
<file path=[Content_Types].xml><?xml version="1.0" encoding="utf-8"?>
<Types xmlns="http://schemas.openxmlformats.org/package/2006/content-types">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Masters/slideMaster102.xml" ContentType="application/vnd.openxmlformats-officedocument.presentationml.slideMaster+xml"/>
  <Override PartName="/ppt/slideMasters/slideMaster103.xml" ContentType="application/vnd.openxmlformats-officedocument.presentationml.slideMaster+xml"/>
  <Override PartName="/ppt/slideMasters/slideMaster104.xml" ContentType="application/vnd.openxmlformats-officedocument.presentationml.slideMaster+xml"/>
  <Override PartName="/ppt/slideMasters/slideMaster105.xml" ContentType="application/vnd.openxmlformats-officedocument.presentationml.slideMaster+xml"/>
  <Override PartName="/ppt/slideMasters/slideMaster106.xml" ContentType="application/vnd.openxmlformats-officedocument.presentationml.slideMaster+xml"/>
  <Override PartName="/ppt/slideMasters/slideMaster107.xml" ContentType="application/vnd.openxmlformats-officedocument.presentationml.slideMaster+xml"/>
  <Override PartName="/ppt/slideMasters/slideMaster108.xml" ContentType="application/vnd.openxmlformats-officedocument.presentationml.slideMaster+xml"/>
  <Override PartName="/ppt/slideMasters/slideMaster109.xml" ContentType="application/vnd.openxmlformats-officedocument.presentationml.slideMaster+xml"/>
  <Override PartName="/ppt/slideMasters/slideMaster110.xml" ContentType="application/vnd.openxmlformats-officedocument.presentationml.slideMaster+xml"/>
  <Override PartName="/ppt/slideMasters/slideMaster111.xml" ContentType="application/vnd.openxmlformats-officedocument.presentationml.slideMaster+xml"/>
  <Override PartName="/ppt/slideMasters/slideMaster112.xml" ContentType="application/vnd.openxmlformats-officedocument.presentationml.slideMaster+xml"/>
  <Override PartName="/ppt/slideMasters/slideMaster113.xml" ContentType="application/vnd.openxmlformats-officedocument.presentationml.slideMaster+xml"/>
  <Override PartName="/ppt/slideMasters/slideMaster114.xml" ContentType="application/vnd.openxmlformats-officedocument.presentationml.slideMaster+xml"/>
  <Override PartName="/ppt/slideMasters/slideMaster115.xml" ContentType="application/vnd.openxmlformats-officedocument.presentationml.slideMaster+xml"/>
  <Override PartName="/ppt/slideMasters/slideMaster11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3.xml" ContentType="application/vnd.openxmlformats-officedocument.theme+xml"/>
  <Override PartName="/ppt/slideLayouts/slideLayout15.xml" ContentType="application/vnd.openxmlformats-officedocument.presentationml.slideLayout+xml"/>
  <Override PartName="/ppt/theme/theme4.xml" ContentType="application/vnd.openxmlformats-officedocument.theme+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heme/theme5.xml" ContentType="application/vnd.openxmlformats-officedocument.theme+xml"/>
  <Override PartName="/ppt/slideLayouts/slideLayout18.xml" ContentType="application/vnd.openxmlformats-officedocument.presentationml.slideLayout+xml"/>
  <Override PartName="/ppt/theme/theme6.xml" ContentType="application/vnd.openxmlformats-officedocument.theme+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theme/theme7.xml" ContentType="application/vnd.openxmlformats-officedocument.theme+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theme/theme8.xml" ContentType="application/vnd.openxmlformats-officedocument.theme+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theme/theme9.xml" ContentType="application/vnd.openxmlformats-officedocument.theme+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theme/theme10.xml" ContentType="application/vnd.openxmlformats-officedocument.theme+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theme/theme11.xml" ContentType="application/vnd.openxmlformats-officedocument.theme+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theme/theme12.xml" ContentType="application/vnd.openxmlformats-officedocument.theme+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theme/theme13.xml" ContentType="application/vnd.openxmlformats-officedocument.theme+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theme/theme14.xml" ContentType="application/vnd.openxmlformats-officedocument.theme+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theme/theme15.xml" ContentType="application/vnd.openxmlformats-officedocument.theme+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theme/theme16.xml" ContentType="application/vnd.openxmlformats-officedocument.theme+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theme/theme17.xml" ContentType="application/vnd.openxmlformats-officedocument.theme+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theme/theme18.xml" ContentType="application/vnd.openxmlformats-officedocument.theme+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theme/theme19.xml" ContentType="application/vnd.openxmlformats-officedocument.theme+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theme/theme20.xml" ContentType="application/vnd.openxmlformats-officedocument.theme+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theme/theme21.xml" ContentType="application/vnd.openxmlformats-officedocument.theme+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theme/theme22.xml" ContentType="application/vnd.openxmlformats-officedocument.theme+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theme/theme23.xml" ContentType="application/vnd.openxmlformats-officedocument.theme+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theme/theme24.xml" ContentType="application/vnd.openxmlformats-officedocument.theme+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theme/theme25.xml" ContentType="application/vnd.openxmlformats-officedocument.theme+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theme/theme26.xml" ContentType="application/vnd.openxmlformats-officedocument.theme+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theme/theme27.xml" ContentType="application/vnd.openxmlformats-officedocument.theme+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theme/theme28.xml" ContentType="application/vnd.openxmlformats-officedocument.theme+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theme/theme29.xml" ContentType="application/vnd.openxmlformats-officedocument.theme+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theme/theme30.xml" ContentType="application/vnd.openxmlformats-officedocument.theme+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theme/theme31.xml" ContentType="application/vnd.openxmlformats-officedocument.theme+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theme/theme32.xml" ContentType="application/vnd.openxmlformats-officedocument.theme+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theme/theme33.xml" ContentType="application/vnd.openxmlformats-officedocument.theme+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theme/theme34.xml" ContentType="application/vnd.openxmlformats-officedocument.theme+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theme/theme35.xml" ContentType="application/vnd.openxmlformats-officedocument.theme+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theme/theme36.xml" ContentType="application/vnd.openxmlformats-officedocument.theme+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theme/theme37.xml" ContentType="application/vnd.openxmlformats-officedocument.theme+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theme/theme38.xml" ContentType="application/vnd.openxmlformats-officedocument.theme+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theme/theme39.xml" ContentType="application/vnd.openxmlformats-officedocument.theme+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theme/theme40.xml" ContentType="application/vnd.openxmlformats-officedocument.theme+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theme/theme41.xml" ContentType="application/vnd.openxmlformats-officedocument.theme+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theme/theme42.xml" ContentType="application/vnd.openxmlformats-officedocument.theme+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theme/theme43.xml" ContentType="application/vnd.openxmlformats-officedocument.theme+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theme/theme44.xml" ContentType="application/vnd.openxmlformats-officedocument.theme+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theme/theme45.xml" ContentType="application/vnd.openxmlformats-officedocument.theme+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theme/theme46.xml" ContentType="application/vnd.openxmlformats-officedocument.theme+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theme/theme47.xml" ContentType="application/vnd.openxmlformats-officedocument.theme+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theme/theme48.xml" ContentType="application/vnd.openxmlformats-officedocument.theme+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theme/theme49.xml" ContentType="application/vnd.openxmlformats-officedocument.theme+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theme/theme50.xml" ContentType="application/vnd.openxmlformats-officedocument.theme+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theme/theme51.xml" ContentType="application/vnd.openxmlformats-officedocument.theme+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theme/theme52.xml" ContentType="application/vnd.openxmlformats-officedocument.theme+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theme/theme53.xml" ContentType="application/vnd.openxmlformats-officedocument.theme+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theme/theme54.xml" ContentType="application/vnd.openxmlformats-officedocument.theme+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theme/theme55.xml" ContentType="application/vnd.openxmlformats-officedocument.theme+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theme/theme56.xml" ContentType="application/vnd.openxmlformats-officedocument.theme+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theme/theme57.xml" ContentType="application/vnd.openxmlformats-officedocument.theme+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theme/theme58.xml" ContentType="application/vnd.openxmlformats-officedocument.theme+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theme/theme59.xml" ContentType="application/vnd.openxmlformats-officedocument.theme+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theme/theme60.xml" ContentType="application/vnd.openxmlformats-officedocument.theme+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theme/theme61.xml" ContentType="application/vnd.openxmlformats-officedocument.theme+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theme/theme62.xml" ContentType="application/vnd.openxmlformats-officedocument.theme+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theme/theme63.xml" ContentType="application/vnd.openxmlformats-officedocument.theme+xml"/>
  <Override PartName="/ppt/slideLayouts/slideLayout657.xml" ContentType="application/vnd.openxmlformats-officedocument.presentationml.slideLayout+xml"/>
  <Override PartName="/ppt/theme/theme64.xml" ContentType="application/vnd.openxmlformats-officedocument.theme+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theme/theme65.xml" ContentType="application/vnd.openxmlformats-officedocument.theme+xml"/>
  <Override PartName="/ppt/slideLayouts/slideLayout669.xml" ContentType="application/vnd.openxmlformats-officedocument.presentationml.slideLayout+xml"/>
  <Override PartName="/ppt/theme/theme66.xml" ContentType="application/vnd.openxmlformats-officedocument.theme+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theme/theme67.xml" ContentType="application/vnd.openxmlformats-officedocument.theme+xml"/>
  <Override PartName="/ppt/slideLayouts/slideLayout672.xml" ContentType="application/vnd.openxmlformats-officedocument.presentationml.slideLayout+xml"/>
  <Override PartName="/ppt/theme/theme68.xml" ContentType="application/vnd.openxmlformats-officedocument.theme+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theme/theme69.xml" ContentType="application/vnd.openxmlformats-officedocument.theme+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theme/theme70.xml" ContentType="application/vnd.openxmlformats-officedocument.theme+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theme/theme71.xml" ContentType="application/vnd.openxmlformats-officedocument.theme+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theme/theme72.xml" ContentType="application/vnd.openxmlformats-officedocument.theme+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theme/theme73.xml" ContentType="application/vnd.openxmlformats-officedocument.theme+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theme/theme74.xml" ContentType="application/vnd.openxmlformats-officedocument.theme+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theme/theme75.xml" ContentType="application/vnd.openxmlformats-officedocument.theme+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theme/theme76.xml" ContentType="application/vnd.openxmlformats-officedocument.theme+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theme/theme77.xml" ContentType="application/vnd.openxmlformats-officedocument.theme+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theme/theme78.xml" ContentType="application/vnd.openxmlformats-officedocument.theme+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theme/theme79.xml" ContentType="application/vnd.openxmlformats-officedocument.theme+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theme/theme80.xml" ContentType="application/vnd.openxmlformats-officedocument.theme+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theme/theme81.xml" ContentType="application/vnd.openxmlformats-officedocument.theme+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theme/theme82.xml" ContentType="application/vnd.openxmlformats-officedocument.theme+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theme/theme83.xml" ContentType="application/vnd.openxmlformats-officedocument.theme+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theme/theme84.xml" ContentType="application/vnd.openxmlformats-officedocument.theme+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theme/theme85.xml" ContentType="application/vnd.openxmlformats-officedocument.theme+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theme/theme86.xml" ContentType="application/vnd.openxmlformats-officedocument.theme+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theme/theme87.xml" ContentType="application/vnd.openxmlformats-officedocument.theme+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theme/theme88.xml" ContentType="application/vnd.openxmlformats-officedocument.theme+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theme/theme89.xml" ContentType="application/vnd.openxmlformats-officedocument.theme+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theme/theme90.xml" ContentType="application/vnd.openxmlformats-officedocument.theme+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slideLayouts/slideLayout1366.xml" ContentType="application/vnd.openxmlformats-officedocument.presentationml.slideLayout+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slideLayouts/slideLayout1377.xml" ContentType="application/vnd.openxmlformats-officedocument.presentationml.slideLayout+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slideLayouts/slideLayout1387.xml" ContentType="application/vnd.openxmlformats-officedocument.presentationml.slideLayout+xml"/>
  <Override PartName="/ppt/slideLayouts/slideLayout1388.xml" ContentType="application/vnd.openxmlformats-officedocument.presentationml.slideLayout+xml"/>
  <Override PartName="/ppt/slideLayouts/slideLayout1389.xml" ContentType="application/vnd.openxmlformats-officedocument.presentationml.slideLayout+xml"/>
  <Override PartName="/ppt/slideLayouts/slideLayout1390.xml" ContentType="application/vnd.openxmlformats-officedocument.presentationml.slideLayout+xml"/>
  <Override PartName="/ppt/slideLayouts/slideLayout1391.xml" ContentType="application/vnd.openxmlformats-officedocument.presentationml.slideLayout+xml"/>
  <Override PartName="/ppt/slideLayouts/slideLayout1392.xml" ContentType="application/vnd.openxmlformats-officedocument.presentationml.slideLayout+xml"/>
  <Override PartName="/ppt/slideLayouts/slideLayout1393.xml" ContentType="application/vnd.openxmlformats-officedocument.presentationml.slideLayout+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slideLayouts/slideLayout1397.xml" ContentType="application/vnd.openxmlformats-officedocument.presentationml.slideLayout+xml"/>
  <Override PartName="/ppt/slideLayouts/slideLayout1398.xml" ContentType="application/vnd.openxmlformats-officedocument.presentationml.slideLayout+xml"/>
  <Override PartName="/ppt/slideLayouts/slideLayout1399.xml" ContentType="application/vnd.openxmlformats-officedocument.presentationml.slideLayout+xml"/>
  <Override PartName="/ppt/slideLayouts/slideLayout1400.xml" ContentType="application/vnd.openxmlformats-officedocument.presentationml.slideLayout+xml"/>
  <Override PartName="/ppt/slideLayouts/slideLayout1401.xml" ContentType="application/vnd.openxmlformats-officedocument.presentationml.slideLayout+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slideLayouts/slideLayout1409.xml" ContentType="application/vnd.openxmlformats-officedocument.presentationml.slideLayout+xml"/>
  <Override PartName="/ppt/slideLayouts/slideLayout1410.xml" ContentType="application/vnd.openxmlformats-officedocument.presentationml.slideLayout+xml"/>
  <Override PartName="/ppt/slideLayouts/slideLayout1411.xml" ContentType="application/vnd.openxmlformats-officedocument.presentationml.slideLayout+xml"/>
  <Override PartName="/ppt/slideLayouts/slideLayout1412.xml" ContentType="application/vnd.openxmlformats-officedocument.presentationml.slideLayout+xml"/>
  <Override PartName="/ppt/slideLayouts/slideLayout1413.xml" ContentType="application/vnd.openxmlformats-officedocument.presentationml.slideLayout+xml"/>
  <Override PartName="/ppt/slideLayouts/slideLayout1414.xml" ContentType="application/vnd.openxmlformats-officedocument.presentationml.slideLayout+xml"/>
  <Override PartName="/ppt/slideLayouts/slideLayout1415.xml" ContentType="application/vnd.openxmlformats-officedocument.presentationml.slideLayout+xml"/>
  <Override PartName="/ppt/slideLayouts/slideLayout1416.xml" ContentType="application/vnd.openxmlformats-officedocument.presentationml.slideLayout+xml"/>
  <Override PartName="/ppt/slideLayouts/slideLayout1417.xml" ContentType="application/vnd.openxmlformats-officedocument.presentationml.slideLayout+xml"/>
  <Override PartName="/ppt/slideLayouts/slideLayout1418.xml" ContentType="application/vnd.openxmlformats-officedocument.presentationml.slideLayout+xml"/>
  <Override PartName="/ppt/slideLayouts/slideLayout1419.xml" ContentType="application/vnd.openxmlformats-officedocument.presentationml.slideLayout+xml"/>
  <Override PartName="/ppt/slideLayouts/slideLayout1420.xml" ContentType="application/vnd.openxmlformats-officedocument.presentationml.slideLayout+xml"/>
  <Override PartName="/ppt/slideLayouts/slideLayout1421.xml" ContentType="application/vnd.openxmlformats-officedocument.presentationml.slideLayout+xml"/>
  <Override PartName="/ppt/slideLayouts/slideLayout1422.xml" ContentType="application/vnd.openxmlformats-officedocument.presentationml.slideLayout+xml"/>
  <Override PartName="/ppt/slideLayouts/slideLayout1423.xml" ContentType="application/vnd.openxmlformats-officedocument.presentationml.slideLayout+xml"/>
  <Override PartName="/ppt/slideLayouts/slideLayout1424.xml" ContentType="application/vnd.openxmlformats-officedocument.presentationml.slideLayout+xml"/>
  <Override PartName="/ppt/slideLayouts/slideLayout1425.xml" ContentType="application/vnd.openxmlformats-officedocument.presentationml.slideLayout+xml"/>
  <Override PartName="/ppt/slideLayouts/slideLayout1426.xml" ContentType="application/vnd.openxmlformats-officedocument.presentationml.slideLayout+xml"/>
  <Override PartName="/ppt/slideLayouts/slideLayout1427.xml" ContentType="application/vnd.openxmlformats-officedocument.presentationml.slideLayout+xml"/>
  <Override PartName="/ppt/slideLayouts/slideLayout1428.xml" ContentType="application/vnd.openxmlformats-officedocument.presentationml.slideLayout+xml"/>
  <Override PartName="/ppt/slideLayouts/slideLayout1429.xml" ContentType="application/vnd.openxmlformats-officedocument.presentationml.slideLayout+xml"/>
  <Override PartName="/ppt/slideLayouts/slideLayout1430.xml" ContentType="application/vnd.openxmlformats-officedocument.presentationml.slideLayout+xml"/>
  <Override PartName="/ppt/slideLayouts/slideLayout1431.xml" ContentType="application/vnd.openxmlformats-officedocument.presentationml.slideLayout+xml"/>
  <Override PartName="/ppt/slideLayouts/slideLayout1432.xml" ContentType="application/vnd.openxmlformats-officedocument.presentationml.slideLayout+xml"/>
  <Override PartName="/ppt/slideLayouts/slideLayout1433.xml" ContentType="application/vnd.openxmlformats-officedocument.presentationml.slideLayout+xml"/>
  <Override PartName="/ppt/slideLayouts/slideLayout1434.xml" ContentType="application/vnd.openxmlformats-officedocument.presentationml.slideLayout+xml"/>
  <Override PartName="/ppt/slideLayouts/slideLayout1435.xml" ContentType="application/vnd.openxmlformats-officedocument.presentationml.slideLayout+xml"/>
  <Override PartName="/ppt/slideLayouts/slideLayout1436.xml" ContentType="application/vnd.openxmlformats-officedocument.presentationml.slideLayout+xml"/>
  <Override PartName="/ppt/slideLayouts/slideLayout1437.xml" ContentType="application/vnd.openxmlformats-officedocument.presentationml.slideLayout+xml"/>
  <Override PartName="/ppt/slideLayouts/slideLayout1438.xml" ContentType="application/vnd.openxmlformats-officedocument.presentationml.slideLayout+xml"/>
  <Override PartName="/ppt/slideLayouts/slideLayout1439.xml" ContentType="application/vnd.openxmlformats-officedocument.presentationml.slideLayout+xml"/>
  <Override PartName="/ppt/slideLayouts/slideLayout1440.xml" ContentType="application/vnd.openxmlformats-officedocument.presentationml.slideLayout+xml"/>
  <Override PartName="/ppt/slideLayouts/slideLayout1441.xml" ContentType="application/vnd.openxmlformats-officedocument.presentationml.slideLayout+xml"/>
  <Override PartName="/ppt/slideLayouts/slideLayout1442.xml" ContentType="application/vnd.openxmlformats-officedocument.presentationml.slideLayout+xml"/>
  <Override PartName="/ppt/slideLayouts/slideLayout1443.xml" ContentType="application/vnd.openxmlformats-officedocument.presentationml.slideLayout+xml"/>
  <Override PartName="/ppt/slideLayouts/slideLayout1444.xml" ContentType="application/vnd.openxmlformats-officedocument.presentationml.slideLayout+xml"/>
  <Override PartName="/ppt/slideLayouts/slideLayout1445.xml" ContentType="application/vnd.openxmlformats-officedocument.presentationml.slideLayout+xml"/>
  <Override PartName="/ppt/slideLayouts/slideLayout1446.xml" ContentType="application/vnd.openxmlformats-officedocument.presentationml.slideLayout+xml"/>
  <Override PartName="/ppt/slideLayouts/slideLayout1447.xml" ContentType="application/vnd.openxmlformats-officedocument.presentationml.slideLayout+xml"/>
  <Override PartName="/ppt/slideLayouts/slideLayout1448.xml" ContentType="application/vnd.openxmlformats-officedocument.presentationml.slideLayout+xml"/>
  <Override PartName="/ppt/slideLayouts/slideLayout1449.xml" ContentType="application/vnd.openxmlformats-officedocument.presentationml.slideLayout+xml"/>
  <Override PartName="/ppt/slideLayouts/slideLayout1450.xml" ContentType="application/vnd.openxmlformats-officedocument.presentationml.slideLayout+xml"/>
  <Override PartName="/ppt/slideLayouts/slideLayout1451.xml" ContentType="application/vnd.openxmlformats-officedocument.presentationml.slideLayout+xml"/>
  <Override PartName="/ppt/slideLayouts/slideLayout1452.xml" ContentType="application/vnd.openxmlformats-officedocument.presentationml.slideLayout+xml"/>
  <Override PartName="/ppt/slideLayouts/slideLayout1453.xml" ContentType="application/vnd.openxmlformats-officedocument.presentationml.slideLayout+xml"/>
  <Override PartName="/ppt/slideLayouts/slideLayout1454.xml" ContentType="application/vnd.openxmlformats-officedocument.presentationml.slideLayout+xml"/>
  <Override PartName="/ppt/slideLayouts/slideLayout1455.xml" ContentType="application/vnd.openxmlformats-officedocument.presentationml.slideLayout+xml"/>
  <Override PartName="/ppt/slideLayouts/slideLayout1456.xml" ContentType="application/vnd.openxmlformats-officedocument.presentationml.slideLayout+xml"/>
  <Override PartName="/ppt/slideLayouts/slideLayout1457.xml" ContentType="application/vnd.openxmlformats-officedocument.presentationml.slideLayout+xml"/>
  <Override PartName="/ppt/slideLayouts/slideLayout1458.xml" ContentType="application/vnd.openxmlformats-officedocument.presentationml.slideLayout+xml"/>
  <Override PartName="/ppt/slideLayouts/slideLayout1459.xml" ContentType="application/vnd.openxmlformats-officedocument.presentationml.slideLayout+xml"/>
  <Override PartName="/ppt/slideLayouts/slideLayout1460.xml" ContentType="application/vnd.openxmlformats-officedocument.presentationml.slideLayout+xml"/>
  <Override PartName="/ppt/slideLayouts/slideLayout1461.xml" ContentType="application/vnd.openxmlformats-officedocument.presentationml.slideLayout+xml"/>
  <Override PartName="/ppt/slideLayouts/slideLayout1462.xml" ContentType="application/vnd.openxmlformats-officedocument.presentationml.slideLayout+xml"/>
  <Override PartName="/ppt/slideLayouts/slideLayout1463.xml" ContentType="application/vnd.openxmlformats-officedocument.presentationml.slideLayout+xml"/>
  <Override PartName="/ppt/slideLayouts/slideLayout1464.xml" ContentType="application/vnd.openxmlformats-officedocument.presentationml.slideLayout+xml"/>
  <Override PartName="/ppt/slideLayouts/slideLayout1465.xml" ContentType="application/vnd.openxmlformats-officedocument.presentationml.slideLayout+xml"/>
  <Override PartName="/ppt/slideLayouts/slideLayout1466.xml" ContentType="application/vnd.openxmlformats-officedocument.presentationml.slideLayout+xml"/>
  <Override PartName="/ppt/slideLayouts/slideLayout1467.xml" ContentType="application/vnd.openxmlformats-officedocument.presentationml.slideLayout+xml"/>
  <Override PartName="/ppt/slideLayouts/slideLayout1468.xml" ContentType="application/vnd.openxmlformats-officedocument.presentationml.slideLayout+xml"/>
  <Override PartName="/ppt/slideLayouts/slideLayout1469.xml" ContentType="application/vnd.openxmlformats-officedocument.presentationml.slideLayout+xml"/>
  <Override PartName="/ppt/slideLayouts/slideLayout1470.xml" ContentType="application/vnd.openxmlformats-officedocument.presentationml.slideLayout+xml"/>
  <Override PartName="/ppt/slideLayouts/slideLayout1471.xml" ContentType="application/vnd.openxmlformats-officedocument.presentationml.slideLayout+xml"/>
  <Override PartName="/ppt/slideLayouts/slideLayout1472.xml" ContentType="application/vnd.openxmlformats-officedocument.presentationml.slideLayout+xml"/>
  <Override PartName="/ppt/slideLayouts/slideLayout1473.xml" ContentType="application/vnd.openxmlformats-officedocument.presentationml.slideLayout+xml"/>
  <Override PartName="/ppt/slideLayouts/slideLayout1474.xml" ContentType="application/vnd.openxmlformats-officedocument.presentationml.slideLayout+xml"/>
  <Override PartName="/ppt/slideLayouts/slideLayout1475.xml" ContentType="application/vnd.openxmlformats-officedocument.presentationml.slideLayout+xml"/>
  <Override PartName="/ppt/slideLayouts/slideLayout1476.xml" ContentType="application/vnd.openxmlformats-officedocument.presentationml.slideLayout+xml"/>
  <Override PartName="/ppt/slideLayouts/slideLayout1477.xml" ContentType="application/vnd.openxmlformats-officedocument.presentationml.slideLayout+xml"/>
  <Override PartName="/ppt/slideLayouts/slideLayout1478.xml" ContentType="application/vnd.openxmlformats-officedocument.presentationml.slideLayout+xml"/>
  <Override PartName="/ppt/slideLayouts/slideLayout1479.xml" ContentType="application/vnd.openxmlformats-officedocument.presentationml.slideLayout+xml"/>
  <Override PartName="/ppt/slideLayouts/slideLayout1480.xml" ContentType="application/vnd.openxmlformats-officedocument.presentationml.slideLayout+xml"/>
  <Override PartName="/ppt/slideLayouts/slideLayout1481.xml" ContentType="application/vnd.openxmlformats-officedocument.presentationml.slideLayout+xml"/>
  <Override PartName="/ppt/slideLayouts/slideLayout1482.xml" ContentType="application/vnd.openxmlformats-officedocument.presentationml.slideLayout+xml"/>
  <Override PartName="/ppt/slideLayouts/slideLayout1483.xml" ContentType="application/vnd.openxmlformats-officedocument.presentationml.slideLayout+xml"/>
  <Override PartName="/ppt/slideLayouts/slideLayout1484.xml" ContentType="application/vnd.openxmlformats-officedocument.presentationml.slideLayout+xml"/>
  <Override PartName="/ppt/slideLayouts/slideLayout1485.xml" ContentType="application/vnd.openxmlformats-officedocument.presentationml.slideLayout+xml"/>
  <Override PartName="/ppt/slideLayouts/slideLayout1486.xml" ContentType="application/vnd.openxmlformats-officedocument.presentationml.slideLayout+xml"/>
  <Override PartName="/ppt/slideLayouts/slideLayout1487.xml" ContentType="application/vnd.openxmlformats-officedocument.presentationml.slideLayout+xml"/>
  <Override PartName="/ppt/slideLayouts/slideLayout1488.xml" ContentType="application/vnd.openxmlformats-officedocument.presentationml.slideLayout+xml"/>
  <Override PartName="/ppt/slideLayouts/slideLayout1489.xml" ContentType="application/vnd.openxmlformats-officedocument.presentationml.slideLayout+xml"/>
  <Override PartName="/ppt/slideLayouts/slideLayout1490.xml" ContentType="application/vnd.openxmlformats-officedocument.presentationml.slideLayout+xml"/>
  <Override PartName="/ppt/slideLayouts/slideLayout1491.xml" ContentType="application/vnd.openxmlformats-officedocument.presentationml.slideLayout+xml"/>
  <Override PartName="/ppt/slideLayouts/slideLayout1492.xml" ContentType="application/vnd.openxmlformats-officedocument.presentationml.slideLayout+xml"/>
  <Override PartName="/ppt/slideLayouts/slideLayout1493.xml" ContentType="application/vnd.openxmlformats-officedocument.presentationml.slideLayout+xml"/>
  <Override PartName="/ppt/slideLayouts/slideLayout1494.xml" ContentType="application/vnd.openxmlformats-officedocument.presentationml.slideLayout+xml"/>
  <Override PartName="/ppt/slideLayouts/slideLayout1495.xml" ContentType="application/vnd.openxmlformats-officedocument.presentationml.slideLayout+xml"/>
  <Override PartName="/ppt/slideLayouts/slideLayout1496.xml" ContentType="application/vnd.openxmlformats-officedocument.presentationml.slideLayout+xml"/>
  <Override PartName="/ppt/slideLayouts/slideLayout1497.xml" ContentType="application/vnd.openxmlformats-officedocument.presentationml.slideLayout+xml"/>
  <Override PartName="/ppt/slideLayouts/slideLayout1498.xml" ContentType="application/vnd.openxmlformats-officedocument.presentationml.slideLayout+xml"/>
  <Override PartName="/ppt/slideLayouts/slideLayout1499.xml" ContentType="application/vnd.openxmlformats-officedocument.presentationml.slideLayout+xml"/>
  <Override PartName="/ppt/slideLayouts/slideLayout1500.xml" ContentType="application/vnd.openxmlformats-officedocument.presentationml.slideLayout+xml"/>
  <Override PartName="/ppt/slideLayouts/slideLayout1501.xml" ContentType="application/vnd.openxmlformats-officedocument.presentationml.slideLayout+xml"/>
  <Override PartName="/ppt/slideLayouts/slideLayout1502.xml" ContentType="application/vnd.openxmlformats-officedocument.presentationml.slideLayout+xml"/>
  <Override PartName="/ppt/slideLayouts/slideLayout1503.xml" ContentType="application/vnd.openxmlformats-officedocument.presentationml.slideLayout+xml"/>
  <Override PartName="/ppt/slideLayouts/slideLayout1504.xml" ContentType="application/vnd.openxmlformats-officedocument.presentationml.slideLayout+xml"/>
  <Override PartName="/ppt/slideLayouts/slideLayout1505.xml" ContentType="application/vnd.openxmlformats-officedocument.presentationml.slideLayout+xml"/>
  <Override PartName="/ppt/slideLayouts/slideLayout1506.xml" ContentType="application/vnd.openxmlformats-officedocument.presentationml.slideLayout+xml"/>
  <Override PartName="/ppt/slideLayouts/slideLayout1507.xml" ContentType="application/vnd.openxmlformats-officedocument.presentationml.slideLayout+xml"/>
  <Override PartName="/ppt/slideLayouts/slideLayout1508.xml" ContentType="application/vnd.openxmlformats-officedocument.presentationml.slideLayout+xml"/>
  <Override PartName="/ppt/slideLayouts/slideLayout1509.xml" ContentType="application/vnd.openxmlformats-officedocument.presentationml.slideLayout+xml"/>
  <Override PartName="/ppt/slideLayouts/slideLayout1510.xml" ContentType="application/vnd.openxmlformats-officedocument.presentationml.slideLayout+xml"/>
  <Override PartName="/ppt/slideLayouts/slideLayout1511.xml" ContentType="application/vnd.openxmlformats-officedocument.presentationml.slideLayout+xml"/>
  <Override PartName="/ppt/slideLayouts/slideLayout1512.xml" ContentType="application/vnd.openxmlformats-officedocument.presentationml.slideLayout+xml"/>
  <Override PartName="/ppt/slideLayouts/slideLayout1513.xml" ContentType="application/vnd.openxmlformats-officedocument.presentationml.slideLayout+xml"/>
  <Override PartName="/ppt/slideLayouts/slideLayout1514.xml" ContentType="application/vnd.openxmlformats-officedocument.presentationml.slideLayout+xml"/>
  <Override PartName="/ppt/slideLayouts/slideLayout1515.xml" ContentType="application/vnd.openxmlformats-officedocument.presentationml.slideLayout+xml"/>
  <Override PartName="/ppt/slideLayouts/slideLayout1516.xml" ContentType="application/vnd.openxmlformats-officedocument.presentationml.slideLayout+xml"/>
  <Override PartName="/ppt/slideLayouts/slideLayout1517.xml" ContentType="application/vnd.openxmlformats-officedocument.presentationml.slideLayout+xml"/>
  <Override PartName="/ppt/slideLayouts/slideLayout1518.xml" ContentType="application/vnd.openxmlformats-officedocument.presentationml.slideLayout+xml"/>
  <Override PartName="/ppt/slideLayouts/slideLayout1519.xml" ContentType="application/vnd.openxmlformats-officedocument.presentationml.slideLayout+xml"/>
  <Override PartName="/ppt/slideLayouts/slideLayout1520.xml" ContentType="application/vnd.openxmlformats-officedocument.presentationml.slideLayout+xml"/>
  <Override PartName="/ppt/slideLayouts/slideLayout1521.xml" ContentType="application/vnd.openxmlformats-officedocument.presentationml.slideLayout+xml"/>
  <Override PartName="/ppt/slideLayouts/slideLayout1522.xml" ContentType="application/vnd.openxmlformats-officedocument.presentationml.slideLayout+xml"/>
  <Override PartName="/ppt/slideLayouts/slideLayout1523.xml" ContentType="application/vnd.openxmlformats-officedocument.presentationml.slideLayout+xml"/>
  <Override PartName="/ppt/slideLayouts/slideLayout1524.xml" ContentType="application/vnd.openxmlformats-officedocument.presentationml.slideLayout+xml"/>
  <Override PartName="/ppt/slideLayouts/slideLayout1525.xml" ContentType="application/vnd.openxmlformats-officedocument.presentationml.slideLayout+xml"/>
  <Override PartName="/ppt/slideLayouts/slideLayout1526.xml" ContentType="application/vnd.openxmlformats-officedocument.presentationml.slideLayout+xml"/>
  <Override PartName="/ppt/slideLayouts/slideLayout1527.xml" ContentType="application/vnd.openxmlformats-officedocument.presentationml.slideLayout+xml"/>
  <Override PartName="/ppt/slideLayouts/slideLayout1528.xml" ContentType="application/vnd.openxmlformats-officedocument.presentationml.slideLayout+xml"/>
  <Override PartName="/ppt/slideLayouts/slideLayout1529.xml" ContentType="application/vnd.openxmlformats-officedocument.presentationml.slideLayout+xml"/>
  <Override PartName="/ppt/slideLayouts/slideLayout1530.xml" ContentType="application/vnd.openxmlformats-officedocument.presentationml.slideLayout+xml"/>
  <Override PartName="/ppt/slideLayouts/slideLayout1531.xml" ContentType="application/vnd.openxmlformats-officedocument.presentationml.slideLayout+xml"/>
  <Override PartName="/ppt/slideLayouts/slideLayout1532.xml" ContentType="application/vnd.openxmlformats-officedocument.presentationml.slideLayout+xml"/>
  <Override PartName="/ppt/slideLayouts/slideLayout1533.xml" ContentType="application/vnd.openxmlformats-officedocument.presentationml.slideLayout+xml"/>
  <Override PartName="/ppt/slideLayouts/slideLayout1534.xml" ContentType="application/vnd.openxmlformats-officedocument.presentationml.slideLayout+xml"/>
  <Override PartName="/ppt/slideLayouts/slideLayout1535.xml" ContentType="application/vnd.openxmlformats-officedocument.presentationml.slideLayout+xml"/>
  <Override PartName="/ppt/slideLayouts/slideLayout1536.xml" ContentType="application/vnd.openxmlformats-officedocument.presentationml.slideLayout+xml"/>
  <Override PartName="/ppt/slideLayouts/slideLayout1537.xml" ContentType="application/vnd.openxmlformats-officedocument.presentationml.slideLayout+xml"/>
  <Override PartName="/ppt/slideLayouts/slideLayout1538.xml" ContentType="application/vnd.openxmlformats-officedocument.presentationml.slideLayout+xml"/>
  <Override PartName="/ppt/slideLayouts/slideLayout1539.xml" ContentType="application/vnd.openxmlformats-officedocument.presentationml.slideLayout+xml"/>
  <Override PartName="/ppt/slideLayouts/slideLayout1540.xml" ContentType="application/vnd.openxmlformats-officedocument.presentationml.slideLayout+xml"/>
  <Override PartName="/ppt/slideLayouts/slideLayout1541.xml" ContentType="application/vnd.openxmlformats-officedocument.presentationml.slideLayout+xml"/>
  <Override PartName="/ppt/slideLayouts/slideLayout1542.xml" ContentType="application/vnd.openxmlformats-officedocument.presentationml.slideLayout+xml"/>
  <Override PartName="/ppt/slideLayouts/slideLayout1543.xml" ContentType="application/vnd.openxmlformats-officedocument.presentationml.slideLayout+xml"/>
  <Override PartName="/ppt/slideLayouts/slideLayout1544.xml" ContentType="application/vnd.openxmlformats-officedocument.presentationml.slideLayout+xml"/>
  <Override PartName="/ppt/slideLayouts/slideLayout1545.xml" ContentType="application/vnd.openxmlformats-officedocument.presentationml.slideLayout+xml"/>
  <Override PartName="/ppt/slideLayouts/slideLayout1546.xml" ContentType="application/vnd.openxmlformats-officedocument.presentationml.slideLayout+xml"/>
  <Override PartName="/ppt/slideLayouts/slideLayout1547.xml" ContentType="application/vnd.openxmlformats-officedocument.presentationml.slideLayout+xml"/>
  <Override PartName="/ppt/slideLayouts/slideLayout1548.xml" ContentType="application/vnd.openxmlformats-officedocument.presentationml.slideLayout+xml"/>
  <Override PartName="/ppt/slideLayouts/slideLayout1549.xml" ContentType="application/vnd.openxmlformats-officedocument.presentationml.slideLayout+xml"/>
  <Override PartName="/ppt/slideLayouts/slideLayout1550.xml" ContentType="application/vnd.openxmlformats-officedocument.presentationml.slideLayout+xml"/>
  <Override PartName="/ppt/slideLayouts/slideLayout1551.xml" ContentType="application/vnd.openxmlformats-officedocument.presentationml.slideLayout+xml"/>
  <Override PartName="/ppt/slideLayouts/slideLayout1552.xml" ContentType="application/vnd.openxmlformats-officedocument.presentationml.slideLayout+xml"/>
  <Override PartName="/ppt/slideLayouts/slideLayout1553.xml" ContentType="application/vnd.openxmlformats-officedocument.presentationml.slideLayout+xml"/>
  <Override PartName="/ppt/slideLayouts/slideLayout1554.xml" ContentType="application/vnd.openxmlformats-officedocument.presentationml.slideLayout+xml"/>
  <Override PartName="/ppt/slideLayouts/slideLayout1555.xml" ContentType="application/vnd.openxmlformats-officedocument.presentationml.slideLayout+xml"/>
  <Override PartName="/ppt/slideLayouts/slideLayout1556.xml" ContentType="application/vnd.openxmlformats-officedocument.presentationml.slideLayout+xml"/>
  <Override PartName="/ppt/slideLayouts/slideLayout1557.xml" ContentType="application/vnd.openxmlformats-officedocument.presentationml.slideLayout+xml"/>
  <Override PartName="/ppt/slideLayouts/slideLayout1558.xml" ContentType="application/vnd.openxmlformats-officedocument.presentationml.slideLayout+xml"/>
  <Override PartName="/ppt/slideLayouts/slideLayout1559.xml" ContentType="application/vnd.openxmlformats-officedocument.presentationml.slideLayout+xml"/>
  <Override PartName="/ppt/slideLayouts/slideLayout1560.xml" ContentType="application/vnd.openxmlformats-officedocument.presentationml.slideLayout+xml"/>
  <Override PartName="/ppt/slideLayouts/slideLayout1561.xml" ContentType="application/vnd.openxmlformats-officedocument.presentationml.slideLayout+xml"/>
  <Override PartName="/ppt/slideLayouts/slideLayout1562.xml" ContentType="application/vnd.openxmlformats-officedocument.presentationml.slideLayout+xml"/>
  <Override PartName="/ppt/slideLayouts/slideLayout1563.xml" ContentType="application/vnd.openxmlformats-officedocument.presentationml.slideLayout+xml"/>
  <Override PartName="/ppt/slideLayouts/slideLayout1564.xml" ContentType="application/vnd.openxmlformats-officedocument.presentationml.slideLayout+xml"/>
  <Override PartName="/ppt/slideLayouts/slideLayout1565.xml" ContentType="application/vnd.openxmlformats-officedocument.presentationml.slideLayout+xml"/>
  <Override PartName="/ppt/slideLayouts/slideLayout1566.xml" ContentType="application/vnd.openxmlformats-officedocument.presentationml.slideLayout+xml"/>
  <Override PartName="/ppt/slideLayouts/slideLayout1567.xml" ContentType="application/vnd.openxmlformats-officedocument.presentationml.slideLayout+xml"/>
  <Override PartName="/ppt/slideLayouts/slideLayout1568.xml" ContentType="application/vnd.openxmlformats-officedocument.presentationml.slideLayout+xml"/>
  <Override PartName="/ppt/slideLayouts/slideLayout1569.xml" ContentType="application/vnd.openxmlformats-officedocument.presentationml.slideLayout+xml"/>
  <Override PartName="/ppt/slideLayouts/slideLayout1570.xml" ContentType="application/vnd.openxmlformats-officedocument.presentationml.slideLayout+xml"/>
  <Override PartName="/ppt/slideLayouts/slideLayout1571.xml" ContentType="application/vnd.openxmlformats-officedocument.presentationml.slideLayout+xml"/>
  <Override PartName="/ppt/slideLayouts/slideLayout1572.xml" ContentType="application/vnd.openxmlformats-officedocument.presentationml.slideLayout+xml"/>
  <Override PartName="/ppt/theme/theme91.xml" ContentType="application/vnd.openxmlformats-officedocument.theme+xml"/>
  <Override PartName="/ppt/slideLayouts/slideLayout1573.xml" ContentType="application/vnd.openxmlformats-officedocument.presentationml.slideLayout+xml"/>
  <Override PartName="/ppt/slideLayouts/slideLayout1574.xml" ContentType="application/vnd.openxmlformats-officedocument.presentationml.slideLayout+xml"/>
  <Override PartName="/ppt/slideLayouts/slideLayout1575.xml" ContentType="application/vnd.openxmlformats-officedocument.presentationml.slideLayout+xml"/>
  <Override PartName="/ppt/slideLayouts/slideLayout1576.xml" ContentType="application/vnd.openxmlformats-officedocument.presentationml.slideLayout+xml"/>
  <Override PartName="/ppt/slideLayouts/slideLayout1577.xml" ContentType="application/vnd.openxmlformats-officedocument.presentationml.slideLayout+xml"/>
  <Override PartName="/ppt/slideLayouts/slideLayout1578.xml" ContentType="application/vnd.openxmlformats-officedocument.presentationml.slideLayout+xml"/>
  <Override PartName="/ppt/slideLayouts/slideLayout1579.xml" ContentType="application/vnd.openxmlformats-officedocument.presentationml.slideLayout+xml"/>
  <Override PartName="/ppt/slideLayouts/slideLayout1580.xml" ContentType="application/vnd.openxmlformats-officedocument.presentationml.slideLayout+xml"/>
  <Override PartName="/ppt/slideLayouts/slideLayout1581.xml" ContentType="application/vnd.openxmlformats-officedocument.presentationml.slideLayout+xml"/>
  <Override PartName="/ppt/slideLayouts/slideLayout1582.xml" ContentType="application/vnd.openxmlformats-officedocument.presentationml.slideLayout+xml"/>
  <Override PartName="/ppt/slideLayouts/slideLayout1583.xml" ContentType="application/vnd.openxmlformats-officedocument.presentationml.slideLayout+xml"/>
  <Override PartName="/ppt/theme/theme92.xml" ContentType="application/vnd.openxmlformats-officedocument.theme+xml"/>
  <Override PartName="/ppt/slideLayouts/slideLayout1584.xml" ContentType="application/vnd.openxmlformats-officedocument.presentationml.slideLayout+xml"/>
  <Override PartName="/ppt/slideLayouts/slideLayout1585.xml" ContentType="application/vnd.openxmlformats-officedocument.presentationml.slideLayout+xml"/>
  <Override PartName="/ppt/slideLayouts/slideLayout1586.xml" ContentType="application/vnd.openxmlformats-officedocument.presentationml.slideLayout+xml"/>
  <Override PartName="/ppt/slideLayouts/slideLayout1587.xml" ContentType="application/vnd.openxmlformats-officedocument.presentationml.slideLayout+xml"/>
  <Override PartName="/ppt/slideLayouts/slideLayout1588.xml" ContentType="application/vnd.openxmlformats-officedocument.presentationml.slideLayout+xml"/>
  <Override PartName="/ppt/slideLayouts/slideLayout1589.xml" ContentType="application/vnd.openxmlformats-officedocument.presentationml.slideLayout+xml"/>
  <Override PartName="/ppt/slideLayouts/slideLayout1590.xml" ContentType="application/vnd.openxmlformats-officedocument.presentationml.slideLayout+xml"/>
  <Override PartName="/ppt/slideLayouts/slideLayout1591.xml" ContentType="application/vnd.openxmlformats-officedocument.presentationml.slideLayout+xml"/>
  <Override PartName="/ppt/slideLayouts/slideLayout1592.xml" ContentType="application/vnd.openxmlformats-officedocument.presentationml.slideLayout+xml"/>
  <Override PartName="/ppt/slideLayouts/slideLayout1593.xml" ContentType="application/vnd.openxmlformats-officedocument.presentationml.slideLayout+xml"/>
  <Override PartName="/ppt/slideLayouts/slideLayout1594.xml" ContentType="application/vnd.openxmlformats-officedocument.presentationml.slideLayout+xml"/>
  <Override PartName="/ppt/theme/theme93.xml" ContentType="application/vnd.openxmlformats-officedocument.theme+xml"/>
  <Override PartName="/ppt/slideLayouts/slideLayout1595.xml" ContentType="application/vnd.openxmlformats-officedocument.presentationml.slideLayout+xml"/>
  <Override PartName="/ppt/slideLayouts/slideLayout1596.xml" ContentType="application/vnd.openxmlformats-officedocument.presentationml.slideLayout+xml"/>
  <Override PartName="/ppt/slideLayouts/slideLayout1597.xml" ContentType="application/vnd.openxmlformats-officedocument.presentationml.slideLayout+xml"/>
  <Override PartName="/ppt/slideLayouts/slideLayout1598.xml" ContentType="application/vnd.openxmlformats-officedocument.presentationml.slideLayout+xml"/>
  <Override PartName="/ppt/slideLayouts/slideLayout1599.xml" ContentType="application/vnd.openxmlformats-officedocument.presentationml.slideLayout+xml"/>
  <Override PartName="/ppt/slideLayouts/slideLayout1600.xml" ContentType="application/vnd.openxmlformats-officedocument.presentationml.slideLayout+xml"/>
  <Override PartName="/ppt/slideLayouts/slideLayout1601.xml" ContentType="application/vnd.openxmlformats-officedocument.presentationml.slideLayout+xml"/>
  <Override PartName="/ppt/slideLayouts/slideLayout1602.xml" ContentType="application/vnd.openxmlformats-officedocument.presentationml.slideLayout+xml"/>
  <Override PartName="/ppt/slideLayouts/slideLayout1603.xml" ContentType="application/vnd.openxmlformats-officedocument.presentationml.slideLayout+xml"/>
  <Override PartName="/ppt/slideLayouts/slideLayout1604.xml" ContentType="application/vnd.openxmlformats-officedocument.presentationml.slideLayout+xml"/>
  <Override PartName="/ppt/slideLayouts/slideLayout1605.xml" ContentType="application/vnd.openxmlformats-officedocument.presentationml.slideLayout+xml"/>
  <Override PartName="/ppt/theme/theme94.xml" ContentType="application/vnd.openxmlformats-officedocument.theme+xml"/>
  <Override PartName="/ppt/slideLayouts/slideLayout1606.xml" ContentType="application/vnd.openxmlformats-officedocument.presentationml.slideLayout+xml"/>
  <Override PartName="/ppt/slideLayouts/slideLayout1607.xml" ContentType="application/vnd.openxmlformats-officedocument.presentationml.slideLayout+xml"/>
  <Override PartName="/ppt/slideLayouts/slideLayout1608.xml" ContentType="application/vnd.openxmlformats-officedocument.presentationml.slideLayout+xml"/>
  <Override PartName="/ppt/slideLayouts/slideLayout1609.xml" ContentType="application/vnd.openxmlformats-officedocument.presentationml.slideLayout+xml"/>
  <Override PartName="/ppt/slideLayouts/slideLayout1610.xml" ContentType="application/vnd.openxmlformats-officedocument.presentationml.slideLayout+xml"/>
  <Override PartName="/ppt/slideLayouts/slideLayout1611.xml" ContentType="application/vnd.openxmlformats-officedocument.presentationml.slideLayout+xml"/>
  <Override PartName="/ppt/slideLayouts/slideLayout1612.xml" ContentType="application/vnd.openxmlformats-officedocument.presentationml.slideLayout+xml"/>
  <Override PartName="/ppt/slideLayouts/slideLayout1613.xml" ContentType="application/vnd.openxmlformats-officedocument.presentationml.slideLayout+xml"/>
  <Override PartName="/ppt/slideLayouts/slideLayout1614.xml" ContentType="application/vnd.openxmlformats-officedocument.presentationml.slideLayout+xml"/>
  <Override PartName="/ppt/slideLayouts/slideLayout1615.xml" ContentType="application/vnd.openxmlformats-officedocument.presentationml.slideLayout+xml"/>
  <Override PartName="/ppt/slideLayouts/slideLayout1616.xml" ContentType="application/vnd.openxmlformats-officedocument.presentationml.slideLayout+xml"/>
  <Override PartName="/ppt/theme/theme95.xml" ContentType="application/vnd.openxmlformats-officedocument.theme+xml"/>
  <Override PartName="/ppt/slideLayouts/slideLayout1617.xml" ContentType="application/vnd.openxmlformats-officedocument.presentationml.slideLayout+xml"/>
  <Override PartName="/ppt/slideLayouts/slideLayout1618.xml" ContentType="application/vnd.openxmlformats-officedocument.presentationml.slideLayout+xml"/>
  <Override PartName="/ppt/slideLayouts/slideLayout1619.xml" ContentType="application/vnd.openxmlformats-officedocument.presentationml.slideLayout+xml"/>
  <Override PartName="/ppt/slideLayouts/slideLayout1620.xml" ContentType="application/vnd.openxmlformats-officedocument.presentationml.slideLayout+xml"/>
  <Override PartName="/ppt/slideLayouts/slideLayout1621.xml" ContentType="application/vnd.openxmlformats-officedocument.presentationml.slideLayout+xml"/>
  <Override PartName="/ppt/slideLayouts/slideLayout1622.xml" ContentType="application/vnd.openxmlformats-officedocument.presentationml.slideLayout+xml"/>
  <Override PartName="/ppt/slideLayouts/slideLayout1623.xml" ContentType="application/vnd.openxmlformats-officedocument.presentationml.slideLayout+xml"/>
  <Override PartName="/ppt/slideLayouts/slideLayout1624.xml" ContentType="application/vnd.openxmlformats-officedocument.presentationml.slideLayout+xml"/>
  <Override PartName="/ppt/slideLayouts/slideLayout1625.xml" ContentType="application/vnd.openxmlformats-officedocument.presentationml.slideLayout+xml"/>
  <Override PartName="/ppt/slideLayouts/slideLayout1626.xml" ContentType="application/vnd.openxmlformats-officedocument.presentationml.slideLayout+xml"/>
  <Override PartName="/ppt/slideLayouts/slideLayout1627.xml" ContentType="application/vnd.openxmlformats-officedocument.presentationml.slideLayout+xml"/>
  <Override PartName="/ppt/theme/theme96.xml" ContentType="application/vnd.openxmlformats-officedocument.theme+xml"/>
  <Override PartName="/ppt/slideLayouts/slideLayout1628.xml" ContentType="application/vnd.openxmlformats-officedocument.presentationml.slideLayout+xml"/>
  <Override PartName="/ppt/theme/theme97.xml" ContentType="application/vnd.openxmlformats-officedocument.theme+xml"/>
  <Override PartName="/ppt/slideLayouts/slideLayout1629.xml" ContentType="application/vnd.openxmlformats-officedocument.presentationml.slideLayout+xml"/>
  <Override PartName="/ppt/slideLayouts/slideLayout1630.xml" ContentType="application/vnd.openxmlformats-officedocument.presentationml.slideLayout+xml"/>
  <Override PartName="/ppt/slideLayouts/slideLayout1631.xml" ContentType="application/vnd.openxmlformats-officedocument.presentationml.slideLayout+xml"/>
  <Override PartName="/ppt/slideLayouts/slideLayout1632.xml" ContentType="application/vnd.openxmlformats-officedocument.presentationml.slideLayout+xml"/>
  <Override PartName="/ppt/slideLayouts/slideLayout1633.xml" ContentType="application/vnd.openxmlformats-officedocument.presentationml.slideLayout+xml"/>
  <Override PartName="/ppt/slideLayouts/slideLayout1634.xml" ContentType="application/vnd.openxmlformats-officedocument.presentationml.slideLayout+xml"/>
  <Override PartName="/ppt/slideLayouts/slideLayout1635.xml" ContentType="application/vnd.openxmlformats-officedocument.presentationml.slideLayout+xml"/>
  <Override PartName="/ppt/slideLayouts/slideLayout1636.xml" ContentType="application/vnd.openxmlformats-officedocument.presentationml.slideLayout+xml"/>
  <Override PartName="/ppt/slideLayouts/slideLayout1637.xml" ContentType="application/vnd.openxmlformats-officedocument.presentationml.slideLayout+xml"/>
  <Override PartName="/ppt/slideLayouts/slideLayout1638.xml" ContentType="application/vnd.openxmlformats-officedocument.presentationml.slideLayout+xml"/>
  <Override PartName="/ppt/slideLayouts/slideLayout1639.xml" ContentType="application/vnd.openxmlformats-officedocument.presentationml.slideLayout+xml"/>
  <Override PartName="/ppt/theme/theme98.xml" ContentType="application/vnd.openxmlformats-officedocument.theme+xml"/>
  <Override PartName="/ppt/slideLayouts/slideLayout1640.xml" ContentType="application/vnd.openxmlformats-officedocument.presentationml.slideLayout+xml"/>
  <Override PartName="/ppt/slideLayouts/slideLayout1641.xml" ContentType="application/vnd.openxmlformats-officedocument.presentationml.slideLayout+xml"/>
  <Override PartName="/ppt/slideLayouts/slideLayout1642.xml" ContentType="application/vnd.openxmlformats-officedocument.presentationml.slideLayout+xml"/>
  <Override PartName="/ppt/slideLayouts/slideLayout1643.xml" ContentType="application/vnd.openxmlformats-officedocument.presentationml.slideLayout+xml"/>
  <Override PartName="/ppt/slideLayouts/slideLayout1644.xml" ContentType="application/vnd.openxmlformats-officedocument.presentationml.slideLayout+xml"/>
  <Override PartName="/ppt/slideLayouts/slideLayout1645.xml" ContentType="application/vnd.openxmlformats-officedocument.presentationml.slideLayout+xml"/>
  <Override PartName="/ppt/slideLayouts/slideLayout1646.xml" ContentType="application/vnd.openxmlformats-officedocument.presentationml.slideLayout+xml"/>
  <Override PartName="/ppt/slideLayouts/slideLayout1647.xml" ContentType="application/vnd.openxmlformats-officedocument.presentationml.slideLayout+xml"/>
  <Override PartName="/ppt/slideLayouts/slideLayout1648.xml" ContentType="application/vnd.openxmlformats-officedocument.presentationml.slideLayout+xml"/>
  <Override PartName="/ppt/slideLayouts/slideLayout1649.xml" ContentType="application/vnd.openxmlformats-officedocument.presentationml.slideLayout+xml"/>
  <Override PartName="/ppt/slideLayouts/slideLayout1650.xml" ContentType="application/vnd.openxmlformats-officedocument.presentationml.slideLayout+xml"/>
  <Override PartName="/ppt/theme/theme99.xml" ContentType="application/vnd.openxmlformats-officedocument.theme+xml"/>
  <Override PartName="/ppt/slideLayouts/slideLayout1651.xml" ContentType="application/vnd.openxmlformats-officedocument.presentationml.slideLayout+xml"/>
  <Override PartName="/ppt/slideLayouts/slideLayout1652.xml" ContentType="application/vnd.openxmlformats-officedocument.presentationml.slideLayout+xml"/>
  <Override PartName="/ppt/slideLayouts/slideLayout1653.xml" ContentType="application/vnd.openxmlformats-officedocument.presentationml.slideLayout+xml"/>
  <Override PartName="/ppt/slideLayouts/slideLayout1654.xml" ContentType="application/vnd.openxmlformats-officedocument.presentationml.slideLayout+xml"/>
  <Override PartName="/ppt/slideLayouts/slideLayout1655.xml" ContentType="application/vnd.openxmlformats-officedocument.presentationml.slideLayout+xml"/>
  <Override PartName="/ppt/slideLayouts/slideLayout1656.xml" ContentType="application/vnd.openxmlformats-officedocument.presentationml.slideLayout+xml"/>
  <Override PartName="/ppt/slideLayouts/slideLayout1657.xml" ContentType="application/vnd.openxmlformats-officedocument.presentationml.slideLayout+xml"/>
  <Override PartName="/ppt/slideLayouts/slideLayout1658.xml" ContentType="application/vnd.openxmlformats-officedocument.presentationml.slideLayout+xml"/>
  <Override PartName="/ppt/slideLayouts/slideLayout1659.xml" ContentType="application/vnd.openxmlformats-officedocument.presentationml.slideLayout+xml"/>
  <Override PartName="/ppt/slideLayouts/slideLayout1660.xml" ContentType="application/vnd.openxmlformats-officedocument.presentationml.slideLayout+xml"/>
  <Override PartName="/ppt/slideLayouts/slideLayout1661.xml" ContentType="application/vnd.openxmlformats-officedocument.presentationml.slideLayout+xml"/>
  <Override PartName="/ppt/theme/theme100.xml" ContentType="application/vnd.openxmlformats-officedocument.theme+xml"/>
  <Override PartName="/ppt/slideLayouts/slideLayout1662.xml" ContentType="application/vnd.openxmlformats-officedocument.presentationml.slideLayout+xml"/>
  <Override PartName="/ppt/slideLayouts/slideLayout1663.xml" ContentType="application/vnd.openxmlformats-officedocument.presentationml.slideLayout+xml"/>
  <Override PartName="/ppt/slideLayouts/slideLayout1664.xml" ContentType="application/vnd.openxmlformats-officedocument.presentationml.slideLayout+xml"/>
  <Override PartName="/ppt/slideLayouts/slideLayout1665.xml" ContentType="application/vnd.openxmlformats-officedocument.presentationml.slideLayout+xml"/>
  <Override PartName="/ppt/slideLayouts/slideLayout1666.xml" ContentType="application/vnd.openxmlformats-officedocument.presentationml.slideLayout+xml"/>
  <Override PartName="/ppt/slideLayouts/slideLayout1667.xml" ContentType="application/vnd.openxmlformats-officedocument.presentationml.slideLayout+xml"/>
  <Override PartName="/ppt/slideLayouts/slideLayout1668.xml" ContentType="application/vnd.openxmlformats-officedocument.presentationml.slideLayout+xml"/>
  <Override PartName="/ppt/slideLayouts/slideLayout1669.xml" ContentType="application/vnd.openxmlformats-officedocument.presentationml.slideLayout+xml"/>
  <Override PartName="/ppt/slideLayouts/slideLayout1670.xml" ContentType="application/vnd.openxmlformats-officedocument.presentationml.slideLayout+xml"/>
  <Override PartName="/ppt/slideLayouts/slideLayout1671.xml" ContentType="application/vnd.openxmlformats-officedocument.presentationml.slideLayout+xml"/>
  <Override PartName="/ppt/slideLayouts/slideLayout1672.xml" ContentType="application/vnd.openxmlformats-officedocument.presentationml.slideLayout+xml"/>
  <Override PartName="/ppt/theme/theme101.xml" ContentType="application/vnd.openxmlformats-officedocument.theme+xml"/>
  <Override PartName="/ppt/slideLayouts/slideLayout1673.xml" ContentType="application/vnd.openxmlformats-officedocument.presentationml.slideLayout+xml"/>
  <Override PartName="/ppt/slideLayouts/slideLayout1674.xml" ContentType="application/vnd.openxmlformats-officedocument.presentationml.slideLayout+xml"/>
  <Override PartName="/ppt/slideLayouts/slideLayout1675.xml" ContentType="application/vnd.openxmlformats-officedocument.presentationml.slideLayout+xml"/>
  <Override PartName="/ppt/slideLayouts/slideLayout1676.xml" ContentType="application/vnd.openxmlformats-officedocument.presentationml.slideLayout+xml"/>
  <Override PartName="/ppt/slideLayouts/slideLayout1677.xml" ContentType="application/vnd.openxmlformats-officedocument.presentationml.slideLayout+xml"/>
  <Override PartName="/ppt/slideLayouts/slideLayout1678.xml" ContentType="application/vnd.openxmlformats-officedocument.presentationml.slideLayout+xml"/>
  <Override PartName="/ppt/slideLayouts/slideLayout1679.xml" ContentType="application/vnd.openxmlformats-officedocument.presentationml.slideLayout+xml"/>
  <Override PartName="/ppt/slideLayouts/slideLayout1680.xml" ContentType="application/vnd.openxmlformats-officedocument.presentationml.slideLayout+xml"/>
  <Override PartName="/ppt/slideLayouts/slideLayout1681.xml" ContentType="application/vnd.openxmlformats-officedocument.presentationml.slideLayout+xml"/>
  <Override PartName="/ppt/slideLayouts/slideLayout1682.xml" ContentType="application/vnd.openxmlformats-officedocument.presentationml.slideLayout+xml"/>
  <Override PartName="/ppt/slideLayouts/slideLayout1683.xml" ContentType="application/vnd.openxmlformats-officedocument.presentationml.slideLayout+xml"/>
  <Override PartName="/ppt/theme/theme102.xml" ContentType="application/vnd.openxmlformats-officedocument.theme+xml"/>
  <Override PartName="/ppt/slideLayouts/slideLayout1684.xml" ContentType="application/vnd.openxmlformats-officedocument.presentationml.slideLayout+xml"/>
  <Override PartName="/ppt/slideLayouts/slideLayout1685.xml" ContentType="application/vnd.openxmlformats-officedocument.presentationml.slideLayout+xml"/>
  <Override PartName="/ppt/slideLayouts/slideLayout1686.xml" ContentType="application/vnd.openxmlformats-officedocument.presentationml.slideLayout+xml"/>
  <Override PartName="/ppt/slideLayouts/slideLayout1687.xml" ContentType="application/vnd.openxmlformats-officedocument.presentationml.slideLayout+xml"/>
  <Override PartName="/ppt/slideLayouts/slideLayout1688.xml" ContentType="application/vnd.openxmlformats-officedocument.presentationml.slideLayout+xml"/>
  <Override PartName="/ppt/slideLayouts/slideLayout1689.xml" ContentType="application/vnd.openxmlformats-officedocument.presentationml.slideLayout+xml"/>
  <Override PartName="/ppt/slideLayouts/slideLayout1690.xml" ContentType="application/vnd.openxmlformats-officedocument.presentationml.slideLayout+xml"/>
  <Override PartName="/ppt/slideLayouts/slideLayout1691.xml" ContentType="application/vnd.openxmlformats-officedocument.presentationml.slideLayout+xml"/>
  <Override PartName="/ppt/slideLayouts/slideLayout1692.xml" ContentType="application/vnd.openxmlformats-officedocument.presentationml.slideLayout+xml"/>
  <Override PartName="/ppt/slideLayouts/slideLayout1693.xml" ContentType="application/vnd.openxmlformats-officedocument.presentationml.slideLayout+xml"/>
  <Override PartName="/ppt/slideLayouts/slideLayout1694.xml" ContentType="application/vnd.openxmlformats-officedocument.presentationml.slideLayout+xml"/>
  <Override PartName="/ppt/theme/theme103.xml" ContentType="application/vnd.openxmlformats-officedocument.theme+xml"/>
  <Override PartName="/ppt/slideLayouts/slideLayout1695.xml" ContentType="application/vnd.openxmlformats-officedocument.presentationml.slideLayout+xml"/>
  <Override PartName="/ppt/slideLayouts/slideLayout1696.xml" ContentType="application/vnd.openxmlformats-officedocument.presentationml.slideLayout+xml"/>
  <Override PartName="/ppt/slideLayouts/slideLayout1697.xml" ContentType="application/vnd.openxmlformats-officedocument.presentationml.slideLayout+xml"/>
  <Override PartName="/ppt/slideLayouts/slideLayout1698.xml" ContentType="application/vnd.openxmlformats-officedocument.presentationml.slideLayout+xml"/>
  <Override PartName="/ppt/slideLayouts/slideLayout1699.xml" ContentType="application/vnd.openxmlformats-officedocument.presentationml.slideLayout+xml"/>
  <Override PartName="/ppt/slideLayouts/slideLayout1700.xml" ContentType="application/vnd.openxmlformats-officedocument.presentationml.slideLayout+xml"/>
  <Override PartName="/ppt/slideLayouts/slideLayout1701.xml" ContentType="application/vnd.openxmlformats-officedocument.presentationml.slideLayout+xml"/>
  <Override PartName="/ppt/slideLayouts/slideLayout1702.xml" ContentType="application/vnd.openxmlformats-officedocument.presentationml.slideLayout+xml"/>
  <Override PartName="/ppt/slideLayouts/slideLayout1703.xml" ContentType="application/vnd.openxmlformats-officedocument.presentationml.slideLayout+xml"/>
  <Override PartName="/ppt/slideLayouts/slideLayout1704.xml" ContentType="application/vnd.openxmlformats-officedocument.presentationml.slideLayout+xml"/>
  <Override PartName="/ppt/slideLayouts/slideLayout1705.xml" ContentType="application/vnd.openxmlformats-officedocument.presentationml.slideLayout+xml"/>
  <Override PartName="/ppt/theme/theme104.xml" ContentType="application/vnd.openxmlformats-officedocument.theme+xml"/>
  <Override PartName="/ppt/slideLayouts/slideLayout1706.xml" ContentType="application/vnd.openxmlformats-officedocument.presentationml.slideLayout+xml"/>
  <Override PartName="/ppt/slideLayouts/slideLayout1707.xml" ContentType="application/vnd.openxmlformats-officedocument.presentationml.slideLayout+xml"/>
  <Override PartName="/ppt/slideLayouts/slideLayout1708.xml" ContentType="application/vnd.openxmlformats-officedocument.presentationml.slideLayout+xml"/>
  <Override PartName="/ppt/slideLayouts/slideLayout1709.xml" ContentType="application/vnd.openxmlformats-officedocument.presentationml.slideLayout+xml"/>
  <Override PartName="/ppt/slideLayouts/slideLayout1710.xml" ContentType="application/vnd.openxmlformats-officedocument.presentationml.slideLayout+xml"/>
  <Override PartName="/ppt/slideLayouts/slideLayout1711.xml" ContentType="application/vnd.openxmlformats-officedocument.presentationml.slideLayout+xml"/>
  <Override PartName="/ppt/slideLayouts/slideLayout1712.xml" ContentType="application/vnd.openxmlformats-officedocument.presentationml.slideLayout+xml"/>
  <Override PartName="/ppt/slideLayouts/slideLayout1713.xml" ContentType="application/vnd.openxmlformats-officedocument.presentationml.slideLayout+xml"/>
  <Override PartName="/ppt/slideLayouts/slideLayout1714.xml" ContentType="application/vnd.openxmlformats-officedocument.presentationml.slideLayout+xml"/>
  <Override PartName="/ppt/slideLayouts/slideLayout1715.xml" ContentType="application/vnd.openxmlformats-officedocument.presentationml.slideLayout+xml"/>
  <Override PartName="/ppt/slideLayouts/slideLayout1716.xml" ContentType="application/vnd.openxmlformats-officedocument.presentationml.slideLayout+xml"/>
  <Override PartName="/ppt/slideLayouts/slideLayout1717.xml" ContentType="application/vnd.openxmlformats-officedocument.presentationml.slideLayout+xml"/>
  <Override PartName="/ppt/theme/theme105.xml" ContentType="application/vnd.openxmlformats-officedocument.theme+xml"/>
  <Override PartName="/ppt/slideLayouts/slideLayout1718.xml" ContentType="application/vnd.openxmlformats-officedocument.presentationml.slideLayout+xml"/>
  <Override PartName="/ppt/slideLayouts/slideLayout1719.xml" ContentType="application/vnd.openxmlformats-officedocument.presentationml.slideLayout+xml"/>
  <Override PartName="/ppt/slideLayouts/slideLayout1720.xml" ContentType="application/vnd.openxmlformats-officedocument.presentationml.slideLayout+xml"/>
  <Override PartName="/ppt/slideLayouts/slideLayout1721.xml" ContentType="application/vnd.openxmlformats-officedocument.presentationml.slideLayout+xml"/>
  <Override PartName="/ppt/slideLayouts/slideLayout1722.xml" ContentType="application/vnd.openxmlformats-officedocument.presentationml.slideLayout+xml"/>
  <Override PartName="/ppt/slideLayouts/slideLayout1723.xml" ContentType="application/vnd.openxmlformats-officedocument.presentationml.slideLayout+xml"/>
  <Override PartName="/ppt/slideLayouts/slideLayout1724.xml" ContentType="application/vnd.openxmlformats-officedocument.presentationml.slideLayout+xml"/>
  <Override PartName="/ppt/slideLayouts/slideLayout1725.xml" ContentType="application/vnd.openxmlformats-officedocument.presentationml.slideLayout+xml"/>
  <Override PartName="/ppt/slideLayouts/slideLayout1726.xml" ContentType="application/vnd.openxmlformats-officedocument.presentationml.slideLayout+xml"/>
  <Override PartName="/ppt/slideLayouts/slideLayout1727.xml" ContentType="application/vnd.openxmlformats-officedocument.presentationml.slideLayout+xml"/>
  <Override PartName="/ppt/slideLayouts/slideLayout1728.xml" ContentType="application/vnd.openxmlformats-officedocument.presentationml.slideLayout+xml"/>
  <Override PartName="/ppt/theme/theme106.xml" ContentType="application/vnd.openxmlformats-officedocument.theme+xml"/>
  <Override PartName="/ppt/slideLayouts/slideLayout1729.xml" ContentType="application/vnd.openxmlformats-officedocument.presentationml.slideLayout+xml"/>
  <Override PartName="/ppt/slideLayouts/slideLayout1730.xml" ContentType="application/vnd.openxmlformats-officedocument.presentationml.slideLayout+xml"/>
  <Override PartName="/ppt/slideLayouts/slideLayout1731.xml" ContentType="application/vnd.openxmlformats-officedocument.presentationml.slideLayout+xml"/>
  <Override PartName="/ppt/theme/theme107.xml" ContentType="application/vnd.openxmlformats-officedocument.theme+xml"/>
  <Override PartName="/ppt/slideLayouts/slideLayout1732.xml" ContentType="application/vnd.openxmlformats-officedocument.presentationml.slideLayout+xml"/>
  <Override PartName="/ppt/theme/theme108.xml" ContentType="application/vnd.openxmlformats-officedocument.theme+xml"/>
  <Override PartName="/ppt/slideLayouts/slideLayout1733.xml" ContentType="application/vnd.openxmlformats-officedocument.presentationml.slideLayout+xml"/>
  <Override PartName="/ppt/slideLayouts/slideLayout1734.xml" ContentType="application/vnd.openxmlformats-officedocument.presentationml.slideLayout+xml"/>
  <Override PartName="/ppt/theme/theme109.xml" ContentType="application/vnd.openxmlformats-officedocument.theme+xml"/>
  <Override PartName="/ppt/slideLayouts/slideLayout1735.xml" ContentType="application/vnd.openxmlformats-officedocument.presentationml.slideLayout+xml"/>
  <Override PartName="/ppt/theme/theme110.xml" ContentType="application/vnd.openxmlformats-officedocument.theme+xml"/>
  <Override PartName="/ppt/slideLayouts/slideLayout1736.xml" ContentType="application/vnd.openxmlformats-officedocument.presentationml.slideLayout+xml"/>
  <Override PartName="/ppt/slideLayouts/slideLayout1737.xml" ContentType="application/vnd.openxmlformats-officedocument.presentationml.slideLayout+xml"/>
  <Override PartName="/ppt/slideLayouts/slideLayout1738.xml" ContentType="application/vnd.openxmlformats-officedocument.presentationml.slideLayout+xml"/>
  <Override PartName="/ppt/slideLayouts/slideLayout1739.xml" ContentType="application/vnd.openxmlformats-officedocument.presentationml.slideLayout+xml"/>
  <Override PartName="/ppt/slideLayouts/slideLayout1740.xml" ContentType="application/vnd.openxmlformats-officedocument.presentationml.slideLayout+xml"/>
  <Override PartName="/ppt/slideLayouts/slideLayout1741.xml" ContentType="application/vnd.openxmlformats-officedocument.presentationml.slideLayout+xml"/>
  <Override PartName="/ppt/slideLayouts/slideLayout1742.xml" ContentType="application/vnd.openxmlformats-officedocument.presentationml.slideLayout+xml"/>
  <Override PartName="/ppt/slideLayouts/slideLayout1743.xml" ContentType="application/vnd.openxmlformats-officedocument.presentationml.slideLayout+xml"/>
  <Override PartName="/ppt/slideLayouts/slideLayout1744.xml" ContentType="application/vnd.openxmlformats-officedocument.presentationml.slideLayout+xml"/>
  <Override PartName="/ppt/slideLayouts/slideLayout1745.xml" ContentType="application/vnd.openxmlformats-officedocument.presentationml.slideLayout+xml"/>
  <Override PartName="/ppt/slideLayouts/slideLayout1746.xml" ContentType="application/vnd.openxmlformats-officedocument.presentationml.slideLayout+xml"/>
  <Override PartName="/ppt/theme/theme111.xml" ContentType="application/vnd.openxmlformats-officedocument.theme+xml"/>
  <Override PartName="/ppt/slideLayouts/slideLayout1747.xml" ContentType="application/vnd.openxmlformats-officedocument.presentationml.slideLayout+xml"/>
  <Override PartName="/ppt/slideLayouts/slideLayout1748.xml" ContentType="application/vnd.openxmlformats-officedocument.presentationml.slideLayout+xml"/>
  <Override PartName="/ppt/theme/theme112.xml" ContentType="application/vnd.openxmlformats-officedocument.theme+xml"/>
  <Override PartName="/ppt/slideLayouts/slideLayout1749.xml" ContentType="application/vnd.openxmlformats-officedocument.presentationml.slideLayout+xml"/>
  <Override PartName="/ppt/theme/theme113.xml" ContentType="application/vnd.openxmlformats-officedocument.theme+xml"/>
  <Override PartName="/ppt/slideLayouts/slideLayout1750.xml" ContentType="application/vnd.openxmlformats-officedocument.presentationml.slideLayout+xml"/>
  <Override PartName="/ppt/theme/theme114.xml" ContentType="application/vnd.openxmlformats-officedocument.theme+xml"/>
  <Override PartName="/ppt/slideLayouts/slideLayout1751.xml" ContentType="application/vnd.openxmlformats-officedocument.presentationml.slideLayout+xml"/>
  <Override PartName="/ppt/slideLayouts/slideLayout1752.xml" ContentType="application/vnd.openxmlformats-officedocument.presentationml.slideLayout+xml"/>
  <Override PartName="/ppt/slideLayouts/slideLayout1753.xml" ContentType="application/vnd.openxmlformats-officedocument.presentationml.slideLayout+xml"/>
  <Override PartName="/ppt/slideLayouts/slideLayout1754.xml" ContentType="application/vnd.openxmlformats-officedocument.presentationml.slideLayout+xml"/>
  <Override PartName="/ppt/slideLayouts/slideLayout1755.xml" ContentType="application/vnd.openxmlformats-officedocument.presentationml.slideLayout+xml"/>
  <Override PartName="/ppt/slideLayouts/slideLayout1756.xml" ContentType="application/vnd.openxmlformats-officedocument.presentationml.slideLayout+xml"/>
  <Override PartName="/ppt/slideLayouts/slideLayout1757.xml" ContentType="application/vnd.openxmlformats-officedocument.presentationml.slideLayout+xml"/>
  <Override PartName="/ppt/slideLayouts/slideLayout1758.xml" ContentType="application/vnd.openxmlformats-officedocument.presentationml.slideLayout+xml"/>
  <Override PartName="/ppt/slideLayouts/slideLayout1759.xml" ContentType="application/vnd.openxmlformats-officedocument.presentationml.slideLayout+xml"/>
  <Override PartName="/ppt/slideLayouts/slideLayout1760.xml" ContentType="application/vnd.openxmlformats-officedocument.presentationml.slideLayout+xml"/>
  <Override PartName="/ppt/slideLayouts/slideLayout1761.xml" ContentType="application/vnd.openxmlformats-officedocument.presentationml.slideLayout+xml"/>
  <Override PartName="/ppt/theme/theme115.xml" ContentType="application/vnd.openxmlformats-officedocument.theme+xml"/>
  <Override PartName="/ppt/slideLayouts/slideLayout1762.xml" ContentType="application/vnd.openxmlformats-officedocument.presentationml.slideLayout+xml"/>
  <Override PartName="/ppt/slideLayouts/slideLayout1763.xml" ContentType="application/vnd.openxmlformats-officedocument.presentationml.slideLayout+xml"/>
  <Override PartName="/ppt/slideLayouts/slideLayout1764.xml" ContentType="application/vnd.openxmlformats-officedocument.presentationml.slideLayout+xml"/>
  <Override PartName="/ppt/slideLayouts/slideLayout1765.xml" ContentType="application/vnd.openxmlformats-officedocument.presentationml.slideLayout+xml"/>
  <Override PartName="/ppt/slideLayouts/slideLayout1766.xml" ContentType="application/vnd.openxmlformats-officedocument.presentationml.slideLayout+xml"/>
  <Override PartName="/ppt/slideLayouts/slideLayout1767.xml" ContentType="application/vnd.openxmlformats-officedocument.presentationml.slideLayout+xml"/>
  <Override PartName="/ppt/slideLayouts/slideLayout1768.xml" ContentType="application/vnd.openxmlformats-officedocument.presentationml.slideLayout+xml"/>
  <Override PartName="/ppt/slideLayouts/slideLayout1769.xml" ContentType="application/vnd.openxmlformats-officedocument.presentationml.slideLayout+xml"/>
  <Override PartName="/ppt/slideLayouts/slideLayout1770.xml" ContentType="application/vnd.openxmlformats-officedocument.presentationml.slideLayout+xml"/>
  <Override PartName="/ppt/slideLayouts/slideLayout1771.xml" ContentType="application/vnd.openxmlformats-officedocument.presentationml.slideLayout+xml"/>
  <Override PartName="/ppt/slideLayouts/slideLayout1772.xml" ContentType="application/vnd.openxmlformats-officedocument.presentationml.slideLayout+xml"/>
  <Override PartName="/ppt/slideLayouts/slideLayout1773.xml" ContentType="application/vnd.openxmlformats-officedocument.presentationml.slideLayout+xml"/>
  <Override PartName="/ppt/slideLayouts/slideLayout1774.xml" ContentType="application/vnd.openxmlformats-officedocument.presentationml.slideLayout+xml"/>
  <Override PartName="/ppt/slideLayouts/slideLayout1775.xml" ContentType="application/vnd.openxmlformats-officedocument.presentationml.slideLayout+xml"/>
  <Override PartName="/ppt/theme/theme116.xml" ContentType="application/vnd.openxmlformats-officedocument.theme+xml"/>
  <Override PartName="/ppt/theme/theme11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theme/themeOverride1.xml" ContentType="application/vnd.openxmlformats-officedocument.themeOverr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theme/themeOverride2.xml" ContentType="application/vnd.openxmlformats-officedocument.themeOverr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theme/themeOverride3.xml" ContentType="application/vnd.openxmlformats-officedocument.themeOverr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theme/themeOverride4.xml" ContentType="application/vnd.openxmlformats-officedocument.themeOverr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theme/themeOverride5.xml" ContentType="application/vnd.openxmlformats-officedocument.themeOverr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theme/themeOverride6.xml" ContentType="application/vnd.openxmlformats-officedocument.themeOverr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291.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292.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theme/themeOverride7.xml" ContentType="application/vnd.openxmlformats-officedocument.themeOverr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ppt/notesSlides/notesSlide323.xml" ContentType="application/vnd.openxmlformats-officedocument.presentationml.notesSlide+xml"/>
  <Override PartName="/ppt/notesSlides/notesSlide324.xml" ContentType="application/vnd.openxmlformats-officedocument.presentationml.notesSl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notesSlides/notesSlide327.xml" ContentType="application/vnd.openxmlformats-officedocument.presentationml.notesSlide+xml"/>
  <Override PartName="/ppt/notesSlides/notesSlide328.xml" ContentType="application/vnd.openxmlformats-officedocument.presentationml.notesSlide+xml"/>
  <Override PartName="/ppt/notesSlides/notesSlide329.xml" ContentType="application/vnd.openxmlformats-officedocument.presentationml.notesSlide+xml"/>
  <Override PartName="/ppt/notesSlides/notesSlide330.xml" ContentType="application/vnd.openxmlformats-officedocument.presentationml.notesSlide+xml"/>
  <Override PartName="/ppt/notesSlides/notesSlide331.xml" ContentType="application/vnd.openxmlformats-officedocument.presentationml.notesSlide+xml"/>
  <Override PartName="/ppt/notesSlides/notesSlide332.xml" ContentType="application/vnd.openxmlformats-officedocument.presentationml.notesSlide+xml"/>
  <Override PartName="/ppt/notesSlides/notesSlide333.xml" ContentType="application/vnd.openxmlformats-officedocument.presentationml.notesSlide+xml"/>
  <Override PartName="/ppt/notesSlides/notesSlide334.xml" ContentType="application/vnd.openxmlformats-officedocument.presentationml.notesSlide+xml"/>
  <Override PartName="/ppt/notesSlides/notesSlide335.xml" ContentType="application/vnd.openxmlformats-officedocument.presentationml.notesSlide+xml"/>
  <Override PartName="/ppt/notesSlides/notesSlide336.xml" ContentType="application/vnd.openxmlformats-officedocument.presentationml.notesSlide+xml"/>
  <Override PartName="/ppt/theme/themeOverride8.xml" ContentType="application/vnd.openxmlformats-officedocument.themeOverride+xml"/>
  <Override PartName="/ppt/notesSlides/notesSlide337.xml" ContentType="application/vnd.openxmlformats-officedocument.presentationml.notesSlide+xml"/>
  <Override PartName="/ppt/notesSlides/notesSlide338.xml" ContentType="application/vnd.openxmlformats-officedocument.presentationml.notesSlide+xml"/>
  <Override PartName="/ppt/notesSlides/notesSlide339.xml" ContentType="application/vnd.openxmlformats-officedocument.presentationml.notesSlide+xml"/>
  <Override PartName="/ppt/notesSlides/notesSlide340.xml" ContentType="application/vnd.openxmlformats-officedocument.presentationml.notesSlide+xml"/>
  <Override PartName="/ppt/notesSlides/notesSlide341.xml" ContentType="application/vnd.openxmlformats-officedocument.presentationml.notesSlide+xml"/>
  <Override PartName="/ppt/notesSlides/notesSlide342.xml" ContentType="application/vnd.openxmlformats-officedocument.presentationml.notesSlide+xml"/>
  <Override PartName="/ppt/notesSlides/notesSlide343.xml" ContentType="application/vnd.openxmlformats-officedocument.presentationml.notesSlide+xml"/>
  <Override PartName="/ppt/notesSlides/notesSlide344.xml" ContentType="application/vnd.openxmlformats-officedocument.presentationml.notesSlide+xml"/>
  <Override PartName="/ppt/notesSlides/notesSlide345.xml" ContentType="application/vnd.openxmlformats-officedocument.presentationml.notesSlide+xml"/>
  <Override PartName="/ppt/notesSlides/notesSlide34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51" r:id="rId1"/>
    <p:sldMasterId id="2147483889" r:id="rId2"/>
    <p:sldMasterId id="2147484276" r:id="rId3"/>
    <p:sldMasterId id="2147484278" r:id="rId4"/>
    <p:sldMasterId id="2147484280" r:id="rId5"/>
    <p:sldMasterId id="2147484285" r:id="rId6"/>
    <p:sldMasterId id="2147485516" r:id="rId7"/>
    <p:sldMasterId id="2147485588" r:id="rId8"/>
    <p:sldMasterId id="2147485649" r:id="rId9"/>
    <p:sldMasterId id="2147485673" r:id="rId10"/>
    <p:sldMasterId id="2147485685" r:id="rId11"/>
    <p:sldMasterId id="2147485697" r:id="rId12"/>
    <p:sldMasterId id="2147485769" r:id="rId13"/>
    <p:sldMasterId id="2147485781" r:id="rId14"/>
    <p:sldMasterId id="2147485793" r:id="rId15"/>
    <p:sldMasterId id="2147485805" r:id="rId16"/>
    <p:sldMasterId id="2147485817" r:id="rId17"/>
    <p:sldMasterId id="2147485829" r:id="rId18"/>
    <p:sldMasterId id="2147485841" r:id="rId19"/>
    <p:sldMasterId id="2147485853" r:id="rId20"/>
    <p:sldMasterId id="2147485865" r:id="rId21"/>
    <p:sldMasterId id="2147485913" r:id="rId22"/>
    <p:sldMasterId id="2147485925" r:id="rId23"/>
    <p:sldMasterId id="2147485937" r:id="rId24"/>
    <p:sldMasterId id="2147485949" r:id="rId25"/>
    <p:sldMasterId id="2147485961" r:id="rId26"/>
    <p:sldMasterId id="2147485973" r:id="rId27"/>
    <p:sldMasterId id="2147486009" r:id="rId28"/>
    <p:sldMasterId id="2147486021" r:id="rId29"/>
    <p:sldMasterId id="2147486044" r:id="rId30"/>
    <p:sldMasterId id="2147486056" r:id="rId31"/>
    <p:sldMasterId id="2147486083" r:id="rId32"/>
    <p:sldMasterId id="2147486095" r:id="rId33"/>
    <p:sldMasterId id="2147486125" r:id="rId34"/>
    <p:sldMasterId id="2147486137" r:id="rId35"/>
    <p:sldMasterId id="2147486149" r:id="rId36"/>
    <p:sldMasterId id="2147486161" r:id="rId37"/>
    <p:sldMasterId id="2147486176" r:id="rId38"/>
    <p:sldMasterId id="2147486188" r:id="rId39"/>
    <p:sldMasterId id="2147486203" r:id="rId40"/>
    <p:sldMasterId id="2147486215" r:id="rId41"/>
    <p:sldMasterId id="2147486239" r:id="rId42"/>
    <p:sldMasterId id="2147486251" r:id="rId43"/>
    <p:sldMasterId id="2147486262" r:id="rId44"/>
    <p:sldMasterId id="2147486274" r:id="rId45"/>
    <p:sldMasterId id="2147486308" r:id="rId46"/>
    <p:sldMasterId id="2147486321" r:id="rId47"/>
    <p:sldMasterId id="2147486333" r:id="rId48"/>
    <p:sldMasterId id="2147486345" r:id="rId49"/>
    <p:sldMasterId id="2147486381" r:id="rId50"/>
    <p:sldMasterId id="2147486395" r:id="rId51"/>
    <p:sldMasterId id="2147486410" r:id="rId52"/>
    <p:sldMasterId id="2147486422" r:id="rId53"/>
    <p:sldMasterId id="2147486446" r:id="rId54"/>
    <p:sldMasterId id="2147486452" r:id="rId55"/>
    <p:sldMasterId id="2147486464" r:id="rId56"/>
    <p:sldMasterId id="2147486476" r:id="rId57"/>
    <p:sldMasterId id="2147486488" r:id="rId58"/>
    <p:sldMasterId id="2147486500" r:id="rId59"/>
    <p:sldMasterId id="2147486512" r:id="rId60"/>
    <p:sldMasterId id="2147486524" r:id="rId61"/>
    <p:sldMasterId id="2147486536" r:id="rId62"/>
    <p:sldMasterId id="2147486548" r:id="rId63"/>
    <p:sldMasterId id="2147486560" r:id="rId64"/>
    <p:sldMasterId id="2147486564" r:id="rId65"/>
    <p:sldMasterId id="2147486581" r:id="rId66"/>
    <p:sldMasterId id="2147486597" r:id="rId67"/>
    <p:sldMasterId id="2147486600" r:id="rId68"/>
    <p:sldMasterId id="2147486602" r:id="rId69"/>
    <p:sldMasterId id="2147486606" r:id="rId70"/>
    <p:sldMasterId id="2147486609" r:id="rId71"/>
    <p:sldMasterId id="2147486621" r:id="rId72"/>
    <p:sldMasterId id="2147486624" r:id="rId73"/>
    <p:sldMasterId id="2147486628" r:id="rId74"/>
    <p:sldMasterId id="2147486640" r:id="rId75"/>
    <p:sldMasterId id="2147486652" r:id="rId76"/>
    <p:sldMasterId id="2147486666" r:id="rId77"/>
    <p:sldMasterId id="2147486678" r:id="rId78"/>
    <p:sldMasterId id="2147486689" r:id="rId79"/>
    <p:sldMasterId id="2147486702" r:id="rId80"/>
    <p:sldMasterId id="2147486714" r:id="rId81"/>
    <p:sldMasterId id="2147486728" r:id="rId82"/>
    <p:sldMasterId id="2147486740" r:id="rId83"/>
    <p:sldMasterId id="2147486752" r:id="rId84"/>
    <p:sldMasterId id="2147486764" r:id="rId85"/>
    <p:sldMasterId id="2147486777" r:id="rId86"/>
    <p:sldMasterId id="2147486789" r:id="rId87"/>
    <p:sldMasterId id="2147486801" r:id="rId88"/>
    <p:sldMasterId id="2147486813" r:id="rId89"/>
    <p:sldMasterId id="2147486825" r:id="rId90"/>
    <p:sldMasterId id="2147486837" r:id="rId91"/>
    <p:sldMasterId id="2147487528" r:id="rId92"/>
    <p:sldMasterId id="2147487540" r:id="rId93"/>
    <p:sldMasterId id="2147487552" r:id="rId94"/>
    <p:sldMasterId id="2147487564" r:id="rId95"/>
    <p:sldMasterId id="2147487576" r:id="rId96"/>
    <p:sldMasterId id="2147487588" r:id="rId97"/>
    <p:sldMasterId id="2147487590" r:id="rId98"/>
    <p:sldMasterId id="2147487602" r:id="rId99"/>
    <p:sldMasterId id="2147487614" r:id="rId100"/>
    <p:sldMasterId id="2147487626" r:id="rId101"/>
    <p:sldMasterId id="2147487638" r:id="rId102"/>
    <p:sldMasterId id="2147487650" r:id="rId103"/>
    <p:sldMasterId id="2147487662" r:id="rId104"/>
    <p:sldMasterId id="2147487674" r:id="rId105"/>
    <p:sldMasterId id="2147487687" r:id="rId106"/>
    <p:sldMasterId id="2147487699" r:id="rId107"/>
    <p:sldMasterId id="2147487703" r:id="rId108"/>
    <p:sldMasterId id="2147487705" r:id="rId109"/>
    <p:sldMasterId id="2147487708" r:id="rId110"/>
    <p:sldMasterId id="2147487710" r:id="rId111"/>
    <p:sldMasterId id="2147487722" r:id="rId112"/>
    <p:sldMasterId id="2147487725" r:id="rId113"/>
    <p:sldMasterId id="2147487727" r:id="rId114"/>
    <p:sldMasterId id="2147487729" r:id="rId115"/>
    <p:sldMasterId id="2147487741" r:id="rId116"/>
  </p:sldMasterIdLst>
  <p:notesMasterIdLst>
    <p:notesMasterId r:id="rId515"/>
  </p:notesMasterIdLst>
  <p:sldIdLst>
    <p:sldId id="357" r:id="rId117"/>
    <p:sldId id="482" r:id="rId118"/>
    <p:sldId id="4133" r:id="rId119"/>
    <p:sldId id="814" r:id="rId120"/>
    <p:sldId id="815" r:id="rId121"/>
    <p:sldId id="816" r:id="rId122"/>
    <p:sldId id="817" r:id="rId123"/>
    <p:sldId id="876" r:id="rId124"/>
    <p:sldId id="820" r:id="rId125"/>
    <p:sldId id="821" r:id="rId126"/>
    <p:sldId id="1015" r:id="rId127"/>
    <p:sldId id="4134" r:id="rId128"/>
    <p:sldId id="4161" r:id="rId129"/>
    <p:sldId id="4162" r:id="rId130"/>
    <p:sldId id="4163" r:id="rId131"/>
    <p:sldId id="4164" r:id="rId132"/>
    <p:sldId id="4166" r:id="rId133"/>
    <p:sldId id="1022" r:id="rId134"/>
    <p:sldId id="4765" r:id="rId135"/>
    <p:sldId id="4766" r:id="rId136"/>
    <p:sldId id="4767" r:id="rId137"/>
    <p:sldId id="4769" r:id="rId138"/>
    <p:sldId id="4209" r:id="rId139"/>
    <p:sldId id="1028" r:id="rId140"/>
    <p:sldId id="1029" r:id="rId141"/>
    <p:sldId id="4787" r:id="rId142"/>
    <p:sldId id="4854" r:id="rId143"/>
    <p:sldId id="1032" r:id="rId144"/>
    <p:sldId id="1033" r:id="rId145"/>
    <p:sldId id="1034" r:id="rId146"/>
    <p:sldId id="1035" r:id="rId147"/>
    <p:sldId id="1036" r:id="rId148"/>
    <p:sldId id="1038" r:id="rId149"/>
    <p:sldId id="1040" r:id="rId150"/>
    <p:sldId id="1041" r:id="rId151"/>
    <p:sldId id="1042" r:id="rId152"/>
    <p:sldId id="1043" r:id="rId153"/>
    <p:sldId id="1044" r:id="rId154"/>
    <p:sldId id="1046" r:id="rId155"/>
    <p:sldId id="1189" r:id="rId156"/>
    <p:sldId id="1048" r:id="rId157"/>
    <p:sldId id="1050" r:id="rId158"/>
    <p:sldId id="5341" r:id="rId159"/>
    <p:sldId id="1052" r:id="rId160"/>
    <p:sldId id="1053" r:id="rId161"/>
    <p:sldId id="864" r:id="rId162"/>
    <p:sldId id="4788" r:id="rId163"/>
    <p:sldId id="1057" r:id="rId164"/>
    <p:sldId id="1058" r:id="rId165"/>
    <p:sldId id="1059" r:id="rId166"/>
    <p:sldId id="4200" r:id="rId167"/>
    <p:sldId id="5630" r:id="rId168"/>
    <p:sldId id="4201" r:id="rId169"/>
    <p:sldId id="4789" r:id="rId170"/>
    <p:sldId id="1212" r:id="rId171"/>
    <p:sldId id="337" r:id="rId172"/>
    <p:sldId id="5613" r:id="rId173"/>
    <p:sldId id="339" r:id="rId174"/>
    <p:sldId id="351" r:id="rId175"/>
    <p:sldId id="4790" r:id="rId176"/>
    <p:sldId id="1067" r:id="rId177"/>
    <p:sldId id="340" r:id="rId178"/>
    <p:sldId id="341" r:id="rId179"/>
    <p:sldId id="342" r:id="rId180"/>
    <p:sldId id="4791" r:id="rId181"/>
    <p:sldId id="5617" r:id="rId182"/>
    <p:sldId id="345" r:id="rId183"/>
    <p:sldId id="4792" r:id="rId184"/>
    <p:sldId id="5622" r:id="rId185"/>
    <p:sldId id="4793" r:id="rId186"/>
    <p:sldId id="314" r:id="rId187"/>
    <p:sldId id="5623" r:id="rId188"/>
    <p:sldId id="1082" r:id="rId189"/>
    <p:sldId id="1084" r:id="rId190"/>
    <p:sldId id="1083" r:id="rId191"/>
    <p:sldId id="5624" r:id="rId192"/>
    <p:sldId id="5625" r:id="rId193"/>
    <p:sldId id="4794" r:id="rId194"/>
    <p:sldId id="5626" r:id="rId195"/>
    <p:sldId id="4853" r:id="rId196"/>
    <p:sldId id="5619" r:id="rId197"/>
    <p:sldId id="5620" r:id="rId198"/>
    <p:sldId id="5621" r:id="rId199"/>
    <p:sldId id="279" r:id="rId200"/>
    <p:sldId id="5629" r:id="rId201"/>
    <p:sldId id="1092" r:id="rId202"/>
    <p:sldId id="1093" r:id="rId203"/>
    <p:sldId id="1094" r:id="rId204"/>
    <p:sldId id="1095" r:id="rId205"/>
    <p:sldId id="1096" r:id="rId206"/>
    <p:sldId id="1097" r:id="rId207"/>
    <p:sldId id="1098" r:id="rId208"/>
    <p:sldId id="1099" r:id="rId209"/>
    <p:sldId id="1100" r:id="rId210"/>
    <p:sldId id="5631" r:id="rId211"/>
    <p:sldId id="1102" r:id="rId212"/>
    <p:sldId id="1104" r:id="rId213"/>
    <p:sldId id="1105" r:id="rId214"/>
    <p:sldId id="1106" r:id="rId215"/>
    <p:sldId id="5632" r:id="rId216"/>
    <p:sldId id="1108" r:id="rId217"/>
    <p:sldId id="1109" r:id="rId218"/>
    <p:sldId id="1110" r:id="rId219"/>
    <p:sldId id="5633" r:id="rId220"/>
    <p:sldId id="1112" r:id="rId221"/>
    <p:sldId id="5628" r:id="rId222"/>
    <p:sldId id="4795" r:id="rId223"/>
    <p:sldId id="1116" r:id="rId224"/>
    <p:sldId id="1117" r:id="rId225"/>
    <p:sldId id="1120" r:id="rId226"/>
    <p:sldId id="4796" r:id="rId227"/>
    <p:sldId id="3827" r:id="rId228"/>
    <p:sldId id="5642" r:id="rId229"/>
    <p:sldId id="3828" r:id="rId230"/>
    <p:sldId id="3829" r:id="rId231"/>
    <p:sldId id="3830" r:id="rId232"/>
    <p:sldId id="4827" r:id="rId233"/>
    <p:sldId id="3831" r:id="rId234"/>
    <p:sldId id="3832" r:id="rId235"/>
    <p:sldId id="4828" r:id="rId236"/>
    <p:sldId id="5627" r:id="rId237"/>
    <p:sldId id="3833" r:id="rId238"/>
    <p:sldId id="3834" r:id="rId239"/>
    <p:sldId id="3835" r:id="rId240"/>
    <p:sldId id="3836" r:id="rId241"/>
    <p:sldId id="5615" r:id="rId242"/>
    <p:sldId id="3837" r:id="rId243"/>
    <p:sldId id="5616" r:id="rId244"/>
    <p:sldId id="4832" r:id="rId245"/>
    <p:sldId id="4833" r:id="rId246"/>
    <p:sldId id="4834" r:id="rId247"/>
    <p:sldId id="3838" r:id="rId248"/>
    <p:sldId id="3839" r:id="rId249"/>
    <p:sldId id="5635" r:id="rId250"/>
    <p:sldId id="4835" r:id="rId251"/>
    <p:sldId id="4836" r:id="rId252"/>
    <p:sldId id="3841" r:id="rId253"/>
    <p:sldId id="3636" r:id="rId254"/>
    <p:sldId id="1122" r:id="rId255"/>
    <p:sldId id="281" r:id="rId256"/>
    <p:sldId id="5342" r:id="rId257"/>
    <p:sldId id="282" r:id="rId258"/>
    <p:sldId id="5343" r:id="rId259"/>
    <p:sldId id="5344" r:id="rId260"/>
    <p:sldId id="4850" r:id="rId261"/>
    <p:sldId id="4849" r:id="rId262"/>
    <p:sldId id="838" r:id="rId263"/>
    <p:sldId id="1132" r:id="rId264"/>
    <p:sldId id="291" r:id="rId265"/>
    <p:sldId id="292" r:id="rId266"/>
    <p:sldId id="602" r:id="rId267"/>
    <p:sldId id="5345" r:id="rId268"/>
    <p:sldId id="5579" r:id="rId269"/>
    <p:sldId id="1140" r:id="rId270"/>
    <p:sldId id="299" r:id="rId271"/>
    <p:sldId id="300" r:id="rId272"/>
    <p:sldId id="5346" r:id="rId273"/>
    <p:sldId id="302" r:id="rId274"/>
    <p:sldId id="5347" r:id="rId275"/>
    <p:sldId id="304" r:id="rId276"/>
    <p:sldId id="5564" r:id="rId277"/>
    <p:sldId id="306" r:id="rId278"/>
    <p:sldId id="5565" r:id="rId279"/>
    <p:sldId id="309" r:id="rId280"/>
    <p:sldId id="5566" r:id="rId281"/>
    <p:sldId id="5567" r:id="rId282"/>
    <p:sldId id="5568" r:id="rId283"/>
    <p:sldId id="5578" r:id="rId284"/>
    <p:sldId id="5569" r:id="rId285"/>
    <p:sldId id="5570" r:id="rId286"/>
    <p:sldId id="5571" r:id="rId287"/>
    <p:sldId id="5572" r:id="rId288"/>
    <p:sldId id="5573" r:id="rId289"/>
    <p:sldId id="5574" r:id="rId290"/>
    <p:sldId id="5575" r:id="rId291"/>
    <p:sldId id="313" r:id="rId292"/>
    <p:sldId id="5576" r:id="rId293"/>
    <p:sldId id="1166" r:id="rId294"/>
    <p:sldId id="4802" r:id="rId295"/>
    <p:sldId id="4803" r:id="rId296"/>
    <p:sldId id="4804" r:id="rId297"/>
    <p:sldId id="5336" r:id="rId298"/>
    <p:sldId id="5577" r:id="rId299"/>
    <p:sldId id="4805" r:id="rId300"/>
    <p:sldId id="5580" r:id="rId301"/>
    <p:sldId id="358" r:id="rId302"/>
    <p:sldId id="359" r:id="rId303"/>
    <p:sldId id="5581" r:id="rId304"/>
    <p:sldId id="5582" r:id="rId305"/>
    <p:sldId id="5583" r:id="rId306"/>
    <p:sldId id="362" r:id="rId307"/>
    <p:sldId id="5584" r:id="rId308"/>
    <p:sldId id="370" r:id="rId309"/>
    <p:sldId id="360" r:id="rId310"/>
    <p:sldId id="283" r:id="rId311"/>
    <p:sldId id="336" r:id="rId312"/>
    <p:sldId id="354" r:id="rId313"/>
    <p:sldId id="4051" r:id="rId314"/>
    <p:sldId id="338" r:id="rId315"/>
    <p:sldId id="5585" r:id="rId316"/>
    <p:sldId id="5586" r:id="rId317"/>
    <p:sldId id="5587" r:id="rId318"/>
    <p:sldId id="373" r:id="rId319"/>
    <p:sldId id="335" r:id="rId320"/>
    <p:sldId id="915" r:id="rId321"/>
    <p:sldId id="916" r:id="rId322"/>
    <p:sldId id="917" r:id="rId323"/>
    <p:sldId id="918" r:id="rId324"/>
    <p:sldId id="919" r:id="rId325"/>
    <p:sldId id="920" r:id="rId326"/>
    <p:sldId id="921" r:id="rId327"/>
    <p:sldId id="922" r:id="rId328"/>
    <p:sldId id="5592" r:id="rId329"/>
    <p:sldId id="5593" r:id="rId330"/>
    <p:sldId id="5594" r:id="rId331"/>
    <p:sldId id="5595" r:id="rId332"/>
    <p:sldId id="277" r:id="rId333"/>
    <p:sldId id="5337" r:id="rId334"/>
    <p:sldId id="5338" r:id="rId335"/>
    <p:sldId id="5339" r:id="rId336"/>
    <p:sldId id="5340" r:id="rId337"/>
    <p:sldId id="256" r:id="rId338"/>
    <p:sldId id="5588" r:id="rId339"/>
    <p:sldId id="284" r:id="rId340"/>
    <p:sldId id="5589" r:id="rId341"/>
    <p:sldId id="5590" r:id="rId342"/>
    <p:sldId id="4807" r:id="rId343"/>
    <p:sldId id="408" r:id="rId344"/>
    <p:sldId id="4837" r:id="rId345"/>
    <p:sldId id="4808" r:id="rId346"/>
    <p:sldId id="5596" r:id="rId347"/>
    <p:sldId id="5597" r:id="rId348"/>
    <p:sldId id="4809" r:id="rId349"/>
    <p:sldId id="581" r:id="rId350"/>
    <p:sldId id="582" r:id="rId351"/>
    <p:sldId id="583" r:id="rId352"/>
    <p:sldId id="584" r:id="rId353"/>
    <p:sldId id="585" r:id="rId354"/>
    <p:sldId id="586" r:id="rId355"/>
    <p:sldId id="587" r:id="rId356"/>
    <p:sldId id="952" r:id="rId357"/>
    <p:sldId id="290" r:id="rId358"/>
    <p:sldId id="5605" r:id="rId359"/>
    <p:sldId id="955" r:id="rId360"/>
    <p:sldId id="4810" r:id="rId361"/>
    <p:sldId id="4812" r:id="rId362"/>
    <p:sldId id="5458" r:id="rId363"/>
    <p:sldId id="957" r:id="rId364"/>
    <p:sldId id="958" r:id="rId365"/>
    <p:sldId id="959" r:id="rId366"/>
    <p:sldId id="960" r:id="rId367"/>
    <p:sldId id="962" r:id="rId368"/>
    <p:sldId id="963" r:id="rId369"/>
    <p:sldId id="964" r:id="rId370"/>
    <p:sldId id="966" r:id="rId371"/>
    <p:sldId id="968" r:id="rId372"/>
    <p:sldId id="5636" r:id="rId373"/>
    <p:sldId id="1006" r:id="rId374"/>
    <p:sldId id="1007" r:id="rId375"/>
    <p:sldId id="1008" r:id="rId376"/>
    <p:sldId id="1009" r:id="rId377"/>
    <p:sldId id="979" r:id="rId378"/>
    <p:sldId id="980" r:id="rId379"/>
    <p:sldId id="981" r:id="rId380"/>
    <p:sldId id="5637" r:id="rId381"/>
    <p:sldId id="5603" r:id="rId382"/>
    <p:sldId id="5638" r:id="rId383"/>
    <p:sldId id="5604" r:id="rId384"/>
    <p:sldId id="5639" r:id="rId385"/>
    <p:sldId id="987" r:id="rId386"/>
    <p:sldId id="988" r:id="rId387"/>
    <p:sldId id="989" r:id="rId388"/>
    <p:sldId id="5598" r:id="rId389"/>
    <p:sldId id="296" r:id="rId390"/>
    <p:sldId id="5600" r:id="rId391"/>
    <p:sldId id="5601" r:id="rId392"/>
    <p:sldId id="257" r:id="rId393"/>
    <p:sldId id="258" r:id="rId394"/>
    <p:sldId id="4540" r:id="rId395"/>
    <p:sldId id="997" r:id="rId396"/>
    <p:sldId id="5602" r:id="rId397"/>
    <p:sldId id="999" r:id="rId398"/>
    <p:sldId id="1000" r:id="rId399"/>
    <p:sldId id="4813" r:id="rId400"/>
    <p:sldId id="1002" r:id="rId401"/>
    <p:sldId id="1003" r:id="rId402"/>
    <p:sldId id="1005" r:id="rId403"/>
    <p:sldId id="4814" r:id="rId404"/>
    <p:sldId id="5606" r:id="rId405"/>
    <p:sldId id="5607" r:id="rId406"/>
    <p:sldId id="4815" r:id="rId407"/>
    <p:sldId id="5318" r:id="rId408"/>
    <p:sldId id="5319" r:id="rId409"/>
    <p:sldId id="312" r:id="rId410"/>
    <p:sldId id="5608" r:id="rId411"/>
    <p:sldId id="5612" r:id="rId412"/>
    <p:sldId id="1182" r:id="rId413"/>
    <p:sldId id="315" r:id="rId414"/>
    <p:sldId id="324" r:id="rId415"/>
    <p:sldId id="5609" r:id="rId416"/>
    <p:sldId id="5610" r:id="rId417"/>
    <p:sldId id="5611" r:id="rId418"/>
    <p:sldId id="1205" r:id="rId419"/>
    <p:sldId id="450" r:id="rId420"/>
    <p:sldId id="333" r:id="rId421"/>
    <p:sldId id="334" r:id="rId422"/>
    <p:sldId id="4823" r:id="rId423"/>
    <p:sldId id="4824" r:id="rId424"/>
    <p:sldId id="4825" r:id="rId425"/>
    <p:sldId id="4816" r:id="rId426"/>
    <p:sldId id="4817" r:id="rId427"/>
    <p:sldId id="389" r:id="rId428"/>
    <p:sldId id="262" r:id="rId429"/>
    <p:sldId id="4845" r:id="rId430"/>
    <p:sldId id="4846" r:id="rId431"/>
    <p:sldId id="4847" r:id="rId432"/>
    <p:sldId id="4848" r:id="rId433"/>
    <p:sldId id="1230" r:id="rId434"/>
    <p:sldId id="344" r:id="rId435"/>
    <p:sldId id="275" r:id="rId436"/>
    <p:sldId id="1214" r:id="rId437"/>
    <p:sldId id="346" r:id="rId438"/>
    <p:sldId id="3648" r:id="rId439"/>
    <p:sldId id="4839" r:id="rId440"/>
    <p:sldId id="348" r:id="rId441"/>
    <p:sldId id="4819" r:id="rId442"/>
    <p:sldId id="350" r:id="rId443"/>
    <p:sldId id="285" r:id="rId444"/>
    <p:sldId id="267" r:id="rId445"/>
    <p:sldId id="4818" r:id="rId446"/>
    <p:sldId id="261" r:id="rId447"/>
    <p:sldId id="266" r:id="rId448"/>
    <p:sldId id="4840" r:id="rId449"/>
    <p:sldId id="4821" r:id="rId450"/>
    <p:sldId id="259" r:id="rId451"/>
    <p:sldId id="322" r:id="rId452"/>
    <p:sldId id="1216" r:id="rId453"/>
    <p:sldId id="271" r:id="rId454"/>
    <p:sldId id="5640" r:id="rId455"/>
    <p:sldId id="286" r:id="rId456"/>
    <p:sldId id="4820" r:id="rId457"/>
    <p:sldId id="274" r:id="rId458"/>
    <p:sldId id="4851" r:id="rId459"/>
    <p:sldId id="303" r:id="rId460"/>
    <p:sldId id="301" r:id="rId461"/>
    <p:sldId id="1218" r:id="rId462"/>
    <p:sldId id="353" r:id="rId463"/>
    <p:sldId id="269" r:id="rId464"/>
    <p:sldId id="355" r:id="rId465"/>
    <p:sldId id="4530" r:id="rId466"/>
    <p:sldId id="1220" r:id="rId467"/>
    <p:sldId id="276" r:id="rId468"/>
    <p:sldId id="317" r:id="rId469"/>
    <p:sldId id="270" r:id="rId470"/>
    <p:sldId id="4838" r:id="rId471"/>
    <p:sldId id="1221" r:id="rId472"/>
    <p:sldId id="4528" r:id="rId473"/>
    <p:sldId id="4529" r:id="rId474"/>
    <p:sldId id="1224" r:id="rId475"/>
    <p:sldId id="268" r:id="rId476"/>
    <p:sldId id="1225" r:id="rId477"/>
    <p:sldId id="1226" r:id="rId478"/>
    <p:sldId id="307" r:id="rId479"/>
    <p:sldId id="361" r:id="rId480"/>
    <p:sldId id="502" r:id="rId481"/>
    <p:sldId id="4120" r:id="rId482"/>
    <p:sldId id="1228" r:id="rId483"/>
    <p:sldId id="260" r:id="rId484"/>
    <p:sldId id="4841" r:id="rId485"/>
    <p:sldId id="4842" r:id="rId486"/>
    <p:sldId id="4843" r:id="rId487"/>
    <p:sldId id="4844" r:id="rId488"/>
    <p:sldId id="1200" r:id="rId489"/>
    <p:sldId id="510" r:id="rId490"/>
    <p:sldId id="5599" r:id="rId491"/>
    <p:sldId id="517" r:id="rId492"/>
    <p:sldId id="297" r:id="rId493"/>
    <p:sldId id="4822" r:id="rId494"/>
    <p:sldId id="521" r:id="rId495"/>
    <p:sldId id="523" r:id="rId496"/>
    <p:sldId id="531" r:id="rId497"/>
    <p:sldId id="532" r:id="rId498"/>
    <p:sldId id="533" r:id="rId499"/>
    <p:sldId id="535" r:id="rId500"/>
    <p:sldId id="5641" r:id="rId501"/>
    <p:sldId id="540" r:id="rId502"/>
    <p:sldId id="541" r:id="rId503"/>
    <p:sldId id="542" r:id="rId504"/>
    <p:sldId id="543" r:id="rId505"/>
    <p:sldId id="4127" r:id="rId506"/>
    <p:sldId id="4128" r:id="rId507"/>
    <p:sldId id="4129" r:id="rId508"/>
    <p:sldId id="4130" r:id="rId509"/>
    <p:sldId id="4131" r:id="rId510"/>
    <p:sldId id="4132" r:id="rId511"/>
    <p:sldId id="4046" r:id="rId512"/>
    <p:sldId id="545" r:id="rId513"/>
    <p:sldId id="4045" r:id="rId514"/>
  </p:sldIdLst>
  <p:sldSz cx="9144000" cy="6858000" type="screen4x3"/>
  <p:notesSz cx="6858000" cy="9144000"/>
  <p:defaultTextStyle>
    <a:defPPr>
      <a:defRPr lang="en-US"/>
    </a:defPPr>
    <a:lvl1pPr algn="ctr" rtl="0" fontAlgn="base">
      <a:spcBef>
        <a:spcPct val="0"/>
      </a:spcBef>
      <a:spcAft>
        <a:spcPct val="0"/>
      </a:spcAft>
      <a:defRPr sz="2400" b="1" kern="1200">
        <a:solidFill>
          <a:schemeClr val="tx1"/>
        </a:solidFill>
        <a:latin typeface="Arial" charset="0"/>
        <a:ea typeface="ＭＳ Ｐゴシック" charset="0"/>
        <a:cs typeface="ＭＳ Ｐゴシック" charset="0"/>
      </a:defRPr>
    </a:lvl1pPr>
    <a:lvl2pPr marL="457082" algn="ctr" rtl="0" fontAlgn="base">
      <a:spcBef>
        <a:spcPct val="0"/>
      </a:spcBef>
      <a:spcAft>
        <a:spcPct val="0"/>
      </a:spcAft>
      <a:defRPr sz="2400" b="1" kern="1200">
        <a:solidFill>
          <a:schemeClr val="tx1"/>
        </a:solidFill>
        <a:latin typeface="Arial" charset="0"/>
        <a:ea typeface="ＭＳ Ｐゴシック" charset="0"/>
        <a:cs typeface="ＭＳ Ｐゴシック" charset="0"/>
      </a:defRPr>
    </a:lvl2pPr>
    <a:lvl3pPr marL="914165" algn="ctr" rtl="0" fontAlgn="base">
      <a:spcBef>
        <a:spcPct val="0"/>
      </a:spcBef>
      <a:spcAft>
        <a:spcPct val="0"/>
      </a:spcAft>
      <a:defRPr sz="2400" b="1" kern="1200">
        <a:solidFill>
          <a:schemeClr val="tx1"/>
        </a:solidFill>
        <a:latin typeface="Arial" charset="0"/>
        <a:ea typeface="ＭＳ Ｐゴシック" charset="0"/>
        <a:cs typeface="ＭＳ Ｐゴシック" charset="0"/>
      </a:defRPr>
    </a:lvl3pPr>
    <a:lvl4pPr marL="1371250" algn="ctr" rtl="0" fontAlgn="base">
      <a:spcBef>
        <a:spcPct val="0"/>
      </a:spcBef>
      <a:spcAft>
        <a:spcPct val="0"/>
      </a:spcAft>
      <a:defRPr sz="2400" b="1" kern="1200">
        <a:solidFill>
          <a:schemeClr val="tx1"/>
        </a:solidFill>
        <a:latin typeface="Arial" charset="0"/>
        <a:ea typeface="ＭＳ Ｐゴシック" charset="0"/>
        <a:cs typeface="ＭＳ Ｐゴシック" charset="0"/>
      </a:defRPr>
    </a:lvl4pPr>
    <a:lvl5pPr marL="1828332" algn="ctr" rtl="0" fontAlgn="base">
      <a:spcBef>
        <a:spcPct val="0"/>
      </a:spcBef>
      <a:spcAft>
        <a:spcPct val="0"/>
      </a:spcAft>
      <a:defRPr sz="2400" b="1" kern="1200">
        <a:solidFill>
          <a:schemeClr val="tx1"/>
        </a:solidFill>
        <a:latin typeface="Arial" charset="0"/>
        <a:ea typeface="ＭＳ Ｐゴシック" charset="0"/>
        <a:cs typeface="ＭＳ Ｐゴシック" charset="0"/>
      </a:defRPr>
    </a:lvl5pPr>
    <a:lvl6pPr marL="2285415" algn="l" defTabSz="457082" rtl="0" eaLnBrk="1" latinLnBrk="0" hangingPunct="1">
      <a:defRPr sz="2400" b="1" kern="1200">
        <a:solidFill>
          <a:schemeClr val="tx1"/>
        </a:solidFill>
        <a:latin typeface="Arial" charset="0"/>
        <a:ea typeface="ＭＳ Ｐゴシック" charset="0"/>
        <a:cs typeface="ＭＳ Ｐゴシック" charset="0"/>
      </a:defRPr>
    </a:lvl6pPr>
    <a:lvl7pPr marL="2742500" algn="l" defTabSz="457082" rtl="0" eaLnBrk="1" latinLnBrk="0" hangingPunct="1">
      <a:defRPr sz="2400" b="1" kern="1200">
        <a:solidFill>
          <a:schemeClr val="tx1"/>
        </a:solidFill>
        <a:latin typeface="Arial" charset="0"/>
        <a:ea typeface="ＭＳ Ｐゴシック" charset="0"/>
        <a:cs typeface="ＭＳ Ｐゴシック" charset="0"/>
      </a:defRPr>
    </a:lvl7pPr>
    <a:lvl8pPr marL="3199580" algn="l" defTabSz="457082" rtl="0" eaLnBrk="1" latinLnBrk="0" hangingPunct="1">
      <a:defRPr sz="2400" b="1" kern="1200">
        <a:solidFill>
          <a:schemeClr val="tx1"/>
        </a:solidFill>
        <a:latin typeface="Arial" charset="0"/>
        <a:ea typeface="ＭＳ Ｐゴシック" charset="0"/>
        <a:cs typeface="ＭＳ Ｐゴシック" charset="0"/>
      </a:defRPr>
    </a:lvl8pPr>
    <a:lvl9pPr marL="3656665" algn="l" defTabSz="457082" rtl="0" eaLnBrk="1" latinLnBrk="0" hangingPunct="1">
      <a:defRPr sz="2400" b="1" kern="1200">
        <a:solidFill>
          <a:schemeClr val="tx1"/>
        </a:solidFill>
        <a:latin typeface="Arial" charset="0"/>
        <a:ea typeface="ＭＳ Ｐゴシック" charset="0"/>
        <a:cs typeface="ＭＳ Ｐゴシック" charset="0"/>
      </a:defRPr>
    </a:lvl9pPr>
  </p:defaultTextStyle>
  <p:extLst>
    <p:ext uri="{521415D9-36F7-43E2-AB2F-B90AF26B5E84}">
      <p14:sectionLst xmlns:p14="http://schemas.microsoft.com/office/powerpoint/2010/main">
        <p14:section name="Chapters" id="{EC94FDF8-07AA-314A-B2F0-8997CBAD74B0}">
          <p14:sldIdLst>
            <p14:sldId id="357"/>
            <p14:sldId id="482"/>
            <p14:sldId id="4133"/>
            <p14:sldId id="814"/>
            <p14:sldId id="815"/>
            <p14:sldId id="816"/>
            <p14:sldId id="817"/>
            <p14:sldId id="876"/>
            <p14:sldId id="820"/>
            <p14:sldId id="821"/>
            <p14:sldId id="1015"/>
            <p14:sldId id="4134"/>
            <p14:sldId id="4161"/>
            <p14:sldId id="4162"/>
            <p14:sldId id="4163"/>
            <p14:sldId id="4164"/>
            <p14:sldId id="4166"/>
            <p14:sldId id="1022"/>
            <p14:sldId id="4765"/>
            <p14:sldId id="4766"/>
            <p14:sldId id="4767"/>
            <p14:sldId id="4769"/>
            <p14:sldId id="4209"/>
            <p14:sldId id="1028"/>
            <p14:sldId id="1029"/>
            <p14:sldId id="4787"/>
            <p14:sldId id="4854"/>
            <p14:sldId id="1032"/>
            <p14:sldId id="1033"/>
            <p14:sldId id="1034"/>
            <p14:sldId id="1035"/>
            <p14:sldId id="1036"/>
            <p14:sldId id="1038"/>
            <p14:sldId id="1040"/>
            <p14:sldId id="1041"/>
            <p14:sldId id="1042"/>
            <p14:sldId id="1043"/>
            <p14:sldId id="1044"/>
            <p14:sldId id="1046"/>
            <p14:sldId id="1189"/>
            <p14:sldId id="1048"/>
            <p14:sldId id="1050"/>
            <p14:sldId id="5341"/>
            <p14:sldId id="1052"/>
            <p14:sldId id="1053"/>
            <p14:sldId id="864"/>
            <p14:sldId id="4788"/>
            <p14:sldId id="1057"/>
            <p14:sldId id="1058"/>
            <p14:sldId id="1059"/>
            <p14:sldId id="4200"/>
            <p14:sldId id="5630"/>
            <p14:sldId id="4201"/>
            <p14:sldId id="4789"/>
            <p14:sldId id="1212"/>
            <p14:sldId id="337"/>
            <p14:sldId id="5613"/>
            <p14:sldId id="339"/>
            <p14:sldId id="351"/>
            <p14:sldId id="4790"/>
            <p14:sldId id="1067"/>
            <p14:sldId id="340"/>
            <p14:sldId id="341"/>
            <p14:sldId id="342"/>
            <p14:sldId id="4791"/>
            <p14:sldId id="5617"/>
            <p14:sldId id="345"/>
            <p14:sldId id="4792"/>
            <p14:sldId id="5622"/>
            <p14:sldId id="4793"/>
            <p14:sldId id="314"/>
            <p14:sldId id="5623"/>
            <p14:sldId id="1082"/>
            <p14:sldId id="1084"/>
            <p14:sldId id="1083"/>
            <p14:sldId id="5624"/>
            <p14:sldId id="5625"/>
            <p14:sldId id="4794"/>
            <p14:sldId id="5626"/>
            <p14:sldId id="4853"/>
            <p14:sldId id="5619"/>
            <p14:sldId id="5620"/>
            <p14:sldId id="5621"/>
            <p14:sldId id="279"/>
            <p14:sldId id="5629"/>
            <p14:sldId id="1092"/>
            <p14:sldId id="1093"/>
            <p14:sldId id="1094"/>
            <p14:sldId id="1095"/>
            <p14:sldId id="1096"/>
            <p14:sldId id="1097"/>
            <p14:sldId id="1098"/>
            <p14:sldId id="1099"/>
            <p14:sldId id="1100"/>
            <p14:sldId id="5631"/>
            <p14:sldId id="1102"/>
            <p14:sldId id="1104"/>
            <p14:sldId id="1105"/>
            <p14:sldId id="1106"/>
            <p14:sldId id="5632"/>
            <p14:sldId id="1108"/>
            <p14:sldId id="1109"/>
            <p14:sldId id="1110"/>
            <p14:sldId id="5633"/>
            <p14:sldId id="1112"/>
            <p14:sldId id="5628"/>
            <p14:sldId id="4795"/>
            <p14:sldId id="1116"/>
            <p14:sldId id="1117"/>
            <p14:sldId id="1120"/>
            <p14:sldId id="4796"/>
            <p14:sldId id="3827"/>
            <p14:sldId id="5642"/>
            <p14:sldId id="3828"/>
            <p14:sldId id="3829"/>
            <p14:sldId id="3830"/>
            <p14:sldId id="4827"/>
            <p14:sldId id="3831"/>
            <p14:sldId id="3832"/>
            <p14:sldId id="4828"/>
            <p14:sldId id="5627"/>
            <p14:sldId id="3833"/>
            <p14:sldId id="3834"/>
            <p14:sldId id="3835"/>
            <p14:sldId id="3836"/>
            <p14:sldId id="5615"/>
            <p14:sldId id="3837"/>
            <p14:sldId id="5616"/>
            <p14:sldId id="4832"/>
            <p14:sldId id="4833"/>
            <p14:sldId id="4834"/>
            <p14:sldId id="3838"/>
            <p14:sldId id="3839"/>
            <p14:sldId id="5635"/>
            <p14:sldId id="4835"/>
            <p14:sldId id="4836"/>
            <p14:sldId id="3841"/>
            <p14:sldId id="3636"/>
            <p14:sldId id="1122"/>
            <p14:sldId id="281"/>
            <p14:sldId id="5342"/>
            <p14:sldId id="282"/>
            <p14:sldId id="5343"/>
            <p14:sldId id="5344"/>
            <p14:sldId id="4850"/>
            <p14:sldId id="4849"/>
            <p14:sldId id="838"/>
            <p14:sldId id="1132"/>
            <p14:sldId id="291"/>
            <p14:sldId id="292"/>
            <p14:sldId id="602"/>
            <p14:sldId id="5345"/>
            <p14:sldId id="5579"/>
            <p14:sldId id="1140"/>
            <p14:sldId id="299"/>
            <p14:sldId id="300"/>
            <p14:sldId id="5346"/>
            <p14:sldId id="302"/>
            <p14:sldId id="5347"/>
            <p14:sldId id="304"/>
            <p14:sldId id="5564"/>
            <p14:sldId id="306"/>
            <p14:sldId id="5565"/>
            <p14:sldId id="309"/>
            <p14:sldId id="5566"/>
            <p14:sldId id="5567"/>
            <p14:sldId id="5568"/>
            <p14:sldId id="5578"/>
            <p14:sldId id="5569"/>
            <p14:sldId id="5570"/>
            <p14:sldId id="5571"/>
            <p14:sldId id="5572"/>
            <p14:sldId id="5573"/>
            <p14:sldId id="5574"/>
            <p14:sldId id="5575"/>
            <p14:sldId id="313"/>
            <p14:sldId id="5576"/>
            <p14:sldId id="1166"/>
            <p14:sldId id="4802"/>
            <p14:sldId id="4803"/>
            <p14:sldId id="4804"/>
            <p14:sldId id="5336"/>
            <p14:sldId id="5577"/>
            <p14:sldId id="4805"/>
            <p14:sldId id="5580"/>
            <p14:sldId id="358"/>
            <p14:sldId id="359"/>
            <p14:sldId id="5581"/>
            <p14:sldId id="5582"/>
            <p14:sldId id="5583"/>
            <p14:sldId id="362"/>
            <p14:sldId id="5584"/>
            <p14:sldId id="370"/>
            <p14:sldId id="360"/>
            <p14:sldId id="283"/>
            <p14:sldId id="336"/>
            <p14:sldId id="354"/>
            <p14:sldId id="4051"/>
            <p14:sldId id="338"/>
            <p14:sldId id="5585"/>
            <p14:sldId id="5586"/>
            <p14:sldId id="5587"/>
            <p14:sldId id="373"/>
            <p14:sldId id="335"/>
            <p14:sldId id="915"/>
            <p14:sldId id="916"/>
            <p14:sldId id="917"/>
            <p14:sldId id="918"/>
            <p14:sldId id="919"/>
            <p14:sldId id="920"/>
            <p14:sldId id="921"/>
            <p14:sldId id="922"/>
            <p14:sldId id="5592"/>
            <p14:sldId id="5593"/>
            <p14:sldId id="5594"/>
            <p14:sldId id="5595"/>
            <p14:sldId id="277"/>
            <p14:sldId id="5337"/>
            <p14:sldId id="5338"/>
            <p14:sldId id="5339"/>
            <p14:sldId id="5340"/>
            <p14:sldId id="256"/>
            <p14:sldId id="5588"/>
            <p14:sldId id="284"/>
            <p14:sldId id="5589"/>
            <p14:sldId id="5590"/>
            <p14:sldId id="4807"/>
            <p14:sldId id="408"/>
            <p14:sldId id="4837"/>
            <p14:sldId id="4808"/>
            <p14:sldId id="5596"/>
            <p14:sldId id="5597"/>
            <p14:sldId id="4809"/>
            <p14:sldId id="581"/>
            <p14:sldId id="582"/>
            <p14:sldId id="583"/>
            <p14:sldId id="584"/>
            <p14:sldId id="585"/>
            <p14:sldId id="586"/>
            <p14:sldId id="587"/>
            <p14:sldId id="952"/>
            <p14:sldId id="290"/>
            <p14:sldId id="5605"/>
            <p14:sldId id="955"/>
            <p14:sldId id="4810"/>
            <p14:sldId id="4812"/>
            <p14:sldId id="5458"/>
            <p14:sldId id="957"/>
            <p14:sldId id="958"/>
            <p14:sldId id="959"/>
            <p14:sldId id="960"/>
            <p14:sldId id="962"/>
            <p14:sldId id="963"/>
            <p14:sldId id="964"/>
            <p14:sldId id="966"/>
            <p14:sldId id="968"/>
            <p14:sldId id="5636"/>
            <p14:sldId id="1006"/>
            <p14:sldId id="1007"/>
            <p14:sldId id="1008"/>
            <p14:sldId id="1009"/>
            <p14:sldId id="979"/>
            <p14:sldId id="980"/>
            <p14:sldId id="981"/>
            <p14:sldId id="5637"/>
            <p14:sldId id="5603"/>
            <p14:sldId id="5638"/>
            <p14:sldId id="5604"/>
            <p14:sldId id="5639"/>
            <p14:sldId id="987"/>
            <p14:sldId id="988"/>
            <p14:sldId id="989"/>
            <p14:sldId id="5598"/>
            <p14:sldId id="296"/>
            <p14:sldId id="5600"/>
            <p14:sldId id="5601"/>
            <p14:sldId id="257"/>
            <p14:sldId id="258"/>
            <p14:sldId id="4540"/>
            <p14:sldId id="997"/>
            <p14:sldId id="5602"/>
            <p14:sldId id="999"/>
            <p14:sldId id="1000"/>
            <p14:sldId id="4813"/>
            <p14:sldId id="1002"/>
            <p14:sldId id="1003"/>
            <p14:sldId id="1005"/>
            <p14:sldId id="4814"/>
            <p14:sldId id="5606"/>
            <p14:sldId id="5607"/>
            <p14:sldId id="4815"/>
            <p14:sldId id="5318"/>
            <p14:sldId id="5319"/>
            <p14:sldId id="312"/>
            <p14:sldId id="5608"/>
            <p14:sldId id="5612"/>
            <p14:sldId id="1182"/>
            <p14:sldId id="315"/>
            <p14:sldId id="324"/>
            <p14:sldId id="5609"/>
            <p14:sldId id="5610"/>
            <p14:sldId id="5611"/>
            <p14:sldId id="1205"/>
            <p14:sldId id="450"/>
            <p14:sldId id="333"/>
            <p14:sldId id="334"/>
            <p14:sldId id="4823"/>
            <p14:sldId id="4824"/>
            <p14:sldId id="4825"/>
            <p14:sldId id="4816"/>
            <p14:sldId id="4817"/>
            <p14:sldId id="389"/>
            <p14:sldId id="262"/>
            <p14:sldId id="4845"/>
            <p14:sldId id="4846"/>
            <p14:sldId id="4847"/>
            <p14:sldId id="4848"/>
            <p14:sldId id="1230"/>
            <p14:sldId id="344"/>
            <p14:sldId id="275"/>
            <p14:sldId id="1214"/>
            <p14:sldId id="346"/>
            <p14:sldId id="3648"/>
            <p14:sldId id="4839"/>
            <p14:sldId id="348"/>
            <p14:sldId id="4819"/>
            <p14:sldId id="350"/>
            <p14:sldId id="285"/>
            <p14:sldId id="267"/>
            <p14:sldId id="4818"/>
            <p14:sldId id="261"/>
            <p14:sldId id="266"/>
            <p14:sldId id="4840"/>
            <p14:sldId id="4821"/>
            <p14:sldId id="259"/>
            <p14:sldId id="322"/>
            <p14:sldId id="1216"/>
            <p14:sldId id="271"/>
            <p14:sldId id="5640"/>
            <p14:sldId id="286"/>
            <p14:sldId id="4820"/>
            <p14:sldId id="274"/>
            <p14:sldId id="4851"/>
            <p14:sldId id="303"/>
            <p14:sldId id="301"/>
            <p14:sldId id="1218"/>
            <p14:sldId id="353"/>
            <p14:sldId id="269"/>
            <p14:sldId id="355"/>
            <p14:sldId id="4530"/>
            <p14:sldId id="1220"/>
            <p14:sldId id="276"/>
            <p14:sldId id="317"/>
            <p14:sldId id="270"/>
            <p14:sldId id="4838"/>
            <p14:sldId id="1221"/>
            <p14:sldId id="4528"/>
            <p14:sldId id="4529"/>
            <p14:sldId id="1224"/>
            <p14:sldId id="268"/>
            <p14:sldId id="1225"/>
            <p14:sldId id="1226"/>
            <p14:sldId id="307"/>
            <p14:sldId id="361"/>
            <p14:sldId id="502"/>
            <p14:sldId id="4120"/>
            <p14:sldId id="1228"/>
            <p14:sldId id="260"/>
            <p14:sldId id="4841"/>
            <p14:sldId id="4842"/>
            <p14:sldId id="4843"/>
            <p14:sldId id="4844"/>
            <p14:sldId id="1200"/>
            <p14:sldId id="510"/>
            <p14:sldId id="5599"/>
            <p14:sldId id="517"/>
            <p14:sldId id="297"/>
            <p14:sldId id="4822"/>
            <p14:sldId id="521"/>
            <p14:sldId id="523"/>
            <p14:sldId id="531"/>
            <p14:sldId id="532"/>
            <p14:sldId id="533"/>
            <p14:sldId id="535"/>
            <p14:sldId id="5641"/>
            <p14:sldId id="540"/>
            <p14:sldId id="541"/>
            <p14:sldId id="542"/>
            <p14:sldId id="543"/>
          </p14:sldIdLst>
        </p14:section>
        <p14:section name="Conclusion" id="{29819553-2451-BE45-9797-218A98CCA53B}">
          <p14:sldIdLst>
            <p14:sldId id="4127"/>
            <p14:sldId id="4128"/>
            <p14:sldId id="4129"/>
            <p14:sldId id="4130"/>
            <p14:sldId id="4131"/>
            <p14:sldId id="4132"/>
            <p14:sldId id="4046"/>
          </p14:sldIdLst>
        </p14:section>
        <p14:section name="Supplements" id="{9F7E2C1C-3DA3-E54F-89CA-FFE07EEFB334}">
          <p14:sldIdLst>
            <p14:sldId id="545"/>
            <p14:sldId id="4045"/>
          </p14:sldIdLst>
        </p14:section>
      </p14:sectionLst>
    </p:ext>
    <p:ext uri="{EFAFB233-063F-42B5-8137-9DF3F51BA10A}">
      <p15:sldGuideLst xmlns:p15="http://schemas.microsoft.com/office/powerpoint/2012/main">
        <p15:guide id="1" orient="horz" pos="2160">
          <p15:clr>
            <a:srgbClr val="A4A3A4"/>
          </p15:clr>
        </p15:guide>
        <p15:guide id="2" pos="2832">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800000"/>
    <a:srgbClr val="002D86"/>
    <a:srgbClr val="FFFFFF"/>
    <a:srgbClr val="FFFCAD"/>
    <a:srgbClr val="020101"/>
    <a:srgbClr val="EAEAEA"/>
    <a:srgbClr val="DDDDDD"/>
    <a:srgbClr val="CCFFCC"/>
    <a:srgbClr val="CCFF99"/>
    <a:srgbClr val="CCFFFF"/>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E8034E78-7F5D-4C2E-B375-FC64B27BC917}" styleName="Dark Style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left>
            <a:ln w="25400" cmpd="sng">
              <a:solidFill>
                <a:schemeClr val="lt1"/>
              </a:solidFill>
            </a:ln>
          </a:left>
        </a:tcBdr>
        <a:fill>
          <a:solidFill>
            <a:schemeClr val="dk1">
              <a:tint val="60000"/>
            </a:schemeClr>
          </a:solidFill>
        </a:fill>
      </a:tcStyle>
    </a:lastCol>
    <a:firstCol>
      <a:tcTxStyle b="on"/>
      <a:tcStyle>
        <a:tcBdr>
          <a:right>
            <a:ln w="25400" cmpd="sng">
              <a:solidFill>
                <a:schemeClr val="lt1"/>
              </a:solidFill>
            </a:ln>
          </a:right>
        </a:tcBdr>
        <a:fill>
          <a:solidFill>
            <a:schemeClr val="dk1">
              <a:tint val="60000"/>
            </a:schemeClr>
          </a:solidFill>
        </a:fill>
      </a:tcStyle>
    </a:firstCol>
    <a:lastRow>
      <a:tcTxStyle b="on"/>
      <a:tcStyle>
        <a:tcBdr>
          <a:top>
            <a:ln w="25400" cmpd="sng">
              <a:solidFill>
                <a:schemeClr val="lt1"/>
              </a:solidFill>
            </a:ln>
          </a:top>
        </a:tcBdr>
        <a:fill>
          <a:solidFill>
            <a:schemeClr val="dk1">
              <a:tint val="6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36080" autoAdjust="0"/>
    <p:restoredTop sz="66575" autoAdjust="0"/>
  </p:normalViewPr>
  <p:slideViewPr>
    <p:cSldViewPr>
      <p:cViewPr varScale="1">
        <p:scale>
          <a:sx n="81" d="100"/>
          <a:sy n="81" d="100"/>
        </p:scale>
        <p:origin x="176" y="696"/>
      </p:cViewPr>
      <p:guideLst>
        <p:guide orient="horz" pos="2160"/>
        <p:guide pos="2832"/>
      </p:guideLst>
    </p:cSldViewPr>
  </p:slideViewPr>
  <p:outlineViewPr>
    <p:cViewPr>
      <p:scale>
        <a:sx n="33" d="100"/>
        <a:sy n="33" d="100"/>
      </p:scale>
      <p:origin x="0" y="49912"/>
    </p:cViewPr>
  </p:outlineViewPr>
  <p:notesTextViewPr>
    <p:cViewPr>
      <p:scale>
        <a:sx n="100" d="100"/>
        <a:sy n="100" d="100"/>
      </p:scale>
      <p:origin x="0" y="0"/>
    </p:cViewPr>
  </p:notesTextViewPr>
  <p:sorterViewPr>
    <p:cViewPr varScale="1">
      <p:scale>
        <a:sx n="50" d="100"/>
        <a:sy n="50" d="100"/>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xml"/><Relationship Id="rId21" Type="http://schemas.openxmlformats.org/officeDocument/2006/relationships/slideMaster" Target="slideMasters/slideMaster21.xml"/><Relationship Id="rId324" Type="http://schemas.openxmlformats.org/officeDocument/2006/relationships/slide" Target="slides/slide208.xml"/><Relationship Id="rId170" Type="http://schemas.openxmlformats.org/officeDocument/2006/relationships/slide" Target="slides/slide54.xml"/><Relationship Id="rId226" Type="http://schemas.openxmlformats.org/officeDocument/2006/relationships/slide" Target="slides/slide110.xml"/><Relationship Id="rId433" Type="http://schemas.openxmlformats.org/officeDocument/2006/relationships/slide" Target="slides/slide317.xml"/><Relationship Id="rId268" Type="http://schemas.openxmlformats.org/officeDocument/2006/relationships/slide" Target="slides/slide152.xml"/><Relationship Id="rId475" Type="http://schemas.openxmlformats.org/officeDocument/2006/relationships/slide" Target="slides/slide359.xml"/><Relationship Id="rId32" Type="http://schemas.openxmlformats.org/officeDocument/2006/relationships/slideMaster" Target="slideMasters/slideMaster32.xml"/><Relationship Id="rId74" Type="http://schemas.openxmlformats.org/officeDocument/2006/relationships/slideMaster" Target="slideMasters/slideMaster74.xml"/><Relationship Id="rId128" Type="http://schemas.openxmlformats.org/officeDocument/2006/relationships/slide" Target="slides/slide12.xml"/><Relationship Id="rId335" Type="http://schemas.openxmlformats.org/officeDocument/2006/relationships/slide" Target="slides/slide219.xml"/><Relationship Id="rId377" Type="http://schemas.openxmlformats.org/officeDocument/2006/relationships/slide" Target="slides/slide261.xml"/><Relationship Id="rId500" Type="http://schemas.openxmlformats.org/officeDocument/2006/relationships/slide" Target="slides/slide384.xml"/><Relationship Id="rId5" Type="http://schemas.openxmlformats.org/officeDocument/2006/relationships/slideMaster" Target="slideMasters/slideMaster5.xml"/><Relationship Id="rId181" Type="http://schemas.openxmlformats.org/officeDocument/2006/relationships/slide" Target="slides/slide65.xml"/><Relationship Id="rId237" Type="http://schemas.openxmlformats.org/officeDocument/2006/relationships/slide" Target="slides/slide121.xml"/><Relationship Id="rId402" Type="http://schemas.openxmlformats.org/officeDocument/2006/relationships/slide" Target="slides/slide286.xml"/><Relationship Id="rId279" Type="http://schemas.openxmlformats.org/officeDocument/2006/relationships/slide" Target="slides/slide163.xml"/><Relationship Id="rId444" Type="http://schemas.openxmlformats.org/officeDocument/2006/relationships/slide" Target="slides/slide328.xml"/><Relationship Id="rId486" Type="http://schemas.openxmlformats.org/officeDocument/2006/relationships/slide" Target="slides/slide370.xml"/><Relationship Id="rId43" Type="http://schemas.openxmlformats.org/officeDocument/2006/relationships/slideMaster" Target="slideMasters/slideMaster43.xml"/><Relationship Id="rId139" Type="http://schemas.openxmlformats.org/officeDocument/2006/relationships/slide" Target="slides/slide23.xml"/><Relationship Id="rId290" Type="http://schemas.openxmlformats.org/officeDocument/2006/relationships/slide" Target="slides/slide174.xml"/><Relationship Id="rId304" Type="http://schemas.openxmlformats.org/officeDocument/2006/relationships/slide" Target="slides/slide188.xml"/><Relationship Id="rId346" Type="http://schemas.openxmlformats.org/officeDocument/2006/relationships/slide" Target="slides/slide230.xml"/><Relationship Id="rId388" Type="http://schemas.openxmlformats.org/officeDocument/2006/relationships/slide" Target="slides/slide272.xml"/><Relationship Id="rId511" Type="http://schemas.openxmlformats.org/officeDocument/2006/relationships/slide" Target="slides/slide395.xml"/><Relationship Id="rId85" Type="http://schemas.openxmlformats.org/officeDocument/2006/relationships/slideMaster" Target="slideMasters/slideMaster85.xml"/><Relationship Id="rId150" Type="http://schemas.openxmlformats.org/officeDocument/2006/relationships/slide" Target="slides/slide34.xml"/><Relationship Id="rId192" Type="http://schemas.openxmlformats.org/officeDocument/2006/relationships/slide" Target="slides/slide76.xml"/><Relationship Id="rId206" Type="http://schemas.openxmlformats.org/officeDocument/2006/relationships/slide" Target="slides/slide90.xml"/><Relationship Id="rId413" Type="http://schemas.openxmlformats.org/officeDocument/2006/relationships/slide" Target="slides/slide297.xml"/><Relationship Id="rId248" Type="http://schemas.openxmlformats.org/officeDocument/2006/relationships/slide" Target="slides/slide132.xml"/><Relationship Id="rId455" Type="http://schemas.openxmlformats.org/officeDocument/2006/relationships/slide" Target="slides/slide339.xml"/><Relationship Id="rId497" Type="http://schemas.openxmlformats.org/officeDocument/2006/relationships/slide" Target="slides/slide381.xml"/><Relationship Id="rId12" Type="http://schemas.openxmlformats.org/officeDocument/2006/relationships/slideMaster" Target="slideMasters/slideMaster12.xml"/><Relationship Id="rId108" Type="http://schemas.openxmlformats.org/officeDocument/2006/relationships/slideMaster" Target="slideMasters/slideMaster108.xml"/><Relationship Id="rId315" Type="http://schemas.openxmlformats.org/officeDocument/2006/relationships/slide" Target="slides/slide199.xml"/><Relationship Id="rId357" Type="http://schemas.openxmlformats.org/officeDocument/2006/relationships/slide" Target="slides/slide241.xml"/><Relationship Id="rId54" Type="http://schemas.openxmlformats.org/officeDocument/2006/relationships/slideMaster" Target="slideMasters/slideMaster54.xml"/><Relationship Id="rId96" Type="http://schemas.openxmlformats.org/officeDocument/2006/relationships/slideMaster" Target="slideMasters/slideMaster96.xml"/><Relationship Id="rId161" Type="http://schemas.openxmlformats.org/officeDocument/2006/relationships/slide" Target="slides/slide45.xml"/><Relationship Id="rId217" Type="http://schemas.openxmlformats.org/officeDocument/2006/relationships/slide" Target="slides/slide101.xml"/><Relationship Id="rId399" Type="http://schemas.openxmlformats.org/officeDocument/2006/relationships/slide" Target="slides/slide283.xml"/><Relationship Id="rId259" Type="http://schemas.openxmlformats.org/officeDocument/2006/relationships/slide" Target="slides/slide143.xml"/><Relationship Id="rId424" Type="http://schemas.openxmlformats.org/officeDocument/2006/relationships/slide" Target="slides/slide308.xml"/><Relationship Id="rId466" Type="http://schemas.openxmlformats.org/officeDocument/2006/relationships/slide" Target="slides/slide350.xml"/><Relationship Id="rId23" Type="http://schemas.openxmlformats.org/officeDocument/2006/relationships/slideMaster" Target="slideMasters/slideMaster23.xml"/><Relationship Id="rId119" Type="http://schemas.openxmlformats.org/officeDocument/2006/relationships/slide" Target="slides/slide3.xml"/><Relationship Id="rId270" Type="http://schemas.openxmlformats.org/officeDocument/2006/relationships/slide" Target="slides/slide154.xml"/><Relationship Id="rId326" Type="http://schemas.openxmlformats.org/officeDocument/2006/relationships/slide" Target="slides/slide210.xml"/><Relationship Id="rId65" Type="http://schemas.openxmlformats.org/officeDocument/2006/relationships/slideMaster" Target="slideMasters/slideMaster65.xml"/><Relationship Id="rId130" Type="http://schemas.openxmlformats.org/officeDocument/2006/relationships/slide" Target="slides/slide14.xml"/><Relationship Id="rId368" Type="http://schemas.openxmlformats.org/officeDocument/2006/relationships/slide" Target="slides/slide252.xml"/><Relationship Id="rId172" Type="http://schemas.openxmlformats.org/officeDocument/2006/relationships/slide" Target="slides/slide56.xml"/><Relationship Id="rId228" Type="http://schemas.openxmlformats.org/officeDocument/2006/relationships/slide" Target="slides/slide112.xml"/><Relationship Id="rId435" Type="http://schemas.openxmlformats.org/officeDocument/2006/relationships/slide" Target="slides/slide319.xml"/><Relationship Id="rId477" Type="http://schemas.openxmlformats.org/officeDocument/2006/relationships/slide" Target="slides/slide361.xml"/><Relationship Id="rId281" Type="http://schemas.openxmlformats.org/officeDocument/2006/relationships/slide" Target="slides/slide165.xml"/><Relationship Id="rId337" Type="http://schemas.openxmlformats.org/officeDocument/2006/relationships/slide" Target="slides/slide221.xml"/><Relationship Id="rId502" Type="http://schemas.openxmlformats.org/officeDocument/2006/relationships/slide" Target="slides/slide386.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25.xml"/><Relationship Id="rId379" Type="http://schemas.openxmlformats.org/officeDocument/2006/relationships/slide" Target="slides/slide263.xml"/><Relationship Id="rId7" Type="http://schemas.openxmlformats.org/officeDocument/2006/relationships/slideMaster" Target="slideMasters/slideMaster7.xml"/><Relationship Id="rId183" Type="http://schemas.openxmlformats.org/officeDocument/2006/relationships/slide" Target="slides/slide67.xml"/><Relationship Id="rId239" Type="http://schemas.openxmlformats.org/officeDocument/2006/relationships/slide" Target="slides/slide123.xml"/><Relationship Id="rId390" Type="http://schemas.openxmlformats.org/officeDocument/2006/relationships/slide" Target="slides/slide274.xml"/><Relationship Id="rId404" Type="http://schemas.openxmlformats.org/officeDocument/2006/relationships/slide" Target="slides/slide288.xml"/><Relationship Id="rId446" Type="http://schemas.openxmlformats.org/officeDocument/2006/relationships/slide" Target="slides/slide330.xml"/><Relationship Id="rId250" Type="http://schemas.openxmlformats.org/officeDocument/2006/relationships/slide" Target="slides/slide134.xml"/><Relationship Id="rId292" Type="http://schemas.openxmlformats.org/officeDocument/2006/relationships/slide" Target="slides/slide176.xml"/><Relationship Id="rId306" Type="http://schemas.openxmlformats.org/officeDocument/2006/relationships/slide" Target="slides/slide190.xml"/><Relationship Id="rId488" Type="http://schemas.openxmlformats.org/officeDocument/2006/relationships/slide" Target="slides/slide372.xml"/><Relationship Id="rId45" Type="http://schemas.openxmlformats.org/officeDocument/2006/relationships/slideMaster" Target="slideMasters/slideMaster45.xml"/><Relationship Id="rId87" Type="http://schemas.openxmlformats.org/officeDocument/2006/relationships/slideMaster" Target="slideMasters/slideMaster87.xml"/><Relationship Id="rId110" Type="http://schemas.openxmlformats.org/officeDocument/2006/relationships/slideMaster" Target="slideMasters/slideMaster110.xml"/><Relationship Id="rId348" Type="http://schemas.openxmlformats.org/officeDocument/2006/relationships/slide" Target="slides/slide232.xml"/><Relationship Id="rId513" Type="http://schemas.openxmlformats.org/officeDocument/2006/relationships/slide" Target="slides/slide397.xml"/><Relationship Id="rId152" Type="http://schemas.openxmlformats.org/officeDocument/2006/relationships/slide" Target="slides/slide36.xml"/><Relationship Id="rId194" Type="http://schemas.openxmlformats.org/officeDocument/2006/relationships/slide" Target="slides/slide78.xml"/><Relationship Id="rId208" Type="http://schemas.openxmlformats.org/officeDocument/2006/relationships/slide" Target="slides/slide92.xml"/><Relationship Id="rId415" Type="http://schemas.openxmlformats.org/officeDocument/2006/relationships/slide" Target="slides/slide299.xml"/><Relationship Id="rId457" Type="http://schemas.openxmlformats.org/officeDocument/2006/relationships/slide" Target="slides/slide341.xml"/><Relationship Id="rId261" Type="http://schemas.openxmlformats.org/officeDocument/2006/relationships/slide" Target="slides/slide145.xml"/><Relationship Id="rId499" Type="http://schemas.openxmlformats.org/officeDocument/2006/relationships/slide" Target="slides/slide383.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01.xml"/><Relationship Id="rId359" Type="http://schemas.openxmlformats.org/officeDocument/2006/relationships/slide" Target="slides/slide243.xml"/><Relationship Id="rId98" Type="http://schemas.openxmlformats.org/officeDocument/2006/relationships/slideMaster" Target="slideMasters/slideMaster98.xml"/><Relationship Id="rId121" Type="http://schemas.openxmlformats.org/officeDocument/2006/relationships/slide" Target="slides/slide5.xml"/><Relationship Id="rId163" Type="http://schemas.openxmlformats.org/officeDocument/2006/relationships/slide" Target="slides/slide47.xml"/><Relationship Id="rId219" Type="http://schemas.openxmlformats.org/officeDocument/2006/relationships/slide" Target="slides/slide103.xml"/><Relationship Id="rId370" Type="http://schemas.openxmlformats.org/officeDocument/2006/relationships/slide" Target="slides/slide254.xml"/><Relationship Id="rId426" Type="http://schemas.openxmlformats.org/officeDocument/2006/relationships/slide" Target="slides/slide310.xml"/><Relationship Id="rId230" Type="http://schemas.openxmlformats.org/officeDocument/2006/relationships/slide" Target="slides/slide114.xml"/><Relationship Id="rId468" Type="http://schemas.openxmlformats.org/officeDocument/2006/relationships/slide" Target="slides/slide352.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56.xml"/><Relationship Id="rId328" Type="http://schemas.openxmlformats.org/officeDocument/2006/relationships/slide" Target="slides/slide212.xml"/><Relationship Id="rId132" Type="http://schemas.openxmlformats.org/officeDocument/2006/relationships/slide" Target="slides/slide16.xml"/><Relationship Id="rId174" Type="http://schemas.openxmlformats.org/officeDocument/2006/relationships/slide" Target="slides/slide58.xml"/><Relationship Id="rId381" Type="http://schemas.openxmlformats.org/officeDocument/2006/relationships/slide" Target="slides/slide265.xml"/><Relationship Id="rId241" Type="http://schemas.openxmlformats.org/officeDocument/2006/relationships/slide" Target="slides/slide125.xml"/><Relationship Id="rId437" Type="http://schemas.openxmlformats.org/officeDocument/2006/relationships/slide" Target="slides/slide321.xml"/><Relationship Id="rId479" Type="http://schemas.openxmlformats.org/officeDocument/2006/relationships/slide" Target="slides/slide363.xml"/><Relationship Id="rId36" Type="http://schemas.openxmlformats.org/officeDocument/2006/relationships/slideMaster" Target="slideMasters/slideMaster36.xml"/><Relationship Id="rId283" Type="http://schemas.openxmlformats.org/officeDocument/2006/relationships/slide" Target="slides/slide167.xml"/><Relationship Id="rId339" Type="http://schemas.openxmlformats.org/officeDocument/2006/relationships/slide" Target="slides/slide223.xml"/><Relationship Id="rId490" Type="http://schemas.openxmlformats.org/officeDocument/2006/relationships/slide" Target="slides/slide374.xml"/><Relationship Id="rId504" Type="http://schemas.openxmlformats.org/officeDocument/2006/relationships/slide" Target="slides/slide388.xml"/><Relationship Id="rId78" Type="http://schemas.openxmlformats.org/officeDocument/2006/relationships/slideMaster" Target="slideMasters/slideMaster78.xml"/><Relationship Id="rId101" Type="http://schemas.openxmlformats.org/officeDocument/2006/relationships/slideMaster" Target="slideMasters/slideMaster101.xml"/><Relationship Id="rId143" Type="http://schemas.openxmlformats.org/officeDocument/2006/relationships/slide" Target="slides/slide27.xml"/><Relationship Id="rId185" Type="http://schemas.openxmlformats.org/officeDocument/2006/relationships/slide" Target="slides/slide69.xml"/><Relationship Id="rId350" Type="http://schemas.openxmlformats.org/officeDocument/2006/relationships/slide" Target="slides/slide234.xml"/><Relationship Id="rId406" Type="http://schemas.openxmlformats.org/officeDocument/2006/relationships/slide" Target="slides/slide290.xml"/><Relationship Id="rId9" Type="http://schemas.openxmlformats.org/officeDocument/2006/relationships/slideMaster" Target="slideMasters/slideMaster9.xml"/><Relationship Id="rId210" Type="http://schemas.openxmlformats.org/officeDocument/2006/relationships/slide" Target="slides/slide94.xml"/><Relationship Id="rId392" Type="http://schemas.openxmlformats.org/officeDocument/2006/relationships/slide" Target="slides/slide276.xml"/><Relationship Id="rId448" Type="http://schemas.openxmlformats.org/officeDocument/2006/relationships/slide" Target="slides/slide332.xml"/><Relationship Id="rId252" Type="http://schemas.openxmlformats.org/officeDocument/2006/relationships/slide" Target="slides/slide136.xml"/><Relationship Id="rId294" Type="http://schemas.openxmlformats.org/officeDocument/2006/relationships/slide" Target="slides/slide178.xml"/><Relationship Id="rId308" Type="http://schemas.openxmlformats.org/officeDocument/2006/relationships/slide" Target="slides/slide192.xml"/><Relationship Id="rId515" Type="http://schemas.openxmlformats.org/officeDocument/2006/relationships/notesMaster" Target="notesMasters/notesMaster1.xml"/><Relationship Id="rId47" Type="http://schemas.openxmlformats.org/officeDocument/2006/relationships/slideMaster" Target="slideMasters/slideMaster47.xml"/><Relationship Id="rId89" Type="http://schemas.openxmlformats.org/officeDocument/2006/relationships/slideMaster" Target="slideMasters/slideMaster89.xml"/><Relationship Id="rId112" Type="http://schemas.openxmlformats.org/officeDocument/2006/relationships/slideMaster" Target="slideMasters/slideMaster112.xml"/><Relationship Id="rId154" Type="http://schemas.openxmlformats.org/officeDocument/2006/relationships/slide" Target="slides/slide38.xml"/><Relationship Id="rId361" Type="http://schemas.openxmlformats.org/officeDocument/2006/relationships/slide" Target="slides/slide245.xml"/><Relationship Id="rId196" Type="http://schemas.openxmlformats.org/officeDocument/2006/relationships/slide" Target="slides/slide80.xml"/><Relationship Id="rId417" Type="http://schemas.openxmlformats.org/officeDocument/2006/relationships/slide" Target="slides/slide301.xml"/><Relationship Id="rId459" Type="http://schemas.openxmlformats.org/officeDocument/2006/relationships/slide" Target="slides/slide343.xml"/><Relationship Id="rId16" Type="http://schemas.openxmlformats.org/officeDocument/2006/relationships/slideMaster" Target="slideMasters/slideMaster16.xml"/><Relationship Id="rId221" Type="http://schemas.openxmlformats.org/officeDocument/2006/relationships/slide" Target="slides/slide105.xml"/><Relationship Id="rId263" Type="http://schemas.openxmlformats.org/officeDocument/2006/relationships/slide" Target="slides/slide147.xml"/><Relationship Id="rId319" Type="http://schemas.openxmlformats.org/officeDocument/2006/relationships/slide" Target="slides/slide203.xml"/><Relationship Id="rId470" Type="http://schemas.openxmlformats.org/officeDocument/2006/relationships/slide" Target="slides/slide354.xml"/><Relationship Id="rId58" Type="http://schemas.openxmlformats.org/officeDocument/2006/relationships/slideMaster" Target="slideMasters/slideMaster58.xml"/><Relationship Id="rId123" Type="http://schemas.openxmlformats.org/officeDocument/2006/relationships/slide" Target="slides/slide7.xml"/><Relationship Id="rId330" Type="http://schemas.openxmlformats.org/officeDocument/2006/relationships/slide" Target="slides/slide214.xml"/><Relationship Id="rId165" Type="http://schemas.openxmlformats.org/officeDocument/2006/relationships/slide" Target="slides/slide49.xml"/><Relationship Id="rId372" Type="http://schemas.openxmlformats.org/officeDocument/2006/relationships/slide" Target="slides/slide256.xml"/><Relationship Id="rId428" Type="http://schemas.openxmlformats.org/officeDocument/2006/relationships/slide" Target="slides/slide312.xml"/><Relationship Id="rId232" Type="http://schemas.openxmlformats.org/officeDocument/2006/relationships/slide" Target="slides/slide116.xml"/><Relationship Id="rId274" Type="http://schemas.openxmlformats.org/officeDocument/2006/relationships/slide" Target="slides/slide158.xml"/><Relationship Id="rId481" Type="http://schemas.openxmlformats.org/officeDocument/2006/relationships/slide" Target="slides/slide365.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18.xml"/><Relationship Id="rId80" Type="http://schemas.openxmlformats.org/officeDocument/2006/relationships/slideMaster" Target="slideMasters/slideMaster80.xml"/><Relationship Id="rId176" Type="http://schemas.openxmlformats.org/officeDocument/2006/relationships/slide" Target="slides/slide60.xml"/><Relationship Id="rId341" Type="http://schemas.openxmlformats.org/officeDocument/2006/relationships/slide" Target="slides/slide225.xml"/><Relationship Id="rId383" Type="http://schemas.openxmlformats.org/officeDocument/2006/relationships/slide" Target="slides/slide267.xml"/><Relationship Id="rId439" Type="http://schemas.openxmlformats.org/officeDocument/2006/relationships/slide" Target="slides/slide323.xml"/><Relationship Id="rId201" Type="http://schemas.openxmlformats.org/officeDocument/2006/relationships/slide" Target="slides/slide85.xml"/><Relationship Id="rId243" Type="http://schemas.openxmlformats.org/officeDocument/2006/relationships/slide" Target="slides/slide127.xml"/><Relationship Id="rId285" Type="http://schemas.openxmlformats.org/officeDocument/2006/relationships/slide" Target="slides/slide169.xml"/><Relationship Id="rId450" Type="http://schemas.openxmlformats.org/officeDocument/2006/relationships/slide" Target="slides/slide334.xml"/><Relationship Id="rId506" Type="http://schemas.openxmlformats.org/officeDocument/2006/relationships/slide" Target="slides/slide390.xml"/><Relationship Id="rId38" Type="http://schemas.openxmlformats.org/officeDocument/2006/relationships/slideMaster" Target="slideMasters/slideMaster38.xml"/><Relationship Id="rId103" Type="http://schemas.openxmlformats.org/officeDocument/2006/relationships/slideMaster" Target="slideMasters/slideMaster103.xml"/><Relationship Id="rId310" Type="http://schemas.openxmlformats.org/officeDocument/2006/relationships/slide" Target="slides/slide194.xml"/><Relationship Id="rId492" Type="http://schemas.openxmlformats.org/officeDocument/2006/relationships/slide" Target="slides/slide376.xml"/><Relationship Id="rId91" Type="http://schemas.openxmlformats.org/officeDocument/2006/relationships/slideMaster" Target="slideMasters/slideMaster91.xml"/><Relationship Id="rId145" Type="http://schemas.openxmlformats.org/officeDocument/2006/relationships/slide" Target="slides/slide29.xml"/><Relationship Id="rId187" Type="http://schemas.openxmlformats.org/officeDocument/2006/relationships/slide" Target="slides/slide71.xml"/><Relationship Id="rId352" Type="http://schemas.openxmlformats.org/officeDocument/2006/relationships/slide" Target="slides/slide236.xml"/><Relationship Id="rId394" Type="http://schemas.openxmlformats.org/officeDocument/2006/relationships/slide" Target="slides/slide278.xml"/><Relationship Id="rId408" Type="http://schemas.openxmlformats.org/officeDocument/2006/relationships/slide" Target="slides/slide292.xml"/><Relationship Id="rId212" Type="http://schemas.openxmlformats.org/officeDocument/2006/relationships/slide" Target="slides/slide96.xml"/><Relationship Id="rId254" Type="http://schemas.openxmlformats.org/officeDocument/2006/relationships/slide" Target="slides/slide138.xml"/><Relationship Id="rId49" Type="http://schemas.openxmlformats.org/officeDocument/2006/relationships/slideMaster" Target="slideMasters/slideMaster49.xml"/><Relationship Id="rId114" Type="http://schemas.openxmlformats.org/officeDocument/2006/relationships/slideMaster" Target="slideMasters/slideMaster114.xml"/><Relationship Id="rId296" Type="http://schemas.openxmlformats.org/officeDocument/2006/relationships/slide" Target="slides/slide180.xml"/><Relationship Id="rId461" Type="http://schemas.openxmlformats.org/officeDocument/2006/relationships/slide" Target="slides/slide345.xml"/><Relationship Id="rId517" Type="http://schemas.openxmlformats.org/officeDocument/2006/relationships/viewProps" Target="viewProps.xml"/><Relationship Id="rId60" Type="http://schemas.openxmlformats.org/officeDocument/2006/relationships/slideMaster" Target="slideMasters/slideMaster60.xml"/><Relationship Id="rId156" Type="http://schemas.openxmlformats.org/officeDocument/2006/relationships/slide" Target="slides/slide40.xml"/><Relationship Id="rId198" Type="http://schemas.openxmlformats.org/officeDocument/2006/relationships/slide" Target="slides/slide82.xml"/><Relationship Id="rId321" Type="http://schemas.openxmlformats.org/officeDocument/2006/relationships/slide" Target="slides/slide205.xml"/><Relationship Id="rId363" Type="http://schemas.openxmlformats.org/officeDocument/2006/relationships/slide" Target="slides/slide247.xml"/><Relationship Id="rId419" Type="http://schemas.openxmlformats.org/officeDocument/2006/relationships/slide" Target="slides/slide303.xml"/><Relationship Id="rId223" Type="http://schemas.openxmlformats.org/officeDocument/2006/relationships/slide" Target="slides/slide107.xml"/><Relationship Id="rId430" Type="http://schemas.openxmlformats.org/officeDocument/2006/relationships/slide" Target="slides/slide314.xml"/><Relationship Id="rId18" Type="http://schemas.openxmlformats.org/officeDocument/2006/relationships/slideMaster" Target="slideMasters/slideMaster18.xml"/><Relationship Id="rId265" Type="http://schemas.openxmlformats.org/officeDocument/2006/relationships/slide" Target="slides/slide149.xml"/><Relationship Id="rId472" Type="http://schemas.openxmlformats.org/officeDocument/2006/relationships/slide" Target="slides/slide356.xml"/><Relationship Id="rId125" Type="http://schemas.openxmlformats.org/officeDocument/2006/relationships/slide" Target="slides/slide9.xml"/><Relationship Id="rId167" Type="http://schemas.openxmlformats.org/officeDocument/2006/relationships/slide" Target="slides/slide51.xml"/><Relationship Id="rId332" Type="http://schemas.openxmlformats.org/officeDocument/2006/relationships/slide" Target="slides/slide216.xml"/><Relationship Id="rId374" Type="http://schemas.openxmlformats.org/officeDocument/2006/relationships/slide" Target="slides/slide258.xml"/><Relationship Id="rId71" Type="http://schemas.openxmlformats.org/officeDocument/2006/relationships/slideMaster" Target="slideMasters/slideMaster71.xml"/><Relationship Id="rId234" Type="http://schemas.openxmlformats.org/officeDocument/2006/relationships/slide" Target="slides/slide118.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160.xml"/><Relationship Id="rId441" Type="http://schemas.openxmlformats.org/officeDocument/2006/relationships/slide" Target="slides/slide325.xml"/><Relationship Id="rId483" Type="http://schemas.openxmlformats.org/officeDocument/2006/relationships/slide" Target="slides/slide367.xml"/><Relationship Id="rId40" Type="http://schemas.openxmlformats.org/officeDocument/2006/relationships/slideMaster" Target="slideMasters/slideMaster40.xml"/><Relationship Id="rId136" Type="http://schemas.openxmlformats.org/officeDocument/2006/relationships/slide" Target="slides/slide20.xml"/><Relationship Id="rId178" Type="http://schemas.openxmlformats.org/officeDocument/2006/relationships/slide" Target="slides/slide62.xml"/><Relationship Id="rId301" Type="http://schemas.openxmlformats.org/officeDocument/2006/relationships/slide" Target="slides/slide185.xml"/><Relationship Id="rId343" Type="http://schemas.openxmlformats.org/officeDocument/2006/relationships/slide" Target="slides/slide227.xml"/><Relationship Id="rId82" Type="http://schemas.openxmlformats.org/officeDocument/2006/relationships/slideMaster" Target="slideMasters/slideMaster82.xml"/><Relationship Id="rId203" Type="http://schemas.openxmlformats.org/officeDocument/2006/relationships/slide" Target="slides/slide87.xml"/><Relationship Id="rId385" Type="http://schemas.openxmlformats.org/officeDocument/2006/relationships/slide" Target="slides/slide269.xml"/><Relationship Id="rId245" Type="http://schemas.openxmlformats.org/officeDocument/2006/relationships/slide" Target="slides/slide129.xml"/><Relationship Id="rId287" Type="http://schemas.openxmlformats.org/officeDocument/2006/relationships/slide" Target="slides/slide171.xml"/><Relationship Id="rId410" Type="http://schemas.openxmlformats.org/officeDocument/2006/relationships/slide" Target="slides/slide294.xml"/><Relationship Id="rId452" Type="http://schemas.openxmlformats.org/officeDocument/2006/relationships/slide" Target="slides/slide336.xml"/><Relationship Id="rId494" Type="http://schemas.openxmlformats.org/officeDocument/2006/relationships/slide" Target="slides/slide378.xml"/><Relationship Id="rId508" Type="http://schemas.openxmlformats.org/officeDocument/2006/relationships/slide" Target="slides/slide392.xml"/><Relationship Id="rId105" Type="http://schemas.openxmlformats.org/officeDocument/2006/relationships/slideMaster" Target="slideMasters/slideMaster105.xml"/><Relationship Id="rId147" Type="http://schemas.openxmlformats.org/officeDocument/2006/relationships/slide" Target="slides/slide31.xml"/><Relationship Id="rId312" Type="http://schemas.openxmlformats.org/officeDocument/2006/relationships/slide" Target="slides/slide196.xml"/><Relationship Id="rId354" Type="http://schemas.openxmlformats.org/officeDocument/2006/relationships/slide" Target="slides/slide238.xml"/><Relationship Id="rId51" Type="http://schemas.openxmlformats.org/officeDocument/2006/relationships/slideMaster" Target="slideMasters/slideMaster51.xml"/><Relationship Id="rId93" Type="http://schemas.openxmlformats.org/officeDocument/2006/relationships/slideMaster" Target="slideMasters/slideMaster93.xml"/><Relationship Id="rId189" Type="http://schemas.openxmlformats.org/officeDocument/2006/relationships/slide" Target="slides/slide73.xml"/><Relationship Id="rId396" Type="http://schemas.openxmlformats.org/officeDocument/2006/relationships/slide" Target="slides/slide280.xml"/><Relationship Id="rId214" Type="http://schemas.openxmlformats.org/officeDocument/2006/relationships/slide" Target="slides/slide98.xml"/><Relationship Id="rId256" Type="http://schemas.openxmlformats.org/officeDocument/2006/relationships/slide" Target="slides/slide140.xml"/><Relationship Id="rId298" Type="http://schemas.openxmlformats.org/officeDocument/2006/relationships/slide" Target="slides/slide182.xml"/><Relationship Id="rId421" Type="http://schemas.openxmlformats.org/officeDocument/2006/relationships/slide" Target="slides/slide305.xml"/><Relationship Id="rId463" Type="http://schemas.openxmlformats.org/officeDocument/2006/relationships/slide" Target="slides/slide347.xml"/><Relationship Id="rId519" Type="http://schemas.openxmlformats.org/officeDocument/2006/relationships/tableStyles" Target="tableStyles.xml"/><Relationship Id="rId116" Type="http://schemas.openxmlformats.org/officeDocument/2006/relationships/slideMaster" Target="slideMasters/slideMaster116.xml"/><Relationship Id="rId158" Type="http://schemas.openxmlformats.org/officeDocument/2006/relationships/slide" Target="slides/slide42.xml"/><Relationship Id="rId323" Type="http://schemas.openxmlformats.org/officeDocument/2006/relationships/slide" Target="slides/slide207.xml"/><Relationship Id="rId20" Type="http://schemas.openxmlformats.org/officeDocument/2006/relationships/slideMaster" Target="slideMasters/slideMaster20.xml"/><Relationship Id="rId62" Type="http://schemas.openxmlformats.org/officeDocument/2006/relationships/slideMaster" Target="slideMasters/slideMaster62.xml"/><Relationship Id="rId365" Type="http://schemas.openxmlformats.org/officeDocument/2006/relationships/slide" Target="slides/slide249.xml"/><Relationship Id="rId225" Type="http://schemas.openxmlformats.org/officeDocument/2006/relationships/slide" Target="slides/slide109.xml"/><Relationship Id="rId267" Type="http://schemas.openxmlformats.org/officeDocument/2006/relationships/slide" Target="slides/slide151.xml"/><Relationship Id="rId432" Type="http://schemas.openxmlformats.org/officeDocument/2006/relationships/slide" Target="slides/slide316.xml"/><Relationship Id="rId474" Type="http://schemas.openxmlformats.org/officeDocument/2006/relationships/slide" Target="slides/slide358.xml"/><Relationship Id="rId127" Type="http://schemas.openxmlformats.org/officeDocument/2006/relationships/slide" Target="slides/slide11.xml"/><Relationship Id="rId31" Type="http://schemas.openxmlformats.org/officeDocument/2006/relationships/slideMaster" Target="slideMasters/slideMaster31.xml"/><Relationship Id="rId73" Type="http://schemas.openxmlformats.org/officeDocument/2006/relationships/slideMaster" Target="slideMasters/slideMaster73.xml"/><Relationship Id="rId169" Type="http://schemas.openxmlformats.org/officeDocument/2006/relationships/slide" Target="slides/slide53.xml"/><Relationship Id="rId334" Type="http://schemas.openxmlformats.org/officeDocument/2006/relationships/slide" Target="slides/slide218.xml"/><Relationship Id="rId376" Type="http://schemas.openxmlformats.org/officeDocument/2006/relationships/slide" Target="slides/slide260.xml"/><Relationship Id="rId4" Type="http://schemas.openxmlformats.org/officeDocument/2006/relationships/slideMaster" Target="slideMasters/slideMaster4.xml"/><Relationship Id="rId180" Type="http://schemas.openxmlformats.org/officeDocument/2006/relationships/slide" Target="slides/slide64.xml"/><Relationship Id="rId236" Type="http://schemas.openxmlformats.org/officeDocument/2006/relationships/slide" Target="slides/slide120.xml"/><Relationship Id="rId278" Type="http://schemas.openxmlformats.org/officeDocument/2006/relationships/slide" Target="slides/slide162.xml"/><Relationship Id="rId401" Type="http://schemas.openxmlformats.org/officeDocument/2006/relationships/slide" Target="slides/slide285.xml"/><Relationship Id="rId443" Type="http://schemas.openxmlformats.org/officeDocument/2006/relationships/slide" Target="slides/slide327.xml"/><Relationship Id="rId303" Type="http://schemas.openxmlformats.org/officeDocument/2006/relationships/slide" Target="slides/slide187.xml"/><Relationship Id="rId485" Type="http://schemas.openxmlformats.org/officeDocument/2006/relationships/slide" Target="slides/slide369.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 Target="slides/slide22.xml"/><Relationship Id="rId345" Type="http://schemas.openxmlformats.org/officeDocument/2006/relationships/slide" Target="slides/slide229.xml"/><Relationship Id="rId387" Type="http://schemas.openxmlformats.org/officeDocument/2006/relationships/slide" Target="slides/slide271.xml"/><Relationship Id="rId510" Type="http://schemas.openxmlformats.org/officeDocument/2006/relationships/slide" Target="slides/slide394.xml"/><Relationship Id="rId191" Type="http://schemas.openxmlformats.org/officeDocument/2006/relationships/slide" Target="slides/slide75.xml"/><Relationship Id="rId205" Type="http://schemas.openxmlformats.org/officeDocument/2006/relationships/slide" Target="slides/slide89.xml"/><Relationship Id="rId247" Type="http://schemas.openxmlformats.org/officeDocument/2006/relationships/slide" Target="slides/slide131.xml"/><Relationship Id="rId412" Type="http://schemas.openxmlformats.org/officeDocument/2006/relationships/slide" Target="slides/slide296.xml"/><Relationship Id="rId107" Type="http://schemas.openxmlformats.org/officeDocument/2006/relationships/slideMaster" Target="slideMasters/slideMaster107.xml"/><Relationship Id="rId289" Type="http://schemas.openxmlformats.org/officeDocument/2006/relationships/slide" Target="slides/slide173.xml"/><Relationship Id="rId454" Type="http://schemas.openxmlformats.org/officeDocument/2006/relationships/slide" Target="slides/slide338.xml"/><Relationship Id="rId496" Type="http://schemas.openxmlformats.org/officeDocument/2006/relationships/slide" Target="slides/slide380.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33.xml"/><Relationship Id="rId314" Type="http://schemas.openxmlformats.org/officeDocument/2006/relationships/slide" Target="slides/slide198.xml"/><Relationship Id="rId356" Type="http://schemas.openxmlformats.org/officeDocument/2006/relationships/slide" Target="slides/slide240.xml"/><Relationship Id="rId398" Type="http://schemas.openxmlformats.org/officeDocument/2006/relationships/slide" Target="slides/slide282.xml"/><Relationship Id="rId95" Type="http://schemas.openxmlformats.org/officeDocument/2006/relationships/slideMaster" Target="slideMasters/slideMaster95.xml"/><Relationship Id="rId160" Type="http://schemas.openxmlformats.org/officeDocument/2006/relationships/slide" Target="slides/slide44.xml"/><Relationship Id="rId216" Type="http://schemas.openxmlformats.org/officeDocument/2006/relationships/slide" Target="slides/slide100.xml"/><Relationship Id="rId423" Type="http://schemas.openxmlformats.org/officeDocument/2006/relationships/slide" Target="slides/slide307.xml"/><Relationship Id="rId258" Type="http://schemas.openxmlformats.org/officeDocument/2006/relationships/slide" Target="slides/slide142.xml"/><Relationship Id="rId465" Type="http://schemas.openxmlformats.org/officeDocument/2006/relationships/slide" Target="slides/slide349.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2.xml"/><Relationship Id="rId325" Type="http://schemas.openxmlformats.org/officeDocument/2006/relationships/slide" Target="slides/slide209.xml"/><Relationship Id="rId367" Type="http://schemas.openxmlformats.org/officeDocument/2006/relationships/slide" Target="slides/slide251.xml"/><Relationship Id="rId171" Type="http://schemas.openxmlformats.org/officeDocument/2006/relationships/slide" Target="slides/slide55.xml"/><Relationship Id="rId227" Type="http://schemas.openxmlformats.org/officeDocument/2006/relationships/slide" Target="slides/slide111.xml"/><Relationship Id="rId269" Type="http://schemas.openxmlformats.org/officeDocument/2006/relationships/slide" Target="slides/slide153.xml"/><Relationship Id="rId434" Type="http://schemas.openxmlformats.org/officeDocument/2006/relationships/slide" Target="slides/slide318.xml"/><Relationship Id="rId476" Type="http://schemas.openxmlformats.org/officeDocument/2006/relationships/slide" Target="slides/slide360.xml"/><Relationship Id="rId33" Type="http://schemas.openxmlformats.org/officeDocument/2006/relationships/slideMaster" Target="slideMasters/slideMaster33.xml"/><Relationship Id="rId129" Type="http://schemas.openxmlformats.org/officeDocument/2006/relationships/slide" Target="slides/slide13.xml"/><Relationship Id="rId280" Type="http://schemas.openxmlformats.org/officeDocument/2006/relationships/slide" Target="slides/slide164.xml"/><Relationship Id="rId336" Type="http://schemas.openxmlformats.org/officeDocument/2006/relationships/slide" Target="slides/slide220.xml"/><Relationship Id="rId501" Type="http://schemas.openxmlformats.org/officeDocument/2006/relationships/slide" Target="slides/slide385.xml"/><Relationship Id="rId75" Type="http://schemas.openxmlformats.org/officeDocument/2006/relationships/slideMaster" Target="slideMasters/slideMaster75.xml"/><Relationship Id="rId140" Type="http://schemas.openxmlformats.org/officeDocument/2006/relationships/slide" Target="slides/slide24.xml"/><Relationship Id="rId182" Type="http://schemas.openxmlformats.org/officeDocument/2006/relationships/slide" Target="slides/slide66.xml"/><Relationship Id="rId378" Type="http://schemas.openxmlformats.org/officeDocument/2006/relationships/slide" Target="slides/slide262.xml"/><Relationship Id="rId403" Type="http://schemas.openxmlformats.org/officeDocument/2006/relationships/slide" Target="slides/slide287.xml"/><Relationship Id="rId6" Type="http://schemas.openxmlformats.org/officeDocument/2006/relationships/slideMaster" Target="slideMasters/slideMaster6.xml"/><Relationship Id="rId238" Type="http://schemas.openxmlformats.org/officeDocument/2006/relationships/slide" Target="slides/slide122.xml"/><Relationship Id="rId445" Type="http://schemas.openxmlformats.org/officeDocument/2006/relationships/slide" Target="slides/slide329.xml"/><Relationship Id="rId487" Type="http://schemas.openxmlformats.org/officeDocument/2006/relationships/slide" Target="slides/slide371.xml"/><Relationship Id="rId291" Type="http://schemas.openxmlformats.org/officeDocument/2006/relationships/slide" Target="slides/slide175.xml"/><Relationship Id="rId305" Type="http://schemas.openxmlformats.org/officeDocument/2006/relationships/slide" Target="slides/slide189.xml"/><Relationship Id="rId347" Type="http://schemas.openxmlformats.org/officeDocument/2006/relationships/slide" Target="slides/slide231.xml"/><Relationship Id="rId512" Type="http://schemas.openxmlformats.org/officeDocument/2006/relationships/slide" Target="slides/slide396.xml"/><Relationship Id="rId44" Type="http://schemas.openxmlformats.org/officeDocument/2006/relationships/slideMaster" Target="slideMasters/slideMaster44.xml"/><Relationship Id="rId86" Type="http://schemas.openxmlformats.org/officeDocument/2006/relationships/slideMaster" Target="slideMasters/slideMaster86.xml"/><Relationship Id="rId151" Type="http://schemas.openxmlformats.org/officeDocument/2006/relationships/slide" Target="slides/slide35.xml"/><Relationship Id="rId389" Type="http://schemas.openxmlformats.org/officeDocument/2006/relationships/slide" Target="slides/slide273.xml"/><Relationship Id="rId193" Type="http://schemas.openxmlformats.org/officeDocument/2006/relationships/slide" Target="slides/slide77.xml"/><Relationship Id="rId207" Type="http://schemas.openxmlformats.org/officeDocument/2006/relationships/slide" Target="slides/slide91.xml"/><Relationship Id="rId249" Type="http://schemas.openxmlformats.org/officeDocument/2006/relationships/slide" Target="slides/slide133.xml"/><Relationship Id="rId414" Type="http://schemas.openxmlformats.org/officeDocument/2006/relationships/slide" Target="slides/slide298.xml"/><Relationship Id="rId456" Type="http://schemas.openxmlformats.org/officeDocument/2006/relationships/slide" Target="slides/slide340.xml"/><Relationship Id="rId498" Type="http://schemas.openxmlformats.org/officeDocument/2006/relationships/slide" Target="slides/slide382.xml"/><Relationship Id="rId13" Type="http://schemas.openxmlformats.org/officeDocument/2006/relationships/slideMaster" Target="slideMasters/slideMaster13.xml"/><Relationship Id="rId109" Type="http://schemas.openxmlformats.org/officeDocument/2006/relationships/slideMaster" Target="slideMasters/slideMaster109.xml"/><Relationship Id="rId260" Type="http://schemas.openxmlformats.org/officeDocument/2006/relationships/slide" Target="slides/slide144.xml"/><Relationship Id="rId316" Type="http://schemas.openxmlformats.org/officeDocument/2006/relationships/slide" Target="slides/slide200.xml"/><Relationship Id="rId55" Type="http://schemas.openxmlformats.org/officeDocument/2006/relationships/slideMaster" Target="slideMasters/slideMaster55.xml"/><Relationship Id="rId97" Type="http://schemas.openxmlformats.org/officeDocument/2006/relationships/slideMaster" Target="slideMasters/slideMaster97.xml"/><Relationship Id="rId120" Type="http://schemas.openxmlformats.org/officeDocument/2006/relationships/slide" Target="slides/slide4.xml"/><Relationship Id="rId358" Type="http://schemas.openxmlformats.org/officeDocument/2006/relationships/slide" Target="slides/slide242.xml"/><Relationship Id="rId162" Type="http://schemas.openxmlformats.org/officeDocument/2006/relationships/slide" Target="slides/slide46.xml"/><Relationship Id="rId218" Type="http://schemas.openxmlformats.org/officeDocument/2006/relationships/slide" Target="slides/slide102.xml"/><Relationship Id="rId425" Type="http://schemas.openxmlformats.org/officeDocument/2006/relationships/slide" Target="slides/slide309.xml"/><Relationship Id="rId467" Type="http://schemas.openxmlformats.org/officeDocument/2006/relationships/slide" Target="slides/slide351.xml"/><Relationship Id="rId271" Type="http://schemas.openxmlformats.org/officeDocument/2006/relationships/slide" Target="slides/slide155.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15.xml"/><Relationship Id="rId327" Type="http://schemas.openxmlformats.org/officeDocument/2006/relationships/slide" Target="slides/slide211.xml"/><Relationship Id="rId369" Type="http://schemas.openxmlformats.org/officeDocument/2006/relationships/slide" Target="slides/slide253.xml"/><Relationship Id="rId173" Type="http://schemas.openxmlformats.org/officeDocument/2006/relationships/slide" Target="slides/slide57.xml"/><Relationship Id="rId229" Type="http://schemas.openxmlformats.org/officeDocument/2006/relationships/slide" Target="slides/slide113.xml"/><Relationship Id="rId380" Type="http://schemas.openxmlformats.org/officeDocument/2006/relationships/slide" Target="slides/slide264.xml"/><Relationship Id="rId436" Type="http://schemas.openxmlformats.org/officeDocument/2006/relationships/slide" Target="slides/slide320.xml"/><Relationship Id="rId240" Type="http://schemas.openxmlformats.org/officeDocument/2006/relationships/slide" Target="slides/slide124.xml"/><Relationship Id="rId478" Type="http://schemas.openxmlformats.org/officeDocument/2006/relationships/slide" Target="slides/slide362.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Master" Target="slideMasters/slideMaster100.xml"/><Relationship Id="rId282" Type="http://schemas.openxmlformats.org/officeDocument/2006/relationships/slide" Target="slides/slide166.xml"/><Relationship Id="rId338" Type="http://schemas.openxmlformats.org/officeDocument/2006/relationships/slide" Target="slides/slide222.xml"/><Relationship Id="rId503" Type="http://schemas.openxmlformats.org/officeDocument/2006/relationships/slide" Target="slides/slide387.xml"/><Relationship Id="rId8" Type="http://schemas.openxmlformats.org/officeDocument/2006/relationships/slideMaster" Target="slideMasters/slideMaster8.xml"/><Relationship Id="rId142" Type="http://schemas.openxmlformats.org/officeDocument/2006/relationships/slide" Target="slides/slide26.xml"/><Relationship Id="rId184" Type="http://schemas.openxmlformats.org/officeDocument/2006/relationships/slide" Target="slides/slide68.xml"/><Relationship Id="rId391" Type="http://schemas.openxmlformats.org/officeDocument/2006/relationships/slide" Target="slides/slide275.xml"/><Relationship Id="rId405" Type="http://schemas.openxmlformats.org/officeDocument/2006/relationships/slide" Target="slides/slide289.xml"/><Relationship Id="rId447" Type="http://schemas.openxmlformats.org/officeDocument/2006/relationships/slide" Target="slides/slide331.xml"/><Relationship Id="rId251" Type="http://schemas.openxmlformats.org/officeDocument/2006/relationships/slide" Target="slides/slide135.xml"/><Relationship Id="rId489" Type="http://schemas.openxmlformats.org/officeDocument/2006/relationships/slide" Target="slides/slide373.xml"/><Relationship Id="rId46" Type="http://schemas.openxmlformats.org/officeDocument/2006/relationships/slideMaster" Target="slideMasters/slideMaster46.xml"/><Relationship Id="rId293" Type="http://schemas.openxmlformats.org/officeDocument/2006/relationships/slide" Target="slides/slide177.xml"/><Relationship Id="rId307" Type="http://schemas.openxmlformats.org/officeDocument/2006/relationships/slide" Target="slides/slide191.xml"/><Relationship Id="rId349" Type="http://schemas.openxmlformats.org/officeDocument/2006/relationships/slide" Target="slides/slide233.xml"/><Relationship Id="rId514" Type="http://schemas.openxmlformats.org/officeDocument/2006/relationships/slide" Target="slides/slide398.xml"/><Relationship Id="rId88" Type="http://schemas.openxmlformats.org/officeDocument/2006/relationships/slideMaster" Target="slideMasters/slideMaster88.xml"/><Relationship Id="rId111" Type="http://schemas.openxmlformats.org/officeDocument/2006/relationships/slideMaster" Target="slideMasters/slideMaster111.xml"/><Relationship Id="rId153" Type="http://schemas.openxmlformats.org/officeDocument/2006/relationships/slide" Target="slides/slide37.xml"/><Relationship Id="rId195" Type="http://schemas.openxmlformats.org/officeDocument/2006/relationships/slide" Target="slides/slide79.xml"/><Relationship Id="rId209" Type="http://schemas.openxmlformats.org/officeDocument/2006/relationships/slide" Target="slides/slide93.xml"/><Relationship Id="rId360" Type="http://schemas.openxmlformats.org/officeDocument/2006/relationships/slide" Target="slides/slide244.xml"/><Relationship Id="rId416" Type="http://schemas.openxmlformats.org/officeDocument/2006/relationships/slide" Target="slides/slide300.xml"/><Relationship Id="rId220" Type="http://schemas.openxmlformats.org/officeDocument/2006/relationships/slide" Target="slides/slide104.xml"/><Relationship Id="rId458" Type="http://schemas.openxmlformats.org/officeDocument/2006/relationships/slide" Target="slides/slide342.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46.xml"/><Relationship Id="rId318" Type="http://schemas.openxmlformats.org/officeDocument/2006/relationships/slide" Target="slides/slide202.xml"/><Relationship Id="rId99" Type="http://schemas.openxmlformats.org/officeDocument/2006/relationships/slideMaster" Target="slideMasters/slideMaster99.xml"/><Relationship Id="rId122" Type="http://schemas.openxmlformats.org/officeDocument/2006/relationships/slide" Target="slides/slide6.xml"/><Relationship Id="rId164" Type="http://schemas.openxmlformats.org/officeDocument/2006/relationships/slide" Target="slides/slide48.xml"/><Relationship Id="rId371" Type="http://schemas.openxmlformats.org/officeDocument/2006/relationships/slide" Target="slides/slide255.xml"/><Relationship Id="rId427" Type="http://schemas.openxmlformats.org/officeDocument/2006/relationships/slide" Target="slides/slide311.xml"/><Relationship Id="rId469" Type="http://schemas.openxmlformats.org/officeDocument/2006/relationships/slide" Target="slides/slide353.xml"/><Relationship Id="rId26" Type="http://schemas.openxmlformats.org/officeDocument/2006/relationships/slideMaster" Target="slideMasters/slideMaster26.xml"/><Relationship Id="rId231" Type="http://schemas.openxmlformats.org/officeDocument/2006/relationships/slide" Target="slides/slide115.xml"/><Relationship Id="rId273" Type="http://schemas.openxmlformats.org/officeDocument/2006/relationships/slide" Target="slides/slide157.xml"/><Relationship Id="rId329" Type="http://schemas.openxmlformats.org/officeDocument/2006/relationships/slide" Target="slides/slide213.xml"/><Relationship Id="rId480" Type="http://schemas.openxmlformats.org/officeDocument/2006/relationships/slide" Target="slides/slide364.xml"/><Relationship Id="rId68" Type="http://schemas.openxmlformats.org/officeDocument/2006/relationships/slideMaster" Target="slideMasters/slideMaster68.xml"/><Relationship Id="rId133" Type="http://schemas.openxmlformats.org/officeDocument/2006/relationships/slide" Target="slides/slide17.xml"/><Relationship Id="rId175" Type="http://schemas.openxmlformats.org/officeDocument/2006/relationships/slide" Target="slides/slide59.xml"/><Relationship Id="rId340" Type="http://schemas.openxmlformats.org/officeDocument/2006/relationships/slide" Target="slides/slide224.xml"/><Relationship Id="rId200" Type="http://schemas.openxmlformats.org/officeDocument/2006/relationships/slide" Target="slides/slide84.xml"/><Relationship Id="rId382" Type="http://schemas.openxmlformats.org/officeDocument/2006/relationships/slide" Target="slides/slide266.xml"/><Relationship Id="rId438" Type="http://schemas.openxmlformats.org/officeDocument/2006/relationships/slide" Target="slides/slide322.xml"/><Relationship Id="rId242" Type="http://schemas.openxmlformats.org/officeDocument/2006/relationships/slide" Target="slides/slide126.xml"/><Relationship Id="rId284" Type="http://schemas.openxmlformats.org/officeDocument/2006/relationships/slide" Target="slides/slide168.xml"/><Relationship Id="rId491" Type="http://schemas.openxmlformats.org/officeDocument/2006/relationships/slide" Target="slides/slide375.xml"/><Relationship Id="rId505" Type="http://schemas.openxmlformats.org/officeDocument/2006/relationships/slide" Target="slides/slide389.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Master" Target="slideMasters/slideMaster102.xml"/><Relationship Id="rId144" Type="http://schemas.openxmlformats.org/officeDocument/2006/relationships/slide" Target="slides/slide28.xml"/><Relationship Id="rId90" Type="http://schemas.openxmlformats.org/officeDocument/2006/relationships/slideMaster" Target="slideMasters/slideMaster90.xml"/><Relationship Id="rId186" Type="http://schemas.openxmlformats.org/officeDocument/2006/relationships/slide" Target="slides/slide70.xml"/><Relationship Id="rId351" Type="http://schemas.openxmlformats.org/officeDocument/2006/relationships/slide" Target="slides/slide235.xml"/><Relationship Id="rId393" Type="http://schemas.openxmlformats.org/officeDocument/2006/relationships/slide" Target="slides/slide277.xml"/><Relationship Id="rId407" Type="http://schemas.openxmlformats.org/officeDocument/2006/relationships/slide" Target="slides/slide291.xml"/><Relationship Id="rId449" Type="http://schemas.openxmlformats.org/officeDocument/2006/relationships/slide" Target="slides/slide333.xml"/><Relationship Id="rId211" Type="http://schemas.openxmlformats.org/officeDocument/2006/relationships/slide" Target="slides/slide95.xml"/><Relationship Id="rId253" Type="http://schemas.openxmlformats.org/officeDocument/2006/relationships/slide" Target="slides/slide137.xml"/><Relationship Id="rId295" Type="http://schemas.openxmlformats.org/officeDocument/2006/relationships/slide" Target="slides/slide179.xml"/><Relationship Id="rId309" Type="http://schemas.openxmlformats.org/officeDocument/2006/relationships/slide" Target="slides/slide193.xml"/><Relationship Id="rId460" Type="http://schemas.openxmlformats.org/officeDocument/2006/relationships/slide" Target="slides/slide344.xml"/><Relationship Id="rId516" Type="http://schemas.openxmlformats.org/officeDocument/2006/relationships/presProps" Target="presProps.xml"/><Relationship Id="rId48" Type="http://schemas.openxmlformats.org/officeDocument/2006/relationships/slideMaster" Target="slideMasters/slideMaster48.xml"/><Relationship Id="rId113" Type="http://schemas.openxmlformats.org/officeDocument/2006/relationships/slideMaster" Target="slideMasters/slideMaster113.xml"/><Relationship Id="rId320" Type="http://schemas.openxmlformats.org/officeDocument/2006/relationships/slide" Target="slides/slide204.xml"/><Relationship Id="rId155" Type="http://schemas.openxmlformats.org/officeDocument/2006/relationships/slide" Target="slides/slide39.xml"/><Relationship Id="rId197" Type="http://schemas.openxmlformats.org/officeDocument/2006/relationships/slide" Target="slides/slide81.xml"/><Relationship Id="rId362" Type="http://schemas.openxmlformats.org/officeDocument/2006/relationships/slide" Target="slides/slide246.xml"/><Relationship Id="rId418" Type="http://schemas.openxmlformats.org/officeDocument/2006/relationships/slide" Target="slides/slide302.xml"/><Relationship Id="rId222" Type="http://schemas.openxmlformats.org/officeDocument/2006/relationships/slide" Target="slides/slide106.xml"/><Relationship Id="rId264" Type="http://schemas.openxmlformats.org/officeDocument/2006/relationships/slide" Target="slides/slide148.xml"/><Relationship Id="rId471" Type="http://schemas.openxmlformats.org/officeDocument/2006/relationships/slide" Target="slides/slide355.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8.xml"/><Relationship Id="rId70" Type="http://schemas.openxmlformats.org/officeDocument/2006/relationships/slideMaster" Target="slideMasters/slideMaster70.xml"/><Relationship Id="rId166" Type="http://schemas.openxmlformats.org/officeDocument/2006/relationships/slide" Target="slides/slide50.xml"/><Relationship Id="rId331" Type="http://schemas.openxmlformats.org/officeDocument/2006/relationships/slide" Target="slides/slide215.xml"/><Relationship Id="rId373" Type="http://schemas.openxmlformats.org/officeDocument/2006/relationships/slide" Target="slides/slide257.xml"/><Relationship Id="rId429" Type="http://schemas.openxmlformats.org/officeDocument/2006/relationships/slide" Target="slides/slide313.xml"/><Relationship Id="rId1" Type="http://schemas.openxmlformats.org/officeDocument/2006/relationships/slideMaster" Target="slideMasters/slideMaster1.xml"/><Relationship Id="rId233" Type="http://schemas.openxmlformats.org/officeDocument/2006/relationships/slide" Target="slides/slide117.xml"/><Relationship Id="rId440" Type="http://schemas.openxmlformats.org/officeDocument/2006/relationships/slide" Target="slides/slide324.xml"/><Relationship Id="rId28" Type="http://schemas.openxmlformats.org/officeDocument/2006/relationships/slideMaster" Target="slideMasters/slideMaster28.xml"/><Relationship Id="rId275" Type="http://schemas.openxmlformats.org/officeDocument/2006/relationships/slide" Target="slides/slide159.xml"/><Relationship Id="rId300" Type="http://schemas.openxmlformats.org/officeDocument/2006/relationships/slide" Target="slides/slide184.xml"/><Relationship Id="rId482" Type="http://schemas.openxmlformats.org/officeDocument/2006/relationships/slide" Target="slides/slide366.xml"/><Relationship Id="rId81" Type="http://schemas.openxmlformats.org/officeDocument/2006/relationships/slideMaster" Target="slideMasters/slideMaster81.xml"/><Relationship Id="rId135" Type="http://schemas.openxmlformats.org/officeDocument/2006/relationships/slide" Target="slides/slide19.xml"/><Relationship Id="rId177" Type="http://schemas.openxmlformats.org/officeDocument/2006/relationships/slide" Target="slides/slide61.xml"/><Relationship Id="rId342" Type="http://schemas.openxmlformats.org/officeDocument/2006/relationships/slide" Target="slides/slide226.xml"/><Relationship Id="rId384" Type="http://schemas.openxmlformats.org/officeDocument/2006/relationships/slide" Target="slides/slide268.xml"/><Relationship Id="rId202" Type="http://schemas.openxmlformats.org/officeDocument/2006/relationships/slide" Target="slides/slide86.xml"/><Relationship Id="rId244" Type="http://schemas.openxmlformats.org/officeDocument/2006/relationships/slide" Target="slides/slide128.xml"/><Relationship Id="rId39" Type="http://schemas.openxmlformats.org/officeDocument/2006/relationships/slideMaster" Target="slideMasters/slideMaster39.xml"/><Relationship Id="rId286" Type="http://schemas.openxmlformats.org/officeDocument/2006/relationships/slide" Target="slides/slide170.xml"/><Relationship Id="rId451" Type="http://schemas.openxmlformats.org/officeDocument/2006/relationships/slide" Target="slides/slide335.xml"/><Relationship Id="rId493" Type="http://schemas.openxmlformats.org/officeDocument/2006/relationships/slide" Target="slides/slide377.xml"/><Relationship Id="rId507" Type="http://schemas.openxmlformats.org/officeDocument/2006/relationships/slide" Target="slides/slide391.xml"/><Relationship Id="rId50" Type="http://schemas.openxmlformats.org/officeDocument/2006/relationships/slideMaster" Target="slideMasters/slideMaster50.xml"/><Relationship Id="rId104" Type="http://schemas.openxmlformats.org/officeDocument/2006/relationships/slideMaster" Target="slideMasters/slideMaster104.xml"/><Relationship Id="rId146" Type="http://schemas.openxmlformats.org/officeDocument/2006/relationships/slide" Target="slides/slide30.xml"/><Relationship Id="rId188" Type="http://schemas.openxmlformats.org/officeDocument/2006/relationships/slide" Target="slides/slide72.xml"/><Relationship Id="rId311" Type="http://schemas.openxmlformats.org/officeDocument/2006/relationships/slide" Target="slides/slide195.xml"/><Relationship Id="rId353" Type="http://schemas.openxmlformats.org/officeDocument/2006/relationships/slide" Target="slides/slide237.xml"/><Relationship Id="rId395" Type="http://schemas.openxmlformats.org/officeDocument/2006/relationships/slide" Target="slides/slide279.xml"/><Relationship Id="rId409" Type="http://schemas.openxmlformats.org/officeDocument/2006/relationships/slide" Target="slides/slide293.xml"/><Relationship Id="rId92" Type="http://schemas.openxmlformats.org/officeDocument/2006/relationships/slideMaster" Target="slideMasters/slideMaster92.xml"/><Relationship Id="rId213" Type="http://schemas.openxmlformats.org/officeDocument/2006/relationships/slide" Target="slides/slide97.xml"/><Relationship Id="rId420" Type="http://schemas.openxmlformats.org/officeDocument/2006/relationships/slide" Target="slides/slide304.xml"/><Relationship Id="rId255" Type="http://schemas.openxmlformats.org/officeDocument/2006/relationships/slide" Target="slides/slide139.xml"/><Relationship Id="rId297" Type="http://schemas.openxmlformats.org/officeDocument/2006/relationships/slide" Target="slides/slide181.xml"/><Relationship Id="rId462" Type="http://schemas.openxmlformats.org/officeDocument/2006/relationships/slide" Target="slides/slide346.xml"/><Relationship Id="rId518" Type="http://schemas.openxmlformats.org/officeDocument/2006/relationships/theme" Target="theme/theme1.xml"/><Relationship Id="rId115" Type="http://schemas.openxmlformats.org/officeDocument/2006/relationships/slideMaster" Target="slideMasters/slideMaster115.xml"/><Relationship Id="rId157" Type="http://schemas.openxmlformats.org/officeDocument/2006/relationships/slide" Target="slides/slide41.xml"/><Relationship Id="rId322" Type="http://schemas.openxmlformats.org/officeDocument/2006/relationships/slide" Target="slides/slide206.xml"/><Relationship Id="rId364" Type="http://schemas.openxmlformats.org/officeDocument/2006/relationships/slide" Target="slides/slide248.xml"/><Relationship Id="rId61" Type="http://schemas.openxmlformats.org/officeDocument/2006/relationships/slideMaster" Target="slideMasters/slideMaster61.xml"/><Relationship Id="rId199" Type="http://schemas.openxmlformats.org/officeDocument/2006/relationships/slide" Target="slides/slide83.xml"/><Relationship Id="rId19" Type="http://schemas.openxmlformats.org/officeDocument/2006/relationships/slideMaster" Target="slideMasters/slideMaster19.xml"/><Relationship Id="rId224" Type="http://schemas.openxmlformats.org/officeDocument/2006/relationships/slide" Target="slides/slide108.xml"/><Relationship Id="rId266" Type="http://schemas.openxmlformats.org/officeDocument/2006/relationships/slide" Target="slides/slide150.xml"/><Relationship Id="rId431" Type="http://schemas.openxmlformats.org/officeDocument/2006/relationships/slide" Target="slides/slide315.xml"/><Relationship Id="rId473" Type="http://schemas.openxmlformats.org/officeDocument/2006/relationships/slide" Target="slides/slide357.xml"/><Relationship Id="rId30" Type="http://schemas.openxmlformats.org/officeDocument/2006/relationships/slideMaster" Target="slideMasters/slideMaster30.xml"/><Relationship Id="rId126" Type="http://schemas.openxmlformats.org/officeDocument/2006/relationships/slide" Target="slides/slide10.xml"/><Relationship Id="rId168" Type="http://schemas.openxmlformats.org/officeDocument/2006/relationships/slide" Target="slides/slide52.xml"/><Relationship Id="rId333" Type="http://schemas.openxmlformats.org/officeDocument/2006/relationships/slide" Target="slides/slide217.xml"/><Relationship Id="rId72" Type="http://schemas.openxmlformats.org/officeDocument/2006/relationships/slideMaster" Target="slideMasters/slideMaster72.xml"/><Relationship Id="rId375" Type="http://schemas.openxmlformats.org/officeDocument/2006/relationships/slide" Target="slides/slide259.xml"/><Relationship Id="rId3" Type="http://schemas.openxmlformats.org/officeDocument/2006/relationships/slideMaster" Target="slideMasters/slideMaster3.xml"/><Relationship Id="rId235" Type="http://schemas.openxmlformats.org/officeDocument/2006/relationships/slide" Target="slides/slide119.xml"/><Relationship Id="rId277" Type="http://schemas.openxmlformats.org/officeDocument/2006/relationships/slide" Target="slides/slide161.xml"/><Relationship Id="rId400" Type="http://schemas.openxmlformats.org/officeDocument/2006/relationships/slide" Target="slides/slide284.xml"/><Relationship Id="rId442" Type="http://schemas.openxmlformats.org/officeDocument/2006/relationships/slide" Target="slides/slide326.xml"/><Relationship Id="rId484" Type="http://schemas.openxmlformats.org/officeDocument/2006/relationships/slide" Target="slides/slide368.xml"/><Relationship Id="rId137" Type="http://schemas.openxmlformats.org/officeDocument/2006/relationships/slide" Target="slides/slide21.xml"/><Relationship Id="rId302" Type="http://schemas.openxmlformats.org/officeDocument/2006/relationships/slide" Target="slides/slide186.xml"/><Relationship Id="rId344" Type="http://schemas.openxmlformats.org/officeDocument/2006/relationships/slide" Target="slides/slide228.xml"/><Relationship Id="rId41" Type="http://schemas.openxmlformats.org/officeDocument/2006/relationships/slideMaster" Target="slideMasters/slideMaster41.xml"/><Relationship Id="rId83" Type="http://schemas.openxmlformats.org/officeDocument/2006/relationships/slideMaster" Target="slideMasters/slideMaster83.xml"/><Relationship Id="rId179" Type="http://schemas.openxmlformats.org/officeDocument/2006/relationships/slide" Target="slides/slide63.xml"/><Relationship Id="rId386" Type="http://schemas.openxmlformats.org/officeDocument/2006/relationships/slide" Target="slides/slide270.xml"/><Relationship Id="rId190" Type="http://schemas.openxmlformats.org/officeDocument/2006/relationships/slide" Target="slides/slide74.xml"/><Relationship Id="rId204" Type="http://schemas.openxmlformats.org/officeDocument/2006/relationships/slide" Target="slides/slide88.xml"/><Relationship Id="rId246" Type="http://schemas.openxmlformats.org/officeDocument/2006/relationships/slide" Target="slides/slide130.xml"/><Relationship Id="rId288" Type="http://schemas.openxmlformats.org/officeDocument/2006/relationships/slide" Target="slides/slide172.xml"/><Relationship Id="rId411" Type="http://schemas.openxmlformats.org/officeDocument/2006/relationships/slide" Target="slides/slide295.xml"/><Relationship Id="rId453" Type="http://schemas.openxmlformats.org/officeDocument/2006/relationships/slide" Target="slides/slide337.xml"/><Relationship Id="rId509" Type="http://schemas.openxmlformats.org/officeDocument/2006/relationships/slide" Target="slides/slide393.xml"/><Relationship Id="rId106" Type="http://schemas.openxmlformats.org/officeDocument/2006/relationships/slideMaster" Target="slideMasters/slideMaster106.xml"/><Relationship Id="rId313" Type="http://schemas.openxmlformats.org/officeDocument/2006/relationships/slide" Target="slides/slide197.xml"/><Relationship Id="rId495" Type="http://schemas.openxmlformats.org/officeDocument/2006/relationships/slide" Target="slides/slide379.xml"/><Relationship Id="rId10" Type="http://schemas.openxmlformats.org/officeDocument/2006/relationships/slideMaster" Target="slideMasters/slideMaster10.xml"/><Relationship Id="rId52" Type="http://schemas.openxmlformats.org/officeDocument/2006/relationships/slideMaster" Target="slideMasters/slideMaster52.xml"/><Relationship Id="rId94" Type="http://schemas.openxmlformats.org/officeDocument/2006/relationships/slideMaster" Target="slideMasters/slideMaster94.xml"/><Relationship Id="rId148" Type="http://schemas.openxmlformats.org/officeDocument/2006/relationships/slide" Target="slides/slide32.xml"/><Relationship Id="rId355" Type="http://schemas.openxmlformats.org/officeDocument/2006/relationships/slide" Target="slides/slide239.xml"/><Relationship Id="rId397" Type="http://schemas.openxmlformats.org/officeDocument/2006/relationships/slide" Target="slides/slide281.xml"/><Relationship Id="rId215" Type="http://schemas.openxmlformats.org/officeDocument/2006/relationships/slide" Target="slides/slide99.xml"/><Relationship Id="rId257" Type="http://schemas.openxmlformats.org/officeDocument/2006/relationships/slide" Target="slides/slide141.xml"/><Relationship Id="rId422" Type="http://schemas.openxmlformats.org/officeDocument/2006/relationships/slide" Target="slides/slide306.xml"/><Relationship Id="rId464" Type="http://schemas.openxmlformats.org/officeDocument/2006/relationships/slide" Target="slides/slide348.xml"/><Relationship Id="rId299" Type="http://schemas.openxmlformats.org/officeDocument/2006/relationships/slide" Target="slides/slide183.xml"/><Relationship Id="rId63" Type="http://schemas.openxmlformats.org/officeDocument/2006/relationships/slideMaster" Target="slideMasters/slideMaster63.xml"/><Relationship Id="rId159" Type="http://schemas.openxmlformats.org/officeDocument/2006/relationships/slide" Target="slides/slide43.xml"/><Relationship Id="rId366" Type="http://schemas.openxmlformats.org/officeDocument/2006/relationships/slide" Target="slides/slide250.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E6F53C06-4E31-D040-8F03-EF703A04D14F}" type="doc">
      <dgm:prSet loTypeId="urn:microsoft.com/office/officeart/2005/8/layout/cycle8" loCatId="cycle" qsTypeId="urn:microsoft.com/office/officeart/2005/8/quickstyle/simple4" qsCatId="simple" csTypeId="urn:microsoft.com/office/officeart/2005/8/colors/accent1_2" csCatId="accent1" phldr="1"/>
      <dgm:spPr/>
      <dgm:t>
        <a:bodyPr/>
        <a:lstStyle/>
        <a:p>
          <a:endParaRPr lang="en-US"/>
        </a:p>
      </dgm:t>
    </dgm:pt>
    <dgm:pt modelId="{7D473E2F-916C-E843-9FD7-3FA101C1CDBB}">
      <dgm:prSet phldrT="[Text]"/>
      <dgm:spPr>
        <a:solidFill>
          <a:srgbClr val="0000FF"/>
        </a:solidFill>
        <a:effectLst>
          <a:reflection stA="50000" endPos="75000" dist="12700" dir="5400000" sy="-100000" algn="bl" rotWithShape="0"/>
        </a:effectLst>
      </dgm:spPr>
      <dgm:t>
        <a:bodyPr/>
        <a:lstStyle/>
        <a:p>
          <a:r>
            <a:rPr lang="ar-JO" dirty="0"/>
            <a:t>الدفن</a:t>
          </a:r>
          <a:endParaRPr lang="en-US" dirty="0"/>
        </a:p>
      </dgm:t>
    </dgm:pt>
    <dgm:pt modelId="{E6E4C51B-20F9-954C-B5B9-38D5575BCAF3}" type="parTrans" cxnId="{F7577A63-088C-CA44-AEC9-8E0EC39E1CE2}">
      <dgm:prSet/>
      <dgm:spPr/>
      <dgm:t>
        <a:bodyPr/>
        <a:lstStyle/>
        <a:p>
          <a:endParaRPr lang="en-US"/>
        </a:p>
      </dgm:t>
    </dgm:pt>
    <dgm:pt modelId="{BF3EB062-1A2A-FF47-A397-9630C2E82009}" type="sibTrans" cxnId="{F7577A63-088C-CA44-AEC9-8E0EC39E1CE2}">
      <dgm:prSet/>
      <dgm:spPr/>
      <dgm:t>
        <a:bodyPr/>
        <a:lstStyle/>
        <a:p>
          <a:endParaRPr lang="en-US"/>
        </a:p>
      </dgm:t>
    </dgm:pt>
    <dgm:pt modelId="{1761BF22-3663-6943-BC98-EA3FB97FC333}">
      <dgm:prSet phldrT="[Text]"/>
      <dgm:spPr>
        <a:solidFill>
          <a:srgbClr val="0000FF"/>
        </a:solidFill>
        <a:effectLst>
          <a:reflection stA="50000" endPos="75000" dist="12700" dir="5400000" sy="-100000" algn="bl" rotWithShape="0"/>
        </a:effectLst>
      </dgm:spPr>
      <dgm:t>
        <a:bodyPr/>
        <a:lstStyle/>
        <a:p>
          <a:r>
            <a:rPr lang="ar-JO" dirty="0"/>
            <a:t>القيامة</a:t>
          </a:r>
          <a:endParaRPr lang="en-US" dirty="0"/>
        </a:p>
      </dgm:t>
    </dgm:pt>
    <dgm:pt modelId="{3753E919-331B-8541-9B06-3EDFEB76666C}" type="parTrans" cxnId="{FC9787EB-FCFA-7648-BC42-E45922126F60}">
      <dgm:prSet/>
      <dgm:spPr/>
      <dgm:t>
        <a:bodyPr/>
        <a:lstStyle/>
        <a:p>
          <a:endParaRPr lang="en-US"/>
        </a:p>
      </dgm:t>
    </dgm:pt>
    <dgm:pt modelId="{ECB37D6B-F6F1-8B48-93DA-0714D70302B6}" type="sibTrans" cxnId="{FC9787EB-FCFA-7648-BC42-E45922126F60}">
      <dgm:prSet/>
      <dgm:spPr/>
      <dgm:t>
        <a:bodyPr/>
        <a:lstStyle/>
        <a:p>
          <a:endParaRPr lang="en-US"/>
        </a:p>
      </dgm:t>
    </dgm:pt>
    <dgm:pt modelId="{C3740528-2A0E-7A44-A71D-1AD106D92C0C}">
      <dgm:prSet phldrT="[Text]"/>
      <dgm:spPr>
        <a:solidFill>
          <a:srgbClr val="0000FF"/>
        </a:solidFill>
        <a:effectLst>
          <a:reflection stA="50000" endPos="75000" dist="12700" dir="5400000" sy="-100000" algn="bl" rotWithShape="0"/>
        </a:effectLst>
      </dgm:spPr>
      <dgm:t>
        <a:bodyPr/>
        <a:lstStyle/>
        <a:p>
          <a:r>
            <a:rPr lang="ar-JO" dirty="0"/>
            <a:t>الموت</a:t>
          </a:r>
          <a:endParaRPr lang="en-US" dirty="0"/>
        </a:p>
      </dgm:t>
    </dgm:pt>
    <dgm:pt modelId="{4A8C770C-8017-E643-8BD7-1FA17691D437}" type="parTrans" cxnId="{3CA2EDF9-0DA0-0540-864A-5ED5ADEAB19F}">
      <dgm:prSet/>
      <dgm:spPr/>
      <dgm:t>
        <a:bodyPr/>
        <a:lstStyle/>
        <a:p>
          <a:endParaRPr lang="en-US"/>
        </a:p>
      </dgm:t>
    </dgm:pt>
    <dgm:pt modelId="{B3975846-99ED-F74A-8352-2BF546FA1DEF}" type="sibTrans" cxnId="{3CA2EDF9-0DA0-0540-864A-5ED5ADEAB19F}">
      <dgm:prSet/>
      <dgm:spPr/>
      <dgm:t>
        <a:bodyPr/>
        <a:lstStyle/>
        <a:p>
          <a:endParaRPr lang="en-US"/>
        </a:p>
      </dgm:t>
    </dgm:pt>
    <dgm:pt modelId="{7B602E98-C876-8342-BB3E-8277BEFF1E68}" type="pres">
      <dgm:prSet presAssocID="{E6F53C06-4E31-D040-8F03-EF703A04D14F}" presName="compositeShape" presStyleCnt="0">
        <dgm:presLayoutVars>
          <dgm:chMax val="7"/>
          <dgm:dir/>
          <dgm:resizeHandles val="exact"/>
        </dgm:presLayoutVars>
      </dgm:prSet>
      <dgm:spPr/>
    </dgm:pt>
    <dgm:pt modelId="{9384EA35-9B61-C346-BDBD-964737CBBFD8}" type="pres">
      <dgm:prSet presAssocID="{E6F53C06-4E31-D040-8F03-EF703A04D14F}" presName="wedge1" presStyleLbl="node1" presStyleIdx="0" presStyleCnt="3"/>
      <dgm:spPr/>
    </dgm:pt>
    <dgm:pt modelId="{379C2E45-9820-9F4F-A5F0-A154F1E06CE9}" type="pres">
      <dgm:prSet presAssocID="{E6F53C06-4E31-D040-8F03-EF703A04D14F}" presName="dummy1a" presStyleCnt="0"/>
      <dgm:spPr/>
    </dgm:pt>
    <dgm:pt modelId="{59781E3A-25AB-F041-8955-CC4D3E9F5ED6}" type="pres">
      <dgm:prSet presAssocID="{E6F53C06-4E31-D040-8F03-EF703A04D14F}" presName="dummy1b" presStyleCnt="0"/>
      <dgm:spPr/>
    </dgm:pt>
    <dgm:pt modelId="{0CC4020D-20E9-C24E-A593-B54EE7503880}" type="pres">
      <dgm:prSet presAssocID="{E6F53C06-4E31-D040-8F03-EF703A04D14F}" presName="wedge1Tx" presStyleLbl="node1" presStyleIdx="0" presStyleCnt="3">
        <dgm:presLayoutVars>
          <dgm:chMax val="0"/>
          <dgm:chPref val="0"/>
          <dgm:bulletEnabled val="1"/>
        </dgm:presLayoutVars>
      </dgm:prSet>
      <dgm:spPr/>
    </dgm:pt>
    <dgm:pt modelId="{6B5BD606-BF8F-BF4B-9313-F2FFFC4E6B8D}" type="pres">
      <dgm:prSet presAssocID="{E6F53C06-4E31-D040-8F03-EF703A04D14F}" presName="wedge2" presStyleLbl="node1" presStyleIdx="1" presStyleCnt="3"/>
      <dgm:spPr/>
    </dgm:pt>
    <dgm:pt modelId="{CB15719B-A3AD-B841-AC13-055D2CC4E00B}" type="pres">
      <dgm:prSet presAssocID="{E6F53C06-4E31-D040-8F03-EF703A04D14F}" presName="dummy2a" presStyleCnt="0"/>
      <dgm:spPr/>
    </dgm:pt>
    <dgm:pt modelId="{7980E43A-6F66-4245-AB55-5CEB3C5AFC88}" type="pres">
      <dgm:prSet presAssocID="{E6F53C06-4E31-D040-8F03-EF703A04D14F}" presName="dummy2b" presStyleCnt="0"/>
      <dgm:spPr/>
    </dgm:pt>
    <dgm:pt modelId="{FD319245-54BA-8048-A706-9373F34590BA}" type="pres">
      <dgm:prSet presAssocID="{E6F53C06-4E31-D040-8F03-EF703A04D14F}" presName="wedge2Tx" presStyleLbl="node1" presStyleIdx="1" presStyleCnt="3">
        <dgm:presLayoutVars>
          <dgm:chMax val="0"/>
          <dgm:chPref val="0"/>
          <dgm:bulletEnabled val="1"/>
        </dgm:presLayoutVars>
      </dgm:prSet>
      <dgm:spPr/>
    </dgm:pt>
    <dgm:pt modelId="{7A1F332F-0EF0-AC41-905E-4CA0527D6167}" type="pres">
      <dgm:prSet presAssocID="{E6F53C06-4E31-D040-8F03-EF703A04D14F}" presName="wedge3" presStyleLbl="node1" presStyleIdx="2" presStyleCnt="3"/>
      <dgm:spPr/>
    </dgm:pt>
    <dgm:pt modelId="{9D4ED958-D52A-C446-ACAE-990A24F506D2}" type="pres">
      <dgm:prSet presAssocID="{E6F53C06-4E31-D040-8F03-EF703A04D14F}" presName="dummy3a" presStyleCnt="0"/>
      <dgm:spPr/>
    </dgm:pt>
    <dgm:pt modelId="{2C99F39D-B4E7-7944-8D0B-FDAAB2E0F7D2}" type="pres">
      <dgm:prSet presAssocID="{E6F53C06-4E31-D040-8F03-EF703A04D14F}" presName="dummy3b" presStyleCnt="0"/>
      <dgm:spPr/>
    </dgm:pt>
    <dgm:pt modelId="{62C367AA-B91C-A148-B86A-FB79D3F4E72B}" type="pres">
      <dgm:prSet presAssocID="{E6F53C06-4E31-D040-8F03-EF703A04D14F}" presName="wedge3Tx" presStyleLbl="node1" presStyleIdx="2" presStyleCnt="3">
        <dgm:presLayoutVars>
          <dgm:chMax val="0"/>
          <dgm:chPref val="0"/>
          <dgm:bulletEnabled val="1"/>
        </dgm:presLayoutVars>
      </dgm:prSet>
      <dgm:spPr/>
    </dgm:pt>
    <dgm:pt modelId="{436E2647-1ED5-3148-9666-10A54B791D68}" type="pres">
      <dgm:prSet presAssocID="{B3975846-99ED-F74A-8352-2BF546FA1DEF}" presName="arrowWedge1" presStyleLbl="fgSibTrans2D1" presStyleIdx="0" presStyleCnt="3"/>
      <dgm:spPr/>
    </dgm:pt>
    <dgm:pt modelId="{EBECA5EC-E10B-6541-880B-794BFF59D527}" type="pres">
      <dgm:prSet presAssocID="{BF3EB062-1A2A-FF47-A397-9630C2E82009}" presName="arrowWedge2" presStyleLbl="fgSibTrans2D1" presStyleIdx="1" presStyleCnt="3"/>
      <dgm:spPr/>
    </dgm:pt>
    <dgm:pt modelId="{04B237A7-8148-7F4A-A35C-06AEC2C459B4}" type="pres">
      <dgm:prSet presAssocID="{ECB37D6B-F6F1-8B48-93DA-0714D70302B6}" presName="arrowWedge3" presStyleLbl="fgSibTrans2D1" presStyleIdx="2" presStyleCnt="3"/>
      <dgm:spPr/>
    </dgm:pt>
  </dgm:ptLst>
  <dgm:cxnLst>
    <dgm:cxn modelId="{F7577A63-088C-CA44-AEC9-8E0EC39E1CE2}" srcId="{E6F53C06-4E31-D040-8F03-EF703A04D14F}" destId="{7D473E2F-916C-E843-9FD7-3FA101C1CDBB}" srcOrd="1" destOrd="0" parTransId="{E6E4C51B-20F9-954C-B5B9-38D5575BCAF3}" sibTransId="{BF3EB062-1A2A-FF47-A397-9630C2E82009}"/>
    <dgm:cxn modelId="{D77DEC63-1B5C-674C-BFBD-B7EB1469B4E4}" type="presOf" srcId="{C3740528-2A0E-7A44-A71D-1AD106D92C0C}" destId="{9384EA35-9B61-C346-BDBD-964737CBBFD8}" srcOrd="0" destOrd="0" presId="urn:microsoft.com/office/officeart/2005/8/layout/cycle8"/>
    <dgm:cxn modelId="{A38D666A-6A69-5346-83FE-BFCC7C35BE77}" type="presOf" srcId="{1761BF22-3663-6943-BC98-EA3FB97FC333}" destId="{62C367AA-B91C-A148-B86A-FB79D3F4E72B}" srcOrd="1" destOrd="0" presId="urn:microsoft.com/office/officeart/2005/8/layout/cycle8"/>
    <dgm:cxn modelId="{90EBD6A2-7238-DD4E-9E76-87BA5AE224F1}" type="presOf" srcId="{7D473E2F-916C-E843-9FD7-3FA101C1CDBB}" destId="{6B5BD606-BF8F-BF4B-9313-F2FFFC4E6B8D}" srcOrd="0" destOrd="0" presId="urn:microsoft.com/office/officeart/2005/8/layout/cycle8"/>
    <dgm:cxn modelId="{A2BD33A7-8542-BA48-9D21-1A8AB63B1251}" type="presOf" srcId="{E6F53C06-4E31-D040-8F03-EF703A04D14F}" destId="{7B602E98-C876-8342-BB3E-8277BEFF1E68}" srcOrd="0" destOrd="0" presId="urn:microsoft.com/office/officeart/2005/8/layout/cycle8"/>
    <dgm:cxn modelId="{6F9BC8C5-E225-464F-978E-CB122F567A05}" type="presOf" srcId="{1761BF22-3663-6943-BC98-EA3FB97FC333}" destId="{7A1F332F-0EF0-AC41-905E-4CA0527D6167}" srcOrd="0" destOrd="0" presId="urn:microsoft.com/office/officeart/2005/8/layout/cycle8"/>
    <dgm:cxn modelId="{FF34D5E2-3A1E-3144-B285-70FD4DAEE761}" type="presOf" srcId="{7D473E2F-916C-E843-9FD7-3FA101C1CDBB}" destId="{FD319245-54BA-8048-A706-9373F34590BA}" srcOrd="1" destOrd="0" presId="urn:microsoft.com/office/officeart/2005/8/layout/cycle8"/>
    <dgm:cxn modelId="{113A43E5-C205-B949-92C5-67E07372E275}" type="presOf" srcId="{C3740528-2A0E-7A44-A71D-1AD106D92C0C}" destId="{0CC4020D-20E9-C24E-A593-B54EE7503880}" srcOrd="1" destOrd="0" presId="urn:microsoft.com/office/officeart/2005/8/layout/cycle8"/>
    <dgm:cxn modelId="{FC9787EB-FCFA-7648-BC42-E45922126F60}" srcId="{E6F53C06-4E31-D040-8F03-EF703A04D14F}" destId="{1761BF22-3663-6943-BC98-EA3FB97FC333}" srcOrd="2" destOrd="0" parTransId="{3753E919-331B-8541-9B06-3EDFEB76666C}" sibTransId="{ECB37D6B-F6F1-8B48-93DA-0714D70302B6}"/>
    <dgm:cxn modelId="{3CA2EDF9-0DA0-0540-864A-5ED5ADEAB19F}" srcId="{E6F53C06-4E31-D040-8F03-EF703A04D14F}" destId="{C3740528-2A0E-7A44-A71D-1AD106D92C0C}" srcOrd="0" destOrd="0" parTransId="{4A8C770C-8017-E643-8BD7-1FA17691D437}" sibTransId="{B3975846-99ED-F74A-8352-2BF546FA1DEF}"/>
    <dgm:cxn modelId="{096AF3DD-D6D4-4C46-A888-218F66F7BFE8}" type="presParOf" srcId="{7B602E98-C876-8342-BB3E-8277BEFF1E68}" destId="{9384EA35-9B61-C346-BDBD-964737CBBFD8}" srcOrd="0" destOrd="0" presId="urn:microsoft.com/office/officeart/2005/8/layout/cycle8"/>
    <dgm:cxn modelId="{931EE060-CF7C-8649-A73B-70D6FC6DC20A}" type="presParOf" srcId="{7B602E98-C876-8342-BB3E-8277BEFF1E68}" destId="{379C2E45-9820-9F4F-A5F0-A154F1E06CE9}" srcOrd="1" destOrd="0" presId="urn:microsoft.com/office/officeart/2005/8/layout/cycle8"/>
    <dgm:cxn modelId="{45E18C32-97B0-DF4C-BDBC-FC496C23A47F}" type="presParOf" srcId="{7B602E98-C876-8342-BB3E-8277BEFF1E68}" destId="{59781E3A-25AB-F041-8955-CC4D3E9F5ED6}" srcOrd="2" destOrd="0" presId="urn:microsoft.com/office/officeart/2005/8/layout/cycle8"/>
    <dgm:cxn modelId="{613669AD-BE48-3C4D-94C8-27275FA09326}" type="presParOf" srcId="{7B602E98-C876-8342-BB3E-8277BEFF1E68}" destId="{0CC4020D-20E9-C24E-A593-B54EE7503880}" srcOrd="3" destOrd="0" presId="urn:microsoft.com/office/officeart/2005/8/layout/cycle8"/>
    <dgm:cxn modelId="{B34EE695-F021-D740-94F4-04FC5C77A125}" type="presParOf" srcId="{7B602E98-C876-8342-BB3E-8277BEFF1E68}" destId="{6B5BD606-BF8F-BF4B-9313-F2FFFC4E6B8D}" srcOrd="4" destOrd="0" presId="urn:microsoft.com/office/officeart/2005/8/layout/cycle8"/>
    <dgm:cxn modelId="{237E30F4-3D3D-DB42-9B9A-414CA85F339A}" type="presParOf" srcId="{7B602E98-C876-8342-BB3E-8277BEFF1E68}" destId="{CB15719B-A3AD-B841-AC13-055D2CC4E00B}" srcOrd="5" destOrd="0" presId="urn:microsoft.com/office/officeart/2005/8/layout/cycle8"/>
    <dgm:cxn modelId="{FC53FC55-263E-0144-AD1F-F4A8C68FC293}" type="presParOf" srcId="{7B602E98-C876-8342-BB3E-8277BEFF1E68}" destId="{7980E43A-6F66-4245-AB55-5CEB3C5AFC88}" srcOrd="6" destOrd="0" presId="urn:microsoft.com/office/officeart/2005/8/layout/cycle8"/>
    <dgm:cxn modelId="{C01C4640-DF73-6F49-8566-69850A5F2DD1}" type="presParOf" srcId="{7B602E98-C876-8342-BB3E-8277BEFF1E68}" destId="{FD319245-54BA-8048-A706-9373F34590BA}" srcOrd="7" destOrd="0" presId="urn:microsoft.com/office/officeart/2005/8/layout/cycle8"/>
    <dgm:cxn modelId="{EC9C0D62-E144-CD4E-A177-9F41235E6E1D}" type="presParOf" srcId="{7B602E98-C876-8342-BB3E-8277BEFF1E68}" destId="{7A1F332F-0EF0-AC41-905E-4CA0527D6167}" srcOrd="8" destOrd="0" presId="urn:microsoft.com/office/officeart/2005/8/layout/cycle8"/>
    <dgm:cxn modelId="{98F6D5AD-E75F-EF40-AC7A-8BEBADE77AA3}" type="presParOf" srcId="{7B602E98-C876-8342-BB3E-8277BEFF1E68}" destId="{9D4ED958-D52A-C446-ACAE-990A24F506D2}" srcOrd="9" destOrd="0" presId="urn:microsoft.com/office/officeart/2005/8/layout/cycle8"/>
    <dgm:cxn modelId="{7B5B54F2-F795-1742-96B3-004B8668C60F}" type="presParOf" srcId="{7B602E98-C876-8342-BB3E-8277BEFF1E68}" destId="{2C99F39D-B4E7-7944-8D0B-FDAAB2E0F7D2}" srcOrd="10" destOrd="0" presId="urn:microsoft.com/office/officeart/2005/8/layout/cycle8"/>
    <dgm:cxn modelId="{193F5489-013D-DF43-9AE4-C2533765AC27}" type="presParOf" srcId="{7B602E98-C876-8342-BB3E-8277BEFF1E68}" destId="{62C367AA-B91C-A148-B86A-FB79D3F4E72B}" srcOrd="11" destOrd="0" presId="urn:microsoft.com/office/officeart/2005/8/layout/cycle8"/>
    <dgm:cxn modelId="{FB4C94F9-F636-FE49-8D5E-038EEA5B3323}" type="presParOf" srcId="{7B602E98-C876-8342-BB3E-8277BEFF1E68}" destId="{436E2647-1ED5-3148-9666-10A54B791D68}" srcOrd="12" destOrd="0" presId="urn:microsoft.com/office/officeart/2005/8/layout/cycle8"/>
    <dgm:cxn modelId="{96DB0B0C-DF41-804B-8955-CF28427564B6}" type="presParOf" srcId="{7B602E98-C876-8342-BB3E-8277BEFF1E68}" destId="{EBECA5EC-E10B-6541-880B-794BFF59D527}" srcOrd="13" destOrd="0" presId="urn:microsoft.com/office/officeart/2005/8/layout/cycle8"/>
    <dgm:cxn modelId="{4C281EF6-9318-454C-965F-77C2B8F6644C}" type="presParOf" srcId="{7B602E98-C876-8342-BB3E-8277BEFF1E68}" destId="{04B237A7-8148-7F4A-A35C-06AEC2C459B4}" srcOrd="14" destOrd="0" presId="urn:microsoft.com/office/officeart/2005/8/layout/cycle8"/>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A53F1204-5BE4-684A-AD10-BC5DDE05FFC3}" type="doc">
      <dgm:prSet loTypeId="urn:microsoft.com/office/officeart/2005/8/layout/balance1" loCatId="relationship" qsTypeId="urn:microsoft.com/office/officeart/2005/8/quickstyle/simple4" qsCatId="simple" csTypeId="urn:microsoft.com/office/officeart/2005/8/colors/accent1_2" csCatId="accent1" phldr="1"/>
      <dgm:spPr/>
      <dgm:t>
        <a:bodyPr/>
        <a:lstStyle/>
        <a:p>
          <a:endParaRPr lang="en-US"/>
        </a:p>
      </dgm:t>
    </dgm:pt>
    <dgm:pt modelId="{2D076B49-53D4-8646-81E8-A485E8AC013F}">
      <dgm:prSet phldrT="[Text]"/>
      <dgm:spPr/>
      <dgm:t>
        <a:bodyPr/>
        <a:lstStyle/>
        <a:p>
          <a:r>
            <a:rPr lang="ar-JO" dirty="0"/>
            <a:t>ميت</a:t>
          </a:r>
          <a:endParaRPr lang="en-US" dirty="0"/>
        </a:p>
      </dgm:t>
    </dgm:pt>
    <dgm:pt modelId="{635C5B82-80EB-CD44-9B22-EB89E4655CA3}" type="parTrans" cxnId="{B22E3FBA-469F-AE4E-B3F7-CE6C154837A9}">
      <dgm:prSet/>
      <dgm:spPr/>
      <dgm:t>
        <a:bodyPr/>
        <a:lstStyle/>
        <a:p>
          <a:endParaRPr lang="en-US"/>
        </a:p>
      </dgm:t>
    </dgm:pt>
    <dgm:pt modelId="{BE91BF38-B07E-3B4A-A6D1-A516548ED13A}" type="sibTrans" cxnId="{B22E3FBA-469F-AE4E-B3F7-CE6C154837A9}">
      <dgm:prSet/>
      <dgm:spPr/>
      <dgm:t>
        <a:bodyPr/>
        <a:lstStyle/>
        <a:p>
          <a:endParaRPr lang="en-US"/>
        </a:p>
      </dgm:t>
    </dgm:pt>
    <dgm:pt modelId="{13650350-F198-074E-9D6A-029762067122}">
      <dgm:prSet phldrT="[Text]"/>
      <dgm:spPr>
        <a:solidFill>
          <a:schemeClr val="tx1">
            <a:lumMod val="75000"/>
            <a:lumOff val="25000"/>
          </a:schemeClr>
        </a:solidFill>
        <a:ln>
          <a:solidFill>
            <a:schemeClr val="bg1"/>
          </a:solidFill>
        </a:ln>
        <a:effectLst/>
      </dgm:spPr>
      <dgm:t>
        <a:bodyPr/>
        <a:lstStyle/>
        <a:p>
          <a:endParaRPr lang="en-US" dirty="0"/>
        </a:p>
      </dgm:t>
    </dgm:pt>
    <dgm:pt modelId="{30B9B86E-877A-CC48-B8C1-B2D4CC968317}" type="parTrans" cxnId="{7E9FF40F-AE51-9F4B-BB6C-179EAFFA9DE1}">
      <dgm:prSet/>
      <dgm:spPr/>
      <dgm:t>
        <a:bodyPr/>
        <a:lstStyle/>
        <a:p>
          <a:endParaRPr lang="en-US"/>
        </a:p>
      </dgm:t>
    </dgm:pt>
    <dgm:pt modelId="{02E16F0E-FEC8-074F-B1B8-B722850B88F6}" type="sibTrans" cxnId="{7E9FF40F-AE51-9F4B-BB6C-179EAFFA9DE1}">
      <dgm:prSet/>
      <dgm:spPr/>
      <dgm:t>
        <a:bodyPr/>
        <a:lstStyle/>
        <a:p>
          <a:endParaRPr lang="en-US"/>
        </a:p>
      </dgm:t>
    </dgm:pt>
    <dgm:pt modelId="{7D69569B-2323-5D4E-9279-6914525E0E18}">
      <dgm:prSet phldrT="[Text]"/>
      <dgm:spPr>
        <a:solidFill>
          <a:schemeClr val="tx1">
            <a:lumMod val="75000"/>
            <a:lumOff val="25000"/>
          </a:schemeClr>
        </a:solidFill>
        <a:ln>
          <a:solidFill>
            <a:schemeClr val="bg1"/>
          </a:solidFill>
        </a:ln>
        <a:effectLst/>
      </dgm:spPr>
      <dgm:t>
        <a:bodyPr/>
        <a:lstStyle/>
        <a:p>
          <a:endParaRPr lang="en-US" dirty="0"/>
        </a:p>
      </dgm:t>
    </dgm:pt>
    <dgm:pt modelId="{1E2697EF-97AC-4541-A484-63E297BB0CEF}" type="parTrans" cxnId="{AB920B35-265C-7743-8E8F-1DD3ADFFBC8C}">
      <dgm:prSet/>
      <dgm:spPr/>
      <dgm:t>
        <a:bodyPr/>
        <a:lstStyle/>
        <a:p>
          <a:endParaRPr lang="en-US"/>
        </a:p>
      </dgm:t>
    </dgm:pt>
    <dgm:pt modelId="{A71F1C72-C0D3-6D43-B2BE-3AD8871B4007}" type="sibTrans" cxnId="{AB920B35-265C-7743-8E8F-1DD3ADFFBC8C}">
      <dgm:prSet/>
      <dgm:spPr/>
      <dgm:t>
        <a:bodyPr/>
        <a:lstStyle/>
        <a:p>
          <a:endParaRPr lang="en-US"/>
        </a:p>
      </dgm:t>
    </dgm:pt>
    <dgm:pt modelId="{694525C5-9FDD-814B-A067-F883D9022868}">
      <dgm:prSet phldrT="[Text]"/>
      <dgm:spPr>
        <a:solidFill>
          <a:schemeClr val="tx1">
            <a:lumMod val="75000"/>
            <a:lumOff val="25000"/>
          </a:schemeClr>
        </a:solidFill>
        <a:ln>
          <a:solidFill>
            <a:schemeClr val="bg1"/>
          </a:solidFill>
        </a:ln>
        <a:effectLst/>
      </dgm:spPr>
      <dgm:t>
        <a:bodyPr/>
        <a:lstStyle/>
        <a:p>
          <a:endParaRPr lang="en-US" dirty="0"/>
        </a:p>
      </dgm:t>
    </dgm:pt>
    <dgm:pt modelId="{2C23D46C-88B9-BB49-A03E-023F51BE0CA7}" type="parTrans" cxnId="{C750FF77-9BF2-C844-B5F5-99934E41777E}">
      <dgm:prSet/>
      <dgm:spPr/>
      <dgm:t>
        <a:bodyPr/>
        <a:lstStyle/>
        <a:p>
          <a:endParaRPr lang="en-US"/>
        </a:p>
      </dgm:t>
    </dgm:pt>
    <dgm:pt modelId="{40DD771D-95C0-6E42-B861-7926F8429782}" type="sibTrans" cxnId="{C750FF77-9BF2-C844-B5F5-99934E41777E}">
      <dgm:prSet/>
      <dgm:spPr/>
      <dgm:t>
        <a:bodyPr/>
        <a:lstStyle/>
        <a:p>
          <a:endParaRPr lang="en-US"/>
        </a:p>
      </dgm:t>
    </dgm:pt>
    <dgm:pt modelId="{631A657C-6F77-8C47-A7AD-9F4E40AFFF54}">
      <dgm:prSet/>
      <dgm:spPr/>
      <dgm:t>
        <a:bodyPr/>
        <a:lstStyle/>
        <a:p>
          <a:r>
            <a:rPr lang="ar-JO" dirty="0"/>
            <a:t>حي</a:t>
          </a:r>
          <a:endParaRPr lang="en-US" dirty="0"/>
        </a:p>
      </dgm:t>
    </dgm:pt>
    <dgm:pt modelId="{0DF0805B-31CD-CF48-AF25-DF0315812651}" type="parTrans" cxnId="{6B665958-D165-AD4E-9881-21970047E831}">
      <dgm:prSet/>
      <dgm:spPr/>
      <dgm:t>
        <a:bodyPr/>
        <a:lstStyle/>
        <a:p>
          <a:endParaRPr lang="en-US"/>
        </a:p>
      </dgm:t>
    </dgm:pt>
    <dgm:pt modelId="{221D99B7-23EE-AB44-A9A5-489831DED100}" type="sibTrans" cxnId="{6B665958-D165-AD4E-9881-21970047E831}">
      <dgm:prSet/>
      <dgm:spPr/>
      <dgm:t>
        <a:bodyPr/>
        <a:lstStyle/>
        <a:p>
          <a:endParaRPr lang="en-US"/>
        </a:p>
      </dgm:t>
    </dgm:pt>
    <dgm:pt modelId="{F45C4F90-9252-014B-A19B-2CBB570FCAE0}" type="pres">
      <dgm:prSet presAssocID="{A53F1204-5BE4-684A-AD10-BC5DDE05FFC3}" presName="outerComposite" presStyleCnt="0">
        <dgm:presLayoutVars>
          <dgm:chMax val="2"/>
          <dgm:animLvl val="lvl"/>
          <dgm:resizeHandles val="exact"/>
        </dgm:presLayoutVars>
      </dgm:prSet>
      <dgm:spPr/>
    </dgm:pt>
    <dgm:pt modelId="{5A966515-05D9-7549-9FBE-52885586EBF8}" type="pres">
      <dgm:prSet presAssocID="{A53F1204-5BE4-684A-AD10-BC5DDE05FFC3}" presName="dummyMaxCanvas" presStyleCnt="0"/>
      <dgm:spPr/>
    </dgm:pt>
    <dgm:pt modelId="{4D65AE49-4CFF-0241-BCCE-AAF78EFC329D}" type="pres">
      <dgm:prSet presAssocID="{A53F1204-5BE4-684A-AD10-BC5DDE05FFC3}" presName="parentComposite" presStyleCnt="0"/>
      <dgm:spPr/>
    </dgm:pt>
    <dgm:pt modelId="{4F0783E6-C52A-A847-A6E3-E332A152C91B}" type="pres">
      <dgm:prSet presAssocID="{A53F1204-5BE4-684A-AD10-BC5DDE05FFC3}" presName="parent1" presStyleLbl="alignAccFollowNode1" presStyleIdx="0" presStyleCnt="4" custLinFactX="47222" custLinFactNeighborX="100000" custLinFactNeighborY="12500">
        <dgm:presLayoutVars>
          <dgm:chMax val="4"/>
        </dgm:presLayoutVars>
      </dgm:prSet>
      <dgm:spPr/>
    </dgm:pt>
    <dgm:pt modelId="{62C31F2A-9A1E-A149-8EAF-036B99F62A9B}" type="pres">
      <dgm:prSet presAssocID="{A53F1204-5BE4-684A-AD10-BC5DDE05FFC3}" presName="parent2" presStyleLbl="alignAccFollowNode1" presStyleIdx="1" presStyleCnt="4" custLinFactX="-51389" custLinFactNeighborX="-100000" custLinFactNeighborY="12500">
        <dgm:presLayoutVars>
          <dgm:chMax val="4"/>
        </dgm:presLayoutVars>
      </dgm:prSet>
      <dgm:spPr/>
    </dgm:pt>
    <dgm:pt modelId="{C15F9AC9-F67C-EB44-8C84-8D2E45F48E1F}" type="pres">
      <dgm:prSet presAssocID="{A53F1204-5BE4-684A-AD10-BC5DDE05FFC3}" presName="childrenComposite" presStyleCnt="0"/>
      <dgm:spPr/>
    </dgm:pt>
    <dgm:pt modelId="{C9FDDC98-D973-4648-88C7-546222ADC43F}" type="pres">
      <dgm:prSet presAssocID="{A53F1204-5BE4-684A-AD10-BC5DDE05FFC3}" presName="dummyMaxCanvas_ChildArea" presStyleCnt="0"/>
      <dgm:spPr/>
    </dgm:pt>
    <dgm:pt modelId="{5CC5C51F-F3F8-BE46-A3E7-3F156BB7224C}" type="pres">
      <dgm:prSet presAssocID="{A53F1204-5BE4-684A-AD10-BC5DDE05FFC3}" presName="fulcrum" presStyleLbl="alignAccFollowNode1" presStyleIdx="2" presStyleCnt="4"/>
      <dgm:spPr>
        <a:effectLst>
          <a:outerShdw blurRad="50800" dist="38100" dir="2700000">
            <a:schemeClr val="tx1">
              <a:alpha val="43000"/>
            </a:schemeClr>
          </a:outerShdw>
        </a:effectLst>
      </dgm:spPr>
    </dgm:pt>
    <dgm:pt modelId="{802AD16A-2A7D-CD40-9219-0D013DAA56FD}" type="pres">
      <dgm:prSet presAssocID="{A53F1204-5BE4-684A-AD10-BC5DDE05FFC3}" presName="balance_30" presStyleLbl="alignAccFollowNode1" presStyleIdx="3" presStyleCnt="4" custAng="520433">
        <dgm:presLayoutVars>
          <dgm:bulletEnabled val="1"/>
        </dgm:presLayoutVars>
      </dgm:prSet>
      <dgm:spPr/>
    </dgm:pt>
    <dgm:pt modelId="{D76DC25C-596D-EC41-A5BE-1044C6E69FB0}" type="pres">
      <dgm:prSet presAssocID="{A53F1204-5BE4-684A-AD10-BC5DDE05FFC3}" presName="left_30_1" presStyleLbl="node1" presStyleIdx="0" presStyleCnt="3" custAng="520433" custLinFactX="42703" custLinFactNeighborX="100000" custLinFactNeighborY="5192">
        <dgm:presLayoutVars>
          <dgm:bulletEnabled val="1"/>
        </dgm:presLayoutVars>
      </dgm:prSet>
      <dgm:spPr/>
    </dgm:pt>
    <dgm:pt modelId="{C1BE93AB-A0D0-C243-957E-EAE81D4B64BA}" type="pres">
      <dgm:prSet presAssocID="{A53F1204-5BE4-684A-AD10-BC5DDE05FFC3}" presName="left_30_2" presStyleLbl="node1" presStyleIdx="1" presStyleCnt="3" custAng="520433" custLinFactX="50811" custLinFactNeighborX="100000" custLinFactNeighborY="13004">
        <dgm:presLayoutVars>
          <dgm:bulletEnabled val="1"/>
        </dgm:presLayoutVars>
      </dgm:prSet>
      <dgm:spPr/>
    </dgm:pt>
    <dgm:pt modelId="{A42B88D9-872F-F246-B082-6E2FFF3800AA}" type="pres">
      <dgm:prSet presAssocID="{A53F1204-5BE4-684A-AD10-BC5DDE05FFC3}" presName="left_30_3" presStyleLbl="node1" presStyleIdx="2" presStyleCnt="3" custAng="520433" custLinFactX="58600" custLinFactNeighborX="100000" custLinFactNeighborY="18733">
        <dgm:presLayoutVars>
          <dgm:bulletEnabled val="1"/>
        </dgm:presLayoutVars>
      </dgm:prSet>
      <dgm:spPr/>
    </dgm:pt>
  </dgm:ptLst>
  <dgm:cxnLst>
    <dgm:cxn modelId="{FD05C90F-BC3A-0E47-B07B-8B88E1F4C9F8}" type="presOf" srcId="{694525C5-9FDD-814B-A067-F883D9022868}" destId="{A42B88D9-872F-F246-B082-6E2FFF3800AA}" srcOrd="0" destOrd="0" presId="urn:microsoft.com/office/officeart/2005/8/layout/balance1"/>
    <dgm:cxn modelId="{7E9FF40F-AE51-9F4B-BB6C-179EAFFA9DE1}" srcId="{2D076B49-53D4-8646-81E8-A485E8AC013F}" destId="{13650350-F198-074E-9D6A-029762067122}" srcOrd="0" destOrd="0" parTransId="{30B9B86E-877A-CC48-B8C1-B2D4CC968317}" sibTransId="{02E16F0E-FEC8-074F-B1B8-B722850B88F6}"/>
    <dgm:cxn modelId="{AB920B35-265C-7743-8E8F-1DD3ADFFBC8C}" srcId="{2D076B49-53D4-8646-81E8-A485E8AC013F}" destId="{7D69569B-2323-5D4E-9279-6914525E0E18}" srcOrd="1" destOrd="0" parTransId="{1E2697EF-97AC-4541-A484-63E297BB0CEF}" sibTransId="{A71F1C72-C0D3-6D43-B2BE-3AD8871B4007}"/>
    <dgm:cxn modelId="{C80FD44B-C82E-044E-A85C-65A61A477CAF}" type="presOf" srcId="{631A657C-6F77-8C47-A7AD-9F4E40AFFF54}" destId="{62C31F2A-9A1E-A149-8EAF-036B99F62A9B}" srcOrd="0" destOrd="0" presId="urn:microsoft.com/office/officeart/2005/8/layout/balance1"/>
    <dgm:cxn modelId="{C33C9C4F-6892-DA44-8C9E-D4602BB9EF71}" type="presOf" srcId="{A53F1204-5BE4-684A-AD10-BC5DDE05FFC3}" destId="{F45C4F90-9252-014B-A19B-2CBB570FCAE0}" srcOrd="0" destOrd="0" presId="urn:microsoft.com/office/officeart/2005/8/layout/balance1"/>
    <dgm:cxn modelId="{6B665958-D165-AD4E-9881-21970047E831}" srcId="{A53F1204-5BE4-684A-AD10-BC5DDE05FFC3}" destId="{631A657C-6F77-8C47-A7AD-9F4E40AFFF54}" srcOrd="1" destOrd="0" parTransId="{0DF0805B-31CD-CF48-AF25-DF0315812651}" sibTransId="{221D99B7-23EE-AB44-A9A5-489831DED100}"/>
    <dgm:cxn modelId="{5D438E67-C85B-E045-92E5-28548FB8FC50}" type="presOf" srcId="{13650350-F198-074E-9D6A-029762067122}" destId="{D76DC25C-596D-EC41-A5BE-1044C6E69FB0}" srcOrd="0" destOrd="0" presId="urn:microsoft.com/office/officeart/2005/8/layout/balance1"/>
    <dgm:cxn modelId="{CF327D74-929D-6742-9586-578D7B5256F8}" type="presOf" srcId="{2D076B49-53D4-8646-81E8-A485E8AC013F}" destId="{4F0783E6-C52A-A847-A6E3-E332A152C91B}" srcOrd="0" destOrd="0" presId="urn:microsoft.com/office/officeart/2005/8/layout/balance1"/>
    <dgm:cxn modelId="{C750FF77-9BF2-C844-B5F5-99934E41777E}" srcId="{2D076B49-53D4-8646-81E8-A485E8AC013F}" destId="{694525C5-9FDD-814B-A067-F883D9022868}" srcOrd="2" destOrd="0" parTransId="{2C23D46C-88B9-BB49-A03E-023F51BE0CA7}" sibTransId="{40DD771D-95C0-6E42-B861-7926F8429782}"/>
    <dgm:cxn modelId="{B9047DA9-E78E-2440-9E63-6D936D324631}" type="presOf" srcId="{7D69569B-2323-5D4E-9279-6914525E0E18}" destId="{C1BE93AB-A0D0-C243-957E-EAE81D4B64BA}" srcOrd="0" destOrd="0" presId="urn:microsoft.com/office/officeart/2005/8/layout/balance1"/>
    <dgm:cxn modelId="{B22E3FBA-469F-AE4E-B3F7-CE6C154837A9}" srcId="{A53F1204-5BE4-684A-AD10-BC5DDE05FFC3}" destId="{2D076B49-53D4-8646-81E8-A485E8AC013F}" srcOrd="0" destOrd="0" parTransId="{635C5B82-80EB-CD44-9B22-EB89E4655CA3}" sibTransId="{BE91BF38-B07E-3B4A-A6D1-A516548ED13A}"/>
    <dgm:cxn modelId="{B1CAD2DC-EAFB-AF49-A0E9-29D6F255B195}" type="presParOf" srcId="{F45C4F90-9252-014B-A19B-2CBB570FCAE0}" destId="{5A966515-05D9-7549-9FBE-52885586EBF8}" srcOrd="0" destOrd="0" presId="urn:microsoft.com/office/officeart/2005/8/layout/balance1"/>
    <dgm:cxn modelId="{4D5C4895-44F0-7848-B5CA-12EAD9705D99}" type="presParOf" srcId="{F45C4F90-9252-014B-A19B-2CBB570FCAE0}" destId="{4D65AE49-4CFF-0241-BCCE-AAF78EFC329D}" srcOrd="1" destOrd="0" presId="urn:microsoft.com/office/officeart/2005/8/layout/balance1"/>
    <dgm:cxn modelId="{59D9714E-BA15-7347-AF6A-45D86DCA5B1A}" type="presParOf" srcId="{4D65AE49-4CFF-0241-BCCE-AAF78EFC329D}" destId="{4F0783E6-C52A-A847-A6E3-E332A152C91B}" srcOrd="0" destOrd="0" presId="urn:microsoft.com/office/officeart/2005/8/layout/balance1"/>
    <dgm:cxn modelId="{27AA175A-E288-7A42-A5F3-8CEA1052D862}" type="presParOf" srcId="{4D65AE49-4CFF-0241-BCCE-AAF78EFC329D}" destId="{62C31F2A-9A1E-A149-8EAF-036B99F62A9B}" srcOrd="1" destOrd="0" presId="urn:microsoft.com/office/officeart/2005/8/layout/balance1"/>
    <dgm:cxn modelId="{5E3C4CFD-5E37-2B42-B2FA-080675D05384}" type="presParOf" srcId="{F45C4F90-9252-014B-A19B-2CBB570FCAE0}" destId="{C15F9AC9-F67C-EB44-8C84-8D2E45F48E1F}" srcOrd="2" destOrd="0" presId="urn:microsoft.com/office/officeart/2005/8/layout/balance1"/>
    <dgm:cxn modelId="{983FA1F3-15FF-D64E-BC87-E66923526882}" type="presParOf" srcId="{C15F9AC9-F67C-EB44-8C84-8D2E45F48E1F}" destId="{C9FDDC98-D973-4648-88C7-546222ADC43F}" srcOrd="0" destOrd="0" presId="urn:microsoft.com/office/officeart/2005/8/layout/balance1"/>
    <dgm:cxn modelId="{9BE93DE5-D1B5-1B4E-BC1A-3F476701692C}" type="presParOf" srcId="{C15F9AC9-F67C-EB44-8C84-8D2E45F48E1F}" destId="{5CC5C51F-F3F8-BE46-A3E7-3F156BB7224C}" srcOrd="1" destOrd="0" presId="urn:microsoft.com/office/officeart/2005/8/layout/balance1"/>
    <dgm:cxn modelId="{DE6AA2B9-BA93-0640-B329-82BD61B1C82F}" type="presParOf" srcId="{C15F9AC9-F67C-EB44-8C84-8D2E45F48E1F}" destId="{802AD16A-2A7D-CD40-9219-0D013DAA56FD}" srcOrd="2" destOrd="0" presId="urn:microsoft.com/office/officeart/2005/8/layout/balance1"/>
    <dgm:cxn modelId="{D1B88601-6440-FD42-A024-85AD91111D71}" type="presParOf" srcId="{C15F9AC9-F67C-EB44-8C84-8D2E45F48E1F}" destId="{D76DC25C-596D-EC41-A5BE-1044C6E69FB0}" srcOrd="3" destOrd="0" presId="urn:microsoft.com/office/officeart/2005/8/layout/balance1"/>
    <dgm:cxn modelId="{2F333BBD-39CE-3C43-BDC6-24E641EAD872}" type="presParOf" srcId="{C15F9AC9-F67C-EB44-8C84-8D2E45F48E1F}" destId="{C1BE93AB-A0D0-C243-957E-EAE81D4B64BA}" srcOrd="4" destOrd="0" presId="urn:microsoft.com/office/officeart/2005/8/layout/balance1"/>
    <dgm:cxn modelId="{7F6665AA-9D20-2E48-8991-F53E4030B038}" type="presParOf" srcId="{C15F9AC9-F67C-EB44-8C84-8D2E45F48E1F}" destId="{A42B88D9-872F-F246-B082-6E2FFF3800AA}" srcOrd="5" destOrd="0" presId="urn:microsoft.com/office/officeart/2005/8/layout/balanc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A53F1204-5BE4-684A-AD10-BC5DDE05FFC3}" type="doc">
      <dgm:prSet loTypeId="urn:microsoft.com/office/officeart/2005/8/layout/balance1" loCatId="relationship" qsTypeId="urn:microsoft.com/office/officeart/2005/8/quickstyle/simple4" qsCatId="simple" csTypeId="urn:microsoft.com/office/officeart/2005/8/colors/accent1_2" csCatId="accent1" phldr="1"/>
      <dgm:spPr/>
      <dgm:t>
        <a:bodyPr/>
        <a:lstStyle/>
        <a:p>
          <a:endParaRPr lang="en-US"/>
        </a:p>
      </dgm:t>
    </dgm:pt>
    <dgm:pt modelId="{2D076B49-53D4-8646-81E8-A485E8AC013F}">
      <dgm:prSet phldrT="[Text]"/>
      <dgm:spPr/>
      <dgm:t>
        <a:bodyPr/>
        <a:lstStyle/>
        <a:p>
          <a:r>
            <a:rPr lang="ar-JO" dirty="0"/>
            <a:t>ميت</a:t>
          </a:r>
          <a:endParaRPr lang="en-US" dirty="0"/>
        </a:p>
      </dgm:t>
    </dgm:pt>
    <dgm:pt modelId="{635C5B82-80EB-CD44-9B22-EB89E4655CA3}" type="parTrans" cxnId="{B22E3FBA-469F-AE4E-B3F7-CE6C154837A9}">
      <dgm:prSet/>
      <dgm:spPr/>
      <dgm:t>
        <a:bodyPr/>
        <a:lstStyle/>
        <a:p>
          <a:endParaRPr lang="en-US"/>
        </a:p>
      </dgm:t>
    </dgm:pt>
    <dgm:pt modelId="{BE91BF38-B07E-3B4A-A6D1-A516548ED13A}" type="sibTrans" cxnId="{B22E3FBA-469F-AE4E-B3F7-CE6C154837A9}">
      <dgm:prSet/>
      <dgm:spPr/>
      <dgm:t>
        <a:bodyPr/>
        <a:lstStyle/>
        <a:p>
          <a:endParaRPr lang="en-US"/>
        </a:p>
      </dgm:t>
    </dgm:pt>
    <dgm:pt modelId="{795537B5-4031-D94F-9CAE-B97D65B128F6}">
      <dgm:prSet phldrT="[Text]"/>
      <dgm:spPr>
        <a:solidFill>
          <a:srgbClr val="0000FF"/>
        </a:solidFill>
        <a:effectLst/>
      </dgm:spPr>
      <dgm:t>
        <a:bodyPr/>
        <a:lstStyle/>
        <a:p>
          <a:r>
            <a:rPr lang="ar-JO" dirty="0"/>
            <a:t>يسوع</a:t>
          </a:r>
          <a:endParaRPr lang="en-US" dirty="0"/>
        </a:p>
      </dgm:t>
    </dgm:pt>
    <dgm:pt modelId="{A5842693-465A-174D-8288-39F5F8128C97}" type="parTrans" cxnId="{4F3B14A3-1A7B-8E40-A792-7527AF3BEAF9}">
      <dgm:prSet/>
      <dgm:spPr/>
      <dgm:t>
        <a:bodyPr/>
        <a:lstStyle/>
        <a:p>
          <a:endParaRPr lang="en-US"/>
        </a:p>
      </dgm:t>
    </dgm:pt>
    <dgm:pt modelId="{9945CA7A-1790-084A-A6A3-462A04A5DA09}" type="sibTrans" cxnId="{4F3B14A3-1A7B-8E40-A792-7527AF3BEAF9}">
      <dgm:prSet/>
      <dgm:spPr/>
      <dgm:t>
        <a:bodyPr/>
        <a:lstStyle/>
        <a:p>
          <a:endParaRPr lang="en-US"/>
        </a:p>
      </dgm:t>
    </dgm:pt>
    <dgm:pt modelId="{CA4B5168-B8AD-DA4C-84A5-8FDCE7B96CF5}">
      <dgm:prSet phldrT="[Text]"/>
      <dgm:spPr/>
      <dgm:t>
        <a:bodyPr/>
        <a:lstStyle/>
        <a:p>
          <a:r>
            <a:rPr lang="ar-JO" dirty="0"/>
            <a:t>حي</a:t>
          </a:r>
          <a:endParaRPr lang="en-US" dirty="0"/>
        </a:p>
      </dgm:t>
    </dgm:pt>
    <dgm:pt modelId="{70FD3067-D4B3-744A-AF04-A565C10213D5}" type="parTrans" cxnId="{D9C3F6FE-E138-B44A-9411-2686EAB39551}">
      <dgm:prSet/>
      <dgm:spPr/>
      <dgm:t>
        <a:bodyPr/>
        <a:lstStyle/>
        <a:p>
          <a:endParaRPr lang="en-US"/>
        </a:p>
      </dgm:t>
    </dgm:pt>
    <dgm:pt modelId="{8343436B-E757-174C-8D6D-427B37363472}" type="sibTrans" cxnId="{D9C3F6FE-E138-B44A-9411-2686EAB39551}">
      <dgm:prSet/>
      <dgm:spPr/>
      <dgm:t>
        <a:bodyPr/>
        <a:lstStyle/>
        <a:p>
          <a:endParaRPr lang="en-US"/>
        </a:p>
      </dgm:t>
    </dgm:pt>
    <dgm:pt modelId="{13650350-F198-074E-9D6A-029762067122}">
      <dgm:prSet phldrT="[Text]"/>
      <dgm:spPr>
        <a:solidFill>
          <a:schemeClr val="tx1">
            <a:lumMod val="75000"/>
            <a:lumOff val="25000"/>
          </a:schemeClr>
        </a:solidFill>
        <a:ln>
          <a:solidFill>
            <a:srgbClr val="FFFFFF"/>
          </a:solidFill>
        </a:ln>
        <a:effectLst/>
      </dgm:spPr>
      <dgm:t>
        <a:bodyPr/>
        <a:lstStyle/>
        <a:p>
          <a:endParaRPr lang="en-US" dirty="0"/>
        </a:p>
      </dgm:t>
    </dgm:pt>
    <dgm:pt modelId="{30B9B86E-877A-CC48-B8C1-B2D4CC968317}" type="parTrans" cxnId="{7E9FF40F-AE51-9F4B-BB6C-179EAFFA9DE1}">
      <dgm:prSet/>
      <dgm:spPr/>
      <dgm:t>
        <a:bodyPr/>
        <a:lstStyle/>
        <a:p>
          <a:endParaRPr lang="en-US"/>
        </a:p>
      </dgm:t>
    </dgm:pt>
    <dgm:pt modelId="{02E16F0E-FEC8-074F-B1B8-B722850B88F6}" type="sibTrans" cxnId="{7E9FF40F-AE51-9F4B-BB6C-179EAFFA9DE1}">
      <dgm:prSet/>
      <dgm:spPr/>
      <dgm:t>
        <a:bodyPr/>
        <a:lstStyle/>
        <a:p>
          <a:endParaRPr lang="en-US"/>
        </a:p>
      </dgm:t>
    </dgm:pt>
    <dgm:pt modelId="{7D69569B-2323-5D4E-9279-6914525E0E18}">
      <dgm:prSet phldrT="[Text]"/>
      <dgm:spPr>
        <a:solidFill>
          <a:schemeClr val="tx1">
            <a:lumMod val="75000"/>
            <a:lumOff val="25000"/>
          </a:schemeClr>
        </a:solidFill>
        <a:ln>
          <a:solidFill>
            <a:srgbClr val="FFFFFF"/>
          </a:solidFill>
        </a:ln>
        <a:effectLst/>
      </dgm:spPr>
      <dgm:t>
        <a:bodyPr/>
        <a:lstStyle/>
        <a:p>
          <a:endParaRPr lang="en-US" dirty="0"/>
        </a:p>
      </dgm:t>
    </dgm:pt>
    <dgm:pt modelId="{1E2697EF-97AC-4541-A484-63E297BB0CEF}" type="parTrans" cxnId="{AB920B35-265C-7743-8E8F-1DD3ADFFBC8C}">
      <dgm:prSet/>
      <dgm:spPr/>
      <dgm:t>
        <a:bodyPr/>
        <a:lstStyle/>
        <a:p>
          <a:endParaRPr lang="en-US"/>
        </a:p>
      </dgm:t>
    </dgm:pt>
    <dgm:pt modelId="{A71F1C72-C0D3-6D43-B2BE-3AD8871B4007}" type="sibTrans" cxnId="{AB920B35-265C-7743-8E8F-1DD3ADFFBC8C}">
      <dgm:prSet/>
      <dgm:spPr/>
      <dgm:t>
        <a:bodyPr/>
        <a:lstStyle/>
        <a:p>
          <a:endParaRPr lang="en-US"/>
        </a:p>
      </dgm:t>
    </dgm:pt>
    <dgm:pt modelId="{694525C5-9FDD-814B-A067-F883D9022868}">
      <dgm:prSet phldrT="[Text]"/>
      <dgm:spPr>
        <a:solidFill>
          <a:schemeClr val="tx1">
            <a:lumMod val="75000"/>
            <a:lumOff val="25000"/>
          </a:schemeClr>
        </a:solidFill>
        <a:ln>
          <a:solidFill>
            <a:srgbClr val="FFFFFF"/>
          </a:solidFill>
        </a:ln>
        <a:effectLst/>
      </dgm:spPr>
      <dgm:t>
        <a:bodyPr/>
        <a:lstStyle/>
        <a:p>
          <a:endParaRPr lang="en-US" dirty="0"/>
        </a:p>
      </dgm:t>
    </dgm:pt>
    <dgm:pt modelId="{2C23D46C-88B9-BB49-A03E-023F51BE0CA7}" type="parTrans" cxnId="{C750FF77-9BF2-C844-B5F5-99934E41777E}">
      <dgm:prSet/>
      <dgm:spPr/>
      <dgm:t>
        <a:bodyPr/>
        <a:lstStyle/>
        <a:p>
          <a:endParaRPr lang="en-US"/>
        </a:p>
      </dgm:t>
    </dgm:pt>
    <dgm:pt modelId="{40DD771D-95C0-6E42-B861-7926F8429782}" type="sibTrans" cxnId="{C750FF77-9BF2-C844-B5F5-99934E41777E}">
      <dgm:prSet/>
      <dgm:spPr/>
      <dgm:t>
        <a:bodyPr/>
        <a:lstStyle/>
        <a:p>
          <a:endParaRPr lang="en-US"/>
        </a:p>
      </dgm:t>
    </dgm:pt>
    <dgm:pt modelId="{F45C4F90-9252-014B-A19B-2CBB570FCAE0}" type="pres">
      <dgm:prSet presAssocID="{A53F1204-5BE4-684A-AD10-BC5DDE05FFC3}" presName="outerComposite" presStyleCnt="0">
        <dgm:presLayoutVars>
          <dgm:chMax val="2"/>
          <dgm:animLvl val="lvl"/>
          <dgm:resizeHandles val="exact"/>
        </dgm:presLayoutVars>
      </dgm:prSet>
      <dgm:spPr/>
    </dgm:pt>
    <dgm:pt modelId="{5A966515-05D9-7549-9FBE-52885586EBF8}" type="pres">
      <dgm:prSet presAssocID="{A53F1204-5BE4-684A-AD10-BC5DDE05FFC3}" presName="dummyMaxCanvas" presStyleCnt="0"/>
      <dgm:spPr/>
    </dgm:pt>
    <dgm:pt modelId="{4D65AE49-4CFF-0241-BCCE-AAF78EFC329D}" type="pres">
      <dgm:prSet presAssocID="{A53F1204-5BE4-684A-AD10-BC5DDE05FFC3}" presName="parentComposite" presStyleCnt="0"/>
      <dgm:spPr/>
    </dgm:pt>
    <dgm:pt modelId="{4F0783E6-C52A-A847-A6E3-E332A152C91B}" type="pres">
      <dgm:prSet presAssocID="{A53F1204-5BE4-684A-AD10-BC5DDE05FFC3}" presName="parent1" presStyleLbl="alignAccFollowNode1" presStyleIdx="0" presStyleCnt="4" custLinFactX="47222" custLinFactNeighborX="100000" custLinFactNeighborY="12500">
        <dgm:presLayoutVars>
          <dgm:chMax val="4"/>
        </dgm:presLayoutVars>
      </dgm:prSet>
      <dgm:spPr/>
    </dgm:pt>
    <dgm:pt modelId="{62C31F2A-9A1E-A149-8EAF-036B99F62A9B}" type="pres">
      <dgm:prSet presAssocID="{A53F1204-5BE4-684A-AD10-BC5DDE05FFC3}" presName="parent2" presStyleLbl="alignAccFollowNode1" presStyleIdx="1" presStyleCnt="4" custLinFactX="-51389" custLinFactNeighborX="-100000" custLinFactNeighborY="12500">
        <dgm:presLayoutVars>
          <dgm:chMax val="4"/>
        </dgm:presLayoutVars>
      </dgm:prSet>
      <dgm:spPr/>
    </dgm:pt>
    <dgm:pt modelId="{C15F9AC9-F67C-EB44-8C84-8D2E45F48E1F}" type="pres">
      <dgm:prSet presAssocID="{A53F1204-5BE4-684A-AD10-BC5DDE05FFC3}" presName="childrenComposite" presStyleCnt="0"/>
      <dgm:spPr/>
    </dgm:pt>
    <dgm:pt modelId="{C9FDDC98-D973-4648-88C7-546222ADC43F}" type="pres">
      <dgm:prSet presAssocID="{A53F1204-5BE4-684A-AD10-BC5DDE05FFC3}" presName="dummyMaxCanvas_ChildArea" presStyleCnt="0"/>
      <dgm:spPr/>
    </dgm:pt>
    <dgm:pt modelId="{5CC5C51F-F3F8-BE46-A3E7-3F156BB7224C}" type="pres">
      <dgm:prSet presAssocID="{A53F1204-5BE4-684A-AD10-BC5DDE05FFC3}" presName="fulcrum" presStyleLbl="alignAccFollowNode1" presStyleIdx="2" presStyleCnt="4"/>
      <dgm:spPr>
        <a:effectLst>
          <a:outerShdw blurRad="50800" dist="38100" dir="2700000">
            <a:schemeClr val="tx1">
              <a:alpha val="43000"/>
            </a:schemeClr>
          </a:outerShdw>
        </a:effectLst>
      </dgm:spPr>
    </dgm:pt>
    <dgm:pt modelId="{CC12B939-B260-FA4A-AF29-3EC1BED1FDEF}" type="pres">
      <dgm:prSet presAssocID="{A53F1204-5BE4-684A-AD10-BC5DDE05FFC3}" presName="balance_13" presStyleLbl="alignAccFollowNode1" presStyleIdx="3" presStyleCnt="4" custAng="20817670">
        <dgm:presLayoutVars>
          <dgm:bulletEnabled val="1"/>
        </dgm:presLayoutVars>
      </dgm:prSet>
      <dgm:spPr>
        <a:effectLst>
          <a:outerShdw blurRad="50800" dist="38100" dir="2700000">
            <a:schemeClr val="tx1">
              <a:alpha val="43000"/>
            </a:schemeClr>
          </a:outerShdw>
        </a:effectLst>
      </dgm:spPr>
    </dgm:pt>
    <dgm:pt modelId="{244E3F71-DD21-3A43-AB35-C865DD4D16F1}" type="pres">
      <dgm:prSet presAssocID="{A53F1204-5BE4-684A-AD10-BC5DDE05FFC3}" presName="right_13_1" presStyleLbl="node1" presStyleIdx="0" presStyleCnt="4" custAng="20842408" custLinFactNeighborX="-10811" custLinFactNeighborY="-27257">
        <dgm:presLayoutVars>
          <dgm:bulletEnabled val="1"/>
        </dgm:presLayoutVars>
      </dgm:prSet>
      <dgm:spPr/>
    </dgm:pt>
    <dgm:pt modelId="{49FFE84F-1D3D-F044-8717-50CFD5D0D28E}" type="pres">
      <dgm:prSet presAssocID="{A53F1204-5BE4-684A-AD10-BC5DDE05FFC3}" presName="right_13_2" presStyleLbl="node1" presStyleIdx="1" presStyleCnt="4" custAng="20842408" custLinFactNeighborX="-10811" custLinFactNeighborY="-24306">
        <dgm:presLayoutVars>
          <dgm:bulletEnabled val="1"/>
        </dgm:presLayoutVars>
      </dgm:prSet>
      <dgm:spPr/>
    </dgm:pt>
    <dgm:pt modelId="{B2BE7D1A-F1FA-834A-B220-999616C11E72}" type="pres">
      <dgm:prSet presAssocID="{A53F1204-5BE4-684A-AD10-BC5DDE05FFC3}" presName="right_13_3" presStyleLbl="node1" presStyleIdx="2" presStyleCnt="4" custAng="20842408" custLinFactNeighborX="-10811" custLinFactNeighborY="-21527">
        <dgm:presLayoutVars>
          <dgm:bulletEnabled val="1"/>
        </dgm:presLayoutVars>
      </dgm:prSet>
      <dgm:spPr/>
    </dgm:pt>
    <dgm:pt modelId="{5D152859-4C11-C941-80D1-124F2617F304}" type="pres">
      <dgm:prSet presAssocID="{A53F1204-5BE4-684A-AD10-BC5DDE05FFC3}" presName="left_13_1" presStyleLbl="node1" presStyleIdx="3" presStyleCnt="4" custAng="20780510" custLinFactNeighborX="-11810" custLinFactNeighborY="32094">
        <dgm:presLayoutVars>
          <dgm:bulletEnabled val="1"/>
        </dgm:presLayoutVars>
      </dgm:prSet>
      <dgm:spPr/>
    </dgm:pt>
  </dgm:ptLst>
  <dgm:cxnLst>
    <dgm:cxn modelId="{7E9FF40F-AE51-9F4B-BB6C-179EAFFA9DE1}" srcId="{CA4B5168-B8AD-DA4C-84A5-8FDCE7B96CF5}" destId="{13650350-F198-074E-9D6A-029762067122}" srcOrd="0" destOrd="0" parTransId="{30B9B86E-877A-CC48-B8C1-B2D4CC968317}" sibTransId="{02E16F0E-FEC8-074F-B1B8-B722850B88F6}"/>
    <dgm:cxn modelId="{B6B5DB30-6832-A342-A27A-158786CD5467}" type="presOf" srcId="{7D69569B-2323-5D4E-9279-6914525E0E18}" destId="{49FFE84F-1D3D-F044-8717-50CFD5D0D28E}" srcOrd="0" destOrd="0" presId="urn:microsoft.com/office/officeart/2005/8/layout/balance1"/>
    <dgm:cxn modelId="{AB920B35-265C-7743-8E8F-1DD3ADFFBC8C}" srcId="{CA4B5168-B8AD-DA4C-84A5-8FDCE7B96CF5}" destId="{7D69569B-2323-5D4E-9279-6914525E0E18}" srcOrd="1" destOrd="0" parTransId="{1E2697EF-97AC-4541-A484-63E297BB0CEF}" sibTransId="{A71F1C72-C0D3-6D43-B2BE-3AD8871B4007}"/>
    <dgm:cxn modelId="{6006343A-5597-5B43-8CB5-08B8313F5BDA}" type="presOf" srcId="{A53F1204-5BE4-684A-AD10-BC5DDE05FFC3}" destId="{F45C4F90-9252-014B-A19B-2CBB570FCAE0}" srcOrd="0" destOrd="0" presId="urn:microsoft.com/office/officeart/2005/8/layout/balance1"/>
    <dgm:cxn modelId="{CE163C62-802A-4A42-916E-B6644815F2B2}" type="presOf" srcId="{795537B5-4031-D94F-9CAE-B97D65B128F6}" destId="{5D152859-4C11-C941-80D1-124F2617F304}" srcOrd="0" destOrd="0" presId="urn:microsoft.com/office/officeart/2005/8/layout/balance1"/>
    <dgm:cxn modelId="{16156074-298F-2D48-8A72-6DE09BCEE191}" type="presOf" srcId="{2D076B49-53D4-8646-81E8-A485E8AC013F}" destId="{4F0783E6-C52A-A847-A6E3-E332A152C91B}" srcOrd="0" destOrd="0" presId="urn:microsoft.com/office/officeart/2005/8/layout/balance1"/>
    <dgm:cxn modelId="{C750FF77-9BF2-C844-B5F5-99934E41777E}" srcId="{CA4B5168-B8AD-DA4C-84A5-8FDCE7B96CF5}" destId="{694525C5-9FDD-814B-A067-F883D9022868}" srcOrd="2" destOrd="0" parTransId="{2C23D46C-88B9-BB49-A03E-023F51BE0CA7}" sibTransId="{40DD771D-95C0-6E42-B861-7926F8429782}"/>
    <dgm:cxn modelId="{8191198B-5608-B44E-8983-538D26BD1E81}" type="presOf" srcId="{13650350-F198-074E-9D6A-029762067122}" destId="{244E3F71-DD21-3A43-AB35-C865DD4D16F1}" srcOrd="0" destOrd="0" presId="urn:microsoft.com/office/officeart/2005/8/layout/balance1"/>
    <dgm:cxn modelId="{7F0B268C-8E65-2C49-AC6A-E3422174FE0A}" type="presOf" srcId="{CA4B5168-B8AD-DA4C-84A5-8FDCE7B96CF5}" destId="{62C31F2A-9A1E-A149-8EAF-036B99F62A9B}" srcOrd="0" destOrd="0" presId="urn:microsoft.com/office/officeart/2005/8/layout/balance1"/>
    <dgm:cxn modelId="{4F3B14A3-1A7B-8E40-A792-7527AF3BEAF9}" srcId="{2D076B49-53D4-8646-81E8-A485E8AC013F}" destId="{795537B5-4031-D94F-9CAE-B97D65B128F6}" srcOrd="0" destOrd="0" parTransId="{A5842693-465A-174D-8288-39F5F8128C97}" sibTransId="{9945CA7A-1790-084A-A6A3-462A04A5DA09}"/>
    <dgm:cxn modelId="{B22E3FBA-469F-AE4E-B3F7-CE6C154837A9}" srcId="{A53F1204-5BE4-684A-AD10-BC5DDE05FFC3}" destId="{2D076B49-53D4-8646-81E8-A485E8AC013F}" srcOrd="0" destOrd="0" parTransId="{635C5B82-80EB-CD44-9B22-EB89E4655CA3}" sibTransId="{BE91BF38-B07E-3B4A-A6D1-A516548ED13A}"/>
    <dgm:cxn modelId="{C7EE89F8-47A9-174F-B465-6315B6045C4D}" type="presOf" srcId="{694525C5-9FDD-814B-A067-F883D9022868}" destId="{B2BE7D1A-F1FA-834A-B220-999616C11E72}" srcOrd="0" destOrd="0" presId="urn:microsoft.com/office/officeart/2005/8/layout/balance1"/>
    <dgm:cxn modelId="{D9C3F6FE-E138-B44A-9411-2686EAB39551}" srcId="{A53F1204-5BE4-684A-AD10-BC5DDE05FFC3}" destId="{CA4B5168-B8AD-DA4C-84A5-8FDCE7B96CF5}" srcOrd="1" destOrd="0" parTransId="{70FD3067-D4B3-744A-AF04-A565C10213D5}" sibTransId="{8343436B-E757-174C-8D6D-427B37363472}"/>
    <dgm:cxn modelId="{AFDF551D-1F7A-6640-9B61-275432345C4C}" type="presParOf" srcId="{F45C4F90-9252-014B-A19B-2CBB570FCAE0}" destId="{5A966515-05D9-7549-9FBE-52885586EBF8}" srcOrd="0" destOrd="0" presId="urn:microsoft.com/office/officeart/2005/8/layout/balance1"/>
    <dgm:cxn modelId="{D494DEBF-2401-3141-B04B-2D81BED4B752}" type="presParOf" srcId="{F45C4F90-9252-014B-A19B-2CBB570FCAE0}" destId="{4D65AE49-4CFF-0241-BCCE-AAF78EFC329D}" srcOrd="1" destOrd="0" presId="urn:microsoft.com/office/officeart/2005/8/layout/balance1"/>
    <dgm:cxn modelId="{68E10CD2-B2C4-D649-8087-E519C5A2C234}" type="presParOf" srcId="{4D65AE49-4CFF-0241-BCCE-AAF78EFC329D}" destId="{4F0783E6-C52A-A847-A6E3-E332A152C91B}" srcOrd="0" destOrd="0" presId="urn:microsoft.com/office/officeart/2005/8/layout/balance1"/>
    <dgm:cxn modelId="{A164C2DD-560C-894B-8C8B-3039C9B98824}" type="presParOf" srcId="{4D65AE49-4CFF-0241-BCCE-AAF78EFC329D}" destId="{62C31F2A-9A1E-A149-8EAF-036B99F62A9B}" srcOrd="1" destOrd="0" presId="urn:microsoft.com/office/officeart/2005/8/layout/balance1"/>
    <dgm:cxn modelId="{D9652F3C-880C-6F45-B3BC-2CD067ED94F5}" type="presParOf" srcId="{F45C4F90-9252-014B-A19B-2CBB570FCAE0}" destId="{C15F9AC9-F67C-EB44-8C84-8D2E45F48E1F}" srcOrd="2" destOrd="0" presId="urn:microsoft.com/office/officeart/2005/8/layout/balance1"/>
    <dgm:cxn modelId="{0445A9E4-3C3B-FE48-A486-B2BDC57AABB1}" type="presParOf" srcId="{C15F9AC9-F67C-EB44-8C84-8D2E45F48E1F}" destId="{C9FDDC98-D973-4648-88C7-546222ADC43F}" srcOrd="0" destOrd="0" presId="urn:microsoft.com/office/officeart/2005/8/layout/balance1"/>
    <dgm:cxn modelId="{E38032A8-5171-2D43-AC0F-58093EDC2578}" type="presParOf" srcId="{C15F9AC9-F67C-EB44-8C84-8D2E45F48E1F}" destId="{5CC5C51F-F3F8-BE46-A3E7-3F156BB7224C}" srcOrd="1" destOrd="0" presId="urn:microsoft.com/office/officeart/2005/8/layout/balance1"/>
    <dgm:cxn modelId="{CE8947E6-583E-5448-800B-ED40672C9B94}" type="presParOf" srcId="{C15F9AC9-F67C-EB44-8C84-8D2E45F48E1F}" destId="{CC12B939-B260-FA4A-AF29-3EC1BED1FDEF}" srcOrd="2" destOrd="0" presId="urn:microsoft.com/office/officeart/2005/8/layout/balance1"/>
    <dgm:cxn modelId="{E2A54787-B6B0-8B4E-B12F-0FB3ECC11193}" type="presParOf" srcId="{C15F9AC9-F67C-EB44-8C84-8D2E45F48E1F}" destId="{244E3F71-DD21-3A43-AB35-C865DD4D16F1}" srcOrd="3" destOrd="0" presId="urn:microsoft.com/office/officeart/2005/8/layout/balance1"/>
    <dgm:cxn modelId="{7ECFEB5A-53E0-514B-8C61-943AA3599146}" type="presParOf" srcId="{C15F9AC9-F67C-EB44-8C84-8D2E45F48E1F}" destId="{49FFE84F-1D3D-F044-8717-50CFD5D0D28E}" srcOrd="4" destOrd="0" presId="urn:microsoft.com/office/officeart/2005/8/layout/balance1"/>
    <dgm:cxn modelId="{FF7DEB95-79F8-5D41-BCC6-B39DACB42894}" type="presParOf" srcId="{C15F9AC9-F67C-EB44-8C84-8D2E45F48E1F}" destId="{B2BE7D1A-F1FA-834A-B220-999616C11E72}" srcOrd="5" destOrd="0" presId="urn:microsoft.com/office/officeart/2005/8/layout/balance1"/>
    <dgm:cxn modelId="{108D8AA3-2ED0-E348-9A8B-D71617918B12}" type="presParOf" srcId="{C15F9AC9-F67C-EB44-8C84-8D2E45F48E1F}" destId="{5D152859-4C11-C941-80D1-124F2617F304}" srcOrd="6" destOrd="0" presId="urn:microsoft.com/office/officeart/2005/8/layout/balanc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384EA35-9B61-C346-BDBD-964737CBBFD8}">
      <dsp:nvSpPr>
        <dsp:cNvPr id="0" name=""/>
        <dsp:cNvSpPr/>
      </dsp:nvSpPr>
      <dsp:spPr>
        <a:xfrm>
          <a:off x="1922312" y="316992"/>
          <a:ext cx="4096512" cy="4096512"/>
        </a:xfrm>
        <a:prstGeom prst="pie">
          <a:avLst>
            <a:gd name="adj1" fmla="val 16200000"/>
            <a:gd name="adj2" fmla="val 1800000"/>
          </a:avLst>
        </a:prstGeom>
        <a:solidFill>
          <a:srgbClr val="0000FF"/>
        </a:solidFill>
        <a:ln>
          <a:noFill/>
        </a:ln>
        <a:effectLst>
          <a:reflection stA="50000" endPos="75000" dist="12700" dir="5400000" sy="-100000" algn="bl" rotWithShape="0"/>
        </a:effectLst>
      </dsp:spPr>
      <dsp:style>
        <a:lnRef idx="0">
          <a:scrgbClr r="0" g="0" b="0"/>
        </a:lnRef>
        <a:fillRef idx="3">
          <a:scrgbClr r="0" g="0" b="0"/>
        </a:fillRef>
        <a:effectRef idx="2">
          <a:scrgbClr r="0" g="0" b="0"/>
        </a:effectRef>
        <a:fontRef idx="minor">
          <a:schemeClr val="lt1"/>
        </a:fontRef>
      </dsp:style>
      <dsp:txBody>
        <a:bodyPr spcFirstLastPara="0" vert="horz" wrap="square" lIns="67310" tIns="67310" rIns="67310" bIns="67310" numCol="1" spcCol="1270" anchor="ctr" anchorCtr="0">
          <a:noAutofit/>
        </a:bodyPr>
        <a:lstStyle/>
        <a:p>
          <a:pPr marL="0" lvl="0" indent="0" algn="ctr" defTabSz="2355850">
            <a:lnSpc>
              <a:spcPct val="90000"/>
            </a:lnSpc>
            <a:spcBef>
              <a:spcPct val="0"/>
            </a:spcBef>
            <a:spcAft>
              <a:spcPct val="35000"/>
            </a:spcAft>
            <a:buNone/>
          </a:pPr>
          <a:r>
            <a:rPr lang="ar-JO" sz="5300" kern="1200" dirty="0"/>
            <a:t>الموت</a:t>
          </a:r>
          <a:endParaRPr lang="en-US" sz="5300" kern="1200" dirty="0"/>
        </a:p>
      </dsp:txBody>
      <dsp:txXfrm>
        <a:off x="4081271" y="1185062"/>
        <a:ext cx="1463040" cy="1219200"/>
      </dsp:txXfrm>
    </dsp:sp>
    <dsp:sp modelId="{6B5BD606-BF8F-BF4B-9313-F2FFFC4E6B8D}">
      <dsp:nvSpPr>
        <dsp:cNvPr id="0" name=""/>
        <dsp:cNvSpPr/>
      </dsp:nvSpPr>
      <dsp:spPr>
        <a:xfrm>
          <a:off x="1837944" y="463296"/>
          <a:ext cx="4096512" cy="4096512"/>
        </a:xfrm>
        <a:prstGeom prst="pie">
          <a:avLst>
            <a:gd name="adj1" fmla="val 1800000"/>
            <a:gd name="adj2" fmla="val 9000000"/>
          </a:avLst>
        </a:prstGeom>
        <a:solidFill>
          <a:srgbClr val="0000FF"/>
        </a:solidFill>
        <a:ln>
          <a:noFill/>
        </a:ln>
        <a:effectLst>
          <a:reflection stA="50000" endPos="75000" dist="12700" dir="5400000" sy="-100000" algn="bl" rotWithShape="0"/>
        </a:effectLst>
      </dsp:spPr>
      <dsp:style>
        <a:lnRef idx="0">
          <a:scrgbClr r="0" g="0" b="0"/>
        </a:lnRef>
        <a:fillRef idx="3">
          <a:scrgbClr r="0" g="0" b="0"/>
        </a:fillRef>
        <a:effectRef idx="2">
          <a:scrgbClr r="0" g="0" b="0"/>
        </a:effectRef>
        <a:fontRef idx="minor">
          <a:schemeClr val="lt1"/>
        </a:fontRef>
      </dsp:style>
      <dsp:txBody>
        <a:bodyPr spcFirstLastPara="0" vert="horz" wrap="square" lIns="67310" tIns="67310" rIns="67310" bIns="67310" numCol="1" spcCol="1270" anchor="ctr" anchorCtr="0">
          <a:noAutofit/>
        </a:bodyPr>
        <a:lstStyle/>
        <a:p>
          <a:pPr marL="0" lvl="0" indent="0" algn="ctr" defTabSz="2355850">
            <a:lnSpc>
              <a:spcPct val="90000"/>
            </a:lnSpc>
            <a:spcBef>
              <a:spcPct val="0"/>
            </a:spcBef>
            <a:spcAft>
              <a:spcPct val="35000"/>
            </a:spcAft>
            <a:buNone/>
          </a:pPr>
          <a:r>
            <a:rPr lang="ar-JO" sz="5300" kern="1200" dirty="0"/>
            <a:t>الدفن</a:t>
          </a:r>
          <a:endParaRPr lang="en-US" sz="5300" kern="1200" dirty="0"/>
        </a:p>
      </dsp:txBody>
      <dsp:txXfrm>
        <a:off x="2813304" y="3121152"/>
        <a:ext cx="2194560" cy="1072896"/>
      </dsp:txXfrm>
    </dsp:sp>
    <dsp:sp modelId="{7A1F332F-0EF0-AC41-905E-4CA0527D6167}">
      <dsp:nvSpPr>
        <dsp:cNvPr id="0" name=""/>
        <dsp:cNvSpPr/>
      </dsp:nvSpPr>
      <dsp:spPr>
        <a:xfrm>
          <a:off x="1753575" y="316992"/>
          <a:ext cx="4096512" cy="4096512"/>
        </a:xfrm>
        <a:prstGeom prst="pie">
          <a:avLst>
            <a:gd name="adj1" fmla="val 9000000"/>
            <a:gd name="adj2" fmla="val 16200000"/>
          </a:avLst>
        </a:prstGeom>
        <a:solidFill>
          <a:srgbClr val="0000FF"/>
        </a:solidFill>
        <a:ln>
          <a:noFill/>
        </a:ln>
        <a:effectLst>
          <a:reflection stA="50000" endPos="75000" dist="12700" dir="5400000" sy="-100000" algn="bl" rotWithShape="0"/>
        </a:effectLst>
      </dsp:spPr>
      <dsp:style>
        <a:lnRef idx="0">
          <a:scrgbClr r="0" g="0" b="0"/>
        </a:lnRef>
        <a:fillRef idx="3">
          <a:scrgbClr r="0" g="0" b="0"/>
        </a:fillRef>
        <a:effectRef idx="2">
          <a:scrgbClr r="0" g="0" b="0"/>
        </a:effectRef>
        <a:fontRef idx="minor">
          <a:schemeClr val="lt1"/>
        </a:fontRef>
      </dsp:style>
      <dsp:txBody>
        <a:bodyPr spcFirstLastPara="0" vert="horz" wrap="square" lIns="67310" tIns="67310" rIns="67310" bIns="67310" numCol="1" spcCol="1270" anchor="ctr" anchorCtr="0">
          <a:noAutofit/>
        </a:bodyPr>
        <a:lstStyle/>
        <a:p>
          <a:pPr marL="0" lvl="0" indent="0" algn="ctr" defTabSz="2355850">
            <a:lnSpc>
              <a:spcPct val="90000"/>
            </a:lnSpc>
            <a:spcBef>
              <a:spcPct val="0"/>
            </a:spcBef>
            <a:spcAft>
              <a:spcPct val="35000"/>
            </a:spcAft>
            <a:buNone/>
          </a:pPr>
          <a:r>
            <a:rPr lang="ar-JO" sz="5300" kern="1200" dirty="0"/>
            <a:t>القيامة</a:t>
          </a:r>
          <a:endParaRPr lang="en-US" sz="5300" kern="1200" dirty="0"/>
        </a:p>
      </dsp:txBody>
      <dsp:txXfrm>
        <a:off x="2228088" y="1185062"/>
        <a:ext cx="1463040" cy="1219200"/>
      </dsp:txXfrm>
    </dsp:sp>
    <dsp:sp modelId="{436E2647-1ED5-3148-9666-10A54B791D68}">
      <dsp:nvSpPr>
        <dsp:cNvPr id="0" name=""/>
        <dsp:cNvSpPr/>
      </dsp:nvSpPr>
      <dsp:spPr>
        <a:xfrm>
          <a:off x="1669057" y="63398"/>
          <a:ext cx="4603699" cy="4603699"/>
        </a:xfrm>
        <a:prstGeom prst="circularArrow">
          <a:avLst>
            <a:gd name="adj1" fmla="val 5085"/>
            <a:gd name="adj2" fmla="val 327528"/>
            <a:gd name="adj3" fmla="val 1472472"/>
            <a:gd name="adj4" fmla="val 16199432"/>
            <a:gd name="adj5" fmla="val 5932"/>
          </a:avLst>
        </a:prstGeom>
        <a:gradFill rotWithShape="0">
          <a:gsLst>
            <a:gs pos="0">
              <a:schemeClr val="accent1">
                <a:tint val="60000"/>
                <a:hueOff val="0"/>
                <a:satOff val="0"/>
                <a:lumOff val="0"/>
                <a:alphaOff val="0"/>
                <a:shade val="51000"/>
                <a:satMod val="130000"/>
              </a:schemeClr>
            </a:gs>
            <a:gs pos="80000">
              <a:schemeClr val="accent1">
                <a:tint val="60000"/>
                <a:hueOff val="0"/>
                <a:satOff val="0"/>
                <a:lumOff val="0"/>
                <a:alphaOff val="0"/>
                <a:shade val="93000"/>
                <a:satMod val="130000"/>
              </a:schemeClr>
            </a:gs>
            <a:gs pos="100000">
              <a:schemeClr val="accent1">
                <a:tint val="60000"/>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BECA5EC-E10B-6541-880B-794BFF59D527}">
      <dsp:nvSpPr>
        <dsp:cNvPr id="0" name=""/>
        <dsp:cNvSpPr/>
      </dsp:nvSpPr>
      <dsp:spPr>
        <a:xfrm>
          <a:off x="1584350" y="209443"/>
          <a:ext cx="4603699" cy="4603699"/>
        </a:xfrm>
        <a:prstGeom prst="circularArrow">
          <a:avLst>
            <a:gd name="adj1" fmla="val 5085"/>
            <a:gd name="adj2" fmla="val 327528"/>
            <a:gd name="adj3" fmla="val 8671970"/>
            <a:gd name="adj4" fmla="val 1800502"/>
            <a:gd name="adj5" fmla="val 5932"/>
          </a:avLst>
        </a:prstGeom>
        <a:gradFill rotWithShape="0">
          <a:gsLst>
            <a:gs pos="0">
              <a:schemeClr val="accent1">
                <a:tint val="60000"/>
                <a:hueOff val="0"/>
                <a:satOff val="0"/>
                <a:lumOff val="0"/>
                <a:alphaOff val="0"/>
                <a:shade val="51000"/>
                <a:satMod val="130000"/>
              </a:schemeClr>
            </a:gs>
            <a:gs pos="80000">
              <a:schemeClr val="accent1">
                <a:tint val="60000"/>
                <a:hueOff val="0"/>
                <a:satOff val="0"/>
                <a:lumOff val="0"/>
                <a:alphaOff val="0"/>
                <a:shade val="93000"/>
                <a:satMod val="130000"/>
              </a:schemeClr>
            </a:gs>
            <a:gs pos="100000">
              <a:schemeClr val="accent1">
                <a:tint val="60000"/>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04B237A7-8148-7F4A-A35C-06AEC2C459B4}">
      <dsp:nvSpPr>
        <dsp:cNvPr id="0" name=""/>
        <dsp:cNvSpPr/>
      </dsp:nvSpPr>
      <dsp:spPr>
        <a:xfrm>
          <a:off x="1499643" y="63398"/>
          <a:ext cx="4603699" cy="4603699"/>
        </a:xfrm>
        <a:prstGeom prst="circularArrow">
          <a:avLst>
            <a:gd name="adj1" fmla="val 5085"/>
            <a:gd name="adj2" fmla="val 327528"/>
            <a:gd name="adj3" fmla="val 15873039"/>
            <a:gd name="adj4" fmla="val 9000000"/>
            <a:gd name="adj5" fmla="val 5932"/>
          </a:avLst>
        </a:prstGeom>
        <a:gradFill rotWithShape="0">
          <a:gsLst>
            <a:gs pos="0">
              <a:schemeClr val="accent1">
                <a:tint val="60000"/>
                <a:hueOff val="0"/>
                <a:satOff val="0"/>
                <a:lumOff val="0"/>
                <a:alphaOff val="0"/>
                <a:shade val="51000"/>
                <a:satMod val="130000"/>
              </a:schemeClr>
            </a:gs>
            <a:gs pos="80000">
              <a:schemeClr val="accent1">
                <a:tint val="60000"/>
                <a:hueOff val="0"/>
                <a:satOff val="0"/>
                <a:lumOff val="0"/>
                <a:alphaOff val="0"/>
                <a:shade val="93000"/>
                <a:satMod val="130000"/>
              </a:schemeClr>
            </a:gs>
            <a:gs pos="100000">
              <a:schemeClr val="accent1">
                <a:tint val="60000"/>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F0783E6-C52A-A847-A6E3-E332A152C91B}">
      <dsp:nvSpPr>
        <dsp:cNvPr id="0" name=""/>
        <dsp:cNvSpPr/>
      </dsp:nvSpPr>
      <dsp:spPr>
        <a:xfrm>
          <a:off x="4038595" y="127000"/>
          <a:ext cx="1828800" cy="1016000"/>
        </a:xfrm>
        <a:prstGeom prst="roundRect">
          <a:avLst>
            <a:gd name="adj" fmla="val 10000"/>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75260" tIns="175260" rIns="175260" bIns="175260" numCol="1" spcCol="1270" anchor="ctr" anchorCtr="0">
          <a:noAutofit/>
        </a:bodyPr>
        <a:lstStyle/>
        <a:p>
          <a:pPr marL="0" lvl="0" indent="0" algn="ctr" defTabSz="2044700">
            <a:lnSpc>
              <a:spcPct val="90000"/>
            </a:lnSpc>
            <a:spcBef>
              <a:spcPct val="0"/>
            </a:spcBef>
            <a:spcAft>
              <a:spcPct val="35000"/>
            </a:spcAft>
            <a:buNone/>
          </a:pPr>
          <a:r>
            <a:rPr lang="ar-JO" sz="4600" kern="1200" dirty="0"/>
            <a:t>ميت</a:t>
          </a:r>
          <a:endParaRPr lang="en-US" sz="4600" kern="1200" dirty="0"/>
        </a:p>
      </dsp:txBody>
      <dsp:txXfrm>
        <a:off x="4068353" y="156758"/>
        <a:ext cx="1769284" cy="956484"/>
      </dsp:txXfrm>
    </dsp:sp>
    <dsp:sp modelId="{62C31F2A-9A1E-A149-8EAF-036B99F62A9B}">
      <dsp:nvSpPr>
        <dsp:cNvPr id="0" name=""/>
        <dsp:cNvSpPr/>
      </dsp:nvSpPr>
      <dsp:spPr>
        <a:xfrm>
          <a:off x="1219197" y="127000"/>
          <a:ext cx="1828800" cy="1016000"/>
        </a:xfrm>
        <a:prstGeom prst="roundRect">
          <a:avLst>
            <a:gd name="adj" fmla="val 10000"/>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75260" tIns="175260" rIns="175260" bIns="175260" numCol="1" spcCol="1270" anchor="ctr" anchorCtr="0">
          <a:noAutofit/>
        </a:bodyPr>
        <a:lstStyle/>
        <a:p>
          <a:pPr marL="0" lvl="0" indent="0" algn="ctr" defTabSz="2044700">
            <a:lnSpc>
              <a:spcPct val="90000"/>
            </a:lnSpc>
            <a:spcBef>
              <a:spcPct val="0"/>
            </a:spcBef>
            <a:spcAft>
              <a:spcPct val="35000"/>
            </a:spcAft>
            <a:buNone/>
          </a:pPr>
          <a:r>
            <a:rPr lang="ar-JO" sz="4600" kern="1200" dirty="0"/>
            <a:t>حي</a:t>
          </a:r>
          <a:endParaRPr lang="en-US" sz="4600" kern="1200" dirty="0"/>
        </a:p>
      </dsp:txBody>
      <dsp:txXfrm>
        <a:off x="1248955" y="156758"/>
        <a:ext cx="1769284" cy="956484"/>
      </dsp:txXfrm>
    </dsp:sp>
    <dsp:sp modelId="{5CC5C51F-F3F8-BE46-A3E7-3F156BB7224C}">
      <dsp:nvSpPr>
        <dsp:cNvPr id="0" name=""/>
        <dsp:cNvSpPr/>
      </dsp:nvSpPr>
      <dsp:spPr>
        <a:xfrm>
          <a:off x="3200400" y="4318000"/>
          <a:ext cx="762000" cy="762000"/>
        </a:xfrm>
        <a:prstGeom prst="triangle">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50800" dist="38100" dir="2700000" rotWithShape="0">
            <a:schemeClr val="tx1">
              <a:alpha val="43000"/>
            </a:schemeClr>
          </a:outerShdw>
        </a:effectLst>
      </dsp:spPr>
      <dsp:style>
        <a:lnRef idx="1">
          <a:scrgbClr r="0" g="0" b="0"/>
        </a:lnRef>
        <a:fillRef idx="1">
          <a:scrgbClr r="0" g="0" b="0"/>
        </a:fillRef>
        <a:effectRef idx="0">
          <a:scrgbClr r="0" g="0" b="0"/>
        </a:effectRef>
        <a:fontRef idx="minor"/>
      </dsp:style>
    </dsp:sp>
    <dsp:sp modelId="{802AD16A-2A7D-CD40-9219-0D013DAA56FD}">
      <dsp:nvSpPr>
        <dsp:cNvPr id="0" name=""/>
        <dsp:cNvSpPr/>
      </dsp:nvSpPr>
      <dsp:spPr>
        <a:xfrm rot="280433">
          <a:off x="1294701" y="3991474"/>
          <a:ext cx="4573396" cy="319803"/>
        </a:xfrm>
        <a:prstGeom prst="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sp>
    <dsp:sp modelId="{D76DC25C-596D-EC41-A5BE-1044C6E69FB0}">
      <dsp:nvSpPr>
        <dsp:cNvPr id="0" name=""/>
        <dsp:cNvSpPr/>
      </dsp:nvSpPr>
      <dsp:spPr>
        <a:xfrm rot="280433">
          <a:off x="3979674" y="3242529"/>
          <a:ext cx="1824741" cy="850143"/>
        </a:xfrm>
        <a:prstGeom prst="roundRect">
          <a:avLst/>
        </a:prstGeom>
        <a:solidFill>
          <a:schemeClr val="tx1">
            <a:lumMod val="75000"/>
            <a:lumOff val="25000"/>
          </a:schemeClr>
        </a:solidFill>
        <a:ln>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ctr" defTabSz="1600200">
            <a:lnSpc>
              <a:spcPct val="90000"/>
            </a:lnSpc>
            <a:spcBef>
              <a:spcPct val="0"/>
            </a:spcBef>
            <a:spcAft>
              <a:spcPct val="35000"/>
            </a:spcAft>
            <a:buNone/>
          </a:pPr>
          <a:endParaRPr lang="en-US" sz="3600" kern="1200" dirty="0"/>
        </a:p>
      </dsp:txBody>
      <dsp:txXfrm>
        <a:off x="4021175" y="3284030"/>
        <a:ext cx="1741739" cy="767141"/>
      </dsp:txXfrm>
    </dsp:sp>
    <dsp:sp modelId="{C1BE93AB-A0D0-C243-957E-EAE81D4B64BA}">
      <dsp:nvSpPr>
        <dsp:cNvPr id="0" name=""/>
        <dsp:cNvSpPr/>
      </dsp:nvSpPr>
      <dsp:spPr>
        <a:xfrm rot="280433">
          <a:off x="4066032" y="2404324"/>
          <a:ext cx="1824741" cy="850143"/>
        </a:xfrm>
        <a:prstGeom prst="roundRect">
          <a:avLst/>
        </a:prstGeom>
        <a:solidFill>
          <a:schemeClr val="tx1">
            <a:lumMod val="75000"/>
            <a:lumOff val="25000"/>
          </a:schemeClr>
        </a:solidFill>
        <a:ln>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ctr" defTabSz="1600200">
            <a:lnSpc>
              <a:spcPct val="90000"/>
            </a:lnSpc>
            <a:spcBef>
              <a:spcPct val="0"/>
            </a:spcBef>
            <a:spcAft>
              <a:spcPct val="35000"/>
            </a:spcAft>
            <a:buNone/>
          </a:pPr>
          <a:endParaRPr lang="en-US" sz="3600" kern="1200" dirty="0"/>
        </a:p>
      </dsp:txBody>
      <dsp:txXfrm>
        <a:off x="4107533" y="2445825"/>
        <a:ext cx="1741739" cy="767141"/>
      </dsp:txXfrm>
    </dsp:sp>
    <dsp:sp modelId="{A42B88D9-872F-F246-B082-6E2FFF3800AA}">
      <dsp:nvSpPr>
        <dsp:cNvPr id="0" name=""/>
        <dsp:cNvSpPr/>
      </dsp:nvSpPr>
      <dsp:spPr>
        <a:xfrm rot="280433">
          <a:off x="4146394" y="1566122"/>
          <a:ext cx="1824741" cy="850143"/>
        </a:xfrm>
        <a:prstGeom prst="roundRect">
          <a:avLst/>
        </a:prstGeom>
        <a:solidFill>
          <a:schemeClr val="tx1">
            <a:lumMod val="75000"/>
            <a:lumOff val="25000"/>
          </a:schemeClr>
        </a:solidFill>
        <a:ln>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ctr" defTabSz="1600200">
            <a:lnSpc>
              <a:spcPct val="90000"/>
            </a:lnSpc>
            <a:spcBef>
              <a:spcPct val="0"/>
            </a:spcBef>
            <a:spcAft>
              <a:spcPct val="35000"/>
            </a:spcAft>
            <a:buNone/>
          </a:pPr>
          <a:endParaRPr lang="en-US" sz="3600" kern="1200" dirty="0"/>
        </a:p>
      </dsp:txBody>
      <dsp:txXfrm>
        <a:off x="4187895" y="1607623"/>
        <a:ext cx="1741739" cy="767141"/>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F0783E6-C52A-A847-A6E3-E332A152C91B}">
      <dsp:nvSpPr>
        <dsp:cNvPr id="0" name=""/>
        <dsp:cNvSpPr/>
      </dsp:nvSpPr>
      <dsp:spPr>
        <a:xfrm>
          <a:off x="4038595" y="127000"/>
          <a:ext cx="1828800" cy="1016000"/>
        </a:xfrm>
        <a:prstGeom prst="roundRect">
          <a:avLst>
            <a:gd name="adj" fmla="val 10000"/>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75260" tIns="175260" rIns="175260" bIns="175260" numCol="1" spcCol="1270" anchor="ctr" anchorCtr="0">
          <a:noAutofit/>
        </a:bodyPr>
        <a:lstStyle/>
        <a:p>
          <a:pPr marL="0" lvl="0" indent="0" algn="ctr" defTabSz="2044700">
            <a:lnSpc>
              <a:spcPct val="90000"/>
            </a:lnSpc>
            <a:spcBef>
              <a:spcPct val="0"/>
            </a:spcBef>
            <a:spcAft>
              <a:spcPct val="35000"/>
            </a:spcAft>
            <a:buNone/>
          </a:pPr>
          <a:r>
            <a:rPr lang="ar-JO" sz="4600" kern="1200" dirty="0"/>
            <a:t>ميت</a:t>
          </a:r>
          <a:endParaRPr lang="en-US" sz="4600" kern="1200" dirty="0"/>
        </a:p>
      </dsp:txBody>
      <dsp:txXfrm>
        <a:off x="4068353" y="156758"/>
        <a:ext cx="1769284" cy="956484"/>
      </dsp:txXfrm>
    </dsp:sp>
    <dsp:sp modelId="{62C31F2A-9A1E-A149-8EAF-036B99F62A9B}">
      <dsp:nvSpPr>
        <dsp:cNvPr id="0" name=""/>
        <dsp:cNvSpPr/>
      </dsp:nvSpPr>
      <dsp:spPr>
        <a:xfrm>
          <a:off x="1219197" y="127000"/>
          <a:ext cx="1828800" cy="1016000"/>
        </a:xfrm>
        <a:prstGeom prst="roundRect">
          <a:avLst>
            <a:gd name="adj" fmla="val 10000"/>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75260" tIns="175260" rIns="175260" bIns="175260" numCol="1" spcCol="1270" anchor="ctr" anchorCtr="0">
          <a:noAutofit/>
        </a:bodyPr>
        <a:lstStyle/>
        <a:p>
          <a:pPr marL="0" lvl="0" indent="0" algn="ctr" defTabSz="2044700">
            <a:lnSpc>
              <a:spcPct val="90000"/>
            </a:lnSpc>
            <a:spcBef>
              <a:spcPct val="0"/>
            </a:spcBef>
            <a:spcAft>
              <a:spcPct val="35000"/>
            </a:spcAft>
            <a:buNone/>
          </a:pPr>
          <a:r>
            <a:rPr lang="ar-JO" sz="4600" kern="1200" dirty="0"/>
            <a:t>حي</a:t>
          </a:r>
          <a:endParaRPr lang="en-US" sz="4600" kern="1200" dirty="0"/>
        </a:p>
      </dsp:txBody>
      <dsp:txXfrm>
        <a:off x="1248955" y="156758"/>
        <a:ext cx="1769284" cy="956484"/>
      </dsp:txXfrm>
    </dsp:sp>
    <dsp:sp modelId="{5CC5C51F-F3F8-BE46-A3E7-3F156BB7224C}">
      <dsp:nvSpPr>
        <dsp:cNvPr id="0" name=""/>
        <dsp:cNvSpPr/>
      </dsp:nvSpPr>
      <dsp:spPr>
        <a:xfrm>
          <a:off x="3200400" y="4318000"/>
          <a:ext cx="762000" cy="762000"/>
        </a:xfrm>
        <a:prstGeom prst="triangle">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50800" dist="38100" dir="2700000" rotWithShape="0">
            <a:schemeClr val="tx1">
              <a:alpha val="43000"/>
            </a:schemeClr>
          </a:outerShdw>
        </a:effectLst>
      </dsp:spPr>
      <dsp:style>
        <a:lnRef idx="1">
          <a:scrgbClr r="0" g="0" b="0"/>
        </a:lnRef>
        <a:fillRef idx="1">
          <a:scrgbClr r="0" g="0" b="0"/>
        </a:fillRef>
        <a:effectRef idx="0">
          <a:scrgbClr r="0" g="0" b="0"/>
        </a:effectRef>
        <a:fontRef idx="minor"/>
      </dsp:style>
    </dsp:sp>
    <dsp:sp modelId="{CC12B939-B260-FA4A-AF29-3EC1BED1FDEF}">
      <dsp:nvSpPr>
        <dsp:cNvPr id="0" name=""/>
        <dsp:cNvSpPr/>
      </dsp:nvSpPr>
      <dsp:spPr>
        <a:xfrm rot="21057670">
          <a:off x="1294701" y="3991474"/>
          <a:ext cx="4573396" cy="319803"/>
        </a:xfrm>
        <a:prstGeom prst="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50800" dist="38100" dir="2700000" rotWithShape="0">
            <a:schemeClr val="tx1">
              <a:alpha val="43000"/>
            </a:schemeClr>
          </a:outerShdw>
        </a:effectLst>
      </dsp:spPr>
      <dsp:style>
        <a:lnRef idx="1">
          <a:scrgbClr r="0" g="0" b="0"/>
        </a:lnRef>
        <a:fillRef idx="1">
          <a:scrgbClr r="0" g="0" b="0"/>
        </a:fillRef>
        <a:effectRef idx="0">
          <a:scrgbClr r="0" g="0" b="0"/>
        </a:effectRef>
        <a:fontRef idx="minor"/>
      </dsp:style>
    </dsp:sp>
    <dsp:sp modelId="{244E3F71-DD21-3A43-AB35-C865DD4D16F1}">
      <dsp:nvSpPr>
        <dsp:cNvPr id="0" name=""/>
        <dsp:cNvSpPr/>
      </dsp:nvSpPr>
      <dsp:spPr>
        <a:xfrm rot="21082408">
          <a:off x="3837425" y="2926034"/>
          <a:ext cx="1824741" cy="850143"/>
        </a:xfrm>
        <a:prstGeom prst="roundRect">
          <a:avLst/>
        </a:prstGeom>
        <a:solidFill>
          <a:schemeClr val="tx1">
            <a:lumMod val="75000"/>
            <a:lumOff val="25000"/>
          </a:schemeClr>
        </a:solidFill>
        <a:ln>
          <a:solidFill>
            <a:srgbClr val="FFFFFF"/>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ctr" defTabSz="1600200">
            <a:lnSpc>
              <a:spcPct val="90000"/>
            </a:lnSpc>
            <a:spcBef>
              <a:spcPct val="0"/>
            </a:spcBef>
            <a:spcAft>
              <a:spcPct val="35000"/>
            </a:spcAft>
            <a:buNone/>
          </a:pPr>
          <a:endParaRPr lang="en-US" sz="3600" kern="1200" dirty="0"/>
        </a:p>
      </dsp:txBody>
      <dsp:txXfrm>
        <a:off x="3878926" y="2967535"/>
        <a:ext cx="1741739" cy="767141"/>
      </dsp:txXfrm>
    </dsp:sp>
    <dsp:sp modelId="{49FFE84F-1D3D-F044-8717-50CFD5D0D28E}">
      <dsp:nvSpPr>
        <dsp:cNvPr id="0" name=""/>
        <dsp:cNvSpPr/>
      </dsp:nvSpPr>
      <dsp:spPr>
        <a:xfrm rot="21082408">
          <a:off x="3903465" y="2040417"/>
          <a:ext cx="1824741" cy="850143"/>
        </a:xfrm>
        <a:prstGeom prst="roundRect">
          <a:avLst/>
        </a:prstGeom>
        <a:solidFill>
          <a:schemeClr val="tx1">
            <a:lumMod val="75000"/>
            <a:lumOff val="25000"/>
          </a:schemeClr>
        </a:solidFill>
        <a:ln>
          <a:solidFill>
            <a:srgbClr val="FFFFFF"/>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ctr" defTabSz="1600200">
            <a:lnSpc>
              <a:spcPct val="90000"/>
            </a:lnSpc>
            <a:spcBef>
              <a:spcPct val="0"/>
            </a:spcBef>
            <a:spcAft>
              <a:spcPct val="35000"/>
            </a:spcAft>
            <a:buNone/>
          </a:pPr>
          <a:endParaRPr lang="en-US" sz="3600" kern="1200" dirty="0"/>
        </a:p>
      </dsp:txBody>
      <dsp:txXfrm>
        <a:off x="3944966" y="2081918"/>
        <a:ext cx="1741739" cy="767141"/>
      </dsp:txXfrm>
    </dsp:sp>
    <dsp:sp modelId="{B2BE7D1A-F1FA-834A-B220-999616C11E72}">
      <dsp:nvSpPr>
        <dsp:cNvPr id="0" name=""/>
        <dsp:cNvSpPr/>
      </dsp:nvSpPr>
      <dsp:spPr>
        <a:xfrm rot="21082408">
          <a:off x="3969505" y="1173442"/>
          <a:ext cx="1824741" cy="850143"/>
        </a:xfrm>
        <a:prstGeom prst="roundRect">
          <a:avLst/>
        </a:prstGeom>
        <a:solidFill>
          <a:schemeClr val="tx1">
            <a:lumMod val="75000"/>
            <a:lumOff val="25000"/>
          </a:schemeClr>
        </a:solidFill>
        <a:ln>
          <a:solidFill>
            <a:srgbClr val="FFFFFF"/>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ctr" defTabSz="1600200">
            <a:lnSpc>
              <a:spcPct val="90000"/>
            </a:lnSpc>
            <a:spcBef>
              <a:spcPct val="0"/>
            </a:spcBef>
            <a:spcAft>
              <a:spcPct val="35000"/>
            </a:spcAft>
            <a:buNone/>
          </a:pPr>
          <a:endParaRPr lang="en-US" sz="3600" kern="1200" dirty="0"/>
        </a:p>
      </dsp:txBody>
      <dsp:txXfrm>
        <a:off x="4011006" y="1214943"/>
        <a:ext cx="1741739" cy="767141"/>
      </dsp:txXfrm>
    </dsp:sp>
    <dsp:sp modelId="{5D152859-4C11-C941-80D1-124F2617F304}">
      <dsp:nvSpPr>
        <dsp:cNvPr id="0" name=""/>
        <dsp:cNvSpPr/>
      </dsp:nvSpPr>
      <dsp:spPr>
        <a:xfrm rot="21020510">
          <a:off x="1202448" y="3322040"/>
          <a:ext cx="1824741" cy="850143"/>
        </a:xfrm>
        <a:prstGeom prst="roundRect">
          <a:avLst/>
        </a:prstGeom>
        <a:solidFill>
          <a:srgbClr val="0000FF"/>
        </a:soli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ctr" defTabSz="1600200">
            <a:lnSpc>
              <a:spcPct val="90000"/>
            </a:lnSpc>
            <a:spcBef>
              <a:spcPct val="0"/>
            </a:spcBef>
            <a:spcAft>
              <a:spcPct val="35000"/>
            </a:spcAft>
            <a:buNone/>
          </a:pPr>
          <a:r>
            <a:rPr lang="ar-JO" sz="3600" kern="1200" dirty="0"/>
            <a:t>يسوع</a:t>
          </a:r>
          <a:endParaRPr lang="en-US" sz="3600" kern="1200" dirty="0"/>
        </a:p>
      </dsp:txBody>
      <dsp:txXfrm>
        <a:off x="1243949" y="3363541"/>
        <a:ext cx="1741739" cy="767141"/>
      </dsp:txXfrm>
    </dsp:sp>
  </dsp:spTree>
</dsp:drawing>
</file>

<file path=ppt/diagrams/layout1.xml><?xml version="1.0" encoding="utf-8"?>
<dgm:layoutDef xmlns:dgm="http://schemas.openxmlformats.org/drawingml/2006/diagram" xmlns:a="http://schemas.openxmlformats.org/drawingml/2006/main" uniqueId="urn:microsoft.com/office/officeart/2005/8/layout/cycle8">
  <dgm:title val=""/>
  <dgm:desc val=""/>
  <dgm:catLst>
    <dgm:cat type="cycle" pri="7000"/>
  </dgm:catLst>
  <dgm:sampData useDef="1">
    <dgm:dataModel>
      <dgm:ptLst/>
      <dgm:bg/>
      <dgm:whole/>
    </dgm:dataModel>
  </dgm:sampData>
  <dgm:styleData useDef="1">
    <dgm:dataModel>
      <dgm:ptLst/>
      <dgm:bg/>
      <dgm:whole/>
    </dgm:dataModel>
  </dgm:styleData>
  <dgm:clrData>
    <dgm:dataModel>
      <dgm:ptLst>
        <dgm:pt modelId="0" type="doc"/>
        <dgm:pt modelId="1"/>
        <dgm:pt modelId="2"/>
        <dgm:pt modelId="3"/>
        <dgm:pt modelId="4"/>
        <dgm:pt modelId="5"/>
      </dgm:ptLst>
      <dgm:cxnLst>
        <dgm:cxn modelId="7" srcId="0" destId="1" srcOrd="0" destOrd="0"/>
        <dgm:cxn modelId="8" srcId="0" destId="2" srcOrd="1" destOrd="0"/>
        <dgm:cxn modelId="9" srcId="0" destId="3" srcOrd="2" destOrd="0"/>
        <dgm:cxn modelId="10" srcId="0" destId="4" srcOrd="3" destOrd="0"/>
        <dgm:cxn modelId="11" srcId="0" destId="5" srcOrd="4" destOrd="0"/>
      </dgm:cxnLst>
      <dgm:bg/>
      <dgm:whole/>
    </dgm:dataModel>
  </dgm:clrData>
  <dgm:layoutNode name="compositeShape">
    <dgm:varLst>
      <dgm:chMax val="7"/>
      <dgm:dir/>
      <dgm:resizeHandles val="exact"/>
    </dgm:varLst>
    <dgm:alg type="composite">
      <dgm:param type="horzAlign" val="ctr"/>
      <dgm:param type="vertAlign" val="mid"/>
      <dgm:param type="ar" val="1"/>
    </dgm:alg>
    <dgm:shape xmlns:r="http://schemas.openxmlformats.org/officeDocument/2006/relationships" r:blip="">
      <dgm:adjLst/>
    </dgm:shape>
    <dgm:presOf/>
    <dgm:choose name="Name0">
      <dgm:if name="Name1" axis="ch" ptType="node" func="cnt" op="equ" val="1">
        <dgm:constrLst>
          <dgm:constr type="l" for="ch" forName="wedge1" refType="w" fact="0.08"/>
          <dgm:constr type="t" for="ch" forName="wedge1" refType="w" fact="0.08"/>
          <dgm:constr type="w" for="ch" forName="wedge1" refType="w" fact="0.84"/>
          <dgm:constr type="h" for="ch" forName="wedge1" refType="h" fact="0.84"/>
          <dgm:constr type="l" for="ch" forName="dummy1a" refType="w" fact="0.5"/>
          <dgm:constr type="t" for="ch" forName="dummy1a" refType="h" fact="0.08"/>
          <dgm:constr type="l" for="ch" forName="dummy1b" refType="w" fact="0.5"/>
          <dgm:constr type="t" for="ch" forName="dummy1b" refType="h" fact="0.08"/>
          <dgm:constr type="l" for="ch" forName="wedge1Tx" refType="w" fact="0.22"/>
          <dgm:constr type="t" for="ch" forName="wedge1Tx" refType="h" fact="0.22"/>
          <dgm:constr type="w" for="ch" forName="wedge1Tx" refType="w" fact="0.56"/>
          <dgm:constr type="h" for="ch" forName="wedge1Tx" refType="h" fact="0.56"/>
          <dgm:constr type="h" for="ch" forName="arrowWedge1single" refType="w" fact="0.08"/>
          <dgm:constr type="diam" for="ch" forName="arrowWedge1single" refType="w" fact="0.84"/>
          <dgm:constr type="l" for="ch" forName="arrowWedge1single" refType="w" fact="0.5"/>
          <dgm:constr type="t" for="ch" forName="arrowWedge1single" refType="w" fact="0.5"/>
          <dgm:constr type="primFontSz" for="ch" ptType="node" op="equ"/>
        </dgm:constrLst>
      </dgm:if>
      <dgm:if name="Name2" axis="ch" ptType="node" func="cnt" op="equ" val="2">
        <dgm:constrLst>
          <dgm:constr type="l" for="ch" forName="wedge1" refType="w" fact="0.1"/>
          <dgm:constr type="t" for="ch" forName="wedge1" refType="w" fact="0.08"/>
          <dgm:constr type="w" for="ch" forName="wedge1" refType="w" fact="0.84"/>
          <dgm:constr type="h" for="ch" forName="wedge1" refType="h" fact="0.84"/>
          <dgm:constr type="l" for="ch" forName="dummy1a" refType="w" fact="0.52"/>
          <dgm:constr type="t" for="ch" forName="dummy1a" refType="h" fact="0.08"/>
          <dgm:constr type="l" for="ch" forName="dummy1b" refType="w" fact="0.52"/>
          <dgm:constr type="t" for="ch" forName="dummy1b" refType="h" fact="0.92"/>
          <dgm:constr type="l" for="ch" forName="wedge1Tx" refType="w" fact="0.559"/>
          <dgm:constr type="t" for="ch" forName="wedge1Tx" refType="h" fact="0.3"/>
          <dgm:constr type="w" for="ch" forName="wedge1Tx" refType="w" fact="0.3"/>
          <dgm:constr type="h" for="ch" forName="wedge1Tx" refType="h" fact="0.4"/>
          <dgm:constr type="l" for="ch" forName="wedge2" refType="w" fact="0.06"/>
          <dgm:constr type="t" for="ch" forName="wedge2" refType="w" fact="0.08"/>
          <dgm:constr type="w" for="ch" forName="wedge2" refType="w" fact="0.84"/>
          <dgm:constr type="h" for="ch" forName="wedge2" refType="h" fact="0.84"/>
          <dgm:constr type="l" for="ch" forName="dummy2a" refType="w" fact="0.48"/>
          <dgm:constr type="t" for="ch" forName="dummy2a" refType="h" fact="0.92"/>
          <dgm:constr type="l" for="ch" forName="dummy2b" refType="w" fact="0.48"/>
          <dgm:constr type="t" for="ch" forName="dummy2b" refType="h" fact="0.08"/>
          <dgm:constr type="r" for="ch" forName="wedge2Tx" refType="w" fact="0.441"/>
          <dgm:constr type="t" for="ch" forName="wedge2Tx" refType="h" fact="0.3"/>
          <dgm:constr type="w" for="ch" forName="wedge2Tx" refType="w" fact="0.3"/>
          <dgm:constr type="h" for="ch" forName="wedge2Tx" refType="h" fact="0.4"/>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primFontSz" for="ch" ptType="node" op="equ"/>
        </dgm:constrLst>
      </dgm:if>
      <dgm:if name="Name3" axis="ch" ptType="node" func="cnt" op="equ" val="3">
        <dgm:constrLst>
          <dgm:constr type="l" for="ch" forName="wedge1" refType="w" fact="0.0973"/>
          <dgm:constr type="t" for="ch" forName="wedge1" refType="w" fact="0.07"/>
          <dgm:constr type="w" for="ch" forName="wedge1" refType="w" fact="0.84"/>
          <dgm:constr type="h" for="ch" forName="wedge1" refType="h" fact="0.84"/>
          <dgm:constr type="l" for="ch" forName="dummy1a" refType="w" fact="0.5173"/>
          <dgm:constr type="t" for="ch" forName="dummy1a" refType="h" fact="0.07"/>
          <dgm:constr type="l" for="ch" forName="dummy1b" refType="w" fact="0.8811"/>
          <dgm:constr type="t" for="ch" forName="dummy1b" refType="h" fact="0.7"/>
          <dgm:constr type="l" for="ch" forName="wedge1Tx" refType="w" fact="0.54"/>
          <dgm:constr type="t" for="ch" forName="wedge1Tx" refType="h" fact="0.248"/>
          <dgm:constr type="w" for="ch" forName="wedge1Tx" refType="w" fact="0.3"/>
          <dgm:constr type="h" for="ch" forName="wedge1Tx" refType="h" fact="0.25"/>
          <dgm:constr type="l" for="ch" forName="wedge2" refType="w" fact="0.08"/>
          <dgm:constr type="t" for="ch" forName="wedge2" refType="w" fact="0.1"/>
          <dgm:constr type="w" for="ch" forName="wedge2" refType="w" fact="0.84"/>
          <dgm:constr type="h" for="ch" forName="wedge2" refType="h" fact="0.84"/>
          <dgm:constr type="l" for="ch" forName="dummy2a" refType="w" fact="0.8637"/>
          <dgm:constr type="t" for="ch" forName="dummy2a" refType="h" fact="0.73"/>
          <dgm:constr type="l" for="ch" forName="dummy2b" refType="w" fact="0.1363"/>
          <dgm:constr type="t" for="ch" forName="dummy2b" refType="h" fact="0.73"/>
          <dgm:constr type="l" for="ch" forName="wedge2Tx" refType="w" fact="0.28"/>
          <dgm:constr type="t" for="ch" forName="wedge2Tx" refType="h" fact="0.645"/>
          <dgm:constr type="w" for="ch" forName="wedge2Tx" refType="w" fact="0.45"/>
          <dgm:constr type="h" for="ch" forName="wedge2Tx" refType="h" fact="0.22"/>
          <dgm:constr type="l" for="ch" forName="wedge3" refType="w" fact="0.0627"/>
          <dgm:constr type="t" for="ch" forName="wedge3" refType="w" fact="0.07"/>
          <dgm:constr type="w" for="ch" forName="wedge3" refType="w" fact="0.84"/>
          <dgm:constr type="h" for="ch" forName="wedge3" refType="h" fact="0.84"/>
          <dgm:constr type="l" for="ch" forName="dummy3a" refType="w" fact="0.1189"/>
          <dgm:constr type="t" for="ch" forName="dummy3a" refType="h" fact="0.7"/>
          <dgm:constr type="l" for="ch" forName="dummy3b" refType="w" fact="0.4827"/>
          <dgm:constr type="t" for="ch" forName="dummy3b" refType="h" fact="0.07"/>
          <dgm:constr type="r" for="ch" forName="wedge3Tx" refType="w" fact="0.46"/>
          <dgm:constr type="t" for="ch" forName="wedge3Tx" refType="h" fact="0.248"/>
          <dgm:constr type="w" for="ch" forName="wedge3Tx" refType="w" fact="0.3"/>
          <dgm:constr type="h" for="ch" forName="wedge3Tx" refType="h" fact="0.25"/>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primFontSz" for="ch" ptType="node" op="equ"/>
        </dgm:constrLst>
      </dgm:if>
      <dgm:if name="Name4" axis="ch" ptType="node" func="cnt" op="equ" val="4">
        <dgm:constrLst>
          <dgm:constr type="l" for="ch" forName="wedge1" refType="w" fact="0.0941"/>
          <dgm:constr type="t" for="ch" forName="wedge1" refType="w" fact="0.0659"/>
          <dgm:constr type="w" for="ch" forName="wedge1" refType="w" fact="0.84"/>
          <dgm:constr type="h" for="ch" forName="wedge1" refType="h" fact="0.84"/>
          <dgm:constr type="l" for="ch" forName="dummy1a" refType="w" fact="0.5141"/>
          <dgm:constr type="t" for="ch" forName="dummy1a" refType="h" fact="0.0659"/>
          <dgm:constr type="l" for="ch" forName="dummy1b" refType="w" fact="0.9341"/>
          <dgm:constr type="t" for="ch" forName="dummy1b" refType="h" fact="0.4859"/>
          <dgm:constr type="l" for="ch" forName="wedge1Tx" refType="w" fact="0.54"/>
          <dgm:constr type="t" for="ch" forName="wedge1Tx" refType="h" fact="0.24"/>
          <dgm:constr type="w" for="ch" forName="wedge1Tx" refType="w" fact="0.31"/>
          <dgm:constr type="h" for="ch" forName="wedge1Tx" refType="h" fact="0.23"/>
          <dgm:constr type="l" for="ch" forName="wedge2" refType="w" fact="0.0941"/>
          <dgm:constr type="t" for="ch" forName="wedge2" refType="w" fact="0.0941"/>
          <dgm:constr type="w" for="ch" forName="wedge2" refType="w" fact="0.84"/>
          <dgm:constr type="h" for="ch" forName="wedge2" refType="h" fact="0.84"/>
          <dgm:constr type="l" for="ch" forName="dummy2a" refType="w" fact="0.9341"/>
          <dgm:constr type="t" for="ch" forName="dummy2a" refType="h" fact="0.5141"/>
          <dgm:constr type="l" for="ch" forName="dummy2b" refType="w" fact="0.5141"/>
          <dgm:constr type="t" for="ch" forName="dummy2b" refType="h" fact="0.9341"/>
          <dgm:constr type="l" for="ch" forName="wedge2Tx" refType="w" fact="0.54"/>
          <dgm:constr type="t" for="ch" forName="wedge2Tx" refType="h" fact="0.53"/>
          <dgm:constr type="w" for="ch" forName="wedge2Tx" refType="w" fact="0.31"/>
          <dgm:constr type="h" for="ch" forName="wedge2Tx" refType="h" fact="0.23"/>
          <dgm:constr type="l" for="ch" forName="wedge3" refType="w" fact="0.0659"/>
          <dgm:constr type="t" for="ch" forName="wedge3" refType="w" fact="0.0941"/>
          <dgm:constr type="w" for="ch" forName="wedge3" refType="w" fact="0.84"/>
          <dgm:constr type="h" for="ch" forName="wedge3" refType="h" fact="0.84"/>
          <dgm:constr type="l" for="ch" forName="dummy3a" refType="w" fact="0.4859"/>
          <dgm:constr type="t" for="ch" forName="dummy3a" refType="h" fact="0.9341"/>
          <dgm:constr type="l" for="ch" forName="dummy3b" refType="w" fact="0.0659"/>
          <dgm:constr type="t" for="ch" forName="dummy3b" refType="h" fact="0.5141"/>
          <dgm:constr type="r" for="ch" forName="wedge3Tx" refType="w" fact="0.46"/>
          <dgm:constr type="t" for="ch" forName="wedge3Tx" refType="h" fact="0.53"/>
          <dgm:constr type="w" for="ch" forName="wedge3Tx" refType="w" fact="0.31"/>
          <dgm:constr type="h" for="ch" forName="wedge3Tx" refType="h" fact="0.23"/>
          <dgm:constr type="l" for="ch" forName="wedge4" refType="w" fact="0.0659"/>
          <dgm:constr type="t" for="ch" forName="wedge4" refType="h" fact="0.0659"/>
          <dgm:constr type="w" for="ch" forName="wedge4" refType="w" fact="0.84"/>
          <dgm:constr type="h" for="ch" forName="wedge4" refType="h" fact="0.84"/>
          <dgm:constr type="l" for="ch" forName="dummy4a" refType="w" fact="0.0659"/>
          <dgm:constr type="t" for="ch" forName="dummy4a" refType="h" fact="0.4859"/>
          <dgm:constr type="l" for="ch" forName="dummy4b" refType="w" fact="0.4859"/>
          <dgm:constr type="t" for="ch" forName="dummy4b" refType="h" fact="0.0659"/>
          <dgm:constr type="r" for="ch" forName="wedge4Tx" refType="w" fact="0.46"/>
          <dgm:constr type="t" for="ch" forName="wedge4Tx" refType="h" fact="0.24"/>
          <dgm:constr type="w" for="ch" forName="wedge4Tx" refType="w" fact="0.31"/>
          <dgm:constr type="h" for="ch" forName="wedge4Tx" refType="h" fact="0.23"/>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primFontSz" for="ch" ptType="node" op="equ"/>
        </dgm:constrLst>
      </dgm:if>
      <dgm:if name="Name5" axis="ch" ptType="node" func="cnt" op="equ" val="5">
        <dgm:constrLst>
          <dgm:constr type="l" for="ch" forName="wedge1" refType="w" fact="0.0918"/>
          <dgm:constr type="t" for="ch" forName="wedge1" refType="w" fact="0.0638"/>
          <dgm:constr type="w" for="ch" forName="wedge1" refType="w" fact="0.84"/>
          <dgm:constr type="h" for="ch" forName="wedge1" refType="h" fact="0.84"/>
          <dgm:constr type="l" for="ch" forName="dummy1a" refType="w" fact="0.5118"/>
          <dgm:constr type="t" for="ch" forName="dummy1a" refType="h" fact="0.0638"/>
          <dgm:constr type="l" for="ch" forName="dummy1b" refType="w" fact="0.9112"/>
          <dgm:constr type="t" for="ch" forName="dummy1b" refType="h" fact="0.354"/>
          <dgm:constr type="l" for="ch" forName="wedge1Tx" refType="w" fact="0.53"/>
          <dgm:constr type="t" for="ch" forName="wedge1Tx" refType="h" fact="0.205"/>
          <dgm:constr type="w" for="ch" forName="wedge1Tx" refType="w" fact="0.27"/>
          <dgm:constr type="h" for="ch" forName="wedge1Tx" refType="h" fact="0.18"/>
          <dgm:constr type="l" for="ch" forName="wedge2" refType="w" fact="0.099"/>
          <dgm:constr type="t" for="ch" forName="wedge2" refType="w" fact="0.0862"/>
          <dgm:constr type="w" for="ch" forName="wedge2" refType="w" fact="0.84"/>
          <dgm:constr type="h" for="ch" forName="wedge2" refType="h" fact="0.84"/>
          <dgm:constr type="l" for="ch" forName="dummy2a" refType="w" fact="0.9185"/>
          <dgm:constr type="t" for="ch" forName="dummy2a" refType="h" fact="0.3764"/>
          <dgm:constr type="l" for="ch" forName="dummy2b" refType="w" fact="0.7659"/>
          <dgm:constr type="t" for="ch" forName="dummy2b" refType="h" fact="0.846"/>
          <dgm:constr type="l" for="ch" forName="wedge2Tx" refType="w" fact="0.64"/>
          <dgm:constr type="t" for="ch" forName="wedge2Tx" refType="h" fact="0.47"/>
          <dgm:constr type="w" for="ch" forName="wedge2Tx" refType="w" fact="0.25"/>
          <dgm:constr type="h" for="ch" forName="wedge2Tx" refType="h" fact="0.2"/>
          <dgm:constr type="l" for="ch" forName="wedge3" refType="w" fact="0.08"/>
          <dgm:constr type="t" for="ch" forName="wedge3" refType="w" fact="0.1"/>
          <dgm:constr type="w" for="ch" forName="wedge3" refType="w" fact="0.84"/>
          <dgm:constr type="h" for="ch" forName="wedge3" refType="h" fact="0.84"/>
          <dgm:constr type="l" for="ch" forName="dummy3a" refType="w" fact="0.7469"/>
          <dgm:constr type="t" for="ch" forName="dummy3a" refType="h" fact="0.8598"/>
          <dgm:constr type="l" for="ch" forName="dummy3b" refType="w" fact="0.2531"/>
          <dgm:constr type="t" for="ch" forName="dummy3b" refType="h" fact="0.8598"/>
          <dgm:constr type="l" for="ch" forName="wedge3Tx" refType="w" fact="0.38"/>
          <dgm:constr type="t" for="ch" forName="wedge3Tx" refType="h" fact="0.69"/>
          <dgm:constr type="w" for="ch" forName="wedge3Tx" refType="w" fact="0.24"/>
          <dgm:constr type="h" for="ch" forName="wedge3Tx" refType="h" fact="0.22"/>
          <dgm:constr type="l" for="ch" forName="wedge4" refType="w" fact="0.061"/>
          <dgm:constr type="t" for="ch" forName="wedge4" refType="h" fact="0.0862"/>
          <dgm:constr type="w" for="ch" forName="wedge4" refType="w" fact="0.84"/>
          <dgm:constr type="h" for="ch" forName="wedge4" refType="h" fact="0.84"/>
          <dgm:constr type="l" for="ch" forName="dummy4a" refType="w" fact="0.2341"/>
          <dgm:constr type="t" for="ch" forName="dummy4a" refType="h" fact="0.846"/>
          <dgm:constr type="l" for="ch" forName="dummy4b" refType="w" fact="0.0815"/>
          <dgm:constr type="t" for="ch" forName="dummy4b" refType="h" fact="0.3764"/>
          <dgm:constr type="r" for="ch" forName="wedge4Tx" refType="w" fact="0.36"/>
          <dgm:constr type="t" for="ch" forName="wedge4Tx" refType="h" fact="0.47"/>
          <dgm:constr type="w" for="ch" forName="wedge4Tx" refType="w" fact="0.25"/>
          <dgm:constr type="h" for="ch" forName="wedge4Tx" refType="h" fact="0.2"/>
          <dgm:constr type="l" for="ch" forName="wedge5" refType="w" fact="0.0682"/>
          <dgm:constr type="t" for="ch" forName="wedge5" refType="h" fact="0.0638"/>
          <dgm:constr type="w" for="ch" forName="wedge5" refType="w" fact="0.84"/>
          <dgm:constr type="h" for="ch" forName="wedge5" refType="h" fact="0.84"/>
          <dgm:constr type="l" for="ch" forName="dummy5a" refType="w" fact="0.0888"/>
          <dgm:constr type="t" for="ch" forName="dummy5a" refType="h" fact="0.354"/>
          <dgm:constr type="l" for="ch" forName="dummy5b" refType="w" fact="0.4882"/>
          <dgm:constr type="t" for="ch" forName="dummy5b" refType="h" fact="0.0638"/>
          <dgm:constr type="r" for="ch" forName="wedge5Tx" refType="w" fact="0.47"/>
          <dgm:constr type="t" for="ch" forName="wedge5Tx" refType="h" fact="0.205"/>
          <dgm:constr type="w" for="ch" forName="wedge5Tx" refType="w" fact="0.27"/>
          <dgm:constr type="h" for="ch" forName="wedge5Tx" refType="h" fact="0.18"/>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h" for="ch" forName="arrowWedge5" refType="w" fact="0.08"/>
          <dgm:constr type="diam" for="ch" forName="arrowWedge5" refType="w" fact="0.84"/>
          <dgm:constr type="l" for="ch" forName="arrowWedge5" refType="w" fact="0.5"/>
          <dgm:constr type="t" for="ch" forName="arrowWedge5" refType="w" fact="0.5"/>
          <dgm:constr type="primFontSz" for="ch" ptType="node" op="equ"/>
        </dgm:constrLst>
      </dgm:if>
      <dgm:if name="Name6" axis="ch" ptType="node" func="cnt" op="equ" val="6">
        <dgm:constrLst>
          <dgm:constr type="l" for="ch" forName="wedge1" refType="w" fact="0.09"/>
          <dgm:constr type="t" for="ch" forName="wedge1" refType="w" fact="0.0627"/>
          <dgm:constr type="w" for="ch" forName="wedge1" refType="w" fact="0.84"/>
          <dgm:constr type="h" for="ch" forName="wedge1" refType="h" fact="0.84"/>
          <dgm:constr type="l" for="ch" forName="dummy1a" refType="w" fact="0.51"/>
          <dgm:constr type="t" for="ch" forName="dummy1a" refType="h" fact="0.0627"/>
          <dgm:constr type="l" for="ch" forName="dummy1b" refType="w" fact="0.8737"/>
          <dgm:constr type="t" for="ch" forName="dummy1b" refType="h" fact="0.2727"/>
          <dgm:constr type="l" for="ch" forName="wedge1Tx" refType="w" fact="0.53"/>
          <dgm:constr type="t" for="ch" forName="wedge1Tx" refType="h" fact="0.17"/>
          <dgm:constr type="w" for="ch" forName="wedge1Tx" refType="w" fact="0.22"/>
          <dgm:constr type="h" for="ch" forName="wedge1Tx" refType="h" fact="0.17"/>
          <dgm:constr type="l" for="ch" forName="wedge2" refType="w" fact="0.1"/>
          <dgm:constr type="t" for="ch" forName="wedge2" refType="w" fact="0.08"/>
          <dgm:constr type="w" for="ch" forName="wedge2" refType="w" fact="0.84"/>
          <dgm:constr type="h" for="ch" forName="wedge2" refType="h" fact="0.84"/>
          <dgm:constr type="l" for="ch" forName="dummy2a" refType="w" fact="0.8837"/>
          <dgm:constr type="t" for="ch" forName="dummy2a" refType="h" fact="0.29"/>
          <dgm:constr type="l" for="ch" forName="dummy2b" refType="w" fact="0.8837"/>
          <dgm:constr type="t" for="ch" forName="dummy2b" refType="h" fact="0.71"/>
          <dgm:constr type="l" for="ch" forName="wedge2Tx" refType="w" fact="0.67"/>
          <dgm:constr type="t" for="ch" forName="wedge2Tx" refType="h" fact="0.42"/>
          <dgm:constr type="w" for="ch" forName="wedge2Tx" refType="w" fact="0.23"/>
          <dgm:constr type="h" for="ch" forName="wedge2Tx" refType="h" fact="0.165"/>
          <dgm:constr type="l" for="ch" forName="wedge3" refType="w" fact="0.09"/>
          <dgm:constr type="t" for="ch" forName="wedge3" refType="w" fact="0.0973"/>
          <dgm:constr type="w" for="ch" forName="wedge3" refType="w" fact="0.84"/>
          <dgm:constr type="h" for="ch" forName="wedge3" refType="h" fact="0.84"/>
          <dgm:constr type="l" for="ch" forName="dummy3a" refType="w" fact="0.8737"/>
          <dgm:constr type="t" for="ch" forName="dummy3a" refType="h" fact="0.7273"/>
          <dgm:constr type="l" for="ch" forName="dummy3b" refType="w" fact="0.51"/>
          <dgm:constr type="t" for="ch" forName="dummy3b" refType="h" fact="0.9373"/>
          <dgm:constr type="l" for="ch" forName="wedge3Tx" refType="w" fact="0.53"/>
          <dgm:constr type="t" for="ch" forName="wedge3Tx" refType="h" fact="0.665"/>
          <dgm:constr type="w" for="ch" forName="wedge3Tx" refType="w" fact="0.22"/>
          <dgm:constr type="h" for="ch" forName="wedge3Tx" refType="h" fact="0.17"/>
          <dgm:constr type="l" for="ch" forName="wedge4" refType="w" fact="0.07"/>
          <dgm:constr type="t" for="ch" forName="wedge4" refType="h" fact="0.0973"/>
          <dgm:constr type="w" for="ch" forName="wedge4" refType="w" fact="0.84"/>
          <dgm:constr type="h" for="ch" forName="wedge4" refType="h" fact="0.84"/>
          <dgm:constr type="l" for="ch" forName="dummy4a" refType="w" fact="0.49"/>
          <dgm:constr type="t" for="ch" forName="dummy4a" refType="h" fact="0.9373"/>
          <dgm:constr type="l" for="ch" forName="dummy4b" refType="w" fact="0.1263"/>
          <dgm:constr type="t" for="ch" forName="dummy4b" refType="h" fact="0.7273"/>
          <dgm:constr type="r" for="ch" forName="wedge4Tx" refType="w" fact="0.47"/>
          <dgm:constr type="t" for="ch" forName="wedge4Tx" refType="h" fact="0.665"/>
          <dgm:constr type="w" for="ch" forName="wedge4Tx" refType="w" fact="0.22"/>
          <dgm:constr type="h" for="ch" forName="wedge4Tx" refType="h" fact="0.17"/>
          <dgm:constr type="l" for="ch" forName="wedge5" refType="w" fact="0.06"/>
          <dgm:constr type="t" for="ch" forName="wedge5" refType="h" fact="0.08"/>
          <dgm:constr type="w" for="ch" forName="wedge5" refType="w" fact="0.84"/>
          <dgm:constr type="h" for="ch" forName="wedge5" refType="h" fact="0.84"/>
          <dgm:constr type="l" for="ch" forName="dummy5a" refType="w" fact="0.1163"/>
          <dgm:constr type="t" for="ch" forName="dummy5a" refType="h" fact="0.71"/>
          <dgm:constr type="l" for="ch" forName="dummy5b" refType="w" fact="0.1163"/>
          <dgm:constr type="t" for="ch" forName="dummy5b" refType="h" fact="0.29"/>
          <dgm:constr type="r" for="ch" forName="wedge5Tx" refType="w" fact="0.33"/>
          <dgm:constr type="t" for="ch" forName="wedge5Tx" refType="h" fact="0.42"/>
          <dgm:constr type="w" for="ch" forName="wedge5Tx" refType="w" fact="0.23"/>
          <dgm:constr type="h" for="ch" forName="wedge5Tx" refType="h" fact="0.165"/>
          <dgm:constr type="l" for="ch" forName="wedge6" refType="w" fact="0.07"/>
          <dgm:constr type="t" for="ch" forName="wedge6" refType="h" fact="0.0627"/>
          <dgm:constr type="w" for="ch" forName="wedge6" refType="w" fact="0.84"/>
          <dgm:constr type="h" for="ch" forName="wedge6" refType="h" fact="0.84"/>
          <dgm:constr type="l" for="ch" forName="dummy6a" refType="w" fact="0.1263"/>
          <dgm:constr type="t" for="ch" forName="dummy6a" refType="h" fact="0.2727"/>
          <dgm:constr type="l" for="ch" forName="dummy6b" refType="w" fact="0.49"/>
          <dgm:constr type="t" for="ch" forName="dummy6b" refType="h" fact="0.0627"/>
          <dgm:constr type="r" for="ch" forName="wedge6Tx" refType="w" fact="0.47"/>
          <dgm:constr type="t" for="ch" forName="wedge6Tx" refType="h" fact="0.17"/>
          <dgm:constr type="w" for="ch" forName="wedge6Tx" refType="w" fact="0.22"/>
          <dgm:constr type="h" for="ch" forName="wedge6Tx" refType="h" fact="0.17"/>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h" for="ch" forName="arrowWedge5" refType="w" fact="0.08"/>
          <dgm:constr type="diam" for="ch" forName="arrowWedge5" refType="w" fact="0.84"/>
          <dgm:constr type="l" for="ch" forName="arrowWedge5" refType="w" fact="0.5"/>
          <dgm:constr type="t" for="ch" forName="arrowWedge5" refType="w" fact="0.5"/>
          <dgm:constr type="h" for="ch" forName="arrowWedge6" refType="w" fact="0.08"/>
          <dgm:constr type="diam" for="ch" forName="arrowWedge6" refType="w" fact="0.84"/>
          <dgm:constr type="l" for="ch" forName="arrowWedge6" refType="w" fact="0.5"/>
          <dgm:constr type="t" for="ch" forName="arrowWedge6" refType="w" fact="0.5"/>
          <dgm:constr type="primFontSz" for="ch" ptType="node" op="equ"/>
        </dgm:constrLst>
      </dgm:if>
      <dgm:else name="Name7">
        <dgm:constrLst>
          <dgm:constr type="l" for="ch" forName="wedge1" refType="w" fact="0.0887"/>
          <dgm:constr type="t" for="ch" forName="wedge1" refType="w" fact="0.062"/>
          <dgm:constr type="w" for="ch" forName="wedge1" refType="w" fact="0.84"/>
          <dgm:constr type="h" for="ch" forName="wedge1" refType="h" fact="0.84"/>
          <dgm:constr type="l" for="ch" forName="dummy1a" refType="w" fact="0.5087"/>
          <dgm:constr type="t" for="ch" forName="dummy1a" refType="h" fact="0.062"/>
          <dgm:constr type="l" for="ch" forName="dummy1b" refType="w" fact="0.837"/>
          <dgm:constr type="t" for="ch" forName="dummy1b" refType="h" fact="0.2201"/>
          <dgm:constr type="l" for="ch" forName="wedge1Tx" refType="w" fact="0.53"/>
          <dgm:constr type="t" for="ch" forName="wedge1Tx" refType="h" fact="0.14"/>
          <dgm:constr type="w" for="ch" forName="wedge1Tx" refType="w" fact="0.2"/>
          <dgm:constr type="h" for="ch" forName="wedge1Tx" refType="h" fact="0.16"/>
          <dgm:constr type="l" for="ch" forName="wedge2" refType="w" fact="0.0995"/>
          <dgm:constr type="t" for="ch" forName="wedge2" refType="w" fact="0.0755"/>
          <dgm:constr type="w" for="ch" forName="wedge2" refType="w" fact="0.84"/>
          <dgm:constr type="h" for="ch" forName="wedge2" refType="h" fact="0.84"/>
          <dgm:constr type="l" for="ch" forName="dummy2a" refType="w" fact="0.8479"/>
          <dgm:constr type="t" for="ch" forName="dummy2a" refType="h" fact="0.2337"/>
          <dgm:constr type="l" for="ch" forName="dummy2b" refType="w" fact="0.929"/>
          <dgm:constr type="t" for="ch" forName="dummy2b" refType="h" fact="0.589"/>
          <dgm:constr type="l" for="ch" forName="wedge2Tx" refType="w" fact="0.67"/>
          <dgm:constr type="t" for="ch" forName="wedge2Tx" refType="h" fact="0.38"/>
          <dgm:constr type="w" for="ch" forName="wedge2Tx" refType="w" fact="0.23"/>
          <dgm:constr type="h" for="ch" forName="wedge2Tx" refType="h" fact="0.14"/>
          <dgm:constr type="l" for="ch" forName="wedge3" refType="w" fact="0.0956"/>
          <dgm:constr type="t" for="ch" forName="wedge3" refType="w" fact="0.0925"/>
          <dgm:constr type="w" for="ch" forName="wedge3" refType="w" fact="0.84"/>
          <dgm:constr type="h" for="ch" forName="wedge3" refType="h" fact="0.84"/>
          <dgm:constr type="l" for="ch" forName="dummy3a" refType="w" fact="0.9251"/>
          <dgm:constr type="t" for="ch" forName="dummy3a" refType="h" fact="0.6059"/>
          <dgm:constr type="l" for="ch" forName="dummy3b" refType="w" fact="0.6979"/>
          <dgm:constr type="t" for="ch" forName="dummy3b" refType="h" fact="0.8909"/>
          <dgm:constr type="l" for="ch" forName="wedge3Tx" refType="w" fact="0.635"/>
          <dgm:constr type="t" for="ch" forName="wedge3Tx" refType="h" fact="0.59"/>
          <dgm:constr type="w" for="ch" forName="wedge3Tx" refType="w" fact="0.2"/>
          <dgm:constr type="h" for="ch" forName="wedge3Tx" refType="h" fact="0.155"/>
          <dgm:constr type="l" for="ch" forName="wedge4" refType="w" fact="0.08"/>
          <dgm:constr type="t" for="ch" forName="wedge4" refType="h" fact="0.1"/>
          <dgm:constr type="w" for="ch" forName="wedge4" refType="w" fact="0.84"/>
          <dgm:constr type="h" for="ch" forName="wedge4" refType="h" fact="0.84"/>
          <dgm:constr type="l" for="ch" forName="dummy4a" refType="w" fact="0.6822"/>
          <dgm:constr type="t" for="ch" forName="dummy4a" refType="h" fact="0.8984"/>
          <dgm:constr type="l" for="ch" forName="dummy4b" refType="w" fact="0.3178"/>
          <dgm:constr type="t" for="ch" forName="dummy4b" refType="h" fact="0.8984"/>
          <dgm:constr type="l" for="ch" forName="wedge4Tx" refType="w" fact="0.4025"/>
          <dgm:constr type="t" for="ch" forName="wedge4Tx" refType="h" fact="0.76"/>
          <dgm:constr type="w" for="ch" forName="wedge4Tx" refType="w" fact="0.195"/>
          <dgm:constr type="h" for="ch" forName="wedge4Tx" refType="h" fact="0.14"/>
          <dgm:constr type="l" for="ch" forName="wedge5" refType="w" fact="0.0644"/>
          <dgm:constr type="t" for="ch" forName="wedge5" refType="h" fact="0.0925"/>
          <dgm:constr type="w" for="ch" forName="wedge5" refType="w" fact="0.84"/>
          <dgm:constr type="h" for="ch" forName="wedge5" refType="h" fact="0.84"/>
          <dgm:constr type="l" for="ch" forName="dummy5a" refType="w" fact="0.3021"/>
          <dgm:constr type="t" for="ch" forName="dummy5a" refType="h" fact="0.8909"/>
          <dgm:constr type="l" for="ch" forName="dummy5b" refType="w" fact="0.0749"/>
          <dgm:constr type="t" for="ch" forName="dummy5b" refType="h" fact="0.6059"/>
          <dgm:constr type="r" for="ch" forName="wedge5Tx" refType="w" fact="0.365"/>
          <dgm:constr type="t" for="ch" forName="wedge5Tx" refType="h" fact="0.59"/>
          <dgm:constr type="w" for="ch" forName="wedge5Tx" refType="w" fact="0.2"/>
          <dgm:constr type="h" for="ch" forName="wedge5Tx" refType="h" fact="0.155"/>
          <dgm:constr type="l" for="ch" forName="wedge6" refType="w" fact="0.0605"/>
          <dgm:constr type="t" for="ch" forName="wedge6" refType="h" fact="0.0755"/>
          <dgm:constr type="w" for="ch" forName="wedge6" refType="w" fact="0.84"/>
          <dgm:constr type="h" for="ch" forName="wedge6" refType="h" fact="0.84"/>
          <dgm:constr type="l" for="ch" forName="dummy6a" refType="w" fact="0.071"/>
          <dgm:constr type="t" for="ch" forName="dummy6a" refType="h" fact="0.589"/>
          <dgm:constr type="l" for="ch" forName="dummy6b" refType="w" fact="0.1521"/>
          <dgm:constr type="t" for="ch" forName="dummy6b" refType="h" fact="0.2337"/>
          <dgm:constr type="r" for="ch" forName="wedge6Tx" refType="w" fact="0.33"/>
          <dgm:constr type="t" for="ch" forName="wedge6Tx" refType="h" fact="0.38"/>
          <dgm:constr type="w" for="ch" forName="wedge6Tx" refType="w" fact="0.23"/>
          <dgm:constr type="h" for="ch" forName="wedge6Tx" refType="h" fact="0.14"/>
          <dgm:constr type="l" for="ch" forName="wedge7" refType="w" fact="0.0713"/>
          <dgm:constr type="t" for="ch" forName="wedge7" refType="h" fact="0.062"/>
          <dgm:constr type="w" for="ch" forName="wedge7" refType="w" fact="0.84"/>
          <dgm:constr type="h" for="ch" forName="wedge7" refType="h" fact="0.84"/>
          <dgm:constr type="l" for="ch" forName="dummy7a" refType="w" fact="0.163"/>
          <dgm:constr type="t" for="ch" forName="dummy7a" refType="h" fact="0.2201"/>
          <dgm:constr type="l" for="ch" forName="dummy7b" refType="w" fact="0.4913"/>
          <dgm:constr type="t" for="ch" forName="dummy7b" refType="h" fact="0.062"/>
          <dgm:constr type="r" for="ch" forName="wedge7Tx" refType="w" fact="0.47"/>
          <dgm:constr type="t" for="ch" forName="wedge7Tx" refType="h" fact="0.14"/>
          <dgm:constr type="w" for="ch" forName="wedge7Tx" refType="w" fact="0.2"/>
          <dgm:constr type="h" for="ch" forName="wedge7Tx" refType="h" fact="0.16"/>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h" for="ch" forName="arrowWedge5" refType="w" fact="0.08"/>
          <dgm:constr type="diam" for="ch" forName="arrowWedge5" refType="w" fact="0.84"/>
          <dgm:constr type="l" for="ch" forName="arrowWedge5" refType="w" fact="0.5"/>
          <dgm:constr type="t" for="ch" forName="arrowWedge5" refType="w" fact="0.5"/>
          <dgm:constr type="h" for="ch" forName="arrowWedge6" refType="w" fact="0.08"/>
          <dgm:constr type="diam" for="ch" forName="arrowWedge6" refType="w" fact="0.84"/>
          <dgm:constr type="l" for="ch" forName="arrowWedge6" refType="w" fact="0.5"/>
          <dgm:constr type="t" for="ch" forName="arrowWedge6" refType="w" fact="0.5"/>
          <dgm:constr type="h" for="ch" forName="arrowWedge7" refType="w" fact="0.08"/>
          <dgm:constr type="diam" for="ch" forName="arrowWedge7" refType="w" fact="0.84"/>
          <dgm:constr type="l" for="ch" forName="arrowWedge7" refType="w" fact="0.5"/>
          <dgm:constr type="t" for="ch" forName="arrowWedge7" refType="w" fact="0.5"/>
          <dgm:constr type="primFontSz" for="ch" ptType="node" op="equ"/>
        </dgm:constrLst>
      </dgm:else>
    </dgm:choose>
    <dgm:ruleLst/>
    <dgm:choose name="Name8">
      <dgm:if name="Name9" axis="ch" ptType="node" func="cnt" op="gte" val="1">
        <dgm:layoutNode name="wedge1">
          <dgm:alg type="sp"/>
          <dgm:choose name="Name10">
            <dgm:if name="Name11" axis="ch" ptType="node" func="cnt" op="equ" val="1">
              <dgm:shape xmlns:r="http://schemas.openxmlformats.org/officeDocument/2006/relationships" type="ellipse" r:blip="">
                <dgm:adjLst/>
              </dgm:shape>
            </dgm:if>
            <dgm:if name="Name12" axis="ch" ptType="node" func="cnt" op="equ" val="2">
              <dgm:shape xmlns:r="http://schemas.openxmlformats.org/officeDocument/2006/relationships" type="pie" r:blip="">
                <dgm:adjLst>
                  <dgm:adj idx="1" val="270"/>
                  <dgm:adj idx="2" val="90"/>
                </dgm:adjLst>
              </dgm:shape>
            </dgm:if>
            <dgm:if name="Name13" axis="ch" ptType="node" func="cnt" op="equ" val="3">
              <dgm:shape xmlns:r="http://schemas.openxmlformats.org/officeDocument/2006/relationships" type="pie" r:blip="">
                <dgm:adjLst>
                  <dgm:adj idx="1" val="270"/>
                  <dgm:adj idx="2" val="30"/>
                </dgm:adjLst>
              </dgm:shape>
            </dgm:if>
            <dgm:if name="Name14" axis="ch" ptType="node" func="cnt" op="equ" val="4">
              <dgm:shape xmlns:r="http://schemas.openxmlformats.org/officeDocument/2006/relationships" type="pie" r:blip="">
                <dgm:adjLst>
                  <dgm:adj idx="1" val="270"/>
                  <dgm:adj idx="2" val="0"/>
                </dgm:adjLst>
              </dgm:shape>
            </dgm:if>
            <dgm:if name="Name15" axis="ch" ptType="node" func="cnt" op="equ" val="5">
              <dgm:shape xmlns:r="http://schemas.openxmlformats.org/officeDocument/2006/relationships" type="pie" r:blip="">
                <dgm:adjLst>
                  <dgm:adj idx="1" val="270"/>
                  <dgm:adj idx="2" val="342"/>
                </dgm:adjLst>
              </dgm:shape>
            </dgm:if>
            <dgm:if name="Name16" axis="ch" ptType="node" func="cnt" op="equ" val="6">
              <dgm:shape xmlns:r="http://schemas.openxmlformats.org/officeDocument/2006/relationships" type="pie" r:blip="">
                <dgm:adjLst>
                  <dgm:adj idx="1" val="270"/>
                  <dgm:adj idx="2" val="330"/>
                </dgm:adjLst>
              </dgm:shape>
            </dgm:if>
            <dgm:else name="Name17">
              <dgm:shape xmlns:r="http://schemas.openxmlformats.org/officeDocument/2006/relationships" type="pie" r:blip="">
                <dgm:adjLst>
                  <dgm:adj idx="1" val="270"/>
                  <dgm:adj idx="2" val="321.4286"/>
                </dgm:adjLst>
              </dgm:shape>
            </dgm:else>
          </dgm:choose>
          <dgm:choose name="Name18">
            <dgm:if name="Name19" func="var" arg="dir" op="equ" val="norm">
              <dgm:presOf axis="ch desOrSelf" ptType="node node" st="1 1" cnt="1 0"/>
            </dgm:if>
            <dgm:else name="Name20">
              <dgm:choose name="Name21">
                <dgm:if name="Name22" axis="ch" ptType="node" func="cnt" op="equ" val="1">
                  <dgm:presOf axis="ch desOrSelf" ptType="node node" st="1 1" cnt="1 0"/>
                </dgm:if>
                <dgm:if name="Name23" axis="ch" ptType="node" func="cnt" op="equ" val="2">
                  <dgm:presOf axis="ch desOrSelf" ptType="node node" st="2 1" cnt="1 0"/>
                </dgm:if>
                <dgm:if name="Name24" axis="ch" ptType="node" func="cnt" op="equ" val="3">
                  <dgm:presOf axis="ch desOrSelf" ptType="node node" st="3 1" cnt="1 0"/>
                </dgm:if>
                <dgm:if name="Name25" axis="ch" ptType="node" func="cnt" op="equ" val="4">
                  <dgm:presOf axis="ch desOrSelf" ptType="node node" st="4 1" cnt="1 0"/>
                </dgm:if>
                <dgm:if name="Name26" axis="ch" ptType="node" func="cnt" op="equ" val="5">
                  <dgm:presOf axis="ch desOrSelf" ptType="node node" st="5 1" cnt="1 0"/>
                </dgm:if>
                <dgm:if name="Name27" axis="ch" ptType="node" func="cnt" op="equ" val="6">
                  <dgm:presOf axis="ch desOrSelf" ptType="node node" st="6 1" cnt="1 0"/>
                </dgm:if>
                <dgm:else name="Name28">
                  <dgm:presOf axis="ch desOrSelf" ptType="node node" st="7 1" cnt="1 0"/>
                </dgm:else>
              </dgm:choose>
            </dgm:else>
          </dgm:choose>
          <dgm:constrLst/>
          <dgm:ruleLst/>
        </dgm:layoutNode>
        <dgm:layoutNode name="dummy1a" moveWith="wedge1">
          <dgm:alg type="sp"/>
          <dgm:shape xmlns:r="http://schemas.openxmlformats.org/officeDocument/2006/relationships" r:blip="">
            <dgm:adjLst/>
          </dgm:shape>
          <dgm:presOf/>
          <dgm:constrLst>
            <dgm:constr type="w" val="1"/>
            <dgm:constr type="h" val="1"/>
          </dgm:constrLst>
          <dgm:ruleLst/>
        </dgm:layoutNode>
        <dgm:layoutNode name="dummy1b" moveWith="wedge1">
          <dgm:alg type="sp"/>
          <dgm:shape xmlns:r="http://schemas.openxmlformats.org/officeDocument/2006/relationships" r:blip="">
            <dgm:adjLst/>
          </dgm:shape>
          <dgm:presOf/>
          <dgm:constrLst>
            <dgm:constr type="w" val="1"/>
            <dgm:constr type="h" val="1"/>
          </dgm:constrLst>
          <dgm:ruleLst/>
        </dgm:layoutNode>
        <dgm:layoutNode name="wedge1Tx" moveWith="wedge1">
          <dgm:varLst>
            <dgm:chMax val="0"/>
            <dgm:chPref val="0"/>
            <dgm:bulletEnabled val="1"/>
          </dgm:varLst>
          <dgm:alg type="tx"/>
          <dgm:shape xmlns:r="http://schemas.openxmlformats.org/officeDocument/2006/relationships" type="rect" r:blip="" hideGeom="1">
            <dgm:adjLst/>
          </dgm:shape>
          <dgm:choose name="Name29">
            <dgm:if name="Name30" func="var" arg="dir" op="equ" val="norm">
              <dgm:presOf axis="ch desOrSelf" ptType="node node" st="1 1" cnt="1 0"/>
            </dgm:if>
            <dgm:else name="Name31">
              <dgm:choose name="Name32">
                <dgm:if name="Name33" axis="ch" ptType="node" func="cnt" op="equ" val="1">
                  <dgm:presOf axis="ch desOrSelf" ptType="node node" st="1 1" cnt="1 0"/>
                </dgm:if>
                <dgm:if name="Name34" axis="ch" ptType="node" func="cnt" op="equ" val="2">
                  <dgm:presOf axis="ch desOrSelf" ptType="node node" st="2 1" cnt="1 0"/>
                </dgm:if>
                <dgm:if name="Name35" axis="ch" ptType="node" func="cnt" op="equ" val="3">
                  <dgm:presOf axis="ch desOrSelf" ptType="node node" st="3 1" cnt="1 0"/>
                </dgm:if>
                <dgm:if name="Name36" axis="ch" ptType="node" func="cnt" op="equ" val="4">
                  <dgm:presOf axis="ch desOrSelf" ptType="node node" st="4 1" cnt="1 0"/>
                </dgm:if>
                <dgm:if name="Name37" axis="ch" ptType="node" func="cnt" op="equ" val="5">
                  <dgm:presOf axis="ch desOrSelf" ptType="node node" st="5 1" cnt="1 0"/>
                </dgm:if>
                <dgm:if name="Name38" axis="ch" ptType="node" func="cnt" op="equ" val="6">
                  <dgm:presOf axis="ch desOrSelf" ptType="node node" st="6 1" cnt="1 0"/>
                </dgm:if>
                <dgm:else name="Name39">
                  <dgm:presOf axis="ch desOrSelf" ptType="node node" st="7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40"/>
    </dgm:choose>
    <dgm:choose name="Name41">
      <dgm:if name="Name42" axis="ch" ptType="node" func="cnt" op="gte" val="2">
        <dgm:layoutNode name="wedge2">
          <dgm:alg type="sp"/>
          <dgm:choose name="Name43">
            <dgm:if name="Name44" axis="ch" ptType="node" func="cnt" op="equ" val="2">
              <dgm:shape xmlns:r="http://schemas.openxmlformats.org/officeDocument/2006/relationships" type="pie" r:blip="">
                <dgm:adjLst>
                  <dgm:adj idx="1" val="90"/>
                  <dgm:adj idx="2" val="270"/>
                </dgm:adjLst>
              </dgm:shape>
            </dgm:if>
            <dgm:if name="Name45" axis="ch" ptType="node" func="cnt" op="equ" val="3">
              <dgm:shape xmlns:r="http://schemas.openxmlformats.org/officeDocument/2006/relationships" type="pie" r:blip="">
                <dgm:adjLst>
                  <dgm:adj idx="1" val="30"/>
                  <dgm:adj idx="2" val="150"/>
                </dgm:adjLst>
              </dgm:shape>
            </dgm:if>
            <dgm:if name="Name46" axis="ch" ptType="node" func="cnt" op="equ" val="4">
              <dgm:shape xmlns:r="http://schemas.openxmlformats.org/officeDocument/2006/relationships" type="pie" r:blip="">
                <dgm:adjLst>
                  <dgm:adj idx="1" val="0"/>
                  <dgm:adj idx="2" val="90"/>
                </dgm:adjLst>
              </dgm:shape>
            </dgm:if>
            <dgm:if name="Name47" axis="ch" ptType="node" func="cnt" op="equ" val="5">
              <dgm:shape xmlns:r="http://schemas.openxmlformats.org/officeDocument/2006/relationships" type="pie" r:blip="">
                <dgm:adjLst>
                  <dgm:adj idx="1" val="342"/>
                  <dgm:adj idx="2" val="54"/>
                </dgm:adjLst>
              </dgm:shape>
            </dgm:if>
            <dgm:if name="Name48" axis="ch" ptType="node" func="cnt" op="equ" val="6">
              <dgm:shape xmlns:r="http://schemas.openxmlformats.org/officeDocument/2006/relationships" type="pie" r:blip="">
                <dgm:adjLst>
                  <dgm:adj idx="1" val="330"/>
                  <dgm:adj idx="2" val="30"/>
                </dgm:adjLst>
              </dgm:shape>
            </dgm:if>
            <dgm:else name="Name49">
              <dgm:shape xmlns:r="http://schemas.openxmlformats.org/officeDocument/2006/relationships" type="pie" r:blip="">
                <dgm:adjLst>
                  <dgm:adj idx="1" val="321.4286"/>
                  <dgm:adj idx="2" val="12.85714"/>
                </dgm:adjLst>
              </dgm:shape>
            </dgm:else>
          </dgm:choose>
          <dgm:choose name="Name50">
            <dgm:if name="Name51" func="var" arg="dir" op="equ" val="norm">
              <dgm:presOf axis="ch desOrSelf" ptType="node node" st="2 1" cnt="1 0"/>
            </dgm:if>
            <dgm:else name="Name52">
              <dgm:choose name="Name53">
                <dgm:if name="Name54" axis="ch" ptType="node" func="cnt" op="equ" val="2">
                  <dgm:presOf axis="ch desOrSelf" ptType="node node" st="1 1" cnt="1 0"/>
                </dgm:if>
                <dgm:if name="Name55" axis="ch" ptType="node" func="cnt" op="equ" val="3">
                  <dgm:presOf axis="ch desOrSelf" ptType="node node" st="2 1" cnt="1 0"/>
                </dgm:if>
                <dgm:if name="Name56" axis="ch" ptType="node" func="cnt" op="equ" val="4">
                  <dgm:presOf axis="ch desOrSelf" ptType="node node" st="3 1" cnt="1 0"/>
                </dgm:if>
                <dgm:if name="Name57" axis="ch" ptType="node" func="cnt" op="equ" val="5">
                  <dgm:presOf axis="ch desOrSelf" ptType="node node" st="4 1" cnt="1 0"/>
                </dgm:if>
                <dgm:if name="Name58" axis="ch" ptType="node" func="cnt" op="equ" val="6">
                  <dgm:presOf axis="ch desOrSelf" ptType="node node" st="5 1" cnt="1 0"/>
                </dgm:if>
                <dgm:else name="Name59">
                  <dgm:presOf axis="ch desOrSelf" ptType="node node" st="6 1" cnt="1 0"/>
                </dgm:else>
              </dgm:choose>
            </dgm:else>
          </dgm:choose>
          <dgm:constrLst/>
          <dgm:ruleLst/>
        </dgm:layoutNode>
        <dgm:layoutNode name="dummy2a" moveWith="wedge2">
          <dgm:alg type="sp"/>
          <dgm:shape xmlns:r="http://schemas.openxmlformats.org/officeDocument/2006/relationships" r:blip="">
            <dgm:adjLst/>
          </dgm:shape>
          <dgm:presOf/>
          <dgm:constrLst>
            <dgm:constr type="w" val="1"/>
            <dgm:constr type="h" val="1"/>
          </dgm:constrLst>
          <dgm:ruleLst/>
        </dgm:layoutNode>
        <dgm:layoutNode name="dummy2b" moveWith="wedge2">
          <dgm:alg type="sp"/>
          <dgm:shape xmlns:r="http://schemas.openxmlformats.org/officeDocument/2006/relationships" r:blip="">
            <dgm:adjLst/>
          </dgm:shape>
          <dgm:presOf/>
          <dgm:constrLst>
            <dgm:constr type="w" val="1"/>
            <dgm:constr type="h" val="1"/>
          </dgm:constrLst>
          <dgm:ruleLst/>
        </dgm:layoutNode>
        <dgm:layoutNode name="wedge2Tx" moveWith="wedge2">
          <dgm:varLst>
            <dgm:chMax val="0"/>
            <dgm:chPref val="0"/>
            <dgm:bulletEnabled val="1"/>
          </dgm:varLst>
          <dgm:alg type="tx"/>
          <dgm:shape xmlns:r="http://schemas.openxmlformats.org/officeDocument/2006/relationships" type="rect" r:blip="" hideGeom="1">
            <dgm:adjLst/>
          </dgm:shape>
          <dgm:choose name="Name60">
            <dgm:if name="Name61" func="var" arg="dir" op="equ" val="norm">
              <dgm:presOf axis="ch desOrSelf" ptType="node node" st="2 1" cnt="1 0"/>
            </dgm:if>
            <dgm:else name="Name62">
              <dgm:choose name="Name63">
                <dgm:if name="Name64" axis="ch" ptType="node" func="cnt" op="equ" val="2">
                  <dgm:presOf axis="ch desOrSelf" ptType="node node" st="1 1" cnt="1 0"/>
                </dgm:if>
                <dgm:if name="Name65" axis="ch" ptType="node" func="cnt" op="equ" val="3">
                  <dgm:presOf axis="ch desOrSelf" ptType="node node" st="2 1" cnt="1 0"/>
                </dgm:if>
                <dgm:if name="Name66" axis="ch" ptType="node" func="cnt" op="equ" val="4">
                  <dgm:presOf axis="ch desOrSelf" ptType="node node" st="3 1" cnt="1 0"/>
                </dgm:if>
                <dgm:if name="Name67" axis="ch" ptType="node" func="cnt" op="equ" val="5">
                  <dgm:presOf axis="ch desOrSelf" ptType="node node" st="4 1" cnt="1 0"/>
                </dgm:if>
                <dgm:if name="Name68" axis="ch" ptType="node" func="cnt" op="equ" val="6">
                  <dgm:presOf axis="ch desOrSelf" ptType="node node" st="5 1" cnt="1 0"/>
                </dgm:if>
                <dgm:else name="Name69">
                  <dgm:presOf axis="ch desOrSelf" ptType="node node" st="6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70"/>
    </dgm:choose>
    <dgm:choose name="Name71">
      <dgm:if name="Name72" axis="ch" ptType="node" func="cnt" op="gte" val="3">
        <dgm:layoutNode name="wedge3">
          <dgm:alg type="sp"/>
          <dgm:choose name="Name73">
            <dgm:if name="Name74" axis="ch" ptType="node" func="cnt" op="equ" val="3">
              <dgm:shape xmlns:r="http://schemas.openxmlformats.org/officeDocument/2006/relationships" type="pie" r:blip="">
                <dgm:adjLst>
                  <dgm:adj idx="1" val="150"/>
                  <dgm:adj idx="2" val="270"/>
                </dgm:adjLst>
              </dgm:shape>
            </dgm:if>
            <dgm:if name="Name75" axis="ch" ptType="node" func="cnt" op="equ" val="4">
              <dgm:shape xmlns:r="http://schemas.openxmlformats.org/officeDocument/2006/relationships" type="pie" r:blip="">
                <dgm:adjLst>
                  <dgm:adj idx="1" val="90"/>
                  <dgm:adj idx="2" val="180"/>
                </dgm:adjLst>
              </dgm:shape>
            </dgm:if>
            <dgm:if name="Name76" axis="ch" ptType="node" func="cnt" op="equ" val="5">
              <dgm:shape xmlns:r="http://schemas.openxmlformats.org/officeDocument/2006/relationships" type="pie" r:blip="">
                <dgm:adjLst>
                  <dgm:adj idx="1" val="54"/>
                  <dgm:adj idx="2" val="126"/>
                </dgm:adjLst>
              </dgm:shape>
            </dgm:if>
            <dgm:if name="Name77" axis="ch" ptType="node" func="cnt" op="equ" val="6">
              <dgm:shape xmlns:r="http://schemas.openxmlformats.org/officeDocument/2006/relationships" type="pie" r:blip="">
                <dgm:adjLst>
                  <dgm:adj idx="1" val="30"/>
                  <dgm:adj idx="2" val="90"/>
                </dgm:adjLst>
              </dgm:shape>
            </dgm:if>
            <dgm:else name="Name78">
              <dgm:shape xmlns:r="http://schemas.openxmlformats.org/officeDocument/2006/relationships" type="pie" r:blip="">
                <dgm:adjLst>
                  <dgm:adj idx="1" val="12.85714"/>
                  <dgm:adj idx="2" val="64.28571"/>
                </dgm:adjLst>
              </dgm:shape>
            </dgm:else>
          </dgm:choose>
          <dgm:choose name="Name79">
            <dgm:if name="Name80" func="var" arg="dir" op="equ" val="norm">
              <dgm:presOf axis="ch desOrSelf" ptType="node node" st="3 1" cnt="1 0"/>
            </dgm:if>
            <dgm:else name="Name81">
              <dgm:choose name="Name82">
                <dgm:if name="Name83" axis="ch" ptType="node" func="cnt" op="equ" val="3">
                  <dgm:presOf axis="ch desOrSelf" ptType="node node" st="1 1" cnt="1 0"/>
                </dgm:if>
                <dgm:if name="Name84" axis="ch" ptType="node" func="cnt" op="equ" val="4">
                  <dgm:presOf axis="ch desOrSelf" ptType="node node" st="2 1" cnt="1 0"/>
                </dgm:if>
                <dgm:if name="Name85" axis="ch" ptType="node" func="cnt" op="equ" val="5">
                  <dgm:presOf axis="ch desOrSelf" ptType="node node" st="3 1" cnt="1 0"/>
                </dgm:if>
                <dgm:if name="Name86" axis="ch" ptType="node" func="cnt" op="equ" val="6">
                  <dgm:presOf axis="ch desOrSelf" ptType="node node" st="4 1" cnt="1 0"/>
                </dgm:if>
                <dgm:else name="Name87">
                  <dgm:presOf axis="ch desOrSelf" ptType="node node" st="5 1" cnt="1 0"/>
                </dgm:else>
              </dgm:choose>
            </dgm:else>
          </dgm:choose>
          <dgm:constrLst/>
          <dgm:ruleLst/>
        </dgm:layoutNode>
        <dgm:layoutNode name="dummy3a" moveWith="wedge3">
          <dgm:alg type="sp"/>
          <dgm:shape xmlns:r="http://schemas.openxmlformats.org/officeDocument/2006/relationships" r:blip="">
            <dgm:adjLst/>
          </dgm:shape>
          <dgm:presOf/>
          <dgm:constrLst>
            <dgm:constr type="w" val="1"/>
            <dgm:constr type="h" val="1"/>
          </dgm:constrLst>
          <dgm:ruleLst/>
        </dgm:layoutNode>
        <dgm:layoutNode name="dummy3b" moveWith="wedge3">
          <dgm:alg type="sp"/>
          <dgm:shape xmlns:r="http://schemas.openxmlformats.org/officeDocument/2006/relationships" r:blip="">
            <dgm:adjLst/>
          </dgm:shape>
          <dgm:presOf/>
          <dgm:constrLst>
            <dgm:constr type="w" val="1"/>
            <dgm:constr type="h" val="1"/>
          </dgm:constrLst>
          <dgm:ruleLst/>
        </dgm:layoutNode>
        <dgm:layoutNode name="wedge3Tx" moveWith="wedge3">
          <dgm:varLst>
            <dgm:chMax val="0"/>
            <dgm:chPref val="0"/>
            <dgm:bulletEnabled val="1"/>
          </dgm:varLst>
          <dgm:alg type="tx"/>
          <dgm:shape xmlns:r="http://schemas.openxmlformats.org/officeDocument/2006/relationships" type="rect" r:blip="" hideGeom="1">
            <dgm:adjLst/>
          </dgm:shape>
          <dgm:choose name="Name88">
            <dgm:if name="Name89" func="var" arg="dir" op="equ" val="norm">
              <dgm:presOf axis="ch desOrSelf" ptType="node node" st="3 1" cnt="1 0"/>
            </dgm:if>
            <dgm:else name="Name90">
              <dgm:choose name="Name91">
                <dgm:if name="Name92" axis="ch" ptType="node" func="cnt" op="equ" val="3">
                  <dgm:presOf axis="ch desOrSelf" ptType="node node" st="1 1" cnt="1 0"/>
                </dgm:if>
                <dgm:if name="Name93" axis="ch" ptType="node" func="cnt" op="equ" val="4">
                  <dgm:presOf axis="ch desOrSelf" ptType="node node" st="2 1" cnt="1 0"/>
                </dgm:if>
                <dgm:if name="Name94" axis="ch" ptType="node" func="cnt" op="equ" val="5">
                  <dgm:presOf axis="ch desOrSelf" ptType="node node" st="3 1" cnt="1 0"/>
                </dgm:if>
                <dgm:if name="Name95" axis="ch" ptType="node" func="cnt" op="equ" val="6">
                  <dgm:presOf axis="ch desOrSelf" ptType="node node" st="4 1" cnt="1 0"/>
                </dgm:if>
                <dgm:else name="Name96">
                  <dgm:presOf axis="ch desOrSelf" ptType="node node" st="5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97"/>
    </dgm:choose>
    <dgm:choose name="Name98">
      <dgm:if name="Name99" axis="ch" ptType="node" func="cnt" op="gte" val="4">
        <dgm:layoutNode name="wedge4">
          <dgm:alg type="sp"/>
          <dgm:choose name="Name100">
            <dgm:if name="Name101" axis="ch" ptType="node" func="cnt" op="equ" val="4">
              <dgm:shape xmlns:r="http://schemas.openxmlformats.org/officeDocument/2006/relationships" type="pie" r:blip="">
                <dgm:adjLst>
                  <dgm:adj idx="1" val="180"/>
                  <dgm:adj idx="2" val="270"/>
                </dgm:adjLst>
              </dgm:shape>
            </dgm:if>
            <dgm:if name="Name102" axis="ch" ptType="node" func="cnt" op="equ" val="5">
              <dgm:shape xmlns:r="http://schemas.openxmlformats.org/officeDocument/2006/relationships" type="pie" r:blip="">
                <dgm:adjLst>
                  <dgm:adj idx="1" val="126"/>
                  <dgm:adj idx="2" val="198"/>
                </dgm:adjLst>
              </dgm:shape>
            </dgm:if>
            <dgm:if name="Name103" axis="ch" ptType="node" func="cnt" op="equ" val="6">
              <dgm:shape xmlns:r="http://schemas.openxmlformats.org/officeDocument/2006/relationships" type="pie" r:blip="">
                <dgm:adjLst>
                  <dgm:adj idx="1" val="90"/>
                  <dgm:adj idx="2" val="150"/>
                </dgm:adjLst>
              </dgm:shape>
            </dgm:if>
            <dgm:else name="Name104">
              <dgm:shape xmlns:r="http://schemas.openxmlformats.org/officeDocument/2006/relationships" type="pie" r:blip="">
                <dgm:adjLst>
                  <dgm:adj idx="1" val="64.2871"/>
                  <dgm:adj idx="2" val="115.7143"/>
                </dgm:adjLst>
              </dgm:shape>
            </dgm:else>
          </dgm:choose>
          <dgm:choose name="Name105">
            <dgm:if name="Name106" func="var" arg="dir" op="equ" val="norm">
              <dgm:presOf axis="ch desOrSelf" ptType="node node" st="4 1" cnt="1 0"/>
            </dgm:if>
            <dgm:else name="Name107">
              <dgm:choose name="Name108">
                <dgm:if name="Name109" axis="ch" ptType="node" func="cnt" op="equ" val="4">
                  <dgm:presOf axis="ch desOrSelf" ptType="node node" st="1 1" cnt="1 0"/>
                </dgm:if>
                <dgm:if name="Name110" axis="ch" ptType="node" func="cnt" op="equ" val="5">
                  <dgm:presOf axis="ch desOrSelf" ptType="node node" st="2 1" cnt="1 0"/>
                </dgm:if>
                <dgm:if name="Name111" axis="ch" ptType="node" func="cnt" op="equ" val="6">
                  <dgm:presOf axis="ch desOrSelf" ptType="node node" st="3 1" cnt="1 0"/>
                </dgm:if>
                <dgm:else name="Name112">
                  <dgm:presOf axis="ch desOrSelf" ptType="node node" st="4 1" cnt="1 0"/>
                </dgm:else>
              </dgm:choose>
            </dgm:else>
          </dgm:choose>
          <dgm:constrLst/>
          <dgm:ruleLst/>
        </dgm:layoutNode>
        <dgm:layoutNode name="dummy4a" moveWith="wedge4">
          <dgm:alg type="sp"/>
          <dgm:shape xmlns:r="http://schemas.openxmlformats.org/officeDocument/2006/relationships" r:blip="">
            <dgm:adjLst/>
          </dgm:shape>
          <dgm:presOf/>
          <dgm:constrLst>
            <dgm:constr type="w" val="1"/>
            <dgm:constr type="h" val="1"/>
          </dgm:constrLst>
          <dgm:ruleLst/>
        </dgm:layoutNode>
        <dgm:layoutNode name="dummy4b" moveWith="wedge4">
          <dgm:alg type="sp"/>
          <dgm:shape xmlns:r="http://schemas.openxmlformats.org/officeDocument/2006/relationships" r:blip="">
            <dgm:adjLst/>
          </dgm:shape>
          <dgm:presOf/>
          <dgm:constrLst>
            <dgm:constr type="w" val="1"/>
            <dgm:constr type="h" val="1"/>
          </dgm:constrLst>
          <dgm:ruleLst/>
        </dgm:layoutNode>
        <dgm:layoutNode name="wedge4Tx" moveWith="wedge4">
          <dgm:varLst>
            <dgm:chMax val="0"/>
            <dgm:chPref val="0"/>
            <dgm:bulletEnabled val="1"/>
          </dgm:varLst>
          <dgm:alg type="tx"/>
          <dgm:shape xmlns:r="http://schemas.openxmlformats.org/officeDocument/2006/relationships" type="rect" r:blip="" hideGeom="1">
            <dgm:adjLst/>
          </dgm:shape>
          <dgm:choose name="Name113">
            <dgm:if name="Name114" func="var" arg="dir" op="equ" val="norm">
              <dgm:presOf axis="ch desOrSelf" ptType="node node" st="4 1" cnt="1 0"/>
            </dgm:if>
            <dgm:else name="Name115">
              <dgm:choose name="Name116">
                <dgm:if name="Name117" axis="ch" ptType="node" func="cnt" op="equ" val="4">
                  <dgm:presOf axis="ch desOrSelf" ptType="node node" st="1 1" cnt="1 0"/>
                </dgm:if>
                <dgm:if name="Name118" axis="ch" ptType="node" func="cnt" op="equ" val="5">
                  <dgm:presOf axis="ch desOrSelf" ptType="node node" st="2 1" cnt="1 0"/>
                </dgm:if>
                <dgm:if name="Name119" axis="ch" ptType="node" func="cnt" op="equ" val="6">
                  <dgm:presOf axis="ch desOrSelf" ptType="node node" st="3 1" cnt="1 0"/>
                </dgm:if>
                <dgm:else name="Name120">
                  <dgm:presOf axis="ch desOrSelf" ptType="node node" st="4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21"/>
    </dgm:choose>
    <dgm:choose name="Name122">
      <dgm:if name="Name123" axis="ch" ptType="node" func="cnt" op="gte" val="5">
        <dgm:layoutNode name="wedge5">
          <dgm:alg type="sp"/>
          <dgm:choose name="Name124">
            <dgm:if name="Name125" axis="ch" ptType="node" func="cnt" op="equ" val="5">
              <dgm:shape xmlns:r="http://schemas.openxmlformats.org/officeDocument/2006/relationships" type="pie" r:blip="">
                <dgm:adjLst>
                  <dgm:adj idx="1" val="198"/>
                  <dgm:adj idx="2" val="270"/>
                </dgm:adjLst>
              </dgm:shape>
            </dgm:if>
            <dgm:if name="Name126" axis="ch" ptType="node" func="cnt" op="equ" val="6">
              <dgm:shape xmlns:r="http://schemas.openxmlformats.org/officeDocument/2006/relationships" type="pie" r:blip="">
                <dgm:adjLst>
                  <dgm:adj idx="1" val="150"/>
                  <dgm:adj idx="2" val="210"/>
                </dgm:adjLst>
              </dgm:shape>
            </dgm:if>
            <dgm:else name="Name127">
              <dgm:shape xmlns:r="http://schemas.openxmlformats.org/officeDocument/2006/relationships" type="pie" r:blip="">
                <dgm:adjLst>
                  <dgm:adj idx="1" val="115.7143"/>
                  <dgm:adj idx="2" val="167.1429"/>
                </dgm:adjLst>
              </dgm:shape>
            </dgm:else>
          </dgm:choose>
          <dgm:choose name="Name128">
            <dgm:if name="Name129" func="var" arg="dir" op="equ" val="norm">
              <dgm:presOf axis="ch desOrSelf" ptType="node node" st="5 1" cnt="1 0"/>
            </dgm:if>
            <dgm:else name="Name130">
              <dgm:choose name="Name131">
                <dgm:if name="Name132" axis="ch" ptType="node" func="cnt" op="equ" val="5">
                  <dgm:presOf axis="ch desOrSelf" ptType="node node" st="1 1" cnt="1 0"/>
                </dgm:if>
                <dgm:if name="Name133" axis="ch" ptType="node" func="cnt" op="equ" val="6">
                  <dgm:presOf axis="ch desOrSelf" ptType="node node" st="2 1" cnt="1 0"/>
                </dgm:if>
                <dgm:else name="Name134">
                  <dgm:presOf axis="ch desOrSelf" ptType="node node" st="3 1" cnt="1 0"/>
                </dgm:else>
              </dgm:choose>
            </dgm:else>
          </dgm:choose>
          <dgm:constrLst/>
          <dgm:ruleLst/>
        </dgm:layoutNode>
        <dgm:layoutNode name="dummy5a" moveWith="wedge5">
          <dgm:alg type="sp"/>
          <dgm:shape xmlns:r="http://schemas.openxmlformats.org/officeDocument/2006/relationships" r:blip="">
            <dgm:adjLst/>
          </dgm:shape>
          <dgm:presOf/>
          <dgm:constrLst>
            <dgm:constr type="w" val="1"/>
            <dgm:constr type="h" val="1"/>
          </dgm:constrLst>
          <dgm:ruleLst/>
        </dgm:layoutNode>
        <dgm:layoutNode name="dummy5b" moveWith="wedge5">
          <dgm:alg type="sp"/>
          <dgm:shape xmlns:r="http://schemas.openxmlformats.org/officeDocument/2006/relationships" r:blip="">
            <dgm:adjLst/>
          </dgm:shape>
          <dgm:presOf/>
          <dgm:constrLst>
            <dgm:constr type="w" val="1"/>
            <dgm:constr type="h" val="1"/>
          </dgm:constrLst>
          <dgm:ruleLst/>
        </dgm:layoutNode>
        <dgm:layoutNode name="wedge5Tx" moveWith="wedge5">
          <dgm:varLst>
            <dgm:chMax val="0"/>
            <dgm:chPref val="0"/>
            <dgm:bulletEnabled val="1"/>
          </dgm:varLst>
          <dgm:alg type="tx"/>
          <dgm:shape xmlns:r="http://schemas.openxmlformats.org/officeDocument/2006/relationships" type="rect" r:blip="" hideGeom="1">
            <dgm:adjLst/>
          </dgm:shape>
          <dgm:choose name="Name135">
            <dgm:if name="Name136" func="var" arg="dir" op="equ" val="norm">
              <dgm:presOf axis="ch desOrSelf" ptType="node node" st="5 1" cnt="1 0"/>
            </dgm:if>
            <dgm:else name="Name137">
              <dgm:choose name="Name138">
                <dgm:if name="Name139" axis="ch" ptType="node" func="cnt" op="equ" val="5">
                  <dgm:presOf axis="ch desOrSelf" ptType="node node" st="1 1" cnt="1 0"/>
                </dgm:if>
                <dgm:if name="Name140" axis="ch" ptType="node" func="cnt" op="equ" val="6">
                  <dgm:presOf axis="ch desOrSelf" ptType="node node" st="2 1" cnt="1 0"/>
                </dgm:if>
                <dgm:else name="Name141">
                  <dgm:presOf axis="ch desOrSelf" ptType="node node" st="3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42"/>
    </dgm:choose>
    <dgm:choose name="Name143">
      <dgm:if name="Name144" axis="ch" ptType="node" func="cnt" op="gte" val="6">
        <dgm:layoutNode name="wedge6">
          <dgm:alg type="sp"/>
          <dgm:choose name="Name145">
            <dgm:if name="Name146" axis="ch" ptType="node" func="cnt" op="equ" val="6">
              <dgm:shape xmlns:r="http://schemas.openxmlformats.org/officeDocument/2006/relationships" type="pie" r:blip="">
                <dgm:adjLst>
                  <dgm:adj idx="1" val="210"/>
                  <dgm:adj idx="2" val="270"/>
                </dgm:adjLst>
              </dgm:shape>
            </dgm:if>
            <dgm:else name="Name147">
              <dgm:shape xmlns:r="http://schemas.openxmlformats.org/officeDocument/2006/relationships" type="pie" r:blip="">
                <dgm:adjLst>
                  <dgm:adj idx="1" val="167.1429"/>
                  <dgm:adj idx="2" val="218.5714"/>
                </dgm:adjLst>
              </dgm:shape>
            </dgm:else>
          </dgm:choose>
          <dgm:choose name="Name148">
            <dgm:if name="Name149" func="var" arg="dir" op="equ" val="norm">
              <dgm:presOf axis="ch desOrSelf" ptType="node node" st="6 1" cnt="1 0"/>
            </dgm:if>
            <dgm:else name="Name150">
              <dgm:choose name="Name151">
                <dgm:if name="Name152" axis="ch" ptType="node" func="cnt" op="equ" val="6">
                  <dgm:presOf axis="ch desOrSelf" ptType="node node" st="1 1" cnt="1 0"/>
                </dgm:if>
                <dgm:else name="Name153">
                  <dgm:presOf axis="ch desOrSelf" ptType="node node" st="2 1" cnt="1 0"/>
                </dgm:else>
              </dgm:choose>
            </dgm:else>
          </dgm:choose>
          <dgm:constrLst/>
          <dgm:ruleLst/>
        </dgm:layoutNode>
        <dgm:layoutNode name="dummy6a" moveWith="wedge6">
          <dgm:alg type="sp"/>
          <dgm:shape xmlns:r="http://schemas.openxmlformats.org/officeDocument/2006/relationships" r:blip="">
            <dgm:adjLst/>
          </dgm:shape>
          <dgm:presOf/>
          <dgm:constrLst>
            <dgm:constr type="w" val="1"/>
            <dgm:constr type="h" val="1"/>
          </dgm:constrLst>
          <dgm:ruleLst/>
        </dgm:layoutNode>
        <dgm:layoutNode name="dummy6b" moveWith="wedge6">
          <dgm:alg type="sp"/>
          <dgm:shape xmlns:r="http://schemas.openxmlformats.org/officeDocument/2006/relationships" r:blip="">
            <dgm:adjLst/>
          </dgm:shape>
          <dgm:presOf/>
          <dgm:constrLst>
            <dgm:constr type="w" val="1"/>
            <dgm:constr type="h" val="1"/>
          </dgm:constrLst>
          <dgm:ruleLst/>
        </dgm:layoutNode>
        <dgm:layoutNode name="wedge6Tx" moveWith="wedge6">
          <dgm:varLst>
            <dgm:chMax val="0"/>
            <dgm:chPref val="0"/>
            <dgm:bulletEnabled val="1"/>
          </dgm:varLst>
          <dgm:alg type="tx"/>
          <dgm:shape xmlns:r="http://schemas.openxmlformats.org/officeDocument/2006/relationships" type="rect" r:blip="" hideGeom="1">
            <dgm:adjLst/>
          </dgm:shape>
          <dgm:choose name="Name154">
            <dgm:if name="Name155" func="var" arg="dir" op="equ" val="norm">
              <dgm:presOf axis="ch desOrSelf" ptType="node node" st="6 1" cnt="1 0"/>
            </dgm:if>
            <dgm:else name="Name156">
              <dgm:choose name="Name157">
                <dgm:if name="Name158" axis="ch" ptType="node" func="cnt" op="equ" val="6">
                  <dgm:presOf axis="ch desOrSelf" ptType="node node" st="1 1" cnt="1 0"/>
                </dgm:if>
                <dgm:else name="Name159">
                  <dgm:presOf axis="ch desOrSelf" ptType="node node" st="2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60"/>
    </dgm:choose>
    <dgm:choose name="Name161">
      <dgm:if name="Name162" axis="ch" ptType="node" func="cnt" op="gte" val="7">
        <dgm:layoutNode name="wedge7">
          <dgm:alg type="sp"/>
          <dgm:shape xmlns:r="http://schemas.openxmlformats.org/officeDocument/2006/relationships" type="pie" r:blip="">
            <dgm:adjLst>
              <dgm:adj idx="1" val="218.5714"/>
              <dgm:adj idx="2" val="270"/>
            </dgm:adjLst>
          </dgm:shape>
          <dgm:choose name="Name163">
            <dgm:if name="Name164" func="var" arg="dir" op="equ" val="norm">
              <dgm:presOf axis="ch desOrSelf" ptType="node node" st="7 1" cnt="1 0"/>
            </dgm:if>
            <dgm:else name="Name165">
              <dgm:presOf axis="ch desOrSelf" ptType="node node" st="1 1" cnt="1 0"/>
            </dgm:else>
          </dgm:choose>
          <dgm:constrLst/>
          <dgm:ruleLst/>
        </dgm:layoutNode>
        <dgm:layoutNode name="dummy7a" moveWith="wedge7">
          <dgm:alg type="sp"/>
          <dgm:shape xmlns:r="http://schemas.openxmlformats.org/officeDocument/2006/relationships" r:blip="">
            <dgm:adjLst/>
          </dgm:shape>
          <dgm:presOf/>
          <dgm:constrLst>
            <dgm:constr type="w" val="1"/>
            <dgm:constr type="h" val="1"/>
          </dgm:constrLst>
          <dgm:ruleLst/>
        </dgm:layoutNode>
        <dgm:layoutNode name="dummy7b" moveWith="wedge7">
          <dgm:alg type="sp"/>
          <dgm:shape xmlns:r="http://schemas.openxmlformats.org/officeDocument/2006/relationships" r:blip="">
            <dgm:adjLst/>
          </dgm:shape>
          <dgm:presOf/>
          <dgm:constrLst>
            <dgm:constr type="w" val="1"/>
            <dgm:constr type="h" val="1"/>
          </dgm:constrLst>
          <dgm:ruleLst/>
        </dgm:layoutNode>
        <dgm:layoutNode name="wedge7Tx" moveWith="wedge7">
          <dgm:varLst>
            <dgm:chMax val="0"/>
            <dgm:chPref val="0"/>
            <dgm:bulletEnabled val="1"/>
          </dgm:varLst>
          <dgm:alg type="tx"/>
          <dgm:shape xmlns:r="http://schemas.openxmlformats.org/officeDocument/2006/relationships" type="rect" r:blip="" hideGeom="1">
            <dgm:adjLst/>
          </dgm:shape>
          <dgm:choose name="Name166">
            <dgm:if name="Name167" func="var" arg="dir" op="equ" val="norm">
              <dgm:presOf axis="ch desOrSelf" ptType="node node" st="7 1" cnt="1 0"/>
            </dgm:if>
            <dgm:else name="Name168">
              <dgm:presOf axis="ch desOrSelf" ptType="node node" st="1 1" cnt="1 0"/>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69"/>
    </dgm:choose>
    <dgm:choose name="Name170">
      <dgm:if name="Name171" axis="ch" ptType="node" func="cnt" op="equ" val="1">
        <dgm:forEach name="Name172" axis="ch" ptType="sibTrans" hideLastTrans="0" cnt="1">
          <dgm:layoutNode name="arrowWedge1single" styleLbl="fgSibTrans2D1">
            <dgm:choose name="Name173">
              <dgm:if name="Name174" func="var" arg="dir" op="equ" val="norm">
                <dgm:alg type="conn">
                  <dgm:param type="connRout" val="longCurve"/>
                  <dgm:param type="srcNode" val="dummy1a"/>
                  <dgm:param type="dstNode" val="dummy1b"/>
                  <dgm:param type="begPts" val="tL"/>
                  <dgm:param type="endPts" val="tR"/>
                  <dgm:param type="begSty" val="arr"/>
                  <dgm:param type="endSty" val="noArr"/>
                </dgm:alg>
              </dgm:if>
              <dgm:else name="Name175">
                <dgm:alg type="conn">
                  <dgm:param type="connRout" val="longCurve"/>
                  <dgm:param type="srcNode" val="dummy1a"/>
                  <dgm:param type="dstNode" val="dummy1b"/>
                  <dgm:param type="begPts" val="tL"/>
                  <dgm:param type="endPts" val="tR"/>
                  <dgm:param type="begSty" val="noArr"/>
                  <dgm:param type="endSty" val="arr"/>
                </dgm:alg>
              </dgm:else>
            </dgm:choose>
            <dgm:shape xmlns:r="http://schemas.openxmlformats.org/officeDocument/2006/relationships" type="conn" r:blip="">
              <dgm:adjLst/>
            </dgm:shape>
            <dgm:presOf/>
            <dgm:constrLst>
              <dgm:constr type="w" val="1"/>
              <dgm:constr type="begPad"/>
              <dgm:constr type="endPad"/>
            </dgm:constrLst>
            <dgm:ruleLst/>
          </dgm:layoutNode>
        </dgm:forEach>
      </dgm:if>
      <dgm:if name="Name176" axis="ch" ptType="node" func="cnt" op="gte" val="2">
        <dgm:forEach name="Name177" axis="ch" ptType="sibTrans" hideLastTrans="0" cnt="1">
          <dgm:layoutNode name="arrowWedge1" styleLbl="fgSibTrans2D1">
            <dgm:choose name="Name178">
              <dgm:if name="Name179" func="var" arg="dir" op="equ" val="norm">
                <dgm:alg type="conn">
                  <dgm:param type="connRout" val="curve"/>
                  <dgm:param type="srcNode" val="dummy1a"/>
                  <dgm:param type="dstNode" val="dummy1b"/>
                  <dgm:param type="begPts" val="tL"/>
                  <dgm:param type="endPts" val="tL"/>
                  <dgm:param type="begSty" val="noArr"/>
                  <dgm:param type="endSty" val="arr"/>
                </dgm:alg>
              </dgm:if>
              <dgm:else name="Name180">
                <dgm:alg type="conn">
                  <dgm:param type="connRout" val="curve"/>
                  <dgm:param type="srcNode" val="dummy1a"/>
                  <dgm:param type="dstNode" val="dummy1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if>
      <dgm:else name="Name181"/>
    </dgm:choose>
    <dgm:forEach name="Name182" axis="ch" ptType="sibTrans" hideLastTrans="0" st="2" cnt="1">
      <dgm:layoutNode name="arrowWedge2" styleLbl="fgSibTrans2D1">
        <dgm:choose name="Name183">
          <dgm:if name="Name184" func="var" arg="dir" op="equ" val="norm">
            <dgm:alg type="conn">
              <dgm:param type="connRout" val="curve"/>
              <dgm:param type="srcNode" val="dummy2a"/>
              <dgm:param type="dstNode" val="dummy2b"/>
              <dgm:param type="begPts" val="tL"/>
              <dgm:param type="endPts" val="tL"/>
              <dgm:param type="begSty" val="noArr"/>
              <dgm:param type="endSty" val="arr"/>
            </dgm:alg>
          </dgm:if>
          <dgm:else name="Name185">
            <dgm:alg type="conn">
              <dgm:param type="connRout" val="curve"/>
              <dgm:param type="srcNode" val="dummy2a"/>
              <dgm:param type="dstNode" val="dummy2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86" axis="ch" ptType="sibTrans" hideLastTrans="0" st="3" cnt="1">
      <dgm:layoutNode name="arrowWedge3" styleLbl="fgSibTrans2D1">
        <dgm:choose name="Name187">
          <dgm:if name="Name188" func="var" arg="dir" op="equ" val="norm">
            <dgm:alg type="conn">
              <dgm:param type="connRout" val="curve"/>
              <dgm:param type="srcNode" val="dummy3a"/>
              <dgm:param type="dstNode" val="dummy3b"/>
              <dgm:param type="begPts" val="tL"/>
              <dgm:param type="endPts" val="tL"/>
              <dgm:param type="begSty" val="noArr"/>
              <dgm:param type="endSty" val="arr"/>
            </dgm:alg>
          </dgm:if>
          <dgm:else name="Name189">
            <dgm:alg type="conn">
              <dgm:param type="connRout" val="curve"/>
              <dgm:param type="srcNode" val="dummy3a"/>
              <dgm:param type="dstNode" val="dummy3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90" axis="ch" ptType="sibTrans" hideLastTrans="0" st="4" cnt="1">
      <dgm:layoutNode name="arrowWedge4" styleLbl="fgSibTrans2D1">
        <dgm:choose name="Name191">
          <dgm:if name="Name192" func="var" arg="dir" op="equ" val="norm">
            <dgm:alg type="conn">
              <dgm:param type="connRout" val="curve"/>
              <dgm:param type="srcNode" val="dummy4a"/>
              <dgm:param type="dstNode" val="dummy4b"/>
              <dgm:param type="begPts" val="tL"/>
              <dgm:param type="endPts" val="tL"/>
              <dgm:param type="begSty" val="noArr"/>
              <dgm:param type="endSty" val="arr"/>
            </dgm:alg>
          </dgm:if>
          <dgm:else name="Name193">
            <dgm:alg type="conn">
              <dgm:param type="connRout" val="curve"/>
              <dgm:param type="srcNode" val="dummy4a"/>
              <dgm:param type="dstNode" val="dummy4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94" axis="ch" ptType="sibTrans" hideLastTrans="0" st="5" cnt="1">
      <dgm:layoutNode name="arrowWedge5" styleLbl="fgSibTrans2D1">
        <dgm:choose name="Name195">
          <dgm:if name="Name196" func="var" arg="dir" op="equ" val="norm">
            <dgm:alg type="conn">
              <dgm:param type="connRout" val="curve"/>
              <dgm:param type="srcNode" val="dummy5a"/>
              <dgm:param type="dstNode" val="dummy5b"/>
              <dgm:param type="begPts" val="tL"/>
              <dgm:param type="endPts" val="tL"/>
              <dgm:param type="begSty" val="noArr"/>
              <dgm:param type="endSty" val="arr"/>
            </dgm:alg>
          </dgm:if>
          <dgm:else name="Name197">
            <dgm:alg type="conn">
              <dgm:param type="connRout" val="curve"/>
              <dgm:param type="srcNode" val="dummy5a"/>
              <dgm:param type="dstNode" val="dummy5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98" axis="ch" ptType="sibTrans" hideLastTrans="0" st="6" cnt="1">
      <dgm:layoutNode name="arrowWedge6" styleLbl="fgSibTrans2D1">
        <dgm:choose name="Name199">
          <dgm:if name="Name200" func="var" arg="dir" op="equ" val="norm">
            <dgm:alg type="conn">
              <dgm:param type="connRout" val="curve"/>
              <dgm:param type="srcNode" val="dummy6a"/>
              <dgm:param type="dstNode" val="dummy6b"/>
              <dgm:param type="begPts" val="tL"/>
              <dgm:param type="endPts" val="tL"/>
              <dgm:param type="begSty" val="noArr"/>
              <dgm:param type="endSty" val="arr"/>
            </dgm:alg>
          </dgm:if>
          <dgm:else name="Name201">
            <dgm:alg type="conn">
              <dgm:param type="connRout" val="curve"/>
              <dgm:param type="srcNode" val="dummy6a"/>
              <dgm:param type="dstNode" val="dummy6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202" axis="ch" ptType="sibTrans" hideLastTrans="0" st="7" cnt="1">
      <dgm:layoutNode name="arrowWedge7" styleLbl="fgSibTrans2D1">
        <dgm:choose name="Name203">
          <dgm:if name="Name204" func="var" arg="dir" op="equ" val="norm">
            <dgm:alg type="conn">
              <dgm:param type="connRout" val="curve"/>
              <dgm:param type="srcNode" val="dummy7a"/>
              <dgm:param type="dstNode" val="dummy7b"/>
              <dgm:param type="begPts" val="tL"/>
              <dgm:param type="endPts" val="tL"/>
              <dgm:param type="begSty" val="noArr"/>
              <dgm:param type="endSty" val="arr"/>
            </dgm:alg>
          </dgm:if>
          <dgm:else name="Name205">
            <dgm:alg type="conn">
              <dgm:param type="connRout" val="curve"/>
              <dgm:param type="srcNode" val="dummy7a"/>
              <dgm:param type="dstNode" val="dummy7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layoutNode>
</dgm:layoutDef>
</file>

<file path=ppt/diagrams/layout2.xml><?xml version="1.0" encoding="utf-8"?>
<dgm:layoutDef xmlns:dgm="http://schemas.openxmlformats.org/drawingml/2006/diagram" xmlns:a="http://schemas.openxmlformats.org/drawingml/2006/main" uniqueId="urn:microsoft.com/office/officeart/2005/8/layout/balance1">
  <dgm:title val=""/>
  <dgm:desc val=""/>
  <dgm:catLst>
    <dgm:cat type="relationship" pri="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23">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25" srcId="2" destId="23" srcOrd="0" destOrd="0"/>
      </dgm:cxnLst>
      <dgm:bg/>
      <dgm:whole/>
    </dgm:dataModel>
  </dgm:sampData>
  <dgm:styleData>
    <dgm:dataModel>
      <dgm:ptLst>
        <dgm:pt modelId="0" type="doc"/>
        <dgm:pt modelId="1"/>
        <dgm:pt modelId="11"/>
        <dgm:pt modelId="12"/>
        <dgm:pt modelId="2"/>
        <dgm:pt modelId="21"/>
        <dgm:pt modelId="22"/>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Lst>
      <dgm:bg/>
      <dgm:whole/>
    </dgm:dataModel>
  </dgm:styleData>
  <dgm:clrData>
    <dgm:dataModel>
      <dgm:ptLst>
        <dgm:pt modelId="0" type="doc"/>
        <dgm:pt modelId="1"/>
        <dgm:pt modelId="11"/>
        <dgm:pt modelId="12"/>
        <dgm:pt modelId="13"/>
        <dgm:pt modelId="2"/>
        <dgm:pt modelId="21"/>
        <dgm:pt modelId="22"/>
        <dgm:pt modelId="23"/>
      </dgm:ptLst>
      <dgm:cxnLst>
        <dgm:cxn modelId="4" srcId="0" destId="1" srcOrd="0" destOrd="0"/>
        <dgm:cxn modelId="5" srcId="0" destId="2" srcOrd="1" destOrd="0"/>
        <dgm:cxn modelId="15" srcId="1" destId="11" srcOrd="0" destOrd="0"/>
        <dgm:cxn modelId="16" srcId="1" destId="12" srcOrd="0" destOrd="0"/>
        <dgm:cxn modelId="17" srcId="1" destId="13" srcOrd="0" destOrd="0"/>
        <dgm:cxn modelId="25" srcId="2" destId="21" srcOrd="0" destOrd="0"/>
        <dgm:cxn modelId="26" srcId="2" destId="22" srcOrd="0" destOrd="0"/>
        <dgm:cxn modelId="27" srcId="2" destId="23" srcOrd="0" destOrd="0"/>
      </dgm:cxnLst>
      <dgm:bg/>
      <dgm:whole/>
    </dgm:dataModel>
  </dgm:clrData>
  <dgm:layoutNode name="outerComposite">
    <dgm:varLst>
      <dgm:chMax val="2"/>
      <dgm:animLvl val="lvl"/>
      <dgm:resizeHandles val="exact"/>
    </dgm:varLst>
    <dgm:alg type="composite">
      <dgm:param type="ar" val="1"/>
    </dgm:alg>
    <dgm:shape xmlns:r="http://schemas.openxmlformats.org/officeDocument/2006/relationships" r:blip="">
      <dgm:adjLst/>
    </dgm:shape>
    <dgm:presOf/>
    <dgm:constrLst>
      <dgm:constr type="h" for="ch" forName="parentComposite" refType="h" refFor="ch" refForName="dummyMaxCanvas" op="equ" fact="0.2"/>
      <dgm:constr type="t" for="ch" forName="parentComposite"/>
      <dgm:constr type="h" for="ch" forName="childrenComposite" refType="h" refFor="ch" refForName="dummyMaxCanvas" op="equ" fact="0.8"/>
      <dgm:constr type="t" for="ch" forName="childrenComposite" refType="h" refFor="ch" refForName="dummyMaxCanvas" fact="0.2"/>
    </dgm:constrLst>
    <dgm:ruleLst/>
    <dgm:layoutNode name="dummyMaxCanvas">
      <dgm:alg type="sp"/>
      <dgm:shape xmlns:r="http://schemas.openxmlformats.org/officeDocument/2006/relationships" r:blip="">
        <dgm:adjLst/>
      </dgm:shape>
      <dgm:presOf/>
      <dgm:constrLst/>
      <dgm:ruleLst/>
    </dgm:layoutNode>
    <dgm:layoutNode name="parentComposite">
      <dgm:alg type="composite"/>
      <dgm:shape xmlns:r="http://schemas.openxmlformats.org/officeDocument/2006/relationships" r:blip="">
        <dgm:adjLst/>
      </dgm:shape>
      <dgm:presOf/>
      <dgm:constrLst>
        <dgm:constr type="w" for="ch" forName="parent1" refType="w" fact="0.36"/>
        <dgm:constr type="ctrX" for="ch" forName="parent1" refType="w" fact="0.24"/>
        <dgm:constr type="w" for="ch" forName="parent2" refType="w" fact="0.36"/>
        <dgm:constr type="ctrX" for="ch" forName="parent2" refType="w" fact="0.76"/>
        <dgm:constr type="primFontSz" for="ch" ptType="node" op="equ"/>
      </dgm:constrLst>
      <dgm:ruleLst/>
      <dgm:layoutNode name="parent1" styleLbl="alignAccFollowNode1">
        <dgm:varLst>
          <dgm:chMax val="4"/>
        </dgm:varLst>
        <dgm:alg type="tx"/>
        <dgm:shape xmlns:r="http://schemas.openxmlformats.org/officeDocument/2006/relationships" type="roundRect" r:blip="">
          <dgm:adjLst>
            <dgm:adj idx="1" val="0.1"/>
          </dgm:adjLst>
        </dgm:shape>
        <dgm:presOf axis="ch" ptType="node" cnt="1"/>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arent2" styleLbl="alignAccFollowNode1">
        <dgm:varLst>
          <dgm:chMax val="4"/>
        </dgm:varLst>
        <dgm:alg type="tx"/>
        <dgm:shape xmlns:r="http://schemas.openxmlformats.org/officeDocument/2006/relationships" type="roundRect" r:blip="">
          <dgm:adjLst>
            <dgm:adj idx="1" val="0.1"/>
          </dgm:adjLst>
        </dgm:shape>
        <dgm:presOf axis="ch" ptType="node" st="2" cnt="1"/>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layoutNode name="childrenComposite">
      <dgm:alg type="composite"/>
      <dgm:shape xmlns:r="http://schemas.openxmlformats.org/officeDocument/2006/relationships" r:blip="">
        <dgm:adjLst/>
      </dgm:shape>
      <dgm:presOf/>
      <dgm:constrLst>
        <dgm:constr type="primFontSz" for="ch" ptType="node" op="equ" val="65"/>
        <dgm:constr type="w" for="ch" forName="fulcrum" refType="w" fact="0.15"/>
        <dgm:constr type="h" for="ch" forName="fulcrum" refType="w" refFor="ch" refForName="fulcrum"/>
        <dgm:constr type="b" for="ch" forName="fulcrum" refType="h"/>
        <dgm:constr type="ctrX" for="ch" forName="fulcrum" refType="w" fact="0.5"/>
        <dgm:constr type="w" for="ch" forName="balance_00" refType="w" fact="0.9"/>
        <dgm:constr type="h" for="ch" forName="balance_00" refType="h" fact="0.076"/>
        <dgm:constr type="b" for="ch" forName="balance_00" refType="h" fact="0.81"/>
        <dgm:constr type="ctrX" for="ch" forName="balance_00" refType="w" fact="0.5"/>
        <dgm:constr type="w" for="ch" forName="balance_01" refType="w"/>
        <dgm:constr type="h" for="ch" forName="balance_01" refType="h" fact="0.157"/>
        <dgm:constr type="b" for="ch" forName="balance_01" refType="h" fact="0.85"/>
        <dgm:constr type="ctrX" for="ch" forName="balance_01" refType="w" fact="0.5"/>
        <dgm:constr type="w" for="ch" forName="balance_02" refType="w"/>
        <dgm:constr type="h" for="ch" forName="balance_02" refType="h" fact="0.157"/>
        <dgm:constr type="b" for="ch" forName="balance_02" refType="h" fact="0.85"/>
        <dgm:constr type="ctrX" for="ch" forName="balance_02" refType="w" fact="0.5"/>
        <dgm:constr type="w" for="ch" forName="balance_03" refType="w"/>
        <dgm:constr type="h" for="ch" forName="balance_03" refType="h" fact="0.157"/>
        <dgm:constr type="b" for="ch" forName="balance_03" refType="h" fact="0.85"/>
        <dgm:constr type="ctrX" for="ch" forName="balance_03" refType="w" fact="0.5"/>
        <dgm:constr type="w" for="ch" forName="balance_04" refType="w"/>
        <dgm:constr type="h" for="ch" forName="balance_04" refType="h" fact="0.157"/>
        <dgm:constr type="b" for="ch" forName="balance_04" refType="h" fact="0.85"/>
        <dgm:constr type="ctrX" for="ch" forName="balance_04" refType="w" fact="0.5"/>
        <dgm:constr type="w" for="ch" forName="balance_10" refType="w"/>
        <dgm:constr type="h" for="ch" forName="balance_10" refType="h" fact="0.157"/>
        <dgm:constr type="b" for="ch" forName="balance_10" refType="h" fact="0.85"/>
        <dgm:constr type="ctrX" for="ch" forName="balance_10" refType="w" fact="0.5"/>
        <dgm:constr type="w" for="ch" forName="balance_11" refType="w" fact="0.9"/>
        <dgm:constr type="h" for="ch" forName="balance_11" refType="h" fact="0.076"/>
        <dgm:constr type="b" for="ch" forName="balance_11" refType="h" fact="0.81"/>
        <dgm:constr type="ctrX" for="ch" forName="balance_11" refType="w" fact="0.5"/>
        <dgm:constr type="w" for="ch" forName="balance_12" refType="w"/>
        <dgm:constr type="h" for="ch" forName="balance_12" refType="h" fact="0.157"/>
        <dgm:constr type="b" for="ch" forName="balance_12" refType="h" fact="0.85"/>
        <dgm:constr type="ctrX" for="ch" forName="balance_12" refType="w" fact="0.5"/>
        <dgm:constr type="w" for="ch" forName="balance_13" refType="w"/>
        <dgm:constr type="h" for="ch" forName="balance_13" refType="h" fact="0.157"/>
        <dgm:constr type="b" for="ch" forName="balance_13" refType="h" fact="0.85"/>
        <dgm:constr type="ctrX" for="ch" forName="balance_13" refType="w" fact="0.5"/>
        <dgm:constr type="w" for="ch" forName="balance_14" refType="w"/>
        <dgm:constr type="h" for="ch" forName="balance_14" refType="h" fact="0.157"/>
        <dgm:constr type="b" for="ch" forName="balance_14" refType="h" fact="0.85"/>
        <dgm:constr type="ctrX" for="ch" forName="balance_14" refType="w" fact="0.5"/>
        <dgm:constr type="w" for="ch" forName="balance_20" refType="w"/>
        <dgm:constr type="h" for="ch" forName="balance_20" refType="h" fact="0.157"/>
        <dgm:constr type="b" for="ch" forName="balance_20" refType="h" fact="0.85"/>
        <dgm:constr type="ctrX" for="ch" forName="balance_20" refType="w" fact="0.5"/>
        <dgm:constr type="w" for="ch" forName="balance_21" refType="w"/>
        <dgm:constr type="h" for="ch" forName="balance_21" refType="h" fact="0.157"/>
        <dgm:constr type="b" for="ch" forName="balance_21" refType="h" fact="0.85"/>
        <dgm:constr type="ctrX" for="ch" forName="balance_21" refType="w" fact="0.5"/>
        <dgm:constr type="w" for="ch" forName="balance_22" refType="w" fact="0.9"/>
        <dgm:constr type="h" for="ch" forName="balance_22" refType="h" fact="0.076"/>
        <dgm:constr type="b" for="ch" forName="balance_22" refType="h" fact="0.81"/>
        <dgm:constr type="ctrX" for="ch" forName="balance_22" refType="w" fact="0.5"/>
        <dgm:constr type="w" for="ch" forName="balance_23" refType="w"/>
        <dgm:constr type="h" for="ch" forName="balance_23" refType="h" fact="0.157"/>
        <dgm:constr type="b" for="ch" forName="balance_23" refType="h" fact="0.85"/>
        <dgm:constr type="ctrX" for="ch" forName="balance_23" refType="w" fact="0.5"/>
        <dgm:constr type="w" for="ch" forName="balance_24" refType="w"/>
        <dgm:constr type="h" for="ch" forName="balance_24" refType="h" fact="0.157"/>
        <dgm:constr type="b" for="ch" forName="balance_24" refType="h" fact="0.85"/>
        <dgm:constr type="ctrX" for="ch" forName="balance_24" refType="w" fact="0.5"/>
        <dgm:constr type="w" for="ch" forName="balance_30" refType="w"/>
        <dgm:constr type="h" for="ch" forName="balance_30" refType="h" fact="0.157"/>
        <dgm:constr type="b" for="ch" forName="balance_30" refType="h" fact="0.85"/>
        <dgm:constr type="ctrX" for="ch" forName="balance_30" refType="w" fact="0.5"/>
        <dgm:constr type="w" for="ch" forName="balance_31" refType="w"/>
        <dgm:constr type="h" for="ch" forName="balance_31" refType="h" fact="0.157"/>
        <dgm:constr type="b" for="ch" forName="balance_31" refType="h" fact="0.85"/>
        <dgm:constr type="ctrX" for="ch" forName="balance_31" refType="w" fact="0.5"/>
        <dgm:constr type="w" for="ch" forName="balance_32" refType="w"/>
        <dgm:constr type="h" for="ch" forName="balance_32" refType="h" fact="0.157"/>
        <dgm:constr type="b" for="ch" forName="balance_32" refType="h" fact="0.85"/>
        <dgm:constr type="ctrX" for="ch" forName="balance_32" refType="w" fact="0.5"/>
        <dgm:constr type="w" for="ch" forName="balance_33" refType="w" fact="0.9"/>
        <dgm:constr type="h" for="ch" forName="balance_33" refType="h" fact="0.076"/>
        <dgm:constr type="b" for="ch" forName="balance_33" refType="h" fact="0.81"/>
        <dgm:constr type="ctrX" for="ch" forName="balance_33" refType="w" fact="0.5"/>
        <dgm:constr type="w" for="ch" forName="balance_34" refType="w"/>
        <dgm:constr type="h" for="ch" forName="balance_34" refType="h" fact="0.157"/>
        <dgm:constr type="b" for="ch" forName="balance_34" refType="h" fact="0.85"/>
        <dgm:constr type="ctrX" for="ch" forName="balance_34" refType="w" fact="0.5"/>
        <dgm:constr type="w" for="ch" forName="balance_40" refType="w"/>
        <dgm:constr type="h" for="ch" forName="balance_40" refType="h" fact="0.157"/>
        <dgm:constr type="b" for="ch" forName="balance_40" refType="h" fact="0.85"/>
        <dgm:constr type="ctrX" for="ch" forName="balance_40" refType="w" fact="0.5"/>
        <dgm:constr type="w" for="ch" forName="balance_41" refType="w"/>
        <dgm:constr type="h" for="ch" forName="balance_41" refType="h" fact="0.157"/>
        <dgm:constr type="b" for="ch" forName="balance_41" refType="h" fact="0.85"/>
        <dgm:constr type="ctrX" for="ch" forName="balance_41" refType="w" fact="0.5"/>
        <dgm:constr type="w" for="ch" forName="balance_42" refType="w"/>
        <dgm:constr type="h" for="ch" forName="balance_42" refType="h" fact="0.157"/>
        <dgm:constr type="b" for="ch" forName="balance_42" refType="h" fact="0.85"/>
        <dgm:constr type="ctrX" for="ch" forName="balance_42" refType="w" fact="0.5"/>
        <dgm:constr type="w" for="ch" forName="balance_43" refType="w"/>
        <dgm:constr type="h" for="ch" forName="balance_43" refType="h" fact="0.157"/>
        <dgm:constr type="b" for="ch" forName="balance_43" refType="h" fact="0.85"/>
        <dgm:constr type="ctrX" for="ch" forName="balance_43" refType="w" fact="0.5"/>
        <dgm:constr type="w" for="ch" forName="balance_44" refType="w" fact="0.9"/>
        <dgm:constr type="h" for="ch" forName="balance_44" refType="h" fact="0.076"/>
        <dgm:constr type="b" for="ch" forName="balance_44" refType="h" fact="0.81"/>
        <dgm:constr type="ctrX" for="ch" forName="balance_44" refType="w" fact="0.5"/>
        <dgm:constr type="w" for="ch" forName="right_01_1" refType="w" fact="0.4"/>
        <dgm:constr type="h" for="ch" forName="right_01_1" refType="h" fact="0.7"/>
        <dgm:constr type="b" for="ch" forName="right_01_1" refType="h" fact="0.76"/>
        <dgm:constr type="ctrX" for="ch" forName="right_01_1" refType="w" fact="0.78"/>
        <dgm:constr type="w" for="ch" forName="left_10_1" refType="w" fact="0.4"/>
        <dgm:constr type="h" for="ch" forName="left_10_1" refType="h" fact="0.7"/>
        <dgm:constr type="b" for="ch" forName="left_10_1" refType="h" fact="0.76"/>
        <dgm:constr type="ctrX" for="ch" forName="left_10_1" refType="w" fact="0.22"/>
        <dgm:constr type="w" for="ch" forName="right_11_1" refType="w" fact="0.36"/>
        <dgm:constr type="h" for="ch" forName="right_11_1" refType="h" fact="0.67"/>
        <dgm:constr type="b" for="ch" forName="right_11_1" refType="h" fact="0.725"/>
        <dgm:constr type="ctrX" for="ch" forName="right_11_1" refType="w" fact="0.76"/>
        <dgm:constr type="w" for="ch" forName="left_11_1" refType="w" fact="0.36"/>
        <dgm:constr type="h" for="ch" forName="left_11_1" refType="h" fact="0.67"/>
        <dgm:constr type="b" for="ch" forName="left_11_1" refType="h" fact="0.725"/>
        <dgm:constr type="ctrX" for="ch" forName="left_11_1" refType="w" fact="0.24"/>
        <dgm:constr type="w" for="ch" forName="right_02_1" refType="w" fact="0.388"/>
        <dgm:constr type="h" for="ch" forName="right_02_1" refType="h" fact="0.36"/>
        <dgm:constr type="b" for="ch" forName="right_02_1" refType="h" fact="0.76"/>
        <dgm:constr type="ctrX" for="ch" forName="right_02_1" refType="w" fact="0.77"/>
        <dgm:constr type="w" for="ch" forName="right_02_2" refType="w" fact="0.388"/>
        <dgm:constr type="h" for="ch" forName="right_02_2" refType="h" fact="0.36"/>
        <dgm:constr type="b" for="ch" forName="right_02_2" refType="h" fact="0.42"/>
        <dgm:constr type="ctrX" for="ch" forName="right_02_2" refType="w" fact="0.79"/>
        <dgm:constr type="w" for="ch" forName="left_20_1" refType="w" fact="0.388"/>
        <dgm:constr type="h" for="ch" forName="left_20_1" refType="h" fact="0.36"/>
        <dgm:constr type="b" for="ch" forName="left_20_1" refType="h" fact="0.76"/>
        <dgm:constr type="ctrX" for="ch" forName="left_20_1" refType="w" fact="0.23"/>
        <dgm:constr type="w" for="ch" forName="left_20_2" refType="w" fact="0.388"/>
        <dgm:constr type="h" for="ch" forName="left_20_2" refType="h" fact="0.36"/>
        <dgm:constr type="b" for="ch" forName="left_20_2" refType="h" fact="0.42"/>
        <dgm:constr type="ctrX" for="ch" forName="left_20_2" refType="w" fact="0.21"/>
        <dgm:constr type="w" for="ch" forName="right_12_1" refType="w" fact="0.388"/>
        <dgm:constr type="h" for="ch" forName="right_12_1" refType="h" fact="0.36"/>
        <dgm:constr type="b" for="ch" forName="right_12_1" refType="h" fact="0.76"/>
        <dgm:constr type="ctrX" for="ch" forName="right_12_1" refType="w" fact="0.77"/>
        <dgm:constr type="w" for="ch" forName="right_12_2" refType="w" fact="0.388"/>
        <dgm:constr type="h" for="ch" forName="right_12_2" refType="h" fact="0.36"/>
        <dgm:constr type="b" for="ch" forName="right_12_2" refType="h" fact="0.42"/>
        <dgm:constr type="ctrX" for="ch" forName="right_12_2" refType="w" fact="0.79"/>
        <dgm:constr type="w" for="ch" forName="left_12_1" refType="w" fact="0.388"/>
        <dgm:constr type="h" for="ch" forName="left_12_1" refType="h" fact="0.36"/>
        <dgm:constr type="b" for="ch" forName="left_12_1" refType="h" fact="0.715"/>
        <dgm:constr type="ctrX" for="ch" forName="left_12_1" refType="w" fact="0.255"/>
        <dgm:constr type="w" for="ch" forName="right_22_1" refType="w" fact="0.36"/>
        <dgm:constr type="h" for="ch" forName="right_22_1" refType="h" fact="0.32"/>
        <dgm:constr type="b" for="ch" forName="right_22_1" refType="h" fact="0.725"/>
        <dgm:constr type="ctrX" for="ch" forName="right_22_1" refType="w" fact="0.76"/>
        <dgm:constr type="w" for="ch" forName="right_22_2" refType="w" fact="0.36"/>
        <dgm:constr type="h" for="ch" forName="right_22_2" refType="h" fact="0.32"/>
        <dgm:constr type="b" for="ch" forName="right_22_2" refType="h" fact="0.39"/>
        <dgm:constr type="ctrX" for="ch" forName="right_22_2" refType="w" fact="0.76"/>
        <dgm:constr type="w" for="ch" forName="left_22_1" refType="w" fact="0.36"/>
        <dgm:constr type="h" for="ch" forName="left_22_1" refType="h" fact="0.32"/>
        <dgm:constr type="b" for="ch" forName="left_22_1" refType="h" fact="0.725"/>
        <dgm:constr type="ctrX" for="ch" forName="left_22_1" refType="w" fact="0.24"/>
        <dgm:constr type="w" for="ch" forName="left_22_2" refType="w" fact="0.36"/>
        <dgm:constr type="h" for="ch" forName="left_22_2" refType="h" fact="0.32"/>
        <dgm:constr type="b" for="ch" forName="left_22_2" refType="h" fact="0.39"/>
        <dgm:constr type="ctrX" for="ch" forName="left_22_2" refType="w" fact="0.24"/>
        <dgm:constr type="w" for="ch" forName="left_21_1" refType="w" fact="0.388"/>
        <dgm:constr type="h" for="ch" forName="left_21_1" refType="h" fact="0.36"/>
        <dgm:constr type="b" for="ch" forName="left_21_1" refType="h" fact="0.76"/>
        <dgm:constr type="ctrX" for="ch" forName="left_21_1" refType="w" fact="0.23"/>
        <dgm:constr type="w" for="ch" forName="left_21_2" refType="w" fact="0.388"/>
        <dgm:constr type="h" for="ch" forName="left_21_2" refType="h" fact="0.36"/>
        <dgm:constr type="b" for="ch" forName="left_21_2" refType="h" fact="0.42"/>
        <dgm:constr type="ctrX" for="ch" forName="left_21_2" refType="w" fact="0.21"/>
        <dgm:constr type="w" for="ch" forName="right_21_1" refType="w" fact="0.388"/>
        <dgm:constr type="h" for="ch" forName="right_21_1" refType="h" fact="0.36"/>
        <dgm:constr type="b" for="ch" forName="right_21_1" refType="h" fact="0.715"/>
        <dgm:constr type="ctrX" for="ch" forName="right_21_1" refType="w" fact="0.745"/>
        <dgm:constr type="w" for="ch" forName="right_03_1" refType="w" fact="0.37"/>
        <dgm:constr type="h" for="ch" forName="right_03_1" refType="h" fact="0.24"/>
        <dgm:constr type="b" for="ch" forName="right_03_1" refType="h" fact="0.76"/>
        <dgm:constr type="ctrX" for="ch" forName="right_03_1" refType="w" fact="0.77"/>
        <dgm:constr type="w" for="ch" forName="right_03_2" refType="w" fact="0.37"/>
        <dgm:constr type="h" for="ch" forName="right_03_2" refType="h" fact="0.24"/>
        <dgm:constr type="b" for="ch" forName="right_03_2" refType="h" fact="0.535"/>
        <dgm:constr type="ctrX" for="ch" forName="right_03_2" refType="w" fact="0.783"/>
        <dgm:constr type="w" for="ch" forName="right_03_3" refType="w" fact="0.37"/>
        <dgm:constr type="h" for="ch" forName="right_03_3" refType="h" fact="0.24"/>
        <dgm:constr type="b" for="ch" forName="right_03_3" refType="h" fact="0.315"/>
        <dgm:constr type="ctrX" for="ch" forName="right_03_3" refType="w" fact="0.796"/>
        <dgm:constr type="w" for="ch" forName="left_30_1" refType="w" fact="0.37"/>
        <dgm:constr type="h" for="ch" forName="left_30_1" refType="h" fact="0.24"/>
        <dgm:constr type="b" for="ch" forName="left_30_1" refType="h" fact="0.76"/>
        <dgm:constr type="ctrX" for="ch" forName="left_30_1" refType="w" fact="0.23"/>
        <dgm:constr type="w" for="ch" forName="left_30_2" refType="w" fact="0.37"/>
        <dgm:constr type="h" for="ch" forName="left_30_2" refType="h" fact="0.24"/>
        <dgm:constr type="b" for="ch" forName="left_30_2" refType="h" fact="0.535"/>
        <dgm:constr type="ctrX" for="ch" forName="left_30_2" refType="w" fact="0.217"/>
        <dgm:constr type="w" for="ch" forName="left_30_3" refType="w" fact="0.37"/>
        <dgm:constr type="h" for="ch" forName="left_30_3" refType="h" fact="0.24"/>
        <dgm:constr type="b" for="ch" forName="left_30_3" refType="h" fact="0.315"/>
        <dgm:constr type="ctrX" for="ch" forName="left_30_3" refType="w" fact="0.204"/>
        <dgm:constr type="w" for="ch" forName="right_13_1" refType="w" fact="0.37"/>
        <dgm:constr type="h" for="ch" forName="right_13_1" refType="h" fact="0.24"/>
        <dgm:constr type="b" for="ch" forName="right_13_1" refType="h" fact="0.76"/>
        <dgm:constr type="ctrX" for="ch" forName="right_13_1" refType="w" fact="0.77"/>
        <dgm:constr type="w" for="ch" forName="right_13_2" refType="w" fact="0.37"/>
        <dgm:constr type="h" for="ch" forName="right_13_2" refType="h" fact="0.24"/>
        <dgm:constr type="b" for="ch" forName="right_13_2" refType="h" fact="0.535"/>
        <dgm:constr type="ctrX" for="ch" forName="right_13_2" refType="w" fact="0.783"/>
        <dgm:constr type="w" for="ch" forName="right_13_3" refType="w" fact="0.37"/>
        <dgm:constr type="h" for="ch" forName="right_13_3" refType="h" fact="0.24"/>
        <dgm:constr type="b" for="ch" forName="right_13_3" refType="h" fact="0.315"/>
        <dgm:constr type="ctrX" for="ch" forName="right_13_3" refType="w" fact="0.796"/>
        <dgm:constr type="w" for="ch" forName="left_13_1" refType="w" fact="0.37"/>
        <dgm:constr type="h" for="ch" forName="left_13_1" refType="h" fact="0.24"/>
        <dgm:constr type="b" for="ch" forName="left_13_1" refType="h" fact="0.715"/>
        <dgm:constr type="ctrX" for="ch" forName="left_13_1" refType="w" fact="0.255"/>
        <dgm:constr type="w" for="ch" forName="left_31_1" refType="w" fact="0.37"/>
        <dgm:constr type="h" for="ch" forName="left_31_1" refType="h" fact="0.24"/>
        <dgm:constr type="b" for="ch" forName="left_31_1" refType="h" fact="0.76"/>
        <dgm:constr type="ctrX" for="ch" forName="left_31_1" refType="w" fact="0.23"/>
        <dgm:constr type="w" for="ch" forName="left_31_2" refType="w" fact="0.37"/>
        <dgm:constr type="h" for="ch" forName="left_31_2" refType="h" fact="0.24"/>
        <dgm:constr type="b" for="ch" forName="left_31_2" refType="h" fact="0.535"/>
        <dgm:constr type="ctrX" for="ch" forName="left_31_2" refType="w" fact="0.217"/>
        <dgm:constr type="w" for="ch" forName="left_31_3" refType="w" fact="0.37"/>
        <dgm:constr type="h" for="ch" forName="left_31_3" refType="h" fact="0.24"/>
        <dgm:constr type="b" for="ch" forName="left_31_3" refType="h" fact="0.315"/>
        <dgm:constr type="ctrX" for="ch" forName="left_31_3" refType="w" fact="0.204"/>
        <dgm:constr type="w" for="ch" forName="right_31_1" refType="w" fact="0.37"/>
        <dgm:constr type="h" for="ch" forName="right_31_1" refType="h" fact="0.24"/>
        <dgm:constr type="b" for="ch" forName="right_31_1" refType="h" fact="0.715"/>
        <dgm:constr type="ctrX" for="ch" forName="right_31_1" refType="w" fact="0.745"/>
        <dgm:constr type="w" for="ch" forName="right_23_1" refType="w" fact="0.37"/>
        <dgm:constr type="h" for="ch" forName="right_23_1" refType="h" fact="0.24"/>
        <dgm:constr type="b" for="ch" forName="right_23_1" refType="h" fact="0.76"/>
        <dgm:constr type="ctrX" for="ch" forName="right_23_1" refType="w" fact="0.77"/>
        <dgm:constr type="w" for="ch" forName="right_23_2" refType="w" fact="0.37"/>
        <dgm:constr type="h" for="ch" forName="right_23_2" refType="h" fact="0.24"/>
        <dgm:constr type="b" for="ch" forName="right_23_2" refType="h" fact="0.535"/>
        <dgm:constr type="ctrX" for="ch" forName="right_23_2" refType="w" fact="0.783"/>
        <dgm:constr type="w" for="ch" forName="right_23_3" refType="w" fact="0.37"/>
        <dgm:constr type="h" for="ch" forName="right_23_3" refType="h" fact="0.24"/>
        <dgm:constr type="b" for="ch" forName="right_23_3" refType="h" fact="0.315"/>
        <dgm:constr type="ctrX" for="ch" forName="right_23_3" refType="w" fact="0.796"/>
        <dgm:constr type="w" for="ch" forName="left_23_1" refType="w" fact="0.37"/>
        <dgm:constr type="h" for="ch" forName="left_23_1" refType="h" fact="0.24"/>
        <dgm:constr type="b" for="ch" forName="left_23_1" refType="h" fact="0.715"/>
        <dgm:constr type="ctrX" for="ch" forName="left_23_1" refType="w" fact="0.255"/>
        <dgm:constr type="w" for="ch" forName="left_23_2" refType="w" fact="0.37"/>
        <dgm:constr type="h" for="ch" forName="left_23_2" refType="h" fact="0.24"/>
        <dgm:constr type="b" for="ch" forName="left_23_2" refType="h" fact="0.49"/>
        <dgm:constr type="ctrX" for="ch" forName="left_23_2" refType="w" fact="0.268"/>
        <dgm:constr type="w" for="ch" forName="left_32_1" refType="w" fact="0.37"/>
        <dgm:constr type="h" for="ch" forName="left_32_1" refType="h" fact="0.24"/>
        <dgm:constr type="b" for="ch" forName="left_32_1" refType="h" fact="0.76"/>
        <dgm:constr type="ctrX" for="ch" forName="left_32_1" refType="w" fact="0.23"/>
        <dgm:constr type="w" for="ch" forName="left_32_2" refType="w" fact="0.37"/>
        <dgm:constr type="h" for="ch" forName="left_32_2" refType="h" fact="0.24"/>
        <dgm:constr type="b" for="ch" forName="left_32_2" refType="h" fact="0.535"/>
        <dgm:constr type="ctrX" for="ch" forName="left_32_2" refType="w" fact="0.217"/>
        <dgm:constr type="w" for="ch" forName="left_32_3" refType="w" fact="0.37"/>
        <dgm:constr type="h" for="ch" forName="left_32_3" refType="h" fact="0.24"/>
        <dgm:constr type="b" for="ch" forName="left_32_3" refType="h" fact="0.315"/>
        <dgm:constr type="ctrX" for="ch" forName="left_32_3" refType="w" fact="0.204"/>
        <dgm:constr type="w" for="ch" forName="right_32_1" refType="w" fact="0.37"/>
        <dgm:constr type="h" for="ch" forName="right_32_1" refType="h" fact="0.24"/>
        <dgm:constr type="b" for="ch" forName="right_32_1" refType="h" fact="0.715"/>
        <dgm:constr type="ctrX" for="ch" forName="right_32_1" refType="w" fact="0.745"/>
        <dgm:constr type="w" for="ch" forName="right_32_2" refType="w" fact="0.37"/>
        <dgm:constr type="h" for="ch" forName="right_32_2" refType="h" fact="0.24"/>
        <dgm:constr type="b" for="ch" forName="right_32_2" refType="h" fact="0.49"/>
        <dgm:constr type="ctrX" for="ch" forName="right_32_2" refType="w" fact="0.732"/>
        <dgm:constr type="w" for="ch" forName="right_33_1" refType="w" fact="0.36"/>
        <dgm:constr type="h" for="ch" forName="right_33_1" refType="h" fact="0.21"/>
        <dgm:constr type="b" for="ch" forName="right_33_1" refType="h" fact="0.725"/>
        <dgm:constr type="ctrX" for="ch" forName="right_33_1" refType="w" fact="0.76"/>
        <dgm:constr type="w" for="ch" forName="right_33_2" refType="w" fact="0.36"/>
        <dgm:constr type="h" for="ch" forName="right_33_2" refType="h" fact="0.21"/>
        <dgm:constr type="b" for="ch" forName="right_33_2" refType="h" fact="0.5"/>
        <dgm:constr type="ctrX" for="ch" forName="right_33_2" refType="w" fact="0.76"/>
        <dgm:constr type="w" for="ch" forName="right_33_3" refType="w" fact="0.36"/>
        <dgm:constr type="h" for="ch" forName="right_33_3" refType="h" fact="0.21"/>
        <dgm:constr type="b" for="ch" forName="right_33_3" refType="h" fact="0.275"/>
        <dgm:constr type="ctrX" for="ch" forName="right_33_3" refType="w" fact="0.76"/>
        <dgm:constr type="w" for="ch" forName="left_33_1" refType="w" fact="0.36"/>
        <dgm:constr type="h" for="ch" forName="left_33_1" refType="h" fact="0.21"/>
        <dgm:constr type="b" for="ch" forName="left_33_1" refType="h" fact="0.725"/>
        <dgm:constr type="ctrX" for="ch" forName="left_33_1" refType="w" fact="0.24"/>
        <dgm:constr type="w" for="ch" forName="left_33_2" refType="w" fact="0.36"/>
        <dgm:constr type="h" for="ch" forName="left_33_2" refType="h" fact="0.21"/>
        <dgm:constr type="b" for="ch" forName="left_33_2" refType="h" fact="0.5"/>
        <dgm:constr type="ctrX" for="ch" forName="left_33_2" refType="w" fact="0.24"/>
        <dgm:constr type="w" for="ch" forName="left_33_3" refType="w" fact="0.36"/>
        <dgm:constr type="h" for="ch" forName="left_33_3" refType="h" fact="0.21"/>
        <dgm:constr type="b" for="ch" forName="left_33_3" refType="h" fact="0.275"/>
        <dgm:constr type="ctrX" for="ch" forName="left_33_3" refType="w" fact="0.24"/>
        <dgm:constr type="w" for="ch" forName="right_04_1" refType="w" fact="0.365"/>
        <dgm:constr type="h" for="ch" forName="right_04_1" refType="h" fact="0.185"/>
        <dgm:constr type="b" for="ch" forName="right_04_1" refType="h" fact="0.76"/>
        <dgm:constr type="ctrX" for="ch" forName="right_04_1" refType="w" fact="0.77"/>
        <dgm:constr type="w" for="ch" forName="right_04_2" refType="w" fact="0.365"/>
        <dgm:constr type="h" for="ch" forName="right_04_2" refType="h" fact="0.185"/>
        <dgm:constr type="b" for="ch" forName="right_04_2" refType="h" fact="0.595"/>
        <dgm:constr type="ctrX" for="ch" forName="right_04_2" refType="w" fact="0.78"/>
        <dgm:constr type="w" for="ch" forName="right_04_3" refType="w" fact="0.365"/>
        <dgm:constr type="h" for="ch" forName="right_04_3" refType="h" fact="0.185"/>
        <dgm:constr type="b" for="ch" forName="right_04_3" refType="h" fact="0.43"/>
        <dgm:constr type="ctrX" for="ch" forName="right_04_3" refType="w" fact="0.79"/>
        <dgm:constr type="w" for="ch" forName="right_04_4" refType="w" fact="0.365"/>
        <dgm:constr type="h" for="ch" forName="right_04_4" refType="h" fact="0.185"/>
        <dgm:constr type="b" for="ch" forName="right_04_4" refType="h" fact="0.265"/>
        <dgm:constr type="ctrX" for="ch" forName="right_04_4" refType="w" fact="0.8"/>
        <dgm:constr type="w" for="ch" forName="left_40_1" refType="w" fact="0.365"/>
        <dgm:constr type="h" for="ch" forName="left_40_1" refType="h" fact="0.185"/>
        <dgm:constr type="b" for="ch" forName="left_40_1" refType="h" fact="0.76"/>
        <dgm:constr type="ctrX" for="ch" forName="left_40_1" refType="w" fact="0.23"/>
        <dgm:constr type="w" for="ch" forName="left_40_2" refType="w" fact="0.365"/>
        <dgm:constr type="h" for="ch" forName="left_40_2" refType="h" fact="0.185"/>
        <dgm:constr type="b" for="ch" forName="left_40_2" refType="h" fact="0.595"/>
        <dgm:constr type="ctrX" for="ch" forName="left_40_2" refType="w" fact="0.22"/>
        <dgm:constr type="w" for="ch" forName="left_40_3" refType="w" fact="0.365"/>
        <dgm:constr type="h" for="ch" forName="left_40_3" refType="h" fact="0.185"/>
        <dgm:constr type="b" for="ch" forName="left_40_3" refType="h" fact="0.43"/>
        <dgm:constr type="ctrX" for="ch" forName="left_40_3" refType="w" fact="0.21"/>
        <dgm:constr type="w" for="ch" forName="left_40_4" refType="w" fact="0.365"/>
        <dgm:constr type="h" for="ch" forName="left_40_4" refType="h" fact="0.185"/>
        <dgm:constr type="b" for="ch" forName="left_40_4" refType="h" fact="0.265"/>
        <dgm:constr type="ctrX" for="ch" forName="left_40_4" refType="w" fact="0.2"/>
        <dgm:constr type="w" for="ch" forName="right_14_1" refType="w" fact="0.365"/>
        <dgm:constr type="h" for="ch" forName="right_14_1" refType="h" fact="0.185"/>
        <dgm:constr type="b" for="ch" forName="right_14_1" refType="h" fact="0.76"/>
        <dgm:constr type="ctrX" for="ch" forName="right_14_1" refType="w" fact="0.77"/>
        <dgm:constr type="w" for="ch" forName="right_14_2" refType="w" fact="0.365"/>
        <dgm:constr type="h" for="ch" forName="right_14_2" refType="h" fact="0.185"/>
        <dgm:constr type="b" for="ch" forName="right_14_2" refType="h" fact="0.595"/>
        <dgm:constr type="ctrX" for="ch" forName="right_14_2" refType="w" fact="0.78"/>
        <dgm:constr type="w" for="ch" forName="right_14_3" refType="w" fact="0.365"/>
        <dgm:constr type="h" for="ch" forName="right_14_3" refType="h" fact="0.185"/>
        <dgm:constr type="b" for="ch" forName="right_14_3" refType="h" fact="0.43"/>
        <dgm:constr type="ctrX" for="ch" forName="right_14_3" refType="w" fact="0.79"/>
        <dgm:constr type="w" for="ch" forName="right_14_4" refType="w" fact="0.365"/>
        <dgm:constr type="h" for="ch" forName="right_14_4" refType="h" fact="0.185"/>
        <dgm:constr type="b" for="ch" forName="right_14_4" refType="h" fact="0.265"/>
        <dgm:constr type="ctrX" for="ch" forName="right_14_4" refType="w" fact="0.8"/>
        <dgm:constr type="w" for="ch" forName="left_14_1" refType="w" fact="0.365"/>
        <dgm:constr type="h" for="ch" forName="left_14_1" refType="h" fact="0.185"/>
        <dgm:constr type="b" for="ch" forName="left_14_1" refType="h" fact="0.715"/>
        <dgm:constr type="ctrX" for="ch" forName="left_14_1" refType="w" fact="0.25"/>
        <dgm:constr type="w" for="ch" forName="left_41_1" refType="w" fact="0.365"/>
        <dgm:constr type="h" for="ch" forName="left_41_1" refType="h" fact="0.185"/>
        <dgm:constr type="b" for="ch" forName="left_41_1" refType="h" fact="0.76"/>
        <dgm:constr type="ctrX" for="ch" forName="left_41_1" refType="w" fact="0.23"/>
        <dgm:constr type="w" for="ch" forName="left_41_2" refType="w" fact="0.365"/>
        <dgm:constr type="h" for="ch" forName="left_41_2" refType="h" fact="0.185"/>
        <dgm:constr type="b" for="ch" forName="left_41_2" refType="h" fact="0.595"/>
        <dgm:constr type="ctrX" for="ch" forName="left_41_2" refType="w" fact="0.22"/>
        <dgm:constr type="w" for="ch" forName="left_41_3" refType="w" fact="0.365"/>
        <dgm:constr type="h" for="ch" forName="left_41_3" refType="h" fact="0.185"/>
        <dgm:constr type="b" for="ch" forName="left_41_3" refType="h" fact="0.43"/>
        <dgm:constr type="ctrX" for="ch" forName="left_41_3" refType="w" fact="0.21"/>
        <dgm:constr type="w" for="ch" forName="left_41_4" refType="w" fact="0.365"/>
        <dgm:constr type="h" for="ch" forName="left_41_4" refType="h" fact="0.185"/>
        <dgm:constr type="b" for="ch" forName="left_41_4" refType="h" fact="0.265"/>
        <dgm:constr type="ctrX" for="ch" forName="left_41_4" refType="w" fact="0.2"/>
        <dgm:constr type="w" for="ch" forName="right_41_1" refType="w" fact="0.365"/>
        <dgm:constr type="h" for="ch" forName="right_41_1" refType="h" fact="0.185"/>
        <dgm:constr type="b" for="ch" forName="right_41_1" refType="h" fact="0.715"/>
        <dgm:constr type="ctrX" for="ch" forName="right_41_1" refType="w" fact="0.75"/>
        <dgm:constr type="w" for="ch" forName="right_24_1" refType="w" fact="0.365"/>
        <dgm:constr type="h" for="ch" forName="right_24_1" refType="h" fact="0.185"/>
        <dgm:constr type="b" for="ch" forName="right_24_1" refType="h" fact="0.76"/>
        <dgm:constr type="ctrX" for="ch" forName="right_24_1" refType="w" fact="0.77"/>
        <dgm:constr type="w" for="ch" forName="right_24_2" refType="w" fact="0.365"/>
        <dgm:constr type="h" for="ch" forName="right_24_2" refType="h" fact="0.185"/>
        <dgm:constr type="b" for="ch" forName="right_24_2" refType="h" fact="0.595"/>
        <dgm:constr type="ctrX" for="ch" forName="right_24_2" refType="w" fact="0.78"/>
        <dgm:constr type="w" for="ch" forName="right_24_3" refType="w" fact="0.365"/>
        <dgm:constr type="h" for="ch" forName="right_24_3" refType="h" fact="0.185"/>
        <dgm:constr type="b" for="ch" forName="right_24_3" refType="h" fact="0.43"/>
        <dgm:constr type="ctrX" for="ch" forName="right_24_3" refType="w" fact="0.79"/>
        <dgm:constr type="w" for="ch" forName="right_24_4" refType="w" fact="0.365"/>
        <dgm:constr type="h" for="ch" forName="right_24_4" refType="h" fact="0.185"/>
        <dgm:constr type="b" for="ch" forName="right_24_4" refType="h" fact="0.265"/>
        <dgm:constr type="ctrX" for="ch" forName="right_24_4" refType="w" fact="0.8"/>
        <dgm:constr type="w" for="ch" forName="left_24_1" refType="w" fact="0.365"/>
        <dgm:constr type="h" for="ch" forName="left_24_1" refType="h" fact="0.185"/>
        <dgm:constr type="b" for="ch" forName="left_24_1" refType="h" fact="0.715"/>
        <dgm:constr type="ctrX" for="ch" forName="left_24_1" refType="w" fact="0.25"/>
        <dgm:constr type="w" for="ch" forName="left_24_2" refType="w" fact="0.365"/>
        <dgm:constr type="h" for="ch" forName="left_24_2" refType="h" fact="0.185"/>
        <dgm:constr type="b" for="ch" forName="left_24_2" refType="h" fact="0.55"/>
        <dgm:constr type="ctrX" for="ch" forName="left_24_2" refType="w" fact="0.26"/>
        <dgm:constr type="w" for="ch" forName="left_42_1" refType="w" fact="0.365"/>
        <dgm:constr type="h" for="ch" forName="left_42_1" refType="h" fact="0.185"/>
        <dgm:constr type="b" for="ch" forName="left_42_1" refType="h" fact="0.76"/>
        <dgm:constr type="ctrX" for="ch" forName="left_42_1" refType="w" fact="0.23"/>
        <dgm:constr type="w" for="ch" forName="left_42_2" refType="w" fact="0.365"/>
        <dgm:constr type="h" for="ch" forName="left_42_2" refType="h" fact="0.185"/>
        <dgm:constr type="b" for="ch" forName="left_42_2" refType="h" fact="0.595"/>
        <dgm:constr type="ctrX" for="ch" forName="left_42_2" refType="w" fact="0.22"/>
        <dgm:constr type="w" for="ch" forName="left_42_3" refType="w" fact="0.365"/>
        <dgm:constr type="h" for="ch" forName="left_42_3" refType="h" fact="0.185"/>
        <dgm:constr type="b" for="ch" forName="left_42_3" refType="h" fact="0.43"/>
        <dgm:constr type="ctrX" for="ch" forName="left_42_3" refType="w" fact="0.21"/>
        <dgm:constr type="w" for="ch" forName="left_42_4" refType="w" fact="0.365"/>
        <dgm:constr type="h" for="ch" forName="left_42_4" refType="h" fact="0.185"/>
        <dgm:constr type="b" for="ch" forName="left_42_4" refType="h" fact="0.265"/>
        <dgm:constr type="ctrX" for="ch" forName="left_42_4" refType="w" fact="0.2"/>
        <dgm:constr type="w" for="ch" forName="right_42_1" refType="w" fact="0.365"/>
        <dgm:constr type="h" for="ch" forName="right_42_1" refType="h" fact="0.185"/>
        <dgm:constr type="b" for="ch" forName="right_42_1" refType="h" fact="0.715"/>
        <dgm:constr type="ctrX" for="ch" forName="right_42_1" refType="w" fact="0.75"/>
        <dgm:constr type="w" for="ch" forName="right_42_2" refType="w" fact="0.365"/>
        <dgm:constr type="h" for="ch" forName="right_42_2" refType="h" fact="0.185"/>
        <dgm:constr type="b" for="ch" forName="right_42_2" refType="h" fact="0.55"/>
        <dgm:constr type="ctrX" for="ch" forName="right_42_2" refType="w" fact="0.74"/>
        <dgm:constr type="w" for="ch" forName="right_34_1" refType="w" fact="0.365"/>
        <dgm:constr type="h" for="ch" forName="right_34_1" refType="h" fact="0.185"/>
        <dgm:constr type="b" for="ch" forName="right_34_1" refType="h" fact="0.76"/>
        <dgm:constr type="ctrX" for="ch" forName="right_34_1" refType="w" fact="0.77"/>
        <dgm:constr type="w" for="ch" forName="right_34_2" refType="w" fact="0.365"/>
        <dgm:constr type="h" for="ch" forName="right_34_2" refType="h" fact="0.185"/>
        <dgm:constr type="b" for="ch" forName="right_34_2" refType="h" fact="0.595"/>
        <dgm:constr type="ctrX" for="ch" forName="right_34_2" refType="w" fact="0.78"/>
        <dgm:constr type="w" for="ch" forName="right_34_3" refType="w" fact="0.365"/>
        <dgm:constr type="h" for="ch" forName="right_34_3" refType="h" fact="0.185"/>
        <dgm:constr type="b" for="ch" forName="right_34_3" refType="h" fact="0.43"/>
        <dgm:constr type="ctrX" for="ch" forName="right_34_3" refType="w" fact="0.79"/>
        <dgm:constr type="w" for="ch" forName="right_34_4" refType="w" fact="0.365"/>
        <dgm:constr type="h" for="ch" forName="right_34_4" refType="h" fact="0.185"/>
        <dgm:constr type="b" for="ch" forName="right_34_4" refType="h" fact="0.265"/>
        <dgm:constr type="ctrX" for="ch" forName="right_34_4" refType="w" fact="0.8"/>
        <dgm:constr type="w" for="ch" forName="left_34_1" refType="w" fact="0.365"/>
        <dgm:constr type="h" for="ch" forName="left_34_1" refType="h" fact="0.185"/>
        <dgm:constr type="b" for="ch" forName="left_34_1" refType="h" fact="0.715"/>
        <dgm:constr type="ctrX" for="ch" forName="left_34_1" refType="w" fact="0.25"/>
        <dgm:constr type="w" for="ch" forName="left_34_2" refType="w" fact="0.365"/>
        <dgm:constr type="h" for="ch" forName="left_34_2" refType="h" fact="0.185"/>
        <dgm:constr type="b" for="ch" forName="left_34_2" refType="h" fact="0.55"/>
        <dgm:constr type="ctrX" for="ch" forName="left_34_2" refType="w" fact="0.26"/>
        <dgm:constr type="w" for="ch" forName="left_34_3" refType="w" fact="0.365"/>
        <dgm:constr type="h" for="ch" forName="left_34_3" refType="h" fact="0.185"/>
        <dgm:constr type="b" for="ch" forName="left_34_3" refType="h" fact="0.385"/>
        <dgm:constr type="ctrX" for="ch" forName="left_34_3" refType="w" fact="0.27"/>
        <dgm:constr type="w" for="ch" forName="left_43_1" refType="w" fact="0.365"/>
        <dgm:constr type="h" for="ch" forName="left_43_1" refType="h" fact="0.185"/>
        <dgm:constr type="b" for="ch" forName="left_43_1" refType="h" fact="0.76"/>
        <dgm:constr type="ctrX" for="ch" forName="left_43_1" refType="w" fact="0.23"/>
        <dgm:constr type="w" for="ch" forName="left_43_2" refType="w" fact="0.365"/>
        <dgm:constr type="h" for="ch" forName="left_43_2" refType="h" fact="0.185"/>
        <dgm:constr type="b" for="ch" forName="left_43_2" refType="h" fact="0.595"/>
        <dgm:constr type="ctrX" for="ch" forName="left_43_2" refType="w" fact="0.22"/>
        <dgm:constr type="w" for="ch" forName="left_43_3" refType="w" fact="0.365"/>
        <dgm:constr type="h" for="ch" forName="left_43_3" refType="h" fact="0.185"/>
        <dgm:constr type="b" for="ch" forName="left_43_3" refType="h" fact="0.43"/>
        <dgm:constr type="ctrX" for="ch" forName="left_43_3" refType="w" fact="0.21"/>
        <dgm:constr type="w" for="ch" forName="left_43_4" refType="w" fact="0.365"/>
        <dgm:constr type="h" for="ch" forName="left_43_4" refType="h" fact="0.185"/>
        <dgm:constr type="b" for="ch" forName="left_43_4" refType="h" fact="0.265"/>
        <dgm:constr type="ctrX" for="ch" forName="left_43_4" refType="w" fact="0.2"/>
        <dgm:constr type="w" for="ch" forName="right_43_1" refType="w" fact="0.365"/>
        <dgm:constr type="h" for="ch" forName="right_43_1" refType="h" fact="0.185"/>
        <dgm:constr type="b" for="ch" forName="right_43_1" refType="h" fact="0.715"/>
        <dgm:constr type="ctrX" for="ch" forName="right_43_1" refType="w" fact="0.75"/>
        <dgm:constr type="w" for="ch" forName="right_43_2" refType="w" fact="0.365"/>
        <dgm:constr type="h" for="ch" forName="right_43_2" refType="h" fact="0.185"/>
        <dgm:constr type="b" for="ch" forName="right_43_2" refType="h" fact="0.55"/>
        <dgm:constr type="ctrX" for="ch" forName="right_43_2" refType="w" fact="0.74"/>
        <dgm:constr type="w" for="ch" forName="right_43_3" refType="w" fact="0.365"/>
        <dgm:constr type="h" for="ch" forName="right_43_3" refType="h" fact="0.185"/>
        <dgm:constr type="b" for="ch" forName="right_43_3" refType="h" fact="0.385"/>
        <dgm:constr type="ctrX" for="ch" forName="right_43_3" refType="w" fact="0.73"/>
        <dgm:constr type="w" for="ch" forName="right_44_1" refType="w" fact="0.36"/>
        <dgm:constr type="h" for="ch" forName="right_44_1" refType="h" fact="0.154"/>
        <dgm:constr type="b" for="ch" forName="right_44_1" refType="h" fact="0.725"/>
        <dgm:constr type="ctrX" for="ch" forName="right_44_1" refType="w" fact="0.76"/>
        <dgm:constr type="w" for="ch" forName="right_44_2" refType="w" fact="0.36"/>
        <dgm:constr type="h" for="ch" forName="right_44_2" refType="h" fact="0.154"/>
        <dgm:constr type="b" for="ch" forName="right_44_2" refType="h" fact="0.559"/>
        <dgm:constr type="ctrX" for="ch" forName="right_44_2" refType="w" fact="0.76"/>
        <dgm:constr type="w" for="ch" forName="right_44_3" refType="w" fact="0.36"/>
        <dgm:constr type="h" for="ch" forName="right_44_3" refType="h" fact="0.154"/>
        <dgm:constr type="b" for="ch" forName="right_44_3" refType="h" fact="0.393"/>
        <dgm:constr type="ctrX" for="ch" forName="right_44_3" refType="w" fact="0.76"/>
        <dgm:constr type="w" for="ch" forName="right_44_4" refType="w" fact="0.36"/>
        <dgm:constr type="h" for="ch" forName="right_44_4" refType="h" fact="0.154"/>
        <dgm:constr type="b" for="ch" forName="right_44_4" refType="h" fact="0.224"/>
        <dgm:constr type="ctrX" for="ch" forName="right_44_4" refType="w" fact="0.76"/>
        <dgm:constr type="w" for="ch" forName="left_44_1" refType="w" fact="0.36"/>
        <dgm:constr type="h" for="ch" forName="left_44_1" refType="h" fact="0.154"/>
        <dgm:constr type="b" for="ch" forName="left_44_1" refType="h" fact="0.725"/>
        <dgm:constr type="ctrX" for="ch" forName="left_44_1" refType="w" fact="0.24"/>
        <dgm:constr type="w" for="ch" forName="left_44_2" refType="w" fact="0.36"/>
        <dgm:constr type="h" for="ch" forName="left_44_2" refType="h" fact="0.154"/>
        <dgm:constr type="b" for="ch" forName="left_44_2" refType="h" fact="0.559"/>
        <dgm:constr type="ctrX" for="ch" forName="left_44_2" refType="w" fact="0.24"/>
        <dgm:constr type="w" for="ch" forName="left_44_3" refType="w" fact="0.36"/>
        <dgm:constr type="h" for="ch" forName="left_44_3" refType="h" fact="0.154"/>
        <dgm:constr type="b" for="ch" forName="left_44_3" refType="h" fact="0.393"/>
        <dgm:constr type="ctrX" for="ch" forName="left_44_3" refType="w" fact="0.24"/>
        <dgm:constr type="w" for="ch" forName="left_44_4" refType="w" fact="0.36"/>
        <dgm:constr type="h" for="ch" forName="left_44_4" refType="h" fact="0.154"/>
        <dgm:constr type="b" for="ch" forName="left_44_4" refType="h" fact="0.224"/>
        <dgm:constr type="ctrX" for="ch" forName="left_44_4" refType="w" fact="0.24"/>
      </dgm:constrLst>
      <dgm:ruleLst/>
      <dgm:layoutNode name="dummyMaxCanvas_ChildArea">
        <dgm:alg type="sp"/>
        <dgm:shape xmlns:r="http://schemas.openxmlformats.org/officeDocument/2006/relationships" r:blip="">
          <dgm:adjLst/>
        </dgm:shape>
        <dgm:presOf/>
        <dgm:constrLst/>
        <dgm:ruleLst/>
      </dgm:layoutNode>
      <dgm:layoutNode name="fulcrum" styleLbl="alignAccFollowNode1">
        <dgm:alg type="sp"/>
        <dgm:shape xmlns:r="http://schemas.openxmlformats.org/officeDocument/2006/relationships" type="triangle" r:blip="">
          <dgm:adjLst/>
        </dgm:shape>
        <dgm:presOf/>
        <dgm:constrLst/>
        <dgm:ruleLst/>
      </dgm:layoutNode>
      <dgm:choose name="Name0">
        <dgm:if name="Name1" axis="ch ch" ptType="node node" st="1 1" cnt="1 0" func="cnt" op="equ" val="0">
          <dgm:choose name="Name2">
            <dgm:if name="Name3" axis="ch ch" ptType="node node" st="2 1" cnt="1 0" func="cnt" op="equ" val="0">
              <dgm:layoutNode name="balance_00" styleLbl="alignAccFollowNode1">
                <dgm:varLst>
                  <dgm:bulletEnabled val="1"/>
                </dgm:varLst>
                <dgm:alg type="sp"/>
                <dgm:shape xmlns:r="http://schemas.openxmlformats.org/officeDocument/2006/relationships" type="rect" r:blip="">
                  <dgm:adjLst/>
                </dgm:shape>
                <dgm:presOf/>
                <dgm:constrLst/>
                <dgm:ruleLst/>
              </dgm:layoutNode>
            </dgm:if>
            <dgm:else name="Name4">
              <dgm:choose name="Name5">
                <dgm:if name="Name6" axis="ch ch" ptType="node node" st="2 1" cnt="1 0" func="cnt" op="equ" val="1">
                  <dgm:layoutNode name="balance_01" styleLbl="alignAccFollowNode1">
                    <dgm:varLst>
                      <dgm:bulletEnabled val="1"/>
                    </dgm:varLst>
                    <dgm:alg type="sp"/>
                    <dgm:shape xmlns:r="http://schemas.openxmlformats.org/officeDocument/2006/relationships" rot="4" type="rect" r:blip="">
                      <dgm:adjLst/>
                    </dgm:shape>
                    <dgm:presOf/>
                    <dgm:constrLst/>
                    <dgm:ruleLst/>
                  </dgm:layoutNode>
                  <dgm:layoutNode name="right_0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
                  <dgm:choose name="Name8">
                    <dgm:if name="Name9" axis="ch ch" ptType="node node" st="2 1" cnt="1 0" func="cnt" op="equ" val="2">
                      <dgm:layoutNode name="balance_02" styleLbl="alignAccFollowNode1">
                        <dgm:varLst>
                          <dgm:bulletEnabled val="1"/>
                        </dgm:varLst>
                        <dgm:alg type="sp"/>
                        <dgm:shape xmlns:r="http://schemas.openxmlformats.org/officeDocument/2006/relationships" rot="4" type="rect" r:blip="">
                          <dgm:adjLst/>
                        </dgm:shape>
                        <dgm:presOf/>
                        <dgm:constrLst/>
                        <dgm:ruleLst/>
                      </dgm:layoutNode>
                      <dgm:layoutNode name="right_0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
                      <dgm:choose name="Name11">
                        <dgm:if name="Name12" axis="ch ch" ptType="node node" st="2 1" cnt="1 0" func="cnt" op="equ" val="3">
                          <dgm:layoutNode name="balance_03" styleLbl="alignAccFollowNode1">
                            <dgm:varLst>
                              <dgm:bulletEnabled val="1"/>
                            </dgm:varLst>
                            <dgm:alg type="sp"/>
                            <dgm:shape xmlns:r="http://schemas.openxmlformats.org/officeDocument/2006/relationships" rot="4" type="rect" r:blip="">
                              <dgm:adjLst/>
                            </dgm:shape>
                            <dgm:presOf/>
                            <dgm:constrLst/>
                            <dgm:ruleLst/>
                          </dgm:layoutNode>
                          <dgm:layoutNode name="right_0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3">
                          <dgm:choose name="Name14">
                            <dgm:if name="Name15" axis="ch ch" ptType="node node" st="2 1" cnt="1 0" func="cnt" op="gte" val="4">
                              <dgm:layoutNode name="balance_04" styleLbl="alignAccFollowNode1">
                                <dgm:varLst>
                                  <dgm:bulletEnabled val="1"/>
                                </dgm:varLst>
                                <dgm:alg type="sp"/>
                                <dgm:shape xmlns:r="http://schemas.openxmlformats.org/officeDocument/2006/relationships" rot="4" type="rect" r:blip="">
                                  <dgm:adjLst/>
                                </dgm:shape>
                                <dgm:presOf/>
                                <dgm:constrLst/>
                                <dgm:ruleLst/>
                              </dgm:layoutNode>
                              <dgm:layoutNode name="right_0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6"/>
                          </dgm:choose>
                        </dgm:else>
                      </dgm:choose>
                    </dgm:else>
                  </dgm:choose>
                </dgm:else>
              </dgm:choose>
            </dgm:else>
          </dgm:choose>
        </dgm:if>
        <dgm:else name="Name17">
          <dgm:choose name="Name18">
            <dgm:if name="Name19" axis="ch ch" ptType="node node" st="1 1" cnt="1 0" func="cnt" op="equ" val="1">
              <dgm:choose name="Name20">
                <dgm:if name="Name21" axis="ch ch" ptType="node node" st="2 1" cnt="1 0" func="cnt" op="equ" val="0">
                  <dgm:layoutNode name="balance_10" styleLbl="alignAccFollowNode1">
                    <dgm:varLst>
                      <dgm:bulletEnabled val="1"/>
                    </dgm:varLst>
                    <dgm:alg type="sp"/>
                    <dgm:shape xmlns:r="http://schemas.openxmlformats.org/officeDocument/2006/relationships" rot="-4" type="rect" r:blip="">
                      <dgm:adjLst/>
                    </dgm:shape>
                    <dgm:presOf/>
                    <dgm:constrLst/>
                    <dgm:ruleLst/>
                  </dgm:layoutNode>
                  <dgm:layoutNode name="left_1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2">
                  <dgm:choose name="Name23">
                    <dgm:if name="Name24" axis="ch ch" ptType="node node" st="2 1" cnt="1 0" func="cnt" op="equ" val="1">
                      <dgm:layoutNode name="balance_11" styleLbl="alignAccFollowNode1">
                        <dgm:varLst>
                          <dgm:bulletEnabled val="1"/>
                        </dgm:varLst>
                        <dgm:alg type="sp"/>
                        <dgm:shape xmlns:r="http://schemas.openxmlformats.org/officeDocument/2006/relationships" type="rect" r:blip="">
                          <dgm:adjLst/>
                        </dgm:shape>
                        <dgm:presOf/>
                        <dgm:constrLst/>
                        <dgm:ruleLst/>
                      </dgm:layoutNode>
                      <dgm:layoutNode name="left_11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1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5">
                      <dgm:choose name="Name26">
                        <dgm:if name="Name27" axis="ch ch" ptType="node node" st="2 1" cnt="1 0" func="cnt" op="equ" val="2">
                          <dgm:layoutNode name="balance_12" styleLbl="alignAccFollowNode1">
                            <dgm:varLst>
                              <dgm:bulletEnabled val="1"/>
                            </dgm:varLst>
                            <dgm:alg type="sp"/>
                            <dgm:shape xmlns:r="http://schemas.openxmlformats.org/officeDocument/2006/relationships" rot="4" type="rect" r:blip="">
                              <dgm:adjLst/>
                            </dgm:shape>
                            <dgm:presOf/>
                            <dgm:constrLst/>
                            <dgm:ruleLst/>
                          </dgm:layoutNode>
                          <dgm:layoutNode name="right_1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12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8">
                          <dgm:choose name="Name29">
                            <dgm:if name="Name30" axis="ch ch" ptType="node node" st="2 1" cnt="1 0" func="cnt" op="equ" val="3">
                              <dgm:layoutNode name="balance_13" styleLbl="alignAccFollowNode1">
                                <dgm:varLst>
                                  <dgm:bulletEnabled val="1"/>
                                </dgm:varLst>
                                <dgm:alg type="sp"/>
                                <dgm:shape xmlns:r="http://schemas.openxmlformats.org/officeDocument/2006/relationships" rot="4" type="rect" r:blip="">
                                  <dgm:adjLst/>
                                </dgm:shape>
                                <dgm:presOf/>
                                <dgm:constrLst/>
                                <dgm:ruleLst/>
                              </dgm:layoutNode>
                              <dgm:layoutNode name="right_1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13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31">
                              <dgm:choose name="Name32">
                                <dgm:if name="Name33" axis="ch ch" ptType="node node" st="2 1" cnt="1 0" func="cnt" op="gte" val="4">
                                  <dgm:layoutNode name="balance_14" styleLbl="alignAccFollowNode1">
                                    <dgm:varLst>
                                      <dgm:bulletEnabled val="1"/>
                                    </dgm:varLst>
                                    <dgm:alg type="sp"/>
                                    <dgm:shape xmlns:r="http://schemas.openxmlformats.org/officeDocument/2006/relationships" rot="4" type="rect" r:blip="">
                                      <dgm:adjLst/>
                                    </dgm:shape>
                                    <dgm:presOf/>
                                    <dgm:constrLst/>
                                    <dgm:ruleLst/>
                                  </dgm:layoutNode>
                                  <dgm:layoutNode name="right_1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14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34"/>
                              </dgm:choose>
                            </dgm:else>
                          </dgm:choose>
                        </dgm:else>
                      </dgm:choose>
                    </dgm:else>
                  </dgm:choose>
                </dgm:else>
              </dgm:choose>
            </dgm:if>
            <dgm:else name="Name35">
              <dgm:choose name="Name36">
                <dgm:if name="Name37" axis="ch ch" ptType="node node" st="1 1" cnt="1 0" func="cnt" op="equ" val="2">
                  <dgm:choose name="Name38">
                    <dgm:if name="Name39" axis="ch ch" ptType="node node" st="2 1" cnt="1 0" func="cnt" op="equ" val="0">
                      <dgm:layoutNode name="balance_20" styleLbl="alignAccFollowNode1">
                        <dgm:varLst>
                          <dgm:bulletEnabled val="1"/>
                        </dgm:varLst>
                        <dgm:alg type="sp"/>
                        <dgm:shape xmlns:r="http://schemas.openxmlformats.org/officeDocument/2006/relationships" rot="-4" type="rect" r:blip="">
                          <dgm:adjLst/>
                        </dgm:shape>
                        <dgm:presOf/>
                        <dgm:constrLst/>
                        <dgm:ruleLst/>
                      </dgm:layoutNode>
                      <dgm:layoutNode name="left_2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0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0">
                      <dgm:choose name="Name41">
                        <dgm:if name="Name42" axis="ch ch" ptType="node node" st="2 1" cnt="1 0" func="cnt" op="equ" val="1">
                          <dgm:layoutNode name="balance_21" styleLbl="alignAccFollowNode1">
                            <dgm:varLst>
                              <dgm:bulletEnabled val="1"/>
                            </dgm:varLst>
                            <dgm:alg type="sp"/>
                            <dgm:shape xmlns:r="http://schemas.openxmlformats.org/officeDocument/2006/relationships" rot="-4" type="rect" r:blip="">
                              <dgm:adjLst/>
                            </dgm:shape>
                            <dgm:presOf/>
                            <dgm:constrLst/>
                            <dgm:ruleLst/>
                          </dgm:layoutNode>
                          <dgm:layoutNode name="left_21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1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3">
                          <dgm:choose name="Name44">
                            <dgm:if name="Name45" axis="ch ch" ptType="node node" st="2 1" cnt="1 0" func="cnt" op="equ" val="2">
                              <dgm:layoutNode name="balance_22" styleLbl="alignAccFollowNode1">
                                <dgm:varLst>
                                  <dgm:bulletEnabled val="1"/>
                                </dgm:varLst>
                                <dgm:alg type="sp"/>
                                <dgm:shape xmlns:r="http://schemas.openxmlformats.org/officeDocument/2006/relationships" type="rect" r:blip="">
                                  <dgm:adjLst/>
                                </dgm:shape>
                                <dgm:presOf/>
                                <dgm:constrLst/>
                                <dgm:ruleLst/>
                              </dgm:layoutNode>
                              <dgm:layoutNode name="right_22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2_2" styleLbl="node1">
                                <dgm:varLst>
                                  <dgm:bulletEnabled val="1"/>
                                </dgm:varLst>
                                <dgm:alg type="tx"/>
                                <dgm:shape xmlns:r="http://schemas.openxmlformats.org/officeDocument/2006/relationships"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2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2_2" styleLbl="node1">
                                <dgm:varLst>
                                  <dgm:bulletEnabled val="1"/>
                                </dgm:varLst>
                                <dgm:alg type="tx"/>
                                <dgm:shape xmlns:r="http://schemas.openxmlformats.org/officeDocument/2006/relationships"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6">
                              <dgm:choose name="Name47">
                                <dgm:if name="Name48" axis="ch ch" ptType="node node" st="2 1" cnt="1 0" func="cnt" op="equ" val="3">
                                  <dgm:layoutNode name="balance_23" styleLbl="alignAccFollowNode1">
                                    <dgm:varLst>
                                      <dgm:bulletEnabled val="1"/>
                                    </dgm:varLst>
                                    <dgm:alg type="sp"/>
                                    <dgm:shape xmlns:r="http://schemas.openxmlformats.org/officeDocument/2006/relationships" rot="4" type="rect" r:blip="">
                                      <dgm:adjLst/>
                                    </dgm:shape>
                                    <dgm:presOf/>
                                    <dgm:constrLst/>
                                    <dgm:ruleLst/>
                                  </dgm:layoutNode>
                                  <dgm:layoutNode name="right_2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3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3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9">
                                  <dgm:choose name="Name50">
                                    <dgm:if name="Name51" axis="ch ch" ptType="node node" st="2 1" cnt="1 0" func="cnt" op="gte" val="4">
                                      <dgm:layoutNode name="balance_24" styleLbl="alignAccFollowNode1">
                                        <dgm:varLst>
                                          <dgm:bulletEnabled val="1"/>
                                        </dgm:varLst>
                                        <dgm:alg type="sp"/>
                                        <dgm:shape xmlns:r="http://schemas.openxmlformats.org/officeDocument/2006/relationships" rot="4" type="rect" r:blip="">
                                          <dgm:adjLst/>
                                        </dgm:shape>
                                        <dgm:presOf/>
                                        <dgm:constrLst/>
                                        <dgm:ruleLst/>
                                      </dgm:layoutNode>
                                      <dgm:layoutNode name="right_2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4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4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2"/>
                                  </dgm:choose>
                                </dgm:else>
                              </dgm:choose>
                            </dgm:else>
                          </dgm:choose>
                        </dgm:else>
                      </dgm:choose>
                    </dgm:else>
                  </dgm:choose>
                </dgm:if>
                <dgm:else name="Name53">
                  <dgm:choose name="Name54">
                    <dgm:if name="Name55" axis="ch ch" ptType="node node" st="1 1" cnt="1 0" func="cnt" op="equ" val="3">
                      <dgm:choose name="Name56">
                        <dgm:if name="Name57" axis="ch ch" ptType="node node" st="2 1" cnt="1 0" func="cnt" op="equ" val="0">
                          <dgm:layoutNode name="balance_30" styleLbl="alignAccFollowNode1">
                            <dgm:varLst>
                              <dgm:bulletEnabled val="1"/>
                            </dgm:varLst>
                            <dgm:alg type="sp"/>
                            <dgm:shape xmlns:r="http://schemas.openxmlformats.org/officeDocument/2006/relationships" rot="-4" type="rect" r:blip="">
                              <dgm:adjLst/>
                            </dgm:shape>
                            <dgm:presOf/>
                            <dgm:constrLst/>
                            <dgm:ruleLst/>
                          </dgm:layoutNode>
                          <dgm:layoutNode name="left_3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0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0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8">
                          <dgm:choose name="Name59">
                            <dgm:if name="Name60" axis="ch ch" ptType="node node" st="2 1" cnt="1 0" func="cnt" op="equ" val="1">
                              <dgm:layoutNode name="balance_31" styleLbl="alignAccFollowNode1">
                                <dgm:varLst>
                                  <dgm:bulletEnabled val="1"/>
                                </dgm:varLst>
                                <dgm:alg type="sp"/>
                                <dgm:shape xmlns:r="http://schemas.openxmlformats.org/officeDocument/2006/relationships" rot="-4" type="rect" r:blip="">
                                  <dgm:adjLst/>
                                </dgm:shape>
                                <dgm:presOf/>
                                <dgm:constrLst/>
                                <dgm:ruleLst/>
                              </dgm:layoutNode>
                              <dgm:layoutNode name="left_31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1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1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1">
                              <dgm:choose name="Name62">
                                <dgm:if name="Name63" axis="ch ch" ptType="node node" st="2 1" cnt="1 0" func="cnt" op="equ" val="2">
                                  <dgm:layoutNode name="balance_32" styleLbl="alignAccFollowNode1">
                                    <dgm:varLst>
                                      <dgm:bulletEnabled val="1"/>
                                    </dgm:varLst>
                                    <dgm:alg type="sp"/>
                                    <dgm:shape xmlns:r="http://schemas.openxmlformats.org/officeDocument/2006/relationships" rot="-4" type="rect" r:blip="">
                                      <dgm:adjLst/>
                                    </dgm:shape>
                                    <dgm:presOf/>
                                    <dgm:constrLst/>
                                    <dgm:ruleLst/>
                                  </dgm:layoutNode>
                                  <dgm:layoutNode name="left_32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2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2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4">
                                  <dgm:choose name="Name65">
                                    <dgm:if name="Name66" axis="ch ch" ptType="node node" st="2 1" cnt="1 0" func="cnt" op="equ" val="3">
                                      <dgm:layoutNode name="balance_33" styleLbl="alignAccFollowNode1">
                                        <dgm:varLst>
                                          <dgm:bulletEnabled val="1"/>
                                        </dgm:varLst>
                                        <dgm:alg type="sp"/>
                                        <dgm:shape xmlns:r="http://schemas.openxmlformats.org/officeDocument/2006/relationships" type="rect" r:blip="">
                                          <dgm:adjLst/>
                                        </dgm:shape>
                                        <dgm:presOf/>
                                        <dgm:constrLst/>
                                        <dgm:ruleLst/>
                                      </dgm:layoutNode>
                                      <dgm:layoutNode name="right_33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3_2" styleLbl="node1">
                                        <dgm:varLst>
                                          <dgm:bulletEnabled val="1"/>
                                        </dgm:varLst>
                                        <dgm:alg type="tx"/>
                                        <dgm:shape xmlns:r="http://schemas.openxmlformats.org/officeDocument/2006/relationships"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3_3" styleLbl="node1">
                                        <dgm:varLst>
                                          <dgm:bulletEnabled val="1"/>
                                        </dgm:varLst>
                                        <dgm:alg type="tx"/>
                                        <dgm:shape xmlns:r="http://schemas.openxmlformats.org/officeDocument/2006/relationships"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3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3_2" styleLbl="node1">
                                        <dgm:varLst>
                                          <dgm:bulletEnabled val="1"/>
                                        </dgm:varLst>
                                        <dgm:alg type="tx"/>
                                        <dgm:shape xmlns:r="http://schemas.openxmlformats.org/officeDocument/2006/relationships"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3_3" styleLbl="node1">
                                        <dgm:varLst>
                                          <dgm:bulletEnabled val="1"/>
                                        </dgm:varLst>
                                        <dgm:alg type="tx"/>
                                        <dgm:shape xmlns:r="http://schemas.openxmlformats.org/officeDocument/2006/relationships"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7">
                                      <dgm:choose name="Name68">
                                        <dgm:if name="Name69" axis="ch ch" ptType="node node" st="2 1" cnt="1 0" func="cnt" op="gte" val="4">
                                          <dgm:layoutNode name="balance_34" styleLbl="alignAccFollowNode1">
                                            <dgm:varLst>
                                              <dgm:bulletEnabled val="1"/>
                                            </dgm:varLst>
                                            <dgm:alg type="sp"/>
                                            <dgm:shape xmlns:r="http://schemas.openxmlformats.org/officeDocument/2006/relationships" rot="4" type="rect" r:blip="">
                                              <dgm:adjLst/>
                                            </dgm:shape>
                                            <dgm:presOf/>
                                            <dgm:constrLst/>
                                            <dgm:ruleLst/>
                                          </dgm:layoutNode>
                                          <dgm:layoutNode name="right_3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4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4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4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0"/>
                                      </dgm:choose>
                                    </dgm:else>
                                  </dgm:choose>
                                </dgm:else>
                              </dgm:choose>
                            </dgm:else>
                          </dgm:choose>
                        </dgm:else>
                      </dgm:choose>
                    </dgm:if>
                    <dgm:else name="Name71">
                      <dgm:choose name="Name72">
                        <dgm:if name="Name73" axis="ch ch" ptType="node node" st="1 1" cnt="1 0" func="cnt" op="gte" val="4">
                          <dgm:choose name="Name74">
                            <dgm:if name="Name75" axis="ch ch" ptType="node node" st="2 1" cnt="1 0" func="cnt" op="equ" val="0">
                              <dgm:layoutNode name="balance_40" styleLbl="alignAccFollowNode1">
                                <dgm:varLst>
                                  <dgm:bulletEnabled val="1"/>
                                </dgm:varLst>
                                <dgm:alg type="sp"/>
                                <dgm:shape xmlns:r="http://schemas.openxmlformats.org/officeDocument/2006/relationships" rot="-4" type="rect" r:blip="">
                                  <dgm:adjLst/>
                                </dgm:shape>
                                <dgm:presOf/>
                                <dgm:constrLst/>
                                <dgm:ruleLst/>
                              </dgm:layoutNode>
                              <dgm:layoutNode name="left_4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0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0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0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6">
                              <dgm:choose name="Name77">
                                <dgm:if name="Name78" axis="ch ch" ptType="node node" st="2 1" cnt="1 0" func="cnt" op="equ" val="1">
                                  <dgm:layoutNode name="balance_41" styleLbl="alignAccFollowNode1">
                                    <dgm:varLst>
                                      <dgm:bulletEnabled val="1"/>
                                    </dgm:varLst>
                                    <dgm:alg type="sp"/>
                                    <dgm:shape xmlns:r="http://schemas.openxmlformats.org/officeDocument/2006/relationships" rot="-4" type="rect" r:blip="">
                                      <dgm:adjLst/>
                                    </dgm:shape>
                                    <dgm:presOf/>
                                    <dgm:constrLst/>
                                    <dgm:ruleLst/>
                                  </dgm:layoutNode>
                                  <dgm:layoutNode name="left_41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1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1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1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9">
                                  <dgm:choose name="Name80">
                                    <dgm:if name="Name81" axis="ch ch" ptType="node node" st="2 1" cnt="1 0" func="cnt" op="equ" val="2">
                                      <dgm:layoutNode name="balance_42" styleLbl="alignAccFollowNode1">
                                        <dgm:varLst>
                                          <dgm:bulletEnabled val="1"/>
                                        </dgm:varLst>
                                        <dgm:alg type="sp"/>
                                        <dgm:shape xmlns:r="http://schemas.openxmlformats.org/officeDocument/2006/relationships" rot="-4" type="rect" r:blip="">
                                          <dgm:adjLst/>
                                        </dgm:shape>
                                        <dgm:presOf/>
                                        <dgm:constrLst/>
                                        <dgm:ruleLst/>
                                      </dgm:layoutNode>
                                      <dgm:layoutNode name="left_42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2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2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2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2">
                                      <dgm:choose name="Name83">
                                        <dgm:if name="Name84" axis="ch ch" ptType="node node" st="2 1" cnt="1 0" func="cnt" op="equ" val="3">
                                          <dgm:layoutNode name="balance_43" styleLbl="alignAccFollowNode1">
                                            <dgm:varLst>
                                              <dgm:bulletEnabled val="1"/>
                                            </dgm:varLst>
                                            <dgm:alg type="sp"/>
                                            <dgm:shape xmlns:r="http://schemas.openxmlformats.org/officeDocument/2006/relationships" rot="-4" type="rect" r:blip="">
                                              <dgm:adjLst/>
                                            </dgm:shape>
                                            <dgm:presOf/>
                                            <dgm:constrLst/>
                                            <dgm:ruleLst/>
                                          </dgm:layoutNode>
                                          <dgm:layoutNode name="left_43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3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3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3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5">
                                          <dgm:choose name="Name86">
                                            <dgm:if name="Name87" axis="ch ch" ptType="node node" st="2 1" cnt="1 0" func="cnt" op="gte" val="4">
                                              <dgm:layoutNode name="balance_44" styleLbl="alignAccFollowNode1">
                                                <dgm:varLst>
                                                  <dgm:bulletEnabled val="1"/>
                                                </dgm:varLst>
                                                <dgm:alg type="sp"/>
                                                <dgm:shape xmlns:r="http://schemas.openxmlformats.org/officeDocument/2006/relationships" type="rect" r:blip="">
                                                  <dgm:adjLst/>
                                                </dgm:shape>
                                                <dgm:presOf/>
                                                <dgm:constrLst/>
                                                <dgm:ruleLst/>
                                              </dgm:layoutNode>
                                              <dgm:layoutNode name="right_44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4_2" styleLbl="node1">
                                                <dgm:varLst>
                                                  <dgm:bulletEnabled val="1"/>
                                                </dgm:varLst>
                                                <dgm:alg type="tx"/>
                                                <dgm:shape xmlns:r="http://schemas.openxmlformats.org/officeDocument/2006/relationships"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4_3" styleLbl="node1">
                                                <dgm:varLst>
                                                  <dgm:bulletEnabled val="1"/>
                                                </dgm:varLst>
                                                <dgm:alg type="tx"/>
                                                <dgm:shape xmlns:r="http://schemas.openxmlformats.org/officeDocument/2006/relationships"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4_4" styleLbl="node1">
                                                <dgm:varLst>
                                                  <dgm:bulletEnabled val="1"/>
                                                </dgm:varLst>
                                                <dgm:alg type="tx"/>
                                                <dgm:shape xmlns:r="http://schemas.openxmlformats.org/officeDocument/2006/relationships"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2" styleLbl="node1">
                                                <dgm:varLst>
                                                  <dgm:bulletEnabled val="1"/>
                                                </dgm:varLst>
                                                <dgm:alg type="tx"/>
                                                <dgm:shape xmlns:r="http://schemas.openxmlformats.org/officeDocument/2006/relationships"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3" styleLbl="node1">
                                                <dgm:varLst>
                                                  <dgm:bulletEnabled val="1"/>
                                                </dgm:varLst>
                                                <dgm:alg type="tx"/>
                                                <dgm:shape xmlns:r="http://schemas.openxmlformats.org/officeDocument/2006/relationships"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4" styleLbl="node1">
                                                <dgm:varLst>
                                                  <dgm:bulletEnabled val="1"/>
                                                </dgm:varLst>
                                                <dgm:alg type="tx"/>
                                                <dgm:shape xmlns:r="http://schemas.openxmlformats.org/officeDocument/2006/relationships"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8"/>
                                          </dgm:choose>
                                        </dgm:else>
                                      </dgm:choose>
                                    </dgm:else>
                                  </dgm:choose>
                                </dgm:else>
                              </dgm:choose>
                            </dgm:else>
                          </dgm:choose>
                        </dgm:if>
                        <dgm:else name="Name89"/>
                      </dgm:choose>
                    </dgm:else>
                  </dgm:choose>
                </dgm:else>
              </dgm:choose>
            </dgm:else>
          </dgm:choose>
        </dgm:else>
      </dgm:choose>
    </dgm:layoutNode>
  </dgm:layoutNode>
</dgm:layoutDef>
</file>

<file path=ppt/diagrams/layout3.xml><?xml version="1.0" encoding="utf-8"?>
<dgm:layoutDef xmlns:dgm="http://schemas.openxmlformats.org/drawingml/2006/diagram" xmlns:a="http://schemas.openxmlformats.org/drawingml/2006/main" uniqueId="urn:microsoft.com/office/officeart/2005/8/layout/balance1">
  <dgm:title val=""/>
  <dgm:desc val=""/>
  <dgm:catLst>
    <dgm:cat type="relationship" pri="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23">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25" srcId="2" destId="23" srcOrd="0" destOrd="0"/>
      </dgm:cxnLst>
      <dgm:bg/>
      <dgm:whole/>
    </dgm:dataModel>
  </dgm:sampData>
  <dgm:styleData>
    <dgm:dataModel>
      <dgm:ptLst>
        <dgm:pt modelId="0" type="doc"/>
        <dgm:pt modelId="1"/>
        <dgm:pt modelId="11"/>
        <dgm:pt modelId="12"/>
        <dgm:pt modelId="2"/>
        <dgm:pt modelId="21"/>
        <dgm:pt modelId="22"/>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Lst>
      <dgm:bg/>
      <dgm:whole/>
    </dgm:dataModel>
  </dgm:styleData>
  <dgm:clrData>
    <dgm:dataModel>
      <dgm:ptLst>
        <dgm:pt modelId="0" type="doc"/>
        <dgm:pt modelId="1"/>
        <dgm:pt modelId="11"/>
        <dgm:pt modelId="12"/>
        <dgm:pt modelId="13"/>
        <dgm:pt modelId="2"/>
        <dgm:pt modelId="21"/>
        <dgm:pt modelId="22"/>
        <dgm:pt modelId="23"/>
      </dgm:ptLst>
      <dgm:cxnLst>
        <dgm:cxn modelId="4" srcId="0" destId="1" srcOrd="0" destOrd="0"/>
        <dgm:cxn modelId="5" srcId="0" destId="2" srcOrd="1" destOrd="0"/>
        <dgm:cxn modelId="15" srcId="1" destId="11" srcOrd="0" destOrd="0"/>
        <dgm:cxn modelId="16" srcId="1" destId="12" srcOrd="0" destOrd="0"/>
        <dgm:cxn modelId="17" srcId="1" destId="13" srcOrd="0" destOrd="0"/>
        <dgm:cxn modelId="25" srcId="2" destId="21" srcOrd="0" destOrd="0"/>
        <dgm:cxn modelId="26" srcId="2" destId="22" srcOrd="0" destOrd="0"/>
        <dgm:cxn modelId="27" srcId="2" destId="23" srcOrd="0" destOrd="0"/>
      </dgm:cxnLst>
      <dgm:bg/>
      <dgm:whole/>
    </dgm:dataModel>
  </dgm:clrData>
  <dgm:layoutNode name="outerComposite">
    <dgm:varLst>
      <dgm:chMax val="2"/>
      <dgm:animLvl val="lvl"/>
      <dgm:resizeHandles val="exact"/>
    </dgm:varLst>
    <dgm:alg type="composite">
      <dgm:param type="ar" val="1"/>
    </dgm:alg>
    <dgm:shape xmlns:r="http://schemas.openxmlformats.org/officeDocument/2006/relationships" r:blip="">
      <dgm:adjLst/>
    </dgm:shape>
    <dgm:presOf/>
    <dgm:constrLst>
      <dgm:constr type="h" for="ch" forName="parentComposite" refType="h" refFor="ch" refForName="dummyMaxCanvas" op="equ" fact="0.2"/>
      <dgm:constr type="t" for="ch" forName="parentComposite"/>
      <dgm:constr type="h" for="ch" forName="childrenComposite" refType="h" refFor="ch" refForName="dummyMaxCanvas" op="equ" fact="0.8"/>
      <dgm:constr type="t" for="ch" forName="childrenComposite" refType="h" refFor="ch" refForName="dummyMaxCanvas" fact="0.2"/>
    </dgm:constrLst>
    <dgm:ruleLst/>
    <dgm:layoutNode name="dummyMaxCanvas">
      <dgm:alg type="sp"/>
      <dgm:shape xmlns:r="http://schemas.openxmlformats.org/officeDocument/2006/relationships" r:blip="">
        <dgm:adjLst/>
      </dgm:shape>
      <dgm:presOf/>
      <dgm:constrLst/>
      <dgm:ruleLst/>
    </dgm:layoutNode>
    <dgm:layoutNode name="parentComposite">
      <dgm:alg type="composite"/>
      <dgm:shape xmlns:r="http://schemas.openxmlformats.org/officeDocument/2006/relationships" r:blip="">
        <dgm:adjLst/>
      </dgm:shape>
      <dgm:presOf/>
      <dgm:constrLst>
        <dgm:constr type="w" for="ch" forName="parent1" refType="w" fact="0.36"/>
        <dgm:constr type="ctrX" for="ch" forName="parent1" refType="w" fact="0.24"/>
        <dgm:constr type="w" for="ch" forName="parent2" refType="w" fact="0.36"/>
        <dgm:constr type="ctrX" for="ch" forName="parent2" refType="w" fact="0.76"/>
        <dgm:constr type="primFontSz" for="ch" ptType="node" op="equ"/>
      </dgm:constrLst>
      <dgm:ruleLst/>
      <dgm:layoutNode name="parent1" styleLbl="alignAccFollowNode1">
        <dgm:varLst>
          <dgm:chMax val="4"/>
        </dgm:varLst>
        <dgm:alg type="tx"/>
        <dgm:shape xmlns:r="http://schemas.openxmlformats.org/officeDocument/2006/relationships" type="roundRect" r:blip="">
          <dgm:adjLst>
            <dgm:adj idx="1" val="0.1"/>
          </dgm:adjLst>
        </dgm:shape>
        <dgm:presOf axis="ch" ptType="node" cnt="1"/>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arent2" styleLbl="alignAccFollowNode1">
        <dgm:varLst>
          <dgm:chMax val="4"/>
        </dgm:varLst>
        <dgm:alg type="tx"/>
        <dgm:shape xmlns:r="http://schemas.openxmlformats.org/officeDocument/2006/relationships" type="roundRect" r:blip="">
          <dgm:adjLst>
            <dgm:adj idx="1" val="0.1"/>
          </dgm:adjLst>
        </dgm:shape>
        <dgm:presOf axis="ch" ptType="node" st="2" cnt="1"/>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layoutNode name="childrenComposite">
      <dgm:alg type="composite"/>
      <dgm:shape xmlns:r="http://schemas.openxmlformats.org/officeDocument/2006/relationships" r:blip="">
        <dgm:adjLst/>
      </dgm:shape>
      <dgm:presOf/>
      <dgm:constrLst>
        <dgm:constr type="primFontSz" for="ch" ptType="node" op="equ" val="65"/>
        <dgm:constr type="w" for="ch" forName="fulcrum" refType="w" fact="0.15"/>
        <dgm:constr type="h" for="ch" forName="fulcrum" refType="w" refFor="ch" refForName="fulcrum"/>
        <dgm:constr type="b" for="ch" forName="fulcrum" refType="h"/>
        <dgm:constr type="ctrX" for="ch" forName="fulcrum" refType="w" fact="0.5"/>
        <dgm:constr type="w" for="ch" forName="balance_00" refType="w" fact="0.9"/>
        <dgm:constr type="h" for="ch" forName="balance_00" refType="h" fact="0.076"/>
        <dgm:constr type="b" for="ch" forName="balance_00" refType="h" fact="0.81"/>
        <dgm:constr type="ctrX" for="ch" forName="balance_00" refType="w" fact="0.5"/>
        <dgm:constr type="w" for="ch" forName="balance_01" refType="w"/>
        <dgm:constr type="h" for="ch" forName="balance_01" refType="h" fact="0.157"/>
        <dgm:constr type="b" for="ch" forName="balance_01" refType="h" fact="0.85"/>
        <dgm:constr type="ctrX" for="ch" forName="balance_01" refType="w" fact="0.5"/>
        <dgm:constr type="w" for="ch" forName="balance_02" refType="w"/>
        <dgm:constr type="h" for="ch" forName="balance_02" refType="h" fact="0.157"/>
        <dgm:constr type="b" for="ch" forName="balance_02" refType="h" fact="0.85"/>
        <dgm:constr type="ctrX" for="ch" forName="balance_02" refType="w" fact="0.5"/>
        <dgm:constr type="w" for="ch" forName="balance_03" refType="w"/>
        <dgm:constr type="h" for="ch" forName="balance_03" refType="h" fact="0.157"/>
        <dgm:constr type="b" for="ch" forName="balance_03" refType="h" fact="0.85"/>
        <dgm:constr type="ctrX" for="ch" forName="balance_03" refType="w" fact="0.5"/>
        <dgm:constr type="w" for="ch" forName="balance_04" refType="w"/>
        <dgm:constr type="h" for="ch" forName="balance_04" refType="h" fact="0.157"/>
        <dgm:constr type="b" for="ch" forName="balance_04" refType="h" fact="0.85"/>
        <dgm:constr type="ctrX" for="ch" forName="balance_04" refType="w" fact="0.5"/>
        <dgm:constr type="w" for="ch" forName="balance_10" refType="w"/>
        <dgm:constr type="h" for="ch" forName="balance_10" refType="h" fact="0.157"/>
        <dgm:constr type="b" for="ch" forName="balance_10" refType="h" fact="0.85"/>
        <dgm:constr type="ctrX" for="ch" forName="balance_10" refType="w" fact="0.5"/>
        <dgm:constr type="w" for="ch" forName="balance_11" refType="w" fact="0.9"/>
        <dgm:constr type="h" for="ch" forName="balance_11" refType="h" fact="0.076"/>
        <dgm:constr type="b" for="ch" forName="balance_11" refType="h" fact="0.81"/>
        <dgm:constr type="ctrX" for="ch" forName="balance_11" refType="w" fact="0.5"/>
        <dgm:constr type="w" for="ch" forName="balance_12" refType="w"/>
        <dgm:constr type="h" for="ch" forName="balance_12" refType="h" fact="0.157"/>
        <dgm:constr type="b" for="ch" forName="balance_12" refType="h" fact="0.85"/>
        <dgm:constr type="ctrX" for="ch" forName="balance_12" refType="w" fact="0.5"/>
        <dgm:constr type="w" for="ch" forName="balance_13" refType="w"/>
        <dgm:constr type="h" for="ch" forName="balance_13" refType="h" fact="0.157"/>
        <dgm:constr type="b" for="ch" forName="balance_13" refType="h" fact="0.85"/>
        <dgm:constr type="ctrX" for="ch" forName="balance_13" refType="w" fact="0.5"/>
        <dgm:constr type="w" for="ch" forName="balance_14" refType="w"/>
        <dgm:constr type="h" for="ch" forName="balance_14" refType="h" fact="0.157"/>
        <dgm:constr type="b" for="ch" forName="balance_14" refType="h" fact="0.85"/>
        <dgm:constr type="ctrX" for="ch" forName="balance_14" refType="w" fact="0.5"/>
        <dgm:constr type="w" for="ch" forName="balance_20" refType="w"/>
        <dgm:constr type="h" for="ch" forName="balance_20" refType="h" fact="0.157"/>
        <dgm:constr type="b" for="ch" forName="balance_20" refType="h" fact="0.85"/>
        <dgm:constr type="ctrX" for="ch" forName="balance_20" refType="w" fact="0.5"/>
        <dgm:constr type="w" for="ch" forName="balance_21" refType="w"/>
        <dgm:constr type="h" for="ch" forName="balance_21" refType="h" fact="0.157"/>
        <dgm:constr type="b" for="ch" forName="balance_21" refType="h" fact="0.85"/>
        <dgm:constr type="ctrX" for="ch" forName="balance_21" refType="w" fact="0.5"/>
        <dgm:constr type="w" for="ch" forName="balance_22" refType="w" fact="0.9"/>
        <dgm:constr type="h" for="ch" forName="balance_22" refType="h" fact="0.076"/>
        <dgm:constr type="b" for="ch" forName="balance_22" refType="h" fact="0.81"/>
        <dgm:constr type="ctrX" for="ch" forName="balance_22" refType="w" fact="0.5"/>
        <dgm:constr type="w" for="ch" forName="balance_23" refType="w"/>
        <dgm:constr type="h" for="ch" forName="balance_23" refType="h" fact="0.157"/>
        <dgm:constr type="b" for="ch" forName="balance_23" refType="h" fact="0.85"/>
        <dgm:constr type="ctrX" for="ch" forName="balance_23" refType="w" fact="0.5"/>
        <dgm:constr type="w" for="ch" forName="balance_24" refType="w"/>
        <dgm:constr type="h" for="ch" forName="balance_24" refType="h" fact="0.157"/>
        <dgm:constr type="b" for="ch" forName="balance_24" refType="h" fact="0.85"/>
        <dgm:constr type="ctrX" for="ch" forName="balance_24" refType="w" fact="0.5"/>
        <dgm:constr type="w" for="ch" forName="balance_30" refType="w"/>
        <dgm:constr type="h" for="ch" forName="balance_30" refType="h" fact="0.157"/>
        <dgm:constr type="b" for="ch" forName="balance_30" refType="h" fact="0.85"/>
        <dgm:constr type="ctrX" for="ch" forName="balance_30" refType="w" fact="0.5"/>
        <dgm:constr type="w" for="ch" forName="balance_31" refType="w"/>
        <dgm:constr type="h" for="ch" forName="balance_31" refType="h" fact="0.157"/>
        <dgm:constr type="b" for="ch" forName="balance_31" refType="h" fact="0.85"/>
        <dgm:constr type="ctrX" for="ch" forName="balance_31" refType="w" fact="0.5"/>
        <dgm:constr type="w" for="ch" forName="balance_32" refType="w"/>
        <dgm:constr type="h" for="ch" forName="balance_32" refType="h" fact="0.157"/>
        <dgm:constr type="b" for="ch" forName="balance_32" refType="h" fact="0.85"/>
        <dgm:constr type="ctrX" for="ch" forName="balance_32" refType="w" fact="0.5"/>
        <dgm:constr type="w" for="ch" forName="balance_33" refType="w" fact="0.9"/>
        <dgm:constr type="h" for="ch" forName="balance_33" refType="h" fact="0.076"/>
        <dgm:constr type="b" for="ch" forName="balance_33" refType="h" fact="0.81"/>
        <dgm:constr type="ctrX" for="ch" forName="balance_33" refType="w" fact="0.5"/>
        <dgm:constr type="w" for="ch" forName="balance_34" refType="w"/>
        <dgm:constr type="h" for="ch" forName="balance_34" refType="h" fact="0.157"/>
        <dgm:constr type="b" for="ch" forName="balance_34" refType="h" fact="0.85"/>
        <dgm:constr type="ctrX" for="ch" forName="balance_34" refType="w" fact="0.5"/>
        <dgm:constr type="w" for="ch" forName="balance_40" refType="w"/>
        <dgm:constr type="h" for="ch" forName="balance_40" refType="h" fact="0.157"/>
        <dgm:constr type="b" for="ch" forName="balance_40" refType="h" fact="0.85"/>
        <dgm:constr type="ctrX" for="ch" forName="balance_40" refType="w" fact="0.5"/>
        <dgm:constr type="w" for="ch" forName="balance_41" refType="w"/>
        <dgm:constr type="h" for="ch" forName="balance_41" refType="h" fact="0.157"/>
        <dgm:constr type="b" for="ch" forName="balance_41" refType="h" fact="0.85"/>
        <dgm:constr type="ctrX" for="ch" forName="balance_41" refType="w" fact="0.5"/>
        <dgm:constr type="w" for="ch" forName="balance_42" refType="w"/>
        <dgm:constr type="h" for="ch" forName="balance_42" refType="h" fact="0.157"/>
        <dgm:constr type="b" for="ch" forName="balance_42" refType="h" fact="0.85"/>
        <dgm:constr type="ctrX" for="ch" forName="balance_42" refType="w" fact="0.5"/>
        <dgm:constr type="w" for="ch" forName="balance_43" refType="w"/>
        <dgm:constr type="h" for="ch" forName="balance_43" refType="h" fact="0.157"/>
        <dgm:constr type="b" for="ch" forName="balance_43" refType="h" fact="0.85"/>
        <dgm:constr type="ctrX" for="ch" forName="balance_43" refType="w" fact="0.5"/>
        <dgm:constr type="w" for="ch" forName="balance_44" refType="w" fact="0.9"/>
        <dgm:constr type="h" for="ch" forName="balance_44" refType="h" fact="0.076"/>
        <dgm:constr type="b" for="ch" forName="balance_44" refType="h" fact="0.81"/>
        <dgm:constr type="ctrX" for="ch" forName="balance_44" refType="w" fact="0.5"/>
        <dgm:constr type="w" for="ch" forName="right_01_1" refType="w" fact="0.4"/>
        <dgm:constr type="h" for="ch" forName="right_01_1" refType="h" fact="0.7"/>
        <dgm:constr type="b" for="ch" forName="right_01_1" refType="h" fact="0.76"/>
        <dgm:constr type="ctrX" for="ch" forName="right_01_1" refType="w" fact="0.78"/>
        <dgm:constr type="w" for="ch" forName="left_10_1" refType="w" fact="0.4"/>
        <dgm:constr type="h" for="ch" forName="left_10_1" refType="h" fact="0.7"/>
        <dgm:constr type="b" for="ch" forName="left_10_1" refType="h" fact="0.76"/>
        <dgm:constr type="ctrX" for="ch" forName="left_10_1" refType="w" fact="0.22"/>
        <dgm:constr type="w" for="ch" forName="right_11_1" refType="w" fact="0.36"/>
        <dgm:constr type="h" for="ch" forName="right_11_1" refType="h" fact="0.67"/>
        <dgm:constr type="b" for="ch" forName="right_11_1" refType="h" fact="0.725"/>
        <dgm:constr type="ctrX" for="ch" forName="right_11_1" refType="w" fact="0.76"/>
        <dgm:constr type="w" for="ch" forName="left_11_1" refType="w" fact="0.36"/>
        <dgm:constr type="h" for="ch" forName="left_11_1" refType="h" fact="0.67"/>
        <dgm:constr type="b" for="ch" forName="left_11_1" refType="h" fact="0.725"/>
        <dgm:constr type="ctrX" for="ch" forName="left_11_1" refType="w" fact="0.24"/>
        <dgm:constr type="w" for="ch" forName="right_02_1" refType="w" fact="0.388"/>
        <dgm:constr type="h" for="ch" forName="right_02_1" refType="h" fact="0.36"/>
        <dgm:constr type="b" for="ch" forName="right_02_1" refType="h" fact="0.76"/>
        <dgm:constr type="ctrX" for="ch" forName="right_02_1" refType="w" fact="0.77"/>
        <dgm:constr type="w" for="ch" forName="right_02_2" refType="w" fact="0.388"/>
        <dgm:constr type="h" for="ch" forName="right_02_2" refType="h" fact="0.36"/>
        <dgm:constr type="b" for="ch" forName="right_02_2" refType="h" fact="0.42"/>
        <dgm:constr type="ctrX" for="ch" forName="right_02_2" refType="w" fact="0.79"/>
        <dgm:constr type="w" for="ch" forName="left_20_1" refType="w" fact="0.388"/>
        <dgm:constr type="h" for="ch" forName="left_20_1" refType="h" fact="0.36"/>
        <dgm:constr type="b" for="ch" forName="left_20_1" refType="h" fact="0.76"/>
        <dgm:constr type="ctrX" for="ch" forName="left_20_1" refType="w" fact="0.23"/>
        <dgm:constr type="w" for="ch" forName="left_20_2" refType="w" fact="0.388"/>
        <dgm:constr type="h" for="ch" forName="left_20_2" refType="h" fact="0.36"/>
        <dgm:constr type="b" for="ch" forName="left_20_2" refType="h" fact="0.42"/>
        <dgm:constr type="ctrX" for="ch" forName="left_20_2" refType="w" fact="0.21"/>
        <dgm:constr type="w" for="ch" forName="right_12_1" refType="w" fact="0.388"/>
        <dgm:constr type="h" for="ch" forName="right_12_1" refType="h" fact="0.36"/>
        <dgm:constr type="b" for="ch" forName="right_12_1" refType="h" fact="0.76"/>
        <dgm:constr type="ctrX" for="ch" forName="right_12_1" refType="w" fact="0.77"/>
        <dgm:constr type="w" for="ch" forName="right_12_2" refType="w" fact="0.388"/>
        <dgm:constr type="h" for="ch" forName="right_12_2" refType="h" fact="0.36"/>
        <dgm:constr type="b" for="ch" forName="right_12_2" refType="h" fact="0.42"/>
        <dgm:constr type="ctrX" for="ch" forName="right_12_2" refType="w" fact="0.79"/>
        <dgm:constr type="w" for="ch" forName="left_12_1" refType="w" fact="0.388"/>
        <dgm:constr type="h" for="ch" forName="left_12_1" refType="h" fact="0.36"/>
        <dgm:constr type="b" for="ch" forName="left_12_1" refType="h" fact="0.715"/>
        <dgm:constr type="ctrX" for="ch" forName="left_12_1" refType="w" fact="0.255"/>
        <dgm:constr type="w" for="ch" forName="right_22_1" refType="w" fact="0.36"/>
        <dgm:constr type="h" for="ch" forName="right_22_1" refType="h" fact="0.32"/>
        <dgm:constr type="b" for="ch" forName="right_22_1" refType="h" fact="0.725"/>
        <dgm:constr type="ctrX" for="ch" forName="right_22_1" refType="w" fact="0.76"/>
        <dgm:constr type="w" for="ch" forName="right_22_2" refType="w" fact="0.36"/>
        <dgm:constr type="h" for="ch" forName="right_22_2" refType="h" fact="0.32"/>
        <dgm:constr type="b" for="ch" forName="right_22_2" refType="h" fact="0.39"/>
        <dgm:constr type="ctrX" for="ch" forName="right_22_2" refType="w" fact="0.76"/>
        <dgm:constr type="w" for="ch" forName="left_22_1" refType="w" fact="0.36"/>
        <dgm:constr type="h" for="ch" forName="left_22_1" refType="h" fact="0.32"/>
        <dgm:constr type="b" for="ch" forName="left_22_1" refType="h" fact="0.725"/>
        <dgm:constr type="ctrX" for="ch" forName="left_22_1" refType="w" fact="0.24"/>
        <dgm:constr type="w" for="ch" forName="left_22_2" refType="w" fact="0.36"/>
        <dgm:constr type="h" for="ch" forName="left_22_2" refType="h" fact="0.32"/>
        <dgm:constr type="b" for="ch" forName="left_22_2" refType="h" fact="0.39"/>
        <dgm:constr type="ctrX" for="ch" forName="left_22_2" refType="w" fact="0.24"/>
        <dgm:constr type="w" for="ch" forName="left_21_1" refType="w" fact="0.388"/>
        <dgm:constr type="h" for="ch" forName="left_21_1" refType="h" fact="0.36"/>
        <dgm:constr type="b" for="ch" forName="left_21_1" refType="h" fact="0.76"/>
        <dgm:constr type="ctrX" for="ch" forName="left_21_1" refType="w" fact="0.23"/>
        <dgm:constr type="w" for="ch" forName="left_21_2" refType="w" fact="0.388"/>
        <dgm:constr type="h" for="ch" forName="left_21_2" refType="h" fact="0.36"/>
        <dgm:constr type="b" for="ch" forName="left_21_2" refType="h" fact="0.42"/>
        <dgm:constr type="ctrX" for="ch" forName="left_21_2" refType="w" fact="0.21"/>
        <dgm:constr type="w" for="ch" forName="right_21_1" refType="w" fact="0.388"/>
        <dgm:constr type="h" for="ch" forName="right_21_1" refType="h" fact="0.36"/>
        <dgm:constr type="b" for="ch" forName="right_21_1" refType="h" fact="0.715"/>
        <dgm:constr type="ctrX" for="ch" forName="right_21_1" refType="w" fact="0.745"/>
        <dgm:constr type="w" for="ch" forName="right_03_1" refType="w" fact="0.37"/>
        <dgm:constr type="h" for="ch" forName="right_03_1" refType="h" fact="0.24"/>
        <dgm:constr type="b" for="ch" forName="right_03_1" refType="h" fact="0.76"/>
        <dgm:constr type="ctrX" for="ch" forName="right_03_1" refType="w" fact="0.77"/>
        <dgm:constr type="w" for="ch" forName="right_03_2" refType="w" fact="0.37"/>
        <dgm:constr type="h" for="ch" forName="right_03_2" refType="h" fact="0.24"/>
        <dgm:constr type="b" for="ch" forName="right_03_2" refType="h" fact="0.535"/>
        <dgm:constr type="ctrX" for="ch" forName="right_03_2" refType="w" fact="0.783"/>
        <dgm:constr type="w" for="ch" forName="right_03_3" refType="w" fact="0.37"/>
        <dgm:constr type="h" for="ch" forName="right_03_3" refType="h" fact="0.24"/>
        <dgm:constr type="b" for="ch" forName="right_03_3" refType="h" fact="0.315"/>
        <dgm:constr type="ctrX" for="ch" forName="right_03_3" refType="w" fact="0.796"/>
        <dgm:constr type="w" for="ch" forName="left_30_1" refType="w" fact="0.37"/>
        <dgm:constr type="h" for="ch" forName="left_30_1" refType="h" fact="0.24"/>
        <dgm:constr type="b" for="ch" forName="left_30_1" refType="h" fact="0.76"/>
        <dgm:constr type="ctrX" for="ch" forName="left_30_1" refType="w" fact="0.23"/>
        <dgm:constr type="w" for="ch" forName="left_30_2" refType="w" fact="0.37"/>
        <dgm:constr type="h" for="ch" forName="left_30_2" refType="h" fact="0.24"/>
        <dgm:constr type="b" for="ch" forName="left_30_2" refType="h" fact="0.535"/>
        <dgm:constr type="ctrX" for="ch" forName="left_30_2" refType="w" fact="0.217"/>
        <dgm:constr type="w" for="ch" forName="left_30_3" refType="w" fact="0.37"/>
        <dgm:constr type="h" for="ch" forName="left_30_3" refType="h" fact="0.24"/>
        <dgm:constr type="b" for="ch" forName="left_30_3" refType="h" fact="0.315"/>
        <dgm:constr type="ctrX" for="ch" forName="left_30_3" refType="w" fact="0.204"/>
        <dgm:constr type="w" for="ch" forName="right_13_1" refType="w" fact="0.37"/>
        <dgm:constr type="h" for="ch" forName="right_13_1" refType="h" fact="0.24"/>
        <dgm:constr type="b" for="ch" forName="right_13_1" refType="h" fact="0.76"/>
        <dgm:constr type="ctrX" for="ch" forName="right_13_1" refType="w" fact="0.77"/>
        <dgm:constr type="w" for="ch" forName="right_13_2" refType="w" fact="0.37"/>
        <dgm:constr type="h" for="ch" forName="right_13_2" refType="h" fact="0.24"/>
        <dgm:constr type="b" for="ch" forName="right_13_2" refType="h" fact="0.535"/>
        <dgm:constr type="ctrX" for="ch" forName="right_13_2" refType="w" fact="0.783"/>
        <dgm:constr type="w" for="ch" forName="right_13_3" refType="w" fact="0.37"/>
        <dgm:constr type="h" for="ch" forName="right_13_3" refType="h" fact="0.24"/>
        <dgm:constr type="b" for="ch" forName="right_13_3" refType="h" fact="0.315"/>
        <dgm:constr type="ctrX" for="ch" forName="right_13_3" refType="w" fact="0.796"/>
        <dgm:constr type="w" for="ch" forName="left_13_1" refType="w" fact="0.37"/>
        <dgm:constr type="h" for="ch" forName="left_13_1" refType="h" fact="0.24"/>
        <dgm:constr type="b" for="ch" forName="left_13_1" refType="h" fact="0.715"/>
        <dgm:constr type="ctrX" for="ch" forName="left_13_1" refType="w" fact="0.255"/>
        <dgm:constr type="w" for="ch" forName="left_31_1" refType="w" fact="0.37"/>
        <dgm:constr type="h" for="ch" forName="left_31_1" refType="h" fact="0.24"/>
        <dgm:constr type="b" for="ch" forName="left_31_1" refType="h" fact="0.76"/>
        <dgm:constr type="ctrX" for="ch" forName="left_31_1" refType="w" fact="0.23"/>
        <dgm:constr type="w" for="ch" forName="left_31_2" refType="w" fact="0.37"/>
        <dgm:constr type="h" for="ch" forName="left_31_2" refType="h" fact="0.24"/>
        <dgm:constr type="b" for="ch" forName="left_31_2" refType="h" fact="0.535"/>
        <dgm:constr type="ctrX" for="ch" forName="left_31_2" refType="w" fact="0.217"/>
        <dgm:constr type="w" for="ch" forName="left_31_3" refType="w" fact="0.37"/>
        <dgm:constr type="h" for="ch" forName="left_31_3" refType="h" fact="0.24"/>
        <dgm:constr type="b" for="ch" forName="left_31_3" refType="h" fact="0.315"/>
        <dgm:constr type="ctrX" for="ch" forName="left_31_3" refType="w" fact="0.204"/>
        <dgm:constr type="w" for="ch" forName="right_31_1" refType="w" fact="0.37"/>
        <dgm:constr type="h" for="ch" forName="right_31_1" refType="h" fact="0.24"/>
        <dgm:constr type="b" for="ch" forName="right_31_1" refType="h" fact="0.715"/>
        <dgm:constr type="ctrX" for="ch" forName="right_31_1" refType="w" fact="0.745"/>
        <dgm:constr type="w" for="ch" forName="right_23_1" refType="w" fact="0.37"/>
        <dgm:constr type="h" for="ch" forName="right_23_1" refType="h" fact="0.24"/>
        <dgm:constr type="b" for="ch" forName="right_23_1" refType="h" fact="0.76"/>
        <dgm:constr type="ctrX" for="ch" forName="right_23_1" refType="w" fact="0.77"/>
        <dgm:constr type="w" for="ch" forName="right_23_2" refType="w" fact="0.37"/>
        <dgm:constr type="h" for="ch" forName="right_23_2" refType="h" fact="0.24"/>
        <dgm:constr type="b" for="ch" forName="right_23_2" refType="h" fact="0.535"/>
        <dgm:constr type="ctrX" for="ch" forName="right_23_2" refType="w" fact="0.783"/>
        <dgm:constr type="w" for="ch" forName="right_23_3" refType="w" fact="0.37"/>
        <dgm:constr type="h" for="ch" forName="right_23_3" refType="h" fact="0.24"/>
        <dgm:constr type="b" for="ch" forName="right_23_3" refType="h" fact="0.315"/>
        <dgm:constr type="ctrX" for="ch" forName="right_23_3" refType="w" fact="0.796"/>
        <dgm:constr type="w" for="ch" forName="left_23_1" refType="w" fact="0.37"/>
        <dgm:constr type="h" for="ch" forName="left_23_1" refType="h" fact="0.24"/>
        <dgm:constr type="b" for="ch" forName="left_23_1" refType="h" fact="0.715"/>
        <dgm:constr type="ctrX" for="ch" forName="left_23_1" refType="w" fact="0.255"/>
        <dgm:constr type="w" for="ch" forName="left_23_2" refType="w" fact="0.37"/>
        <dgm:constr type="h" for="ch" forName="left_23_2" refType="h" fact="0.24"/>
        <dgm:constr type="b" for="ch" forName="left_23_2" refType="h" fact="0.49"/>
        <dgm:constr type="ctrX" for="ch" forName="left_23_2" refType="w" fact="0.268"/>
        <dgm:constr type="w" for="ch" forName="left_32_1" refType="w" fact="0.37"/>
        <dgm:constr type="h" for="ch" forName="left_32_1" refType="h" fact="0.24"/>
        <dgm:constr type="b" for="ch" forName="left_32_1" refType="h" fact="0.76"/>
        <dgm:constr type="ctrX" for="ch" forName="left_32_1" refType="w" fact="0.23"/>
        <dgm:constr type="w" for="ch" forName="left_32_2" refType="w" fact="0.37"/>
        <dgm:constr type="h" for="ch" forName="left_32_2" refType="h" fact="0.24"/>
        <dgm:constr type="b" for="ch" forName="left_32_2" refType="h" fact="0.535"/>
        <dgm:constr type="ctrX" for="ch" forName="left_32_2" refType="w" fact="0.217"/>
        <dgm:constr type="w" for="ch" forName="left_32_3" refType="w" fact="0.37"/>
        <dgm:constr type="h" for="ch" forName="left_32_3" refType="h" fact="0.24"/>
        <dgm:constr type="b" for="ch" forName="left_32_3" refType="h" fact="0.315"/>
        <dgm:constr type="ctrX" for="ch" forName="left_32_3" refType="w" fact="0.204"/>
        <dgm:constr type="w" for="ch" forName="right_32_1" refType="w" fact="0.37"/>
        <dgm:constr type="h" for="ch" forName="right_32_1" refType="h" fact="0.24"/>
        <dgm:constr type="b" for="ch" forName="right_32_1" refType="h" fact="0.715"/>
        <dgm:constr type="ctrX" for="ch" forName="right_32_1" refType="w" fact="0.745"/>
        <dgm:constr type="w" for="ch" forName="right_32_2" refType="w" fact="0.37"/>
        <dgm:constr type="h" for="ch" forName="right_32_2" refType="h" fact="0.24"/>
        <dgm:constr type="b" for="ch" forName="right_32_2" refType="h" fact="0.49"/>
        <dgm:constr type="ctrX" for="ch" forName="right_32_2" refType="w" fact="0.732"/>
        <dgm:constr type="w" for="ch" forName="right_33_1" refType="w" fact="0.36"/>
        <dgm:constr type="h" for="ch" forName="right_33_1" refType="h" fact="0.21"/>
        <dgm:constr type="b" for="ch" forName="right_33_1" refType="h" fact="0.725"/>
        <dgm:constr type="ctrX" for="ch" forName="right_33_1" refType="w" fact="0.76"/>
        <dgm:constr type="w" for="ch" forName="right_33_2" refType="w" fact="0.36"/>
        <dgm:constr type="h" for="ch" forName="right_33_2" refType="h" fact="0.21"/>
        <dgm:constr type="b" for="ch" forName="right_33_2" refType="h" fact="0.5"/>
        <dgm:constr type="ctrX" for="ch" forName="right_33_2" refType="w" fact="0.76"/>
        <dgm:constr type="w" for="ch" forName="right_33_3" refType="w" fact="0.36"/>
        <dgm:constr type="h" for="ch" forName="right_33_3" refType="h" fact="0.21"/>
        <dgm:constr type="b" for="ch" forName="right_33_3" refType="h" fact="0.275"/>
        <dgm:constr type="ctrX" for="ch" forName="right_33_3" refType="w" fact="0.76"/>
        <dgm:constr type="w" for="ch" forName="left_33_1" refType="w" fact="0.36"/>
        <dgm:constr type="h" for="ch" forName="left_33_1" refType="h" fact="0.21"/>
        <dgm:constr type="b" for="ch" forName="left_33_1" refType="h" fact="0.725"/>
        <dgm:constr type="ctrX" for="ch" forName="left_33_1" refType="w" fact="0.24"/>
        <dgm:constr type="w" for="ch" forName="left_33_2" refType="w" fact="0.36"/>
        <dgm:constr type="h" for="ch" forName="left_33_2" refType="h" fact="0.21"/>
        <dgm:constr type="b" for="ch" forName="left_33_2" refType="h" fact="0.5"/>
        <dgm:constr type="ctrX" for="ch" forName="left_33_2" refType="w" fact="0.24"/>
        <dgm:constr type="w" for="ch" forName="left_33_3" refType="w" fact="0.36"/>
        <dgm:constr type="h" for="ch" forName="left_33_3" refType="h" fact="0.21"/>
        <dgm:constr type="b" for="ch" forName="left_33_3" refType="h" fact="0.275"/>
        <dgm:constr type="ctrX" for="ch" forName="left_33_3" refType="w" fact="0.24"/>
        <dgm:constr type="w" for="ch" forName="right_04_1" refType="w" fact="0.365"/>
        <dgm:constr type="h" for="ch" forName="right_04_1" refType="h" fact="0.185"/>
        <dgm:constr type="b" for="ch" forName="right_04_1" refType="h" fact="0.76"/>
        <dgm:constr type="ctrX" for="ch" forName="right_04_1" refType="w" fact="0.77"/>
        <dgm:constr type="w" for="ch" forName="right_04_2" refType="w" fact="0.365"/>
        <dgm:constr type="h" for="ch" forName="right_04_2" refType="h" fact="0.185"/>
        <dgm:constr type="b" for="ch" forName="right_04_2" refType="h" fact="0.595"/>
        <dgm:constr type="ctrX" for="ch" forName="right_04_2" refType="w" fact="0.78"/>
        <dgm:constr type="w" for="ch" forName="right_04_3" refType="w" fact="0.365"/>
        <dgm:constr type="h" for="ch" forName="right_04_3" refType="h" fact="0.185"/>
        <dgm:constr type="b" for="ch" forName="right_04_3" refType="h" fact="0.43"/>
        <dgm:constr type="ctrX" for="ch" forName="right_04_3" refType="w" fact="0.79"/>
        <dgm:constr type="w" for="ch" forName="right_04_4" refType="w" fact="0.365"/>
        <dgm:constr type="h" for="ch" forName="right_04_4" refType="h" fact="0.185"/>
        <dgm:constr type="b" for="ch" forName="right_04_4" refType="h" fact="0.265"/>
        <dgm:constr type="ctrX" for="ch" forName="right_04_4" refType="w" fact="0.8"/>
        <dgm:constr type="w" for="ch" forName="left_40_1" refType="w" fact="0.365"/>
        <dgm:constr type="h" for="ch" forName="left_40_1" refType="h" fact="0.185"/>
        <dgm:constr type="b" for="ch" forName="left_40_1" refType="h" fact="0.76"/>
        <dgm:constr type="ctrX" for="ch" forName="left_40_1" refType="w" fact="0.23"/>
        <dgm:constr type="w" for="ch" forName="left_40_2" refType="w" fact="0.365"/>
        <dgm:constr type="h" for="ch" forName="left_40_2" refType="h" fact="0.185"/>
        <dgm:constr type="b" for="ch" forName="left_40_2" refType="h" fact="0.595"/>
        <dgm:constr type="ctrX" for="ch" forName="left_40_2" refType="w" fact="0.22"/>
        <dgm:constr type="w" for="ch" forName="left_40_3" refType="w" fact="0.365"/>
        <dgm:constr type="h" for="ch" forName="left_40_3" refType="h" fact="0.185"/>
        <dgm:constr type="b" for="ch" forName="left_40_3" refType="h" fact="0.43"/>
        <dgm:constr type="ctrX" for="ch" forName="left_40_3" refType="w" fact="0.21"/>
        <dgm:constr type="w" for="ch" forName="left_40_4" refType="w" fact="0.365"/>
        <dgm:constr type="h" for="ch" forName="left_40_4" refType="h" fact="0.185"/>
        <dgm:constr type="b" for="ch" forName="left_40_4" refType="h" fact="0.265"/>
        <dgm:constr type="ctrX" for="ch" forName="left_40_4" refType="w" fact="0.2"/>
        <dgm:constr type="w" for="ch" forName="right_14_1" refType="w" fact="0.365"/>
        <dgm:constr type="h" for="ch" forName="right_14_1" refType="h" fact="0.185"/>
        <dgm:constr type="b" for="ch" forName="right_14_1" refType="h" fact="0.76"/>
        <dgm:constr type="ctrX" for="ch" forName="right_14_1" refType="w" fact="0.77"/>
        <dgm:constr type="w" for="ch" forName="right_14_2" refType="w" fact="0.365"/>
        <dgm:constr type="h" for="ch" forName="right_14_2" refType="h" fact="0.185"/>
        <dgm:constr type="b" for="ch" forName="right_14_2" refType="h" fact="0.595"/>
        <dgm:constr type="ctrX" for="ch" forName="right_14_2" refType="w" fact="0.78"/>
        <dgm:constr type="w" for="ch" forName="right_14_3" refType="w" fact="0.365"/>
        <dgm:constr type="h" for="ch" forName="right_14_3" refType="h" fact="0.185"/>
        <dgm:constr type="b" for="ch" forName="right_14_3" refType="h" fact="0.43"/>
        <dgm:constr type="ctrX" for="ch" forName="right_14_3" refType="w" fact="0.79"/>
        <dgm:constr type="w" for="ch" forName="right_14_4" refType="w" fact="0.365"/>
        <dgm:constr type="h" for="ch" forName="right_14_4" refType="h" fact="0.185"/>
        <dgm:constr type="b" for="ch" forName="right_14_4" refType="h" fact="0.265"/>
        <dgm:constr type="ctrX" for="ch" forName="right_14_4" refType="w" fact="0.8"/>
        <dgm:constr type="w" for="ch" forName="left_14_1" refType="w" fact="0.365"/>
        <dgm:constr type="h" for="ch" forName="left_14_1" refType="h" fact="0.185"/>
        <dgm:constr type="b" for="ch" forName="left_14_1" refType="h" fact="0.715"/>
        <dgm:constr type="ctrX" for="ch" forName="left_14_1" refType="w" fact="0.25"/>
        <dgm:constr type="w" for="ch" forName="left_41_1" refType="w" fact="0.365"/>
        <dgm:constr type="h" for="ch" forName="left_41_1" refType="h" fact="0.185"/>
        <dgm:constr type="b" for="ch" forName="left_41_1" refType="h" fact="0.76"/>
        <dgm:constr type="ctrX" for="ch" forName="left_41_1" refType="w" fact="0.23"/>
        <dgm:constr type="w" for="ch" forName="left_41_2" refType="w" fact="0.365"/>
        <dgm:constr type="h" for="ch" forName="left_41_2" refType="h" fact="0.185"/>
        <dgm:constr type="b" for="ch" forName="left_41_2" refType="h" fact="0.595"/>
        <dgm:constr type="ctrX" for="ch" forName="left_41_2" refType="w" fact="0.22"/>
        <dgm:constr type="w" for="ch" forName="left_41_3" refType="w" fact="0.365"/>
        <dgm:constr type="h" for="ch" forName="left_41_3" refType="h" fact="0.185"/>
        <dgm:constr type="b" for="ch" forName="left_41_3" refType="h" fact="0.43"/>
        <dgm:constr type="ctrX" for="ch" forName="left_41_3" refType="w" fact="0.21"/>
        <dgm:constr type="w" for="ch" forName="left_41_4" refType="w" fact="0.365"/>
        <dgm:constr type="h" for="ch" forName="left_41_4" refType="h" fact="0.185"/>
        <dgm:constr type="b" for="ch" forName="left_41_4" refType="h" fact="0.265"/>
        <dgm:constr type="ctrX" for="ch" forName="left_41_4" refType="w" fact="0.2"/>
        <dgm:constr type="w" for="ch" forName="right_41_1" refType="w" fact="0.365"/>
        <dgm:constr type="h" for="ch" forName="right_41_1" refType="h" fact="0.185"/>
        <dgm:constr type="b" for="ch" forName="right_41_1" refType="h" fact="0.715"/>
        <dgm:constr type="ctrX" for="ch" forName="right_41_1" refType="w" fact="0.75"/>
        <dgm:constr type="w" for="ch" forName="right_24_1" refType="w" fact="0.365"/>
        <dgm:constr type="h" for="ch" forName="right_24_1" refType="h" fact="0.185"/>
        <dgm:constr type="b" for="ch" forName="right_24_1" refType="h" fact="0.76"/>
        <dgm:constr type="ctrX" for="ch" forName="right_24_1" refType="w" fact="0.77"/>
        <dgm:constr type="w" for="ch" forName="right_24_2" refType="w" fact="0.365"/>
        <dgm:constr type="h" for="ch" forName="right_24_2" refType="h" fact="0.185"/>
        <dgm:constr type="b" for="ch" forName="right_24_2" refType="h" fact="0.595"/>
        <dgm:constr type="ctrX" for="ch" forName="right_24_2" refType="w" fact="0.78"/>
        <dgm:constr type="w" for="ch" forName="right_24_3" refType="w" fact="0.365"/>
        <dgm:constr type="h" for="ch" forName="right_24_3" refType="h" fact="0.185"/>
        <dgm:constr type="b" for="ch" forName="right_24_3" refType="h" fact="0.43"/>
        <dgm:constr type="ctrX" for="ch" forName="right_24_3" refType="w" fact="0.79"/>
        <dgm:constr type="w" for="ch" forName="right_24_4" refType="w" fact="0.365"/>
        <dgm:constr type="h" for="ch" forName="right_24_4" refType="h" fact="0.185"/>
        <dgm:constr type="b" for="ch" forName="right_24_4" refType="h" fact="0.265"/>
        <dgm:constr type="ctrX" for="ch" forName="right_24_4" refType="w" fact="0.8"/>
        <dgm:constr type="w" for="ch" forName="left_24_1" refType="w" fact="0.365"/>
        <dgm:constr type="h" for="ch" forName="left_24_1" refType="h" fact="0.185"/>
        <dgm:constr type="b" for="ch" forName="left_24_1" refType="h" fact="0.715"/>
        <dgm:constr type="ctrX" for="ch" forName="left_24_1" refType="w" fact="0.25"/>
        <dgm:constr type="w" for="ch" forName="left_24_2" refType="w" fact="0.365"/>
        <dgm:constr type="h" for="ch" forName="left_24_2" refType="h" fact="0.185"/>
        <dgm:constr type="b" for="ch" forName="left_24_2" refType="h" fact="0.55"/>
        <dgm:constr type="ctrX" for="ch" forName="left_24_2" refType="w" fact="0.26"/>
        <dgm:constr type="w" for="ch" forName="left_42_1" refType="w" fact="0.365"/>
        <dgm:constr type="h" for="ch" forName="left_42_1" refType="h" fact="0.185"/>
        <dgm:constr type="b" for="ch" forName="left_42_1" refType="h" fact="0.76"/>
        <dgm:constr type="ctrX" for="ch" forName="left_42_1" refType="w" fact="0.23"/>
        <dgm:constr type="w" for="ch" forName="left_42_2" refType="w" fact="0.365"/>
        <dgm:constr type="h" for="ch" forName="left_42_2" refType="h" fact="0.185"/>
        <dgm:constr type="b" for="ch" forName="left_42_2" refType="h" fact="0.595"/>
        <dgm:constr type="ctrX" for="ch" forName="left_42_2" refType="w" fact="0.22"/>
        <dgm:constr type="w" for="ch" forName="left_42_3" refType="w" fact="0.365"/>
        <dgm:constr type="h" for="ch" forName="left_42_3" refType="h" fact="0.185"/>
        <dgm:constr type="b" for="ch" forName="left_42_3" refType="h" fact="0.43"/>
        <dgm:constr type="ctrX" for="ch" forName="left_42_3" refType="w" fact="0.21"/>
        <dgm:constr type="w" for="ch" forName="left_42_4" refType="w" fact="0.365"/>
        <dgm:constr type="h" for="ch" forName="left_42_4" refType="h" fact="0.185"/>
        <dgm:constr type="b" for="ch" forName="left_42_4" refType="h" fact="0.265"/>
        <dgm:constr type="ctrX" for="ch" forName="left_42_4" refType="w" fact="0.2"/>
        <dgm:constr type="w" for="ch" forName="right_42_1" refType="w" fact="0.365"/>
        <dgm:constr type="h" for="ch" forName="right_42_1" refType="h" fact="0.185"/>
        <dgm:constr type="b" for="ch" forName="right_42_1" refType="h" fact="0.715"/>
        <dgm:constr type="ctrX" for="ch" forName="right_42_1" refType="w" fact="0.75"/>
        <dgm:constr type="w" for="ch" forName="right_42_2" refType="w" fact="0.365"/>
        <dgm:constr type="h" for="ch" forName="right_42_2" refType="h" fact="0.185"/>
        <dgm:constr type="b" for="ch" forName="right_42_2" refType="h" fact="0.55"/>
        <dgm:constr type="ctrX" for="ch" forName="right_42_2" refType="w" fact="0.74"/>
        <dgm:constr type="w" for="ch" forName="right_34_1" refType="w" fact="0.365"/>
        <dgm:constr type="h" for="ch" forName="right_34_1" refType="h" fact="0.185"/>
        <dgm:constr type="b" for="ch" forName="right_34_1" refType="h" fact="0.76"/>
        <dgm:constr type="ctrX" for="ch" forName="right_34_1" refType="w" fact="0.77"/>
        <dgm:constr type="w" for="ch" forName="right_34_2" refType="w" fact="0.365"/>
        <dgm:constr type="h" for="ch" forName="right_34_2" refType="h" fact="0.185"/>
        <dgm:constr type="b" for="ch" forName="right_34_2" refType="h" fact="0.595"/>
        <dgm:constr type="ctrX" for="ch" forName="right_34_2" refType="w" fact="0.78"/>
        <dgm:constr type="w" for="ch" forName="right_34_3" refType="w" fact="0.365"/>
        <dgm:constr type="h" for="ch" forName="right_34_3" refType="h" fact="0.185"/>
        <dgm:constr type="b" for="ch" forName="right_34_3" refType="h" fact="0.43"/>
        <dgm:constr type="ctrX" for="ch" forName="right_34_3" refType="w" fact="0.79"/>
        <dgm:constr type="w" for="ch" forName="right_34_4" refType="w" fact="0.365"/>
        <dgm:constr type="h" for="ch" forName="right_34_4" refType="h" fact="0.185"/>
        <dgm:constr type="b" for="ch" forName="right_34_4" refType="h" fact="0.265"/>
        <dgm:constr type="ctrX" for="ch" forName="right_34_4" refType="w" fact="0.8"/>
        <dgm:constr type="w" for="ch" forName="left_34_1" refType="w" fact="0.365"/>
        <dgm:constr type="h" for="ch" forName="left_34_1" refType="h" fact="0.185"/>
        <dgm:constr type="b" for="ch" forName="left_34_1" refType="h" fact="0.715"/>
        <dgm:constr type="ctrX" for="ch" forName="left_34_1" refType="w" fact="0.25"/>
        <dgm:constr type="w" for="ch" forName="left_34_2" refType="w" fact="0.365"/>
        <dgm:constr type="h" for="ch" forName="left_34_2" refType="h" fact="0.185"/>
        <dgm:constr type="b" for="ch" forName="left_34_2" refType="h" fact="0.55"/>
        <dgm:constr type="ctrX" for="ch" forName="left_34_2" refType="w" fact="0.26"/>
        <dgm:constr type="w" for="ch" forName="left_34_3" refType="w" fact="0.365"/>
        <dgm:constr type="h" for="ch" forName="left_34_3" refType="h" fact="0.185"/>
        <dgm:constr type="b" for="ch" forName="left_34_3" refType="h" fact="0.385"/>
        <dgm:constr type="ctrX" for="ch" forName="left_34_3" refType="w" fact="0.27"/>
        <dgm:constr type="w" for="ch" forName="left_43_1" refType="w" fact="0.365"/>
        <dgm:constr type="h" for="ch" forName="left_43_1" refType="h" fact="0.185"/>
        <dgm:constr type="b" for="ch" forName="left_43_1" refType="h" fact="0.76"/>
        <dgm:constr type="ctrX" for="ch" forName="left_43_1" refType="w" fact="0.23"/>
        <dgm:constr type="w" for="ch" forName="left_43_2" refType="w" fact="0.365"/>
        <dgm:constr type="h" for="ch" forName="left_43_2" refType="h" fact="0.185"/>
        <dgm:constr type="b" for="ch" forName="left_43_2" refType="h" fact="0.595"/>
        <dgm:constr type="ctrX" for="ch" forName="left_43_2" refType="w" fact="0.22"/>
        <dgm:constr type="w" for="ch" forName="left_43_3" refType="w" fact="0.365"/>
        <dgm:constr type="h" for="ch" forName="left_43_3" refType="h" fact="0.185"/>
        <dgm:constr type="b" for="ch" forName="left_43_3" refType="h" fact="0.43"/>
        <dgm:constr type="ctrX" for="ch" forName="left_43_3" refType="w" fact="0.21"/>
        <dgm:constr type="w" for="ch" forName="left_43_4" refType="w" fact="0.365"/>
        <dgm:constr type="h" for="ch" forName="left_43_4" refType="h" fact="0.185"/>
        <dgm:constr type="b" for="ch" forName="left_43_4" refType="h" fact="0.265"/>
        <dgm:constr type="ctrX" for="ch" forName="left_43_4" refType="w" fact="0.2"/>
        <dgm:constr type="w" for="ch" forName="right_43_1" refType="w" fact="0.365"/>
        <dgm:constr type="h" for="ch" forName="right_43_1" refType="h" fact="0.185"/>
        <dgm:constr type="b" for="ch" forName="right_43_1" refType="h" fact="0.715"/>
        <dgm:constr type="ctrX" for="ch" forName="right_43_1" refType="w" fact="0.75"/>
        <dgm:constr type="w" for="ch" forName="right_43_2" refType="w" fact="0.365"/>
        <dgm:constr type="h" for="ch" forName="right_43_2" refType="h" fact="0.185"/>
        <dgm:constr type="b" for="ch" forName="right_43_2" refType="h" fact="0.55"/>
        <dgm:constr type="ctrX" for="ch" forName="right_43_2" refType="w" fact="0.74"/>
        <dgm:constr type="w" for="ch" forName="right_43_3" refType="w" fact="0.365"/>
        <dgm:constr type="h" for="ch" forName="right_43_3" refType="h" fact="0.185"/>
        <dgm:constr type="b" for="ch" forName="right_43_3" refType="h" fact="0.385"/>
        <dgm:constr type="ctrX" for="ch" forName="right_43_3" refType="w" fact="0.73"/>
        <dgm:constr type="w" for="ch" forName="right_44_1" refType="w" fact="0.36"/>
        <dgm:constr type="h" for="ch" forName="right_44_1" refType="h" fact="0.154"/>
        <dgm:constr type="b" for="ch" forName="right_44_1" refType="h" fact="0.725"/>
        <dgm:constr type="ctrX" for="ch" forName="right_44_1" refType="w" fact="0.76"/>
        <dgm:constr type="w" for="ch" forName="right_44_2" refType="w" fact="0.36"/>
        <dgm:constr type="h" for="ch" forName="right_44_2" refType="h" fact="0.154"/>
        <dgm:constr type="b" for="ch" forName="right_44_2" refType="h" fact="0.559"/>
        <dgm:constr type="ctrX" for="ch" forName="right_44_2" refType="w" fact="0.76"/>
        <dgm:constr type="w" for="ch" forName="right_44_3" refType="w" fact="0.36"/>
        <dgm:constr type="h" for="ch" forName="right_44_3" refType="h" fact="0.154"/>
        <dgm:constr type="b" for="ch" forName="right_44_3" refType="h" fact="0.393"/>
        <dgm:constr type="ctrX" for="ch" forName="right_44_3" refType="w" fact="0.76"/>
        <dgm:constr type="w" for="ch" forName="right_44_4" refType="w" fact="0.36"/>
        <dgm:constr type="h" for="ch" forName="right_44_4" refType="h" fact="0.154"/>
        <dgm:constr type="b" for="ch" forName="right_44_4" refType="h" fact="0.224"/>
        <dgm:constr type="ctrX" for="ch" forName="right_44_4" refType="w" fact="0.76"/>
        <dgm:constr type="w" for="ch" forName="left_44_1" refType="w" fact="0.36"/>
        <dgm:constr type="h" for="ch" forName="left_44_1" refType="h" fact="0.154"/>
        <dgm:constr type="b" for="ch" forName="left_44_1" refType="h" fact="0.725"/>
        <dgm:constr type="ctrX" for="ch" forName="left_44_1" refType="w" fact="0.24"/>
        <dgm:constr type="w" for="ch" forName="left_44_2" refType="w" fact="0.36"/>
        <dgm:constr type="h" for="ch" forName="left_44_2" refType="h" fact="0.154"/>
        <dgm:constr type="b" for="ch" forName="left_44_2" refType="h" fact="0.559"/>
        <dgm:constr type="ctrX" for="ch" forName="left_44_2" refType="w" fact="0.24"/>
        <dgm:constr type="w" for="ch" forName="left_44_3" refType="w" fact="0.36"/>
        <dgm:constr type="h" for="ch" forName="left_44_3" refType="h" fact="0.154"/>
        <dgm:constr type="b" for="ch" forName="left_44_3" refType="h" fact="0.393"/>
        <dgm:constr type="ctrX" for="ch" forName="left_44_3" refType="w" fact="0.24"/>
        <dgm:constr type="w" for="ch" forName="left_44_4" refType="w" fact="0.36"/>
        <dgm:constr type="h" for="ch" forName="left_44_4" refType="h" fact="0.154"/>
        <dgm:constr type="b" for="ch" forName="left_44_4" refType="h" fact="0.224"/>
        <dgm:constr type="ctrX" for="ch" forName="left_44_4" refType="w" fact="0.24"/>
      </dgm:constrLst>
      <dgm:ruleLst/>
      <dgm:layoutNode name="dummyMaxCanvas_ChildArea">
        <dgm:alg type="sp"/>
        <dgm:shape xmlns:r="http://schemas.openxmlformats.org/officeDocument/2006/relationships" r:blip="">
          <dgm:adjLst/>
        </dgm:shape>
        <dgm:presOf/>
        <dgm:constrLst/>
        <dgm:ruleLst/>
      </dgm:layoutNode>
      <dgm:layoutNode name="fulcrum" styleLbl="alignAccFollowNode1">
        <dgm:alg type="sp"/>
        <dgm:shape xmlns:r="http://schemas.openxmlformats.org/officeDocument/2006/relationships" type="triangle" r:blip="">
          <dgm:adjLst/>
        </dgm:shape>
        <dgm:presOf/>
        <dgm:constrLst/>
        <dgm:ruleLst/>
      </dgm:layoutNode>
      <dgm:choose name="Name0">
        <dgm:if name="Name1" axis="ch ch" ptType="node node" st="1 1" cnt="1 0" func="cnt" op="equ" val="0">
          <dgm:choose name="Name2">
            <dgm:if name="Name3" axis="ch ch" ptType="node node" st="2 1" cnt="1 0" func="cnt" op="equ" val="0">
              <dgm:layoutNode name="balance_00" styleLbl="alignAccFollowNode1">
                <dgm:varLst>
                  <dgm:bulletEnabled val="1"/>
                </dgm:varLst>
                <dgm:alg type="sp"/>
                <dgm:shape xmlns:r="http://schemas.openxmlformats.org/officeDocument/2006/relationships" type="rect" r:blip="">
                  <dgm:adjLst/>
                </dgm:shape>
                <dgm:presOf/>
                <dgm:constrLst/>
                <dgm:ruleLst/>
              </dgm:layoutNode>
            </dgm:if>
            <dgm:else name="Name4">
              <dgm:choose name="Name5">
                <dgm:if name="Name6" axis="ch ch" ptType="node node" st="2 1" cnt="1 0" func="cnt" op="equ" val="1">
                  <dgm:layoutNode name="balance_01" styleLbl="alignAccFollowNode1">
                    <dgm:varLst>
                      <dgm:bulletEnabled val="1"/>
                    </dgm:varLst>
                    <dgm:alg type="sp"/>
                    <dgm:shape xmlns:r="http://schemas.openxmlformats.org/officeDocument/2006/relationships" rot="4" type="rect" r:blip="">
                      <dgm:adjLst/>
                    </dgm:shape>
                    <dgm:presOf/>
                    <dgm:constrLst/>
                    <dgm:ruleLst/>
                  </dgm:layoutNode>
                  <dgm:layoutNode name="right_0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
                  <dgm:choose name="Name8">
                    <dgm:if name="Name9" axis="ch ch" ptType="node node" st="2 1" cnt="1 0" func="cnt" op="equ" val="2">
                      <dgm:layoutNode name="balance_02" styleLbl="alignAccFollowNode1">
                        <dgm:varLst>
                          <dgm:bulletEnabled val="1"/>
                        </dgm:varLst>
                        <dgm:alg type="sp"/>
                        <dgm:shape xmlns:r="http://schemas.openxmlformats.org/officeDocument/2006/relationships" rot="4" type="rect" r:blip="">
                          <dgm:adjLst/>
                        </dgm:shape>
                        <dgm:presOf/>
                        <dgm:constrLst/>
                        <dgm:ruleLst/>
                      </dgm:layoutNode>
                      <dgm:layoutNode name="right_0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
                      <dgm:choose name="Name11">
                        <dgm:if name="Name12" axis="ch ch" ptType="node node" st="2 1" cnt="1 0" func="cnt" op="equ" val="3">
                          <dgm:layoutNode name="balance_03" styleLbl="alignAccFollowNode1">
                            <dgm:varLst>
                              <dgm:bulletEnabled val="1"/>
                            </dgm:varLst>
                            <dgm:alg type="sp"/>
                            <dgm:shape xmlns:r="http://schemas.openxmlformats.org/officeDocument/2006/relationships" rot="4" type="rect" r:blip="">
                              <dgm:adjLst/>
                            </dgm:shape>
                            <dgm:presOf/>
                            <dgm:constrLst/>
                            <dgm:ruleLst/>
                          </dgm:layoutNode>
                          <dgm:layoutNode name="right_0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3">
                          <dgm:choose name="Name14">
                            <dgm:if name="Name15" axis="ch ch" ptType="node node" st="2 1" cnt="1 0" func="cnt" op="gte" val="4">
                              <dgm:layoutNode name="balance_04" styleLbl="alignAccFollowNode1">
                                <dgm:varLst>
                                  <dgm:bulletEnabled val="1"/>
                                </dgm:varLst>
                                <dgm:alg type="sp"/>
                                <dgm:shape xmlns:r="http://schemas.openxmlformats.org/officeDocument/2006/relationships" rot="4" type="rect" r:blip="">
                                  <dgm:adjLst/>
                                </dgm:shape>
                                <dgm:presOf/>
                                <dgm:constrLst/>
                                <dgm:ruleLst/>
                              </dgm:layoutNode>
                              <dgm:layoutNode name="right_0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6"/>
                          </dgm:choose>
                        </dgm:else>
                      </dgm:choose>
                    </dgm:else>
                  </dgm:choose>
                </dgm:else>
              </dgm:choose>
            </dgm:else>
          </dgm:choose>
        </dgm:if>
        <dgm:else name="Name17">
          <dgm:choose name="Name18">
            <dgm:if name="Name19" axis="ch ch" ptType="node node" st="1 1" cnt="1 0" func="cnt" op="equ" val="1">
              <dgm:choose name="Name20">
                <dgm:if name="Name21" axis="ch ch" ptType="node node" st="2 1" cnt="1 0" func="cnt" op="equ" val="0">
                  <dgm:layoutNode name="balance_10" styleLbl="alignAccFollowNode1">
                    <dgm:varLst>
                      <dgm:bulletEnabled val="1"/>
                    </dgm:varLst>
                    <dgm:alg type="sp"/>
                    <dgm:shape xmlns:r="http://schemas.openxmlformats.org/officeDocument/2006/relationships" rot="-4" type="rect" r:blip="">
                      <dgm:adjLst/>
                    </dgm:shape>
                    <dgm:presOf/>
                    <dgm:constrLst/>
                    <dgm:ruleLst/>
                  </dgm:layoutNode>
                  <dgm:layoutNode name="left_1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2">
                  <dgm:choose name="Name23">
                    <dgm:if name="Name24" axis="ch ch" ptType="node node" st="2 1" cnt="1 0" func="cnt" op="equ" val="1">
                      <dgm:layoutNode name="balance_11" styleLbl="alignAccFollowNode1">
                        <dgm:varLst>
                          <dgm:bulletEnabled val="1"/>
                        </dgm:varLst>
                        <dgm:alg type="sp"/>
                        <dgm:shape xmlns:r="http://schemas.openxmlformats.org/officeDocument/2006/relationships" type="rect" r:blip="">
                          <dgm:adjLst/>
                        </dgm:shape>
                        <dgm:presOf/>
                        <dgm:constrLst/>
                        <dgm:ruleLst/>
                      </dgm:layoutNode>
                      <dgm:layoutNode name="left_11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1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5">
                      <dgm:choose name="Name26">
                        <dgm:if name="Name27" axis="ch ch" ptType="node node" st="2 1" cnt="1 0" func="cnt" op="equ" val="2">
                          <dgm:layoutNode name="balance_12" styleLbl="alignAccFollowNode1">
                            <dgm:varLst>
                              <dgm:bulletEnabled val="1"/>
                            </dgm:varLst>
                            <dgm:alg type="sp"/>
                            <dgm:shape xmlns:r="http://schemas.openxmlformats.org/officeDocument/2006/relationships" rot="4" type="rect" r:blip="">
                              <dgm:adjLst/>
                            </dgm:shape>
                            <dgm:presOf/>
                            <dgm:constrLst/>
                            <dgm:ruleLst/>
                          </dgm:layoutNode>
                          <dgm:layoutNode name="right_1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12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8">
                          <dgm:choose name="Name29">
                            <dgm:if name="Name30" axis="ch ch" ptType="node node" st="2 1" cnt="1 0" func="cnt" op="equ" val="3">
                              <dgm:layoutNode name="balance_13" styleLbl="alignAccFollowNode1">
                                <dgm:varLst>
                                  <dgm:bulletEnabled val="1"/>
                                </dgm:varLst>
                                <dgm:alg type="sp"/>
                                <dgm:shape xmlns:r="http://schemas.openxmlformats.org/officeDocument/2006/relationships" rot="4" type="rect" r:blip="">
                                  <dgm:adjLst/>
                                </dgm:shape>
                                <dgm:presOf/>
                                <dgm:constrLst/>
                                <dgm:ruleLst/>
                              </dgm:layoutNode>
                              <dgm:layoutNode name="right_1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13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31">
                              <dgm:choose name="Name32">
                                <dgm:if name="Name33" axis="ch ch" ptType="node node" st="2 1" cnt="1 0" func="cnt" op="gte" val="4">
                                  <dgm:layoutNode name="balance_14" styleLbl="alignAccFollowNode1">
                                    <dgm:varLst>
                                      <dgm:bulletEnabled val="1"/>
                                    </dgm:varLst>
                                    <dgm:alg type="sp"/>
                                    <dgm:shape xmlns:r="http://schemas.openxmlformats.org/officeDocument/2006/relationships" rot="4" type="rect" r:blip="">
                                      <dgm:adjLst/>
                                    </dgm:shape>
                                    <dgm:presOf/>
                                    <dgm:constrLst/>
                                    <dgm:ruleLst/>
                                  </dgm:layoutNode>
                                  <dgm:layoutNode name="right_1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14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34"/>
                              </dgm:choose>
                            </dgm:else>
                          </dgm:choose>
                        </dgm:else>
                      </dgm:choose>
                    </dgm:else>
                  </dgm:choose>
                </dgm:else>
              </dgm:choose>
            </dgm:if>
            <dgm:else name="Name35">
              <dgm:choose name="Name36">
                <dgm:if name="Name37" axis="ch ch" ptType="node node" st="1 1" cnt="1 0" func="cnt" op="equ" val="2">
                  <dgm:choose name="Name38">
                    <dgm:if name="Name39" axis="ch ch" ptType="node node" st="2 1" cnt="1 0" func="cnt" op="equ" val="0">
                      <dgm:layoutNode name="balance_20" styleLbl="alignAccFollowNode1">
                        <dgm:varLst>
                          <dgm:bulletEnabled val="1"/>
                        </dgm:varLst>
                        <dgm:alg type="sp"/>
                        <dgm:shape xmlns:r="http://schemas.openxmlformats.org/officeDocument/2006/relationships" rot="-4" type="rect" r:blip="">
                          <dgm:adjLst/>
                        </dgm:shape>
                        <dgm:presOf/>
                        <dgm:constrLst/>
                        <dgm:ruleLst/>
                      </dgm:layoutNode>
                      <dgm:layoutNode name="left_2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0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0">
                      <dgm:choose name="Name41">
                        <dgm:if name="Name42" axis="ch ch" ptType="node node" st="2 1" cnt="1 0" func="cnt" op="equ" val="1">
                          <dgm:layoutNode name="balance_21" styleLbl="alignAccFollowNode1">
                            <dgm:varLst>
                              <dgm:bulletEnabled val="1"/>
                            </dgm:varLst>
                            <dgm:alg type="sp"/>
                            <dgm:shape xmlns:r="http://schemas.openxmlformats.org/officeDocument/2006/relationships" rot="-4" type="rect" r:blip="">
                              <dgm:adjLst/>
                            </dgm:shape>
                            <dgm:presOf/>
                            <dgm:constrLst/>
                            <dgm:ruleLst/>
                          </dgm:layoutNode>
                          <dgm:layoutNode name="left_21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1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3">
                          <dgm:choose name="Name44">
                            <dgm:if name="Name45" axis="ch ch" ptType="node node" st="2 1" cnt="1 0" func="cnt" op="equ" val="2">
                              <dgm:layoutNode name="balance_22" styleLbl="alignAccFollowNode1">
                                <dgm:varLst>
                                  <dgm:bulletEnabled val="1"/>
                                </dgm:varLst>
                                <dgm:alg type="sp"/>
                                <dgm:shape xmlns:r="http://schemas.openxmlformats.org/officeDocument/2006/relationships" type="rect" r:blip="">
                                  <dgm:adjLst/>
                                </dgm:shape>
                                <dgm:presOf/>
                                <dgm:constrLst/>
                                <dgm:ruleLst/>
                              </dgm:layoutNode>
                              <dgm:layoutNode name="right_22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2_2" styleLbl="node1">
                                <dgm:varLst>
                                  <dgm:bulletEnabled val="1"/>
                                </dgm:varLst>
                                <dgm:alg type="tx"/>
                                <dgm:shape xmlns:r="http://schemas.openxmlformats.org/officeDocument/2006/relationships"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2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2_2" styleLbl="node1">
                                <dgm:varLst>
                                  <dgm:bulletEnabled val="1"/>
                                </dgm:varLst>
                                <dgm:alg type="tx"/>
                                <dgm:shape xmlns:r="http://schemas.openxmlformats.org/officeDocument/2006/relationships"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6">
                              <dgm:choose name="Name47">
                                <dgm:if name="Name48" axis="ch ch" ptType="node node" st="2 1" cnt="1 0" func="cnt" op="equ" val="3">
                                  <dgm:layoutNode name="balance_23" styleLbl="alignAccFollowNode1">
                                    <dgm:varLst>
                                      <dgm:bulletEnabled val="1"/>
                                    </dgm:varLst>
                                    <dgm:alg type="sp"/>
                                    <dgm:shape xmlns:r="http://schemas.openxmlformats.org/officeDocument/2006/relationships" rot="4" type="rect" r:blip="">
                                      <dgm:adjLst/>
                                    </dgm:shape>
                                    <dgm:presOf/>
                                    <dgm:constrLst/>
                                    <dgm:ruleLst/>
                                  </dgm:layoutNode>
                                  <dgm:layoutNode name="right_2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3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3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9">
                                  <dgm:choose name="Name50">
                                    <dgm:if name="Name51" axis="ch ch" ptType="node node" st="2 1" cnt="1 0" func="cnt" op="gte" val="4">
                                      <dgm:layoutNode name="balance_24" styleLbl="alignAccFollowNode1">
                                        <dgm:varLst>
                                          <dgm:bulletEnabled val="1"/>
                                        </dgm:varLst>
                                        <dgm:alg type="sp"/>
                                        <dgm:shape xmlns:r="http://schemas.openxmlformats.org/officeDocument/2006/relationships" rot="4" type="rect" r:blip="">
                                          <dgm:adjLst/>
                                        </dgm:shape>
                                        <dgm:presOf/>
                                        <dgm:constrLst/>
                                        <dgm:ruleLst/>
                                      </dgm:layoutNode>
                                      <dgm:layoutNode name="right_2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4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4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2"/>
                                  </dgm:choose>
                                </dgm:else>
                              </dgm:choose>
                            </dgm:else>
                          </dgm:choose>
                        </dgm:else>
                      </dgm:choose>
                    </dgm:else>
                  </dgm:choose>
                </dgm:if>
                <dgm:else name="Name53">
                  <dgm:choose name="Name54">
                    <dgm:if name="Name55" axis="ch ch" ptType="node node" st="1 1" cnt="1 0" func="cnt" op="equ" val="3">
                      <dgm:choose name="Name56">
                        <dgm:if name="Name57" axis="ch ch" ptType="node node" st="2 1" cnt="1 0" func="cnt" op="equ" val="0">
                          <dgm:layoutNode name="balance_30" styleLbl="alignAccFollowNode1">
                            <dgm:varLst>
                              <dgm:bulletEnabled val="1"/>
                            </dgm:varLst>
                            <dgm:alg type="sp"/>
                            <dgm:shape xmlns:r="http://schemas.openxmlformats.org/officeDocument/2006/relationships" rot="-4" type="rect" r:blip="">
                              <dgm:adjLst/>
                            </dgm:shape>
                            <dgm:presOf/>
                            <dgm:constrLst/>
                            <dgm:ruleLst/>
                          </dgm:layoutNode>
                          <dgm:layoutNode name="left_3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0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0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8">
                          <dgm:choose name="Name59">
                            <dgm:if name="Name60" axis="ch ch" ptType="node node" st="2 1" cnt="1 0" func="cnt" op="equ" val="1">
                              <dgm:layoutNode name="balance_31" styleLbl="alignAccFollowNode1">
                                <dgm:varLst>
                                  <dgm:bulletEnabled val="1"/>
                                </dgm:varLst>
                                <dgm:alg type="sp"/>
                                <dgm:shape xmlns:r="http://schemas.openxmlformats.org/officeDocument/2006/relationships" rot="-4" type="rect" r:blip="">
                                  <dgm:adjLst/>
                                </dgm:shape>
                                <dgm:presOf/>
                                <dgm:constrLst/>
                                <dgm:ruleLst/>
                              </dgm:layoutNode>
                              <dgm:layoutNode name="left_31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1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1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1">
                              <dgm:choose name="Name62">
                                <dgm:if name="Name63" axis="ch ch" ptType="node node" st="2 1" cnt="1 0" func="cnt" op="equ" val="2">
                                  <dgm:layoutNode name="balance_32" styleLbl="alignAccFollowNode1">
                                    <dgm:varLst>
                                      <dgm:bulletEnabled val="1"/>
                                    </dgm:varLst>
                                    <dgm:alg type="sp"/>
                                    <dgm:shape xmlns:r="http://schemas.openxmlformats.org/officeDocument/2006/relationships" rot="-4" type="rect" r:blip="">
                                      <dgm:adjLst/>
                                    </dgm:shape>
                                    <dgm:presOf/>
                                    <dgm:constrLst/>
                                    <dgm:ruleLst/>
                                  </dgm:layoutNode>
                                  <dgm:layoutNode name="left_32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2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2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4">
                                  <dgm:choose name="Name65">
                                    <dgm:if name="Name66" axis="ch ch" ptType="node node" st="2 1" cnt="1 0" func="cnt" op="equ" val="3">
                                      <dgm:layoutNode name="balance_33" styleLbl="alignAccFollowNode1">
                                        <dgm:varLst>
                                          <dgm:bulletEnabled val="1"/>
                                        </dgm:varLst>
                                        <dgm:alg type="sp"/>
                                        <dgm:shape xmlns:r="http://schemas.openxmlformats.org/officeDocument/2006/relationships" type="rect" r:blip="">
                                          <dgm:adjLst/>
                                        </dgm:shape>
                                        <dgm:presOf/>
                                        <dgm:constrLst/>
                                        <dgm:ruleLst/>
                                      </dgm:layoutNode>
                                      <dgm:layoutNode name="right_33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3_2" styleLbl="node1">
                                        <dgm:varLst>
                                          <dgm:bulletEnabled val="1"/>
                                        </dgm:varLst>
                                        <dgm:alg type="tx"/>
                                        <dgm:shape xmlns:r="http://schemas.openxmlformats.org/officeDocument/2006/relationships"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3_3" styleLbl="node1">
                                        <dgm:varLst>
                                          <dgm:bulletEnabled val="1"/>
                                        </dgm:varLst>
                                        <dgm:alg type="tx"/>
                                        <dgm:shape xmlns:r="http://schemas.openxmlformats.org/officeDocument/2006/relationships"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3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3_2" styleLbl="node1">
                                        <dgm:varLst>
                                          <dgm:bulletEnabled val="1"/>
                                        </dgm:varLst>
                                        <dgm:alg type="tx"/>
                                        <dgm:shape xmlns:r="http://schemas.openxmlformats.org/officeDocument/2006/relationships"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3_3" styleLbl="node1">
                                        <dgm:varLst>
                                          <dgm:bulletEnabled val="1"/>
                                        </dgm:varLst>
                                        <dgm:alg type="tx"/>
                                        <dgm:shape xmlns:r="http://schemas.openxmlformats.org/officeDocument/2006/relationships"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7">
                                      <dgm:choose name="Name68">
                                        <dgm:if name="Name69" axis="ch ch" ptType="node node" st="2 1" cnt="1 0" func="cnt" op="gte" val="4">
                                          <dgm:layoutNode name="balance_34" styleLbl="alignAccFollowNode1">
                                            <dgm:varLst>
                                              <dgm:bulletEnabled val="1"/>
                                            </dgm:varLst>
                                            <dgm:alg type="sp"/>
                                            <dgm:shape xmlns:r="http://schemas.openxmlformats.org/officeDocument/2006/relationships" rot="4" type="rect" r:blip="">
                                              <dgm:adjLst/>
                                            </dgm:shape>
                                            <dgm:presOf/>
                                            <dgm:constrLst/>
                                            <dgm:ruleLst/>
                                          </dgm:layoutNode>
                                          <dgm:layoutNode name="right_3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4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4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4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0"/>
                                      </dgm:choose>
                                    </dgm:else>
                                  </dgm:choose>
                                </dgm:else>
                              </dgm:choose>
                            </dgm:else>
                          </dgm:choose>
                        </dgm:else>
                      </dgm:choose>
                    </dgm:if>
                    <dgm:else name="Name71">
                      <dgm:choose name="Name72">
                        <dgm:if name="Name73" axis="ch ch" ptType="node node" st="1 1" cnt="1 0" func="cnt" op="gte" val="4">
                          <dgm:choose name="Name74">
                            <dgm:if name="Name75" axis="ch ch" ptType="node node" st="2 1" cnt="1 0" func="cnt" op="equ" val="0">
                              <dgm:layoutNode name="balance_40" styleLbl="alignAccFollowNode1">
                                <dgm:varLst>
                                  <dgm:bulletEnabled val="1"/>
                                </dgm:varLst>
                                <dgm:alg type="sp"/>
                                <dgm:shape xmlns:r="http://schemas.openxmlformats.org/officeDocument/2006/relationships" rot="-4" type="rect" r:blip="">
                                  <dgm:adjLst/>
                                </dgm:shape>
                                <dgm:presOf/>
                                <dgm:constrLst/>
                                <dgm:ruleLst/>
                              </dgm:layoutNode>
                              <dgm:layoutNode name="left_4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0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0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0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6">
                              <dgm:choose name="Name77">
                                <dgm:if name="Name78" axis="ch ch" ptType="node node" st="2 1" cnt="1 0" func="cnt" op="equ" val="1">
                                  <dgm:layoutNode name="balance_41" styleLbl="alignAccFollowNode1">
                                    <dgm:varLst>
                                      <dgm:bulletEnabled val="1"/>
                                    </dgm:varLst>
                                    <dgm:alg type="sp"/>
                                    <dgm:shape xmlns:r="http://schemas.openxmlformats.org/officeDocument/2006/relationships" rot="-4" type="rect" r:blip="">
                                      <dgm:adjLst/>
                                    </dgm:shape>
                                    <dgm:presOf/>
                                    <dgm:constrLst/>
                                    <dgm:ruleLst/>
                                  </dgm:layoutNode>
                                  <dgm:layoutNode name="left_41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1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1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1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9">
                                  <dgm:choose name="Name80">
                                    <dgm:if name="Name81" axis="ch ch" ptType="node node" st="2 1" cnt="1 0" func="cnt" op="equ" val="2">
                                      <dgm:layoutNode name="balance_42" styleLbl="alignAccFollowNode1">
                                        <dgm:varLst>
                                          <dgm:bulletEnabled val="1"/>
                                        </dgm:varLst>
                                        <dgm:alg type="sp"/>
                                        <dgm:shape xmlns:r="http://schemas.openxmlformats.org/officeDocument/2006/relationships" rot="-4" type="rect" r:blip="">
                                          <dgm:adjLst/>
                                        </dgm:shape>
                                        <dgm:presOf/>
                                        <dgm:constrLst/>
                                        <dgm:ruleLst/>
                                      </dgm:layoutNode>
                                      <dgm:layoutNode name="left_42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2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2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2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2">
                                      <dgm:choose name="Name83">
                                        <dgm:if name="Name84" axis="ch ch" ptType="node node" st="2 1" cnt="1 0" func="cnt" op="equ" val="3">
                                          <dgm:layoutNode name="balance_43" styleLbl="alignAccFollowNode1">
                                            <dgm:varLst>
                                              <dgm:bulletEnabled val="1"/>
                                            </dgm:varLst>
                                            <dgm:alg type="sp"/>
                                            <dgm:shape xmlns:r="http://schemas.openxmlformats.org/officeDocument/2006/relationships" rot="-4" type="rect" r:blip="">
                                              <dgm:adjLst/>
                                            </dgm:shape>
                                            <dgm:presOf/>
                                            <dgm:constrLst/>
                                            <dgm:ruleLst/>
                                          </dgm:layoutNode>
                                          <dgm:layoutNode name="left_43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3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3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3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5">
                                          <dgm:choose name="Name86">
                                            <dgm:if name="Name87" axis="ch ch" ptType="node node" st="2 1" cnt="1 0" func="cnt" op="gte" val="4">
                                              <dgm:layoutNode name="balance_44" styleLbl="alignAccFollowNode1">
                                                <dgm:varLst>
                                                  <dgm:bulletEnabled val="1"/>
                                                </dgm:varLst>
                                                <dgm:alg type="sp"/>
                                                <dgm:shape xmlns:r="http://schemas.openxmlformats.org/officeDocument/2006/relationships" type="rect" r:blip="">
                                                  <dgm:adjLst/>
                                                </dgm:shape>
                                                <dgm:presOf/>
                                                <dgm:constrLst/>
                                                <dgm:ruleLst/>
                                              </dgm:layoutNode>
                                              <dgm:layoutNode name="right_44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4_2" styleLbl="node1">
                                                <dgm:varLst>
                                                  <dgm:bulletEnabled val="1"/>
                                                </dgm:varLst>
                                                <dgm:alg type="tx"/>
                                                <dgm:shape xmlns:r="http://schemas.openxmlformats.org/officeDocument/2006/relationships"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4_3" styleLbl="node1">
                                                <dgm:varLst>
                                                  <dgm:bulletEnabled val="1"/>
                                                </dgm:varLst>
                                                <dgm:alg type="tx"/>
                                                <dgm:shape xmlns:r="http://schemas.openxmlformats.org/officeDocument/2006/relationships"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4_4" styleLbl="node1">
                                                <dgm:varLst>
                                                  <dgm:bulletEnabled val="1"/>
                                                </dgm:varLst>
                                                <dgm:alg type="tx"/>
                                                <dgm:shape xmlns:r="http://schemas.openxmlformats.org/officeDocument/2006/relationships"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2" styleLbl="node1">
                                                <dgm:varLst>
                                                  <dgm:bulletEnabled val="1"/>
                                                </dgm:varLst>
                                                <dgm:alg type="tx"/>
                                                <dgm:shape xmlns:r="http://schemas.openxmlformats.org/officeDocument/2006/relationships"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3" styleLbl="node1">
                                                <dgm:varLst>
                                                  <dgm:bulletEnabled val="1"/>
                                                </dgm:varLst>
                                                <dgm:alg type="tx"/>
                                                <dgm:shape xmlns:r="http://schemas.openxmlformats.org/officeDocument/2006/relationships"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4" styleLbl="node1">
                                                <dgm:varLst>
                                                  <dgm:bulletEnabled val="1"/>
                                                </dgm:varLst>
                                                <dgm:alg type="tx"/>
                                                <dgm:shape xmlns:r="http://schemas.openxmlformats.org/officeDocument/2006/relationships"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8"/>
                                          </dgm:choose>
                                        </dgm:else>
                                      </dgm:choose>
                                    </dgm:else>
                                  </dgm:choose>
                                </dgm:else>
                              </dgm:choose>
                            </dgm:else>
                          </dgm:choose>
                        </dgm:if>
                        <dgm:else name="Name89"/>
                      </dgm:choose>
                    </dgm:else>
                  </dgm:choose>
                </dgm:else>
              </dgm:choose>
            </dgm:else>
          </dgm:choose>
        </dgm:else>
      </dgm:choose>
    </dgm:layoutNode>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11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3250"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b="1" i="0">
                <a:latin typeface="Arial" panose="020B0604020202020204" pitchFamily="34" charset="0"/>
                <a:ea typeface="+mn-ea"/>
                <a:cs typeface="+mn-cs"/>
              </a:defRPr>
            </a:lvl1pPr>
          </a:lstStyle>
          <a:p>
            <a:pPr>
              <a:defRPr/>
            </a:pPr>
            <a:endParaRPr lang="en-US" dirty="0"/>
          </a:p>
        </p:txBody>
      </p:sp>
      <p:sp>
        <p:nvSpPr>
          <p:cNvPr id="53251" name="Rectangle 3"/>
          <p:cNvSpPr>
            <a:spLocks noGrp="1" noChangeArrowheads="1"/>
          </p:cNvSpPr>
          <p:nvPr>
            <p:ph type="dt" idx="1"/>
          </p:nvPr>
        </p:nvSpPr>
        <p:spPr bwMode="auto">
          <a:xfrm>
            <a:off x="388620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b="1" i="0">
                <a:latin typeface="Arial" panose="020B0604020202020204" pitchFamily="34" charset="0"/>
                <a:ea typeface="+mn-ea"/>
                <a:cs typeface="+mn-cs"/>
              </a:defRPr>
            </a:lvl1pPr>
          </a:lstStyle>
          <a:p>
            <a:pPr>
              <a:defRPr/>
            </a:pPr>
            <a:endParaRPr lang="en-US" dirty="0"/>
          </a:p>
        </p:txBody>
      </p:sp>
      <p:sp>
        <p:nvSpPr>
          <p:cNvPr id="172036"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53253"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3254"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sz="1200" b="1" i="0">
                <a:latin typeface="Arial" panose="020B0604020202020204" pitchFamily="34" charset="0"/>
                <a:ea typeface="+mn-ea"/>
                <a:cs typeface="+mn-cs"/>
              </a:defRPr>
            </a:lvl1pPr>
          </a:lstStyle>
          <a:p>
            <a:pPr>
              <a:defRPr/>
            </a:pPr>
            <a:endParaRPr lang="en-US" dirty="0"/>
          </a:p>
        </p:txBody>
      </p:sp>
      <p:sp>
        <p:nvSpPr>
          <p:cNvPr id="53255"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1" i="0">
                <a:latin typeface="Arial" panose="020B0604020202020204" pitchFamily="34" charset="0"/>
              </a:defRPr>
            </a:lvl1pPr>
          </a:lstStyle>
          <a:p>
            <a:fld id="{92449075-6428-6045-85D2-6CCB9673E1B0}" type="slidenum">
              <a:rPr lang="en-US" smtClean="0"/>
              <a:pPr/>
              <a:t>‹#›</a:t>
            </a:fld>
            <a:endParaRPr lang="en-US" dirty="0"/>
          </a:p>
        </p:txBody>
      </p:sp>
    </p:spTree>
    <p:extLst>
      <p:ext uri="{BB962C8B-B14F-4D97-AF65-F5344CB8AC3E}">
        <p14:creationId xmlns:p14="http://schemas.microsoft.com/office/powerpoint/2010/main" val="1332540050"/>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ＭＳ Ｐゴシック" pitchFamily="-111" charset="-128"/>
      </a:defRPr>
    </a:lvl1pPr>
    <a:lvl2pPr marL="457082"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mn-cs"/>
      </a:defRPr>
    </a:lvl2pPr>
    <a:lvl3pPr marL="914165"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mn-cs"/>
      </a:defRPr>
    </a:lvl3pPr>
    <a:lvl4pPr marL="1371250"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mn-cs"/>
      </a:defRPr>
    </a:lvl4pPr>
    <a:lvl5pPr marL="1828332"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mn-cs"/>
      </a:defRPr>
    </a:lvl5pPr>
    <a:lvl6pPr marL="2285415" algn="l" defTabSz="457082" rtl="0" eaLnBrk="1" latinLnBrk="0" hangingPunct="1">
      <a:defRPr sz="1200" kern="1200">
        <a:solidFill>
          <a:schemeClr val="tx1"/>
        </a:solidFill>
        <a:latin typeface="+mn-lt"/>
        <a:ea typeface="+mn-ea"/>
        <a:cs typeface="+mn-cs"/>
      </a:defRPr>
    </a:lvl6pPr>
    <a:lvl7pPr marL="2742500" algn="l" defTabSz="457082" rtl="0" eaLnBrk="1" latinLnBrk="0" hangingPunct="1">
      <a:defRPr sz="1200" kern="1200">
        <a:solidFill>
          <a:schemeClr val="tx1"/>
        </a:solidFill>
        <a:latin typeface="+mn-lt"/>
        <a:ea typeface="+mn-ea"/>
        <a:cs typeface="+mn-cs"/>
      </a:defRPr>
    </a:lvl7pPr>
    <a:lvl8pPr marL="3199580" algn="l" defTabSz="457082" rtl="0" eaLnBrk="1" latinLnBrk="0" hangingPunct="1">
      <a:defRPr sz="1200" kern="1200">
        <a:solidFill>
          <a:schemeClr val="tx1"/>
        </a:solidFill>
        <a:latin typeface="+mn-lt"/>
        <a:ea typeface="+mn-ea"/>
        <a:cs typeface="+mn-cs"/>
      </a:defRPr>
    </a:lvl8pPr>
    <a:lvl9pPr marL="3656665" algn="l" defTabSz="457082"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359.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36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363.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364.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366.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367.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368.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369.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370.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374.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378.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336.xml.rels><?xml version="1.0" encoding="UTF-8" standalone="yes"?>
<Relationships xmlns="http://schemas.openxmlformats.org/package/2006/relationships"><Relationship Id="rId2" Type="http://schemas.openxmlformats.org/officeDocument/2006/relationships/slide" Target="../slides/slide381.xml"/><Relationship Id="rId1" Type="http://schemas.openxmlformats.org/officeDocument/2006/relationships/notesMaster" Target="../notesMasters/notesMaster1.xml"/></Relationships>
</file>

<file path=ppt/notesSlides/_rels/notesSlide337.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338.xml.rels><?xml version="1.0" encoding="UTF-8" standalone="yes"?>
<Relationships xmlns="http://schemas.openxmlformats.org/package/2006/relationships"><Relationship Id="rId2" Type="http://schemas.openxmlformats.org/officeDocument/2006/relationships/slide" Target="../slides/slide386.xml"/><Relationship Id="rId1" Type="http://schemas.openxmlformats.org/officeDocument/2006/relationships/notesMaster" Target="../notesMasters/notesMaster1.xml"/></Relationships>
</file>

<file path=ppt/notesSlides/_rels/notesSlide339.xml.rels><?xml version="1.0" encoding="UTF-8" standalone="yes"?>
<Relationships xmlns="http://schemas.openxmlformats.org/package/2006/relationships"><Relationship Id="rId2" Type="http://schemas.openxmlformats.org/officeDocument/2006/relationships/slide" Target="../slides/slide39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0.xml.rels><?xml version="1.0" encoding="UTF-8" standalone="yes"?>
<Relationships xmlns="http://schemas.openxmlformats.org/package/2006/relationships"><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341.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342.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343.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344.xml.rels><?xml version="1.0" encoding="UTF-8" standalone="yes"?>
<Relationships xmlns="http://schemas.openxmlformats.org/package/2006/relationships"><Relationship Id="rId2" Type="http://schemas.openxmlformats.org/officeDocument/2006/relationships/slide" Target="../slides/slide396.xml"/><Relationship Id="rId1" Type="http://schemas.openxmlformats.org/officeDocument/2006/relationships/notesMaster" Target="../notesMasters/notesMaster1.xml"/></Relationships>
</file>

<file path=ppt/notesSlides/_rels/notesSlide345.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346.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92449075-6428-6045-85D2-6CCB9673E1B0}" type="slidenum">
              <a:rPr lang="en-US" smtClean="0"/>
              <a:pPr/>
              <a:t>1</a:t>
            </a:fld>
            <a:endParaRPr lang="en-US" dirty="0"/>
          </a:p>
        </p:txBody>
      </p:sp>
    </p:spTree>
    <p:extLst>
      <p:ext uri="{BB962C8B-B14F-4D97-AF65-F5344CB8AC3E}">
        <p14:creationId xmlns:p14="http://schemas.microsoft.com/office/powerpoint/2010/main" val="350643461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1" name="Rectangle 7"/>
          <p:cNvSpPr>
            <a:spLocks noGrp="1" noChangeArrowheads="1"/>
          </p:cNvSpPr>
          <p:nvPr>
            <p:ph type="sldNum" sz="quarter" idx="5"/>
          </p:nvPr>
        </p:nvSpPr>
        <p:spPr>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33D7220-F9A9-664C-8FE6-DBB24C335EC8}" type="slidenum">
              <a:rPr kumimoji="0" lang="en-US" sz="1200" b="1" i="0" u="none" strike="noStrike" kern="1200" cap="none" spc="0" normalizeH="0" baseline="0" noProof="0" smtClean="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99682" name="Rectangle 2"/>
          <p:cNvSpPr>
            <a:spLocks noGrp="1" noRot="1" noChangeAspect="1" noChangeArrowheads="1" noTextEdit="1"/>
          </p:cNvSpPr>
          <p:nvPr>
            <p:ph type="sldImg"/>
          </p:nvPr>
        </p:nvSpPr>
        <p:spPr>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99683" name="Rectangle 3"/>
          <p:cNvSpPr>
            <a:spLocks noGrp="1" noChangeArrowheads="1"/>
          </p:cNvSpPr>
          <p:nvPr>
            <p:ph type="body" idx="1"/>
          </p:nvPr>
        </p:nvSpPr>
        <p:spPr>
          <a:xfrm>
            <a:off x="914400" y="4343400"/>
            <a:ext cx="5029200" cy="274638"/>
          </a:xfrm>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Lst>
        </p:spPr>
        <p:txBody>
          <a:bodyPr/>
          <a:lstStyle/>
          <a:p>
            <a:pPr eaLnBrk="1" hangingPunct="1">
              <a:spcBef>
                <a:spcPct val="0"/>
              </a:spcBef>
              <a:defRPr/>
            </a:pPr>
            <a:endParaRPr lang="en-US">
              <a:latin typeface="Times New Roman" charset="0"/>
              <a:cs typeface="+mn-cs"/>
            </a:endParaRPr>
          </a:p>
        </p:txBody>
      </p:sp>
    </p:spTree>
    <p:extLst>
      <p:ext uri="{BB962C8B-B14F-4D97-AF65-F5344CB8AC3E}">
        <p14:creationId xmlns:p14="http://schemas.microsoft.com/office/powerpoint/2010/main" val="291525506"/>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00B846D-08A2-914B-A9EA-C2AE0BC9D8D1}"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106</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3298" name="Rectangle 2"/>
          <p:cNvSpPr>
            <a:spLocks noGrp="1" noRot="1" noChangeAspect="1" noChangeArrowheads="1"/>
          </p:cNvSpPr>
          <p:nvPr>
            <p:ph type="sldImg"/>
          </p:nvPr>
        </p:nvSpPr>
        <p:spPr>
          <a:solidFill>
            <a:srgbClr val="FFFFFF"/>
          </a:solidFill>
          <a:ln/>
        </p:spPr>
      </p:sp>
      <p:sp>
        <p:nvSpPr>
          <p:cNvPr id="1832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charset="0"/>
              <a:ea typeface="ＭＳ Ｐゴシック" charset="0"/>
              <a:cs typeface="ＭＳ Ｐゴシック"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E3F094C-2537-854A-8656-620A9D817161}"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107</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23234" name="Rectangle 2"/>
          <p:cNvSpPr>
            <a:spLocks noGrp="1" noRot="1" noChangeAspect="1" noChangeArrowheads="1"/>
          </p:cNvSpPr>
          <p:nvPr>
            <p:ph type="sldImg"/>
          </p:nvPr>
        </p:nvSpPr>
        <p:spPr>
          <a:solidFill>
            <a:srgbClr val="FFFFFF"/>
          </a:solidFill>
          <a:ln/>
        </p:spPr>
      </p:sp>
      <p:sp>
        <p:nvSpPr>
          <p:cNvPr id="22323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Calibri" charset="0"/>
              </a:rPr>
              <a:t>Brown</a:t>
            </a:r>
            <a:r>
              <a:rPr lang="uk-UA" altLang="ja-JP" dirty="0">
                <a:latin typeface="Calibri" charset="0"/>
              </a:rPr>
              <a:t>'</a:t>
            </a:r>
            <a:r>
              <a:rPr lang="en-US" dirty="0">
                <a:latin typeface="Calibri" charset="0"/>
              </a:rPr>
              <a:t>s views of </a:t>
            </a:r>
            <a:r>
              <a:rPr lang="ru-RU" altLang="ja-JP" dirty="0">
                <a:latin typeface="Calibri" charset="0"/>
              </a:rPr>
              <a:t>"</a:t>
            </a:r>
            <a:r>
              <a:rPr lang="en-US" altLang="ja-JP" dirty="0">
                <a:latin typeface="Calibri" charset="0"/>
              </a:rPr>
              <a:t>free sex</a:t>
            </a:r>
            <a:r>
              <a:rPr lang="ru-RU" altLang="ja-JP" dirty="0">
                <a:latin typeface="Calibri" charset="0"/>
              </a:rPr>
              <a:t>"</a:t>
            </a:r>
            <a:r>
              <a:rPr lang="en-US" altLang="ja-JP" dirty="0">
                <a:latin typeface="Calibri" charset="0"/>
              </a:rPr>
              <a:t> finds a welcome audience in western society that has largely abandoned the marriage institution.  England even has more unmarried living partners than it has married couples.</a:t>
            </a:r>
            <a:endParaRPr lang="en-US" dirty="0">
              <a:latin typeface="Calibri" charset="0"/>
            </a:endParaRPr>
          </a:p>
        </p:txBody>
      </p:sp>
    </p:spTree>
    <p:extLst>
      <p:ext uri="{BB962C8B-B14F-4D97-AF65-F5344CB8AC3E}">
        <p14:creationId xmlns:p14="http://schemas.microsoft.com/office/powerpoint/2010/main" val="2479249596"/>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A0E0287A-DCBD-784E-9877-87D0AF0B2F79}" type="slidenum">
              <a:rPr lang="en-US" sz="1200" smtClean="0">
                <a:solidFill>
                  <a:prstClr val="black"/>
                </a:solidFill>
                <a:latin typeface="Arial" panose="020B0604020202020204" pitchFamily="34" charset="0"/>
              </a:rPr>
              <a:pPr algn="r" eaLnBrk="0" hangingPunct="0"/>
              <a:t>108</a:t>
            </a:fld>
            <a:endParaRPr lang="en-US" sz="1200" dirty="0">
              <a:solidFill>
                <a:prstClr val="black"/>
              </a:solidFill>
              <a:latin typeface="Arial" panose="020B0604020202020204" pitchFamily="34" charset="0"/>
            </a:endParaRPr>
          </a:p>
        </p:txBody>
      </p:sp>
      <p:sp>
        <p:nvSpPr>
          <p:cNvPr id="225282" name="Rectangle 2"/>
          <p:cNvSpPr>
            <a:spLocks noGrp="1" noRot="1" noChangeAspect="1" noChangeArrowheads="1"/>
          </p:cNvSpPr>
          <p:nvPr>
            <p:ph type="sldImg"/>
          </p:nvPr>
        </p:nvSpPr>
        <p:spPr>
          <a:solidFill>
            <a:srgbClr val="FFFFFF"/>
          </a:solidFill>
          <a:ln/>
        </p:spPr>
      </p:sp>
      <p:sp>
        <p:nvSpPr>
          <p:cNvPr id="22528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Calibri" charset="0"/>
              </a:rPr>
              <a:t>Brown</a:t>
            </a:r>
            <a:r>
              <a:rPr lang="uk-UA" altLang="ja-JP" dirty="0">
                <a:latin typeface="Calibri" charset="0"/>
              </a:rPr>
              <a:t>'</a:t>
            </a:r>
            <a:r>
              <a:rPr lang="en-US" dirty="0">
                <a:latin typeface="Calibri" charset="0"/>
              </a:rPr>
              <a:t>s views of </a:t>
            </a:r>
            <a:r>
              <a:rPr lang="ru-RU" altLang="ja-JP" dirty="0">
                <a:latin typeface="Calibri" charset="0"/>
              </a:rPr>
              <a:t>"</a:t>
            </a:r>
            <a:r>
              <a:rPr lang="en-US" altLang="ja-JP" dirty="0">
                <a:latin typeface="Calibri" charset="0"/>
              </a:rPr>
              <a:t>free sex</a:t>
            </a:r>
            <a:r>
              <a:rPr lang="ru-RU" altLang="ja-JP" dirty="0">
                <a:latin typeface="Calibri" charset="0"/>
              </a:rPr>
              <a:t>"</a:t>
            </a:r>
            <a:r>
              <a:rPr lang="en-US" altLang="ja-JP" dirty="0">
                <a:latin typeface="Calibri" charset="0"/>
              </a:rPr>
              <a:t> finds a welcome audience in western society that has largely abandoned the marriage institution.  England even has more unmarried living partners than it has married couples.</a:t>
            </a:r>
            <a:endParaRPr lang="en-US" dirty="0">
              <a:latin typeface="Calibri"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2"/>
          <p:cNvSpPr>
            <a:spLocks noGrp="1" noRot="1" noChangeAspect="1" noChangeArrowheads="1" noTextEdit="1"/>
          </p:cNvSpPr>
          <p:nvPr>
            <p:ph type="sldImg"/>
          </p:nvPr>
        </p:nvSpPr>
        <p:spPr>
          <a:ln/>
        </p:spPr>
      </p:sp>
      <p:sp>
        <p:nvSpPr>
          <p:cNvPr id="22733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Calibri"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3" name="Rectangle 2"/>
          <p:cNvSpPr>
            <a:spLocks noGrp="1" noRot="1" noChangeAspect="1" noChangeArrowheads="1" noTextEdit="1"/>
          </p:cNvSpPr>
          <p:nvPr>
            <p:ph type="sldImg"/>
          </p:nvPr>
        </p:nvSpPr>
        <p:spPr>
          <a:ln/>
        </p:spPr>
      </p:sp>
      <p:sp>
        <p:nvSpPr>
          <p:cNvPr id="23347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Calibri"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1" name="Rectangle 2"/>
          <p:cNvSpPr>
            <a:spLocks noGrp="1" noRot="1" noChangeAspect="1" noChangeArrowheads="1" noTextEdit="1"/>
          </p:cNvSpPr>
          <p:nvPr>
            <p:ph type="sldImg"/>
          </p:nvPr>
        </p:nvSpPr>
        <p:spPr>
          <a:ln/>
        </p:spPr>
      </p:sp>
      <p:sp>
        <p:nvSpPr>
          <p:cNvPr id="23552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Calibri" charset="0"/>
            </a:endParaRPr>
          </a:p>
        </p:txBody>
      </p:sp>
    </p:spTree>
    <p:extLst>
      <p:ext uri="{BB962C8B-B14F-4D97-AF65-F5344CB8AC3E}">
        <p14:creationId xmlns:p14="http://schemas.microsoft.com/office/powerpoint/2010/main" val="1275082570"/>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58F25FE-9982-2843-807C-D4FC55B8BBE3}"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121</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16738" name="Rectangle 2"/>
          <p:cNvSpPr>
            <a:spLocks noGrp="1" noRot="1" noChangeAspect="1" noChangeArrowheads="1" noTextEdit="1"/>
          </p:cNvSpPr>
          <p:nvPr>
            <p:ph type="sldImg"/>
          </p:nvPr>
        </p:nvSpPr>
        <p:spPr>
          <a:ln/>
        </p:spPr>
      </p:sp>
      <p:sp>
        <p:nvSpPr>
          <p:cNvPr id="11673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a:p>
            <a:pPr eaLnBrk="1" hangingPunct="1"/>
            <a:r>
              <a:rPr lang="en-US" dirty="0">
                <a:ea typeface="ＭＳ Ｐゴシック" charset="0"/>
                <a:cs typeface="ＭＳ Ｐゴシック" charset="0"/>
              </a:rPr>
              <a:t>____________</a:t>
            </a:r>
          </a:p>
          <a:p>
            <a:pPr eaLnBrk="1" hangingPunct="1"/>
            <a:r>
              <a:rPr lang="en-US" dirty="0">
                <a:ea typeface="ＭＳ Ｐゴシック" charset="0"/>
                <a:cs typeface="ＭＳ Ｐゴシック" charset="0"/>
              </a:rPr>
              <a:t>OB-42-Women in ANE-1</a:t>
            </a:r>
          </a:p>
          <a:p>
            <a:pPr eaLnBrk="1" hangingPunct="1"/>
            <a:r>
              <a:rPr lang="en-US" dirty="0">
                <a:ea typeface="ＭＳ Ｐゴシック" charset="0"/>
                <a:cs typeface="ＭＳ Ｐゴシック" charset="0"/>
              </a:rPr>
              <a:t>NS-07-1Cor10-16—121</a:t>
            </a:r>
          </a:p>
          <a:p>
            <a:pPr eaLnBrk="1" hangingPunct="1"/>
            <a:endParaRPr lang="en-US" dirty="0">
              <a:latin typeface="Times" charset="0"/>
              <a:ea typeface="ＭＳ Ｐゴシック" charset="0"/>
              <a:cs typeface="ＭＳ Ｐゴシック"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29" name="Slide Image Placeholder 1"/>
          <p:cNvSpPr>
            <a:spLocks noGrp="1" noRot="1" noChangeAspect="1"/>
          </p:cNvSpPr>
          <p:nvPr>
            <p:ph type="sldImg"/>
          </p:nvPr>
        </p:nvSpPr>
        <p:spPr>
          <a:ln/>
        </p:spPr>
      </p:sp>
      <p:sp>
        <p:nvSpPr>
          <p:cNvPr id="278530"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ea typeface="ＭＳ Ｐゴシック" charset="0"/>
                <a:cs typeface="ＭＳ Ｐゴシック" charset="0"/>
              </a:rPr>
              <a:t>Egalitarians see no difference between men and women in their roles in the church so that women may serve equally as pastors, elders, etc.</a:t>
            </a:r>
          </a:p>
          <a:p>
            <a:r>
              <a:rPr lang="en-US">
                <a:ea typeface="ＭＳ Ｐゴシック" charset="0"/>
                <a:cs typeface="ＭＳ Ｐゴシック" charset="0"/>
              </a:rPr>
              <a:t>Complementarians see women as complementing man</a:t>
            </a:r>
            <a:r>
              <a:rPr lang="fr-FR">
                <a:ea typeface="ＭＳ Ｐゴシック" charset="0"/>
                <a:cs typeface="ＭＳ Ｐゴシック" charset="0"/>
              </a:rPr>
              <a:t>'</a:t>
            </a:r>
            <a:r>
              <a:rPr lang="en-US">
                <a:ea typeface="ＭＳ Ｐゴシック" charset="0"/>
                <a:cs typeface="ＭＳ Ｐゴシック" charset="0"/>
              </a:rPr>
              <a:t>s leadership roles as elders/pastors but not holding these positions themselves.</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790C4EF-1F77-7C4A-B938-E3088B9668EE}" type="slidenum">
              <a:rPr kumimoji="0" lang="en-US" sz="1200" b="1" i="0" u="none" strike="noStrike" kern="1200" cap="none" spc="0" normalizeH="0" baseline="0" noProof="0" smtClean="0">
                <a:ln>
                  <a:noFill/>
                </a:ln>
                <a:solidFill>
                  <a:srgbClr val="808080"/>
                </a:solidFill>
                <a:effectLst>
                  <a:outerShdw blurRad="38100" dist="38100" dir="2700000" algn="tl">
                    <a:srgbClr val="DDDDDD"/>
                  </a:outerShdw>
                </a:effectLst>
                <a:uLnTx/>
                <a:uFillTx/>
                <a:latin typeface="Engravers MT"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124</a:t>
            </a:fld>
            <a:endParaRPr kumimoji="0" lang="en-US" sz="1200" b="1" i="0" u="none" strike="noStrike" kern="1200" cap="none" spc="0" normalizeH="0" baseline="0" noProof="0">
              <a:ln>
                <a:noFill/>
              </a:ln>
              <a:solidFill>
                <a:srgbClr val="808080"/>
              </a:solidFill>
              <a:effectLst>
                <a:outerShdw blurRad="38100" dist="38100" dir="2700000" algn="tl">
                  <a:srgbClr val="DDDDDD"/>
                </a:outerShdw>
              </a:effectLst>
              <a:uLnTx/>
              <a:uFillTx/>
              <a:latin typeface="Engravers MT" charset="0"/>
              <a:ea typeface="ＭＳ Ｐゴシック"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7D2A183-539A-B64C-BD41-0E6F1B5633B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128</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a typeface="ＭＳ Ｐゴシック" charset="0"/>
              <a:cs typeface="ＭＳ Ｐゴシック"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D4B99D4-08E3-8ACB-C670-59C44D9568DB}"/>
            </a:ext>
          </a:extLst>
        </p:cNvPr>
        <p:cNvGrpSpPr/>
        <p:nvPr/>
      </p:nvGrpSpPr>
      <p:grpSpPr>
        <a:xfrm>
          <a:off x="0" y="0"/>
          <a:ext cx="0" cy="0"/>
          <a:chOff x="0" y="0"/>
          <a:chExt cx="0" cy="0"/>
        </a:xfrm>
      </p:grpSpPr>
      <p:sp>
        <p:nvSpPr>
          <p:cNvPr id="448514" name="Rectangle 7">
            <a:extLst>
              <a:ext uri="{FF2B5EF4-FFF2-40B4-BE49-F238E27FC236}">
                <a16:creationId xmlns:a16="http://schemas.microsoft.com/office/drawing/2014/main" id="{B75ED126-BE5C-9843-E1FC-4E5D9A608429}"/>
              </a:ext>
            </a:extLst>
          </p:cNvPr>
          <p:cNvSpPr>
            <a:spLocks noGrp="1" noChangeArrowheads="1"/>
          </p:cNvSpPr>
          <p:nvPr>
            <p:ph type="sldNum" sz="quarter" idx="5"/>
          </p:nvPr>
        </p:nvSpPr>
        <p:spPr>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62FABF8-A3EC-764E-9135-D23CDDD8C2AD}" type="slidenum">
              <a:rPr kumimoji="0" lang="en-US" sz="1200" u="none" strike="noStrike" kern="1200" cap="none" spc="0" normalizeH="0" baseline="0" noProof="0">
                <a:ln>
                  <a:noFill/>
                </a:ln>
                <a:solidFill>
                  <a:srgbClr val="000000"/>
                </a:solidFill>
                <a:effectLst>
                  <a:outerShdw blurRad="38100" dist="38100" dir="2700000" algn="tl">
                    <a:srgbClr val="DDDDDD"/>
                  </a:outerShdw>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134</a:t>
            </a:fld>
            <a:endParaRPr kumimoji="0" lang="en-US" sz="1200" u="none" strike="noStrike" kern="1200" cap="none" spc="0" normalizeH="0" baseline="0" noProof="0" dirty="0">
              <a:ln>
                <a:noFill/>
              </a:ln>
              <a:solidFill>
                <a:srgbClr val="000000"/>
              </a:solidFill>
              <a:effectLst>
                <a:outerShdw blurRad="38100" dist="38100" dir="2700000" algn="tl">
                  <a:srgbClr val="DDDDDD"/>
                </a:outerShdw>
              </a:effectLst>
              <a:uLnTx/>
              <a:uFillTx/>
              <a:latin typeface="Arial" panose="020B0604020202020204" pitchFamily="34" charset="0"/>
              <a:ea typeface="ＭＳ Ｐゴシック" charset="0"/>
            </a:endParaRPr>
          </a:p>
        </p:txBody>
      </p:sp>
      <p:sp>
        <p:nvSpPr>
          <p:cNvPr id="288770" name="Rectangle 2">
            <a:extLst>
              <a:ext uri="{FF2B5EF4-FFF2-40B4-BE49-F238E27FC236}">
                <a16:creationId xmlns:a16="http://schemas.microsoft.com/office/drawing/2014/main" id="{C6BE75A8-1BB4-2098-075E-E5789ECD42E0}"/>
              </a:ext>
            </a:extLst>
          </p:cNvPr>
          <p:cNvSpPr>
            <a:spLocks noGrp="1" noRot="1" noChangeAspect="1" noChangeArrowheads="1"/>
          </p:cNvSpPr>
          <p:nvPr>
            <p:ph type="sldImg"/>
          </p:nvPr>
        </p:nvSpPr>
        <p:spPr>
          <a:solidFill>
            <a:srgbClr val="FFFFFF"/>
          </a:solidFill>
          <a:ln/>
        </p:spPr>
      </p:sp>
      <p:sp>
        <p:nvSpPr>
          <p:cNvPr id="288771" name="Rectangle 3">
            <a:extLst>
              <a:ext uri="{FF2B5EF4-FFF2-40B4-BE49-F238E27FC236}">
                <a16:creationId xmlns:a16="http://schemas.microsoft.com/office/drawing/2014/main" id="{0FC55FEE-FD56-76C5-28C0-9B250C9E266B}"/>
              </a:ext>
            </a:extLst>
          </p:cNvPr>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a typeface="ＭＳ Ｐゴシック" charset="0"/>
              <a:cs typeface="ＭＳ Ｐゴシック" charset="0"/>
            </a:endParaRPr>
          </a:p>
        </p:txBody>
      </p:sp>
    </p:spTree>
    <p:extLst>
      <p:ext uri="{BB962C8B-B14F-4D97-AF65-F5344CB8AC3E}">
        <p14:creationId xmlns:p14="http://schemas.microsoft.com/office/powerpoint/2010/main" val="246025787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3257453-1913-C449-8EF8-2F87BC7B8773}" type="slidenum">
              <a:rPr kumimoji="0" lang="en-US" sz="1200" u="none" strike="noStrike" kern="1200" cap="none" spc="0" normalizeH="0" baseline="0" noProof="0">
                <a:ln>
                  <a:noFill/>
                </a:ln>
                <a:solidFill>
                  <a:prstClr val="black"/>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a:t>
            </a:fld>
            <a:endParaRPr kumimoji="0" lang="en-US" sz="1200" u="none" strike="noStrike" kern="1200" cap="none" spc="0" normalizeH="0" baseline="0" noProof="0" dirty="0">
              <a:ln>
                <a:noFill/>
              </a:ln>
              <a:solidFill>
                <a:prstClr val="black"/>
              </a:solidFill>
              <a:effectLst/>
              <a:uLnTx/>
              <a:uFillTx/>
              <a:ea typeface="ＭＳ Ｐゴシック" charset="0"/>
            </a:endParaRPr>
          </a:p>
        </p:txBody>
      </p:sp>
      <p:sp>
        <p:nvSpPr>
          <p:cNvPr id="1340418"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34041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r>
              <a:rPr lang="en-US" dirty="0">
                <a:latin typeface="Times New Roman" charset="0"/>
                <a:ea typeface="ＭＳ Ｐゴシック" charset="0"/>
                <a:cs typeface="ＭＳ Ｐゴシック" charset="0"/>
              </a:rPr>
              <a:t>Paul is clear that all of the Israelites of the Exodus were saved and initially had the same blessings. But he reveals in verse 5 that most were judged for their sin.</a:t>
            </a:r>
          </a:p>
          <a:p>
            <a:pPr eaLnBrk="1" hangingPunct="1"/>
            <a:r>
              <a:rPr lang="en-US" dirty="0">
                <a:latin typeface="Times New Roman" charset="0"/>
                <a:ea typeface="ＭＳ Ｐゴシック" charset="0"/>
                <a:cs typeface="ＭＳ Ｐゴシック" charset="0"/>
              </a:rPr>
              <a:t>___________</a:t>
            </a:r>
          </a:p>
          <a:p>
            <a:pPr eaLnBrk="1" hangingPunct="1"/>
            <a:r>
              <a:rPr lang="en-US" dirty="0">
                <a:latin typeface="Times New Roman" charset="0"/>
                <a:ea typeface="ＭＳ Ｐゴシック" charset="0"/>
                <a:cs typeface="ＭＳ Ｐゴシック" charset="0"/>
              </a:rPr>
              <a:t>Common-253</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BE-02-Exodus-89</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OS-02-Exodus-181</a:t>
            </a:r>
          </a:p>
          <a:p>
            <a:pPr eaLnBrk="1" hangingPunct="1"/>
            <a:r>
              <a:rPr lang="en-US" dirty="0">
                <a:latin typeface="Times New Roman" charset="0"/>
                <a:ea typeface="ＭＳ Ｐゴシック" charset="0"/>
                <a:cs typeface="ＭＳ Ｐゴシック" charset="0"/>
              </a:rPr>
              <a:t>OS-04-Numbers-59</a:t>
            </a:r>
          </a:p>
          <a:p>
            <a:pPr eaLnBrk="1" hangingPunct="1"/>
            <a:r>
              <a:rPr lang="en-US" b="1" dirty="0">
                <a:latin typeface="Arial" panose="020B0604020202020204" pitchFamily="34" charset="0"/>
                <a:ea typeface="ＭＳ Ｐゴシック" charset="0"/>
                <a:cs typeface="ＭＳ Ｐゴシック" charset="0"/>
              </a:rPr>
              <a:t>NB-14 Religion 5 Passover &amp; Lord's Supper-115</a:t>
            </a:r>
          </a:p>
          <a:p>
            <a:pPr eaLnBrk="1" hangingPunct="1"/>
            <a:r>
              <a:rPr lang="en-US" b="1" dirty="0">
                <a:latin typeface="Arial" panose="020B0604020202020204" pitchFamily="34" charset="0"/>
                <a:ea typeface="ＭＳ Ｐゴシック" charset="0"/>
                <a:cs typeface="ＭＳ Ｐゴシック" charset="0"/>
              </a:rPr>
              <a:t>NS-07-1 Cor_10-16-slide-12</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105083293"/>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F9CF4A4A-4C56-6547-A233-D040DE1A4B46}" type="slidenum">
              <a:rPr lang="en-US" sz="1200" smtClean="0">
                <a:solidFill>
                  <a:srgbClr val="000000"/>
                </a:solidFill>
                <a:latin typeface="Arial" panose="020B0604020202020204" pitchFamily="34" charset="0"/>
              </a:rPr>
              <a:pPr algn="r" eaLnBrk="0" hangingPunct="0"/>
              <a:t>139</a:t>
            </a:fld>
            <a:endParaRPr lang="en-US" sz="1200" dirty="0">
              <a:solidFill>
                <a:srgbClr val="000000"/>
              </a:solidFill>
              <a:latin typeface="Arial" panose="020B0604020202020204" pitchFamily="34" charset="0"/>
            </a:endParaRPr>
          </a:p>
        </p:txBody>
      </p:sp>
      <p:sp>
        <p:nvSpPr>
          <p:cNvPr id="110594" name="Rectangle 2"/>
          <p:cNvSpPr>
            <a:spLocks noGrp="1" noRot="1" noChangeAspect="1" noChangeArrowheads="1" noTextEdit="1"/>
          </p:cNvSpPr>
          <p:nvPr>
            <p:ph type="sldImg"/>
          </p:nvPr>
        </p:nvSpPr>
        <p:spPr>
          <a:solidFill>
            <a:srgbClr val="FFFFFF"/>
          </a:solidFill>
          <a:ln/>
        </p:spPr>
      </p:sp>
      <p:sp>
        <p:nvSpPr>
          <p:cNvPr id="1105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Calibri" charset="0"/>
              <a:ea typeface="MS PGothic" charset="0"/>
              <a:cs typeface="MS PGothic" charset="0"/>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Rectangle 7">
            <a:extLst>
              <a:ext uri="{FF2B5EF4-FFF2-40B4-BE49-F238E27FC236}">
                <a16:creationId xmlns:a16="http://schemas.microsoft.com/office/drawing/2014/main" id="{F4881A66-7E04-9D48-9885-381EA0BE78E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AF29CA3-4058-1F4C-852C-037A2736955D}"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140</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84994" name="Rectangle 7">
            <a:extLst>
              <a:ext uri="{FF2B5EF4-FFF2-40B4-BE49-F238E27FC236}">
                <a16:creationId xmlns:a16="http://schemas.microsoft.com/office/drawing/2014/main" id="{988AC74A-2D94-A140-B157-A11E3A87CE89}"/>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CCC7DA7-3B16-7A40-A409-1AED788E923F}"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140</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84995" name="Rectangle 2">
            <a:extLst>
              <a:ext uri="{FF2B5EF4-FFF2-40B4-BE49-F238E27FC236}">
                <a16:creationId xmlns:a16="http://schemas.microsoft.com/office/drawing/2014/main" id="{DF86EAE2-79F6-8A43-B3E5-2D7CDB92CC8A}"/>
              </a:ext>
            </a:extLst>
          </p:cNvPr>
          <p:cNvSpPr>
            <a:spLocks noGrp="1" noRot="1" noChangeAspect="1" noChangeArrowheads="1"/>
          </p:cNvSpPr>
          <p:nvPr>
            <p:ph type="sldImg"/>
          </p:nvPr>
        </p:nvSpPr>
        <p:spPr>
          <a:solidFill>
            <a:srgbClr val="FFFFFF"/>
          </a:solidFill>
          <a:ln/>
        </p:spPr>
      </p:sp>
      <p:sp>
        <p:nvSpPr>
          <p:cNvPr id="84996" name="Rectangle 3">
            <a:extLst>
              <a:ext uri="{FF2B5EF4-FFF2-40B4-BE49-F238E27FC236}">
                <a16:creationId xmlns:a16="http://schemas.microsoft.com/office/drawing/2014/main" id="{1A3C42BF-FD8C-5342-9A49-EBC74AD618DB}"/>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lvl="2" eaLnBrk="1" hangingPunct="1">
              <a:spcBef>
                <a:spcPts val="1200"/>
              </a:spcBef>
              <a:spcAft>
                <a:spcPts val="300"/>
              </a:spcAft>
            </a:pPr>
            <a:r>
              <a:rPr lang="en-US" altLang="en-US" dirty="0">
                <a:latin typeface="Times New Roman" panose="02020603050405020304" pitchFamily="18" charset="0"/>
                <a:ea typeface="ＭＳ Ｐゴシック" panose="020B0600070205080204" pitchFamily="34" charset="-128"/>
              </a:rPr>
              <a:t>Four-year old Sarah was just delighted one Sunday morning.  Why?  Because this was the Sunday she could attend </a:t>
            </a:r>
            <a:r>
              <a:rPr lang="ja-JP" altLang="en-US">
                <a:latin typeface="Times New Roman" panose="02020603050405020304" pitchFamily="18" charset="0"/>
                <a:ea typeface="ＭＳ Ｐゴシック" panose="020B0600070205080204" pitchFamily="34" charset="-128"/>
              </a:rPr>
              <a:t>“</a:t>
            </a:r>
            <a:r>
              <a:rPr lang="en-US" altLang="ja-JP" dirty="0">
                <a:latin typeface="Times New Roman" panose="02020603050405020304" pitchFamily="18" charset="0"/>
                <a:ea typeface="ＭＳ Ｐゴシック" panose="020B0600070205080204" pitchFamily="34" charset="-128"/>
              </a:rPr>
              <a:t>Big Church</a:t>
            </a:r>
            <a:r>
              <a:rPr lang="ja-JP" altLang="en-US">
                <a:latin typeface="Times New Roman" panose="02020603050405020304" pitchFamily="18" charset="0"/>
                <a:ea typeface="ＭＳ Ｐゴシック" panose="020B0600070205080204" pitchFamily="34" charset="-128"/>
              </a:rPr>
              <a:t>”</a:t>
            </a:r>
            <a:r>
              <a:rPr lang="en-US" altLang="ja-JP" dirty="0">
                <a:latin typeface="Times New Roman" panose="02020603050405020304" pitchFamily="18" charset="0"/>
                <a:ea typeface="ＭＳ Ｐゴシック" panose="020B0600070205080204" pitchFamily="34" charset="-128"/>
              </a:rPr>
              <a:t> with Mom and Dad.  She was especially thrilled when the communion trays were being passed to her row…</a:t>
            </a:r>
          </a:p>
          <a:p>
            <a:pPr algn="just" eaLnBrk="1" hangingPunct="1"/>
            <a:endParaRPr lang="en-US" altLang="en-US" dirty="0">
              <a:latin typeface="Times New Roman" panose="02020603050405020304" pitchFamily="18" charset="0"/>
              <a:ea typeface="ＭＳ Ｐゴシック" panose="020B0600070205080204" pitchFamily="34" charset="-128"/>
            </a:endParaRPr>
          </a:p>
          <a:p>
            <a:pPr algn="just" eaLnBrk="1" hangingPunct="1"/>
            <a:r>
              <a:rPr lang="en-US" altLang="en-US" dirty="0">
                <a:latin typeface="Times New Roman" panose="02020603050405020304" pitchFamily="18" charset="0"/>
                <a:ea typeface="ＭＳ Ｐゴシック" panose="020B0600070205080204" pitchFamily="34" charset="-128"/>
              </a:rPr>
              <a:t>	At this point her parents realized that they had not yet explained to her why she </a:t>
            </a:r>
            <a:r>
              <a:rPr lang="en-US" altLang="en-US" dirty="0" err="1">
                <a:latin typeface="Times New Roman" panose="02020603050405020304" pitchFamily="18" charset="0"/>
                <a:ea typeface="ＭＳ Ｐゴシック" panose="020B0600070205080204" pitchFamily="34" charset="-128"/>
              </a:rPr>
              <a:t>couldn</a:t>
            </a:r>
            <a:r>
              <a:rPr lang="fr-FR" altLang="ja-JP" dirty="0">
                <a:latin typeface="Times New Roman" panose="02020603050405020304" pitchFamily="18" charset="0"/>
                <a:ea typeface="ＭＳ Ｐゴシック" panose="020B0600070205080204" pitchFamily="34" charset="-128"/>
              </a:rPr>
              <a:t>'</a:t>
            </a:r>
            <a:r>
              <a:rPr lang="en-US" altLang="en-US" dirty="0">
                <a:latin typeface="Times New Roman" panose="02020603050405020304" pitchFamily="18" charset="0"/>
                <a:ea typeface="ＭＳ Ｐゴシック" panose="020B0600070205080204" pitchFamily="34" charset="-128"/>
              </a:rPr>
              <a:t>t take the elements.  Mom and Dad got some but little Sarah was very upset that she </a:t>
            </a:r>
            <a:r>
              <a:rPr lang="en-US" altLang="en-US" dirty="0" err="1">
                <a:latin typeface="Times New Roman" panose="02020603050405020304" pitchFamily="18" charset="0"/>
                <a:ea typeface="ＭＳ Ｐゴシック" panose="020B0600070205080204" pitchFamily="34" charset="-128"/>
              </a:rPr>
              <a:t>couldn</a:t>
            </a:r>
            <a:r>
              <a:rPr lang="fr-FR" altLang="ja-JP" dirty="0">
                <a:latin typeface="Times New Roman" panose="02020603050405020304" pitchFamily="18" charset="0"/>
                <a:ea typeface="ＭＳ Ｐゴシック" panose="020B0600070205080204" pitchFamily="34" charset="-128"/>
              </a:rPr>
              <a:t>'</a:t>
            </a:r>
            <a:r>
              <a:rPr lang="en-US" altLang="en-US" dirty="0">
                <a:latin typeface="Times New Roman" panose="02020603050405020304" pitchFamily="18" charset="0"/>
                <a:ea typeface="ＭＳ Ｐゴシック" panose="020B0600070205080204" pitchFamily="34" charset="-128"/>
              </a:rPr>
              <a:t>t get any.  Her parents intended to talk to her about it later, but, as often happens, they forgot.</a:t>
            </a:r>
          </a:p>
          <a:p>
            <a:pPr algn="just" eaLnBrk="1" hangingPunct="1"/>
            <a:endParaRPr lang="en-US" altLang="en-US" dirty="0">
              <a:latin typeface="Times New Roman" panose="02020603050405020304" pitchFamily="18" charset="0"/>
              <a:ea typeface="ＭＳ Ｐゴシック" panose="020B0600070205080204" pitchFamily="34" charset="-128"/>
            </a:endParaRPr>
          </a:p>
          <a:p>
            <a:pPr algn="just" eaLnBrk="1" hangingPunct="1"/>
            <a:r>
              <a:rPr lang="en-US" altLang="en-US" dirty="0">
                <a:latin typeface="Times New Roman" panose="02020603050405020304" pitchFamily="18" charset="0"/>
                <a:ea typeface="ＭＳ Ｐゴシック" panose="020B0600070205080204" pitchFamily="34" charset="-128"/>
              </a:rPr>
              <a:t>	A few months later Sarah attended </a:t>
            </a:r>
            <a:r>
              <a:rPr lang="ja-JP" altLang="en-US">
                <a:latin typeface="Times New Roman" panose="02020603050405020304" pitchFamily="18" charset="0"/>
                <a:ea typeface="ＭＳ Ｐゴシック" panose="020B0600070205080204" pitchFamily="34" charset="-128"/>
              </a:rPr>
              <a:t>“</a:t>
            </a:r>
            <a:r>
              <a:rPr lang="en-US" altLang="ja-JP" dirty="0">
                <a:latin typeface="Times New Roman" panose="02020603050405020304" pitchFamily="18" charset="0"/>
                <a:ea typeface="ＭＳ Ｐゴシック" panose="020B0600070205080204" pitchFamily="34" charset="-128"/>
              </a:rPr>
              <a:t>Big Church</a:t>
            </a:r>
            <a:r>
              <a:rPr lang="ja-JP" altLang="en-US">
                <a:latin typeface="Times New Roman" panose="02020603050405020304" pitchFamily="18" charset="0"/>
                <a:ea typeface="ＭＳ Ｐゴシック" panose="020B0600070205080204" pitchFamily="34" charset="-128"/>
              </a:rPr>
              <a:t>”</a:t>
            </a:r>
            <a:r>
              <a:rPr lang="en-US" altLang="ja-JP" dirty="0">
                <a:latin typeface="Times New Roman" panose="02020603050405020304" pitchFamily="18" charset="0"/>
                <a:ea typeface="ＭＳ Ｐゴシック" panose="020B0600070205080204" pitchFamily="34" charset="-128"/>
              </a:rPr>
              <a:t> again with her parents, but this time it </a:t>
            </a:r>
            <a:r>
              <a:rPr lang="en-US" altLang="ja-JP" dirty="0" err="1">
                <a:latin typeface="Times New Roman" panose="02020603050405020304" pitchFamily="18" charset="0"/>
                <a:ea typeface="ＭＳ Ｐゴシック" panose="020B0600070205080204" pitchFamily="34" charset="-128"/>
              </a:rPr>
              <a:t>wasn</a:t>
            </a:r>
            <a:r>
              <a:rPr lang="fr-FR" altLang="ja-JP" dirty="0">
                <a:latin typeface="Times New Roman" panose="02020603050405020304" pitchFamily="18" charset="0"/>
                <a:ea typeface="ＭＳ Ｐゴシック" panose="020B0600070205080204" pitchFamily="34" charset="-128"/>
              </a:rPr>
              <a:t>'</a:t>
            </a:r>
            <a:r>
              <a:rPr lang="en-US" altLang="ja-JP" dirty="0">
                <a:latin typeface="Times New Roman" panose="02020603050405020304" pitchFamily="18" charset="0"/>
                <a:ea typeface="ＭＳ Ｐゴシック" panose="020B0600070205080204" pitchFamily="34" charset="-128"/>
              </a:rPr>
              <a:t>t Communion Sunday.  As everyone rose for the benediction and Sarah realized church was nearly over, she scornfully asked, </a:t>
            </a:r>
            <a:r>
              <a:rPr lang="ja-JP" altLang="en-US">
                <a:latin typeface="Times New Roman" panose="02020603050405020304" pitchFamily="18" charset="0"/>
                <a:ea typeface="ＭＳ Ｐゴシック" panose="020B0600070205080204" pitchFamily="34" charset="-128"/>
              </a:rPr>
              <a:t>“</a:t>
            </a:r>
            <a:r>
              <a:rPr lang="en-US" altLang="ja-JP" dirty="0" err="1">
                <a:latin typeface="Times New Roman" panose="02020603050405020304" pitchFamily="18" charset="0"/>
                <a:ea typeface="ＭＳ Ｐゴシック" panose="020B0600070205080204" pitchFamily="34" charset="-128"/>
              </a:rPr>
              <a:t>Aren</a:t>
            </a:r>
            <a:r>
              <a:rPr lang="fr-FR" altLang="ja-JP" dirty="0">
                <a:latin typeface="Times New Roman" panose="02020603050405020304" pitchFamily="18" charset="0"/>
                <a:ea typeface="ＭＳ Ｐゴシック" panose="020B0600070205080204" pitchFamily="34" charset="-128"/>
              </a:rPr>
              <a:t>'</a:t>
            </a:r>
            <a:r>
              <a:rPr lang="en-US" altLang="ja-JP" dirty="0">
                <a:latin typeface="Times New Roman" panose="02020603050405020304" pitchFamily="18" charset="0"/>
                <a:ea typeface="ＭＳ Ｐゴシック" panose="020B0600070205080204" pitchFamily="34" charset="-128"/>
              </a:rPr>
              <a:t>t you going to have your little snack now?</a:t>
            </a:r>
            <a:r>
              <a:rPr lang="ja-JP" altLang="en-US">
                <a:latin typeface="Times New Roman" panose="02020603050405020304" pitchFamily="18" charset="0"/>
                <a:ea typeface="ＭＳ Ｐゴシック" panose="020B0600070205080204" pitchFamily="34" charset="-128"/>
              </a:rPr>
              <a:t>”</a:t>
            </a:r>
            <a:endParaRPr lang="en-US" altLang="ja-JP" dirty="0">
              <a:latin typeface="Times New Roman" panose="02020603050405020304" pitchFamily="18" charset="0"/>
              <a:ea typeface="ＭＳ Ｐゴシック" panose="020B0600070205080204" pitchFamily="34" charset="-128"/>
            </a:endParaRPr>
          </a:p>
          <a:p>
            <a:pPr eaLnBrk="1" hangingPunct="1"/>
            <a:endParaRPr lang="en-US" altLang="en-US" b="1" dirty="0">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5D81F1D-29A3-BA40-9C77-D38BE1DAFC0E}"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141</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0070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14CA112-5BE0-EC4B-93BC-410D61372C3C}" type="slidenum">
              <a:rPr kumimoji="0" lang="en-US" sz="1200"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141</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00707" name="Rectangle 2"/>
          <p:cNvSpPr>
            <a:spLocks noGrp="1" noRot="1" noChangeAspect="1" noChangeArrowheads="1" noTextEdit="1"/>
          </p:cNvSpPr>
          <p:nvPr>
            <p:ph type="sldImg"/>
          </p:nvPr>
        </p:nvSpPr>
        <p:spPr>
          <a:solidFill>
            <a:srgbClr val="FFFFFF"/>
          </a:solidFill>
          <a:ln/>
        </p:spPr>
      </p:sp>
      <p:sp>
        <p:nvSpPr>
          <p:cNvPr id="20070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545470585"/>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7">
            <a:extLst>
              <a:ext uri="{FF2B5EF4-FFF2-40B4-BE49-F238E27FC236}">
                <a16:creationId xmlns:a16="http://schemas.microsoft.com/office/drawing/2014/main" id="{E6A63A23-F21D-1E45-84CF-D4D1E771B9A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03211A7-F3E7-EC40-8994-7B636CB0B940}"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142</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89090" name="Rectangle 7">
            <a:extLst>
              <a:ext uri="{FF2B5EF4-FFF2-40B4-BE49-F238E27FC236}">
                <a16:creationId xmlns:a16="http://schemas.microsoft.com/office/drawing/2014/main" id="{E6ADC56E-DBC9-D94C-95DE-0F71B5A27012}"/>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43EC73A-0C9D-C041-8CEA-63990844DCC4}"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142</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89091" name="Rectangle 7">
            <a:extLst>
              <a:ext uri="{FF2B5EF4-FFF2-40B4-BE49-F238E27FC236}">
                <a16:creationId xmlns:a16="http://schemas.microsoft.com/office/drawing/2014/main" id="{FF3B14C5-C01F-4348-B98E-0ECA18B30251}"/>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A3BB1B7-CAA2-234B-921A-3C526F776EF2}"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142</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89092" name="Rectangle 2">
            <a:extLst>
              <a:ext uri="{FF2B5EF4-FFF2-40B4-BE49-F238E27FC236}">
                <a16:creationId xmlns:a16="http://schemas.microsoft.com/office/drawing/2014/main" id="{E8155E07-C329-E64B-933D-7B803898CD48}"/>
              </a:ext>
            </a:extLst>
          </p:cNvPr>
          <p:cNvSpPr>
            <a:spLocks noGrp="1" noRot="1" noChangeAspect="1" noChangeArrowheads="1" noTextEdit="1"/>
          </p:cNvSpPr>
          <p:nvPr>
            <p:ph type="sldImg"/>
          </p:nvPr>
        </p:nvSpPr>
        <p:spPr>
          <a:solidFill>
            <a:srgbClr val="FFFFFF"/>
          </a:solidFill>
          <a:ln/>
        </p:spPr>
      </p:sp>
      <p:sp>
        <p:nvSpPr>
          <p:cNvPr id="89093" name="Rectangle 3">
            <a:extLst>
              <a:ext uri="{FF2B5EF4-FFF2-40B4-BE49-F238E27FC236}">
                <a16:creationId xmlns:a16="http://schemas.microsoft.com/office/drawing/2014/main" id="{0164611E-76C8-F64E-BCA0-0B3B311BCA34}"/>
              </a:ext>
            </a:extLst>
          </p:cNvPr>
          <p:cNvSpPr>
            <a:spLocks noGrp="1" noChangeArrowheads="1"/>
          </p:cNvSpPr>
          <p:nvPr>
            <p:ph type="body" idx="1"/>
          </p:nvPr>
        </p:nvSpPr>
        <p:spPr>
          <a:solidFill>
            <a:srgbClr val="FFFFFF"/>
          </a:solidFill>
          <a:ln>
            <a:solidFill>
              <a:srgbClr val="000000"/>
            </a:solidFill>
          </a:ln>
        </p:spPr>
        <p:txBody>
          <a:bodyPr/>
          <a:lstStyle/>
          <a:p>
            <a:pPr lvl="3" eaLnBrk="1" hangingPunct="1">
              <a:spcBef>
                <a:spcPts val="1200"/>
              </a:spcBef>
              <a:spcAft>
                <a:spcPts val="300"/>
              </a:spcAft>
            </a:pPr>
            <a:r>
              <a:rPr lang="en-US" altLang="en-US">
                <a:latin typeface="Times New Roman" panose="02020603050405020304" pitchFamily="18" charset="0"/>
                <a:ea typeface="ＭＳ Ｐゴシック" panose="020B0600070205080204" pitchFamily="34" charset="-128"/>
              </a:rPr>
              <a:t>We chuckle at this—but then I wonder how many of us can provide our own understanding of what this celebration is all about.</a:t>
            </a:r>
          </a:p>
          <a:p>
            <a:pPr lvl="3" eaLnBrk="1" hangingPunct="1">
              <a:spcBef>
                <a:spcPts val="1200"/>
              </a:spcBef>
              <a:spcAft>
                <a:spcPts val="300"/>
              </a:spcAft>
            </a:pPr>
            <a:endParaRPr lang="en-US" altLang="en-US">
              <a:latin typeface="Times New Roman" panose="02020603050405020304" pitchFamily="18" charset="0"/>
              <a:ea typeface="ＭＳ Ｐゴシック" panose="020B0600070205080204" pitchFamily="34" charset="-128"/>
            </a:endParaRPr>
          </a:p>
          <a:p>
            <a:pPr lvl="3" eaLnBrk="1" hangingPunct="1">
              <a:spcBef>
                <a:spcPts val="1200"/>
              </a:spcBef>
              <a:spcAft>
                <a:spcPts val="300"/>
              </a:spcAft>
            </a:pPr>
            <a:r>
              <a:rPr lang="en-US" altLang="en-US">
                <a:latin typeface="Times New Roman" panose="02020603050405020304" pitchFamily="18" charset="0"/>
                <a:ea typeface="ＭＳ Ｐゴシック" panose="020B0600070205080204" pitchFamily="34" charset="-128"/>
              </a:rPr>
              <a:t>Some of us have been believers for several years and taken the elements many times—yet we have little more understanding than this girl showed: </a:t>
            </a:r>
            <a:r>
              <a:rPr lang="ja-JP" altLang="en-US">
                <a:latin typeface="Times New Roman" panose="02020603050405020304" pitchFamily="18" charset="0"/>
                <a:ea typeface="ＭＳ Ｐゴシック" panose="020B0600070205080204" pitchFamily="34" charset="-128"/>
              </a:rPr>
              <a:t>“</a:t>
            </a:r>
            <a:r>
              <a:rPr lang="en-US" altLang="ja-JP">
                <a:latin typeface="Times New Roman" panose="02020603050405020304" pitchFamily="18" charset="0"/>
                <a:ea typeface="ＭＳ Ｐゴシック" panose="020B0600070205080204" pitchFamily="34" charset="-128"/>
              </a:rPr>
              <a:t>Oh, it has something to do with the death of Christ…</a:t>
            </a:r>
            <a:r>
              <a:rPr lang="ja-JP" altLang="en-US">
                <a:latin typeface="Times New Roman" panose="02020603050405020304" pitchFamily="18" charset="0"/>
                <a:ea typeface="ＭＳ Ｐゴシック" panose="020B0600070205080204" pitchFamily="34" charset="-128"/>
              </a:rPr>
              <a:t>”</a:t>
            </a:r>
            <a:endParaRPr lang="en-US" altLang="ja-JP">
              <a:latin typeface="Times New Roman" panose="02020603050405020304" pitchFamily="18" charset="0"/>
              <a:ea typeface="ＭＳ Ｐゴシック" panose="020B0600070205080204" pitchFamily="34" charset="-128"/>
            </a:endParaRPr>
          </a:p>
          <a:p>
            <a:pPr lvl="3" eaLnBrk="1" hangingPunct="1">
              <a:spcBef>
                <a:spcPts val="1200"/>
              </a:spcBef>
              <a:spcAft>
                <a:spcPts val="300"/>
              </a:spcAft>
            </a:pPr>
            <a:endParaRPr lang="en-US" altLang="en-US">
              <a:latin typeface="Times New Roman" panose="02020603050405020304" pitchFamily="18" charset="0"/>
              <a:ea typeface="ＭＳ Ｐゴシック" panose="020B0600070205080204" pitchFamily="34" charset="-128"/>
            </a:endParaRPr>
          </a:p>
          <a:p>
            <a:pPr algn="just" eaLnBrk="1" hangingPunct="1"/>
            <a:r>
              <a:rPr lang="en-US" altLang="en-US">
                <a:latin typeface="Times New Roman" panose="02020603050405020304" pitchFamily="18" charset="0"/>
                <a:ea typeface="ＭＳ Ｐゴシック" panose="020B0600070205080204" pitchFamily="34" charset="-128"/>
              </a:rPr>
              <a:t>The Lord</a:t>
            </a:r>
            <a:r>
              <a:rPr lang="fr-FR" altLang="ja-JP">
                <a:latin typeface="Times New Roman" panose="02020603050405020304" pitchFamily="18" charset="0"/>
                <a:ea typeface="ＭＳ Ｐゴシック" panose="020B0600070205080204" pitchFamily="34" charset="-128"/>
              </a:rPr>
              <a:t>'</a:t>
            </a:r>
            <a:r>
              <a:rPr lang="en-US" altLang="en-US">
                <a:latin typeface="Times New Roman" panose="02020603050405020304" pitchFamily="18" charset="0"/>
                <a:ea typeface="ＭＳ Ｐゴシック" panose="020B0600070205080204" pitchFamily="34" charset="-128"/>
              </a:rPr>
              <a:t>s Supper is one activity that Christians do frequently which can lose its focus and be reduced to simply a </a:t>
            </a:r>
            <a:r>
              <a:rPr lang="ja-JP" altLang="en-US">
                <a:latin typeface="Times New Roman" panose="02020603050405020304" pitchFamily="18" charset="0"/>
                <a:ea typeface="ＭＳ Ｐゴシック" panose="020B0600070205080204" pitchFamily="34" charset="-128"/>
              </a:rPr>
              <a:t>“</a:t>
            </a:r>
            <a:r>
              <a:rPr lang="en-US" altLang="ja-JP">
                <a:latin typeface="Times New Roman" panose="02020603050405020304" pitchFamily="18" charset="0"/>
                <a:ea typeface="ＭＳ Ｐゴシック" panose="020B0600070205080204" pitchFamily="34" charset="-128"/>
              </a:rPr>
              <a:t>little snack.</a:t>
            </a:r>
            <a:r>
              <a:rPr lang="ja-JP" altLang="en-US">
                <a:latin typeface="Times New Roman" panose="02020603050405020304" pitchFamily="18" charset="0"/>
                <a:ea typeface="ＭＳ Ｐゴシック" panose="020B0600070205080204" pitchFamily="34" charset="-128"/>
              </a:rPr>
              <a:t>”</a:t>
            </a:r>
            <a:r>
              <a:rPr lang="en-US" altLang="ja-JP">
                <a:latin typeface="Times New Roman" panose="02020603050405020304" pitchFamily="18" charset="0"/>
                <a:ea typeface="ＭＳ Ｐゴシック" panose="020B0600070205080204" pitchFamily="34" charset="-128"/>
              </a:rPr>
              <a:t>  Honestly, has it been meaningful experience for you each time?  Don</a:t>
            </a:r>
            <a:r>
              <a:rPr lang="fr-FR" altLang="ja-JP">
                <a:latin typeface="Times New Roman" panose="02020603050405020304" pitchFamily="18" charset="0"/>
                <a:ea typeface="ＭＳ Ｐゴシック" panose="020B0600070205080204" pitchFamily="34" charset="-128"/>
              </a:rPr>
              <a:t>'</a:t>
            </a:r>
            <a:r>
              <a:rPr lang="en-US" altLang="ja-JP">
                <a:latin typeface="Times New Roman" panose="02020603050405020304" pitchFamily="18" charset="0"/>
                <a:ea typeface="ＭＳ Ｐゴシック" panose="020B0600070205080204" pitchFamily="34" charset="-128"/>
              </a:rPr>
              <a:t>t you want it to be?  And don</a:t>
            </a:r>
            <a:r>
              <a:rPr lang="fr-FR" altLang="ja-JP">
                <a:latin typeface="Times New Roman" panose="02020603050405020304" pitchFamily="18" charset="0"/>
                <a:ea typeface="ＭＳ Ｐゴシック" panose="020B0600070205080204" pitchFamily="34" charset="-128"/>
              </a:rPr>
              <a:t>'</a:t>
            </a:r>
            <a:r>
              <a:rPr lang="en-US" altLang="ja-JP">
                <a:latin typeface="Times New Roman" panose="02020603050405020304" pitchFamily="18" charset="0"/>
                <a:ea typeface="ＭＳ Ｐゴシック" panose="020B0600070205080204" pitchFamily="34" charset="-128"/>
              </a:rPr>
              <a:t>t you want to make sure you are pleasing to the Lord as you take part?  This is such a serious matter that some who have abused it have even gotten sick and died</a:t>
            </a:r>
            <a:endParaRPr lang="en-US" altLang="en-US">
              <a:latin typeface="Times New Roman" panose="02020603050405020304" pitchFamily="18" charset="0"/>
              <a:ea typeface="ＭＳ Ｐゴシック" panose="020B0600070205080204" pitchFamily="34" charset="-128"/>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7" name="Rectangle 7">
            <a:extLst>
              <a:ext uri="{FF2B5EF4-FFF2-40B4-BE49-F238E27FC236}">
                <a16:creationId xmlns:a16="http://schemas.microsoft.com/office/drawing/2014/main" id="{F4C8E215-10F1-4246-B6AF-8E700B4A253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7A5AB56-5F03-C54C-B20B-F7AF4169B8C8}"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143</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91138" name="Rectangle 2">
            <a:extLst>
              <a:ext uri="{FF2B5EF4-FFF2-40B4-BE49-F238E27FC236}">
                <a16:creationId xmlns:a16="http://schemas.microsoft.com/office/drawing/2014/main" id="{B009763B-F2A1-9341-A1DB-14A63C37E09E}"/>
              </a:ext>
            </a:extLst>
          </p:cNvPr>
          <p:cNvSpPr>
            <a:spLocks noGrp="1" noRot="1" noChangeAspect="1" noChangeArrowheads="1"/>
          </p:cNvSpPr>
          <p:nvPr>
            <p:ph type="sldImg"/>
          </p:nvPr>
        </p:nvSpPr>
        <p:spPr>
          <a:solidFill>
            <a:srgbClr val="FFFFFF"/>
          </a:solidFill>
          <a:ln/>
        </p:spPr>
      </p:sp>
      <p:sp>
        <p:nvSpPr>
          <p:cNvPr id="91139" name="Rectangle 3">
            <a:extLst>
              <a:ext uri="{FF2B5EF4-FFF2-40B4-BE49-F238E27FC236}">
                <a16:creationId xmlns:a16="http://schemas.microsoft.com/office/drawing/2014/main" id="{337915F9-E5C3-BD42-B0B7-F86ECD1ECFBB}"/>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tLang="en-US" b="1" dirty="0">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B2F7A36-534E-8A41-8942-CCBC80F23B98}"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144</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20834" name="Rectangle 2"/>
          <p:cNvSpPr>
            <a:spLocks noGrp="1" noRot="1" noChangeAspect="1" noChangeArrowheads="1"/>
          </p:cNvSpPr>
          <p:nvPr>
            <p:ph type="sldImg"/>
          </p:nvPr>
        </p:nvSpPr>
        <p:spPr>
          <a:solidFill>
            <a:srgbClr val="FFFFFF"/>
          </a:solidFill>
          <a:ln/>
        </p:spPr>
      </p:sp>
      <p:sp>
        <p:nvSpPr>
          <p:cNvPr id="1208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100220428"/>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1025A6E-1239-8644-B0AE-8EBB78EF93DC}" type="slidenum">
              <a:rPr lang="en-US" sz="1200">
                <a:solidFill>
                  <a:prstClr val="black"/>
                </a:solidFill>
                <a:latin typeface="Arial" panose="020B0604020202020204" pitchFamily="34" charset="0"/>
              </a:rPr>
              <a:pPr/>
              <a:t>145</a:t>
            </a:fld>
            <a:endParaRPr lang="en-US" sz="1200" dirty="0">
              <a:solidFill>
                <a:prstClr val="black"/>
              </a:solidFill>
              <a:latin typeface="Arial" panose="020B0604020202020204" pitchFamily="34" charset="0"/>
            </a:endParaRPr>
          </a:p>
        </p:txBody>
      </p:sp>
      <p:sp>
        <p:nvSpPr>
          <p:cNvPr id="14745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F8CBEA17-CD0D-9745-BC28-E748E69E1EB1}" type="slidenum">
              <a:rPr lang="en-US" sz="1200" smtClean="0">
                <a:solidFill>
                  <a:prstClr val="black"/>
                </a:solidFill>
                <a:latin typeface="Arial" panose="020B0604020202020204" pitchFamily="34" charset="0"/>
              </a:rPr>
              <a:pPr algn="r" eaLnBrk="0" hangingPunct="0"/>
              <a:t>145</a:t>
            </a:fld>
            <a:endParaRPr lang="en-US" sz="1200" dirty="0">
              <a:solidFill>
                <a:prstClr val="black"/>
              </a:solidFill>
              <a:latin typeface="Arial" panose="020B0604020202020204" pitchFamily="34" charset="0"/>
            </a:endParaRPr>
          </a:p>
        </p:txBody>
      </p:sp>
      <p:sp>
        <p:nvSpPr>
          <p:cNvPr id="147459" name="Rectangle 2"/>
          <p:cNvSpPr>
            <a:spLocks noGrp="1" noRot="1" noChangeAspect="1" noChangeArrowheads="1"/>
          </p:cNvSpPr>
          <p:nvPr>
            <p:ph type="sldImg"/>
          </p:nvPr>
        </p:nvSpPr>
        <p:spPr>
          <a:solidFill>
            <a:srgbClr val="FFFFFF"/>
          </a:solidFill>
          <a:ln/>
        </p:spPr>
      </p:sp>
      <p:sp>
        <p:nvSpPr>
          <p:cNvPr id="14746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428887284"/>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1025A6E-1239-8644-B0AE-8EBB78EF93DC}" type="slidenum">
              <a:rPr lang="en-US" sz="1200">
                <a:solidFill>
                  <a:prstClr val="black"/>
                </a:solidFill>
                <a:latin typeface="Arial" panose="020B0604020202020204" pitchFamily="34" charset="0"/>
              </a:rPr>
              <a:pPr/>
              <a:t>146</a:t>
            </a:fld>
            <a:endParaRPr lang="en-US" sz="1200" dirty="0">
              <a:solidFill>
                <a:prstClr val="black"/>
              </a:solidFill>
              <a:latin typeface="Arial" panose="020B0604020202020204" pitchFamily="34" charset="0"/>
            </a:endParaRPr>
          </a:p>
        </p:txBody>
      </p:sp>
      <p:sp>
        <p:nvSpPr>
          <p:cNvPr id="14745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F8CBEA17-CD0D-9745-BC28-E748E69E1EB1}" type="slidenum">
              <a:rPr lang="en-US" sz="1200" smtClean="0">
                <a:solidFill>
                  <a:prstClr val="black"/>
                </a:solidFill>
                <a:latin typeface="Arial" panose="020B0604020202020204" pitchFamily="34" charset="0"/>
              </a:rPr>
              <a:pPr algn="r" eaLnBrk="0" hangingPunct="0"/>
              <a:t>146</a:t>
            </a:fld>
            <a:endParaRPr lang="en-US" sz="1200" dirty="0">
              <a:solidFill>
                <a:prstClr val="black"/>
              </a:solidFill>
              <a:latin typeface="Arial" panose="020B0604020202020204" pitchFamily="34" charset="0"/>
            </a:endParaRPr>
          </a:p>
        </p:txBody>
      </p:sp>
      <p:sp>
        <p:nvSpPr>
          <p:cNvPr id="147459" name="Rectangle 2"/>
          <p:cNvSpPr>
            <a:spLocks noGrp="1" noRot="1" noChangeAspect="1" noChangeArrowheads="1"/>
          </p:cNvSpPr>
          <p:nvPr>
            <p:ph type="sldImg"/>
          </p:nvPr>
        </p:nvSpPr>
        <p:spPr>
          <a:solidFill>
            <a:srgbClr val="FFFFFF"/>
          </a:solidFill>
          <a:ln/>
        </p:spPr>
      </p:sp>
      <p:sp>
        <p:nvSpPr>
          <p:cNvPr id="14746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669568780"/>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5938" name="Rectangle 7"/>
          <p:cNvSpPr>
            <a:spLocks noGrp="1" noChangeArrowheads="1"/>
          </p:cNvSpPr>
          <p:nvPr>
            <p:ph type="sldNum" sz="quarter" idx="5"/>
          </p:nvPr>
        </p:nvSpPr>
        <p:spPr>
          <a:noFill/>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2ECDD4F-431B-C446-AB6F-9A6E15CC6F81}"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147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935939" name="Rectangle 2"/>
          <p:cNvSpPr>
            <a:spLocks noGrp="1" noRot="1" noChangeAspect="1" noChangeArrowheads="1"/>
          </p:cNvSpPr>
          <p:nvPr>
            <p:ph type="sldImg"/>
          </p:nvPr>
        </p:nvSpPr>
        <p:spPr>
          <a:solidFill>
            <a:srgbClr val="FFFFFF"/>
          </a:solidFill>
          <a:ln/>
        </p:spPr>
      </p:sp>
      <p:sp>
        <p:nvSpPr>
          <p:cNvPr id="935940"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SG" sz="1200" b="1" kern="1200" dirty="0">
                <a:solidFill>
                  <a:schemeClr val="tx1"/>
                </a:solidFill>
                <a:effectLst/>
                <a:latin typeface="Arial" panose="020B0604020202020204" pitchFamily="34" charset="0"/>
                <a:ea typeface="+mn-ea"/>
                <a:cs typeface="Arial" panose="020B0604020202020204" pitchFamily="34" charset="0"/>
              </a:rPr>
              <a:t>Community worship is also a fantastic privilege! Don’t look at church as a burden but as a blessing. That’s why the fellowship offering is also called the peace offering.  “The typology of the fellowship offering pictures the fellowship that the New Testament believer has with God and with other believers on the basis of Christ’s death on the cross (1 John 1:3). This is one phase of Christ’s ‘making peace through His blood, shed on the cross’ (Col. 1:20). In fact, ‘He Himself is our peace’ (Eph. 2:14)” (Lindsey, BKC, 1:180).</a:t>
            </a:r>
          </a:p>
          <a:p>
            <a:pPr eaLnBrk="1" hangingPunct="1"/>
            <a:endParaRPr lang="en-US" b="1" dirty="0">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267682317"/>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B3B7279A-96A7-E84D-A903-DCD8D23A46B5}" type="slidenum">
              <a:rPr lang="en-US" sz="1200">
                <a:solidFill>
                  <a:prstClr val="black"/>
                </a:solidFill>
                <a:latin typeface="Arial" panose="020B0604020202020204" pitchFamily="34" charset="0"/>
              </a:rPr>
              <a:pPr/>
              <a:t>148</a:t>
            </a:fld>
            <a:endParaRPr lang="en-US" sz="1200" dirty="0">
              <a:solidFill>
                <a:prstClr val="black"/>
              </a:solidFill>
              <a:latin typeface="Arial" panose="020B0604020202020204" pitchFamily="34" charset="0"/>
            </a:endParaRPr>
          </a:p>
        </p:txBody>
      </p:sp>
      <p:sp>
        <p:nvSpPr>
          <p:cNvPr id="131074" name="Rectangle 2"/>
          <p:cNvSpPr>
            <a:spLocks noGrp="1" noRot="1" noChangeAspect="1" noChangeArrowheads="1"/>
          </p:cNvSpPr>
          <p:nvPr>
            <p:ph type="sldImg"/>
          </p:nvPr>
        </p:nvSpPr>
        <p:spPr>
          <a:solidFill>
            <a:srgbClr val="FFFFFF"/>
          </a:solidFill>
          <a:ln/>
        </p:spPr>
      </p:sp>
      <p:sp>
        <p:nvSpPr>
          <p:cNvPr id="1415171" name="Rectangle 3"/>
          <p:cNvSpPr>
            <a:spLocks noGrp="1" noChangeArrowheads="1"/>
          </p:cNvSpPr>
          <p:nvPr>
            <p:ph type="body" idx="1"/>
          </p:nvPr>
        </p:nvSpPr>
        <p:spPr>
          <a:solidFill>
            <a:srgbClr val="FFFFFF"/>
          </a:solidFill>
          <a:ln>
            <a:solidFill>
              <a:srgbClr val="000000"/>
            </a:solidFill>
          </a:ln>
        </p:spPr>
        <p:txBody>
          <a:bodyPr/>
          <a:lstStyle/>
          <a:p>
            <a:pPr eaLnBrk="1" hangingPunct="1">
              <a:defRPr/>
            </a:pPr>
            <a:endParaRPr lang="en-US">
              <a:cs typeface="+mn-cs"/>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670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55943CD-3602-0540-A6DB-1EF1FA5E3194}" type="slidenum">
              <a:rPr kumimoji="0" lang="en-US" sz="1200" b="0" i="0" u="none" strike="noStrike" kern="1200" cap="none" spc="0" normalizeH="0" baseline="0" noProof="0">
                <a:ln>
                  <a:noFill/>
                </a:ln>
                <a:solidFill>
                  <a:srgbClr val="000000"/>
                </a:solidFill>
                <a:effectLst/>
                <a:uLnTx/>
                <a:uFillTx/>
                <a:latin typeface="Times New Roman"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srgbClr val="000000"/>
              </a:solidFill>
              <a:effectLst/>
              <a:uLnTx/>
              <a:uFillTx/>
              <a:latin typeface="Times New Roman" charset="0"/>
              <a:ea typeface="MS PGothic" charset="0"/>
              <a:cs typeface="MS PGothic" charset="0"/>
            </a:endParaRPr>
          </a:p>
        </p:txBody>
      </p:sp>
      <p:sp>
        <p:nvSpPr>
          <p:cNvPr id="456706" name="Rectangle 2"/>
          <p:cNvSpPr>
            <a:spLocks noGrp="1" noRot="1" noChangeAspect="1" noChangeArrowheads="1"/>
          </p:cNvSpPr>
          <p:nvPr>
            <p:ph type="sldImg"/>
          </p:nvPr>
        </p:nvSpPr>
        <p:spPr>
          <a:solidFill>
            <a:srgbClr val="FFFFFF"/>
          </a:solidFill>
          <a:ln/>
        </p:spPr>
      </p:sp>
      <p:sp>
        <p:nvSpPr>
          <p:cNvPr id="45670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God's shekinah glory led the entire nation as they were all saved.</a:t>
            </a:r>
          </a:p>
          <a:p>
            <a:pPr eaLnBrk="1" hangingPunct="1"/>
            <a:r>
              <a:rPr lang="en-US" dirty="0">
                <a:latin typeface="Times New Roman" charset="0"/>
                <a:ea typeface="ＭＳ Ｐゴシック" charset="0"/>
                <a:cs typeface="ＭＳ Ｐゴシック" charset="0"/>
              </a:rPr>
              <a:t>___________</a:t>
            </a:r>
          </a:p>
          <a:p>
            <a:pPr eaLnBrk="1" hangingPunct="1"/>
            <a:r>
              <a:rPr lang="en-US" dirty="0">
                <a:latin typeface="Times New Roman" charset="0"/>
                <a:ea typeface="ＭＳ Ｐゴシック" charset="0"/>
                <a:cs typeface="ＭＳ Ｐゴシック" charset="0"/>
              </a:rPr>
              <a:t>Common-252</a:t>
            </a:r>
          </a:p>
          <a:p>
            <a:pPr eaLnBrk="1" hangingPunct="1"/>
            <a:r>
              <a:rPr lang="en-US" dirty="0">
                <a:latin typeface="Times New Roman" charset="0"/>
                <a:ea typeface="ＭＳ Ｐゴシック" charset="0"/>
                <a:cs typeface="ＭＳ Ｐゴシック" charset="0"/>
              </a:rPr>
              <a:t>BE-02-Exodus-69</a:t>
            </a:r>
          </a:p>
          <a:p>
            <a:pPr eaLnBrk="1" hangingPunct="1"/>
            <a:r>
              <a:rPr lang="en-US" dirty="0">
                <a:latin typeface="Times New Roman" charset="0"/>
                <a:ea typeface="ＭＳ Ｐゴシック" charset="0"/>
                <a:cs typeface="ＭＳ Ｐゴシック" charset="0"/>
              </a:rPr>
              <a:t>OS-02-Exodus-182</a:t>
            </a:r>
          </a:p>
          <a:p>
            <a:pPr eaLnBrk="1" hangingPunct="1"/>
            <a:r>
              <a:rPr lang="en-US" b="1" dirty="0">
                <a:latin typeface="Arial" panose="020B0604020202020204" pitchFamily="34" charset="0"/>
                <a:ea typeface="ＭＳ Ｐゴシック" charset="0"/>
                <a:cs typeface="ＭＳ Ｐゴシック" charset="0"/>
              </a:rPr>
              <a:t>NB-14 Religion 5 Passover &amp; Lord's Supper-12</a:t>
            </a:r>
          </a:p>
          <a:p>
            <a:pPr eaLnBrk="1" hangingPunct="1"/>
            <a:r>
              <a:rPr lang="en-US" b="1" dirty="0">
                <a:latin typeface="Arial" panose="020B0604020202020204" pitchFamily="34" charset="0"/>
                <a:ea typeface="ＭＳ Ｐゴシック" charset="0"/>
                <a:cs typeface="ＭＳ Ｐゴシック" charset="0"/>
              </a:rPr>
              <a:t>NS-07-1 Cor_10-16-slides-116</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Rectangle 7">
            <a:extLst>
              <a:ext uri="{FF2B5EF4-FFF2-40B4-BE49-F238E27FC236}">
                <a16:creationId xmlns:a16="http://schemas.microsoft.com/office/drawing/2014/main" id="{E270ECFA-998E-1240-8F59-F20F57C16F4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44012E4-FF7B-6548-84BB-E9CA0E352C59}"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149</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09570" name="Rectangle 7">
            <a:extLst>
              <a:ext uri="{FF2B5EF4-FFF2-40B4-BE49-F238E27FC236}">
                <a16:creationId xmlns:a16="http://schemas.microsoft.com/office/drawing/2014/main" id="{6D127403-8883-134B-9BD7-5D5EC869B6E8}"/>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F88FAAD-D80E-8B41-88D5-BA49F4DB2907}"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149</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09571" name="Rectangle 2">
            <a:extLst>
              <a:ext uri="{FF2B5EF4-FFF2-40B4-BE49-F238E27FC236}">
                <a16:creationId xmlns:a16="http://schemas.microsoft.com/office/drawing/2014/main" id="{2D7B3F14-2245-3B48-98AB-CAAB1F113C57}"/>
              </a:ext>
            </a:extLst>
          </p:cNvPr>
          <p:cNvSpPr>
            <a:spLocks noGrp="1" noRot="1" noChangeAspect="1" noChangeArrowheads="1"/>
          </p:cNvSpPr>
          <p:nvPr>
            <p:ph type="sldImg"/>
          </p:nvPr>
        </p:nvSpPr>
        <p:spPr>
          <a:solidFill>
            <a:srgbClr val="FFFFFF"/>
          </a:solidFill>
          <a:ln/>
        </p:spPr>
      </p:sp>
      <p:sp>
        <p:nvSpPr>
          <p:cNvPr id="109572" name="Rectangle 3">
            <a:extLst>
              <a:ext uri="{FF2B5EF4-FFF2-40B4-BE49-F238E27FC236}">
                <a16:creationId xmlns:a16="http://schemas.microsoft.com/office/drawing/2014/main" id="{691BED86-8B29-754A-8CF0-3A78CC923E11}"/>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tLang="en-US" b="1" dirty="0">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ectangle 7">
            <a:extLst>
              <a:ext uri="{FF2B5EF4-FFF2-40B4-BE49-F238E27FC236}">
                <a16:creationId xmlns:a16="http://schemas.microsoft.com/office/drawing/2014/main" id="{86BF9E19-BEC2-1A48-BF03-7ECABAFE7D7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E8D91AC-525B-7E4A-8F48-21CB4E802E2E}"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150</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11618" name="Rectangle 7">
            <a:extLst>
              <a:ext uri="{FF2B5EF4-FFF2-40B4-BE49-F238E27FC236}">
                <a16:creationId xmlns:a16="http://schemas.microsoft.com/office/drawing/2014/main" id="{BD517C2A-84FD-A947-852D-010741BF39E2}"/>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F2B0FB4-74FD-4B4A-B0BE-3C12E1664A27}"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150</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11619" name="Rectangle 2">
            <a:extLst>
              <a:ext uri="{FF2B5EF4-FFF2-40B4-BE49-F238E27FC236}">
                <a16:creationId xmlns:a16="http://schemas.microsoft.com/office/drawing/2014/main" id="{2B1755CB-C8B2-BF42-B96E-D6FDD01E096E}"/>
              </a:ext>
            </a:extLst>
          </p:cNvPr>
          <p:cNvSpPr>
            <a:spLocks noGrp="1" noRot="1" noChangeAspect="1" noChangeArrowheads="1"/>
          </p:cNvSpPr>
          <p:nvPr>
            <p:ph type="sldImg"/>
          </p:nvPr>
        </p:nvSpPr>
        <p:spPr>
          <a:solidFill>
            <a:srgbClr val="FFFFFF"/>
          </a:solidFill>
          <a:ln/>
        </p:spPr>
      </p:sp>
      <p:sp>
        <p:nvSpPr>
          <p:cNvPr id="111620" name="Rectangle 3">
            <a:extLst>
              <a:ext uri="{FF2B5EF4-FFF2-40B4-BE49-F238E27FC236}">
                <a16:creationId xmlns:a16="http://schemas.microsoft.com/office/drawing/2014/main" id="{4A526739-784F-6548-BD21-E7F7A640851A}"/>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tLang="en-US" b="1" dirty="0">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5"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9740800-A92E-874F-A6AF-BC431D5DF70A}"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151</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57026" name="Rectangle 2"/>
          <p:cNvSpPr>
            <a:spLocks noGrp="1" noRot="1" noChangeAspect="1" noChangeArrowheads="1"/>
          </p:cNvSpPr>
          <p:nvPr>
            <p:ph type="sldImg"/>
          </p:nvPr>
        </p:nvSpPr>
        <p:spPr>
          <a:solidFill>
            <a:srgbClr val="FFFFFF"/>
          </a:solidFill>
          <a:ln/>
        </p:spPr>
      </p:sp>
      <p:sp>
        <p:nvSpPr>
          <p:cNvPr id="257027"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pPr marL="0" marR="0" lvl="0" indent="0" algn="r" defTabSz="914400" rtl="0" eaLnBrk="1" fontAlgn="base" latinLnBrk="0" hangingPunct="1">
              <a:lnSpc>
                <a:spcPct val="100000"/>
              </a:lnSpc>
              <a:spcBef>
                <a:spcPct val="30000"/>
              </a:spcBef>
              <a:spcAft>
                <a:spcPct val="0"/>
              </a:spcAft>
              <a:buClrTx/>
              <a:buSzTx/>
              <a:buFontTx/>
              <a:buNone/>
              <a:tabLst/>
              <a:defRPr/>
            </a:pPr>
            <a:r>
              <a:rPr lang="ar-JO" sz="1800" b="1" dirty="0">
                <a:effectLst/>
                <a:latin typeface="Calibri" panose="020F0502020204030204" pitchFamily="34" charset="0"/>
                <a:ea typeface="Calibri" panose="020F0502020204030204" pitchFamily="34" charset="0"/>
                <a:cs typeface="Arial" panose="020B0604020202020204" pitchFamily="34" charset="0"/>
              </a:rPr>
              <a:t>آخر مرة راجعت فيها، لم يكن المؤمنون يقدمون ذبائح عند المذبح. فإلى أي شيء يشير "المذبح" اليوم؟ </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algn="r" eaLnBrk="1" hangingPunct="1"/>
            <a:endParaRPr lang="en-US" dirty="0"/>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B2F7A36-534E-8A41-8942-CCBC80F23B98}"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152</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20834" name="Rectangle 2"/>
          <p:cNvSpPr>
            <a:spLocks noGrp="1" noRot="1" noChangeAspect="1" noChangeArrowheads="1"/>
          </p:cNvSpPr>
          <p:nvPr>
            <p:ph type="sldImg"/>
          </p:nvPr>
        </p:nvSpPr>
        <p:spPr>
          <a:solidFill>
            <a:srgbClr val="FFFFFF"/>
          </a:solidFill>
          <a:ln/>
        </p:spPr>
      </p:sp>
      <p:sp>
        <p:nvSpPr>
          <p:cNvPr id="1208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514109170"/>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CA9DFD-EFFB-1347-A7CC-B8D55EF8BECD}"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153</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45410" name="Rectangle 2"/>
          <p:cNvSpPr>
            <a:spLocks noGrp="1" noRot="1" noChangeAspect="1" noChangeArrowheads="1"/>
          </p:cNvSpPr>
          <p:nvPr>
            <p:ph type="sldImg"/>
          </p:nvPr>
        </p:nvSpPr>
        <p:spPr>
          <a:solidFill>
            <a:srgbClr val="FFFFFF"/>
          </a:solidFill>
          <a:ln/>
        </p:spPr>
      </p:sp>
      <p:sp>
        <p:nvSpPr>
          <p:cNvPr id="1454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350097016"/>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1025A6E-1239-8644-B0AE-8EBB78EF93DC}"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154</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4745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8CBEA17-CD0D-9745-BC28-E748E69E1EB1}"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154</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47459" name="Rectangle 2"/>
          <p:cNvSpPr>
            <a:spLocks noGrp="1" noRot="1" noChangeAspect="1" noChangeArrowheads="1"/>
          </p:cNvSpPr>
          <p:nvPr>
            <p:ph type="sldImg"/>
          </p:nvPr>
        </p:nvSpPr>
        <p:spPr>
          <a:solidFill>
            <a:srgbClr val="FFFFFF"/>
          </a:solidFill>
          <a:ln/>
        </p:spPr>
      </p:sp>
      <p:sp>
        <p:nvSpPr>
          <p:cNvPr id="14746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5" name="Rectangle 7">
            <a:extLst>
              <a:ext uri="{FF2B5EF4-FFF2-40B4-BE49-F238E27FC236}">
                <a16:creationId xmlns:a16="http://schemas.microsoft.com/office/drawing/2014/main" id="{BD2DF3CD-4259-8048-9DB1-EE7AE96299A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AC3A9ED-E6C4-434B-9023-E9E26E4174B4}"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155</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23906" name="Rectangle 7">
            <a:extLst>
              <a:ext uri="{FF2B5EF4-FFF2-40B4-BE49-F238E27FC236}">
                <a16:creationId xmlns:a16="http://schemas.microsoft.com/office/drawing/2014/main" id="{3233225C-68FE-CB4B-AECF-313D73E50E06}"/>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81A3E58-A891-5947-94F7-131C31B88D39}"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155</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23907" name="Rectangle 2">
            <a:extLst>
              <a:ext uri="{FF2B5EF4-FFF2-40B4-BE49-F238E27FC236}">
                <a16:creationId xmlns:a16="http://schemas.microsoft.com/office/drawing/2014/main" id="{DAE8CE9A-152D-A543-995F-CDEB0E986ECB}"/>
              </a:ext>
            </a:extLst>
          </p:cNvPr>
          <p:cNvSpPr>
            <a:spLocks noGrp="1" noRot="1" noChangeAspect="1" noChangeArrowheads="1"/>
          </p:cNvSpPr>
          <p:nvPr>
            <p:ph type="sldImg"/>
          </p:nvPr>
        </p:nvSpPr>
        <p:spPr>
          <a:solidFill>
            <a:srgbClr val="FFFFFF"/>
          </a:solidFill>
          <a:ln/>
        </p:spPr>
      </p:sp>
      <p:sp>
        <p:nvSpPr>
          <p:cNvPr id="123908" name="Rectangle 3">
            <a:extLst>
              <a:ext uri="{FF2B5EF4-FFF2-40B4-BE49-F238E27FC236}">
                <a16:creationId xmlns:a16="http://schemas.microsoft.com/office/drawing/2014/main" id="{BCE2AE28-74AE-8847-9B3A-7D09740D8929}"/>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tLang="en-US" b="1" dirty="0">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Rectangle 7">
            <a:extLst>
              <a:ext uri="{FF2B5EF4-FFF2-40B4-BE49-F238E27FC236}">
                <a16:creationId xmlns:a16="http://schemas.microsoft.com/office/drawing/2014/main" id="{AAA276CB-74DD-F84C-A13C-D1A4A3D64A4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AB6DD24-AE31-A646-8E37-6B7088B883B7}"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156</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25954" name="Rectangle 7">
            <a:extLst>
              <a:ext uri="{FF2B5EF4-FFF2-40B4-BE49-F238E27FC236}">
                <a16:creationId xmlns:a16="http://schemas.microsoft.com/office/drawing/2014/main" id="{C3B581D0-A9AE-BB46-A86A-183AC8F4AA8E}"/>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94D933B-AABF-1244-9960-0DF108C9A00F}"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156</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25955" name="Rectangle 2">
            <a:extLst>
              <a:ext uri="{FF2B5EF4-FFF2-40B4-BE49-F238E27FC236}">
                <a16:creationId xmlns:a16="http://schemas.microsoft.com/office/drawing/2014/main" id="{70B6596A-61FF-EF4D-979D-A11B8DCF5F33}"/>
              </a:ext>
            </a:extLst>
          </p:cNvPr>
          <p:cNvSpPr>
            <a:spLocks noGrp="1" noRot="1" noChangeAspect="1" noChangeArrowheads="1"/>
          </p:cNvSpPr>
          <p:nvPr>
            <p:ph type="sldImg"/>
          </p:nvPr>
        </p:nvSpPr>
        <p:spPr>
          <a:solidFill>
            <a:srgbClr val="FFFFFF"/>
          </a:solidFill>
          <a:ln/>
        </p:spPr>
      </p:sp>
      <p:sp>
        <p:nvSpPr>
          <p:cNvPr id="125956" name="Rectangle 3">
            <a:extLst>
              <a:ext uri="{FF2B5EF4-FFF2-40B4-BE49-F238E27FC236}">
                <a16:creationId xmlns:a16="http://schemas.microsoft.com/office/drawing/2014/main" id="{5FD6A806-2A79-4143-A56E-97610A87D702}"/>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tLang="en-US" b="1" dirty="0">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Rectangle 7">
            <a:extLst>
              <a:ext uri="{FF2B5EF4-FFF2-40B4-BE49-F238E27FC236}">
                <a16:creationId xmlns:a16="http://schemas.microsoft.com/office/drawing/2014/main" id="{C45C73D4-7794-CA4B-AFD4-49EF70A492C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1CA780B-6B9B-1B4B-9552-79FE126323BE}"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157</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28002" name="Rectangle 7">
            <a:extLst>
              <a:ext uri="{FF2B5EF4-FFF2-40B4-BE49-F238E27FC236}">
                <a16:creationId xmlns:a16="http://schemas.microsoft.com/office/drawing/2014/main" id="{F4F45F76-CAC4-E84A-A6A0-B34FAC348617}"/>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B1BB3DD-292C-E04E-ABC4-3484D816591D}"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157</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28003" name="Rectangle 2">
            <a:extLst>
              <a:ext uri="{FF2B5EF4-FFF2-40B4-BE49-F238E27FC236}">
                <a16:creationId xmlns:a16="http://schemas.microsoft.com/office/drawing/2014/main" id="{37605231-EF50-9547-9D2F-FB4C6331D0DC}"/>
              </a:ext>
            </a:extLst>
          </p:cNvPr>
          <p:cNvSpPr>
            <a:spLocks noGrp="1" noRot="1" noChangeAspect="1" noChangeArrowheads="1"/>
          </p:cNvSpPr>
          <p:nvPr>
            <p:ph type="sldImg"/>
          </p:nvPr>
        </p:nvSpPr>
        <p:spPr>
          <a:solidFill>
            <a:srgbClr val="FFFFFF"/>
          </a:solidFill>
          <a:ln/>
        </p:spPr>
      </p:sp>
      <p:sp>
        <p:nvSpPr>
          <p:cNvPr id="128004" name="Rectangle 3">
            <a:extLst>
              <a:ext uri="{FF2B5EF4-FFF2-40B4-BE49-F238E27FC236}">
                <a16:creationId xmlns:a16="http://schemas.microsoft.com/office/drawing/2014/main" id="{9C17A4C3-2222-B647-B390-0E121AA2171E}"/>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tLang="en-US" b="1" dirty="0">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49" name="Rectangle 7">
            <a:extLst>
              <a:ext uri="{FF2B5EF4-FFF2-40B4-BE49-F238E27FC236}">
                <a16:creationId xmlns:a16="http://schemas.microsoft.com/office/drawing/2014/main" id="{F1327B75-A7D9-6D40-8799-ECA2670EAE4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D58FD15-6C1A-FC45-8D6C-CCDCE3B8FD39}"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158</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30050" name="Rectangle 7">
            <a:extLst>
              <a:ext uri="{FF2B5EF4-FFF2-40B4-BE49-F238E27FC236}">
                <a16:creationId xmlns:a16="http://schemas.microsoft.com/office/drawing/2014/main" id="{CAB5B743-0453-1945-982C-057376BDA29E}"/>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3C93D35-BE4C-104C-97FD-DE6A0A7C0E87}"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158</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30051" name="Rectangle 2">
            <a:extLst>
              <a:ext uri="{FF2B5EF4-FFF2-40B4-BE49-F238E27FC236}">
                <a16:creationId xmlns:a16="http://schemas.microsoft.com/office/drawing/2014/main" id="{A26607C5-CCF6-434C-AFAA-4AE8964D84DF}"/>
              </a:ext>
            </a:extLst>
          </p:cNvPr>
          <p:cNvSpPr>
            <a:spLocks noGrp="1" noRot="1" noChangeAspect="1" noChangeArrowheads="1"/>
          </p:cNvSpPr>
          <p:nvPr>
            <p:ph type="sldImg"/>
          </p:nvPr>
        </p:nvSpPr>
        <p:spPr>
          <a:solidFill>
            <a:srgbClr val="FFFFFF"/>
          </a:solidFill>
          <a:ln/>
        </p:spPr>
      </p:sp>
      <p:sp>
        <p:nvSpPr>
          <p:cNvPr id="130052" name="Rectangle 3">
            <a:extLst>
              <a:ext uri="{FF2B5EF4-FFF2-40B4-BE49-F238E27FC236}">
                <a16:creationId xmlns:a16="http://schemas.microsoft.com/office/drawing/2014/main" id="{2F4DF312-BE79-594B-828D-31C31402C3C0}"/>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tLang="en-US" b="1" dirty="0">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87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51FE9EA-643B-8B4C-90C8-726109CEC5A7}" type="slidenum">
              <a:rPr kumimoji="0" lang="en-US" sz="1200" b="0" i="0" u="none" strike="noStrike" kern="1200" cap="none" spc="0" normalizeH="0" baseline="0" noProof="0">
                <a:ln>
                  <a:noFill/>
                </a:ln>
                <a:solidFill>
                  <a:srgbClr val="000000"/>
                </a:solidFill>
                <a:effectLst/>
                <a:uLnTx/>
                <a:uFillTx/>
                <a:latin typeface="Times New Roman"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srgbClr val="000000"/>
              </a:solidFill>
              <a:effectLst/>
              <a:uLnTx/>
              <a:uFillTx/>
              <a:latin typeface="Times New Roman" charset="0"/>
              <a:ea typeface="MS PGothic" charset="0"/>
              <a:cs typeface="MS PGothic" charset="0"/>
            </a:endParaRPr>
          </a:p>
        </p:txBody>
      </p:sp>
      <p:sp>
        <p:nvSpPr>
          <p:cNvPr id="458754" name="Rectangle 2"/>
          <p:cNvSpPr>
            <a:spLocks noGrp="1" noRot="1" noChangeAspect="1" noChangeArrowheads="1"/>
          </p:cNvSpPr>
          <p:nvPr>
            <p:ph type="sldImg"/>
          </p:nvPr>
        </p:nvSpPr>
        <p:spPr>
          <a:solidFill>
            <a:srgbClr val="FFFFFF"/>
          </a:solidFill>
          <a:ln/>
        </p:spPr>
      </p:sp>
      <p:sp>
        <p:nvSpPr>
          <p:cNvPr id="4587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7" name="Rectangle 7">
            <a:extLst>
              <a:ext uri="{FF2B5EF4-FFF2-40B4-BE49-F238E27FC236}">
                <a16:creationId xmlns:a16="http://schemas.microsoft.com/office/drawing/2014/main" id="{09A61329-FCCC-FD4C-A6BF-0C4B7D4E667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BEE84B7-8082-8A4B-B3F5-296B46D60D90}"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159</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32098" name="Rectangle 7">
            <a:extLst>
              <a:ext uri="{FF2B5EF4-FFF2-40B4-BE49-F238E27FC236}">
                <a16:creationId xmlns:a16="http://schemas.microsoft.com/office/drawing/2014/main" id="{F7A11F4F-A9F3-3047-80CA-18F0672D9FB3}"/>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F1949FC-66BD-094A-BFEF-46570B37FDFF}"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159</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32099" name="Rectangle 2">
            <a:extLst>
              <a:ext uri="{FF2B5EF4-FFF2-40B4-BE49-F238E27FC236}">
                <a16:creationId xmlns:a16="http://schemas.microsoft.com/office/drawing/2014/main" id="{DC15D524-5FB1-D74D-8BDF-5F7DC8B81F60}"/>
              </a:ext>
            </a:extLst>
          </p:cNvPr>
          <p:cNvSpPr>
            <a:spLocks noGrp="1" noRot="1" noChangeAspect="1" noChangeArrowheads="1"/>
          </p:cNvSpPr>
          <p:nvPr>
            <p:ph type="sldImg"/>
          </p:nvPr>
        </p:nvSpPr>
        <p:spPr>
          <a:solidFill>
            <a:srgbClr val="FFFFFF"/>
          </a:solidFill>
          <a:ln/>
        </p:spPr>
      </p:sp>
      <p:sp>
        <p:nvSpPr>
          <p:cNvPr id="132100" name="Rectangle 3">
            <a:extLst>
              <a:ext uri="{FF2B5EF4-FFF2-40B4-BE49-F238E27FC236}">
                <a16:creationId xmlns:a16="http://schemas.microsoft.com/office/drawing/2014/main" id="{A3F03111-E1D7-5441-8585-72119F150641}"/>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tLang="en-US" b="1" dirty="0">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5" name="Rectangle 7">
            <a:extLst>
              <a:ext uri="{FF2B5EF4-FFF2-40B4-BE49-F238E27FC236}">
                <a16:creationId xmlns:a16="http://schemas.microsoft.com/office/drawing/2014/main" id="{B850AC9B-231D-5142-9F8F-CA5ACF98DD3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5AF2B18-412E-9544-98D3-F6631BF2F97A}"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160</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34146" name="Rectangle 7">
            <a:extLst>
              <a:ext uri="{FF2B5EF4-FFF2-40B4-BE49-F238E27FC236}">
                <a16:creationId xmlns:a16="http://schemas.microsoft.com/office/drawing/2014/main" id="{75D7F36F-1BB7-6D42-82D3-57D1038849D5}"/>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69EC12E-86BE-9B40-93AF-FFAC6A036CFF}"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160</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34147" name="Rectangle 7">
            <a:extLst>
              <a:ext uri="{FF2B5EF4-FFF2-40B4-BE49-F238E27FC236}">
                <a16:creationId xmlns:a16="http://schemas.microsoft.com/office/drawing/2014/main" id="{9D3C2DB5-39D2-D846-91E3-E2B6071014C1}"/>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4D55AB9-D68E-3A48-9084-4FF71F933B46}"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160</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34148" name="Rectangle 2">
            <a:extLst>
              <a:ext uri="{FF2B5EF4-FFF2-40B4-BE49-F238E27FC236}">
                <a16:creationId xmlns:a16="http://schemas.microsoft.com/office/drawing/2014/main" id="{134672DD-455E-BF45-A073-5BD08130132E}"/>
              </a:ext>
            </a:extLst>
          </p:cNvPr>
          <p:cNvSpPr>
            <a:spLocks noGrp="1" noRot="1" noChangeAspect="1" noChangeArrowheads="1" noTextEdit="1"/>
          </p:cNvSpPr>
          <p:nvPr>
            <p:ph type="sldImg"/>
          </p:nvPr>
        </p:nvSpPr>
        <p:spPr>
          <a:solidFill>
            <a:srgbClr val="FFFFFF"/>
          </a:solidFill>
          <a:ln/>
        </p:spPr>
      </p:sp>
      <p:sp>
        <p:nvSpPr>
          <p:cNvPr id="134149" name="Rectangle 3">
            <a:extLst>
              <a:ext uri="{FF2B5EF4-FFF2-40B4-BE49-F238E27FC236}">
                <a16:creationId xmlns:a16="http://schemas.microsoft.com/office/drawing/2014/main" id="{3FCCCC49-77A4-FF4E-B632-F6D39468F910}"/>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Rectangle 7">
            <a:extLst>
              <a:ext uri="{FF2B5EF4-FFF2-40B4-BE49-F238E27FC236}">
                <a16:creationId xmlns:a16="http://schemas.microsoft.com/office/drawing/2014/main" id="{AAA276CB-74DD-F84C-A13C-D1A4A3D64A4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AB6DD24-AE31-A646-8E37-6B7088B883B7}"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161</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25954" name="Rectangle 7">
            <a:extLst>
              <a:ext uri="{FF2B5EF4-FFF2-40B4-BE49-F238E27FC236}">
                <a16:creationId xmlns:a16="http://schemas.microsoft.com/office/drawing/2014/main" id="{C3B581D0-A9AE-BB46-A86A-183AC8F4AA8E}"/>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94D933B-AABF-1244-9960-0DF108C9A00F}"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161</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25955" name="Rectangle 2">
            <a:extLst>
              <a:ext uri="{FF2B5EF4-FFF2-40B4-BE49-F238E27FC236}">
                <a16:creationId xmlns:a16="http://schemas.microsoft.com/office/drawing/2014/main" id="{70B6596A-61FF-EF4D-979D-A11B8DCF5F33}"/>
              </a:ext>
            </a:extLst>
          </p:cNvPr>
          <p:cNvSpPr>
            <a:spLocks noGrp="1" noRot="1" noChangeAspect="1" noChangeArrowheads="1"/>
          </p:cNvSpPr>
          <p:nvPr>
            <p:ph type="sldImg"/>
          </p:nvPr>
        </p:nvSpPr>
        <p:spPr>
          <a:solidFill>
            <a:srgbClr val="FFFFFF"/>
          </a:solidFill>
          <a:ln/>
        </p:spPr>
      </p:sp>
      <p:sp>
        <p:nvSpPr>
          <p:cNvPr id="125956" name="Rectangle 3">
            <a:extLst>
              <a:ext uri="{FF2B5EF4-FFF2-40B4-BE49-F238E27FC236}">
                <a16:creationId xmlns:a16="http://schemas.microsoft.com/office/drawing/2014/main" id="{5FD6A806-2A79-4143-A56E-97610A87D702}"/>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tLang="en-US" b="1"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289531091"/>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1" name="Rectangle 7">
            <a:extLst>
              <a:ext uri="{FF2B5EF4-FFF2-40B4-BE49-F238E27FC236}">
                <a16:creationId xmlns:a16="http://schemas.microsoft.com/office/drawing/2014/main" id="{A27A095C-71CD-A34C-A0C6-AADF23AF084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5F8C1B8-36ED-0D4D-8D09-A0747BF22FC2}"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162</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38242" name="Rectangle 7">
            <a:extLst>
              <a:ext uri="{FF2B5EF4-FFF2-40B4-BE49-F238E27FC236}">
                <a16:creationId xmlns:a16="http://schemas.microsoft.com/office/drawing/2014/main" id="{864E5244-FDE1-6943-8182-9E1D64F95493}"/>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EAF17B8-AC39-6B46-BE3A-A12A60126B9F}"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162</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38243" name="Rectangle 2">
            <a:extLst>
              <a:ext uri="{FF2B5EF4-FFF2-40B4-BE49-F238E27FC236}">
                <a16:creationId xmlns:a16="http://schemas.microsoft.com/office/drawing/2014/main" id="{714094B6-53E5-414C-8C14-82019BA2D67A}"/>
              </a:ext>
            </a:extLst>
          </p:cNvPr>
          <p:cNvSpPr>
            <a:spLocks noGrp="1" noRot="1" noChangeAspect="1" noChangeArrowheads="1"/>
          </p:cNvSpPr>
          <p:nvPr>
            <p:ph type="sldImg"/>
          </p:nvPr>
        </p:nvSpPr>
        <p:spPr>
          <a:solidFill>
            <a:srgbClr val="FFFFFF"/>
          </a:solidFill>
          <a:ln/>
        </p:spPr>
      </p:sp>
      <p:sp>
        <p:nvSpPr>
          <p:cNvPr id="138244" name="Rectangle 3">
            <a:extLst>
              <a:ext uri="{FF2B5EF4-FFF2-40B4-BE49-F238E27FC236}">
                <a16:creationId xmlns:a16="http://schemas.microsoft.com/office/drawing/2014/main" id="{712ADAD1-3138-C84D-BA6B-4126A0255418}"/>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tLang="en-US" b="1" dirty="0">
              <a:latin typeface="Arial" panose="020B0604020202020204" pitchFamily="34" charset="0"/>
              <a:ea typeface="ＭＳ Ｐゴシック" panose="020B0600070205080204" pitchFamily="34" charset="-128"/>
            </a:endParaRPr>
          </a:p>
          <a:p>
            <a:pPr eaLnBrk="1" hangingPunct="1"/>
            <a:r>
              <a:rPr lang="en-US" altLang="en-US" b="1" dirty="0">
                <a:latin typeface="Arial" panose="020B0604020202020204" pitchFamily="34" charset="0"/>
                <a:ea typeface="ＭＳ Ｐゴシック" panose="020B0600070205080204" pitchFamily="34" charset="-128"/>
              </a:rPr>
              <a:t>________</a:t>
            </a:r>
          </a:p>
          <a:p>
            <a:pPr eaLnBrk="1" hangingPunct="1"/>
            <a:r>
              <a:rPr lang="en-US" altLang="en-US" b="1" dirty="0">
                <a:latin typeface="Arial" panose="020B0604020202020204" pitchFamily="34" charset="0"/>
                <a:ea typeface="ＭＳ Ｐゴシック" panose="020B0600070205080204" pitchFamily="34" charset="-128"/>
              </a:rPr>
              <a:t>NB-06-Lords Supper-28, 51</a:t>
            </a: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89" name="Rectangle 7">
            <a:extLst>
              <a:ext uri="{FF2B5EF4-FFF2-40B4-BE49-F238E27FC236}">
                <a16:creationId xmlns:a16="http://schemas.microsoft.com/office/drawing/2014/main" id="{7E380CD1-0E63-6A4D-8DD8-2D2EF7AC281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4E29AF7-5954-814C-9E9F-38E3DFF75907}"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163</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40290" name="Rectangle 7">
            <a:extLst>
              <a:ext uri="{FF2B5EF4-FFF2-40B4-BE49-F238E27FC236}">
                <a16:creationId xmlns:a16="http://schemas.microsoft.com/office/drawing/2014/main" id="{E22A480E-C7FE-A34C-8D8D-BAE6A9C53E95}"/>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CF7DEFF-5AF2-AB49-994C-2985FBC7106B}"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163</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40291" name="Rectangle 7">
            <a:extLst>
              <a:ext uri="{FF2B5EF4-FFF2-40B4-BE49-F238E27FC236}">
                <a16:creationId xmlns:a16="http://schemas.microsoft.com/office/drawing/2014/main" id="{09C1DA77-B919-0E46-AC64-7D72F9452ABB}"/>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D2C4D66-F79E-EB40-BA12-7FC71BDE0DA0}"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163</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40292" name="Rectangle 2">
            <a:extLst>
              <a:ext uri="{FF2B5EF4-FFF2-40B4-BE49-F238E27FC236}">
                <a16:creationId xmlns:a16="http://schemas.microsoft.com/office/drawing/2014/main" id="{B28AB290-E111-8443-B397-6A38377D3DE1}"/>
              </a:ext>
            </a:extLst>
          </p:cNvPr>
          <p:cNvSpPr>
            <a:spLocks noGrp="1" noRot="1" noChangeAspect="1" noChangeArrowheads="1"/>
          </p:cNvSpPr>
          <p:nvPr>
            <p:ph type="sldImg"/>
          </p:nvPr>
        </p:nvSpPr>
        <p:spPr>
          <a:solidFill>
            <a:srgbClr val="FFFFFF"/>
          </a:solidFill>
          <a:ln/>
        </p:spPr>
      </p:sp>
      <p:sp>
        <p:nvSpPr>
          <p:cNvPr id="140293" name="Rectangle 3">
            <a:extLst>
              <a:ext uri="{FF2B5EF4-FFF2-40B4-BE49-F238E27FC236}">
                <a16:creationId xmlns:a16="http://schemas.microsoft.com/office/drawing/2014/main" id="{6DA43473-8A5E-804A-9D15-CFDDA90B4BB7}"/>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7" name="Rectangle 7">
            <a:extLst>
              <a:ext uri="{FF2B5EF4-FFF2-40B4-BE49-F238E27FC236}">
                <a16:creationId xmlns:a16="http://schemas.microsoft.com/office/drawing/2014/main" id="{C9EF590D-2807-0045-A25D-29765C1B87A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7056CEF-84F9-DE4E-B131-76DA91D89E5C}"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164</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42338" name="Rectangle 7">
            <a:extLst>
              <a:ext uri="{FF2B5EF4-FFF2-40B4-BE49-F238E27FC236}">
                <a16:creationId xmlns:a16="http://schemas.microsoft.com/office/drawing/2014/main" id="{BA7BF941-C9CB-7D44-9FF7-C20CC57AD9A9}"/>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643C6D6-F32B-284A-9B0E-46E5931A5BE4}"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164</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42339" name="Rectangle 7">
            <a:extLst>
              <a:ext uri="{FF2B5EF4-FFF2-40B4-BE49-F238E27FC236}">
                <a16:creationId xmlns:a16="http://schemas.microsoft.com/office/drawing/2014/main" id="{9AB2703F-6CC4-0749-9BA1-3F8D0E579E64}"/>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E881981-3078-BD44-A1D4-685B8C6342C2}"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164</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42340" name="Rectangle 2">
            <a:extLst>
              <a:ext uri="{FF2B5EF4-FFF2-40B4-BE49-F238E27FC236}">
                <a16:creationId xmlns:a16="http://schemas.microsoft.com/office/drawing/2014/main" id="{09B2A580-86D7-D84C-A983-9FC73CFEBCCA}"/>
              </a:ext>
            </a:extLst>
          </p:cNvPr>
          <p:cNvSpPr>
            <a:spLocks noGrp="1" noRot="1" noChangeAspect="1" noChangeArrowheads="1"/>
          </p:cNvSpPr>
          <p:nvPr>
            <p:ph type="sldImg"/>
          </p:nvPr>
        </p:nvSpPr>
        <p:spPr>
          <a:solidFill>
            <a:srgbClr val="FFFFFF"/>
          </a:solidFill>
          <a:ln/>
        </p:spPr>
      </p:sp>
      <p:sp>
        <p:nvSpPr>
          <p:cNvPr id="142341" name="Rectangle 3">
            <a:extLst>
              <a:ext uri="{FF2B5EF4-FFF2-40B4-BE49-F238E27FC236}">
                <a16:creationId xmlns:a16="http://schemas.microsoft.com/office/drawing/2014/main" id="{54AF7A2D-74FB-8749-A27C-399A93B7C8BA}"/>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CA9DFD-EFFB-1347-A7CC-B8D55EF8BECD}"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165</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45410" name="Rectangle 2"/>
          <p:cNvSpPr>
            <a:spLocks noGrp="1" noRot="1" noChangeAspect="1" noChangeArrowheads="1"/>
          </p:cNvSpPr>
          <p:nvPr>
            <p:ph type="sldImg"/>
          </p:nvPr>
        </p:nvSpPr>
        <p:spPr>
          <a:solidFill>
            <a:srgbClr val="FFFFFF"/>
          </a:solidFill>
          <a:ln/>
        </p:spPr>
      </p:sp>
      <p:sp>
        <p:nvSpPr>
          <p:cNvPr id="1454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102315030"/>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C239AC-63D6-8448-A238-FE59D8A3C987}"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166</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74082" name="Rectangle 2"/>
          <p:cNvSpPr>
            <a:spLocks noGrp="1" noRot="1" noChangeAspect="1" noChangeArrowheads="1"/>
          </p:cNvSpPr>
          <p:nvPr>
            <p:ph type="sldImg"/>
          </p:nvPr>
        </p:nvSpPr>
        <p:spPr>
          <a:solidFill>
            <a:srgbClr val="FFFFFF"/>
          </a:solidFill>
          <a:ln/>
        </p:spPr>
      </p:sp>
      <p:sp>
        <p:nvSpPr>
          <p:cNvPr id="1740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9517B7D-120E-CC49-9618-7A033D3A9161}"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167</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7613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12C149E-0498-8740-8ABD-977BD6D718C4}"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167</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76131" name="Rectangle 2"/>
          <p:cNvSpPr>
            <a:spLocks noGrp="1" noRot="1" noChangeAspect="1" noChangeArrowheads="1"/>
          </p:cNvSpPr>
          <p:nvPr>
            <p:ph type="sldImg"/>
          </p:nvPr>
        </p:nvSpPr>
        <p:spPr>
          <a:solidFill>
            <a:srgbClr val="FFFFFF"/>
          </a:solidFill>
          <a:ln/>
        </p:spPr>
      </p:sp>
      <p:sp>
        <p:nvSpPr>
          <p:cNvPr id="17613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1" name="Rectangle 7">
            <a:extLst>
              <a:ext uri="{FF2B5EF4-FFF2-40B4-BE49-F238E27FC236}">
                <a16:creationId xmlns:a16="http://schemas.microsoft.com/office/drawing/2014/main" id="{A27A095C-71CD-A34C-A0C6-AADF23AF084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5F8C1B8-36ED-0D4D-8D09-A0747BF22FC2}"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168</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38242" name="Rectangle 7">
            <a:extLst>
              <a:ext uri="{FF2B5EF4-FFF2-40B4-BE49-F238E27FC236}">
                <a16:creationId xmlns:a16="http://schemas.microsoft.com/office/drawing/2014/main" id="{864E5244-FDE1-6943-8182-9E1D64F95493}"/>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EAF17B8-AC39-6B46-BE3A-A12A60126B9F}"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168</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38243" name="Rectangle 2">
            <a:extLst>
              <a:ext uri="{FF2B5EF4-FFF2-40B4-BE49-F238E27FC236}">
                <a16:creationId xmlns:a16="http://schemas.microsoft.com/office/drawing/2014/main" id="{714094B6-53E5-414C-8C14-82019BA2D67A}"/>
              </a:ext>
            </a:extLst>
          </p:cNvPr>
          <p:cNvSpPr>
            <a:spLocks noGrp="1" noRot="1" noChangeAspect="1" noChangeArrowheads="1"/>
          </p:cNvSpPr>
          <p:nvPr>
            <p:ph type="sldImg"/>
          </p:nvPr>
        </p:nvSpPr>
        <p:spPr>
          <a:solidFill>
            <a:srgbClr val="FFFFFF"/>
          </a:solidFill>
          <a:ln/>
        </p:spPr>
      </p:sp>
      <p:sp>
        <p:nvSpPr>
          <p:cNvPr id="138244" name="Rectangle 3">
            <a:extLst>
              <a:ext uri="{FF2B5EF4-FFF2-40B4-BE49-F238E27FC236}">
                <a16:creationId xmlns:a16="http://schemas.microsoft.com/office/drawing/2014/main" id="{712ADAD1-3138-C84D-BA6B-4126A0255418}"/>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tLang="en-US" b="1" dirty="0">
              <a:latin typeface="Arial" panose="020B0604020202020204" pitchFamily="34" charset="0"/>
              <a:ea typeface="ＭＳ Ｐゴシック" panose="020B0600070205080204" pitchFamily="34" charset="-128"/>
            </a:endParaRPr>
          </a:p>
          <a:p>
            <a:pPr eaLnBrk="1" hangingPunct="1"/>
            <a:r>
              <a:rPr lang="en-US" altLang="en-US" b="1" dirty="0">
                <a:latin typeface="Arial" panose="020B0604020202020204" pitchFamily="34" charset="0"/>
                <a:ea typeface="ＭＳ Ｐゴシック" panose="020B0600070205080204" pitchFamily="34" charset="-128"/>
              </a:rPr>
              <a:t>________</a:t>
            </a:r>
          </a:p>
          <a:p>
            <a:pPr eaLnBrk="1" hangingPunct="1"/>
            <a:r>
              <a:rPr lang="en-US" altLang="en-US" b="1" dirty="0">
                <a:latin typeface="Arial" panose="020B0604020202020204" pitchFamily="34" charset="0"/>
                <a:ea typeface="ＭＳ Ｐゴシック" panose="020B0600070205080204" pitchFamily="34" charset="-128"/>
              </a:rPr>
              <a:t>NB-06-Lords Supper-28, 51</a:t>
            </a:r>
          </a:p>
        </p:txBody>
      </p:sp>
    </p:spTree>
    <p:extLst>
      <p:ext uri="{BB962C8B-B14F-4D97-AF65-F5344CB8AC3E}">
        <p14:creationId xmlns:p14="http://schemas.microsoft.com/office/powerpoint/2010/main" val="334548461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0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644E132-13AF-B54A-B55E-B859C2562FF9}" type="slidenum">
              <a:rPr kumimoji="0" lang="en-US" sz="1200" b="0" i="0" u="none" strike="noStrike" kern="1200" cap="none" spc="0" normalizeH="0" baseline="0" noProof="0">
                <a:ln>
                  <a:noFill/>
                </a:ln>
                <a:solidFill>
                  <a:srgbClr val="000000"/>
                </a:solidFill>
                <a:effectLst/>
                <a:uLnTx/>
                <a:uFillTx/>
                <a:latin typeface="Times New Roman"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srgbClr val="000000"/>
              </a:solidFill>
              <a:effectLst/>
              <a:uLnTx/>
              <a:uFillTx/>
              <a:latin typeface="Times New Roman" charset="0"/>
              <a:ea typeface="MS PGothic" charset="0"/>
              <a:cs typeface="MS PGothic" charset="0"/>
            </a:endParaRPr>
          </a:p>
        </p:txBody>
      </p:sp>
      <p:sp>
        <p:nvSpPr>
          <p:cNvPr id="460802" name="Rectangle 2"/>
          <p:cNvSpPr>
            <a:spLocks noGrp="1" noRot="1" noChangeAspect="1" noChangeArrowheads="1"/>
          </p:cNvSpPr>
          <p:nvPr>
            <p:ph type="sldImg"/>
          </p:nvPr>
        </p:nvSpPr>
        <p:spPr>
          <a:solidFill>
            <a:srgbClr val="FFFFFF"/>
          </a:solidFill>
          <a:ln/>
        </p:spPr>
      </p:sp>
      <p:sp>
        <p:nvSpPr>
          <p:cNvPr id="4608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Rectangle 7">
            <a:extLst>
              <a:ext uri="{FF2B5EF4-FFF2-40B4-BE49-F238E27FC236}">
                <a16:creationId xmlns:a16="http://schemas.microsoft.com/office/drawing/2014/main" id="{E9600BF3-4DD2-BE45-A89A-52C1B948213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27AE416-8B8E-C544-B9F7-2D01A7C663EF}"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169</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50530" name="Rectangle 7">
            <a:extLst>
              <a:ext uri="{FF2B5EF4-FFF2-40B4-BE49-F238E27FC236}">
                <a16:creationId xmlns:a16="http://schemas.microsoft.com/office/drawing/2014/main" id="{3BC69270-E27A-B84F-8AB7-1C4B30954351}"/>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33B0F2D-12CA-4349-B22E-95A6A571C9E2}"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169</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50531" name="Rectangle 2">
            <a:extLst>
              <a:ext uri="{FF2B5EF4-FFF2-40B4-BE49-F238E27FC236}">
                <a16:creationId xmlns:a16="http://schemas.microsoft.com/office/drawing/2014/main" id="{657E8698-F917-0F4D-8B7C-B5738E8625ED}"/>
              </a:ext>
            </a:extLst>
          </p:cNvPr>
          <p:cNvSpPr>
            <a:spLocks noGrp="1" noRot="1" noChangeAspect="1" noChangeArrowheads="1"/>
          </p:cNvSpPr>
          <p:nvPr>
            <p:ph type="sldImg"/>
          </p:nvPr>
        </p:nvSpPr>
        <p:spPr>
          <a:solidFill>
            <a:srgbClr val="FFFFFF"/>
          </a:solidFill>
          <a:ln/>
        </p:spPr>
      </p:sp>
      <p:sp>
        <p:nvSpPr>
          <p:cNvPr id="150532" name="Rectangle 3">
            <a:extLst>
              <a:ext uri="{FF2B5EF4-FFF2-40B4-BE49-F238E27FC236}">
                <a16:creationId xmlns:a16="http://schemas.microsoft.com/office/drawing/2014/main" id="{D1A8CE4F-D4A1-2947-AF9C-7EC5500C405E}"/>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tLang="en-US" b="1" dirty="0">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C239AC-63D6-8448-A238-FE59D8A3C987}"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170</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74082" name="Rectangle 2"/>
          <p:cNvSpPr>
            <a:spLocks noGrp="1" noRot="1" noChangeAspect="1" noChangeArrowheads="1"/>
          </p:cNvSpPr>
          <p:nvPr>
            <p:ph type="sldImg"/>
          </p:nvPr>
        </p:nvSpPr>
        <p:spPr>
          <a:solidFill>
            <a:srgbClr val="FFFFFF"/>
          </a:solidFill>
          <a:ln/>
        </p:spPr>
      </p:sp>
      <p:sp>
        <p:nvSpPr>
          <p:cNvPr id="1740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778876371"/>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9F300D4-CDC7-E64C-A8FF-4EB423461A67}"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171</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84322" name="Rectangle 2"/>
          <p:cNvSpPr>
            <a:spLocks noGrp="1" noRot="1" noChangeAspect="1" noChangeArrowheads="1"/>
          </p:cNvSpPr>
          <p:nvPr>
            <p:ph type="sldImg"/>
          </p:nvPr>
        </p:nvSpPr>
        <p:spPr>
          <a:solidFill>
            <a:srgbClr val="FFFFFF"/>
          </a:solidFill>
          <a:ln/>
        </p:spPr>
      </p:sp>
      <p:sp>
        <p:nvSpPr>
          <p:cNvPr id="1843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363C2CB-4B9F-F045-93C8-CBA2D7CC971C}"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172</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8637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B530766-A2C4-6041-9665-5A616800F0B0}"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172</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86371" name="Rectangle 2"/>
          <p:cNvSpPr>
            <a:spLocks noGrp="1" noRot="1" noChangeAspect="1" noChangeArrowheads="1"/>
          </p:cNvSpPr>
          <p:nvPr>
            <p:ph type="sldImg"/>
          </p:nvPr>
        </p:nvSpPr>
        <p:spPr>
          <a:solidFill>
            <a:srgbClr val="FFFFFF"/>
          </a:solidFill>
          <a:ln/>
        </p:spPr>
      </p:sp>
      <p:sp>
        <p:nvSpPr>
          <p:cNvPr id="18637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4C838F7-7BB9-EE46-8426-03269C77E5C5}"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173</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8841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6D4D169-871D-534A-ABB5-01047FD1F639}"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173</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88419" name="Rectangle 2"/>
          <p:cNvSpPr>
            <a:spLocks noGrp="1" noRot="1" noChangeAspect="1" noChangeArrowheads="1"/>
          </p:cNvSpPr>
          <p:nvPr>
            <p:ph type="sldImg"/>
          </p:nvPr>
        </p:nvSpPr>
        <p:spPr>
          <a:solidFill>
            <a:srgbClr val="FFFFFF"/>
          </a:solidFill>
          <a:ln/>
        </p:spPr>
      </p:sp>
      <p:sp>
        <p:nvSpPr>
          <p:cNvPr id="18842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A3765D-4F6E-BD4D-A769-3EF7F55AD4E4}"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174</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9046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09FC5A8-5629-9E42-9038-EEC5B474C975}"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174</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90467" name="Rectangle 2"/>
          <p:cNvSpPr>
            <a:spLocks noGrp="1" noRot="1" noChangeAspect="1" noChangeArrowheads="1"/>
          </p:cNvSpPr>
          <p:nvPr>
            <p:ph type="sldImg"/>
          </p:nvPr>
        </p:nvSpPr>
        <p:spPr>
          <a:solidFill>
            <a:srgbClr val="FFFFFF"/>
          </a:solidFill>
          <a:ln/>
        </p:spPr>
      </p:sp>
      <p:sp>
        <p:nvSpPr>
          <p:cNvPr id="19046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DC09201-222B-4C77-9C7D-0C8946C45451}" type="slidenum">
              <a:rPr kumimoji="0" lang="en-US" altLang="en-US" sz="1200"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175</a:t>
            </a:fld>
            <a:endParaRPr kumimoji="0" lang="en-US" altLang="en-US" sz="1200"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50882" name="Rectangle 2"/>
          <p:cNvSpPr>
            <a:spLocks noGrp="1" noRot="1" noChangeAspect="1" noChangeArrowheads="1" noTextEdit="1"/>
          </p:cNvSpPr>
          <p:nvPr>
            <p:ph type="sldImg"/>
          </p:nvPr>
        </p:nvSpPr>
        <p:spPr>
          <a:ln/>
        </p:spPr>
      </p:sp>
      <p:sp>
        <p:nvSpPr>
          <p:cNvPr id="25088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b="1" dirty="0" err="1">
                <a:latin typeface="Arial" panose="020B0604020202020204" pitchFamily="34" charset="0"/>
              </a:rPr>
              <a:t>www.stephenwilliamson.com</a:t>
            </a:r>
            <a:r>
              <a:rPr lang="en-US" altLang="en-US" b="1" dirty="0">
                <a:latin typeface="Arial" panose="020B0604020202020204" pitchFamily="34" charset="0"/>
              </a:rPr>
              <a:t>/ Hobbies/</a:t>
            </a:r>
            <a:r>
              <a:rPr lang="en-US" altLang="en-US" b="1" dirty="0" err="1">
                <a:latin typeface="Arial" panose="020B0604020202020204" pitchFamily="34" charset="0"/>
              </a:rPr>
              <a:t>bakin.htm</a:t>
            </a:r>
            <a:r>
              <a:rPr lang="en-US" altLang="en-US" b="1" dirty="0">
                <a:latin typeface="Arial" panose="020B0604020202020204" pitchFamily="34" charset="0"/>
              </a:rPr>
              <a:t> (Yeast bloom)</a:t>
            </a:r>
          </a:p>
        </p:txBody>
      </p:sp>
    </p:spTree>
    <p:extLst>
      <p:ext uri="{BB962C8B-B14F-4D97-AF65-F5344CB8AC3E}">
        <p14:creationId xmlns:p14="http://schemas.microsoft.com/office/powerpoint/2010/main" val="547685659"/>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C939483-1743-4F01-B2DA-336962A3C8B6}" type="slidenum">
              <a:rPr kumimoji="0" lang="en-US" altLang="en-US" sz="1200"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176</a:t>
            </a:fld>
            <a:endParaRPr kumimoji="0" lang="en-US" altLang="en-US" sz="1200"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52930" name="Rectangle 2"/>
          <p:cNvSpPr>
            <a:spLocks noGrp="1" noRot="1" noChangeAspect="1" noChangeArrowheads="1"/>
          </p:cNvSpPr>
          <p:nvPr>
            <p:ph type="sldImg"/>
          </p:nvPr>
        </p:nvSpPr>
        <p:spPr>
          <a:solidFill>
            <a:srgbClr val="FFFFFF"/>
          </a:solidFill>
          <a:ln/>
        </p:spPr>
      </p:sp>
      <p:sp>
        <p:nvSpPr>
          <p:cNvPr id="252931"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4082735057"/>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3" name="Rectangle 7">
            <a:extLst>
              <a:ext uri="{FF2B5EF4-FFF2-40B4-BE49-F238E27FC236}">
                <a16:creationId xmlns:a16="http://schemas.microsoft.com/office/drawing/2014/main" id="{949BDF5E-F4CB-8C46-B455-00793130B11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D50E40D-77AE-C144-BC20-0A58558D7D2B}"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177</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66914" name="Rectangle 7">
            <a:extLst>
              <a:ext uri="{FF2B5EF4-FFF2-40B4-BE49-F238E27FC236}">
                <a16:creationId xmlns:a16="http://schemas.microsoft.com/office/drawing/2014/main" id="{0075B0F8-DB29-E846-AA25-EA4D3B2C9F2D}"/>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C464423-1AED-034B-B03E-92746B037C04}"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177</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66915" name="Rectangle 2">
            <a:extLst>
              <a:ext uri="{FF2B5EF4-FFF2-40B4-BE49-F238E27FC236}">
                <a16:creationId xmlns:a16="http://schemas.microsoft.com/office/drawing/2014/main" id="{18BAA6B7-D702-784E-ABA8-EDC18580559E}"/>
              </a:ext>
            </a:extLst>
          </p:cNvPr>
          <p:cNvSpPr>
            <a:spLocks noGrp="1" noRot="1" noChangeAspect="1" noChangeArrowheads="1"/>
          </p:cNvSpPr>
          <p:nvPr>
            <p:ph type="sldImg"/>
          </p:nvPr>
        </p:nvSpPr>
        <p:spPr>
          <a:solidFill>
            <a:srgbClr val="FFFFFF"/>
          </a:solidFill>
          <a:ln/>
        </p:spPr>
      </p:sp>
      <p:sp>
        <p:nvSpPr>
          <p:cNvPr id="166916" name="Rectangle 3">
            <a:extLst>
              <a:ext uri="{FF2B5EF4-FFF2-40B4-BE49-F238E27FC236}">
                <a16:creationId xmlns:a16="http://schemas.microsoft.com/office/drawing/2014/main" id="{68206890-FCE7-DB4E-904A-5D9E0E1F4603}"/>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65D81F1D-29A3-BA40-9C77-D38BE1DAFC0E}" type="slidenum">
              <a:rPr lang="en-US" sz="1200">
                <a:solidFill>
                  <a:srgbClr val="000000"/>
                </a:solidFill>
                <a:latin typeface="Arial" panose="020B0604020202020204" pitchFamily="34" charset="0"/>
              </a:rPr>
              <a:pPr/>
              <a:t>178</a:t>
            </a:fld>
            <a:endParaRPr lang="en-US" sz="1200" dirty="0">
              <a:solidFill>
                <a:srgbClr val="000000"/>
              </a:solidFill>
              <a:latin typeface="Arial" panose="020B0604020202020204" pitchFamily="34" charset="0"/>
            </a:endParaRPr>
          </a:p>
        </p:txBody>
      </p:sp>
      <p:sp>
        <p:nvSpPr>
          <p:cNvPr id="20070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914CA112-5BE0-EC4B-93BC-410D61372C3C}" type="slidenum">
              <a:rPr lang="en-US" sz="1200" smtClean="0">
                <a:solidFill>
                  <a:srgbClr val="000000"/>
                </a:solidFill>
                <a:latin typeface="Arial" panose="020B0604020202020204" pitchFamily="34" charset="0"/>
              </a:rPr>
              <a:pPr algn="r" eaLnBrk="0" hangingPunct="0"/>
              <a:t>178</a:t>
            </a:fld>
            <a:endParaRPr lang="en-US" sz="1200" dirty="0">
              <a:solidFill>
                <a:srgbClr val="000000"/>
              </a:solidFill>
              <a:latin typeface="Arial" panose="020B0604020202020204" pitchFamily="34" charset="0"/>
            </a:endParaRPr>
          </a:p>
        </p:txBody>
      </p:sp>
      <p:sp>
        <p:nvSpPr>
          <p:cNvPr id="200707" name="Rectangle 2"/>
          <p:cNvSpPr>
            <a:spLocks noGrp="1" noRot="1" noChangeAspect="1" noChangeArrowheads="1" noTextEdit="1"/>
          </p:cNvSpPr>
          <p:nvPr>
            <p:ph type="sldImg"/>
          </p:nvPr>
        </p:nvSpPr>
        <p:spPr>
          <a:solidFill>
            <a:srgbClr val="FFFFFF"/>
          </a:solidFill>
          <a:ln/>
        </p:spPr>
      </p:sp>
      <p:sp>
        <p:nvSpPr>
          <p:cNvPr id="20070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284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8E0C07E-9EA1-F943-ADF0-40D12C7C10A3}" type="slidenum">
              <a:rPr kumimoji="0" lang="en-US" sz="1200" b="0" i="0" u="none" strike="noStrike" kern="1200" cap="none" spc="0" normalizeH="0" baseline="0" noProof="0">
                <a:ln>
                  <a:noFill/>
                </a:ln>
                <a:solidFill>
                  <a:srgbClr val="000000"/>
                </a:solidFill>
                <a:effectLst/>
                <a:uLnTx/>
                <a:uFillTx/>
                <a:latin typeface="Times New Roman"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srgbClr val="000000"/>
              </a:solidFill>
              <a:effectLst/>
              <a:uLnTx/>
              <a:uFillTx/>
              <a:latin typeface="Times New Roman" charset="0"/>
              <a:ea typeface="MS PGothic" charset="0"/>
              <a:cs typeface="MS PGothic" charset="0"/>
            </a:endParaRPr>
          </a:p>
        </p:txBody>
      </p:sp>
      <p:sp>
        <p:nvSpPr>
          <p:cNvPr id="462850" name="Rectangle 2"/>
          <p:cNvSpPr>
            <a:spLocks noGrp="1" noRot="1" noChangeAspect="1" noChangeArrowheads="1"/>
          </p:cNvSpPr>
          <p:nvPr>
            <p:ph type="sldImg"/>
          </p:nvPr>
        </p:nvSpPr>
        <p:spPr>
          <a:solidFill>
            <a:srgbClr val="FFFFFF"/>
          </a:solidFill>
          <a:ln/>
        </p:spPr>
      </p:sp>
      <p:sp>
        <p:nvSpPr>
          <p:cNvPr id="4628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79E7339-6FBE-4C4E-AFBD-EAD63D400856}"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179</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02754" name="Rectangle 2"/>
          <p:cNvSpPr>
            <a:spLocks noGrp="1" noRot="1" noChangeAspect="1" noChangeArrowheads="1"/>
          </p:cNvSpPr>
          <p:nvPr>
            <p:ph type="sldImg"/>
          </p:nvPr>
        </p:nvSpPr>
        <p:spPr>
          <a:solidFill>
            <a:srgbClr val="FFFFFF"/>
          </a:solidFill>
          <a:ln/>
        </p:spPr>
      </p:sp>
      <p:sp>
        <p:nvSpPr>
          <p:cNvPr id="2027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ＭＳ Ｐゴシック" charset="0"/>
              </a:rPr>
              <a:t>NB-14 Religion 5 Passover &amp; Lord's Supper-31</a:t>
            </a:r>
          </a:p>
          <a:p>
            <a:pPr eaLnBrk="1" hangingPunct="1"/>
            <a:r>
              <a:rPr lang="en-US" b="1" dirty="0">
                <a:latin typeface="Arial" panose="020B0604020202020204" pitchFamily="34" charset="0"/>
                <a:ea typeface="ＭＳ Ｐゴシック" charset="0"/>
                <a:cs typeface="ＭＳ Ｐゴシック" charset="0"/>
              </a:rPr>
              <a:t>NS-07-1 Cor_10-16-slides-179</a:t>
            </a:r>
          </a:p>
          <a:p>
            <a:pPr eaLnBrk="1" hangingPunct="1"/>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4184305592"/>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3B9AC13-25BF-DC46-B630-DFEA7DF8F1B4}"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180</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04802" name="Rectangle 2"/>
          <p:cNvSpPr>
            <a:spLocks noGrp="1" noRot="1" noChangeAspect="1" noChangeArrowheads="1"/>
          </p:cNvSpPr>
          <p:nvPr>
            <p:ph type="sldImg"/>
          </p:nvPr>
        </p:nvSpPr>
        <p:spPr>
          <a:solidFill>
            <a:srgbClr val="FFFFFF"/>
          </a:solidFill>
          <a:ln/>
        </p:spPr>
      </p:sp>
      <p:sp>
        <p:nvSpPr>
          <p:cNvPr id="20480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a:p>
            <a:pPr eaLnBrk="1" hangingPunct="1"/>
            <a:r>
              <a:rPr lang="en-US" b="1" dirty="0">
                <a:latin typeface="Arial" panose="020B0604020202020204" pitchFamily="34" charset="0"/>
                <a:ea typeface="ＭＳ Ｐゴシック" charset="0"/>
                <a:cs typeface="ＭＳ Ｐゴシック" charset="0"/>
              </a:rPr>
              <a:t>_______</a:t>
            </a:r>
          </a:p>
          <a:p>
            <a:pPr eaLnBrk="1" hangingPunct="1"/>
            <a:r>
              <a:rPr lang="en-US" b="1" dirty="0">
                <a:latin typeface="Arial" panose="020B0604020202020204" pitchFamily="34" charset="0"/>
                <a:ea typeface="ＭＳ Ｐゴシック" charset="0"/>
                <a:cs typeface="ＭＳ Ｐゴシック" charset="0"/>
              </a:rPr>
              <a:t>Common-197</a:t>
            </a:r>
          </a:p>
          <a:p>
            <a:pPr eaLnBrk="1" hangingPunct="1"/>
            <a:r>
              <a:rPr lang="en-US" b="1" dirty="0">
                <a:latin typeface="Arial" panose="020B0604020202020204" pitchFamily="34" charset="0"/>
                <a:ea typeface="ＭＳ Ｐゴシック" charset="0"/>
                <a:cs typeface="ＭＳ Ｐゴシック" charset="0"/>
              </a:rPr>
              <a:t>NB-14 Religion 5 Passover &amp; Lord's Supper-30</a:t>
            </a:r>
          </a:p>
          <a:p>
            <a:pPr eaLnBrk="1" hangingPunct="1"/>
            <a:r>
              <a:rPr lang="en-US" b="1" dirty="0">
                <a:latin typeface="Arial" panose="020B0604020202020204" pitchFamily="34" charset="0"/>
                <a:ea typeface="ＭＳ Ｐゴシック" charset="0"/>
                <a:cs typeface="ＭＳ Ｐゴシック" charset="0"/>
              </a:rPr>
              <a:t>NS-07-1 Cor_10-16-slides-178</a:t>
            </a:r>
          </a:p>
          <a:p>
            <a:pPr eaLnBrk="1" hangingPunct="1"/>
            <a:endParaRPr lang="en-US" b="1" dirty="0">
              <a:latin typeface="Arial" panose="020B0604020202020204" pitchFamily="34" charset="0"/>
              <a:ea typeface="ＭＳ Ｐゴシック" charset="0"/>
              <a:cs typeface="ＭＳ Ｐゴシック" charset="0"/>
            </a:endParaRPr>
          </a:p>
          <a:p>
            <a:pPr eaLnBrk="1" hangingPunct="1"/>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00411554"/>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570FF61-77AD-9B46-9A41-2E19C16CD486}"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181</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06850" name="Rectangle 2"/>
          <p:cNvSpPr>
            <a:spLocks noGrp="1" noRot="1" noChangeAspect="1" noChangeArrowheads="1"/>
          </p:cNvSpPr>
          <p:nvPr>
            <p:ph type="sldImg"/>
          </p:nvPr>
        </p:nvSpPr>
        <p:spPr>
          <a:solidFill>
            <a:srgbClr val="FFFFFF"/>
          </a:solidFill>
          <a:ln/>
        </p:spPr>
      </p:sp>
      <p:sp>
        <p:nvSpPr>
          <p:cNvPr id="2068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a:p>
            <a:pPr eaLnBrk="1" hangingPunct="1"/>
            <a:r>
              <a:rPr lang="en-US" b="1" dirty="0">
                <a:latin typeface="Arial" panose="020B0604020202020204" pitchFamily="34" charset="0"/>
                <a:ea typeface="ＭＳ Ｐゴシック" charset="0"/>
                <a:cs typeface="ＭＳ Ｐゴシック" charset="0"/>
              </a:rPr>
              <a:t>_______</a:t>
            </a:r>
          </a:p>
          <a:p>
            <a:pPr eaLnBrk="1" hangingPunct="1"/>
            <a:r>
              <a:rPr lang="en-US" b="1" dirty="0">
                <a:latin typeface="Arial" panose="020B0604020202020204" pitchFamily="34" charset="0"/>
                <a:ea typeface="ＭＳ Ｐゴシック" charset="0"/>
                <a:cs typeface="ＭＳ Ｐゴシック" charset="0"/>
              </a:rPr>
              <a:t>Common-196</a:t>
            </a:r>
          </a:p>
          <a:p>
            <a:pPr eaLnBrk="1" hangingPunct="1"/>
            <a:r>
              <a:rPr lang="en-US" b="1" dirty="0">
                <a:latin typeface="Arial" panose="020B0604020202020204" pitchFamily="34" charset="0"/>
                <a:ea typeface="ＭＳ Ｐゴシック" charset="0"/>
                <a:cs typeface="ＭＳ Ｐゴシック" charset="0"/>
              </a:rPr>
              <a:t>NB-14 Religion 5 Passover &amp; Lord's Supper-31</a:t>
            </a:r>
          </a:p>
          <a:p>
            <a:pPr eaLnBrk="1" hangingPunct="1"/>
            <a:r>
              <a:rPr lang="en-US" b="1" dirty="0">
                <a:latin typeface="Arial" panose="020B0604020202020204" pitchFamily="34" charset="0"/>
                <a:ea typeface="ＭＳ Ｐゴシック" charset="0"/>
                <a:cs typeface="ＭＳ Ｐゴシック" charset="0"/>
              </a:rPr>
              <a:t>NS-07-1 Cor_10-16-slides-179</a:t>
            </a:r>
          </a:p>
          <a:p>
            <a:pPr eaLnBrk="1" hangingPunct="1"/>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330217234"/>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2"/>
          <p:cNvSpPr>
            <a:spLocks noGrp="1" noRot="1" noChangeAspect="1" noChangeArrowheads="1" noTextEdit="1"/>
          </p:cNvSpPr>
          <p:nvPr>
            <p:ph type="sldImg"/>
          </p:nvPr>
        </p:nvSpPr>
        <p:spPr>
          <a:xfrm>
            <a:off x="1143000" y="685800"/>
            <a:ext cx="4572000" cy="3429000"/>
          </a:xfrm>
          <a:ln/>
        </p:spPr>
      </p:sp>
      <p:sp>
        <p:nvSpPr>
          <p:cNvPr id="261122"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en-US">
              <a:ea typeface="ＭＳ Ｐゴシック" charset="0"/>
              <a:cs typeface="ＭＳ Ｐゴシック" charset="0"/>
            </a:endParaRPr>
          </a:p>
        </p:txBody>
      </p:sp>
    </p:spTree>
    <p:extLst>
      <p:ext uri="{BB962C8B-B14F-4D97-AF65-F5344CB8AC3E}">
        <p14:creationId xmlns:p14="http://schemas.microsoft.com/office/powerpoint/2010/main" val="1613738513"/>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3" name="Rectangle 7">
            <a:extLst>
              <a:ext uri="{FF2B5EF4-FFF2-40B4-BE49-F238E27FC236}">
                <a16:creationId xmlns:a16="http://schemas.microsoft.com/office/drawing/2014/main" id="{626587B9-6A95-884A-8830-CEF3644F63B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90CA1AC-A657-EA44-94C5-C6E9856CE2C9}"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183</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77154" name="Rectangle 7">
            <a:extLst>
              <a:ext uri="{FF2B5EF4-FFF2-40B4-BE49-F238E27FC236}">
                <a16:creationId xmlns:a16="http://schemas.microsoft.com/office/drawing/2014/main" id="{61746004-0472-EC49-9135-E60F6EA9AF97}"/>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259BC70-660D-3A43-8CBE-2F5A5DF99606}"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183</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77155" name="Rectangle 2">
            <a:extLst>
              <a:ext uri="{FF2B5EF4-FFF2-40B4-BE49-F238E27FC236}">
                <a16:creationId xmlns:a16="http://schemas.microsoft.com/office/drawing/2014/main" id="{A2D4BB50-0727-904F-B794-BF249F330629}"/>
              </a:ext>
            </a:extLst>
          </p:cNvPr>
          <p:cNvSpPr>
            <a:spLocks noGrp="1" noRot="1" noChangeAspect="1" noChangeArrowheads="1"/>
          </p:cNvSpPr>
          <p:nvPr>
            <p:ph type="sldImg"/>
          </p:nvPr>
        </p:nvSpPr>
        <p:spPr>
          <a:solidFill>
            <a:srgbClr val="FFFFFF"/>
          </a:solidFill>
          <a:ln/>
        </p:spPr>
      </p:sp>
      <p:sp>
        <p:nvSpPr>
          <p:cNvPr id="177156" name="Rectangle 3">
            <a:extLst>
              <a:ext uri="{FF2B5EF4-FFF2-40B4-BE49-F238E27FC236}">
                <a16:creationId xmlns:a16="http://schemas.microsoft.com/office/drawing/2014/main" id="{A1D4D1D5-CB0A-AA4D-B136-0EE774081FC2}"/>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946CC41-DBE1-8042-8988-66B9F6A4E1E1}"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185</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02754" name="Rectangle 2"/>
          <p:cNvSpPr>
            <a:spLocks noGrp="1" noRot="1" noChangeAspect="1" noChangeArrowheads="1"/>
          </p:cNvSpPr>
          <p:nvPr>
            <p:ph type="sldImg"/>
          </p:nvPr>
        </p:nvSpPr>
        <p:spPr>
          <a:solidFill>
            <a:srgbClr val="FFFFFF"/>
          </a:solidFill>
          <a:ln/>
        </p:spPr>
      </p:sp>
      <p:sp>
        <p:nvSpPr>
          <p:cNvPr id="202755"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056815C-BC30-9843-BB93-25AA9FC9D00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186</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04802" name="Rectangle 2"/>
          <p:cNvSpPr>
            <a:spLocks noGrp="1" noRot="1" noChangeAspect="1" noChangeArrowheads="1"/>
          </p:cNvSpPr>
          <p:nvPr>
            <p:ph type="sldImg"/>
          </p:nvPr>
        </p:nvSpPr>
        <p:spPr>
          <a:solidFill>
            <a:srgbClr val="FFFFFF"/>
          </a:solidFill>
          <a:ln/>
        </p:spPr>
      </p:sp>
      <p:sp>
        <p:nvSpPr>
          <p:cNvPr id="204803"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6D14514-C41F-4740-93F8-572AA51FBDBC}"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187</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06850" name="Rectangle 2"/>
          <p:cNvSpPr>
            <a:spLocks noGrp="1" noRot="1" noChangeAspect="1" noChangeArrowheads="1"/>
          </p:cNvSpPr>
          <p:nvPr>
            <p:ph type="sldImg"/>
          </p:nvPr>
        </p:nvSpPr>
        <p:spPr>
          <a:solidFill>
            <a:srgbClr val="FFFFFF"/>
          </a:solidFill>
          <a:ln/>
        </p:spPr>
      </p:sp>
      <p:sp>
        <p:nvSpPr>
          <p:cNvPr id="206851"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1010DFB-0A55-274A-9B3D-8BD5DB935A0E}"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188</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08898" name="Rectangle 2"/>
          <p:cNvSpPr>
            <a:spLocks noGrp="1" noRot="1" noChangeAspect="1" noChangeArrowheads="1"/>
          </p:cNvSpPr>
          <p:nvPr>
            <p:ph type="sldImg"/>
          </p:nvPr>
        </p:nvSpPr>
        <p:spPr>
          <a:solidFill>
            <a:srgbClr val="FFFFFF"/>
          </a:solidFill>
          <a:ln/>
        </p:spPr>
      </p:sp>
      <p:sp>
        <p:nvSpPr>
          <p:cNvPr id="20889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85CE821-DF09-DA46-9183-930A283D52A0}"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189</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12994" name="Rectangle 2"/>
          <p:cNvSpPr>
            <a:spLocks noGrp="1" noRot="1" noChangeAspect="1" noChangeArrowheads="1"/>
          </p:cNvSpPr>
          <p:nvPr>
            <p:ph type="sldImg"/>
          </p:nvPr>
        </p:nvSpPr>
        <p:spPr>
          <a:solidFill>
            <a:srgbClr val="FFFFFF"/>
          </a:solidFill>
          <a:ln/>
        </p:spPr>
      </p:sp>
      <p:sp>
        <p:nvSpPr>
          <p:cNvPr id="212995"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48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891F6ED-9102-EC4F-BB69-A32F1D9ECECB}" type="slidenum">
              <a:rPr kumimoji="0" lang="en-US" sz="1200" b="0" i="0" u="none" strike="noStrike" kern="1200" cap="none" spc="0" normalizeH="0" baseline="0" noProof="0">
                <a:ln>
                  <a:noFill/>
                </a:ln>
                <a:solidFill>
                  <a:srgbClr val="000000"/>
                </a:solidFill>
                <a:effectLst/>
                <a:uLnTx/>
                <a:uFillTx/>
                <a:latin typeface="Times New Roman"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srgbClr val="000000"/>
              </a:solidFill>
              <a:effectLst/>
              <a:uLnTx/>
              <a:uFillTx/>
              <a:latin typeface="Times New Roman" charset="0"/>
              <a:ea typeface="MS PGothic" charset="0"/>
              <a:cs typeface="MS PGothic" charset="0"/>
            </a:endParaRPr>
          </a:p>
        </p:txBody>
      </p:sp>
      <p:sp>
        <p:nvSpPr>
          <p:cNvPr id="464898" name="Rectangle 2"/>
          <p:cNvSpPr>
            <a:spLocks noGrp="1" noRot="1" noChangeAspect="1" noChangeArrowheads="1"/>
          </p:cNvSpPr>
          <p:nvPr>
            <p:ph type="sldImg"/>
          </p:nvPr>
        </p:nvSpPr>
        <p:spPr>
          <a:solidFill>
            <a:srgbClr val="FFFFFF"/>
          </a:solidFill>
          <a:ln/>
        </p:spPr>
      </p:sp>
      <p:sp>
        <p:nvSpPr>
          <p:cNvPr id="464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B66EC8D-47BD-7546-83A5-97057046C06F}"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190</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15042" name="Rectangle 2"/>
          <p:cNvSpPr>
            <a:spLocks noGrp="1" noRot="1" noChangeAspect="1" noChangeArrowheads="1"/>
          </p:cNvSpPr>
          <p:nvPr>
            <p:ph type="sldImg"/>
          </p:nvPr>
        </p:nvSpPr>
        <p:spPr>
          <a:solidFill>
            <a:srgbClr val="FFFFFF"/>
          </a:solidFill>
          <a:ln/>
        </p:spPr>
      </p:sp>
      <p:sp>
        <p:nvSpPr>
          <p:cNvPr id="215043"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3B41D8B-8C4C-F442-90D7-95EEE3B9E155}"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191</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9138" name="Rectangle 2"/>
          <p:cNvSpPr>
            <a:spLocks noGrp="1" noRot="1" noChangeAspect="1" noChangeArrowheads="1"/>
          </p:cNvSpPr>
          <p:nvPr>
            <p:ph type="sldImg"/>
          </p:nvPr>
        </p:nvSpPr>
        <p:spPr>
          <a:solidFill>
            <a:srgbClr val="FFFFFF"/>
          </a:solidFill>
          <a:ln/>
        </p:spPr>
      </p:sp>
      <p:sp>
        <p:nvSpPr>
          <p:cNvPr id="21913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1010DFB-0A55-274A-9B3D-8BD5DB935A0E}"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192</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08898" name="Rectangle 2"/>
          <p:cNvSpPr>
            <a:spLocks noGrp="1" noRot="1" noChangeAspect="1" noChangeArrowheads="1"/>
          </p:cNvSpPr>
          <p:nvPr>
            <p:ph type="sldImg"/>
          </p:nvPr>
        </p:nvSpPr>
        <p:spPr>
          <a:solidFill>
            <a:srgbClr val="FFFFFF"/>
          </a:solidFill>
          <a:ln/>
        </p:spPr>
      </p:sp>
      <p:sp>
        <p:nvSpPr>
          <p:cNvPr id="20889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D4AE4F9-34C6-3B46-A435-E6B69AD9C260}"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193</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3474" name="Rectangle 2"/>
          <p:cNvSpPr>
            <a:spLocks noGrp="1" noRot="1" noChangeAspect="1" noChangeArrowheads="1"/>
          </p:cNvSpPr>
          <p:nvPr>
            <p:ph type="sldImg"/>
          </p:nvPr>
        </p:nvSpPr>
        <p:spPr>
          <a:solidFill>
            <a:srgbClr val="FFFFFF"/>
          </a:solidFill>
          <a:ln/>
        </p:spPr>
      </p:sp>
      <p:sp>
        <p:nvSpPr>
          <p:cNvPr id="233475"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A49DAC1-7F09-E44B-A85D-10387B59D147}"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194</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9618" name="Rectangle 2"/>
          <p:cNvSpPr>
            <a:spLocks noGrp="1" noRot="1" noChangeAspect="1" noChangeArrowheads="1"/>
          </p:cNvSpPr>
          <p:nvPr>
            <p:ph type="sldImg"/>
          </p:nvPr>
        </p:nvSpPr>
        <p:spPr>
          <a:solidFill>
            <a:srgbClr val="FFFFFF"/>
          </a:solidFill>
          <a:ln/>
        </p:spPr>
      </p:sp>
      <p:sp>
        <p:nvSpPr>
          <p:cNvPr id="23961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3C164C-D748-4849-A279-D303A61470A8}"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195</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08898" name="Rectangle 2"/>
          <p:cNvSpPr>
            <a:spLocks noGrp="1" noRot="1" noChangeAspect="1" noChangeArrowheads="1"/>
          </p:cNvSpPr>
          <p:nvPr>
            <p:ph type="sldImg"/>
          </p:nvPr>
        </p:nvSpPr>
        <p:spPr>
          <a:solidFill>
            <a:srgbClr val="FFFFFF"/>
          </a:solidFill>
          <a:ln/>
        </p:spPr>
      </p:sp>
      <p:sp>
        <p:nvSpPr>
          <p:cNvPr id="20889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074910F-E45F-8546-942A-BE4B0B735B98}"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196</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3714" name="Rectangle 2"/>
          <p:cNvSpPr>
            <a:spLocks noGrp="1" noRot="1" noChangeAspect="1" noChangeArrowheads="1"/>
          </p:cNvSpPr>
          <p:nvPr>
            <p:ph type="sldImg"/>
          </p:nvPr>
        </p:nvSpPr>
        <p:spPr>
          <a:solidFill>
            <a:srgbClr val="FFFFFF"/>
          </a:solidFill>
          <a:ln/>
        </p:spPr>
      </p:sp>
      <p:sp>
        <p:nvSpPr>
          <p:cNvPr id="243715"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3E5A741-79AC-0C46-81AD-6F2CB3E790D7}"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197</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62146" name="Rectangle 2"/>
          <p:cNvSpPr>
            <a:spLocks noGrp="1" noRot="1" noChangeAspect="1" noChangeArrowheads="1"/>
          </p:cNvSpPr>
          <p:nvPr>
            <p:ph type="sldImg"/>
          </p:nvPr>
        </p:nvSpPr>
        <p:spPr>
          <a:solidFill>
            <a:srgbClr val="FFFFFF"/>
          </a:solidFill>
          <a:ln/>
        </p:spPr>
      </p:sp>
      <p:sp>
        <p:nvSpPr>
          <p:cNvPr id="262147"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074910F-E45F-8546-942A-BE4B0B735B98}"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198</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3714" name="Rectangle 2"/>
          <p:cNvSpPr>
            <a:spLocks noGrp="1" noRot="1" noChangeAspect="1" noChangeArrowheads="1"/>
          </p:cNvSpPr>
          <p:nvPr>
            <p:ph type="sldImg"/>
          </p:nvPr>
        </p:nvSpPr>
        <p:spPr>
          <a:solidFill>
            <a:srgbClr val="FFFFFF"/>
          </a:solidFill>
          <a:ln/>
        </p:spPr>
      </p:sp>
      <p:sp>
        <p:nvSpPr>
          <p:cNvPr id="243715"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p>
        </p:txBody>
      </p:sp>
    </p:spTree>
    <p:extLst>
      <p:ext uri="{BB962C8B-B14F-4D97-AF65-F5344CB8AC3E}">
        <p14:creationId xmlns:p14="http://schemas.microsoft.com/office/powerpoint/2010/main" val="2742403399"/>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CDE4D2F-FD4E-774C-870B-755FB94176BB}"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199</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7810" name="Rectangle 2"/>
          <p:cNvSpPr>
            <a:spLocks noGrp="1" noRot="1" noChangeAspect="1" noChangeArrowheads="1"/>
          </p:cNvSpPr>
          <p:nvPr>
            <p:ph type="sldImg"/>
          </p:nvPr>
        </p:nvSpPr>
        <p:spPr>
          <a:solidFill>
            <a:srgbClr val="FFFFFF"/>
          </a:solidFill>
          <a:ln/>
        </p:spPr>
      </p:sp>
      <p:sp>
        <p:nvSpPr>
          <p:cNvPr id="247811"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A50112A7-4D27-D04C-9B42-50E2CE1EE19D}" type="slidenum">
              <a:rPr lang="en-US">
                <a:solidFill>
                  <a:prstClr val="black"/>
                </a:solidFill>
              </a:rPr>
              <a:pPr>
                <a:defRPr/>
              </a:pPr>
              <a:t>18</a:t>
            </a:fld>
            <a:endParaRPr lang="en-US" dirty="0">
              <a:solidFill>
                <a:prstClr val="black"/>
              </a:solidFill>
            </a:endParaRPr>
          </a:p>
        </p:txBody>
      </p:sp>
      <p:sp>
        <p:nvSpPr>
          <p:cNvPr id="1352706"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35270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00649C5-D04B-894D-B0B9-0B6239230BD7}"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200</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64194" name="Rectangle 2"/>
          <p:cNvSpPr>
            <a:spLocks noGrp="1" noRot="1" noChangeAspect="1" noChangeArrowheads="1"/>
          </p:cNvSpPr>
          <p:nvPr>
            <p:ph type="sldImg"/>
          </p:nvPr>
        </p:nvSpPr>
        <p:spPr>
          <a:solidFill>
            <a:srgbClr val="FFFFFF"/>
          </a:solidFill>
          <a:ln/>
        </p:spPr>
      </p:sp>
      <p:sp>
        <p:nvSpPr>
          <p:cNvPr id="264195"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F8C5863-A6AE-F94C-8040-42944344B96B}"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201</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9858" name="Rectangle 2"/>
          <p:cNvSpPr>
            <a:spLocks noGrp="1" noRot="1" noChangeAspect="1" noChangeArrowheads="1"/>
          </p:cNvSpPr>
          <p:nvPr>
            <p:ph type="sldImg"/>
          </p:nvPr>
        </p:nvSpPr>
        <p:spPr>
          <a:solidFill>
            <a:srgbClr val="FFFFFF"/>
          </a:solidFill>
          <a:ln/>
        </p:spPr>
      </p:sp>
      <p:sp>
        <p:nvSpPr>
          <p:cNvPr id="249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C66D101-CF99-4241-8759-E3E79ADFA213}"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202</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66242" name="Rectangle 2"/>
          <p:cNvSpPr>
            <a:spLocks noGrp="1" noRot="1" noChangeAspect="1" noChangeArrowheads="1"/>
          </p:cNvSpPr>
          <p:nvPr>
            <p:ph type="sldImg"/>
          </p:nvPr>
        </p:nvSpPr>
        <p:spPr>
          <a:solidFill>
            <a:srgbClr val="FFFFFF"/>
          </a:solidFill>
          <a:ln/>
        </p:spPr>
      </p:sp>
      <p:sp>
        <p:nvSpPr>
          <p:cNvPr id="266243"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9CED7DA-1867-794C-B476-B32F7C0E0BCF}"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203</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68290" name="Rectangle 2"/>
          <p:cNvSpPr>
            <a:spLocks noGrp="1" noRot="1" noChangeAspect="1" noChangeArrowheads="1"/>
          </p:cNvSpPr>
          <p:nvPr>
            <p:ph type="sldImg"/>
          </p:nvPr>
        </p:nvSpPr>
        <p:spPr>
          <a:solidFill>
            <a:srgbClr val="FFFFFF"/>
          </a:solidFill>
          <a:ln/>
        </p:spPr>
      </p:sp>
      <p:sp>
        <p:nvSpPr>
          <p:cNvPr id="268291"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eaLnBrk="1" hangingPunct="1"/>
            <a:fld id="{788E6094-6F25-CB42-AE73-1B5E9C190A91}" type="slidenum">
              <a:rPr lang="en-US" sz="1200">
                <a:latin typeface="Arial" panose="020B0604020202020204" pitchFamily="34" charset="0"/>
                <a:cs typeface="Arial" panose="020B0604020202020204" pitchFamily="34" charset="0"/>
              </a:rPr>
              <a:pPr eaLnBrk="1" hangingPunct="1"/>
              <a:t>204</a:t>
            </a:fld>
            <a:endParaRPr lang="en-US" sz="1200" dirty="0">
              <a:latin typeface="Arial" panose="020B0604020202020204" pitchFamily="34" charset="0"/>
              <a:cs typeface="Arial" panose="020B0604020202020204" pitchFamily="34" charset="0"/>
            </a:endParaRPr>
          </a:p>
        </p:txBody>
      </p:sp>
      <p:sp>
        <p:nvSpPr>
          <p:cNvPr id="251906" name="Rectangle 2"/>
          <p:cNvSpPr>
            <a:spLocks noGrp="1" noRot="1" noChangeAspect="1" noChangeArrowheads="1"/>
          </p:cNvSpPr>
          <p:nvPr>
            <p:ph type="sldImg"/>
          </p:nvPr>
        </p:nvSpPr>
        <p:spPr>
          <a:solidFill>
            <a:srgbClr val="FFFFFF"/>
          </a:solidFill>
          <a:ln/>
        </p:spPr>
      </p:sp>
      <p:sp>
        <p:nvSpPr>
          <p:cNvPr id="251907"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77ED930-542D-BB45-ADE8-87387879EDDA}" type="slidenum">
              <a:rPr lang="en-US">
                <a:solidFill>
                  <a:prstClr val="black"/>
                </a:solidFill>
              </a:rPr>
              <a:pPr/>
              <a:t>205</a:t>
            </a:fld>
            <a:endParaRPr lang="en-US" dirty="0">
              <a:solidFill>
                <a:prstClr val="black"/>
              </a:solidFill>
            </a:endParaRPr>
          </a:p>
        </p:txBody>
      </p:sp>
      <p:sp>
        <p:nvSpPr>
          <p:cNvPr id="806914"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806915"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p:spPr>
        <p:txBody>
          <a:bodyPr/>
          <a:lstStyle/>
          <a:p>
            <a:r>
              <a:rPr lang="en-US" u="sng">
                <a:latin typeface="Helvetica" charset="0"/>
              </a:rPr>
              <a:t>Intro to MPI</a:t>
            </a:r>
            <a:r>
              <a:rPr lang="en-US">
                <a:latin typeface="Helvetica" charset="0"/>
              </a:rPr>
              <a:t>: But do you identify with this?  How do you see the Spirit working in your life?</a:t>
            </a: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18E5398-570E-4143-A341-9F4D628DC0F5}" type="slidenum">
              <a:rPr lang="en-US">
                <a:solidFill>
                  <a:prstClr val="black"/>
                </a:solidFill>
              </a:rPr>
              <a:pPr/>
              <a:t>206</a:t>
            </a:fld>
            <a:endParaRPr lang="en-US" dirty="0">
              <a:solidFill>
                <a:prstClr val="black"/>
              </a:solidFill>
            </a:endParaRPr>
          </a:p>
        </p:txBody>
      </p:sp>
      <p:sp>
        <p:nvSpPr>
          <p:cNvPr id="48230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482307"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3CDA568-FF9B-324E-B29E-2524B5DF9C87}" type="slidenum">
              <a:rPr lang="en-US">
                <a:solidFill>
                  <a:prstClr val="black"/>
                </a:solidFill>
              </a:rPr>
              <a:pPr/>
              <a:t>207</a:t>
            </a:fld>
            <a:endParaRPr lang="en-US" dirty="0">
              <a:solidFill>
                <a:prstClr val="black"/>
              </a:solidFill>
            </a:endParaRPr>
          </a:p>
        </p:txBody>
      </p:sp>
      <p:sp>
        <p:nvSpPr>
          <p:cNvPr id="48537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485379"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4BAD0C2-6348-514E-BC4B-F64C8672A282}" type="slidenum">
              <a:rPr lang="en-US">
                <a:solidFill>
                  <a:prstClr val="black"/>
                </a:solidFill>
              </a:rPr>
              <a:pPr/>
              <a:t>208</a:t>
            </a:fld>
            <a:endParaRPr lang="en-US" dirty="0">
              <a:solidFill>
                <a:prstClr val="black"/>
              </a:solidFill>
            </a:endParaRPr>
          </a:p>
        </p:txBody>
      </p:sp>
      <p:sp>
        <p:nvSpPr>
          <p:cNvPr id="48742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487427"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484E095-DE3F-1643-BD81-49479C613E67}" type="slidenum">
              <a:rPr lang="en-US">
                <a:solidFill>
                  <a:prstClr val="black"/>
                </a:solidFill>
              </a:rPr>
              <a:pPr/>
              <a:t>209</a:t>
            </a:fld>
            <a:endParaRPr lang="en-US" dirty="0">
              <a:solidFill>
                <a:prstClr val="black"/>
              </a:solidFill>
            </a:endParaRPr>
          </a:p>
        </p:txBody>
      </p:sp>
      <p:sp>
        <p:nvSpPr>
          <p:cNvPr id="489474"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489475"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585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BDEDE9F-3235-B841-9B9C-2EDDCC907EC8}"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505858"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35065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C0CCBB8-CAF0-1043-BE7C-2EE7F2FB5E38}" type="slidenum">
              <a:rPr lang="en-US">
                <a:solidFill>
                  <a:prstClr val="black"/>
                </a:solidFill>
              </a:rPr>
              <a:pPr/>
              <a:t>210</a:t>
            </a:fld>
            <a:endParaRPr lang="en-US" dirty="0">
              <a:solidFill>
                <a:prstClr val="black"/>
              </a:solidFill>
            </a:endParaRPr>
          </a:p>
        </p:txBody>
      </p:sp>
      <p:sp>
        <p:nvSpPr>
          <p:cNvPr id="491522"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491523"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6642"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809ED8AA-78C9-4F4B-A7BD-608C4057F67C}" type="slidenum">
              <a:rPr lang="en-US" sz="1200" smtClean="0">
                <a:solidFill>
                  <a:prstClr val="black"/>
                </a:solidFill>
                <a:latin typeface="Arial" panose="020B0604020202020204" pitchFamily="34" charset="0"/>
                <a:cs typeface="ＭＳ Ｐゴシック" charset="0"/>
              </a:rPr>
              <a:pPr algn="r"/>
              <a:t>211</a:t>
            </a:fld>
            <a:endParaRPr lang="en-US" sz="1200" dirty="0">
              <a:solidFill>
                <a:prstClr val="black"/>
              </a:solidFill>
              <a:latin typeface="Arial" panose="020B0604020202020204" pitchFamily="34" charset="0"/>
              <a:cs typeface="ＭＳ Ｐゴシック" charset="0"/>
            </a:endParaRPr>
          </a:p>
        </p:txBody>
      </p:sp>
      <p:sp>
        <p:nvSpPr>
          <p:cNvPr id="496643" name="Rectangle 2"/>
          <p:cNvSpPr>
            <a:spLocks noGrp="1" noRot="1" noChangeAspect="1" noChangeArrowheads="1" noTextEdit="1"/>
          </p:cNvSpPr>
          <p:nvPr>
            <p:ph type="sldImg"/>
          </p:nvPr>
        </p:nvSpPr>
        <p:spPr>
          <a:xfrm>
            <a:off x="1143000" y="685800"/>
            <a:ext cx="4573588" cy="3429000"/>
          </a:xfrm>
          <a:ln/>
        </p:spPr>
      </p:sp>
      <p:sp>
        <p:nvSpPr>
          <p:cNvPr id="496644" name="Rectangle 3"/>
          <p:cNvSpPr>
            <a:spLocks noGrp="1" noChangeArrowheads="1"/>
          </p:cNvSpPr>
          <p:nvPr>
            <p:ph type="body" idx="1"/>
          </p:nvPr>
        </p:nvSpPr>
        <p:spPr>
          <a:xfrm>
            <a:off x="914508" y="4343363"/>
            <a:ext cx="5028986" cy="411546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8690"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F909CDE3-619B-DB42-B551-CEA11AE34267}" type="slidenum">
              <a:rPr lang="en-US" sz="1200" smtClean="0">
                <a:solidFill>
                  <a:prstClr val="black"/>
                </a:solidFill>
                <a:latin typeface="Arial" panose="020B0604020202020204" pitchFamily="34" charset="0"/>
                <a:cs typeface="ＭＳ Ｐゴシック" charset="0"/>
              </a:rPr>
              <a:pPr algn="r"/>
              <a:t>212</a:t>
            </a:fld>
            <a:endParaRPr lang="en-US" sz="1200" dirty="0">
              <a:solidFill>
                <a:prstClr val="black"/>
              </a:solidFill>
              <a:latin typeface="Arial" panose="020B0604020202020204" pitchFamily="34" charset="0"/>
              <a:cs typeface="ＭＳ Ｐゴシック" charset="0"/>
            </a:endParaRPr>
          </a:p>
        </p:txBody>
      </p:sp>
      <p:sp>
        <p:nvSpPr>
          <p:cNvPr id="498691" name="Rectangle 2"/>
          <p:cNvSpPr>
            <a:spLocks noGrp="1" noRot="1" noChangeAspect="1" noChangeArrowheads="1" noTextEdit="1"/>
          </p:cNvSpPr>
          <p:nvPr>
            <p:ph type="sldImg"/>
          </p:nvPr>
        </p:nvSpPr>
        <p:spPr>
          <a:xfrm>
            <a:off x="1143000" y="685800"/>
            <a:ext cx="4573588" cy="3429000"/>
          </a:xfrm>
          <a:ln/>
        </p:spPr>
      </p:sp>
      <p:sp>
        <p:nvSpPr>
          <p:cNvPr id="498692" name="Rectangle 3"/>
          <p:cNvSpPr>
            <a:spLocks noGrp="1" noChangeArrowheads="1"/>
          </p:cNvSpPr>
          <p:nvPr>
            <p:ph type="body" idx="1"/>
          </p:nvPr>
        </p:nvSpPr>
        <p:spPr>
          <a:xfrm>
            <a:off x="914508" y="4343363"/>
            <a:ext cx="5028986" cy="411546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124275E-E35F-D147-90A9-45E9BEDF65C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83970" name="Rectangle 2"/>
          <p:cNvSpPr>
            <a:spLocks noGrp="1" noRot="1" noChangeAspect="1" noChangeArrowheads="1" noTextEdit="1"/>
          </p:cNvSpPr>
          <p:nvPr>
            <p:ph type="sldImg"/>
          </p:nvPr>
        </p:nvSpPr>
        <p:spPr>
          <a:xfrm>
            <a:off x="1143000" y="685800"/>
            <a:ext cx="4573588" cy="3429000"/>
          </a:xfrm>
          <a:ln/>
        </p:spPr>
      </p:sp>
      <p:sp>
        <p:nvSpPr>
          <p:cNvPr id="839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D1FCF6B-C5E8-644F-A93B-B64F634DD74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86018" name="Rectangle 2"/>
          <p:cNvSpPr>
            <a:spLocks noGrp="1" noRot="1" noChangeAspect="1" noChangeArrowheads="1" noTextEdit="1"/>
          </p:cNvSpPr>
          <p:nvPr>
            <p:ph type="sldImg"/>
          </p:nvPr>
        </p:nvSpPr>
        <p:spPr>
          <a:xfrm>
            <a:off x="1143000" y="685800"/>
            <a:ext cx="4573588" cy="3429000"/>
          </a:xfrm>
          <a:ln/>
        </p:spPr>
      </p:sp>
      <p:sp>
        <p:nvSpPr>
          <p:cNvPr id="8601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83966F7-7BC6-0A43-B4D1-BBAD1B2E53C9}"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215</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88066" name="Rectangle 2"/>
          <p:cNvSpPr>
            <a:spLocks noGrp="1" noRot="1" noChangeAspect="1" noChangeArrowheads="1" noTextEdit="1"/>
          </p:cNvSpPr>
          <p:nvPr>
            <p:ph type="sldImg"/>
          </p:nvPr>
        </p:nvSpPr>
        <p:spPr>
          <a:xfrm>
            <a:off x="1143000" y="685800"/>
            <a:ext cx="4573588" cy="3429000"/>
          </a:xfrm>
          <a:ln/>
        </p:spPr>
      </p:sp>
      <p:sp>
        <p:nvSpPr>
          <p:cNvPr id="880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0" dirty="0">
                <a:latin typeface="Times New Roman" charset="0"/>
                <a:ea typeface="ＭＳ Ｐゴシック" charset="0"/>
                <a:cs typeface="ＭＳ Ｐゴシック" charset="0"/>
              </a:rPr>
              <a:t>The church is a body—not a building.</a:t>
            </a:r>
          </a:p>
          <a:p>
            <a:r>
              <a:rPr lang="en-US" b="0" dirty="0">
                <a:latin typeface="Times New Roman" charset="0"/>
                <a:ea typeface="ＭＳ Ｐゴシック" charset="0"/>
                <a:cs typeface="ＭＳ Ｐゴシック" charset="0"/>
              </a:rPr>
              <a:t>In ancient Athens, the citizens were very appreciative of their privilege to be a vital part of the city-state—and they recognized their responsibility as well.  When a herald would call a meeting of the citizens, each would close his shop, drop what he was doing, and walk out of the city, past the Acropolis and to the next hill for a meeting.  This group became known as the </a:t>
            </a:r>
            <a:r>
              <a:rPr lang="en-US" b="0" i="1" dirty="0">
                <a:latin typeface="Times New Roman" charset="0"/>
                <a:ea typeface="ＭＳ Ｐゴシック" charset="0"/>
                <a:cs typeface="ＭＳ Ｐゴシック" charset="0"/>
              </a:rPr>
              <a:t>ecclesia</a:t>
            </a:r>
            <a:r>
              <a:rPr lang="en-US" b="0" dirty="0">
                <a:latin typeface="Times New Roman" charset="0"/>
                <a:ea typeface="ＭＳ Ｐゴシック" charset="0"/>
                <a:cs typeface="ＭＳ Ｐゴシック" charset="0"/>
              </a:rPr>
              <a:t>, or </a:t>
            </a:r>
            <a:r>
              <a:rPr lang="en-US" altLang="ja-JP" b="0" dirty="0">
                <a:latin typeface="Times New Roman" charset="0"/>
                <a:ea typeface="ＭＳ Ｐゴシック" charset="0"/>
                <a:cs typeface="ＭＳ Ｐゴシック" charset="0"/>
              </a:rPr>
              <a:t>"</a:t>
            </a:r>
            <a:r>
              <a:rPr lang="en-US" b="0" dirty="0">
                <a:latin typeface="Times New Roman" charset="0"/>
                <a:ea typeface="ＭＳ Ｐゴシック" charset="0"/>
                <a:cs typeface="ＭＳ Ｐゴシック" charset="0"/>
              </a:rPr>
              <a:t>called out ones.</a:t>
            </a:r>
            <a:r>
              <a:rPr lang="en-US" altLang="ja-JP" b="0" dirty="0">
                <a:latin typeface="Times New Roman" charset="0"/>
                <a:ea typeface="ＭＳ Ｐゴシック" charset="0"/>
                <a:cs typeface="ＭＳ Ｐゴシック" charset="0"/>
              </a:rPr>
              <a:t>"</a:t>
            </a:r>
            <a:br>
              <a:rPr lang="en-US" b="0" dirty="0">
                <a:latin typeface="Times New Roman" charset="0"/>
                <a:ea typeface="ＭＳ Ｐゴシック" charset="0"/>
                <a:cs typeface="ＭＳ Ｐゴシック" charset="0"/>
              </a:rPr>
            </a:br>
            <a:r>
              <a:rPr lang="en-US" b="0" dirty="0">
                <a:latin typeface="Times New Roman" charset="0"/>
                <a:ea typeface="ＭＳ Ｐゴシック" charset="0"/>
                <a:cs typeface="ＭＳ Ｐゴシック" charset="0"/>
              </a:rPr>
              <a:t>Some citizens, of course, loved the </a:t>
            </a:r>
            <a:r>
              <a:rPr lang="en-US" b="0" i="1" dirty="0">
                <a:latin typeface="Times New Roman" charset="0"/>
                <a:ea typeface="ＭＳ Ｐゴシック" charset="0"/>
                <a:cs typeface="ＭＳ Ｐゴシック" charset="0"/>
              </a:rPr>
              <a:t>privileges</a:t>
            </a:r>
            <a:r>
              <a:rPr lang="en-US" b="0" dirty="0">
                <a:latin typeface="Times New Roman" charset="0"/>
                <a:ea typeface="ＭＳ Ｐゴシック" charset="0"/>
                <a:cs typeface="ＭＳ Ｐゴシック" charset="0"/>
              </a:rPr>
              <a:t> of being part of the city-state but felt no </a:t>
            </a:r>
            <a:r>
              <a:rPr lang="en-US" b="0" i="1" dirty="0">
                <a:latin typeface="Times New Roman" charset="0"/>
                <a:ea typeface="ＭＳ Ｐゴシック" charset="0"/>
                <a:cs typeface="ＭＳ Ｐゴシック" charset="0"/>
              </a:rPr>
              <a:t>responsibility</a:t>
            </a:r>
            <a:r>
              <a:rPr lang="en-US" b="0" dirty="0">
                <a:latin typeface="Times New Roman" charset="0"/>
                <a:ea typeface="ＭＳ Ｐゴシック" charset="0"/>
                <a:cs typeface="ＭＳ Ｐゴシック" charset="0"/>
              </a:rPr>
              <a:t> for it.  They left their shops open and refused to join the </a:t>
            </a:r>
            <a:r>
              <a:rPr lang="en-US" b="0" i="1" dirty="0">
                <a:latin typeface="Times New Roman" charset="0"/>
                <a:ea typeface="ＭＳ Ｐゴシック" charset="0"/>
                <a:cs typeface="ＭＳ Ｐゴシック" charset="0"/>
              </a:rPr>
              <a:t>ecclesia</a:t>
            </a:r>
            <a:r>
              <a:rPr lang="en-US" b="0" dirty="0">
                <a:latin typeface="Times New Roman" charset="0"/>
                <a:ea typeface="ＭＳ Ｐゴシック" charset="0"/>
                <a:cs typeface="ＭＳ Ｐゴシック" charset="0"/>
              </a:rPr>
              <a:t>, so the latter called them </a:t>
            </a:r>
            <a:r>
              <a:rPr lang="en-US" b="0" i="1" dirty="0" err="1">
                <a:latin typeface="Times New Roman" charset="0"/>
                <a:ea typeface="ＭＳ Ｐゴシック" charset="0"/>
                <a:cs typeface="ＭＳ Ｐゴシック" charset="0"/>
              </a:rPr>
              <a:t>idiotes</a:t>
            </a:r>
            <a:r>
              <a:rPr lang="en-US" b="0" dirty="0">
                <a:latin typeface="Times New Roman" charset="0"/>
                <a:ea typeface="ＭＳ Ｐゴシック" charset="0"/>
                <a:cs typeface="ＭＳ Ｐゴシック" charset="0"/>
              </a:rPr>
              <a:t>, or ones who did their own thing for selfish purposes.  We derive our English word </a:t>
            </a:r>
            <a:r>
              <a:rPr lang="en-US" altLang="ja-JP" b="0" dirty="0">
                <a:latin typeface="Times New Roman" charset="0"/>
                <a:ea typeface="ＭＳ Ｐゴシック" charset="0"/>
                <a:cs typeface="ＭＳ Ｐゴシック" charset="0"/>
              </a:rPr>
              <a:t>"</a:t>
            </a:r>
            <a:r>
              <a:rPr lang="en-US" b="0" dirty="0">
                <a:latin typeface="Times New Roman" charset="0"/>
                <a:ea typeface="ＭＳ Ｐゴシック" charset="0"/>
                <a:cs typeface="ＭＳ Ｐゴシック" charset="0"/>
              </a:rPr>
              <a:t>idiot</a:t>
            </a:r>
            <a:r>
              <a:rPr lang="en-US" altLang="ja-JP" b="0" dirty="0">
                <a:latin typeface="Times New Roman" charset="0"/>
                <a:ea typeface="ＭＳ Ｐゴシック" charset="0"/>
                <a:cs typeface="ＭＳ Ｐゴシック" charset="0"/>
              </a:rPr>
              <a:t>"</a:t>
            </a:r>
            <a:r>
              <a:rPr lang="en-US" b="0" dirty="0">
                <a:latin typeface="Times New Roman" charset="0"/>
                <a:ea typeface="ＭＳ Ｐゴシック" charset="0"/>
                <a:cs typeface="ＭＳ Ｐゴシック" charset="0"/>
              </a:rPr>
              <a:t> from this group of lazy people characterized by self concern and social irresponsibility (CHURCH definition of—</a:t>
            </a:r>
            <a:r>
              <a:rPr lang="en-US" altLang="ja-JP" b="0" dirty="0">
                <a:latin typeface="Times New Roman" charset="0"/>
                <a:ea typeface="ＭＳ Ｐゴシック" charset="0"/>
                <a:cs typeface="ＭＳ Ｐゴシック" charset="0"/>
              </a:rPr>
              <a:t>"</a:t>
            </a:r>
            <a:r>
              <a:rPr lang="en-US" b="0" dirty="0">
                <a:latin typeface="Times New Roman" charset="0"/>
                <a:ea typeface="ＭＳ Ｐゴシック" charset="0"/>
                <a:cs typeface="ＭＳ Ｐゴシック" charset="0"/>
              </a:rPr>
              <a:t>called out ones</a:t>
            </a:r>
            <a:r>
              <a:rPr lang="en-US" altLang="ja-JP" b="0" dirty="0">
                <a:latin typeface="Times New Roman" charset="0"/>
                <a:ea typeface="ＭＳ Ｐゴシック" charset="0"/>
                <a:cs typeface="ＭＳ Ｐゴシック" charset="0"/>
              </a:rPr>
              <a:t>"</a:t>
            </a:r>
            <a:r>
              <a:rPr lang="en-US" b="0" dirty="0">
                <a:latin typeface="Times New Roman" charset="0"/>
                <a:ea typeface="ＭＳ Ｐゴシック" charset="0"/>
                <a:cs typeface="ＭＳ Ｐゴシック" charset="0"/>
              </a:rPr>
              <a:t> by Stuart Briscoe, Singapore missionary retreat, 92).</a:t>
            </a:r>
          </a:p>
          <a:p>
            <a:r>
              <a:rPr lang="en-US" b="0" dirty="0">
                <a:latin typeface="Times New Roman" charset="0"/>
                <a:ea typeface="ＭＳ Ｐゴシック" charset="0"/>
                <a:cs typeface="ＭＳ Ｐゴシック" charset="0"/>
              </a:rPr>
              <a:t>For the first three centuries of Christianity, the body of believers was always called the </a:t>
            </a:r>
            <a:r>
              <a:rPr lang="en-US" b="0" i="1" dirty="0">
                <a:latin typeface="Times New Roman" charset="0"/>
                <a:ea typeface="ＭＳ Ｐゴシック" charset="0"/>
                <a:cs typeface="ＭＳ Ｐゴシック" charset="0"/>
              </a:rPr>
              <a:t>ecclesia</a:t>
            </a:r>
            <a:r>
              <a:rPr lang="en-US" b="0" dirty="0">
                <a:latin typeface="Times New Roman" charset="0"/>
                <a:ea typeface="ＭＳ Ｐゴシック" charset="0"/>
                <a:cs typeface="ＭＳ Ｐゴシック" charset="0"/>
              </a:rPr>
              <a:t>.  Only in the time of Constantine in the 4</a:t>
            </a:r>
            <a:r>
              <a:rPr lang="en-US" b="0" baseline="30000" dirty="0">
                <a:latin typeface="Times New Roman" charset="0"/>
                <a:ea typeface="ＭＳ Ｐゴシック" charset="0"/>
                <a:cs typeface="ＭＳ Ｐゴシック" charset="0"/>
              </a:rPr>
              <a:t>th</a:t>
            </a:r>
            <a:r>
              <a:rPr lang="en-US" b="0" dirty="0">
                <a:latin typeface="Times New Roman" charset="0"/>
                <a:ea typeface="ＭＳ Ｐゴシック" charset="0"/>
                <a:cs typeface="ＭＳ Ｐゴシック" charset="0"/>
              </a:rPr>
              <a:t> century did the term </a:t>
            </a:r>
            <a:r>
              <a:rPr lang="en-US" b="0" i="1" dirty="0" err="1">
                <a:latin typeface="Times New Roman" charset="0"/>
                <a:ea typeface="ＭＳ Ｐゴシック" charset="0"/>
                <a:cs typeface="ＭＳ Ｐゴシック" charset="0"/>
              </a:rPr>
              <a:t>kurioikos</a:t>
            </a:r>
            <a:r>
              <a:rPr lang="en-US" b="0" dirty="0">
                <a:latin typeface="Times New Roman" charset="0"/>
                <a:ea typeface="ＭＳ Ｐゴシック" charset="0"/>
                <a:cs typeface="ＭＳ Ｐゴシック" charset="0"/>
              </a:rPr>
              <a:t>, </a:t>
            </a:r>
            <a:r>
              <a:rPr lang="en-US" altLang="ja-JP" b="0" dirty="0">
                <a:latin typeface="Times New Roman" charset="0"/>
                <a:ea typeface="ＭＳ Ｐゴシック" charset="0"/>
                <a:cs typeface="ＭＳ Ｐゴシック" charset="0"/>
              </a:rPr>
              <a:t>"</a:t>
            </a:r>
            <a:r>
              <a:rPr lang="en-US" b="0" dirty="0">
                <a:latin typeface="Times New Roman" charset="0"/>
                <a:ea typeface="ＭＳ Ｐゴシック" charset="0"/>
                <a:cs typeface="ＭＳ Ｐゴシック" charset="0"/>
              </a:rPr>
              <a:t>house of the Lord,</a:t>
            </a:r>
            <a:r>
              <a:rPr lang="en-US" altLang="ja-JP" b="0" dirty="0">
                <a:latin typeface="Times New Roman" charset="0"/>
                <a:ea typeface="ＭＳ Ｐゴシック" charset="0"/>
                <a:cs typeface="ＭＳ Ｐゴシック" charset="0"/>
              </a:rPr>
              <a:t>"</a:t>
            </a:r>
            <a:r>
              <a:rPr lang="en-US" b="0" dirty="0">
                <a:latin typeface="Times New Roman" charset="0"/>
                <a:ea typeface="ＭＳ Ｐゴシック" charset="0"/>
                <a:cs typeface="ＭＳ Ｐゴシック" charset="0"/>
              </a:rPr>
              <a:t> come about, from which through the Latin we arrive at our English word </a:t>
            </a:r>
            <a:r>
              <a:rPr lang="en-US" altLang="ja-JP" b="0" dirty="0">
                <a:latin typeface="Times New Roman" charset="0"/>
                <a:ea typeface="ＭＳ Ｐゴシック" charset="0"/>
                <a:cs typeface="ＭＳ Ｐゴシック" charset="0"/>
              </a:rPr>
              <a:t>"</a:t>
            </a:r>
            <a:r>
              <a:rPr lang="en-US" b="0" dirty="0">
                <a:latin typeface="Times New Roman" charset="0"/>
                <a:ea typeface="ＭＳ Ｐゴシック" charset="0"/>
                <a:cs typeface="ＭＳ Ｐゴシック" charset="0"/>
              </a:rPr>
              <a:t>church.</a:t>
            </a:r>
            <a:r>
              <a:rPr lang="en-US" altLang="ja-JP" b="0" dirty="0">
                <a:latin typeface="Times New Roman" charset="0"/>
                <a:ea typeface="ＭＳ Ｐゴシック" charset="0"/>
                <a:cs typeface="ＭＳ Ｐゴシック" charset="0"/>
              </a:rPr>
              <a:t>"</a:t>
            </a:r>
            <a:r>
              <a:rPr lang="en-US" b="0" dirty="0">
                <a:latin typeface="Times New Roman" charset="0"/>
                <a:ea typeface="ＭＳ Ｐゴシック" charset="0"/>
                <a:cs typeface="ＭＳ Ｐゴシック" charset="0"/>
              </a:rPr>
              <a:t>  The early Christians never associated themselves with a building called the </a:t>
            </a:r>
            <a:r>
              <a:rPr lang="en-US" altLang="ja-JP" b="0" dirty="0">
                <a:latin typeface="Times New Roman" charset="0"/>
                <a:ea typeface="ＭＳ Ｐゴシック" charset="0"/>
                <a:cs typeface="ＭＳ Ｐゴシック" charset="0"/>
              </a:rPr>
              <a:t>"</a:t>
            </a:r>
            <a:r>
              <a:rPr lang="en-US" b="0" dirty="0">
                <a:latin typeface="Times New Roman" charset="0"/>
                <a:ea typeface="ＭＳ Ｐゴシック" charset="0"/>
                <a:cs typeface="ＭＳ Ｐゴシック" charset="0"/>
              </a:rPr>
              <a:t>church</a:t>
            </a:r>
            <a:r>
              <a:rPr lang="en-US" altLang="ja-JP" b="0" dirty="0">
                <a:latin typeface="Times New Roman" charset="0"/>
                <a:ea typeface="ＭＳ Ｐゴシック" charset="0"/>
                <a:cs typeface="ＭＳ Ｐゴシック" charset="0"/>
              </a:rPr>
              <a:t>"</a:t>
            </a:r>
            <a:r>
              <a:rPr lang="en-US" b="0" dirty="0">
                <a:latin typeface="Times New Roman" charset="0"/>
                <a:ea typeface="ＭＳ Ｐゴシック" charset="0"/>
                <a:cs typeface="ＭＳ Ｐゴシック" charset="0"/>
              </a:rPr>
              <a:t> (CHURCH body, not a building by W.A. Criswell at DTS chapel).  They saw themselves only as the </a:t>
            </a:r>
            <a:r>
              <a:rPr lang="en-US" b="0" i="1" dirty="0">
                <a:latin typeface="Times New Roman" charset="0"/>
                <a:ea typeface="ＭＳ Ｐゴシック" charset="0"/>
                <a:cs typeface="ＭＳ Ｐゴシック" charset="0"/>
              </a:rPr>
              <a:t>ecclesia</a:t>
            </a:r>
            <a:r>
              <a:rPr lang="en-US" b="0" dirty="0">
                <a:latin typeface="Times New Roman" charset="0"/>
                <a:ea typeface="ＭＳ Ｐゴシック" charset="0"/>
                <a:cs typeface="ＭＳ Ｐゴシック" charset="0"/>
              </a:rPr>
              <a:t>, or </a:t>
            </a:r>
            <a:r>
              <a:rPr lang="en-US" altLang="ja-JP" b="0" dirty="0">
                <a:latin typeface="Times New Roman" charset="0"/>
                <a:ea typeface="ＭＳ Ｐゴシック" charset="0"/>
                <a:cs typeface="ＭＳ Ｐゴシック" charset="0"/>
              </a:rPr>
              <a:t>"</a:t>
            </a:r>
            <a:r>
              <a:rPr lang="en-US" b="0" dirty="0">
                <a:latin typeface="Times New Roman" charset="0"/>
                <a:ea typeface="ＭＳ Ｐゴシック" charset="0"/>
                <a:cs typeface="ＭＳ Ｐゴシック" charset="0"/>
              </a:rPr>
              <a:t>called out ones</a:t>
            </a:r>
            <a:r>
              <a:rPr lang="en-US" altLang="ja-JP" b="0" dirty="0">
                <a:latin typeface="Times New Roman" charset="0"/>
                <a:ea typeface="ＭＳ Ｐゴシック" charset="0"/>
                <a:cs typeface="ＭＳ Ｐゴシック" charset="0"/>
              </a:rPr>
              <a:t>"</a:t>
            </a:r>
            <a:r>
              <a:rPr lang="en-US" b="0" dirty="0">
                <a:latin typeface="Times New Roman" charset="0"/>
                <a:ea typeface="ＭＳ Ｐゴシック" charset="0"/>
                <a:cs typeface="ＭＳ Ｐゴシック" charset="0"/>
              </a:rPr>
              <a:t>—called out from the world to be God</a:t>
            </a:r>
            <a:r>
              <a:rPr lang="fr-FR" altLang="ja-JP" b="0" dirty="0">
                <a:latin typeface="Times New Roman" charset="0"/>
                <a:ea typeface="ＭＳ Ｐゴシック" charset="0"/>
                <a:cs typeface="ＭＳ Ｐゴシック" charset="0"/>
              </a:rPr>
              <a:t>'</a:t>
            </a:r>
            <a:r>
              <a:rPr lang="en-US" b="0" dirty="0">
                <a:latin typeface="Times New Roman" charset="0"/>
                <a:ea typeface="ＭＳ Ｐゴシック" charset="0"/>
                <a:cs typeface="ＭＳ Ｐゴシック" charset="0"/>
              </a:rPr>
              <a:t>s own people!</a:t>
            </a:r>
          </a:p>
          <a:p>
            <a:r>
              <a:rPr lang="en-US" b="0" dirty="0">
                <a:latin typeface="Times New Roman" charset="0"/>
                <a:ea typeface="ＭＳ Ｐゴシック" charset="0"/>
                <a:cs typeface="ＭＳ Ｐゴシック" charset="0"/>
              </a:rPr>
              <a:t>_________________</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latin typeface="Times New Roman" charset="0"/>
                <a:ea typeface="ＭＳ Ｐゴシック" charset="0"/>
                <a:cs typeface="ＭＳ Ｐゴシック" charset="0"/>
              </a:rPr>
              <a:t>CH-08-Gifts Dangers &amp; Durations-11</a:t>
            </a:r>
          </a:p>
          <a:p>
            <a:r>
              <a:rPr lang="en-US" b="0" dirty="0">
                <a:latin typeface="Times New Roman" charset="0"/>
                <a:ea typeface="ＭＳ Ｐゴシック" charset="0"/>
                <a:cs typeface="ＭＳ Ｐゴシック" charset="0"/>
              </a:rPr>
              <a:t>HS-07-Gifts Dangers &amp; Durations-11</a:t>
            </a:r>
          </a:p>
          <a:p>
            <a:r>
              <a:rPr lang="en-US" b="0" dirty="0">
                <a:latin typeface="Times New Roman" charset="0"/>
                <a:ea typeface="ＭＳ Ｐゴシック" charset="0"/>
                <a:cs typeface="ＭＳ Ｐゴシック" charset="0"/>
              </a:rPr>
              <a:t>NS-07-1Cor10-15-slide 215</a:t>
            </a:r>
          </a:p>
          <a:p>
            <a:endParaRPr lang="en-US" b="0" dirty="0">
              <a:latin typeface="Times New Roman" charset="0"/>
              <a:ea typeface="ＭＳ Ｐゴシック" charset="0"/>
              <a:cs typeface="ＭＳ Ｐゴシック" charset="0"/>
            </a:endParaRP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33022B2-BB44-3043-A8C3-5F35818E1F7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114" name="Rectangle 2"/>
          <p:cNvSpPr>
            <a:spLocks noGrp="1" noRot="1" noChangeAspect="1" noChangeArrowheads="1" noTextEdit="1"/>
          </p:cNvSpPr>
          <p:nvPr>
            <p:ph type="sldImg"/>
          </p:nvPr>
        </p:nvSpPr>
        <p:spPr>
          <a:xfrm>
            <a:off x="1143000" y="685800"/>
            <a:ext cx="4573588" cy="3429000"/>
          </a:xfrm>
          <a:ln/>
        </p:spPr>
      </p:sp>
      <p:sp>
        <p:nvSpPr>
          <p:cNvPr id="901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DB66565-B723-6E45-BAC6-7A343A705E68}"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217</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10946" name="Rectangle 1026"/>
          <p:cNvSpPr>
            <a:spLocks noGrp="1" noRot="1" noChangeAspect="1" noChangeArrowheads="1" noTextEdit="1"/>
          </p:cNvSpPr>
          <p:nvPr>
            <p:ph type="sldImg"/>
          </p:nvPr>
        </p:nvSpPr>
        <p:spPr>
          <a:xfrm>
            <a:off x="1143000" y="685800"/>
            <a:ext cx="4573588" cy="3429000"/>
          </a:xfrm>
          <a:ln/>
        </p:spPr>
      </p:sp>
      <p:sp>
        <p:nvSpPr>
          <p:cNvPr id="210947"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b="1">
                <a:latin typeface="Times New Roman" charset="0"/>
              </a:rPr>
              <a:t>If you</a:t>
            </a:r>
            <a:r>
              <a:rPr lang="fr-FR" altLang="ja-JP" b="1">
                <a:latin typeface="Times New Roman" charset="0"/>
              </a:rPr>
              <a:t>'</a:t>
            </a:r>
            <a:r>
              <a:rPr lang="en-US" b="1">
                <a:latin typeface="Times New Roman" charset="0"/>
              </a:rPr>
              <a:t>re asked if you</a:t>
            </a:r>
            <a:r>
              <a:rPr lang="fr-FR" altLang="ja-JP" b="1">
                <a:latin typeface="Times New Roman" charset="0"/>
              </a:rPr>
              <a:t>'</a:t>
            </a:r>
            <a:r>
              <a:rPr lang="en-US" b="1">
                <a:latin typeface="Times New Roman" charset="0"/>
              </a:rPr>
              <a:t>ve received the </a:t>
            </a:r>
            <a:r>
              <a:rPr lang="ja-JP" altLang="en-US" b="1">
                <a:latin typeface="Times New Roman" charset="0"/>
              </a:rPr>
              <a:t>“</a:t>
            </a:r>
            <a:r>
              <a:rPr lang="en-US" altLang="ja-JP" b="1">
                <a:latin typeface="Times New Roman" charset="0"/>
              </a:rPr>
              <a:t>baptism of the Spirit,</a:t>
            </a:r>
            <a:r>
              <a:rPr lang="ja-JP" altLang="en-US" b="1">
                <a:latin typeface="Times New Roman" charset="0"/>
              </a:rPr>
              <a:t>”</a:t>
            </a:r>
            <a:r>
              <a:rPr lang="en-US" altLang="ja-JP" b="1">
                <a:latin typeface="Times New Roman" charset="0"/>
              </a:rPr>
              <a:t> what will you say? </a:t>
            </a:r>
            <a:endParaRPr lang="en-US">
              <a:latin typeface="Times New Roman" charset="0"/>
            </a:endParaRPr>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9EC0F58-C927-314D-A185-307C2E8ECEFD}"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218</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75106" name="Rectangle 2"/>
          <p:cNvSpPr>
            <a:spLocks noGrp="1" noRot="1" noChangeAspect="1" noChangeArrowheads="1" noTextEdit="1"/>
          </p:cNvSpPr>
          <p:nvPr>
            <p:ph type="sldImg"/>
          </p:nvPr>
        </p:nvSpPr>
        <p:spPr>
          <a:ln/>
        </p:spPr>
      </p:sp>
      <p:sp>
        <p:nvSpPr>
          <p:cNvPr id="17510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dirty="0">
                <a:latin typeface="Arial" panose="020B0604020202020204" pitchFamily="34" charset="0"/>
              </a:rPr>
              <a:t>So many aberrations of this exist today—even </a:t>
            </a:r>
            <a:r>
              <a:rPr lang="ja-JP" altLang="en-US" b="1">
                <a:latin typeface="Arial" panose="020B0604020202020204" pitchFamily="34" charset="0"/>
              </a:rPr>
              <a:t>“</a:t>
            </a:r>
            <a:r>
              <a:rPr lang="en-US" altLang="ja-JP" b="1" dirty="0">
                <a:latin typeface="Arial" panose="020B0604020202020204" pitchFamily="34" charset="0"/>
              </a:rPr>
              <a:t>swimming in the Spirit</a:t>
            </a:r>
            <a:r>
              <a:rPr lang="ja-JP" altLang="en-US" b="1">
                <a:latin typeface="Arial" panose="020B0604020202020204" pitchFamily="34" charset="0"/>
              </a:rPr>
              <a:t>”</a:t>
            </a:r>
            <a:r>
              <a:rPr lang="en-US" altLang="ja-JP" b="1" dirty="0">
                <a:latin typeface="Arial" panose="020B0604020202020204" pitchFamily="34" charset="0"/>
              </a:rPr>
              <a:t>!</a:t>
            </a:r>
          </a:p>
          <a:p>
            <a:pPr eaLnBrk="1" hangingPunct="1"/>
            <a:r>
              <a:rPr lang="en-US" b="1" dirty="0" err="1">
                <a:solidFill>
                  <a:srgbClr val="0000CC"/>
                </a:solidFill>
                <a:latin typeface="Times New Roman" charset="0"/>
              </a:rPr>
              <a:t>www.ohiem.org</a:t>
            </a:r>
            <a:r>
              <a:rPr lang="en-US" b="1" dirty="0">
                <a:solidFill>
                  <a:srgbClr val="0000CC"/>
                </a:solidFill>
                <a:latin typeface="Times New Roman" charset="0"/>
              </a:rPr>
              <a:t>/ photo-album/</a:t>
            </a:r>
            <a:r>
              <a:rPr lang="en-US" b="1" dirty="0" err="1">
                <a:solidFill>
                  <a:srgbClr val="0000CC"/>
                </a:solidFill>
                <a:latin typeface="Times New Roman" charset="0"/>
              </a:rPr>
              <a:t>index.htm</a:t>
            </a:r>
            <a:endParaRPr lang="en-US" b="1" dirty="0">
              <a:solidFill>
                <a:srgbClr val="0000CC"/>
              </a:solidFill>
              <a:latin typeface="Times New Roman" charset="0"/>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3" name="Slide Image Placeholder 1"/>
          <p:cNvSpPr>
            <a:spLocks noGrp="1" noRot="1" noChangeAspect="1" noTextEdit="1"/>
          </p:cNvSpPr>
          <p:nvPr>
            <p:ph type="sldImg"/>
          </p:nvPr>
        </p:nvSpPr>
        <p:spPr>
          <a:ln/>
        </p:spPr>
      </p:sp>
      <p:sp>
        <p:nvSpPr>
          <p:cNvPr id="177154"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I say, </a:t>
            </a:r>
            <a:r>
              <a:rPr lang="ja-JP" altLang="en-US" b="1">
                <a:latin typeface="Arial" panose="020B0604020202020204" pitchFamily="34" charset="0"/>
                <a:cs typeface="Arial" panose="020B0604020202020204" pitchFamily="34" charset="0"/>
              </a:rPr>
              <a:t>“</a:t>
            </a:r>
            <a:r>
              <a:rPr lang="en-US" altLang="ja-JP" b="1" dirty="0">
                <a:latin typeface="Arial" panose="020B0604020202020204" pitchFamily="34" charset="0"/>
                <a:cs typeface="Arial" panose="020B0604020202020204" pitchFamily="34" charset="0"/>
              </a:rPr>
              <a:t>There</a:t>
            </a:r>
            <a:r>
              <a:rPr lang="ja-JP" altLang="en-US" b="1">
                <a:latin typeface="Arial" panose="020B0604020202020204" pitchFamily="34" charset="0"/>
                <a:cs typeface="Arial" panose="020B0604020202020204" pitchFamily="34" charset="0"/>
              </a:rPr>
              <a:t>’</a:t>
            </a:r>
            <a:r>
              <a:rPr lang="en-US" altLang="ja-JP" b="1" dirty="0">
                <a:latin typeface="Arial" panose="020B0604020202020204" pitchFamily="34" charset="0"/>
                <a:cs typeface="Arial" panose="020B0604020202020204" pitchFamily="34" charset="0"/>
              </a:rPr>
              <a:t>s no such thing as the baptism of the Spirit.  Scripture never once uses this phrase.  The Greek can be translated as </a:t>
            </a:r>
            <a:r>
              <a:rPr lang="ja-JP" altLang="en-US" b="1">
                <a:latin typeface="Arial" panose="020B0604020202020204" pitchFamily="34" charset="0"/>
                <a:cs typeface="Arial" panose="020B0604020202020204" pitchFamily="34" charset="0"/>
              </a:rPr>
              <a:t>“</a:t>
            </a:r>
            <a:r>
              <a:rPr lang="en-US" altLang="ja-JP" b="1" dirty="0">
                <a:latin typeface="Arial" panose="020B0604020202020204" pitchFamily="34" charset="0"/>
                <a:cs typeface="Arial" panose="020B0604020202020204" pitchFamily="34" charset="0"/>
              </a:rPr>
              <a:t>baptized with, in, or by the Spirit.</a:t>
            </a:r>
            <a:r>
              <a:rPr lang="ja-JP" altLang="en-US" b="1">
                <a:latin typeface="Arial" panose="020B0604020202020204" pitchFamily="34" charset="0"/>
                <a:cs typeface="Arial" panose="020B0604020202020204" pitchFamily="34" charset="0"/>
              </a:rPr>
              <a:t>”</a:t>
            </a:r>
            <a:r>
              <a:rPr lang="en-US" altLang="ja-JP" b="1" dirty="0">
                <a:latin typeface="Arial" panose="020B0604020202020204" pitchFamily="34" charset="0"/>
                <a:cs typeface="Arial" panose="020B0604020202020204" pitchFamily="34" charset="0"/>
              </a:rPr>
              <a:t>  But if you mean am I baptized with the Spirit, the answer is YES—every Christian has been baptized with the Spirit into the body of Christ.</a:t>
            </a:r>
            <a:r>
              <a:rPr lang="ja-JP" altLang="en-US" b="1">
                <a:latin typeface="Arial" panose="020B0604020202020204" pitchFamily="34" charset="0"/>
                <a:cs typeface="Arial" panose="020B0604020202020204" pitchFamily="34" charset="0"/>
              </a:rPr>
              <a:t>”</a:t>
            </a:r>
            <a:endParaRPr lang="en-US" b="1" dirty="0">
              <a:latin typeface="Arial" panose="020B0604020202020204" pitchFamily="34" charset="0"/>
              <a:cs typeface="Arial" panose="020B0604020202020204" pitchFamily="34" charset="0"/>
            </a:endParaRPr>
          </a:p>
        </p:txBody>
      </p:sp>
      <p:sp>
        <p:nvSpPr>
          <p:cNvPr id="177155"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038F090-E7D7-454A-8172-5F93153660E3}"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219</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9EB356A-00DF-004C-808F-C61B37C51FD6}"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67266"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67267"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Calibri" charset="0"/>
            </a:endParaRP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1026"/>
          <p:cNvSpPr>
            <a:spLocks noGrp="1" noRot="1" noChangeAspect="1" noChangeArrowheads="1" noTextEdit="1"/>
          </p:cNvSpPr>
          <p:nvPr>
            <p:ph type="sldImg"/>
          </p:nvPr>
        </p:nvSpPr>
        <p:spPr>
          <a:ln/>
        </p:spPr>
      </p:sp>
      <p:sp>
        <p:nvSpPr>
          <p:cNvPr id="179202"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ndParaRP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9DB380E-3E9C-4541-8993-AABF599F2CFB}"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221</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83298" name="Rectangle 2"/>
          <p:cNvSpPr>
            <a:spLocks noGrp="1" noRot="1" noChangeAspect="1" noChangeArrowheads="1" noTextEdit="1"/>
          </p:cNvSpPr>
          <p:nvPr>
            <p:ph type="sldImg"/>
          </p:nvPr>
        </p:nvSpPr>
        <p:spPr>
          <a:solidFill>
            <a:srgbClr val="FFFFFF"/>
          </a:solidFill>
          <a:ln/>
        </p:spPr>
      </p:sp>
      <p:sp>
        <p:nvSpPr>
          <p:cNvPr id="183299" name="Rectangle 3"/>
          <p:cNvSpPr>
            <a:spLocks noGrp="1" noChangeArrowheads="1"/>
          </p:cNvSpPr>
          <p:nvPr>
            <p:ph type="body" idx="1"/>
          </p:nvPr>
        </p:nvSpPr>
        <p:spPr>
          <a:solidFill>
            <a:srgbClr val="FFFFFF"/>
          </a:solidFill>
          <a:ln>
            <a:solidFill>
              <a:srgbClr val="000000"/>
            </a:solidFill>
          </a:ln>
        </p:spPr>
        <p:txBody>
          <a:bodyPr/>
          <a:lstStyle/>
          <a:p>
            <a:pPr>
              <a:spcBef>
                <a:spcPct val="0"/>
              </a:spcBef>
            </a:pPr>
            <a:endParaRPr lang="en-US" b="1" dirty="0">
              <a:latin typeface="Arial" panose="020B0604020202020204" pitchFamily="34" charset="0"/>
            </a:endParaRPr>
          </a:p>
          <a:p>
            <a:pPr>
              <a:spcBef>
                <a:spcPct val="0"/>
              </a:spcBef>
            </a:pPr>
            <a:r>
              <a:rPr lang="en-US" b="1" dirty="0">
                <a:latin typeface="Arial" panose="020B0604020202020204" pitchFamily="34" charset="0"/>
              </a:rPr>
              <a:t>Different translations render this verse </a:t>
            </a:r>
            <a:r>
              <a:rPr lang="ja-JP" altLang="en-US" b="1">
                <a:latin typeface="Arial" panose="020B0604020202020204" pitchFamily="34" charset="0"/>
              </a:rPr>
              <a:t>“</a:t>
            </a:r>
            <a:r>
              <a:rPr lang="en-US" altLang="ja-JP" b="1" dirty="0">
                <a:latin typeface="Arial" panose="020B0604020202020204" pitchFamily="34" charset="0"/>
              </a:rPr>
              <a:t>baptized with, in, or by the Spirit</a:t>
            </a:r>
            <a:r>
              <a:rPr lang="ja-JP" altLang="en-US" b="1">
                <a:latin typeface="Arial" panose="020B0604020202020204" pitchFamily="34" charset="0"/>
              </a:rPr>
              <a:t>”</a:t>
            </a:r>
            <a:r>
              <a:rPr lang="en-US" altLang="ja-JP" b="1" dirty="0">
                <a:latin typeface="Arial" panose="020B0604020202020204" pitchFamily="34" charset="0"/>
              </a:rPr>
              <a:t> while in the Gospels and Acts it</a:t>
            </a:r>
            <a:r>
              <a:rPr lang="ja-JP" altLang="en-US" b="1">
                <a:latin typeface="Arial" panose="020B0604020202020204" pitchFamily="34" charset="0"/>
              </a:rPr>
              <a:t>’</a:t>
            </a:r>
            <a:r>
              <a:rPr lang="en-US" altLang="ja-JP" b="1" dirty="0">
                <a:latin typeface="Arial" panose="020B0604020202020204" pitchFamily="34" charset="0"/>
              </a:rPr>
              <a:t>s always </a:t>
            </a:r>
            <a:r>
              <a:rPr lang="ja-JP" altLang="en-US" b="1">
                <a:latin typeface="Arial" panose="020B0604020202020204" pitchFamily="34" charset="0"/>
              </a:rPr>
              <a:t>“</a:t>
            </a:r>
            <a:r>
              <a:rPr lang="en-US" altLang="ja-JP" b="1" dirty="0">
                <a:latin typeface="Arial" panose="020B0604020202020204" pitchFamily="34" charset="0"/>
              </a:rPr>
              <a:t>baptized with the Spirit.</a:t>
            </a:r>
            <a:r>
              <a:rPr lang="ja-JP" altLang="en-US" b="1">
                <a:latin typeface="Arial" panose="020B0604020202020204" pitchFamily="34" charset="0"/>
              </a:rPr>
              <a:t>”</a:t>
            </a:r>
            <a:r>
              <a:rPr lang="en-US" altLang="ja-JP" b="1" dirty="0">
                <a:latin typeface="Arial" panose="020B0604020202020204" pitchFamily="34" charset="0"/>
              </a:rPr>
              <a:t>  Either way, all are baptized! This includes Jews and Greeks, slaves and free men.</a:t>
            </a:r>
            <a:endParaRPr lang="en-US" sz="2400" dirty="0">
              <a:latin typeface="Times New Roman" charset="0"/>
            </a:endParaRP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C3E5095-E150-4845-AC2D-F110D39668B9}"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222</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81250" name="Rectangle 2"/>
          <p:cNvSpPr>
            <a:spLocks noGrp="1" noRot="1" noChangeAspect="1" noChangeArrowheads="1" noTextEdit="1"/>
          </p:cNvSpPr>
          <p:nvPr>
            <p:ph type="sldImg"/>
          </p:nvPr>
        </p:nvSpPr>
        <p:spPr>
          <a:solidFill>
            <a:srgbClr val="FFFFFF"/>
          </a:solidFill>
          <a:ln/>
        </p:spPr>
      </p:sp>
      <p:sp>
        <p:nvSpPr>
          <p:cNvPr id="1812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US" sz="2400" b="1" dirty="0">
              <a:latin typeface="Arial" panose="020B0604020202020204" pitchFamily="34" charset="0"/>
            </a:endParaRPr>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5C8D601-7C1C-E746-8306-02FBB503D399}"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223</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15042" name="Rectangle 2"/>
          <p:cNvSpPr>
            <a:spLocks noGrp="1" noRot="1" noChangeAspect="1" noChangeArrowheads="1" noTextEdit="1"/>
          </p:cNvSpPr>
          <p:nvPr>
            <p:ph type="sldImg"/>
          </p:nvPr>
        </p:nvSpPr>
        <p:spPr>
          <a:ln/>
        </p:spPr>
      </p:sp>
      <p:sp>
        <p:nvSpPr>
          <p:cNvPr id="2150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ADBC50B-B693-9147-8CD8-6B19F7100C10}"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224</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17090" name="Rectangle 2"/>
          <p:cNvSpPr>
            <a:spLocks noGrp="1" noRot="1" noChangeAspect="1" noChangeArrowheads="1" noTextEdit="1"/>
          </p:cNvSpPr>
          <p:nvPr>
            <p:ph type="sldImg"/>
          </p:nvPr>
        </p:nvSpPr>
        <p:spPr>
          <a:ln/>
        </p:spPr>
      </p:sp>
      <p:sp>
        <p:nvSpPr>
          <p:cNvPr id="2170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ACFA6C0-3400-7243-BFD0-D51D1C0BD55B}"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225</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19138" name="Rectangle 2"/>
          <p:cNvSpPr>
            <a:spLocks noGrp="1" noRot="1" noChangeAspect="1" noChangeArrowheads="1" noTextEdit="1"/>
          </p:cNvSpPr>
          <p:nvPr>
            <p:ph type="sldImg"/>
          </p:nvPr>
        </p:nvSpPr>
        <p:spPr>
          <a:ln/>
        </p:spPr>
      </p:sp>
      <p:sp>
        <p:nvSpPr>
          <p:cNvPr id="21913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AED60C7-E1F3-024D-BA46-FD62B743FAC1}"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226</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21186" name="Rectangle 2"/>
          <p:cNvSpPr>
            <a:spLocks noGrp="1" noRot="1" noChangeAspect="1" noChangeArrowheads="1" noTextEdit="1"/>
          </p:cNvSpPr>
          <p:nvPr>
            <p:ph type="sldImg"/>
          </p:nvPr>
        </p:nvSpPr>
        <p:spPr>
          <a:ln/>
        </p:spPr>
      </p:sp>
      <p:sp>
        <p:nvSpPr>
          <p:cNvPr id="2211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6578"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CFA446B-0610-AC4A-9CCF-3CD56205C140}"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227</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ＭＳ Ｐゴシック" charset="0"/>
            </a:endParaRPr>
          </a:p>
        </p:txBody>
      </p:sp>
      <p:sp>
        <p:nvSpPr>
          <p:cNvPr id="536579" name="Rectangle 2"/>
          <p:cNvSpPr>
            <a:spLocks noGrp="1" noRot="1" noChangeAspect="1" noChangeArrowheads="1" noTextEdit="1"/>
          </p:cNvSpPr>
          <p:nvPr>
            <p:ph type="sldImg"/>
          </p:nvPr>
        </p:nvSpPr>
        <p:spPr>
          <a:xfrm>
            <a:off x="1143000" y="685800"/>
            <a:ext cx="4573588" cy="3429000"/>
          </a:xfrm>
          <a:solidFill>
            <a:srgbClr val="FFFFFF"/>
          </a:solidFill>
          <a:ln/>
        </p:spPr>
      </p:sp>
      <p:sp>
        <p:nvSpPr>
          <p:cNvPr id="536580" name="Rectangle 3"/>
          <p:cNvSpPr>
            <a:spLocks noGrp="1" noChangeArrowheads="1"/>
          </p:cNvSpPr>
          <p:nvPr>
            <p:ph type="body" idx="1"/>
          </p:nvPr>
        </p:nvSpPr>
        <p:spPr>
          <a:xfrm>
            <a:off x="914508" y="4343363"/>
            <a:ext cx="5028986" cy="411546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extLst>
      <p:ext uri="{BB962C8B-B14F-4D97-AF65-F5344CB8AC3E}">
        <p14:creationId xmlns:p14="http://schemas.microsoft.com/office/powerpoint/2010/main" val="82765354"/>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0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067C875-5EE3-0C42-9855-BA479E3C3789}"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228</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94210" name="Rectangle 2"/>
          <p:cNvSpPr>
            <a:spLocks noGrp="1" noRot="1" noChangeAspect="1" noChangeArrowheads="1" noTextEdit="1"/>
          </p:cNvSpPr>
          <p:nvPr>
            <p:ph type="sldImg"/>
          </p:nvPr>
        </p:nvSpPr>
        <p:spPr>
          <a:xfrm>
            <a:off x="1143000" y="685800"/>
            <a:ext cx="4573588" cy="3429000"/>
          </a:xfrm>
          <a:solidFill>
            <a:srgbClr val="FFFFFF"/>
          </a:solidFill>
          <a:ln/>
        </p:spPr>
      </p:sp>
      <p:sp>
        <p:nvSpPr>
          <p:cNvPr id="942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6578"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CFA446B-0610-AC4A-9CCF-3CD56205C140}"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229</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ＭＳ Ｐゴシック" charset="0"/>
            </a:endParaRPr>
          </a:p>
        </p:txBody>
      </p:sp>
      <p:sp>
        <p:nvSpPr>
          <p:cNvPr id="536579" name="Rectangle 2"/>
          <p:cNvSpPr>
            <a:spLocks noGrp="1" noRot="1" noChangeAspect="1" noChangeArrowheads="1" noTextEdit="1"/>
          </p:cNvSpPr>
          <p:nvPr>
            <p:ph type="sldImg"/>
          </p:nvPr>
        </p:nvSpPr>
        <p:spPr>
          <a:xfrm>
            <a:off x="1143000" y="685800"/>
            <a:ext cx="4573588" cy="3429000"/>
          </a:xfrm>
          <a:solidFill>
            <a:srgbClr val="FFFFFF"/>
          </a:solidFill>
          <a:ln/>
        </p:spPr>
      </p:sp>
      <p:sp>
        <p:nvSpPr>
          <p:cNvPr id="536580" name="Rectangle 3"/>
          <p:cNvSpPr>
            <a:spLocks noGrp="1" noChangeArrowheads="1"/>
          </p:cNvSpPr>
          <p:nvPr>
            <p:ph type="body" idx="1"/>
          </p:nvPr>
        </p:nvSpPr>
        <p:spPr>
          <a:xfrm>
            <a:off x="914508" y="4343363"/>
            <a:ext cx="5028986" cy="411546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extLst>
      <p:ext uri="{BB962C8B-B14F-4D97-AF65-F5344CB8AC3E}">
        <p14:creationId xmlns:p14="http://schemas.microsoft.com/office/powerpoint/2010/main" val="193996480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A152347-C468-814A-8FB9-54149FB65832}" type="slidenum">
              <a:rPr kumimoji="0" lang="en-US" sz="1200" u="none" strike="noStrike" kern="1200" cap="none" spc="0" normalizeH="0" baseline="0" noProof="0">
                <a:ln>
                  <a:noFill/>
                </a:ln>
                <a:solidFill>
                  <a:prstClr val="black"/>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a:t>
            </a:fld>
            <a:endParaRPr kumimoji="0" lang="en-US" sz="1200" u="none" strike="noStrike" kern="1200" cap="none" spc="0" normalizeH="0" baseline="0" noProof="0" dirty="0">
              <a:ln>
                <a:noFill/>
              </a:ln>
              <a:solidFill>
                <a:prstClr val="black"/>
              </a:solidFill>
              <a:effectLst/>
              <a:uLnTx/>
              <a:uFillTx/>
              <a:ea typeface="ＭＳ Ｐゴシック" charset="0"/>
            </a:endParaRPr>
          </a:p>
        </p:txBody>
      </p:sp>
      <p:sp>
        <p:nvSpPr>
          <p:cNvPr id="131686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316867"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407649532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8B5FEA0-7D60-B34B-B5BF-D999966291D2}"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69314"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69315"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Calibri" charset="0"/>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5794"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24411A4-3F4C-C74C-915A-6C66F70746F1}"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232</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ＭＳ Ｐゴシック" charset="0"/>
            </a:endParaRPr>
          </a:p>
        </p:txBody>
      </p:sp>
      <p:sp>
        <p:nvSpPr>
          <p:cNvPr id="545795" name="Rectangle 2"/>
          <p:cNvSpPr>
            <a:spLocks noGrp="1" noRot="1" noChangeAspect="1" noChangeArrowheads="1" noTextEdit="1"/>
          </p:cNvSpPr>
          <p:nvPr>
            <p:ph type="sldImg"/>
          </p:nvPr>
        </p:nvSpPr>
        <p:spPr>
          <a:xfrm>
            <a:off x="1143000" y="685800"/>
            <a:ext cx="4573588" cy="3429000"/>
          </a:xfrm>
          <a:ln/>
        </p:spPr>
      </p:sp>
      <p:sp>
        <p:nvSpPr>
          <p:cNvPr id="545796" name="Rectangle 3"/>
          <p:cNvSpPr>
            <a:spLocks noGrp="1" noChangeArrowheads="1"/>
          </p:cNvSpPr>
          <p:nvPr>
            <p:ph type="body" idx="1"/>
          </p:nvPr>
        </p:nvSpPr>
        <p:spPr>
          <a:xfrm>
            <a:off x="914508" y="4343363"/>
            <a:ext cx="5028986" cy="411546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5" name="Rectangle 7">
            <a:extLst>
              <a:ext uri="{FF2B5EF4-FFF2-40B4-BE49-F238E27FC236}">
                <a16:creationId xmlns:a16="http://schemas.microsoft.com/office/drawing/2014/main" id="{8B31DCC5-C666-2F4E-BAAE-11D7B028D65F}"/>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8676A08-313E-0D4E-BA61-4C29B8B596B2}" type="slidenum">
              <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234</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9506" name="Rectangle 2">
            <a:extLst>
              <a:ext uri="{FF2B5EF4-FFF2-40B4-BE49-F238E27FC236}">
                <a16:creationId xmlns:a16="http://schemas.microsoft.com/office/drawing/2014/main" id="{2F19A3C0-C001-2B4E-AD1D-C25E540CA2C6}"/>
              </a:ext>
            </a:extLst>
          </p:cNvPr>
          <p:cNvSpPr>
            <a:spLocks noGrp="1" noRot="1" noChangeAspect="1" noChangeArrowheads="1" noTextEdit="1"/>
          </p:cNvSpPr>
          <p:nvPr>
            <p:ph type="sldImg"/>
          </p:nvPr>
        </p:nvSpPr>
        <p:spPr>
          <a:xfrm>
            <a:off x="1143000" y="685800"/>
            <a:ext cx="4573588" cy="3429000"/>
          </a:xfrm>
          <a:ln/>
        </p:spPr>
      </p:sp>
      <p:sp>
        <p:nvSpPr>
          <p:cNvPr id="149507" name="Rectangle 3">
            <a:extLst>
              <a:ext uri="{FF2B5EF4-FFF2-40B4-BE49-F238E27FC236}">
                <a16:creationId xmlns:a16="http://schemas.microsoft.com/office/drawing/2014/main" id="{59197210-B846-674C-ACBF-56CE7CC3D19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3" name="Rectangle 7">
            <a:extLst>
              <a:ext uri="{FF2B5EF4-FFF2-40B4-BE49-F238E27FC236}">
                <a16:creationId xmlns:a16="http://schemas.microsoft.com/office/drawing/2014/main" id="{4CE3796A-AEFA-6541-8EB4-70F92568F61F}"/>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DA0C875-FDBC-FC49-AA65-781FBCC0B495}" type="slidenum">
              <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235</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1554" name="Rectangle 2">
            <a:extLst>
              <a:ext uri="{FF2B5EF4-FFF2-40B4-BE49-F238E27FC236}">
                <a16:creationId xmlns:a16="http://schemas.microsoft.com/office/drawing/2014/main" id="{E4647BEA-64AF-8944-93A6-5227027AAB00}"/>
              </a:ext>
            </a:extLst>
          </p:cNvPr>
          <p:cNvSpPr>
            <a:spLocks noGrp="1" noRot="1" noChangeAspect="1" noChangeArrowheads="1" noTextEdit="1"/>
          </p:cNvSpPr>
          <p:nvPr>
            <p:ph type="sldImg"/>
          </p:nvPr>
        </p:nvSpPr>
        <p:spPr>
          <a:xfrm>
            <a:off x="1143000" y="685800"/>
            <a:ext cx="4573588" cy="3429000"/>
          </a:xfrm>
          <a:ln/>
        </p:spPr>
      </p:sp>
      <p:sp>
        <p:nvSpPr>
          <p:cNvPr id="151555" name="Rectangle 3">
            <a:extLst>
              <a:ext uri="{FF2B5EF4-FFF2-40B4-BE49-F238E27FC236}">
                <a16:creationId xmlns:a16="http://schemas.microsoft.com/office/drawing/2014/main" id="{9D147203-5AEF-2B42-AF94-9CFF830367D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1" name="Rectangle 7">
            <a:extLst>
              <a:ext uri="{FF2B5EF4-FFF2-40B4-BE49-F238E27FC236}">
                <a16:creationId xmlns:a16="http://schemas.microsoft.com/office/drawing/2014/main" id="{34059F24-47E7-D747-91EC-4521DC72FC73}"/>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5CD9B70-801D-7048-997D-86DBE7970E40}" type="slidenum">
              <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236</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3602" name="Rectangle 2">
            <a:extLst>
              <a:ext uri="{FF2B5EF4-FFF2-40B4-BE49-F238E27FC236}">
                <a16:creationId xmlns:a16="http://schemas.microsoft.com/office/drawing/2014/main" id="{E690CDC7-EEB9-9A44-990C-5DE3748953B4}"/>
              </a:ext>
            </a:extLst>
          </p:cNvPr>
          <p:cNvSpPr>
            <a:spLocks noGrp="1" noRot="1" noChangeAspect="1" noChangeArrowheads="1" noTextEdit="1"/>
          </p:cNvSpPr>
          <p:nvPr>
            <p:ph type="sldImg"/>
          </p:nvPr>
        </p:nvSpPr>
        <p:spPr>
          <a:xfrm>
            <a:off x="1143000" y="685800"/>
            <a:ext cx="4573588" cy="3429000"/>
          </a:xfrm>
          <a:ln/>
        </p:spPr>
      </p:sp>
      <p:sp>
        <p:nvSpPr>
          <p:cNvPr id="153603" name="Rectangle 3">
            <a:extLst>
              <a:ext uri="{FF2B5EF4-FFF2-40B4-BE49-F238E27FC236}">
                <a16:creationId xmlns:a16="http://schemas.microsoft.com/office/drawing/2014/main" id="{ACFCA3F2-980A-BD46-A549-23D67731F85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7">
            <a:extLst>
              <a:ext uri="{FF2B5EF4-FFF2-40B4-BE49-F238E27FC236}">
                <a16:creationId xmlns:a16="http://schemas.microsoft.com/office/drawing/2014/main" id="{EAC291C0-3F24-7743-9AE3-69297ACD39A4}"/>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70C751F-FEFD-5744-A256-40F20E3046A6}" type="slidenum">
              <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237</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5650" name="Rectangle 2">
            <a:extLst>
              <a:ext uri="{FF2B5EF4-FFF2-40B4-BE49-F238E27FC236}">
                <a16:creationId xmlns:a16="http://schemas.microsoft.com/office/drawing/2014/main" id="{E66A9CBD-6CDD-E349-B413-F6009491C0EC}"/>
              </a:ext>
            </a:extLst>
          </p:cNvPr>
          <p:cNvSpPr>
            <a:spLocks noGrp="1" noRot="1" noChangeAspect="1" noChangeArrowheads="1" noTextEdit="1"/>
          </p:cNvSpPr>
          <p:nvPr>
            <p:ph type="sldImg"/>
          </p:nvPr>
        </p:nvSpPr>
        <p:spPr>
          <a:xfrm>
            <a:off x="1143000" y="685800"/>
            <a:ext cx="4573588" cy="3429000"/>
          </a:xfrm>
          <a:ln/>
        </p:spPr>
      </p:sp>
      <p:sp>
        <p:nvSpPr>
          <p:cNvPr id="155651" name="Rectangle 3">
            <a:extLst>
              <a:ext uri="{FF2B5EF4-FFF2-40B4-BE49-F238E27FC236}">
                <a16:creationId xmlns:a16="http://schemas.microsoft.com/office/drawing/2014/main" id="{26116525-4879-184A-822C-14C3E294093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7" name="Rectangle 7">
            <a:extLst>
              <a:ext uri="{FF2B5EF4-FFF2-40B4-BE49-F238E27FC236}">
                <a16:creationId xmlns:a16="http://schemas.microsoft.com/office/drawing/2014/main" id="{886617AE-0D05-C147-937C-3D86140C5F8A}"/>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30C160E-2033-BE49-A6E6-EF225E37F0BD}" type="slidenum">
              <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238</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7698" name="Rectangle 2">
            <a:extLst>
              <a:ext uri="{FF2B5EF4-FFF2-40B4-BE49-F238E27FC236}">
                <a16:creationId xmlns:a16="http://schemas.microsoft.com/office/drawing/2014/main" id="{3AC48B93-C3B3-FC49-B658-477DE5F433DB}"/>
              </a:ext>
            </a:extLst>
          </p:cNvPr>
          <p:cNvSpPr>
            <a:spLocks noGrp="1" noRot="1" noChangeAspect="1" noChangeArrowheads="1" noTextEdit="1"/>
          </p:cNvSpPr>
          <p:nvPr>
            <p:ph type="sldImg"/>
          </p:nvPr>
        </p:nvSpPr>
        <p:spPr>
          <a:xfrm>
            <a:off x="1143000" y="685800"/>
            <a:ext cx="4573588" cy="3429000"/>
          </a:xfrm>
          <a:ln/>
        </p:spPr>
      </p:sp>
      <p:sp>
        <p:nvSpPr>
          <p:cNvPr id="157699" name="Rectangle 3">
            <a:extLst>
              <a:ext uri="{FF2B5EF4-FFF2-40B4-BE49-F238E27FC236}">
                <a16:creationId xmlns:a16="http://schemas.microsoft.com/office/drawing/2014/main" id="{8A1C8421-C7DE-B94F-85E5-9CC5C340361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5" name="Rectangle 7">
            <a:extLst>
              <a:ext uri="{FF2B5EF4-FFF2-40B4-BE49-F238E27FC236}">
                <a16:creationId xmlns:a16="http://schemas.microsoft.com/office/drawing/2014/main" id="{B546DD12-C9A5-F24E-AE96-A79D6F5B045C}"/>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A4250BD-357C-0546-9216-86EDD561FEEF}" type="slidenum">
              <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239</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9746" name="Rectangle 2">
            <a:extLst>
              <a:ext uri="{FF2B5EF4-FFF2-40B4-BE49-F238E27FC236}">
                <a16:creationId xmlns:a16="http://schemas.microsoft.com/office/drawing/2014/main" id="{67E8C4F3-6574-6A4C-A70A-52FCCCB7DCCC}"/>
              </a:ext>
            </a:extLst>
          </p:cNvPr>
          <p:cNvSpPr>
            <a:spLocks noGrp="1" noRot="1" noChangeAspect="1" noChangeArrowheads="1" noTextEdit="1"/>
          </p:cNvSpPr>
          <p:nvPr>
            <p:ph type="sldImg"/>
          </p:nvPr>
        </p:nvSpPr>
        <p:spPr>
          <a:xfrm>
            <a:off x="1143000" y="685800"/>
            <a:ext cx="4573588" cy="3429000"/>
          </a:xfrm>
          <a:ln/>
        </p:spPr>
      </p:sp>
      <p:sp>
        <p:nvSpPr>
          <p:cNvPr id="159747" name="Rectangle 3">
            <a:extLst>
              <a:ext uri="{FF2B5EF4-FFF2-40B4-BE49-F238E27FC236}">
                <a16:creationId xmlns:a16="http://schemas.microsoft.com/office/drawing/2014/main" id="{7DC15380-6A18-934D-B98F-CD85992DBD0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3" name="Rectangle 7">
            <a:extLst>
              <a:ext uri="{FF2B5EF4-FFF2-40B4-BE49-F238E27FC236}">
                <a16:creationId xmlns:a16="http://schemas.microsoft.com/office/drawing/2014/main" id="{6073A67B-7F7B-2C4D-8D43-41440B2A3E34}"/>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DFAE838-815D-E044-A2A8-7E4B07255593}"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240</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61794" name="Rectangle 2">
            <a:extLst>
              <a:ext uri="{FF2B5EF4-FFF2-40B4-BE49-F238E27FC236}">
                <a16:creationId xmlns:a16="http://schemas.microsoft.com/office/drawing/2014/main" id="{B4949818-9946-F445-8B98-461581B3501B}"/>
              </a:ext>
            </a:extLst>
          </p:cNvPr>
          <p:cNvSpPr>
            <a:spLocks noGrp="1" noRot="1" noChangeAspect="1" noChangeArrowheads="1" noTextEdit="1"/>
          </p:cNvSpPr>
          <p:nvPr>
            <p:ph type="sldImg"/>
          </p:nvPr>
        </p:nvSpPr>
        <p:spPr>
          <a:xfrm>
            <a:off x="1143000" y="685800"/>
            <a:ext cx="4573588" cy="3429000"/>
          </a:xfrm>
          <a:ln/>
        </p:spPr>
      </p:sp>
      <p:sp>
        <p:nvSpPr>
          <p:cNvPr id="161795" name="Rectangle 3">
            <a:extLst>
              <a:ext uri="{FF2B5EF4-FFF2-40B4-BE49-F238E27FC236}">
                <a16:creationId xmlns:a16="http://schemas.microsoft.com/office/drawing/2014/main" id="{4E4601E5-B362-9643-A256-877778F75D4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5250"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6CE82CE4-B026-DC49-93BB-8355663CE813}" type="slidenum">
              <a:rPr lang="en-US" sz="1200" b="0" smtClean="0">
                <a:solidFill>
                  <a:srgbClr val="000000"/>
                </a:solidFill>
                <a:cs typeface="ＭＳ Ｐゴシック" charset="0"/>
              </a:rPr>
              <a:pPr algn="r"/>
              <a:t>241</a:t>
            </a:fld>
            <a:endParaRPr lang="en-US" sz="1200" b="0">
              <a:solidFill>
                <a:srgbClr val="000000"/>
              </a:solidFill>
              <a:cs typeface="ＭＳ Ｐゴシック" charset="0"/>
            </a:endParaRPr>
          </a:p>
        </p:txBody>
      </p:sp>
      <p:sp>
        <p:nvSpPr>
          <p:cNvPr id="565251" name="Rectangle 2"/>
          <p:cNvSpPr>
            <a:spLocks noGrp="1" noRot="1" noChangeAspect="1" noChangeArrowheads="1" noTextEdit="1"/>
          </p:cNvSpPr>
          <p:nvPr>
            <p:ph type="sldImg"/>
          </p:nvPr>
        </p:nvSpPr>
        <p:spPr>
          <a:xfrm>
            <a:off x="1143000" y="685800"/>
            <a:ext cx="4573588" cy="3429000"/>
          </a:xfrm>
          <a:ln/>
        </p:spPr>
      </p:sp>
      <p:sp>
        <p:nvSpPr>
          <p:cNvPr id="565252" name="Rectangle 3"/>
          <p:cNvSpPr>
            <a:spLocks noGrp="1" noChangeArrowheads="1"/>
          </p:cNvSpPr>
          <p:nvPr>
            <p:ph type="body" idx="1"/>
          </p:nvPr>
        </p:nvSpPr>
        <p:spPr>
          <a:xfrm>
            <a:off x="914508" y="4343363"/>
            <a:ext cx="5028986" cy="411546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AF99DAF-713E-CE48-93A0-AAE54361872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70338" name="Rectangle 2"/>
          <p:cNvSpPr>
            <a:spLocks noGrp="1" noRot="1" noChangeAspect="1" noChangeArrowheads="1" noTextEdit="1"/>
          </p:cNvSpPr>
          <p:nvPr>
            <p:ph type="sldImg"/>
          </p:nvPr>
        </p:nvSpPr>
        <p:spPr>
          <a:xfrm>
            <a:off x="1143000" y="685800"/>
            <a:ext cx="4573588" cy="3429000"/>
          </a:xfrm>
          <a:ln/>
        </p:spPr>
      </p:sp>
      <p:sp>
        <p:nvSpPr>
          <p:cNvPr id="27033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2919B4B-7947-B041-8D60-445E0D093E0F}"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71362"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71363"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Calibri" charset="0"/>
            </a:endParaRP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B7290A1-DB62-044B-AC7B-B5EFB22BF85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72386" name="Rectangle 2"/>
          <p:cNvSpPr>
            <a:spLocks noGrp="1" noRot="1" noChangeAspect="1" noChangeArrowheads="1" noTextEdit="1"/>
          </p:cNvSpPr>
          <p:nvPr>
            <p:ph type="sldImg"/>
          </p:nvPr>
        </p:nvSpPr>
        <p:spPr>
          <a:xfrm>
            <a:off x="1143000" y="685800"/>
            <a:ext cx="4573588" cy="3429000"/>
          </a:xfrm>
          <a:ln/>
        </p:spPr>
      </p:sp>
      <p:sp>
        <p:nvSpPr>
          <p:cNvPr id="2723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1394"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429CB128-6E50-9349-991C-1AA67974A171}" type="slidenum">
              <a:rPr lang="en-US" sz="1200" smtClean="0">
                <a:solidFill>
                  <a:prstClr val="black"/>
                </a:solidFill>
                <a:latin typeface="Arial" panose="020B0604020202020204" pitchFamily="34" charset="0"/>
                <a:cs typeface="ＭＳ Ｐゴシック" charset="0"/>
              </a:rPr>
              <a:pPr algn="r"/>
              <a:t>244</a:t>
            </a:fld>
            <a:endParaRPr lang="en-US" sz="1200" dirty="0">
              <a:solidFill>
                <a:prstClr val="black"/>
              </a:solidFill>
              <a:latin typeface="Arial" panose="020B0604020202020204" pitchFamily="34" charset="0"/>
              <a:cs typeface="ＭＳ Ｐゴシック" charset="0"/>
            </a:endParaRPr>
          </a:p>
        </p:txBody>
      </p:sp>
      <p:sp>
        <p:nvSpPr>
          <p:cNvPr id="571395" name="Rectangle 2"/>
          <p:cNvSpPr>
            <a:spLocks noGrp="1" noRot="1" noChangeAspect="1" noChangeArrowheads="1" noTextEdit="1"/>
          </p:cNvSpPr>
          <p:nvPr>
            <p:ph type="sldImg"/>
          </p:nvPr>
        </p:nvSpPr>
        <p:spPr>
          <a:xfrm>
            <a:off x="1143000" y="685800"/>
            <a:ext cx="4573588" cy="3429000"/>
          </a:xfrm>
          <a:ln/>
        </p:spPr>
      </p:sp>
      <p:sp>
        <p:nvSpPr>
          <p:cNvPr id="571396" name="Rectangle 3"/>
          <p:cNvSpPr>
            <a:spLocks noGrp="1" noChangeArrowheads="1"/>
          </p:cNvSpPr>
          <p:nvPr>
            <p:ph type="body" idx="1"/>
          </p:nvPr>
        </p:nvSpPr>
        <p:spPr>
          <a:xfrm>
            <a:off x="914508" y="4343363"/>
            <a:ext cx="5028986" cy="411546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42"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C01A92E-20DC-6F4E-A775-392B901E077A}"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245</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ＭＳ Ｐゴシック" charset="0"/>
            </a:endParaRPr>
          </a:p>
        </p:txBody>
      </p:sp>
      <p:sp>
        <p:nvSpPr>
          <p:cNvPr id="573443" name="Rectangle 2"/>
          <p:cNvSpPr>
            <a:spLocks noGrp="1" noRot="1" noChangeAspect="1" noChangeArrowheads="1" noTextEdit="1"/>
          </p:cNvSpPr>
          <p:nvPr>
            <p:ph type="sldImg"/>
          </p:nvPr>
        </p:nvSpPr>
        <p:spPr>
          <a:xfrm>
            <a:off x="1143000" y="685800"/>
            <a:ext cx="4573588" cy="3429000"/>
          </a:xfrm>
          <a:ln/>
        </p:spPr>
      </p:sp>
      <p:sp>
        <p:nvSpPr>
          <p:cNvPr id="573444" name="Rectangle 3"/>
          <p:cNvSpPr>
            <a:spLocks noGrp="1" noChangeArrowheads="1"/>
          </p:cNvSpPr>
          <p:nvPr>
            <p:ph type="body" idx="1"/>
          </p:nvPr>
        </p:nvSpPr>
        <p:spPr>
          <a:xfrm>
            <a:off x="914508" y="4343363"/>
            <a:ext cx="5028986" cy="411546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extLst>
      <p:ext uri="{BB962C8B-B14F-4D97-AF65-F5344CB8AC3E}">
        <p14:creationId xmlns:p14="http://schemas.microsoft.com/office/powerpoint/2010/main" val="3387984853"/>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rtl="0" latinLnBrk="0">
              <a:spcBef>
                <a:spcPts val="400"/>
              </a:spcBef>
            </a:pPr>
            <a:endParaRPr lang="en-US" dirty="0"/>
          </a:p>
        </p:txBody>
      </p:sp>
    </p:spTree>
    <p:extLst>
      <p:ext uri="{BB962C8B-B14F-4D97-AF65-F5344CB8AC3E}">
        <p14:creationId xmlns:p14="http://schemas.microsoft.com/office/powerpoint/2010/main" val="1387411720"/>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DB23751-FE25-9743-8E21-C14320797C85}" type="slidenum">
              <a:rPr lang="en-US">
                <a:solidFill>
                  <a:prstClr val="black"/>
                </a:solidFill>
              </a:rPr>
              <a:pPr/>
              <a:t>248</a:t>
            </a:fld>
            <a:endParaRPr lang="en-US" dirty="0">
              <a:solidFill>
                <a:prstClr val="black"/>
              </a:solidFill>
            </a:endParaRPr>
          </a:p>
        </p:txBody>
      </p:sp>
      <p:sp>
        <p:nvSpPr>
          <p:cNvPr id="55705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557059"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176EF55-AA0D-C94E-907B-BFDD45F2DA56}" type="slidenum">
              <a:rPr lang="en-US">
                <a:solidFill>
                  <a:prstClr val="black"/>
                </a:solidFill>
              </a:rPr>
              <a:pPr/>
              <a:t>249</a:t>
            </a:fld>
            <a:endParaRPr lang="en-US" dirty="0">
              <a:solidFill>
                <a:prstClr val="black"/>
              </a:solidFill>
            </a:endParaRPr>
          </a:p>
        </p:txBody>
      </p:sp>
      <p:sp>
        <p:nvSpPr>
          <p:cNvPr id="67891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67891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C58F36C-A6D8-4E46-B9B8-937F6952A16D}" type="slidenum">
              <a:rPr lang="en-US">
                <a:solidFill>
                  <a:prstClr val="black"/>
                </a:solidFill>
              </a:rPr>
              <a:pPr/>
              <a:t>250</a:t>
            </a:fld>
            <a:endParaRPr lang="en-US" dirty="0">
              <a:solidFill>
                <a:prstClr val="black"/>
              </a:solidFill>
            </a:endParaRPr>
          </a:p>
        </p:txBody>
      </p:sp>
      <p:sp>
        <p:nvSpPr>
          <p:cNvPr id="67993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67993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2571354-C943-3A42-A5A3-7D3D4BABC088}" type="slidenum">
              <a:rPr lang="en-US">
                <a:solidFill>
                  <a:prstClr val="black"/>
                </a:solidFill>
              </a:rPr>
              <a:pPr/>
              <a:t>251</a:t>
            </a:fld>
            <a:endParaRPr lang="en-US" dirty="0">
              <a:solidFill>
                <a:prstClr val="black"/>
              </a:solidFill>
            </a:endParaRPr>
          </a:p>
        </p:txBody>
      </p:sp>
      <p:sp>
        <p:nvSpPr>
          <p:cNvPr id="68096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68096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F16851E-1873-F64D-B1AD-2CC0AC7F31B6}" type="slidenum">
              <a:rPr lang="en-US">
                <a:solidFill>
                  <a:prstClr val="black"/>
                </a:solidFill>
              </a:rPr>
              <a:pPr/>
              <a:t>252</a:t>
            </a:fld>
            <a:endParaRPr lang="en-US" dirty="0">
              <a:solidFill>
                <a:prstClr val="black"/>
              </a:solidFill>
            </a:endParaRPr>
          </a:p>
        </p:txBody>
      </p:sp>
      <p:sp>
        <p:nvSpPr>
          <p:cNvPr id="6819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68198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123B184-473C-BC43-A0EE-77CBFC2C35A0}" type="slidenum">
              <a:rPr lang="en-US">
                <a:solidFill>
                  <a:prstClr val="black"/>
                </a:solidFill>
              </a:rPr>
              <a:pPr/>
              <a:t>253</a:t>
            </a:fld>
            <a:endParaRPr lang="en-US" dirty="0">
              <a:solidFill>
                <a:prstClr val="black"/>
              </a:solidFill>
            </a:endParaRPr>
          </a:p>
        </p:txBody>
      </p:sp>
      <p:sp>
        <p:nvSpPr>
          <p:cNvPr id="683010"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68301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892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37003FD-445C-CB49-9E71-9DDAD110113A}" type="slidenum">
              <a:rPr kumimoji="0" lang="en-US" sz="1200" b="0" i="0" u="none" strike="noStrike" kern="1200" cap="none" spc="0" normalizeH="0" baseline="0" noProof="0">
                <a:ln>
                  <a:noFill/>
                </a:ln>
                <a:solidFill>
                  <a:prstClr val="black"/>
                </a:solidFill>
                <a:effectLst/>
                <a:uLnTx/>
                <a:uFillTx/>
                <a:latin typeface="Times New Roman"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a:ln>
                <a:noFill/>
              </a:ln>
              <a:solidFill>
                <a:prstClr val="black"/>
              </a:solidFill>
              <a:effectLst/>
              <a:uLnTx/>
              <a:uFillTx/>
              <a:latin typeface="Times New Roman" charset="0"/>
              <a:ea typeface="MS PGothic" charset="0"/>
              <a:cs typeface="MS PGothic" charset="0"/>
            </a:endParaRPr>
          </a:p>
        </p:txBody>
      </p:sp>
      <p:sp>
        <p:nvSpPr>
          <p:cNvPr id="508930" name="Rectangle 2"/>
          <p:cNvSpPr>
            <a:spLocks noGrp="1" noRot="1" noChangeAspect="1" noChangeArrowheads="1"/>
          </p:cNvSpPr>
          <p:nvPr>
            <p:ph type="sldImg"/>
          </p:nvPr>
        </p:nvSpPr>
        <p:spPr>
          <a:solidFill>
            <a:srgbClr val="FFFFFF"/>
          </a:solidFill>
          <a:ln/>
        </p:spPr>
      </p:sp>
      <p:sp>
        <p:nvSpPr>
          <p:cNvPr id="5089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ndParaRP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5B57236-F401-3746-8A4A-32D4E0FA6123}" type="slidenum">
              <a:rPr lang="en-US">
                <a:solidFill>
                  <a:prstClr val="black"/>
                </a:solidFill>
              </a:rPr>
              <a:pPr/>
              <a:t>254</a:t>
            </a:fld>
            <a:endParaRPr lang="en-US" dirty="0">
              <a:solidFill>
                <a:prstClr val="black"/>
              </a:solidFill>
            </a:endParaRPr>
          </a:p>
        </p:txBody>
      </p:sp>
      <p:sp>
        <p:nvSpPr>
          <p:cNvPr id="68403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68403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269430D-6DDF-A546-8FB5-7A1245454436}" type="slidenum">
              <a:rPr lang="en-US">
                <a:solidFill>
                  <a:prstClr val="black"/>
                </a:solidFill>
              </a:rPr>
              <a:pPr/>
              <a:t>255</a:t>
            </a:fld>
            <a:endParaRPr lang="en-US" dirty="0">
              <a:solidFill>
                <a:prstClr val="black"/>
              </a:solidFill>
            </a:endParaRPr>
          </a:p>
        </p:txBody>
      </p:sp>
      <p:sp>
        <p:nvSpPr>
          <p:cNvPr id="68505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68505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204D16C-6DB0-3346-A0F5-B76AA8FBE7B7}" type="slidenum">
              <a:rPr lang="en-US">
                <a:solidFill>
                  <a:prstClr val="black"/>
                </a:solidFill>
              </a:rPr>
              <a:pPr/>
              <a:t>256</a:t>
            </a:fld>
            <a:endParaRPr lang="en-US" dirty="0">
              <a:solidFill>
                <a:prstClr val="black"/>
              </a:solidFill>
            </a:endParaRPr>
          </a:p>
        </p:txBody>
      </p:sp>
      <p:sp>
        <p:nvSpPr>
          <p:cNvPr id="68608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68608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1152D49-6BA3-4771-4908-8249A06D39DF}"/>
            </a:ext>
          </a:extLst>
        </p:cNvPr>
        <p:cNvGrpSpPr/>
        <p:nvPr/>
      </p:nvGrpSpPr>
      <p:grpSpPr>
        <a:xfrm>
          <a:off x="0" y="0"/>
          <a:ext cx="0" cy="0"/>
          <a:chOff x="0" y="0"/>
          <a:chExt cx="0" cy="0"/>
        </a:xfrm>
      </p:grpSpPr>
      <p:sp>
        <p:nvSpPr>
          <p:cNvPr id="7" name="Rectangle 7">
            <a:extLst>
              <a:ext uri="{FF2B5EF4-FFF2-40B4-BE49-F238E27FC236}">
                <a16:creationId xmlns:a16="http://schemas.microsoft.com/office/drawing/2014/main" id="{FB96E046-C9E4-5E99-CDC8-DBB9CAF16618}"/>
              </a:ext>
            </a:extLst>
          </p:cNvPr>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204D16C-6DB0-3346-A0F5-B76AA8FBE7B7}" type="slidenum">
              <a:rPr kumimoji="0" lang="en-US" sz="1200" u="none" strike="noStrike" kern="1200" cap="none" spc="0" normalizeH="0" baseline="0" noProof="0">
                <a:ln>
                  <a:noFill/>
                </a:ln>
                <a:solidFill>
                  <a:prstClr val="black"/>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257</a:t>
            </a:fld>
            <a:endParaRPr kumimoji="0" lang="en-US" sz="1200" u="none" strike="noStrike" kern="1200" cap="none" spc="0" normalizeH="0" baseline="0" noProof="0" dirty="0">
              <a:ln>
                <a:noFill/>
              </a:ln>
              <a:solidFill>
                <a:prstClr val="black"/>
              </a:solidFill>
              <a:effectLst/>
              <a:uLnTx/>
              <a:uFillTx/>
              <a:ea typeface="ＭＳ Ｐゴシック" charset="0"/>
            </a:endParaRPr>
          </a:p>
        </p:txBody>
      </p:sp>
      <p:sp>
        <p:nvSpPr>
          <p:cNvPr id="686082" name="Rectangle 2">
            <a:extLst>
              <a:ext uri="{FF2B5EF4-FFF2-40B4-BE49-F238E27FC236}">
                <a16:creationId xmlns:a16="http://schemas.microsoft.com/office/drawing/2014/main" id="{C5255FA9-3374-BD83-B340-FADFA27FB483}"/>
              </a:ext>
            </a:extLst>
          </p:cNvPr>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686083" name="Rectangle 3">
            <a:extLst>
              <a:ext uri="{FF2B5EF4-FFF2-40B4-BE49-F238E27FC236}">
                <a16:creationId xmlns:a16="http://schemas.microsoft.com/office/drawing/2014/main" id="{8D10F660-8B65-6A76-DF88-BAB601013650}"/>
              </a:ext>
            </a:extLst>
          </p:cNvPr>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955943638"/>
      </p:ext>
    </p:extLst>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585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eaLnBrk="0" hangingPunct="0">
              <a:defRPr sz="3400">
                <a:solidFill>
                  <a:srgbClr val="000000"/>
                </a:solidFill>
                <a:latin typeface="Times New Roman" charset="0"/>
                <a:ea typeface="ＭＳ Ｐゴシック" charset="0"/>
                <a:sym typeface="Times New Roman" charset="0"/>
              </a:defRPr>
            </a:lvl2pPr>
            <a:lvl3pPr marL="1143000" indent="-228600" eaLnBrk="0" hangingPunct="0">
              <a:defRPr sz="3400">
                <a:solidFill>
                  <a:srgbClr val="000000"/>
                </a:solidFill>
                <a:latin typeface="Times New Roman" charset="0"/>
                <a:ea typeface="ＭＳ Ｐゴシック" charset="0"/>
                <a:sym typeface="Times New Roman" charset="0"/>
              </a:defRPr>
            </a:lvl3pPr>
            <a:lvl4pPr marL="1600200" indent="-228600" eaLnBrk="0" hangingPunct="0">
              <a:defRPr sz="3400">
                <a:solidFill>
                  <a:srgbClr val="000000"/>
                </a:solidFill>
                <a:latin typeface="Times New Roman" charset="0"/>
                <a:ea typeface="ＭＳ Ｐゴシック" charset="0"/>
                <a:sym typeface="Times New Roman" charset="0"/>
              </a:defRPr>
            </a:lvl4pPr>
            <a:lvl5pPr marL="2057400" indent="-228600" eaLnBrk="0" hangingPunct="0">
              <a:defRPr sz="3400">
                <a:solidFill>
                  <a:srgbClr val="000000"/>
                </a:solidFill>
                <a:latin typeface="Times New Roman" charset="0"/>
                <a:ea typeface="ＭＳ Ｐゴシック" charset="0"/>
                <a:sym typeface="Times New Roman" charset="0"/>
              </a:defRPr>
            </a:lvl5pPr>
            <a:lvl6pPr marL="25146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r" eaLnBrk="1" hangingPunct="1"/>
            <a:fld id="{E324D894-6AE7-394D-92BA-6EE7ECA2360D}" type="slidenum">
              <a:rPr lang="en-US" altLang="zh-CN" sz="1200">
                <a:latin typeface="Arial" panose="020B0604020202020204" pitchFamily="34" charset="0"/>
              </a:rPr>
              <a:pPr algn="r" eaLnBrk="1" hangingPunct="1"/>
              <a:t>258</a:t>
            </a:fld>
            <a:endParaRPr lang="en-US" altLang="zh-CN" sz="1200" dirty="0">
              <a:latin typeface="Arial" panose="020B0604020202020204" pitchFamily="34" charset="0"/>
            </a:endParaRPr>
          </a:p>
        </p:txBody>
      </p:sp>
      <p:sp>
        <p:nvSpPr>
          <p:cNvPr id="1343491"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343492" name="Rectangle 3"/>
          <p:cNvSpPr>
            <a:spLocks noGrp="1" noChangeArrowheads="1"/>
          </p:cNvSpPr>
          <p:nvPr>
            <p:ph type="body" idx="1"/>
          </p:nvPr>
        </p:nvSpPr>
        <p:spPr/>
        <p:txBody>
          <a:bodyPr/>
          <a:lstStyle/>
          <a:p>
            <a:pPr eaLnBrk="1" hangingPunct="1">
              <a:defRPr/>
            </a:pPr>
            <a:endParaRPr lang="en-US" altLang="zh-CN"/>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7905"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eaLnBrk="0" hangingPunct="0">
              <a:defRPr sz="3400">
                <a:solidFill>
                  <a:srgbClr val="000000"/>
                </a:solidFill>
                <a:latin typeface="Times New Roman" charset="0"/>
                <a:ea typeface="ＭＳ Ｐゴシック" charset="0"/>
                <a:sym typeface="Times New Roman" charset="0"/>
              </a:defRPr>
            </a:lvl2pPr>
            <a:lvl3pPr marL="1143000" indent="-228600" eaLnBrk="0" hangingPunct="0">
              <a:defRPr sz="3400">
                <a:solidFill>
                  <a:srgbClr val="000000"/>
                </a:solidFill>
                <a:latin typeface="Times New Roman" charset="0"/>
                <a:ea typeface="ＭＳ Ｐゴシック" charset="0"/>
                <a:sym typeface="Times New Roman" charset="0"/>
              </a:defRPr>
            </a:lvl3pPr>
            <a:lvl4pPr marL="1600200" indent="-228600" eaLnBrk="0" hangingPunct="0">
              <a:defRPr sz="3400">
                <a:solidFill>
                  <a:srgbClr val="000000"/>
                </a:solidFill>
                <a:latin typeface="Times New Roman" charset="0"/>
                <a:ea typeface="ＭＳ Ｐゴシック" charset="0"/>
                <a:sym typeface="Times New Roman" charset="0"/>
              </a:defRPr>
            </a:lvl4pPr>
            <a:lvl5pPr marL="2057400" indent="-228600" eaLnBrk="0" hangingPunct="0">
              <a:defRPr sz="3400">
                <a:solidFill>
                  <a:srgbClr val="000000"/>
                </a:solidFill>
                <a:latin typeface="Times New Roman" charset="0"/>
                <a:ea typeface="ＭＳ Ｐゴシック" charset="0"/>
                <a:sym typeface="Times New Roman" charset="0"/>
              </a:defRPr>
            </a:lvl5pPr>
            <a:lvl6pPr marL="25146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r" eaLnBrk="1" hangingPunct="1"/>
            <a:fld id="{EAD89F47-E11A-B149-A90B-0236E5FF1C75}" type="slidenum">
              <a:rPr lang="en-US" altLang="zh-CN" sz="1200">
                <a:latin typeface="Arial" panose="020B0604020202020204" pitchFamily="34" charset="0"/>
              </a:rPr>
              <a:pPr algn="r" eaLnBrk="1" hangingPunct="1"/>
              <a:t>259</a:t>
            </a:fld>
            <a:endParaRPr lang="en-US" altLang="zh-CN" sz="1200" dirty="0">
              <a:latin typeface="Arial" panose="020B0604020202020204" pitchFamily="34" charset="0"/>
            </a:endParaRPr>
          </a:p>
        </p:txBody>
      </p:sp>
      <p:sp>
        <p:nvSpPr>
          <p:cNvPr id="1345539"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345540" name="Rectangle 3"/>
          <p:cNvSpPr>
            <a:spLocks noGrp="1" noChangeArrowheads="1"/>
          </p:cNvSpPr>
          <p:nvPr>
            <p:ph type="body" idx="1"/>
          </p:nvPr>
        </p:nvSpPr>
        <p:spPr/>
        <p:txBody>
          <a:bodyPr/>
          <a:lstStyle/>
          <a:p>
            <a:pPr eaLnBrk="1" hangingPunct="1">
              <a:defRPr/>
            </a:pPr>
            <a:endParaRPr lang="en-US" altLang="zh-CN"/>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995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eaLnBrk="0" hangingPunct="0">
              <a:defRPr sz="3400">
                <a:solidFill>
                  <a:srgbClr val="000000"/>
                </a:solidFill>
                <a:latin typeface="Times New Roman" charset="0"/>
                <a:ea typeface="ＭＳ Ｐゴシック" charset="0"/>
                <a:sym typeface="Times New Roman" charset="0"/>
              </a:defRPr>
            </a:lvl2pPr>
            <a:lvl3pPr marL="1143000" indent="-228600" eaLnBrk="0" hangingPunct="0">
              <a:defRPr sz="3400">
                <a:solidFill>
                  <a:srgbClr val="000000"/>
                </a:solidFill>
                <a:latin typeface="Times New Roman" charset="0"/>
                <a:ea typeface="ＭＳ Ｐゴシック" charset="0"/>
                <a:sym typeface="Times New Roman" charset="0"/>
              </a:defRPr>
            </a:lvl3pPr>
            <a:lvl4pPr marL="1600200" indent="-228600" eaLnBrk="0" hangingPunct="0">
              <a:defRPr sz="3400">
                <a:solidFill>
                  <a:srgbClr val="000000"/>
                </a:solidFill>
                <a:latin typeface="Times New Roman" charset="0"/>
                <a:ea typeface="ＭＳ Ｐゴシック" charset="0"/>
                <a:sym typeface="Times New Roman" charset="0"/>
              </a:defRPr>
            </a:lvl4pPr>
            <a:lvl5pPr marL="2057400" indent="-228600" eaLnBrk="0" hangingPunct="0">
              <a:defRPr sz="3400">
                <a:solidFill>
                  <a:srgbClr val="000000"/>
                </a:solidFill>
                <a:latin typeface="Times New Roman" charset="0"/>
                <a:ea typeface="ＭＳ Ｐゴシック" charset="0"/>
                <a:sym typeface="Times New Roman" charset="0"/>
              </a:defRPr>
            </a:lvl5pPr>
            <a:lvl6pPr marL="25146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r" eaLnBrk="1" hangingPunct="1"/>
            <a:fld id="{9FE2499B-96E7-714C-92D1-68ACC8152CFD}" type="slidenum">
              <a:rPr lang="en-US" altLang="zh-CN" sz="1200">
                <a:latin typeface="Arial" panose="020B0604020202020204" pitchFamily="34" charset="0"/>
              </a:rPr>
              <a:pPr algn="r" eaLnBrk="1" hangingPunct="1"/>
              <a:t>260</a:t>
            </a:fld>
            <a:endParaRPr lang="en-US" altLang="zh-CN" sz="1200" dirty="0">
              <a:latin typeface="Arial" panose="020B0604020202020204" pitchFamily="34" charset="0"/>
            </a:endParaRPr>
          </a:p>
        </p:txBody>
      </p:sp>
      <p:sp>
        <p:nvSpPr>
          <p:cNvPr id="1347587"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347588" name="Rectangle 3"/>
          <p:cNvSpPr>
            <a:spLocks noGrp="1" noChangeArrowheads="1"/>
          </p:cNvSpPr>
          <p:nvPr>
            <p:ph type="body" idx="1"/>
          </p:nvPr>
        </p:nvSpPr>
        <p:spPr/>
        <p:txBody>
          <a:bodyPr/>
          <a:lstStyle/>
          <a:p>
            <a:pPr eaLnBrk="1" hangingPunct="1">
              <a:defRPr/>
            </a:pPr>
            <a:endParaRPr lang="en-US" altLang="zh-CN"/>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0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eaLnBrk="0" hangingPunct="0">
              <a:defRPr sz="3400">
                <a:solidFill>
                  <a:srgbClr val="000000"/>
                </a:solidFill>
                <a:latin typeface="Times New Roman" charset="0"/>
                <a:ea typeface="ＭＳ Ｐゴシック" charset="0"/>
                <a:sym typeface="Times New Roman" charset="0"/>
              </a:defRPr>
            </a:lvl2pPr>
            <a:lvl3pPr marL="1143000" indent="-228600" eaLnBrk="0" hangingPunct="0">
              <a:defRPr sz="3400">
                <a:solidFill>
                  <a:srgbClr val="000000"/>
                </a:solidFill>
                <a:latin typeface="Times New Roman" charset="0"/>
                <a:ea typeface="ＭＳ Ｐゴシック" charset="0"/>
                <a:sym typeface="Times New Roman" charset="0"/>
              </a:defRPr>
            </a:lvl3pPr>
            <a:lvl4pPr marL="1600200" indent="-228600" eaLnBrk="0" hangingPunct="0">
              <a:defRPr sz="3400">
                <a:solidFill>
                  <a:srgbClr val="000000"/>
                </a:solidFill>
                <a:latin typeface="Times New Roman" charset="0"/>
                <a:ea typeface="ＭＳ Ｐゴシック" charset="0"/>
                <a:sym typeface="Times New Roman" charset="0"/>
              </a:defRPr>
            </a:lvl4pPr>
            <a:lvl5pPr marL="2057400" indent="-228600" eaLnBrk="0" hangingPunct="0">
              <a:defRPr sz="3400">
                <a:solidFill>
                  <a:srgbClr val="000000"/>
                </a:solidFill>
                <a:latin typeface="Times New Roman" charset="0"/>
                <a:ea typeface="ＭＳ Ｐゴシック" charset="0"/>
                <a:sym typeface="Times New Roman" charset="0"/>
              </a:defRPr>
            </a:lvl5pPr>
            <a:lvl6pPr marL="25146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r" eaLnBrk="1" hangingPunct="1"/>
            <a:fld id="{F8AC3C02-6FA3-9649-83AF-B42215C78EEB}" type="slidenum">
              <a:rPr lang="en-US" altLang="zh-CN" sz="1200">
                <a:latin typeface="Arial" panose="020B0604020202020204" pitchFamily="34" charset="0"/>
              </a:rPr>
              <a:pPr algn="r" eaLnBrk="1" hangingPunct="1"/>
              <a:t>261</a:t>
            </a:fld>
            <a:endParaRPr lang="en-US" altLang="zh-CN" sz="1200" dirty="0">
              <a:latin typeface="Arial" panose="020B0604020202020204" pitchFamily="34" charset="0"/>
            </a:endParaRPr>
          </a:p>
        </p:txBody>
      </p:sp>
      <p:sp>
        <p:nvSpPr>
          <p:cNvPr id="1349635"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349636" name="Rectangle 3"/>
          <p:cNvSpPr>
            <a:spLocks noGrp="1" noChangeArrowheads="1"/>
          </p:cNvSpPr>
          <p:nvPr>
            <p:ph type="body" idx="1"/>
          </p:nvPr>
        </p:nvSpPr>
        <p:spPr/>
        <p:txBody>
          <a:bodyPr/>
          <a:lstStyle/>
          <a:p>
            <a:pPr eaLnBrk="1" hangingPunct="1">
              <a:defRPr/>
            </a:pPr>
            <a:endParaRPr lang="en-US" altLang="zh-CN"/>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BFCAC2D-DF0B-2443-9EDD-CFE553E67DFC}" type="slidenum">
              <a:rPr lang="en-US">
                <a:solidFill>
                  <a:prstClr val="black"/>
                </a:solidFill>
              </a:rPr>
              <a:pPr/>
              <a:t>262</a:t>
            </a:fld>
            <a:endParaRPr lang="en-US" dirty="0">
              <a:solidFill>
                <a:prstClr val="black"/>
              </a:solidFill>
            </a:endParaRPr>
          </a:p>
        </p:txBody>
      </p:sp>
      <p:sp>
        <p:nvSpPr>
          <p:cNvPr id="69427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69427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572BDCC-8FF4-F141-BED4-E9DCC35319D5}" type="slidenum">
              <a:rPr lang="en-US">
                <a:solidFill>
                  <a:prstClr val="black"/>
                </a:solidFill>
              </a:rPr>
              <a:pPr/>
              <a:t>263</a:t>
            </a:fld>
            <a:endParaRPr lang="en-US" dirty="0">
              <a:solidFill>
                <a:prstClr val="black"/>
              </a:solidFill>
            </a:endParaRPr>
          </a:p>
        </p:txBody>
      </p:sp>
      <p:sp>
        <p:nvSpPr>
          <p:cNvPr id="70656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70656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C785A895-B895-4A45-8AE5-EC150B5609EE}" type="slidenum">
              <a:rPr lang="en-US">
                <a:solidFill>
                  <a:prstClr val="black"/>
                </a:solidFill>
              </a:rPr>
              <a:pPr>
                <a:defRPr/>
              </a:pPr>
              <a:t>24</a:t>
            </a:fld>
            <a:endParaRPr lang="en-US" dirty="0">
              <a:solidFill>
                <a:prstClr val="black"/>
              </a:solidFill>
            </a:endParaRPr>
          </a:p>
        </p:txBody>
      </p:sp>
      <p:sp>
        <p:nvSpPr>
          <p:cNvPr id="1366018"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36601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C12AE2C-1B08-B741-9F7D-462F63CFE77F}" type="slidenum">
              <a:rPr lang="en-US">
                <a:solidFill>
                  <a:prstClr val="black"/>
                </a:solidFill>
              </a:rPr>
              <a:pPr/>
              <a:t>264</a:t>
            </a:fld>
            <a:endParaRPr lang="en-US" dirty="0">
              <a:solidFill>
                <a:prstClr val="black"/>
              </a:solidFill>
            </a:endParaRPr>
          </a:p>
        </p:txBody>
      </p:sp>
      <p:sp>
        <p:nvSpPr>
          <p:cNvPr id="71577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71577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273E930-572A-85D8-6BB6-74B8AF3667D8}"/>
            </a:ext>
          </a:extLst>
        </p:cNvPr>
        <p:cNvGrpSpPr/>
        <p:nvPr/>
      </p:nvGrpSpPr>
      <p:grpSpPr>
        <a:xfrm>
          <a:off x="0" y="0"/>
          <a:ext cx="0" cy="0"/>
          <a:chOff x="0" y="0"/>
          <a:chExt cx="0" cy="0"/>
        </a:xfrm>
      </p:grpSpPr>
      <p:sp>
        <p:nvSpPr>
          <p:cNvPr id="7" name="Rectangle 7">
            <a:extLst>
              <a:ext uri="{FF2B5EF4-FFF2-40B4-BE49-F238E27FC236}">
                <a16:creationId xmlns:a16="http://schemas.microsoft.com/office/drawing/2014/main" id="{7EEE472A-DC22-85F2-534A-A4A8A263BE73}"/>
              </a:ext>
            </a:extLst>
          </p:cNvPr>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572BDCC-8FF4-F141-BED4-E9DCC35319D5}" type="slidenum">
              <a:rPr kumimoji="0" lang="en-US" sz="1200" u="none" strike="noStrike" kern="1200" cap="none" spc="0" normalizeH="0" baseline="0" noProof="0">
                <a:ln>
                  <a:noFill/>
                </a:ln>
                <a:solidFill>
                  <a:prstClr val="black"/>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265</a:t>
            </a:fld>
            <a:endParaRPr kumimoji="0" lang="en-US" sz="1200" u="none" strike="noStrike" kern="1200" cap="none" spc="0" normalizeH="0" baseline="0" noProof="0" dirty="0">
              <a:ln>
                <a:noFill/>
              </a:ln>
              <a:solidFill>
                <a:prstClr val="black"/>
              </a:solidFill>
              <a:effectLst/>
              <a:uLnTx/>
              <a:uFillTx/>
              <a:ea typeface="ＭＳ Ｐゴシック" charset="0"/>
            </a:endParaRPr>
          </a:p>
        </p:txBody>
      </p:sp>
      <p:sp>
        <p:nvSpPr>
          <p:cNvPr id="706562" name="Rectangle 2">
            <a:extLst>
              <a:ext uri="{FF2B5EF4-FFF2-40B4-BE49-F238E27FC236}">
                <a16:creationId xmlns:a16="http://schemas.microsoft.com/office/drawing/2014/main" id="{7311737F-20A4-253C-648C-334D180F4B47}"/>
              </a:ext>
            </a:extLst>
          </p:cNvPr>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706563" name="Rectangle 3">
            <a:extLst>
              <a:ext uri="{FF2B5EF4-FFF2-40B4-BE49-F238E27FC236}">
                <a16:creationId xmlns:a16="http://schemas.microsoft.com/office/drawing/2014/main" id="{4F88080E-2B0F-8C15-36B7-ECD1D6078BF5}"/>
              </a:ext>
            </a:extLst>
          </p:cNvPr>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576489832"/>
      </p:ext>
    </p:extLst>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07DD955-9B9C-FC23-7B59-29546ECCB12C}"/>
            </a:ext>
          </a:extLst>
        </p:cNvPr>
        <p:cNvGrpSpPr/>
        <p:nvPr/>
      </p:nvGrpSpPr>
      <p:grpSpPr>
        <a:xfrm>
          <a:off x="0" y="0"/>
          <a:ext cx="0" cy="0"/>
          <a:chOff x="0" y="0"/>
          <a:chExt cx="0" cy="0"/>
        </a:xfrm>
      </p:grpSpPr>
      <p:sp>
        <p:nvSpPr>
          <p:cNvPr id="7" name="Rectangle 7">
            <a:extLst>
              <a:ext uri="{FF2B5EF4-FFF2-40B4-BE49-F238E27FC236}">
                <a16:creationId xmlns:a16="http://schemas.microsoft.com/office/drawing/2014/main" id="{8B318CF4-125D-9D45-881C-7B7A89FDDFCA}"/>
              </a:ext>
            </a:extLst>
          </p:cNvPr>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572BDCC-8FF4-F141-BED4-E9DCC35319D5}" type="slidenum">
              <a:rPr kumimoji="0" lang="en-US" sz="1200" u="none" strike="noStrike" kern="1200" cap="none" spc="0" normalizeH="0" baseline="0" noProof="0">
                <a:ln>
                  <a:noFill/>
                </a:ln>
                <a:solidFill>
                  <a:prstClr val="black"/>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267</a:t>
            </a:fld>
            <a:endParaRPr kumimoji="0" lang="en-US" sz="1200" u="none" strike="noStrike" kern="1200" cap="none" spc="0" normalizeH="0" baseline="0" noProof="0" dirty="0">
              <a:ln>
                <a:noFill/>
              </a:ln>
              <a:solidFill>
                <a:prstClr val="black"/>
              </a:solidFill>
              <a:effectLst/>
              <a:uLnTx/>
              <a:uFillTx/>
              <a:ea typeface="ＭＳ Ｐゴシック" charset="0"/>
            </a:endParaRPr>
          </a:p>
        </p:txBody>
      </p:sp>
      <p:sp>
        <p:nvSpPr>
          <p:cNvPr id="706562" name="Rectangle 2">
            <a:extLst>
              <a:ext uri="{FF2B5EF4-FFF2-40B4-BE49-F238E27FC236}">
                <a16:creationId xmlns:a16="http://schemas.microsoft.com/office/drawing/2014/main" id="{3A03D3ED-2847-9D87-E786-F7DAF637CEEA}"/>
              </a:ext>
            </a:extLst>
          </p:cNvPr>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706563" name="Rectangle 3">
            <a:extLst>
              <a:ext uri="{FF2B5EF4-FFF2-40B4-BE49-F238E27FC236}">
                <a16:creationId xmlns:a16="http://schemas.microsoft.com/office/drawing/2014/main" id="{2615C5E2-C58E-812C-78C9-086BB7123D2C}"/>
              </a:ext>
            </a:extLst>
          </p:cNvPr>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970103416"/>
      </p:ext>
    </p:extLst>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51EDC42-5FB9-DDA9-CC79-5A7A8C2455EE}"/>
            </a:ext>
          </a:extLst>
        </p:cNvPr>
        <p:cNvGrpSpPr/>
        <p:nvPr/>
      </p:nvGrpSpPr>
      <p:grpSpPr>
        <a:xfrm>
          <a:off x="0" y="0"/>
          <a:ext cx="0" cy="0"/>
          <a:chOff x="0" y="0"/>
          <a:chExt cx="0" cy="0"/>
        </a:xfrm>
      </p:grpSpPr>
      <p:sp>
        <p:nvSpPr>
          <p:cNvPr id="7" name="Rectangle 7">
            <a:extLst>
              <a:ext uri="{FF2B5EF4-FFF2-40B4-BE49-F238E27FC236}">
                <a16:creationId xmlns:a16="http://schemas.microsoft.com/office/drawing/2014/main" id="{1CD5D406-B2E3-C461-4E55-B472024BC319}"/>
              </a:ext>
            </a:extLst>
          </p:cNvPr>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572BDCC-8FF4-F141-BED4-E9DCC35319D5}" type="slidenum">
              <a:rPr kumimoji="0" lang="en-US" sz="1200" u="none" strike="noStrike" kern="1200" cap="none" spc="0" normalizeH="0" baseline="0" noProof="0">
                <a:ln>
                  <a:noFill/>
                </a:ln>
                <a:solidFill>
                  <a:prstClr val="black"/>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269</a:t>
            </a:fld>
            <a:endParaRPr kumimoji="0" lang="en-US" sz="1200" u="none" strike="noStrike" kern="1200" cap="none" spc="0" normalizeH="0" baseline="0" noProof="0" dirty="0">
              <a:ln>
                <a:noFill/>
              </a:ln>
              <a:solidFill>
                <a:prstClr val="black"/>
              </a:solidFill>
              <a:effectLst/>
              <a:uLnTx/>
              <a:uFillTx/>
              <a:ea typeface="ＭＳ Ｐゴシック" charset="0"/>
            </a:endParaRPr>
          </a:p>
        </p:txBody>
      </p:sp>
      <p:sp>
        <p:nvSpPr>
          <p:cNvPr id="706562" name="Rectangle 2">
            <a:extLst>
              <a:ext uri="{FF2B5EF4-FFF2-40B4-BE49-F238E27FC236}">
                <a16:creationId xmlns:a16="http://schemas.microsoft.com/office/drawing/2014/main" id="{C9B167CA-634D-6D61-C615-0F8E720457A0}"/>
              </a:ext>
            </a:extLst>
          </p:cNvPr>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706563" name="Rectangle 3">
            <a:extLst>
              <a:ext uri="{FF2B5EF4-FFF2-40B4-BE49-F238E27FC236}">
                <a16:creationId xmlns:a16="http://schemas.microsoft.com/office/drawing/2014/main" id="{CC757B3C-E685-891F-528E-924340D5F6DA}"/>
              </a:ext>
            </a:extLst>
          </p:cNvPr>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725137462"/>
      </p:ext>
    </p:extLst>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3AAF40E-0E07-C244-8BAA-ECB6E0003D5A}" type="slidenum">
              <a:rPr lang="en-US">
                <a:solidFill>
                  <a:prstClr val="black"/>
                </a:solidFill>
              </a:rPr>
              <a:pPr/>
              <a:t>270</a:t>
            </a:fld>
            <a:endParaRPr lang="en-US" dirty="0">
              <a:solidFill>
                <a:prstClr val="black"/>
              </a:solidFill>
            </a:endParaRPr>
          </a:p>
        </p:txBody>
      </p:sp>
      <p:sp>
        <p:nvSpPr>
          <p:cNvPr id="73216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73216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DB21765-7EBB-EE40-9F09-4DEA15C2CFBC}" type="slidenum">
              <a:rPr lang="en-US">
                <a:solidFill>
                  <a:prstClr val="black"/>
                </a:solidFill>
              </a:rPr>
              <a:pPr/>
              <a:t>271</a:t>
            </a:fld>
            <a:endParaRPr lang="en-US" dirty="0">
              <a:solidFill>
                <a:prstClr val="black"/>
              </a:solidFill>
            </a:endParaRPr>
          </a:p>
        </p:txBody>
      </p:sp>
      <p:sp>
        <p:nvSpPr>
          <p:cNvPr id="69632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696323" name="Rectangle 3"/>
          <p:cNvSpPr>
            <a:spLocks noGrp="1" noChangeArrowheads="1"/>
          </p:cNvSpPr>
          <p:nvPr>
            <p:ph type="body" idx="1"/>
          </p:nvPr>
        </p:nvSpPr>
        <p:spPr/>
        <p:txBody>
          <a:bodyPr/>
          <a:lstStyle/>
          <a:p>
            <a:r>
              <a:rPr lang="ru-RU" altLang="ja-JP" b="1" dirty="0">
                <a:latin typeface="Arial" panose="020B0604020202020204" pitchFamily="34" charset="0"/>
              </a:rPr>
              <a:t>"</a:t>
            </a:r>
            <a:r>
              <a:rPr lang="en-US" dirty="0">
                <a:latin typeface="Times" charset="0"/>
              </a:rPr>
              <a:t>Love never gives up, never loses faith, is always hopeful, and endures through every circumstance</a:t>
            </a:r>
            <a:r>
              <a:rPr lang="ru-RU" altLang="ja-JP" b="1" dirty="0">
                <a:latin typeface="Arial" panose="020B0604020202020204" pitchFamily="34" charset="0"/>
              </a:rPr>
              <a:t>"</a:t>
            </a:r>
            <a:r>
              <a:rPr lang="en-US" dirty="0">
                <a:latin typeface="Times" charset="0"/>
              </a:rPr>
              <a:t> (NLT)</a:t>
            </a:r>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CC72656-4616-B049-9E60-7FE550BC256B}" type="slidenum">
              <a:rPr lang="en-US">
                <a:solidFill>
                  <a:prstClr val="black"/>
                </a:solidFill>
              </a:rPr>
              <a:pPr/>
              <a:t>272</a:t>
            </a:fld>
            <a:endParaRPr lang="en-US" dirty="0">
              <a:solidFill>
                <a:prstClr val="black"/>
              </a:solidFill>
            </a:endParaRPr>
          </a:p>
        </p:txBody>
      </p:sp>
      <p:sp>
        <p:nvSpPr>
          <p:cNvPr id="69939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69939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6E4C85E-083A-774F-BB75-556CF88E0527}"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273</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28002" name="Rectangle 2"/>
          <p:cNvSpPr>
            <a:spLocks noGrp="1" noRot="1" noChangeAspect="1" noChangeArrowheads="1" noTextEdit="1"/>
          </p:cNvSpPr>
          <p:nvPr>
            <p:ph type="sldImg"/>
          </p:nvPr>
        </p:nvSpPr>
        <p:spPr>
          <a:ln/>
        </p:spPr>
      </p:sp>
      <p:sp>
        <p:nvSpPr>
          <p:cNvPr id="1280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1464DCF-BBAD-9A45-85EF-9DAEA8B17A13}"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274</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30050" name="Rectangle 2"/>
          <p:cNvSpPr>
            <a:spLocks noGrp="1" noRot="1" noChangeAspect="1" noChangeArrowheads="1"/>
          </p:cNvSpPr>
          <p:nvPr>
            <p:ph type="sldImg"/>
          </p:nvPr>
        </p:nvSpPr>
        <p:spPr>
          <a:solidFill>
            <a:srgbClr val="FFFFFF"/>
          </a:solidFill>
          <a:ln/>
        </p:spPr>
      </p:sp>
      <p:sp>
        <p:nvSpPr>
          <p:cNvPr id="1300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16F42AC-2D2D-CB44-A813-6AC84B8A76C6}"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276</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33122" name="Rectangle 2"/>
          <p:cNvSpPr>
            <a:spLocks noGrp="1" noRot="1" noChangeAspect="1" noChangeArrowheads="1"/>
          </p:cNvSpPr>
          <p:nvPr>
            <p:ph type="sldImg"/>
          </p:nvPr>
        </p:nvSpPr>
        <p:spPr>
          <a:solidFill>
            <a:srgbClr val="FFFFFF"/>
          </a:solidFill>
          <a:ln/>
        </p:spPr>
      </p:sp>
      <p:sp>
        <p:nvSpPr>
          <p:cNvPr id="133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B5311C40-DFB1-1F4B-A486-13F0D9A07E03}" type="slidenum">
              <a:rPr lang="en-US">
                <a:solidFill>
                  <a:prstClr val="black"/>
                </a:solidFill>
              </a:rPr>
              <a:pPr>
                <a:defRPr/>
              </a:pPr>
              <a:t>25</a:t>
            </a:fld>
            <a:endParaRPr lang="en-US" dirty="0">
              <a:solidFill>
                <a:prstClr val="black"/>
              </a:solidFill>
            </a:endParaRPr>
          </a:p>
        </p:txBody>
      </p:sp>
      <p:sp>
        <p:nvSpPr>
          <p:cNvPr id="1368066"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36806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15B88D6-71FB-BE4E-98C5-715C9DB51FB6}"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277</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35170" name="Rectangle 2"/>
          <p:cNvSpPr>
            <a:spLocks noGrp="1" noRot="1" noChangeAspect="1" noChangeArrowheads="1"/>
          </p:cNvSpPr>
          <p:nvPr>
            <p:ph type="sldImg"/>
          </p:nvPr>
        </p:nvSpPr>
        <p:spPr>
          <a:solidFill>
            <a:srgbClr val="FFFFFF"/>
          </a:solidFill>
          <a:ln/>
        </p:spPr>
      </p:sp>
      <p:sp>
        <p:nvSpPr>
          <p:cNvPr id="1351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34BF96E-2FDC-7E41-AA4D-D98BF1DD0E29}"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278</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37218" name="Rectangle 2"/>
          <p:cNvSpPr>
            <a:spLocks noGrp="1" noRot="1" noChangeAspect="1" noChangeArrowheads="1"/>
          </p:cNvSpPr>
          <p:nvPr>
            <p:ph type="sldImg"/>
          </p:nvPr>
        </p:nvSpPr>
        <p:spPr>
          <a:solidFill>
            <a:srgbClr val="FFFFFF"/>
          </a:solidFill>
          <a:ln/>
        </p:spPr>
      </p:sp>
      <p:sp>
        <p:nvSpPr>
          <p:cNvPr id="1372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0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067C875-5EE3-0C42-9855-BA479E3C3789}"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279</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94210" name="Rectangle 2"/>
          <p:cNvSpPr>
            <a:spLocks noGrp="1" noRot="1" noChangeAspect="1" noChangeArrowheads="1" noTextEdit="1"/>
          </p:cNvSpPr>
          <p:nvPr>
            <p:ph type="sldImg"/>
          </p:nvPr>
        </p:nvSpPr>
        <p:spPr>
          <a:xfrm>
            <a:off x="1143000" y="685800"/>
            <a:ext cx="4573588" cy="3429000"/>
          </a:xfrm>
          <a:solidFill>
            <a:srgbClr val="FFFFFF"/>
          </a:solidFill>
          <a:ln/>
        </p:spPr>
      </p:sp>
      <p:sp>
        <p:nvSpPr>
          <p:cNvPr id="942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87D3BBF-66B6-6942-8EFF-FD8FB7B2B14C}" type="slidenum">
              <a:rPr lang="en-US">
                <a:solidFill>
                  <a:prstClr val="black"/>
                </a:solidFill>
              </a:rPr>
              <a:pPr/>
              <a:t>280</a:t>
            </a:fld>
            <a:endParaRPr lang="en-US" dirty="0">
              <a:solidFill>
                <a:prstClr val="black"/>
              </a:solidFill>
            </a:endParaRPr>
          </a:p>
        </p:txBody>
      </p:sp>
      <p:sp>
        <p:nvSpPr>
          <p:cNvPr id="73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73318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58FE1D8-BE88-F644-8434-8EC100024CF6}"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281</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39266" name="Rectangle 2"/>
          <p:cNvSpPr>
            <a:spLocks noGrp="1" noRot="1" noChangeAspect="1" noChangeArrowheads="1"/>
          </p:cNvSpPr>
          <p:nvPr>
            <p:ph type="sldImg"/>
          </p:nvPr>
        </p:nvSpPr>
        <p:spPr>
          <a:solidFill>
            <a:srgbClr val="FFFFFF"/>
          </a:solidFill>
          <a:ln/>
        </p:spPr>
      </p:sp>
      <p:sp>
        <p:nvSpPr>
          <p:cNvPr id="1392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82512F2-082B-714C-BE62-36425D8C431C}" type="slidenum">
              <a:rPr lang="en-US">
                <a:solidFill>
                  <a:prstClr val="black"/>
                </a:solidFill>
              </a:rPr>
              <a:pPr/>
              <a:t>282</a:t>
            </a:fld>
            <a:endParaRPr lang="en-US" dirty="0">
              <a:solidFill>
                <a:prstClr val="black"/>
              </a:solidFill>
            </a:endParaRPr>
          </a:p>
        </p:txBody>
      </p:sp>
      <p:sp>
        <p:nvSpPr>
          <p:cNvPr id="595970"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595971"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A5D1254-67F2-8E45-8768-C01BA65CDAC8}" type="slidenum">
              <a:rPr lang="en-US">
                <a:solidFill>
                  <a:prstClr val="black"/>
                </a:solidFill>
              </a:rPr>
              <a:pPr/>
              <a:t>283</a:t>
            </a:fld>
            <a:endParaRPr lang="en-US" dirty="0">
              <a:solidFill>
                <a:prstClr val="black"/>
              </a:solidFill>
            </a:endParaRPr>
          </a:p>
        </p:txBody>
      </p:sp>
      <p:sp>
        <p:nvSpPr>
          <p:cNvPr id="734210"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73421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1E24595-2081-A34E-8E8F-BD65F46475A7}" type="slidenum">
              <a:rPr kumimoji="0" lang="en-US" sz="1200" u="none" strike="noStrike" kern="1200" cap="none" spc="0" normalizeH="0" baseline="0" noProof="0">
                <a:ln>
                  <a:noFill/>
                </a:ln>
                <a:solidFill>
                  <a:prstClr val="black"/>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284</a:t>
            </a:fld>
            <a:endParaRPr kumimoji="0" lang="en-US" sz="1200" u="none" strike="noStrike" kern="1200" cap="none" spc="0" normalizeH="0" baseline="0" noProof="0" dirty="0">
              <a:ln>
                <a:noFill/>
              </a:ln>
              <a:solidFill>
                <a:prstClr val="black"/>
              </a:solidFill>
              <a:effectLst/>
              <a:uLnTx/>
              <a:uFillTx/>
              <a:ea typeface="ＭＳ Ｐゴシック" charset="0"/>
            </a:endParaRPr>
          </a:p>
        </p:txBody>
      </p:sp>
      <p:sp>
        <p:nvSpPr>
          <p:cNvPr id="52838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528387"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657177981"/>
      </p:ext>
    </p:extLst>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05B018D-CA01-7C44-BB54-3B5A06D51F00}" type="slidenum">
              <a:rPr lang="en-US">
                <a:solidFill>
                  <a:prstClr val="black"/>
                </a:solidFill>
              </a:rPr>
              <a:pPr/>
              <a:t>285</a:t>
            </a:fld>
            <a:endParaRPr lang="en-US" dirty="0">
              <a:solidFill>
                <a:prstClr val="black"/>
              </a:solidFill>
            </a:endParaRPr>
          </a:p>
        </p:txBody>
      </p:sp>
      <p:sp>
        <p:nvSpPr>
          <p:cNvPr id="61440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61440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3D023FB-55F7-334F-B710-1ACEB55474C6}" type="slidenum">
              <a:rPr lang="en-US">
                <a:solidFill>
                  <a:prstClr val="black"/>
                </a:solidFill>
              </a:rPr>
              <a:pPr/>
              <a:t>286</a:t>
            </a:fld>
            <a:endParaRPr lang="en-US" dirty="0">
              <a:solidFill>
                <a:prstClr val="black"/>
              </a:solidFill>
            </a:endParaRPr>
          </a:p>
        </p:txBody>
      </p:sp>
      <p:sp>
        <p:nvSpPr>
          <p:cNvPr id="51200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51200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34C7379-9A75-024D-B2F0-29356D552FE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16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160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p:txBody>
      </p:sp>
    </p:spTree>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7A8FF43-53FD-9940-9F99-954C0C697EDE}" type="slidenum">
              <a:rPr lang="en-US">
                <a:solidFill>
                  <a:prstClr val="black"/>
                </a:solidFill>
              </a:rPr>
              <a:pPr/>
              <a:t>287</a:t>
            </a:fld>
            <a:endParaRPr lang="en-US" dirty="0">
              <a:solidFill>
                <a:prstClr val="black"/>
              </a:solidFill>
            </a:endParaRPr>
          </a:p>
        </p:txBody>
      </p:sp>
      <p:sp>
        <p:nvSpPr>
          <p:cNvPr id="422914"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422915"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9443CB6-3BCB-A149-8704-5AC1230A0F70}" type="slidenum">
              <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rPr>
              <a:pPr marL="0" marR="0" lvl="0" indent="0" algn="r" defTabSz="914400" rtl="0" eaLnBrk="1" fontAlgn="base" latinLnBrk="0" hangingPunct="1">
                <a:lnSpc>
                  <a:spcPct val="100000"/>
                </a:lnSpc>
                <a:spcBef>
                  <a:spcPct val="0"/>
                </a:spcBef>
                <a:spcAft>
                  <a:spcPct val="0"/>
                </a:spcAft>
                <a:buClrTx/>
                <a:buSzTx/>
                <a:buFontTx/>
                <a:buNone/>
                <a:tabLst/>
                <a:defRPr/>
              </a:pPr>
              <a:t>289</a:t>
            </a:fld>
            <a:endPar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endParaRPr>
          </a:p>
        </p:txBody>
      </p:sp>
      <p:sp>
        <p:nvSpPr>
          <p:cNvPr id="286722" name="Rectangle 2"/>
          <p:cNvSpPr>
            <a:spLocks noGrp="1" noRot="1" noChangeAspect="1" noChangeArrowheads="1" noTextEdit="1"/>
          </p:cNvSpPr>
          <p:nvPr>
            <p:ph type="sldImg"/>
          </p:nvPr>
        </p:nvSpPr>
        <p:spPr>
          <a:solidFill>
            <a:srgbClr val="FFFFFF"/>
          </a:solidFill>
          <a:ln/>
        </p:spPr>
      </p:sp>
      <p:sp>
        <p:nvSpPr>
          <p:cNvPr id="286723" name="Rectangle 3"/>
          <p:cNvSpPr>
            <a:spLocks noGrp="1" noChangeArrowheads="1"/>
          </p:cNvSpPr>
          <p:nvPr>
            <p:ph type="body" idx="1"/>
          </p:nvPr>
        </p:nvSpPr>
        <p:spPr>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69"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08CAF83-6F0A-004A-A0E8-877485F60281}" type="slidenum">
              <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rPr>
              <a:pPr marL="0" marR="0" lvl="0" indent="0" algn="r" defTabSz="914400" rtl="0" eaLnBrk="1" fontAlgn="base" latinLnBrk="0" hangingPunct="1">
                <a:lnSpc>
                  <a:spcPct val="100000"/>
                </a:lnSpc>
                <a:spcBef>
                  <a:spcPct val="0"/>
                </a:spcBef>
                <a:spcAft>
                  <a:spcPct val="0"/>
                </a:spcAft>
                <a:buClrTx/>
                <a:buSzTx/>
                <a:buFontTx/>
                <a:buNone/>
                <a:tabLst/>
                <a:defRPr/>
              </a:pPr>
              <a:t>290</a:t>
            </a:fld>
            <a:endPar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endParaRPr>
          </a:p>
        </p:txBody>
      </p:sp>
      <p:sp>
        <p:nvSpPr>
          <p:cNvPr id="288770" name="Rectangle 2"/>
          <p:cNvSpPr>
            <a:spLocks noGrp="1" noRot="1" noChangeAspect="1" noChangeArrowheads="1" noTextEdit="1"/>
          </p:cNvSpPr>
          <p:nvPr>
            <p:ph type="sldImg"/>
          </p:nvPr>
        </p:nvSpPr>
        <p:spPr>
          <a:solidFill>
            <a:srgbClr val="FFFFFF"/>
          </a:solidFill>
          <a:ln/>
        </p:spPr>
      </p:sp>
      <p:sp>
        <p:nvSpPr>
          <p:cNvPr id="288771" name="Rectangle 3"/>
          <p:cNvSpPr>
            <a:spLocks noGrp="1" noChangeArrowheads="1"/>
          </p:cNvSpPr>
          <p:nvPr>
            <p:ph type="body" idx="1"/>
          </p:nvPr>
        </p:nvSpPr>
        <p:spPr>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1026"/>
          <p:cNvSpPr>
            <a:spLocks noGrp="1" noRot="1" noChangeAspect="1" noChangeArrowheads="1" noTextEdit="1"/>
          </p:cNvSpPr>
          <p:nvPr>
            <p:ph type="sldImg"/>
          </p:nvPr>
        </p:nvSpPr>
        <p:spPr>
          <a:solidFill>
            <a:srgbClr val="FFFFFF"/>
          </a:solidFill>
          <a:ln/>
        </p:spPr>
      </p:sp>
      <p:sp>
        <p:nvSpPr>
          <p:cNvPr id="256002"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458069465"/>
      </p:ext>
    </p:extLst>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350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F40BB4E-3581-2448-BDB1-A1662EF740E7}"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292</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533507" name="Rectangle 2"/>
          <p:cNvSpPr>
            <a:spLocks noGrp="1" noRot="1" noChangeAspect="1" noChangeArrowheads="1" noTextEdit="1"/>
          </p:cNvSpPr>
          <p:nvPr>
            <p:ph type="sldImg"/>
          </p:nvPr>
        </p:nvSpPr>
        <p:spPr>
          <a:ln/>
        </p:spPr>
      </p:sp>
      <p:sp>
        <p:nvSpPr>
          <p:cNvPr id="53350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Both similarities and differences exist between these two signs from God.</a:t>
            </a:r>
          </a:p>
          <a:p>
            <a:pPr eaLnBrk="1" hangingPunct="1"/>
            <a:r>
              <a:rPr lang="en-US" dirty="0">
                <a:latin typeface="Times New Roman" charset="0"/>
                <a:ea typeface="ＭＳ Ｐゴシック" charset="0"/>
                <a:cs typeface="ＭＳ Ｐゴシック" charset="0"/>
              </a:rPr>
              <a:t>_______________</a:t>
            </a:r>
          </a:p>
          <a:p>
            <a:pPr eaLnBrk="1" hangingPunct="1"/>
            <a:r>
              <a:rPr lang="en-US" dirty="0">
                <a:latin typeface="Times New Roman" charset="0"/>
                <a:ea typeface="ＭＳ Ｐゴシック" charset="0"/>
                <a:cs typeface="ＭＳ Ｐゴシック" charset="0"/>
              </a:rPr>
              <a:t>BS-16-Principles of Interpretation-80</a:t>
            </a:r>
          </a:p>
          <a:p>
            <a:pPr eaLnBrk="1" hangingPunct="1"/>
            <a:r>
              <a:rPr lang="en-US" dirty="0">
                <a:latin typeface="Times New Roman" charset="0"/>
                <a:ea typeface="ＭＳ Ｐゴシック" charset="0"/>
                <a:cs typeface="ＭＳ Ｐゴシック" charset="0"/>
              </a:rPr>
              <a:t>NS-05-Acts1-2—slide 259</a:t>
            </a:r>
          </a:p>
          <a:p>
            <a:pPr eaLnBrk="1" hangingPunct="1"/>
            <a:r>
              <a:rPr lang="en-US" dirty="0">
                <a:latin typeface="Times New Roman" charset="0"/>
                <a:ea typeface="ＭＳ Ｐゴシック" charset="0"/>
                <a:cs typeface="ＭＳ Ｐゴシック" charset="0"/>
              </a:rPr>
              <a:t>NS-06-1Cor10-16—slide 292</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55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8A2DB6F-B25F-0B43-8FC6-23F554964916}"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293</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535555" name="Rectangle 2"/>
          <p:cNvSpPr>
            <a:spLocks noGrp="1" noRot="1" noChangeAspect="1" noChangeArrowheads="1" noTextEdit="1"/>
          </p:cNvSpPr>
          <p:nvPr>
            <p:ph type="sldImg"/>
          </p:nvPr>
        </p:nvSpPr>
        <p:spPr>
          <a:ln/>
        </p:spPr>
      </p:sp>
      <p:sp>
        <p:nvSpPr>
          <p:cNvPr id="53555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Both similarities and differences exist between these two signs from God.</a:t>
            </a:r>
          </a:p>
          <a:p>
            <a:pPr eaLnBrk="1" hangingPunct="1"/>
            <a:r>
              <a:rPr lang="en-US" dirty="0">
                <a:latin typeface="Times New Roman" charset="0"/>
                <a:ea typeface="ＭＳ Ｐゴシック" charset="0"/>
                <a:cs typeface="ＭＳ Ｐゴシック" charset="0"/>
              </a:rPr>
              <a:t>_______________</a:t>
            </a:r>
          </a:p>
          <a:p>
            <a:pPr eaLnBrk="1" hangingPunct="1"/>
            <a:r>
              <a:rPr lang="en-US" dirty="0">
                <a:latin typeface="Times New Roman" charset="0"/>
                <a:ea typeface="ＭＳ Ｐゴシック" charset="0"/>
                <a:cs typeface="ＭＳ Ｐゴシック" charset="0"/>
              </a:rPr>
              <a:t>BS-16-Principles of Interpretation-81</a:t>
            </a:r>
          </a:p>
          <a:p>
            <a:pPr eaLnBrk="1" hangingPunct="1"/>
            <a:r>
              <a:rPr lang="en-US" dirty="0">
                <a:latin typeface="Times New Roman" charset="0"/>
                <a:ea typeface="ＭＳ Ｐゴシック" charset="0"/>
                <a:cs typeface="ＭＳ Ｐゴシック" charset="0"/>
              </a:rPr>
              <a:t>NS-05-Acts1-2—slide 260</a:t>
            </a:r>
          </a:p>
          <a:p>
            <a:pPr eaLnBrk="1" hangingPunct="1"/>
            <a:r>
              <a:rPr lang="en-US" dirty="0">
                <a:latin typeface="Times New Roman" charset="0"/>
                <a:ea typeface="ＭＳ Ｐゴシック" charset="0"/>
                <a:cs typeface="ＭＳ Ｐゴシック" charset="0"/>
              </a:rPr>
              <a:t>NS-06-1Cor10-16—slide 293</a:t>
            </a:r>
          </a:p>
        </p:txBody>
      </p:sp>
    </p:spTree>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BF9B4A0-0119-5D41-AC9D-97819219FE62}" type="slidenum">
              <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rPr>
              <a:pPr marL="0" marR="0" lvl="0" indent="0" algn="r" defTabSz="914400" rtl="0" eaLnBrk="1" fontAlgn="base" latinLnBrk="0" hangingPunct="1">
                <a:lnSpc>
                  <a:spcPct val="100000"/>
                </a:lnSpc>
                <a:spcBef>
                  <a:spcPct val="0"/>
                </a:spcBef>
                <a:spcAft>
                  <a:spcPct val="0"/>
                </a:spcAft>
                <a:buClrTx/>
                <a:buSzTx/>
                <a:buFontTx/>
                <a:buNone/>
                <a:tabLst/>
                <a:defRPr/>
              </a:pPr>
              <a:t>294</a:t>
            </a:fld>
            <a:endPar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endParaRPr>
          </a:p>
        </p:txBody>
      </p:sp>
      <p:sp>
        <p:nvSpPr>
          <p:cNvPr id="303106" name="Rectangle 2"/>
          <p:cNvSpPr>
            <a:spLocks noGrp="1" noRot="1" noChangeAspect="1" noChangeArrowheads="1" noTextEdit="1"/>
          </p:cNvSpPr>
          <p:nvPr>
            <p:ph type="sldImg"/>
          </p:nvPr>
        </p:nvSpPr>
        <p:spPr>
          <a:solidFill>
            <a:srgbClr val="FFFFFF"/>
          </a:solidFill>
          <a:ln/>
        </p:spPr>
      </p:sp>
      <p:sp>
        <p:nvSpPr>
          <p:cNvPr id="303107" name="Rectangle 3"/>
          <p:cNvSpPr>
            <a:spLocks noGrp="1" noChangeArrowheads="1"/>
          </p:cNvSpPr>
          <p:nvPr>
            <p:ph type="body" idx="1"/>
          </p:nvPr>
        </p:nvSpPr>
        <p:spPr>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787B15A-D1C2-A344-BAEF-56EFB572ABDF}" type="slidenum">
              <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rPr>
              <a:pPr marL="0" marR="0" lvl="0" indent="0" algn="r" defTabSz="914400" rtl="0" eaLnBrk="1" fontAlgn="base" latinLnBrk="0" hangingPunct="1">
                <a:lnSpc>
                  <a:spcPct val="100000"/>
                </a:lnSpc>
                <a:spcBef>
                  <a:spcPct val="0"/>
                </a:spcBef>
                <a:spcAft>
                  <a:spcPct val="0"/>
                </a:spcAft>
                <a:buClrTx/>
                <a:buSzTx/>
                <a:buFontTx/>
                <a:buNone/>
                <a:tabLst/>
                <a:defRPr/>
              </a:pPr>
              <a:t>295</a:t>
            </a:fld>
            <a:endPar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endParaRPr>
          </a:p>
        </p:txBody>
      </p:sp>
      <p:sp>
        <p:nvSpPr>
          <p:cNvPr id="305154" name="Rectangle 2"/>
          <p:cNvSpPr>
            <a:spLocks noGrp="1" noRot="1" noChangeAspect="1" noChangeArrowheads="1" noTextEdit="1"/>
          </p:cNvSpPr>
          <p:nvPr>
            <p:ph type="sldImg"/>
          </p:nvPr>
        </p:nvSpPr>
        <p:spPr>
          <a:solidFill>
            <a:srgbClr val="FFFFFF"/>
          </a:solidFill>
          <a:ln/>
        </p:spPr>
      </p:sp>
      <p:sp>
        <p:nvSpPr>
          <p:cNvPr id="305155" name="Rectangle 3"/>
          <p:cNvSpPr>
            <a:spLocks noGrp="1" noChangeArrowheads="1"/>
          </p:cNvSpPr>
          <p:nvPr>
            <p:ph type="body" idx="1"/>
          </p:nvPr>
        </p:nvSpPr>
        <p:spPr>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1"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BE698F7-20D8-E343-93D5-419EE66307BE}" type="slidenum">
              <a:rPr kumimoji="0" lang="en-US" sz="1200" b="0" i="0" u="none" strike="noStrike" kern="1200" cap="none" spc="0" normalizeH="0" baseline="0" noProof="0" smtClean="0">
                <a:ln>
                  <a:noFill/>
                </a:ln>
                <a:solidFill>
                  <a:srgbClr val="1F497D"/>
                </a:solidFill>
                <a:effectLst/>
                <a:uLnTx/>
                <a:uFillTx/>
                <a:latin typeface="Times New Roman" charset="0"/>
                <a:ea typeface="Osaka" charset="0"/>
                <a:cs typeface="Osaka" charset="0"/>
              </a:rPr>
              <a:pPr marL="0" marR="0" lvl="0" indent="0" algn="r" defTabSz="914400" rtl="0" eaLnBrk="1" fontAlgn="base" latinLnBrk="0" hangingPunct="1">
                <a:lnSpc>
                  <a:spcPct val="100000"/>
                </a:lnSpc>
                <a:spcBef>
                  <a:spcPct val="0"/>
                </a:spcBef>
                <a:spcAft>
                  <a:spcPct val="0"/>
                </a:spcAft>
                <a:buClrTx/>
                <a:buSzTx/>
                <a:buFontTx/>
                <a:buNone/>
                <a:tabLst/>
                <a:defRPr/>
              </a:pPr>
              <a:t>296</a:t>
            </a:fld>
            <a:endPar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endParaRPr>
          </a:p>
        </p:txBody>
      </p:sp>
      <p:sp>
        <p:nvSpPr>
          <p:cNvPr id="302082" name="Rectangle 2"/>
          <p:cNvSpPr>
            <a:spLocks noGrp="1" noRot="1" noChangeAspect="1" noChangeArrowheads="1" noTextEdit="1"/>
          </p:cNvSpPr>
          <p:nvPr>
            <p:ph type="sldImg"/>
          </p:nvPr>
        </p:nvSpPr>
        <p:spPr>
          <a:solidFill>
            <a:srgbClr val="FFFFFF"/>
          </a:solidFill>
          <a:ln/>
        </p:spPr>
      </p:sp>
      <p:sp>
        <p:nvSpPr>
          <p:cNvPr id="302083" name="Rectangle 3"/>
          <p:cNvSpPr>
            <a:spLocks noGrp="1" noChangeArrowheads="1"/>
          </p:cNvSpPr>
          <p:nvPr>
            <p:ph type="body" idx="1"/>
          </p:nvPr>
        </p:nvSpPr>
        <p:spPr>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29" name="Rectangle 2"/>
          <p:cNvSpPr>
            <a:spLocks noGrp="1" noRot="1" noChangeAspect="1" noChangeArrowheads="1"/>
          </p:cNvSpPr>
          <p:nvPr>
            <p:ph type="sldImg"/>
          </p:nvPr>
        </p:nvSpPr>
        <p:spPr>
          <a:solidFill>
            <a:srgbClr val="FFFFFF"/>
          </a:solidFill>
          <a:ln/>
        </p:spPr>
      </p:sp>
      <p:sp>
        <p:nvSpPr>
          <p:cNvPr id="30413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lgn="r" eaLnBrk="1" hangingPunct="1">
              <a:spcBef>
                <a:spcPct val="0"/>
              </a:spcBef>
            </a:pPr>
            <a:r>
              <a:rPr lang="ar-JO" dirty="0">
                <a:latin typeface="Times New Roman" charset="0"/>
              </a:rPr>
              <a:t>تظهر الحية النحاسية بشكل مزدوج على ختم الجمعية الطبية الأمريكية.</a:t>
            </a:r>
            <a:endParaRPr lang="en-US" dirty="0">
              <a:latin typeface="Times New Roman" charset="0"/>
            </a:endParaRPr>
          </a:p>
          <a:p>
            <a:pPr marL="0" marR="0" lvl="0" indent="0" algn="r" defTabSz="457200" rtl="0" eaLnBrk="1" fontAlgn="auto" latinLnBrk="0" hangingPunct="1">
              <a:lnSpc>
                <a:spcPct val="100000"/>
              </a:lnSpc>
              <a:spcBef>
                <a:spcPct val="0"/>
              </a:spcBef>
              <a:spcAft>
                <a:spcPts val="0"/>
              </a:spcAft>
              <a:buClrTx/>
              <a:buSzTx/>
              <a:buFontTx/>
              <a:buNone/>
              <a:tabLst/>
              <a:defRPr/>
            </a:pPr>
            <a:r>
              <a:rPr lang="en-US" b="1" dirty="0">
                <a:latin typeface="Arial" panose="020B0604020202020204" pitchFamily="34" charset="0"/>
                <a:cs typeface="Arial" panose="020B0604020202020204" pitchFamily="34" charset="0"/>
              </a:rPr>
              <a:t>• The single snake overlays the globe in the World Health Organization (WHO) logo.</a:t>
            </a:r>
          </a:p>
          <a:p>
            <a:pPr algn="r" eaLnBrk="1" hangingPunct="1">
              <a:spcBef>
                <a:spcPct val="0"/>
              </a:spcBef>
            </a:pPr>
            <a:endParaRPr lang="en-US" dirty="0">
              <a:latin typeface="Times New Roman" charset="0"/>
            </a:endParaRPr>
          </a:p>
        </p:txBody>
      </p:sp>
    </p:spTree>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5"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5B8E1AF-AEC1-F840-B0BB-F9400FA8A901}" type="slidenum">
              <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rPr>
              <a:pPr marL="0" marR="0" lvl="0" indent="0" algn="r" defTabSz="914400" rtl="0" eaLnBrk="1" fontAlgn="base" latinLnBrk="0" hangingPunct="1">
                <a:lnSpc>
                  <a:spcPct val="100000"/>
                </a:lnSpc>
                <a:spcBef>
                  <a:spcPct val="0"/>
                </a:spcBef>
                <a:spcAft>
                  <a:spcPct val="0"/>
                </a:spcAft>
                <a:buClrTx/>
                <a:buSzTx/>
                <a:buFontTx/>
                <a:buNone/>
                <a:tabLst/>
                <a:defRPr/>
              </a:pPr>
              <a:t>298</a:t>
            </a:fld>
            <a:endPar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endParaRPr>
          </a:p>
        </p:txBody>
      </p:sp>
      <p:sp>
        <p:nvSpPr>
          <p:cNvPr id="313346" name="Rectangle 2"/>
          <p:cNvSpPr>
            <a:spLocks noGrp="1" noRot="1" noChangeAspect="1" noChangeArrowheads="1" noTextEdit="1"/>
          </p:cNvSpPr>
          <p:nvPr>
            <p:ph type="sldImg"/>
          </p:nvPr>
        </p:nvSpPr>
        <p:spPr>
          <a:solidFill>
            <a:srgbClr val="FFFFFF"/>
          </a:solidFill>
          <a:ln/>
        </p:spPr>
      </p:sp>
      <p:sp>
        <p:nvSpPr>
          <p:cNvPr id="313347" name="Rectangle 3"/>
          <p:cNvSpPr>
            <a:spLocks noGrp="1" noChangeArrowheads="1"/>
          </p:cNvSpPr>
          <p:nvPr>
            <p:ph type="body" idx="1"/>
          </p:nvPr>
        </p:nvSpPr>
        <p:spPr>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9A1F163-5327-6B40-898A-3C8AFDA72B2B}" type="slidenum">
              <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rPr>
              <a:pPr marL="0" marR="0" lvl="0" indent="0" algn="r" defTabSz="914400" rtl="0" eaLnBrk="1" fontAlgn="base" latinLnBrk="0" hangingPunct="1">
                <a:lnSpc>
                  <a:spcPct val="100000"/>
                </a:lnSpc>
                <a:spcBef>
                  <a:spcPct val="0"/>
                </a:spcBef>
                <a:spcAft>
                  <a:spcPct val="0"/>
                </a:spcAft>
                <a:buClrTx/>
                <a:buSzTx/>
                <a:buFontTx/>
                <a:buNone/>
                <a:tabLst/>
                <a:defRPr/>
              </a:pPr>
              <a:t>299</a:t>
            </a:fld>
            <a:endPar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endParaRPr>
          </a:p>
        </p:txBody>
      </p:sp>
      <p:sp>
        <p:nvSpPr>
          <p:cNvPr id="319490" name="Rectangle 2"/>
          <p:cNvSpPr>
            <a:spLocks noGrp="1" noRot="1" noChangeAspect="1" noChangeArrowheads="1" noTextEdit="1"/>
          </p:cNvSpPr>
          <p:nvPr>
            <p:ph type="sldImg"/>
          </p:nvPr>
        </p:nvSpPr>
        <p:spPr>
          <a:solidFill>
            <a:srgbClr val="FFFFFF"/>
          </a:solidFill>
          <a:ln/>
        </p:spPr>
      </p:sp>
      <p:sp>
        <p:nvSpPr>
          <p:cNvPr id="319491" name="Rectangle 3"/>
          <p:cNvSpPr>
            <a:spLocks noGrp="1" noChangeArrowheads="1"/>
          </p:cNvSpPr>
          <p:nvPr>
            <p:ph type="body" idx="1"/>
          </p:nvPr>
        </p:nvSpPr>
        <p:spPr>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3"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74933FF-1B26-494D-A45B-A48905B39DDD}" type="slidenum">
              <a:rPr kumimoji="0" lang="en-US" sz="1200" b="0" i="0" u="none" strike="noStrike" kern="1200" cap="none" spc="0" normalizeH="0" baseline="0" noProof="0" smtClean="0">
                <a:ln>
                  <a:noFill/>
                </a:ln>
                <a:solidFill>
                  <a:srgbClr val="1F497D"/>
                </a:solidFill>
                <a:effectLst/>
                <a:uLnTx/>
                <a:uFillTx/>
                <a:latin typeface="Times New Roman" charset="0"/>
                <a:ea typeface="Osaka" charset="0"/>
                <a:cs typeface="Osaka" charset="0"/>
              </a:rPr>
              <a:pPr marL="0" marR="0" lvl="0" indent="0" algn="r" defTabSz="914400" rtl="0" eaLnBrk="1" fontAlgn="base" latinLnBrk="0" hangingPunct="1">
                <a:lnSpc>
                  <a:spcPct val="100000"/>
                </a:lnSpc>
                <a:spcBef>
                  <a:spcPct val="0"/>
                </a:spcBef>
                <a:spcAft>
                  <a:spcPct val="0"/>
                </a:spcAft>
                <a:buClrTx/>
                <a:buSzTx/>
                <a:buFontTx/>
                <a:buNone/>
                <a:tabLst/>
                <a:defRPr/>
              </a:pPr>
              <a:t>300</a:t>
            </a:fld>
            <a:endPar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endParaRPr>
          </a:p>
        </p:txBody>
      </p:sp>
      <p:sp>
        <p:nvSpPr>
          <p:cNvPr id="310274" name="Rectangle 2"/>
          <p:cNvSpPr>
            <a:spLocks noGrp="1" noRot="1" noChangeAspect="1" noChangeArrowheads="1" noTextEdit="1"/>
          </p:cNvSpPr>
          <p:nvPr>
            <p:ph type="sldImg"/>
          </p:nvPr>
        </p:nvSpPr>
        <p:spPr>
          <a:solidFill>
            <a:srgbClr val="FFFFFF"/>
          </a:solidFill>
          <a:ln/>
        </p:spPr>
      </p:sp>
      <p:sp>
        <p:nvSpPr>
          <p:cNvPr id="310275" name="Rectangle 3"/>
          <p:cNvSpPr>
            <a:spLocks noGrp="1" noChangeArrowheads="1"/>
          </p:cNvSpPr>
          <p:nvPr>
            <p:ph type="body" idx="1"/>
          </p:nvPr>
        </p:nvSpPr>
        <p:spPr>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85057C6-C585-8545-BBB6-BE381E56A5FE}" type="slidenum">
              <a:rPr kumimoji="0" lang="en-US" sz="1200" b="0" i="0" u="none" strike="noStrike" kern="1200" cap="none" spc="0" normalizeH="0" baseline="0" noProof="0" smtClean="0">
                <a:ln>
                  <a:noFill/>
                </a:ln>
                <a:solidFill>
                  <a:srgbClr val="1F497D"/>
                </a:solidFill>
                <a:effectLst/>
                <a:uLnTx/>
                <a:uFillTx/>
                <a:latin typeface="Times New Roman" charset="0"/>
                <a:ea typeface="Osaka" charset="0"/>
                <a:cs typeface="Osaka" charset="0"/>
              </a:rPr>
              <a:pPr marL="0" marR="0" lvl="0" indent="0" algn="r" defTabSz="914400" rtl="0" eaLnBrk="1" fontAlgn="base" latinLnBrk="0" hangingPunct="1">
                <a:lnSpc>
                  <a:spcPct val="100000"/>
                </a:lnSpc>
                <a:spcBef>
                  <a:spcPct val="0"/>
                </a:spcBef>
                <a:spcAft>
                  <a:spcPct val="0"/>
                </a:spcAft>
                <a:buClrTx/>
                <a:buSzTx/>
                <a:buFontTx/>
                <a:buNone/>
                <a:tabLst/>
                <a:defRPr/>
              </a:pPr>
              <a:t>301</a:t>
            </a:fld>
            <a:endPar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endParaRPr>
          </a:p>
        </p:txBody>
      </p:sp>
      <p:sp>
        <p:nvSpPr>
          <p:cNvPr id="312322" name="Rectangle 2"/>
          <p:cNvSpPr>
            <a:spLocks noGrp="1" noRot="1" noChangeAspect="1" noChangeArrowheads="1" noTextEdit="1"/>
          </p:cNvSpPr>
          <p:nvPr>
            <p:ph type="sldImg"/>
          </p:nvPr>
        </p:nvSpPr>
        <p:spPr>
          <a:solidFill>
            <a:srgbClr val="FFFFFF"/>
          </a:solidFill>
          <a:ln/>
        </p:spPr>
      </p:sp>
      <p:sp>
        <p:nvSpPr>
          <p:cNvPr id="312323" name="Rectangle 3"/>
          <p:cNvSpPr>
            <a:spLocks noGrp="1" noChangeArrowheads="1"/>
          </p:cNvSpPr>
          <p:nvPr>
            <p:ph type="body" idx="1"/>
          </p:nvPr>
        </p:nvSpPr>
        <p:spPr>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0D6ADF5-1ED4-D140-A247-E9939F8DD82A}" type="slidenum">
              <a:rPr kumimoji="0" lang="en-US" sz="1200" b="0" i="0" u="none" strike="noStrike" kern="1200" cap="none" spc="0" normalizeH="0" baseline="0" noProof="0" smtClean="0">
                <a:ln>
                  <a:noFill/>
                </a:ln>
                <a:solidFill>
                  <a:srgbClr val="1F497D"/>
                </a:solidFill>
                <a:effectLst/>
                <a:uLnTx/>
                <a:uFillTx/>
                <a:latin typeface="Times New Roman" charset="0"/>
                <a:ea typeface="Osaka" charset="0"/>
                <a:cs typeface="Osaka" charset="0"/>
              </a:rPr>
              <a:pPr marL="0" marR="0" lvl="0" indent="0" algn="r" defTabSz="914400" rtl="0" eaLnBrk="1" fontAlgn="base" latinLnBrk="0" hangingPunct="1">
                <a:lnSpc>
                  <a:spcPct val="100000"/>
                </a:lnSpc>
                <a:spcBef>
                  <a:spcPct val="0"/>
                </a:spcBef>
                <a:spcAft>
                  <a:spcPct val="0"/>
                </a:spcAft>
                <a:buClrTx/>
                <a:buSzTx/>
                <a:buFontTx/>
                <a:buNone/>
                <a:tabLst/>
                <a:defRPr/>
              </a:pPr>
              <a:t>302</a:t>
            </a:fld>
            <a:endPar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endParaRPr>
          </a:p>
        </p:txBody>
      </p:sp>
      <p:sp>
        <p:nvSpPr>
          <p:cNvPr id="314370" name="Rectangle 2"/>
          <p:cNvSpPr>
            <a:spLocks noGrp="1" noRot="1" noChangeAspect="1" noChangeArrowheads="1" noTextEdit="1"/>
          </p:cNvSpPr>
          <p:nvPr>
            <p:ph type="sldImg"/>
          </p:nvPr>
        </p:nvSpPr>
        <p:spPr>
          <a:solidFill>
            <a:srgbClr val="FFFFFF"/>
          </a:solidFill>
          <a:ln/>
        </p:spPr>
      </p:sp>
      <p:sp>
        <p:nvSpPr>
          <p:cNvPr id="314371" name="Rectangle 3"/>
          <p:cNvSpPr>
            <a:spLocks noGrp="1" noChangeArrowheads="1"/>
          </p:cNvSpPr>
          <p:nvPr>
            <p:ph type="body" idx="1"/>
          </p:nvPr>
        </p:nvSpPr>
        <p:spPr>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The early church received the Spirit in a variety of ways in Acts—sometimes before and sometimes after salvation. The common element was that speaking in tongues validated the gospel message for Jews as is promised in 1 Corinthians 14:21-22. The pattern of group reception did not repeat itself after Acts since all believers now have the Spirit at salvation (1 Cor 12:13). Each time that a new group received the Spirit, they also had the accompanying sign of speaking in other languages. So </a:t>
            </a:r>
            <a:r>
              <a:rPr lang="en-US" dirty="0">
                <a:latin typeface="Times New Roman" charset="0"/>
                <a:ea typeface="ＭＳ Ｐゴシック" charset="0"/>
              </a:rPr>
              <a:t>t</a:t>
            </a:r>
            <a:r>
              <a:rPr lang="en-US" dirty="0">
                <a:latin typeface="Times New Roman" charset="0"/>
                <a:ea typeface="ＭＳ Ｐゴシック" charset="0"/>
                <a:cs typeface="ＭＳ Ｐゴシック" charset="0"/>
              </a:rPr>
              <a:t>ongues were NOT a pattern even in the book of Acts, let alone today.  Sometimes people spoke in tongues AT salvation while other times they spoke AFTER salvation.</a:t>
            </a:r>
            <a:endParaRPr lang="en-US" dirty="0"/>
          </a:p>
          <a:p>
            <a:r>
              <a:rPr lang="en-US" dirty="0"/>
              <a:t>______________</a:t>
            </a:r>
          </a:p>
          <a:p>
            <a:r>
              <a:rPr lang="en-US" dirty="0"/>
              <a:t>HS-04-Indwelling-47</a:t>
            </a:r>
          </a:p>
          <a:p>
            <a:r>
              <a:rPr lang="en-US" dirty="0"/>
              <a:t>HS-10-Miracles, Healing, Tongues, Interpretation-83</a:t>
            </a:r>
          </a:p>
          <a:p>
            <a:r>
              <a:rPr lang="en-US" dirty="0"/>
              <a:t>NS-05-Acts1-2—slide 50, 258</a:t>
            </a:r>
          </a:p>
          <a:p>
            <a:r>
              <a:rPr lang="en-US" dirty="0"/>
              <a:t>NS-07-1Cor10-16-slide 303</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E214180-5406-EF4C-AD35-7EED0A3F4350}"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823283845"/>
      </p:ext>
    </p:extLst>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1CF9E9B-EB05-6041-ACB4-B43083C28A15}"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305</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00706" name="Rectangle 2"/>
          <p:cNvSpPr>
            <a:spLocks noGrp="1" noRot="1" noChangeAspect="1" noChangeArrowheads="1" noTextEdit="1"/>
          </p:cNvSpPr>
          <p:nvPr>
            <p:ph type="sldImg"/>
          </p:nvPr>
        </p:nvSpPr>
        <p:spPr>
          <a:ln/>
        </p:spPr>
      </p:sp>
      <p:sp>
        <p:nvSpPr>
          <p:cNvPr id="20070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045D86B-4277-3148-9405-55214B26A519}"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306</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01730" name="Rectangle 2"/>
          <p:cNvSpPr>
            <a:spLocks noGrp="1" noRot="1" noChangeAspect="1" noChangeArrowheads="1" noTextEdit="1"/>
          </p:cNvSpPr>
          <p:nvPr>
            <p:ph type="sldImg"/>
          </p:nvPr>
        </p:nvSpPr>
        <p:spPr>
          <a:ln/>
        </p:spPr>
      </p:sp>
      <p:sp>
        <p:nvSpPr>
          <p:cNvPr id="20173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033533D-19D1-A447-BE69-197FFE3B8E34}" type="slidenum">
              <a:rPr kumimoji="0" lang="en-US" sz="1200"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307</a:t>
            </a:fld>
            <a:endParaRPr kumimoji="0" lang="en-US" sz="12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179202" name="Rectangle 2"/>
          <p:cNvSpPr>
            <a:spLocks noGrp="1" noRot="1" noChangeAspect="1" noChangeArrowheads="1"/>
          </p:cNvSpPr>
          <p:nvPr>
            <p:ph type="sldImg"/>
          </p:nvPr>
        </p:nvSpPr>
        <p:spPr>
          <a:solidFill>
            <a:srgbClr val="FFFFFF"/>
          </a:solidFill>
          <a:ln/>
        </p:spPr>
      </p:sp>
      <p:sp>
        <p:nvSpPr>
          <p:cNvPr id="17920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New Roman" charset="0"/>
                <a:ea typeface="ＭＳ Ｐゴシック" charset="0"/>
                <a:cs typeface="ＭＳ Ｐゴシック" charset="0"/>
              </a:rPr>
              <a:t>Wayne A. Grudem, </a:t>
            </a:r>
            <a:r>
              <a:rPr lang="ja-JP" altLang="en-US"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Why Christians Can Still Prophesy: Scripture Encourages Us to Seek this Gift yet Today,</a:t>
            </a:r>
            <a:r>
              <a:rPr lang="ja-JP" altLang="en-US"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 </a:t>
            </a:r>
            <a:r>
              <a:rPr lang="en-US" altLang="ja-JP" i="1" dirty="0">
                <a:latin typeface="Times New Roman" charset="0"/>
                <a:ea typeface="ＭＳ Ｐゴシック" charset="0"/>
                <a:cs typeface="ＭＳ Ｐゴシック" charset="0"/>
              </a:rPr>
              <a:t>Christianity Today</a:t>
            </a:r>
            <a:r>
              <a:rPr lang="en-US" altLang="ja-JP" dirty="0">
                <a:latin typeface="Times New Roman" charset="0"/>
                <a:ea typeface="ＭＳ Ｐゴシック" charset="0"/>
                <a:cs typeface="ＭＳ Ｐゴシック" charset="0"/>
              </a:rPr>
              <a:t> [September 16, 1988] 29; cf. Grudem</a:t>
            </a:r>
            <a:r>
              <a:rPr lang="fr-FR"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s 1988 book, </a:t>
            </a:r>
            <a:r>
              <a:rPr lang="en-US" altLang="ja-JP" i="1" dirty="0">
                <a:latin typeface="Times New Roman" charset="0"/>
                <a:ea typeface="ＭＳ Ｐゴシック" charset="0"/>
                <a:cs typeface="ＭＳ Ｐゴシック" charset="0"/>
              </a:rPr>
              <a:t>The Gift of Prophecy.</a:t>
            </a:r>
            <a:endParaRPr lang="en-US" i="1"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888727241"/>
      </p:ext>
    </p:extLst>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91EF32B-BFAF-C747-ADA2-1BAD54477A0F}"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308</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02754" name="Rectangle 2"/>
          <p:cNvSpPr>
            <a:spLocks noGrp="1" noRot="1" noChangeAspect="1" noChangeArrowheads="1" noTextEdit="1"/>
          </p:cNvSpPr>
          <p:nvPr>
            <p:ph type="sldImg"/>
          </p:nvPr>
        </p:nvSpPr>
        <p:spPr>
          <a:ln/>
        </p:spPr>
      </p:sp>
      <p:sp>
        <p:nvSpPr>
          <p:cNvPr id="20275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_________</a:t>
            </a:r>
          </a:p>
          <a:p>
            <a:pPr eaLnBrk="1" hangingPunct="1"/>
            <a:r>
              <a:rPr lang="en-US" dirty="0">
                <a:latin typeface="Times New Roman" charset="0"/>
                <a:ea typeface="ＭＳ Ｐゴシック" charset="0"/>
                <a:cs typeface="ＭＳ Ｐゴシック" charset="0"/>
              </a:rPr>
              <a:t>NS-05-Acts9-13-slide 164</a:t>
            </a:r>
          </a:p>
          <a:p>
            <a:pPr eaLnBrk="1" hangingPunct="1"/>
            <a:r>
              <a:rPr lang="en-US" dirty="0">
                <a:latin typeface="Times New Roman" charset="0"/>
                <a:ea typeface="ＭＳ Ｐゴシック" charset="0"/>
                <a:cs typeface="ＭＳ Ｐゴシック" charset="0"/>
              </a:rPr>
              <a:t>NS-07-1Cor10-16-slide 301</a:t>
            </a: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4DCF3205-6F21-6E4B-8FEF-6C1A25094169}" type="slidenum">
              <a:rPr lang="en-US">
                <a:solidFill>
                  <a:prstClr val="black"/>
                </a:solidFill>
              </a:rPr>
              <a:pPr>
                <a:defRPr/>
              </a:pPr>
              <a:t>28</a:t>
            </a:fld>
            <a:endParaRPr lang="en-US" dirty="0">
              <a:solidFill>
                <a:prstClr val="black"/>
              </a:solidFill>
            </a:endParaRPr>
          </a:p>
        </p:txBody>
      </p:sp>
      <p:sp>
        <p:nvSpPr>
          <p:cNvPr id="1376258"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37625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9561BEC-209B-F046-81DD-4F15F0D67178}"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309</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03778" name="Rectangle 2"/>
          <p:cNvSpPr>
            <a:spLocks noGrp="1" noRot="1" noChangeAspect="1" noChangeArrowheads="1" noTextEdit="1"/>
          </p:cNvSpPr>
          <p:nvPr>
            <p:ph type="sldImg"/>
          </p:nvPr>
        </p:nvSpPr>
        <p:spPr>
          <a:ln/>
        </p:spPr>
      </p:sp>
      <p:sp>
        <p:nvSpPr>
          <p:cNvPr id="2037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_________</a:t>
            </a:r>
          </a:p>
          <a:p>
            <a:pPr eaLnBrk="1" hangingPunct="1"/>
            <a:r>
              <a:rPr lang="en-US" dirty="0">
                <a:latin typeface="Times New Roman" charset="0"/>
                <a:ea typeface="ＭＳ Ｐゴシック" charset="0"/>
                <a:cs typeface="ＭＳ Ｐゴシック" charset="0"/>
              </a:rPr>
              <a:t>NS-05-Acts9-13-slide 165</a:t>
            </a:r>
          </a:p>
          <a:p>
            <a:pPr eaLnBrk="1" hangingPunct="1"/>
            <a:r>
              <a:rPr lang="en-US" dirty="0">
                <a:latin typeface="Times New Roman" charset="0"/>
                <a:ea typeface="ＭＳ Ｐゴシック" charset="0"/>
                <a:cs typeface="ＭＳ Ｐゴシック" charset="0"/>
              </a:rPr>
              <a:t>NS-07-1Cor10-16-slide 302</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886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B5C8802-B017-1047-A878-7279F06957BC}"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311</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548867" name="Rectangle 2"/>
          <p:cNvSpPr>
            <a:spLocks noGrp="1" noRot="1" noChangeAspect="1" noChangeArrowheads="1" noTextEdit="1"/>
          </p:cNvSpPr>
          <p:nvPr>
            <p:ph type="sldImg"/>
          </p:nvPr>
        </p:nvSpPr>
        <p:spPr>
          <a:ln/>
        </p:spPr>
      </p:sp>
      <p:sp>
        <p:nvSpPr>
          <p:cNvPr id="54886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ヒラギノ角ゴ Pro W3" charset="0"/>
              <a:cs typeface="ヒラギノ角ゴ Pro W3" charset="0"/>
            </a:endParaRPr>
          </a:p>
        </p:txBody>
      </p:sp>
    </p:spTree>
    <p:extLst>
      <p:ext uri="{BB962C8B-B14F-4D97-AF65-F5344CB8AC3E}">
        <p14:creationId xmlns:p14="http://schemas.microsoft.com/office/powerpoint/2010/main" val="3199693256"/>
      </p:ext>
    </p:extLst>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Happy Earth Day 2022!</a:t>
            </a:r>
          </a:p>
          <a:p>
            <a:r>
              <a:rPr lang="en-US" dirty="0"/>
              <a:t>OK, well, that was yesterday—and you thought it was Eastern Good Friday!</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312</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2549500133"/>
      </p:ext>
    </p:extLst>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Blessed Easter to you! Not so for Shalom </a:t>
            </a:r>
            <a:r>
              <a:rPr lang="en-US" sz="1200" b="1" kern="1200" dirty="0" err="1">
                <a:solidFill>
                  <a:schemeClr val="tx1"/>
                </a:solidFill>
                <a:effectLst/>
                <a:latin typeface="Arial" panose="020B0604020202020204" pitchFamily="34" charset="0"/>
                <a:ea typeface="ヒラギノ角ゴ Pro W3" pitchFamily="80" charset="-128"/>
                <a:cs typeface="ヒラギノ角ゴ Pro W3" pitchFamily="-111" charset="-128"/>
              </a:rPr>
              <a:t>Auslander</a:t>
            </a: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 at the New York Times. His Passover article—same day as Western Good Friday this year—tells us to “Give Up God.”</a:t>
            </a:r>
            <a:r>
              <a:rPr lang="en-US" dirty="0">
                <a:effectLst/>
              </a:rPr>
              <a:t>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313</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3315612674"/>
      </p:ext>
    </p:extLst>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SG"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Did you hear</a:t>
            </a: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 about March 2013 at Florida Atlantic University?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314</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2025515634"/>
      </p:ext>
    </p:extLst>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Communications Professor Deandre Poole required students…</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315</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3518028940"/>
      </p:ext>
    </p:extLst>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…to stomp on a piece of paper with “Jesus” written on it to supposedly "discuss the importance of symbols in culture," but junior Ryan </a:t>
            </a:r>
            <a:r>
              <a:rPr lang="en-US" sz="1200" b="1" kern="1200" dirty="0" err="1">
                <a:solidFill>
                  <a:schemeClr val="tx1"/>
                </a:solidFill>
                <a:effectLst/>
                <a:latin typeface="Arial" panose="020B0604020202020204" pitchFamily="34" charset="0"/>
                <a:ea typeface="ヒラギノ角ゴ Pro W3" pitchFamily="80" charset="-128"/>
                <a:cs typeface="ヒラギノ角ゴ Pro W3" pitchFamily="-111" charset="-128"/>
              </a:rPr>
              <a:t>Rotela</a:t>
            </a: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 refused as it violated his religious beliefs.  Dr. Poole immediately suspended him and a big to-do resulted.  The school finally backed down after threats of legal action from the Christian Liberty Institute.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316</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1159387767"/>
      </p:ext>
    </p:extLst>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The FAU became a FAUX PAUX.</a:t>
            </a:r>
            <a:r>
              <a:rPr lang="en-US" dirty="0">
                <a:effectLst/>
              </a:rPr>
              <a:t>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317</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687056788"/>
      </p:ext>
    </p:extLst>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Have you noticed that nearly every year there is an attack on Jesus in March?  The Da Vinci Code rolled off the presses in March, then years later the film came out in March.  The Gospel of Judas attacked Jesus in March too.  All of these are attacks on the death and resurrection of Jesus Christ.</a:t>
            </a:r>
            <a:r>
              <a:rPr lang="en-US" dirty="0">
                <a:effectLst/>
              </a:rPr>
              <a:t>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318</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883264138"/>
      </p:ext>
    </p:extLst>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Slide Image Placeholder 1"/>
          <p:cNvSpPr>
            <a:spLocks noGrp="1" noRot="1" noChangeAspect="1"/>
          </p:cNvSpPr>
          <p:nvPr>
            <p:ph type="sldImg"/>
          </p:nvPr>
        </p:nvSpPr>
        <p:spPr>
          <a:ln/>
        </p:spPr>
      </p:sp>
      <p:sp>
        <p:nvSpPr>
          <p:cNvPr id="50178"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In 2007 the media at a news conference in New York photographed two ossuaries—these are chests made for human bones. Why?  Filmmaker James Cameron claimed that these ossuaries were found in a 2,000-year-old tomb in Jerusalem in 1980 and they may have held the bones of Jesus and “his wife,” Mary Magdalene. He claims that Jesus and Mary Magdalene may have even had a son named Judah</a:t>
            </a:r>
            <a:r>
              <a:rPr lang="en-US" dirty="0">
                <a:ea typeface="ヒラギノ角ゴ Pro W3" charset="0"/>
                <a:cs typeface="ヒラギノ角ゴ Pro W3" charset="0"/>
              </a:rPr>
              <a:t>.</a:t>
            </a:r>
          </a:p>
          <a:p>
            <a:endParaRPr lang="en-US" dirty="0">
              <a:ea typeface="ヒラギノ角ゴ Pro W3" charset="0"/>
              <a:cs typeface="ヒラギノ角ゴ Pro W3" charset="0"/>
            </a:endParaRPr>
          </a:p>
          <a:p>
            <a:r>
              <a:rPr lang="en-US" dirty="0">
                <a:ea typeface="ヒラギノ角ゴ Pro W3" charset="0"/>
                <a:cs typeface="ヒラギノ角ゴ Pro W3" charset="0"/>
              </a:rPr>
              <a:t>26 Feb 2007 REUTERS/Mike Segar</a:t>
            </a:r>
          </a:p>
        </p:txBody>
      </p:sp>
      <p:sp>
        <p:nvSpPr>
          <p:cNvPr id="50179"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74A208E-431C-D048-8118-5CBDF5DE3430}"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319</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F1CADF16-529E-E346-963A-450F86AED98F}" type="slidenum">
              <a:rPr lang="en-US">
                <a:solidFill>
                  <a:prstClr val="black"/>
                </a:solidFill>
              </a:rPr>
              <a:pPr>
                <a:defRPr/>
              </a:pPr>
              <a:t>29</a:t>
            </a:fld>
            <a:endParaRPr lang="en-US" dirty="0">
              <a:solidFill>
                <a:prstClr val="black"/>
              </a:solidFill>
            </a:endParaRPr>
          </a:p>
        </p:txBody>
      </p:sp>
      <p:sp>
        <p:nvSpPr>
          <p:cNvPr id="1378306"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37830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 wonder if this concerns you.  Would it really matter to you personally if they did find Jesus’ body?  What would change in your life if this report was true?</a:t>
            </a:r>
          </a:p>
          <a:p>
            <a:r>
              <a:rPr lang="en-US" dirty="0"/>
              <a:t>Would a dead Jesus change how you spend your time?</a:t>
            </a:r>
          </a:p>
          <a:p>
            <a:r>
              <a:rPr lang="en-US" dirty="0"/>
              <a:t>Does the resurrection of Christ affect how you spend your money?</a:t>
            </a:r>
          </a:p>
          <a:p>
            <a:r>
              <a:rPr lang="en-US" dirty="0"/>
              <a:t>Would it affect your marriage?</a:t>
            </a:r>
          </a:p>
          <a:p>
            <a:r>
              <a:rPr lang="en-US" dirty="0"/>
              <a:t>What would change—for you—if anything?</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320</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2037979782"/>
      </p:ext>
    </p:extLst>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2" indent="0" algn="l" defTabSz="914400" rtl="0" eaLnBrk="0" fontAlgn="base" latinLnBrk="0" hangingPunct="0">
              <a:lnSpc>
                <a:spcPct val="100000"/>
              </a:lnSpc>
              <a:spcBef>
                <a:spcPct val="30000"/>
              </a:spcBef>
              <a:spcAft>
                <a:spcPct val="0"/>
              </a:spcAft>
              <a:buClrTx/>
              <a:buSzTx/>
              <a:buFontTx/>
              <a:buNone/>
              <a:tabLst/>
              <a:defRPr/>
            </a:pPr>
            <a:r>
              <a:rPr lang="en-US" dirty="0"/>
              <a:t>Of course, we know that Jesus did rise from the dead—like He said He would!</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US" dirty="0"/>
              <a:t>Did you hear that someone asked the owner of the tomb, Joseph of Arimathea, “That was a great tomb.  Why did you give it to someone else to be buried in?”</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US" dirty="0"/>
              <a:t>“Oh,” Joseph said, “He only needed it for the weekend.”</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US" dirty="0"/>
              <a:t>The resurrection is a fact!  But… </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321</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2582594271"/>
      </p:ext>
    </p:extLst>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Slide Image Placeholder 1"/>
          <p:cNvSpPr>
            <a:spLocks noGrp="1" noRot="1" noChangeAspect="1" noTextEdit="1"/>
          </p:cNvSpPr>
          <p:nvPr>
            <p:ph type="sldImg"/>
          </p:nvPr>
        </p:nvSpPr>
        <p:spPr>
          <a:ln/>
        </p:spPr>
      </p:sp>
      <p:sp>
        <p:nvSpPr>
          <p:cNvPr id="54274"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spcBef>
                <a:spcPct val="0"/>
              </a:spcBef>
            </a:pP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What’s so important about Christ’s resurrection?  Why should it matter to you and me that Jesus arose?</a:t>
            </a:r>
            <a:endParaRPr lang="en-US" dirty="0">
              <a:ea typeface="ヒラギノ角ゴ Pro W3" charset="0"/>
              <a:cs typeface="ヒラギノ角ゴ Pro W3" charset="0"/>
            </a:endParaRPr>
          </a:p>
        </p:txBody>
      </p:sp>
      <p:sp>
        <p:nvSpPr>
          <p:cNvPr id="54275"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1F05DC2-03B8-0448-A918-8CC0EACEF3F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322</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Tree>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8" name="Rectangle 7"/>
          <p:cNvSpPr>
            <a:spLocks noGrp="1" noChangeArrowheads="1"/>
          </p:cNvSpPr>
          <p:nvPr>
            <p:ph type="sldNum" sz="quarter" idx="5"/>
          </p:nvPr>
        </p:nvSpPr>
        <p:spPr/>
        <p:txBody>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5007DF3-68B0-104C-A2F8-1D04BFF94CFB}" type="slidenum">
              <a:rPr kumimoji="0" lang="en-US" sz="1200" b="1" i="0" u="none" strike="noStrike" kern="1200" cap="none" spc="0" normalizeH="0" baseline="0" noProof="0" smtClean="0">
                <a:ln>
                  <a:noFill/>
                </a:ln>
                <a:solidFill>
                  <a:srgbClr val="000000"/>
                </a:solidFill>
                <a:effectLst/>
                <a:uLnTx/>
                <a:uFillTx/>
                <a:latin typeface="26"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323</a:t>
            </a:fld>
            <a:endParaRPr kumimoji="0" lang="en-US" sz="1200" b="1"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387074" name="Rectangle 2"/>
          <p:cNvSpPr>
            <a:spLocks noGrp="1" noRot="1" noChangeAspect="1" noChangeArrowheads="1"/>
          </p:cNvSpPr>
          <p:nvPr>
            <p:ph type="sldImg"/>
          </p:nvPr>
        </p:nvSpPr>
        <p:spPr>
          <a:xfrm>
            <a:off x="838200" y="457200"/>
            <a:ext cx="5181600" cy="3886200"/>
          </a:xfrm>
          <a:solidFill>
            <a:srgbClr val="FFFFFF"/>
          </a:solidFill>
          <a:ln/>
        </p:spPr>
      </p:sp>
      <p:sp>
        <p:nvSpPr>
          <p:cNvPr id="387075" name="Rectangle 3"/>
          <p:cNvSpPr>
            <a:spLocks noGrp="1" noChangeArrowheads="1"/>
          </p:cNvSpPr>
          <p:nvPr>
            <p:ph type="body" idx="1"/>
          </p:nvPr>
        </p:nvSpPr>
        <p:spPr>
          <a:solidFill>
            <a:srgbClr val="FFFFFF"/>
          </a:solidFill>
          <a:ln>
            <a:solidFill>
              <a:srgbClr val="000000"/>
            </a:solidFill>
          </a:ln>
        </p:spPr>
        <p:txBody>
          <a:bodyPr/>
          <a:lstStyle/>
          <a:p>
            <a:pPr marL="0" marR="0" lvl="2" indent="0" algn="l" defTabSz="914400" rtl="0" eaLnBrk="1" fontAlgn="base" latinLnBrk="0" hangingPunct="1">
              <a:lnSpc>
                <a:spcPct val="100000"/>
              </a:lnSpc>
              <a:spcBef>
                <a:spcPct val="30000"/>
              </a:spcBef>
              <a:spcAft>
                <a:spcPct val="0"/>
              </a:spcAft>
              <a:buClrTx/>
              <a:buSzTx/>
              <a:buFontTx/>
              <a:buNone/>
              <a:tabLst/>
              <a:defRPr/>
            </a:pPr>
            <a:r>
              <a:rPr lang="en-US" dirty="0">
                <a:ea typeface="ヒラギノ角ゴ Pro W3" charset="0"/>
                <a:cs typeface="ヒラギノ角ゴ Pro W3" charset="0"/>
              </a:rPr>
              <a:t>Paul addressed this issue to some people who doubted the resurrection.</a:t>
            </a:r>
          </a:p>
          <a:p>
            <a:pPr marL="0" marR="0" lvl="2" indent="0" algn="l" defTabSz="914400" rtl="0" eaLnBrk="1" fontAlgn="base" latinLnBrk="0" hangingPunct="1">
              <a:lnSpc>
                <a:spcPct val="100000"/>
              </a:lnSpc>
              <a:spcBef>
                <a:spcPct val="30000"/>
              </a:spcBef>
              <a:spcAft>
                <a:spcPct val="0"/>
              </a:spcAft>
              <a:buClrTx/>
              <a:buSzTx/>
              <a:buFontTx/>
              <a:buNone/>
              <a:tabLst/>
              <a:defRPr/>
            </a:pPr>
            <a:r>
              <a:rPr lang="en-US" dirty="0">
                <a:ea typeface="ヒラギノ角ゴ Pro W3" charset="0"/>
                <a:cs typeface="ヒラギノ角ゴ Pro W3" charset="0"/>
              </a:rPr>
              <a:t>They lived in ancient Corinth—a seaport city where a lot of ideas floated around.</a:t>
            </a:r>
          </a:p>
          <a:p>
            <a:pPr eaLnBrk="1" hangingPunct="1"/>
            <a:endParaRPr lang="en-US" dirty="0">
              <a:ea typeface="ＭＳ Ｐゴシック" charset="0"/>
              <a:cs typeface="ＭＳ Ｐゴシック" charset="0"/>
            </a:endParaRPr>
          </a:p>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2397589946"/>
      </p:ext>
    </p:extLst>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8" name="Rectangle 7"/>
          <p:cNvSpPr>
            <a:spLocks noGrp="1" noChangeArrowheads="1"/>
          </p:cNvSpPr>
          <p:nvPr>
            <p:ph type="sldNum" sz="quarter" idx="5"/>
          </p:nvPr>
        </p:nvSpPr>
        <p:spPr/>
        <p:txBody>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5007DF3-68B0-104C-A2F8-1D04BFF94CFB}" type="slidenum">
              <a:rPr kumimoji="0" lang="en-US" sz="1200" b="1" i="0" u="none" strike="noStrike" kern="1200" cap="none" spc="0" normalizeH="0" baseline="0" noProof="0" smtClean="0">
                <a:ln>
                  <a:noFill/>
                </a:ln>
                <a:solidFill>
                  <a:srgbClr val="000000"/>
                </a:solidFill>
                <a:effectLst/>
                <a:uLnTx/>
                <a:uFillTx/>
                <a:latin typeface="26"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324</a:t>
            </a:fld>
            <a:endParaRPr kumimoji="0" lang="en-US" sz="1200" b="1"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387074" name="Rectangle 2"/>
          <p:cNvSpPr>
            <a:spLocks noGrp="1" noRot="1" noChangeAspect="1" noChangeArrowheads="1"/>
          </p:cNvSpPr>
          <p:nvPr>
            <p:ph type="sldImg"/>
          </p:nvPr>
        </p:nvSpPr>
        <p:spPr>
          <a:xfrm>
            <a:off x="838200" y="457200"/>
            <a:ext cx="5181600" cy="3886200"/>
          </a:xfrm>
          <a:solidFill>
            <a:srgbClr val="FFFFFF"/>
          </a:solidFill>
          <a:ln/>
        </p:spPr>
      </p:sp>
      <p:sp>
        <p:nvSpPr>
          <p:cNvPr id="387075" name="Rectangle 3"/>
          <p:cNvSpPr>
            <a:spLocks noGrp="1" noChangeArrowheads="1"/>
          </p:cNvSpPr>
          <p:nvPr>
            <p:ph type="body" idx="1"/>
          </p:nvPr>
        </p:nvSpPr>
        <p:spPr>
          <a:solidFill>
            <a:srgbClr val="FFFFFF"/>
          </a:solidFill>
          <a:ln>
            <a:solidFill>
              <a:srgbClr val="000000"/>
            </a:solidFill>
          </a:ln>
        </p:spPr>
        <p:txBody>
          <a:bodyPr/>
          <a:lstStyle/>
          <a:p>
            <a:pPr marL="0" marR="0" lvl="2" indent="0" algn="l" defTabSz="914400" rtl="0" eaLnBrk="1" fontAlgn="base" latinLnBrk="0" hangingPunct="1">
              <a:lnSpc>
                <a:spcPct val="100000"/>
              </a:lnSpc>
              <a:spcBef>
                <a:spcPct val="30000"/>
              </a:spcBef>
              <a:spcAft>
                <a:spcPct val="0"/>
              </a:spcAft>
              <a:buClrTx/>
              <a:buSzTx/>
              <a:buFontTx/>
              <a:buNone/>
              <a:tabLst/>
              <a:defRPr/>
            </a:pPr>
            <a:r>
              <a:rPr lang="en-US" dirty="0">
                <a:ea typeface="ヒラギノ角ゴ Pro W3" charset="0"/>
                <a:cs typeface="ヒラギノ角ゴ Pro W3" charset="0"/>
              </a:rPr>
              <a:t>Paul addressed this issue to some people who doubted the resurrection.</a:t>
            </a:r>
          </a:p>
          <a:p>
            <a:pPr marL="0" marR="0" lvl="2" indent="0" algn="l" defTabSz="914400" rtl="0" eaLnBrk="1" fontAlgn="base" latinLnBrk="0" hangingPunct="1">
              <a:lnSpc>
                <a:spcPct val="100000"/>
              </a:lnSpc>
              <a:spcBef>
                <a:spcPct val="30000"/>
              </a:spcBef>
              <a:spcAft>
                <a:spcPct val="0"/>
              </a:spcAft>
              <a:buClrTx/>
              <a:buSzTx/>
              <a:buFontTx/>
              <a:buNone/>
              <a:tabLst/>
              <a:defRPr/>
            </a:pPr>
            <a:r>
              <a:rPr lang="en-US" dirty="0">
                <a:ea typeface="ヒラギノ角ゴ Pro W3" charset="0"/>
                <a:cs typeface="ヒラギノ角ゴ Pro W3" charset="0"/>
              </a:rPr>
              <a:t>They lived in ancient Corinth—a seaport city where a lot of ideas floated around.</a:t>
            </a:r>
          </a:p>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174923587"/>
      </p:ext>
    </p:extLst>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A90EAB1-9AD7-3645-A315-C32C2E3BBC99}"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325</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
        <p:nvSpPr>
          <p:cNvPr id="58370" name="Rectangle 2"/>
          <p:cNvSpPr>
            <a:spLocks noGrp="1" noRot="1" noChangeAspect="1" noChangeArrowheads="1" noTextEdit="1"/>
          </p:cNvSpPr>
          <p:nvPr>
            <p:ph type="sldImg"/>
          </p:nvPr>
        </p:nvSpPr>
        <p:spPr>
          <a:ln/>
        </p:spPr>
      </p:sp>
      <p:sp>
        <p:nvSpPr>
          <p:cNvPr id="58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Nearby philosophies like Epicureanism and Stoicism influenced many people in Corinth to scoff at the idea of bodily existence after death, so some of the Corinthian Christians had even followed this line of doubt.</a:t>
            </a:r>
            <a:endParaRPr lang="en-US" dirty="0">
              <a:ea typeface="ヒラギノ角ゴ Pro W3" charset="0"/>
              <a:cs typeface="ヒラギノ角ゴ Pro W3" charset="0"/>
            </a:endParaRPr>
          </a:p>
        </p:txBody>
      </p:sp>
    </p:spTree>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6DC40EA-6D90-9840-8EB3-43C49DD55227}"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326</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64515"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64516"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But Paul took this denial of the resurrection very seriously!  So let’s see </a:t>
            </a:r>
          </a:p>
          <a:p>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 three reasons Paul says Christ’s resurrection is important in 1 Corinthians 15.  First…</a:t>
            </a:r>
            <a:r>
              <a:rPr lang="en-US" dirty="0">
                <a:effectLst/>
              </a:rPr>
              <a:t> </a:t>
            </a:r>
            <a:endParaRPr lang="en-US" dirty="0">
              <a:ea typeface="ヒラギノ角ゴ Pro W3" charset="0"/>
              <a:cs typeface="ヒラギノ角ゴ Pro W3" charset="0"/>
            </a:endParaRPr>
          </a:p>
          <a:p>
            <a:pPr eaLnBrk="1" hangingPunct="1"/>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2534080607"/>
      </p:ext>
    </p:extLst>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80E330F-A07D-2A4D-86D1-BB3A307578E7}"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327</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
        <p:nvSpPr>
          <p:cNvPr id="62466" name="Rectangle 2"/>
          <p:cNvSpPr>
            <a:spLocks noGrp="1" noRot="1" noChangeAspect="1" noChangeArrowheads="1" noTextEdit="1"/>
          </p:cNvSpPr>
          <p:nvPr>
            <p:ph type="sldImg"/>
          </p:nvPr>
        </p:nvSpPr>
        <p:spPr>
          <a:ln/>
        </p:spPr>
      </p:sp>
      <p:sp>
        <p:nvSpPr>
          <p:cNvPr id="624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 [You don’t have the true message of salvation without a living Jesus!]</a:t>
            </a:r>
            <a:endParaRPr lang="en-US" b="0" dirty="0">
              <a:ea typeface="ヒラギノ角ゴ Pro W3" charset="0"/>
              <a:cs typeface="ヒラギノ角ゴ Pro W3" charset="0"/>
            </a:endParaRPr>
          </a:p>
        </p:txBody>
      </p:sp>
    </p:spTree>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gospel is so vital that our faith is founded on it (1-3a).</a:t>
            </a:r>
          </a:p>
          <a:p>
            <a:endParaRPr lang="en-US" dirty="0"/>
          </a:p>
          <a:p>
            <a:r>
              <a:rPr lang="en-US" dirty="0"/>
              <a:t>The Corinthians, like us, received the gospel for salvation (1-2).</a:t>
            </a:r>
          </a:p>
          <a:p>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The gospel was the most vital doctrine they knew (3a; NLT “</a:t>
            </a: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I passed on to you what was most important</a:t>
            </a:r>
            <a:r>
              <a:rPr lang="en-US" dirty="0"/>
              <a: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328</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1731384363"/>
      </p:ext>
    </p:extLst>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Is "gospel" a type of music?</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329</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65778369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2B4709A3-8837-FE48-A6F2-56EC4569F038}" type="slidenum">
              <a:rPr lang="en-US">
                <a:solidFill>
                  <a:prstClr val="black"/>
                </a:solidFill>
              </a:rPr>
              <a:pPr>
                <a:defRPr/>
              </a:pPr>
              <a:t>30</a:t>
            </a:fld>
            <a:endParaRPr lang="en-US" dirty="0">
              <a:solidFill>
                <a:prstClr val="black"/>
              </a:solidFill>
            </a:endParaRPr>
          </a:p>
        </p:txBody>
      </p:sp>
      <p:sp>
        <p:nvSpPr>
          <p:cNvPr id="1380354"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380355"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gospel has three key elements (3b-8):</a:t>
            </a:r>
          </a:p>
          <a:p>
            <a:r>
              <a:rPr lang="en-US" dirty="0"/>
              <a:t>Christ’s death fulfilled Isaiah 53 to show He bore our sins rather than His own (3b).</a:t>
            </a:r>
          </a:p>
          <a:p>
            <a:r>
              <a:rPr lang="en-US" dirty="0"/>
              <a:t>Christ’s burial proved He really died (4a).</a:t>
            </a:r>
          </a:p>
          <a:p>
            <a:r>
              <a:rPr lang="en-US" dirty="0"/>
              <a:t>Christ’s resurrection and appearances proved Him to be the Messiah prophesied by the OT (4b-8).</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2449075-6428-6045-85D2-6CCB9673E1B0}"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330</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1762907564"/>
      </p:ext>
    </p:extLst>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59E0FD9-2C67-0445-BAB9-8EEEE842FDBC}"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331</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
        <p:nvSpPr>
          <p:cNvPr id="67586" name="Rectangle 2"/>
          <p:cNvSpPr>
            <a:spLocks noGrp="1" noRot="1" noChangeAspect="1" noChangeArrowheads="1" noTextEdit="1"/>
          </p:cNvSpPr>
          <p:nvPr>
            <p:ph type="sldImg"/>
          </p:nvPr>
        </p:nvSpPr>
        <p:spPr>
          <a:ln/>
        </p:spPr>
      </p:sp>
      <p:sp>
        <p:nvSpPr>
          <p:cNvPr id="675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indent="0" algn="l" defTabSz="914400" rtl="0" eaLnBrk="1" fontAlgn="base" latinLnBrk="0" hangingPunct="1">
              <a:lnSpc>
                <a:spcPct val="100000"/>
              </a:lnSpc>
              <a:spcBef>
                <a:spcPct val="30000"/>
              </a:spcBef>
              <a:spcAft>
                <a:spcPct val="0"/>
              </a:spcAft>
              <a:buClrTx/>
              <a:buSzTx/>
              <a:buFontTx/>
              <a:buNone/>
              <a:tabLst/>
              <a:defRPr/>
            </a:pPr>
            <a:r>
              <a:rPr lang="en-US" dirty="0">
                <a:ea typeface="ヒラギノ角ゴ Pro W3" charset="0"/>
                <a:cs typeface="ヒラギノ角ゴ Pro W3" charset="0"/>
              </a:rPr>
              <a:t>The resurrection makes Jesus unique among the world’s religious leaders—not even ONE of them died and rose again!  Abraham, Buddha, and Mohammed all are still dead.</a:t>
            </a:r>
          </a:p>
        </p:txBody>
      </p:sp>
    </p:spTree>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9337414-6DF9-1642-9D1F-D84BF7418CF6}"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332</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
        <p:nvSpPr>
          <p:cNvPr id="69634" name="Rectangle 2"/>
          <p:cNvSpPr>
            <a:spLocks noGrp="1" noRot="1" noChangeAspect="1" noChangeArrowheads="1" noTextEdit="1"/>
          </p:cNvSpPr>
          <p:nvPr>
            <p:ph type="sldImg"/>
          </p:nvPr>
        </p:nvSpPr>
        <p:spPr>
          <a:ln/>
        </p:spPr>
      </p:sp>
      <p:sp>
        <p:nvSpPr>
          <p:cNvPr id="696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Paul confesses, "Last of all, as though I had been born at the wrong time, I also saw him" (15:8). In fact, Jesus proved his resurrection with at least 11 appearances.</a:t>
            </a:r>
          </a:p>
          <a:p>
            <a:pPr eaLnBrk="1" hangingPunct="1"/>
            <a:endPar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endParaRPr>
          </a:p>
          <a:p>
            <a:pPr eaLnBrk="1" hangingPunct="1"/>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OPTIONAL:</a:t>
            </a:r>
            <a:b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b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Also, the gospel of Christ being alive today brings salvation to all who believe</a:t>
            </a:r>
            <a:r>
              <a:rPr lang="en-US" dirty="0">
                <a:effectLst/>
              </a:rPr>
              <a:t> </a:t>
            </a: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(9-11).</a:t>
            </a:r>
          </a:p>
          <a:p>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1Cor. 15:9-11 NLT   </a:t>
            </a:r>
            <a:r>
              <a:rPr lang="en-US" sz="1200" b="1" kern="1200" baseline="30000" dirty="0">
                <a:solidFill>
                  <a:schemeClr val="tx1"/>
                </a:solidFill>
                <a:effectLst/>
                <a:latin typeface="Arial" panose="020B0604020202020204" pitchFamily="34" charset="0"/>
                <a:ea typeface="ヒラギノ角ゴ Pro W3" pitchFamily="80" charset="-128"/>
                <a:cs typeface="ヒラギノ角ゴ Pro W3" pitchFamily="-111" charset="-128"/>
              </a:rPr>
              <a:t>9</a:t>
            </a: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 For I am the least of all the apostles. In fact, I’m not even worthy to be called an apostle after the way I persecuted God’s church. </a:t>
            </a:r>
            <a:r>
              <a:rPr lang="en-US" sz="1200" b="1" kern="1200" baseline="30000" dirty="0">
                <a:solidFill>
                  <a:schemeClr val="tx1"/>
                </a:solidFill>
                <a:effectLst/>
                <a:latin typeface="Arial" panose="020B0604020202020204" pitchFamily="34" charset="0"/>
                <a:ea typeface="ヒラギノ角ゴ Pro W3" pitchFamily="80" charset="-128"/>
                <a:cs typeface="ヒラギノ角ゴ Pro W3" pitchFamily="-111" charset="-128"/>
              </a:rPr>
              <a:t>10</a:t>
            </a: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 But whatever I am now, it is all because God poured out his special favor on me—and not without results. For I have worked harder than any of the other apostles; yet it was not I but God who was working through me by his grace. </a:t>
            </a:r>
            <a:r>
              <a:rPr lang="en-US" sz="1200" b="1" kern="1200" baseline="30000" dirty="0">
                <a:solidFill>
                  <a:schemeClr val="tx1"/>
                </a:solidFill>
                <a:effectLst/>
                <a:latin typeface="Arial" panose="020B0604020202020204" pitchFamily="34" charset="0"/>
                <a:ea typeface="ヒラギノ角ゴ Pro W3" pitchFamily="80" charset="-128"/>
                <a:cs typeface="ヒラギノ角ゴ Pro W3" pitchFamily="-111" charset="-128"/>
              </a:rPr>
              <a:t>11</a:t>
            </a: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 So it makes no difference whether I preach or they preach, for we all preach the same message you have already believed.</a:t>
            </a:r>
          </a:p>
          <a:p>
            <a:pPr eaLnBrk="1" hangingPunct="1"/>
            <a:endParaRPr lang="en-US" dirty="0">
              <a:ea typeface="ヒラギノ角ゴ Pro W3" charset="0"/>
              <a:cs typeface="ヒラギノ角ゴ Pro W3" charset="0"/>
            </a:endParaRPr>
          </a:p>
        </p:txBody>
      </p:sp>
    </p:spTree>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Slide Image Placeholder 1"/>
          <p:cNvSpPr>
            <a:spLocks noGrp="1" noRot="1" noChangeAspect="1" noTextEdit="1"/>
          </p:cNvSpPr>
          <p:nvPr>
            <p:ph type="sldImg"/>
          </p:nvPr>
        </p:nvSpPr>
        <p:spPr>
          <a:ln/>
        </p:spPr>
      </p:sp>
      <p:sp>
        <p:nvSpPr>
          <p:cNvPr id="54274"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spcBef>
                <a:spcPct val="0"/>
              </a:spcBef>
            </a:pP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What’s so important about Christ’s resurrection?  Why should it matter to you and me that Jesus arose?</a:t>
            </a:r>
            <a:endParaRPr lang="en-US" dirty="0">
              <a:ea typeface="ヒラギノ角ゴ Pro W3" charset="0"/>
              <a:cs typeface="ヒラギノ角ゴ Pro W3" charset="0"/>
            </a:endParaRPr>
          </a:p>
        </p:txBody>
      </p:sp>
      <p:sp>
        <p:nvSpPr>
          <p:cNvPr id="54275"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1F05DC2-03B8-0448-A918-8CC0EACEF3F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333</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Tree>
    <p:extLst>
      <p:ext uri="{BB962C8B-B14F-4D97-AF65-F5344CB8AC3E}">
        <p14:creationId xmlns:p14="http://schemas.microsoft.com/office/powerpoint/2010/main" val="260694865"/>
      </p:ext>
    </p:extLst>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80E330F-A07D-2A4D-86D1-BB3A307578E7}"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334</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
        <p:nvSpPr>
          <p:cNvPr id="62466" name="Rectangle 2"/>
          <p:cNvSpPr>
            <a:spLocks noGrp="1" noRot="1" noChangeAspect="1" noChangeArrowheads="1" noTextEdit="1"/>
          </p:cNvSpPr>
          <p:nvPr>
            <p:ph type="sldImg"/>
          </p:nvPr>
        </p:nvSpPr>
        <p:spPr>
          <a:ln/>
        </p:spPr>
      </p:sp>
      <p:sp>
        <p:nvSpPr>
          <p:cNvPr id="624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 [You don’t have the true message of salvation without a living Jesus!]</a:t>
            </a:r>
            <a:endParaRPr lang="en-US" b="0" dirty="0">
              <a:ea typeface="ヒラギノ角ゴ Pro W3" charset="0"/>
              <a:cs typeface="ヒラギノ角ゴ Pro W3" charset="0"/>
            </a:endParaRPr>
          </a:p>
        </p:txBody>
      </p:sp>
    </p:spTree>
    <p:extLst>
      <p:ext uri="{BB962C8B-B14F-4D97-AF65-F5344CB8AC3E}">
        <p14:creationId xmlns:p14="http://schemas.microsoft.com/office/powerpoint/2010/main" val="1723580863"/>
      </p:ext>
    </p:extLst>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1E23818-67AB-8C49-99B9-D0C9B5C88E06}"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335</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
        <p:nvSpPr>
          <p:cNvPr id="73730" name="Rectangle 2"/>
          <p:cNvSpPr>
            <a:spLocks noGrp="1" noRot="1" noChangeAspect="1" noChangeArrowheads="1" noTextEdit="1"/>
          </p:cNvSpPr>
          <p:nvPr>
            <p:ph type="sldImg"/>
          </p:nvPr>
        </p:nvSpPr>
        <p:spPr>
          <a:ln/>
        </p:spPr>
      </p:sp>
      <p:sp>
        <p:nvSpPr>
          <p:cNvPr id="7373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 [Since Christ rose, you will too!]</a:t>
            </a:r>
            <a:endParaRPr lang="en-US" b="0" dirty="0">
              <a:ea typeface="ヒラギノ角ゴ Pro W3" charset="0"/>
              <a:cs typeface="ヒラギノ角ゴ Pro W3" charset="0"/>
            </a:endParaRPr>
          </a:p>
        </p:txBody>
      </p:sp>
    </p:spTree>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57E9740-7A61-7A42-9510-552CA225B521}"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336</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
        <p:nvSpPr>
          <p:cNvPr id="75778" name="Rectangle 2"/>
          <p:cNvSpPr>
            <a:spLocks noGrp="1" noRot="1" noChangeAspect="1" noChangeArrowheads="1" noTextEdit="1"/>
          </p:cNvSpPr>
          <p:nvPr>
            <p:ph type="sldImg"/>
          </p:nvPr>
        </p:nvSpPr>
        <p:spPr>
          <a:ln/>
        </p:spPr>
      </p:sp>
      <p:sp>
        <p:nvSpPr>
          <p:cNvPr id="757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His resurrection gives us hope in our own resurrection (12-34).</a:t>
            </a:r>
            <a:r>
              <a:rPr lang="en-US" b="0" dirty="0">
                <a:effectLst/>
              </a:rPr>
              <a:t>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Some Corinthians believed that Christ rose but believers won’t (</a:t>
            </a:r>
            <a:r>
              <a:rPr lang="en-US" sz="1200" b="1" u="sng" kern="1200" dirty="0">
                <a:solidFill>
                  <a:schemeClr val="tx1"/>
                </a:solidFill>
                <a:effectLst/>
                <a:latin typeface="Arial" panose="020B0604020202020204" pitchFamily="34" charset="0"/>
                <a:ea typeface="ヒラギノ角ゴ Pro W3" pitchFamily="80" charset="-128"/>
                <a:cs typeface="ヒラギノ角ゴ Pro W3" pitchFamily="-111" charset="-128"/>
              </a:rPr>
              <a:t>12</a:t>
            </a: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a:t>
            </a:r>
          </a:p>
          <a:p>
            <a:endParaRPr lang="en-US" b="0" dirty="0">
              <a:ea typeface="ヒラギノ角ゴ Pro W3" charset="0"/>
              <a:cs typeface="ヒラギノ角ゴ Pro W3" charset="0"/>
            </a:endParaRPr>
          </a:p>
        </p:txBody>
      </p:sp>
    </p:spTree>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181E169-184D-3A43-9B24-35A02C21D00E}"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337</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
        <p:nvSpPr>
          <p:cNvPr id="77826" name="Rectangle 2"/>
          <p:cNvSpPr>
            <a:spLocks noGrp="1" noRot="1" noChangeAspect="1" noChangeArrowheads="1" noTextEdit="1"/>
          </p:cNvSpPr>
          <p:nvPr>
            <p:ph type="sldImg"/>
          </p:nvPr>
        </p:nvSpPr>
        <p:spPr>
          <a:ln/>
        </p:spPr>
      </p:sp>
      <p:sp>
        <p:nvSpPr>
          <p:cNvPr id="778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ea typeface="ヒラギノ角ゴ Pro W3" charset="0"/>
                <a:cs typeface="ヒラギノ角ゴ Pro W3" charset="0"/>
              </a:rPr>
              <a:t>If Christ didn’t rise, then we have no hope (13-19).</a:t>
            </a:r>
          </a:p>
          <a:p>
            <a:r>
              <a:rPr lang="en-US" dirty="0">
                <a:ea typeface="ヒラギノ角ゴ Pro W3" charset="0"/>
                <a:cs typeface="ヒラギノ角ゴ Pro W3" charset="0"/>
              </a:rPr>
              <a:t>• Our resurrection and Christ’s resurrection stand or fall together (13).</a:t>
            </a:r>
          </a:p>
          <a:p>
            <a:r>
              <a:rPr lang="en-US" dirty="0">
                <a:ea typeface="ヒラギノ角ゴ Pro W3" charset="0"/>
                <a:cs typeface="ヒラギノ角ゴ Pro W3" charset="0"/>
              </a:rPr>
              <a:t>• If Christ didn’t rise, then Christian preaching and faith are useless (14).</a:t>
            </a:r>
          </a:p>
          <a:p>
            <a:r>
              <a:rPr lang="en-US" dirty="0">
                <a:ea typeface="ヒラギノ角ゴ Pro W3" charset="0"/>
                <a:cs typeface="ヒラギノ角ゴ Pro W3" charset="0"/>
              </a:rPr>
              <a:t>Why?  Because Christians have always preached a living relationship with the person of Christ.  </a:t>
            </a:r>
          </a:p>
          <a:p>
            <a:r>
              <a:rPr lang="en-US" dirty="0">
                <a:ea typeface="ヒラギノ角ゴ Pro W3" charset="0"/>
                <a:cs typeface="ヒラギノ角ゴ Pro W3" charset="0"/>
              </a:rPr>
              <a:t>Have you ever had a relationship with a dead man?  So if Jesus is still dead, it would be useless to preach about knowing Him.</a:t>
            </a:r>
          </a:p>
          <a:p>
            <a:r>
              <a:rPr lang="en-US" dirty="0">
                <a:ea typeface="ヒラギノ角ゴ Pro W3" charset="0"/>
                <a:cs typeface="ヒラギノ角ゴ Pro W3" charset="0"/>
              </a:rPr>
              <a:t>• If Christ didn’t rise, then preachers are liars (15a-16).</a:t>
            </a:r>
          </a:p>
          <a:p>
            <a:r>
              <a:rPr lang="en-US" dirty="0">
                <a:ea typeface="ヒラギノ角ゴ Pro W3" charset="0"/>
                <a:cs typeface="ヒラギノ角ゴ Pro W3" charset="0"/>
              </a:rPr>
              <a:t>No other religion claims an empty tomb for its founder.  </a:t>
            </a:r>
          </a:p>
          <a:p>
            <a:r>
              <a:rPr lang="en-US" dirty="0">
                <a:ea typeface="ヒラギノ角ゴ Pro W3" charset="0"/>
                <a:cs typeface="ヒラギノ角ゴ Pro W3" charset="0"/>
              </a:rPr>
              <a:t>If this is false then Christians have deceived over a billion people to believe a lie.</a:t>
            </a:r>
          </a:p>
          <a:p>
            <a:r>
              <a:rPr lang="en-US" dirty="0">
                <a:ea typeface="ヒラギノ角ゴ Pro W3" charset="0"/>
                <a:cs typeface="ヒラギノ角ゴ Pro W3" charset="0"/>
              </a:rPr>
              <a:t>• If Christ didn’t rise, then you aren’t forgiven (17).  Why not?  Because the resurrection proves that Christ died for our sin rather than for His own.</a:t>
            </a:r>
          </a:p>
          <a:p>
            <a:r>
              <a:rPr lang="en-US" dirty="0">
                <a:ea typeface="ヒラギノ角ゴ Pro W3" charset="0"/>
                <a:cs typeface="ヒラギノ角ゴ Pro W3" charset="0"/>
              </a:rPr>
              <a:t>• If Christ didn’t rise, then dead believers are doomed to hell—because they never were forgiven (18).</a:t>
            </a:r>
          </a:p>
          <a:p>
            <a:endParaRPr lang="en-US" dirty="0">
              <a:ea typeface="ヒラギノ角ゴ Pro W3" charset="0"/>
              <a:cs typeface="ヒラギノ角ゴ Pro W3" charset="0"/>
            </a:endParaRPr>
          </a:p>
        </p:txBody>
      </p:sp>
    </p:spTree>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If Christ didn’t rise, then our hope lasts only for this life—because if our founder didn’t defeat death, then neither will we (19a)!</a:t>
            </a:r>
          </a:p>
          <a:p>
            <a:r>
              <a:rPr lang="en-US" dirty="0"/>
              <a:t>As a young man, D. L. Moody was called upon suddenly to preach a funeral sermon. (Tan 5021)</a:t>
            </a:r>
          </a:p>
          <a:p>
            <a:r>
              <a:rPr lang="en-US" dirty="0"/>
              <a:t>He hunted through all four gospels to find one of Christ’s funeral sermons—only to discover that Christ broke up every funeral He ever attended!  He raised each corpse back to life!</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338</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3451304184"/>
      </p:ext>
    </p:extLst>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7E4B575-ACBE-7C3C-3D2B-93574E7F9580}"/>
            </a:ext>
          </a:extLst>
        </p:cNvPr>
        <p:cNvGrpSpPr/>
        <p:nvPr/>
      </p:nvGrpSpPr>
      <p:grpSpPr>
        <a:xfrm>
          <a:off x="0" y="0"/>
          <a:ext cx="0" cy="0"/>
          <a:chOff x="0" y="0"/>
          <a:chExt cx="0" cy="0"/>
        </a:xfrm>
      </p:grpSpPr>
      <p:sp>
        <p:nvSpPr>
          <p:cNvPr id="77825" name="Rectangle 7">
            <a:extLst>
              <a:ext uri="{FF2B5EF4-FFF2-40B4-BE49-F238E27FC236}">
                <a16:creationId xmlns:a16="http://schemas.microsoft.com/office/drawing/2014/main" id="{87C750CC-EFF0-8FBB-16B4-80F86F6B42A4}"/>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181E169-184D-3A43-9B24-35A02C21D00E}"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339</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
        <p:nvSpPr>
          <p:cNvPr id="77826" name="Rectangle 2">
            <a:extLst>
              <a:ext uri="{FF2B5EF4-FFF2-40B4-BE49-F238E27FC236}">
                <a16:creationId xmlns:a16="http://schemas.microsoft.com/office/drawing/2014/main" id="{91F85B6E-E5E6-A5AB-BB07-F29349489823}"/>
              </a:ext>
            </a:extLst>
          </p:cNvPr>
          <p:cNvSpPr>
            <a:spLocks noGrp="1" noRot="1" noChangeAspect="1" noChangeArrowheads="1" noTextEdit="1"/>
          </p:cNvSpPr>
          <p:nvPr>
            <p:ph type="sldImg"/>
          </p:nvPr>
        </p:nvSpPr>
        <p:spPr>
          <a:ln/>
        </p:spPr>
      </p:sp>
      <p:sp>
        <p:nvSpPr>
          <p:cNvPr id="77827" name="Rectangle 3">
            <a:extLst>
              <a:ext uri="{FF2B5EF4-FFF2-40B4-BE49-F238E27FC236}">
                <a16:creationId xmlns:a16="http://schemas.microsoft.com/office/drawing/2014/main" id="{E82A8052-C43E-24CB-03B0-DF9971C10E66}"/>
              </a:ext>
            </a:extLst>
          </p:cNvPr>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ea typeface="ヒラギノ角ゴ Pro W3" charset="0"/>
                <a:cs typeface="ヒラギノ角ゴ Pro W3" charset="0"/>
              </a:rPr>
              <a:t>If Christ didn’t rise, then we have no hope (13-19).</a:t>
            </a:r>
          </a:p>
          <a:p>
            <a:r>
              <a:rPr lang="en-US" dirty="0">
                <a:ea typeface="ヒラギノ角ゴ Pro W3" charset="0"/>
                <a:cs typeface="ヒラギノ角ゴ Pro W3" charset="0"/>
              </a:rPr>
              <a:t>• Our resurrection and Christ’s resurrection stand or fall together (13).</a:t>
            </a:r>
          </a:p>
          <a:p>
            <a:r>
              <a:rPr lang="en-US" dirty="0">
                <a:ea typeface="ヒラギノ角ゴ Pro W3" charset="0"/>
                <a:cs typeface="ヒラギノ角ゴ Pro W3" charset="0"/>
              </a:rPr>
              <a:t>• If Christ didn’t rise, then Christian preaching and faith are useless (14).</a:t>
            </a:r>
          </a:p>
          <a:p>
            <a:r>
              <a:rPr lang="en-US" dirty="0">
                <a:ea typeface="ヒラギノ角ゴ Pro W3" charset="0"/>
                <a:cs typeface="ヒラギノ角ゴ Pro W3" charset="0"/>
              </a:rPr>
              <a:t>Why?  Because Christians have always preached a living relationship with the person of Christ.  </a:t>
            </a:r>
          </a:p>
          <a:p>
            <a:r>
              <a:rPr lang="en-US" dirty="0">
                <a:ea typeface="ヒラギノ角ゴ Pro W3" charset="0"/>
                <a:cs typeface="ヒラギノ角ゴ Pro W3" charset="0"/>
              </a:rPr>
              <a:t>Have you ever had a relationship with a dead man?  So if Jesus is still dead, it would be useless to preach about knowing Him.</a:t>
            </a:r>
          </a:p>
          <a:p>
            <a:r>
              <a:rPr lang="en-US" dirty="0">
                <a:ea typeface="ヒラギノ角ゴ Pro W3" charset="0"/>
                <a:cs typeface="ヒラギノ角ゴ Pro W3" charset="0"/>
              </a:rPr>
              <a:t>• If Christ didn’t rise, then preachers are liars (15a-16).</a:t>
            </a:r>
          </a:p>
          <a:p>
            <a:r>
              <a:rPr lang="en-US" dirty="0">
                <a:ea typeface="ヒラギノ角ゴ Pro W3" charset="0"/>
                <a:cs typeface="ヒラギノ角ゴ Pro W3" charset="0"/>
              </a:rPr>
              <a:t>No other religion claims an empty tomb for its founder.  </a:t>
            </a:r>
          </a:p>
          <a:p>
            <a:r>
              <a:rPr lang="en-US" dirty="0">
                <a:ea typeface="ヒラギノ角ゴ Pro W3" charset="0"/>
                <a:cs typeface="ヒラギノ角ゴ Pro W3" charset="0"/>
              </a:rPr>
              <a:t>If this is false then Christians have deceived over a billion people to believe a lie.</a:t>
            </a:r>
          </a:p>
          <a:p>
            <a:r>
              <a:rPr lang="en-US" dirty="0">
                <a:ea typeface="ヒラギノ角ゴ Pro W3" charset="0"/>
                <a:cs typeface="ヒラギノ角ゴ Pro W3" charset="0"/>
              </a:rPr>
              <a:t>• If Christ didn’t rise, then you aren’t forgiven (17).  Why not?  Because the resurrection proves that Christ died for our sin rather than for His own.</a:t>
            </a:r>
          </a:p>
          <a:p>
            <a:r>
              <a:rPr lang="en-US" dirty="0">
                <a:ea typeface="ヒラギノ角ゴ Pro W3" charset="0"/>
                <a:cs typeface="ヒラギノ角ゴ Pro W3" charset="0"/>
              </a:rPr>
              <a:t>• If Christ didn’t rise, then dead believers are doomed to hell—because they never were forgiven (18).</a:t>
            </a:r>
          </a:p>
          <a:p>
            <a:endParaRPr lang="en-US" dirty="0">
              <a:ea typeface="ヒラギノ角ゴ Pro W3" charset="0"/>
              <a:cs typeface="ヒラギノ角ゴ Pro W3" charset="0"/>
            </a:endParaRPr>
          </a:p>
        </p:txBody>
      </p:sp>
    </p:spTree>
    <p:extLst>
      <p:ext uri="{BB962C8B-B14F-4D97-AF65-F5344CB8AC3E}">
        <p14:creationId xmlns:p14="http://schemas.microsoft.com/office/powerpoint/2010/main" val="339757983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4BD7A48-B4EF-4843-815C-DB96A2BBBEF0}" type="slidenum">
              <a:rPr lang="en-US">
                <a:solidFill>
                  <a:prstClr val="black"/>
                </a:solidFill>
              </a:rPr>
              <a:pPr/>
              <a:t>4</a:t>
            </a:fld>
            <a:endParaRPr lang="en-US" dirty="0">
              <a:solidFill>
                <a:prstClr val="black"/>
              </a:solidFill>
            </a:endParaRPr>
          </a:p>
        </p:txBody>
      </p:sp>
      <p:sp>
        <p:nvSpPr>
          <p:cNvPr id="1320962"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320963"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3DED8934-A25B-654C-B415-E218CA0B19F9}" type="slidenum">
              <a:rPr lang="en-US">
                <a:solidFill>
                  <a:prstClr val="black"/>
                </a:solidFill>
              </a:rPr>
              <a:pPr>
                <a:defRPr/>
              </a:pPr>
              <a:t>31</a:t>
            </a:fld>
            <a:endParaRPr lang="en-US" dirty="0">
              <a:solidFill>
                <a:prstClr val="black"/>
              </a:solidFill>
            </a:endParaRPr>
          </a:p>
        </p:txBody>
      </p:sp>
      <p:sp>
        <p:nvSpPr>
          <p:cNvPr id="1382402"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382403"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(So the risen Jesus gives us HOPE instead of hopelessness. But what other results come since Christ did rise?)</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340</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3270457024"/>
      </p:ext>
    </p:extLst>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His resurrection gives hope that millions more will also rise at His return (</a:t>
            </a:r>
            <a:r>
              <a:rPr lang="en-US" sz="1200" b="1" u="sng" kern="1200" dirty="0">
                <a:solidFill>
                  <a:schemeClr val="tx1"/>
                </a:solidFill>
                <a:effectLst/>
                <a:latin typeface="Arial" panose="020B0604020202020204" pitchFamily="34" charset="0"/>
                <a:ea typeface="ヒラギノ角ゴ Pro W3" pitchFamily="80" charset="-128"/>
                <a:cs typeface="ヒラギノ角ゴ Pro W3" pitchFamily="-111" charset="-128"/>
              </a:rPr>
              <a:t>20</a:t>
            </a: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-23)—</a:t>
            </a:r>
            <a:r>
              <a:rPr lang="en-US" dirty="0">
                <a:effectLst/>
              </a:rPr>
              <a:t>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342</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3182490888"/>
      </p:ext>
    </p:extLst>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7C70984-F69B-4728-AA92-277233E002E8}" type="slidenum">
              <a:rPr kumimoji="0" lang="en-US" altLang="en-US" sz="1200"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343</a:t>
            </a:fld>
            <a:endParaRPr kumimoji="0" lang="en-US" altLang="en-US" sz="1200"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56002" name="Rectangle 2"/>
          <p:cNvSpPr>
            <a:spLocks noGrp="1" noRot="1" noChangeAspect="1" noChangeArrowheads="1" noTextEdit="1"/>
          </p:cNvSpPr>
          <p:nvPr>
            <p:ph type="sldImg"/>
          </p:nvPr>
        </p:nvSpPr>
        <p:spPr>
          <a:ln/>
        </p:spPr>
      </p:sp>
      <p:sp>
        <p:nvSpPr>
          <p:cNvPr id="25600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3175272176"/>
      </p:ext>
    </p:extLst>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487D690-E37D-43B1-A84B-22E1ABEA1D1F}" type="slidenum">
              <a:rPr kumimoji="0" lang="en-US" altLang="en-US" sz="1200"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344</a:t>
            </a:fld>
            <a:endParaRPr kumimoji="0" lang="en-US" altLang="en-US" sz="1200"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58050" name="Rectangle 2"/>
          <p:cNvSpPr>
            <a:spLocks noGrp="1" noRot="1" noChangeAspect="1" noChangeArrowheads="1" noTextEdit="1"/>
          </p:cNvSpPr>
          <p:nvPr>
            <p:ph type="sldImg"/>
          </p:nvPr>
        </p:nvSpPr>
        <p:spPr>
          <a:ln/>
        </p:spPr>
      </p:sp>
      <p:sp>
        <p:nvSpPr>
          <p:cNvPr id="25805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904669388"/>
      </p:ext>
    </p:extLst>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His return will result in His reign until He subdues every power (24-27a).</a:t>
            </a:r>
            <a:r>
              <a:rPr lang="en-US" dirty="0">
                <a:effectLst/>
              </a:rPr>
              <a:t>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345</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462262757"/>
      </p:ext>
    </p:extLst>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Christ will then hand His kingdom over to the Father so that the Triune God will be shown sovereign over everything (27b-28).</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346</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2064897315"/>
      </p:ext>
    </p:extLst>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45FEBED-40F4-6D44-B2A8-6D8BA822B9D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347</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
        <p:nvSpPr>
          <p:cNvPr id="93186" name="Rectangle 2"/>
          <p:cNvSpPr>
            <a:spLocks noGrp="1" noRot="1" noChangeAspect="1" noChangeArrowheads="1" noTextEdit="1"/>
          </p:cNvSpPr>
          <p:nvPr>
            <p:ph type="sldImg"/>
          </p:nvPr>
        </p:nvSpPr>
        <p:spPr>
          <a:ln/>
        </p:spPr>
      </p:sp>
      <p:sp>
        <p:nvSpPr>
          <p:cNvPr id="931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ea typeface="ヒラギノ角ゴ Pro W3" charset="0"/>
                <a:cs typeface="ヒラギノ角ゴ Pro W3" charset="0"/>
              </a:rPr>
              <a:t>More dismal things result if Christ’s resurrection is false (29-32).</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ea typeface="ヒラギノ角ゴ Pro W3" charset="0"/>
                <a:cs typeface="ヒラギノ角ゴ Pro W3" charset="0"/>
              </a:rPr>
              <a:t>New Christians baptized in the name of believers who died did so in vain (29).  This probably refers to baptizing Christians for believers who had died—not to save them, but to take their places in the church.</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ea typeface="ヒラギノ角ゴ Pro W3" charset="0"/>
                <a:cs typeface="ヒラギノ角ゴ Pro W3" charset="0"/>
              </a:rPr>
              <a:t>Persecuted Christians should live for pleasure—if no resurrection  (30-32).</a:t>
            </a:r>
          </a:p>
          <a:p>
            <a:pPr marL="0" marR="0" lvl="3" indent="0" algn="l" defTabSz="914400" rtl="0" eaLnBrk="0" fontAlgn="base" latinLnBrk="0" hangingPunct="0">
              <a:lnSpc>
                <a:spcPct val="100000"/>
              </a:lnSpc>
              <a:spcBef>
                <a:spcPct val="30000"/>
              </a:spcBef>
              <a:spcAft>
                <a:spcPct val="0"/>
              </a:spcAft>
              <a:buClrTx/>
              <a:buSzTx/>
              <a:buFontTx/>
              <a:buNone/>
              <a:tabLst/>
              <a:defRPr/>
            </a:pPr>
            <a:endParaRPr lang="en-US" dirty="0">
              <a:ea typeface="ヒラギノ角ゴ Pro W3" charset="0"/>
              <a:cs typeface="ヒラギノ角ゴ Pro W3" charset="0"/>
            </a:endParaRPr>
          </a:p>
        </p:txBody>
      </p:sp>
    </p:spTree>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t>We should be ashamed to believe false teachers who deny the resurrection (33-34).</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t>We have all kinds of people around us who don’t believe in resurrection—they hold to reincarnation!</a:t>
            </a:r>
          </a:p>
          <a:p>
            <a:pPr marL="0" marR="0" lvl="3" indent="0" algn="l" defTabSz="914400" rtl="0" eaLnBrk="0" fontAlgn="base" latinLnBrk="0" hangingPunct="0">
              <a:lnSpc>
                <a:spcPct val="100000"/>
              </a:lnSpc>
              <a:spcBef>
                <a:spcPct val="30000"/>
              </a:spcBef>
              <a:spcAft>
                <a:spcPct val="0"/>
              </a:spcAft>
              <a:buClrTx/>
              <a:buSzTx/>
              <a:buFontTx/>
              <a:buNone/>
              <a:tabLst/>
              <a:defRP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348</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475604488"/>
      </p:ext>
    </p:extLst>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7" name="Slide Image Placeholder 1"/>
          <p:cNvSpPr>
            <a:spLocks noGrp="1" noRot="1" noChangeAspect="1"/>
          </p:cNvSpPr>
          <p:nvPr>
            <p:ph type="sldImg"/>
          </p:nvPr>
        </p:nvSpPr>
        <p:spPr>
          <a:ln/>
        </p:spPr>
      </p:sp>
      <p:sp>
        <p:nvSpPr>
          <p:cNvPr id="96258"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dirty="0">
                <a:ea typeface="ヒラギノ角ゴ Pro W3" charset="0"/>
                <a:cs typeface="ヒラギノ角ゴ Pro W3" charset="0"/>
              </a:rPr>
              <a:t>This struck me in 1997 when reading a website on how one’s religion helps him or her deal with a recent SilkAir MI185 crash. One respondent—president of the Singapore Buddhist Foundation—noted…</a:t>
            </a:r>
          </a:p>
          <a:p>
            <a:endParaRPr lang="en-US" dirty="0">
              <a:ea typeface="ヒラギノ角ゴ Pro W3" charset="0"/>
              <a:cs typeface="ヒラギノ角ゴ Pro W3" charset="0"/>
            </a:endParaRPr>
          </a:p>
          <a:p>
            <a:r>
              <a:rPr lang="en-US" dirty="0">
                <a:ea typeface="ヒラギノ角ゴ Pro W3" charset="0"/>
                <a:cs typeface="ヒラギノ角ゴ Pro W3" charset="0"/>
              </a:rPr>
              <a:t>_______</a:t>
            </a:r>
          </a:p>
          <a:p>
            <a:endParaRPr lang="en-US" dirty="0">
              <a:ea typeface="ヒラギノ角ゴ Pro W3" charset="0"/>
              <a:cs typeface="ヒラギノ角ゴ Pro W3" charset="0"/>
            </a:endParaRPr>
          </a:p>
          <a:p>
            <a:r>
              <a:rPr lang="en-US" dirty="0">
                <a:ea typeface="ヒラギノ角ゴ Pro W3" charset="0"/>
                <a:cs typeface="ヒラギノ角ゴ Pro W3" charset="0"/>
              </a:rPr>
              <a:t>On 19 December 1997, a SilkAir Boeing 737- 300 en route from Jakarta to Singapore crashed near Palembang, Sumatra. All 97 passengers on board, the five cabin crew, Captain </a:t>
            </a:r>
            <a:r>
              <a:rPr lang="en-US" dirty="0" err="1">
                <a:ea typeface="ヒラギノ角ゴ Pro W3" charset="0"/>
                <a:cs typeface="ヒラギノ角ゴ Pro W3" charset="0"/>
              </a:rPr>
              <a:t>Tsu</a:t>
            </a:r>
            <a:r>
              <a:rPr lang="en-US" dirty="0">
                <a:ea typeface="ヒラギノ角ゴ Pro W3" charset="0"/>
                <a:cs typeface="ヒラギノ角ゴ Pro W3" charset="0"/>
              </a:rPr>
              <a:t> Way Ming and co- pilot Duncan Ward died in the crash.  The Jakarta to Singapore flight never made it—and no one can say for sure why it crashed in Indonesia.</a:t>
            </a:r>
          </a:p>
        </p:txBody>
      </p:sp>
      <p:sp>
        <p:nvSpPr>
          <p:cNvPr id="96259"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1E04713-49D0-B54A-96F4-849B24699A90}"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349</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Tree>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Slide Image Placeholder 1"/>
          <p:cNvSpPr>
            <a:spLocks noGrp="1" noRot="1" noChangeAspect="1"/>
          </p:cNvSpPr>
          <p:nvPr>
            <p:ph type="sldImg"/>
          </p:nvPr>
        </p:nvSpPr>
        <p:spPr>
          <a:ln/>
        </p:spPr>
      </p:sp>
      <p:sp>
        <p:nvSpPr>
          <p:cNvPr id="98306"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0" dirty="0">
                <a:ea typeface="ヒラギノ角ゴ Pro W3" charset="0"/>
                <a:cs typeface="ヒラギノ角ゴ Pro W3" charset="0"/>
              </a:rPr>
              <a:t>This viewpoint is filled with admirable compassion, but ultimately little hope—perhaps you</a:t>
            </a:r>
            <a:r>
              <a:rPr lang="fr-FR" altLang="ja-JP" b="0" dirty="0">
                <a:ea typeface="ヒラギノ角ゴ Pro W3" charset="0"/>
                <a:cs typeface="ヒラギノ角ゴ Pro W3" charset="0"/>
              </a:rPr>
              <a:t>'</a:t>
            </a:r>
            <a:r>
              <a:rPr lang="en-US" altLang="ja-JP" b="0" dirty="0" err="1">
                <a:ea typeface="ヒラギノ角ゴ Pro W3" charset="0"/>
                <a:cs typeface="ヒラギノ角ゴ Pro W3" charset="0"/>
              </a:rPr>
              <a:t>ll</a:t>
            </a:r>
            <a:r>
              <a:rPr lang="en-US" altLang="ja-JP" b="0" dirty="0">
                <a:ea typeface="ヒラギノ角ゴ Pro W3" charset="0"/>
                <a:cs typeface="ヒラギノ角ゴ Pro W3" charset="0"/>
              </a:rPr>
              <a:t> be an </a:t>
            </a:r>
            <a:r>
              <a:rPr lang="en-US" altLang="ja-JP" b="0" i="1" dirty="0">
                <a:ea typeface="ヒラギノ角ゴ Pro W3" charset="0"/>
                <a:cs typeface="ヒラギノ角ゴ Pro W3" charset="0"/>
              </a:rPr>
              <a:t>animal</a:t>
            </a:r>
            <a:r>
              <a:rPr lang="en-US" altLang="ja-JP" b="0" dirty="0">
                <a:ea typeface="ヒラギノ角ゴ Pro W3" charset="0"/>
                <a:cs typeface="ヒラギノ角ゴ Pro W3" charset="0"/>
              </a:rPr>
              <a:t> or human and </a:t>
            </a:r>
            <a:r>
              <a:rPr lang="en-US" altLang="ja-JP" b="0" i="1" dirty="0">
                <a:ea typeface="ヒラギノ角ゴ Pro W3" charset="0"/>
                <a:cs typeface="ヒラギノ角ゴ Pro W3" charset="0"/>
              </a:rPr>
              <a:t>possibly</a:t>
            </a:r>
            <a:r>
              <a:rPr lang="en-US" altLang="ja-JP" b="0" dirty="0">
                <a:ea typeface="ヒラギノ角ゴ Pro W3" charset="0"/>
                <a:cs typeface="ヒラギノ角ゴ Pro W3" charset="0"/>
              </a:rPr>
              <a:t> have a better next life?  Not much comfort indeed…</a:t>
            </a:r>
          </a:p>
          <a:p>
            <a:endParaRPr lang="en-US" b="0" dirty="0">
              <a:ea typeface="ヒラギノ角ゴ Pro W3" charset="0"/>
              <a:cs typeface="ヒラギノ角ゴ Pro W3" charset="0"/>
            </a:endParaRPr>
          </a:p>
        </p:txBody>
      </p:sp>
      <p:sp>
        <p:nvSpPr>
          <p:cNvPr id="98307"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B1AA9C1-FF71-2E49-847B-FF42C7753791}"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350</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B3882A52-4913-F244-ACE1-2F7C5907EA77}" type="slidenum">
              <a:rPr lang="en-US">
                <a:solidFill>
                  <a:prstClr val="black"/>
                </a:solidFill>
              </a:rPr>
              <a:pPr>
                <a:defRPr/>
              </a:pPr>
              <a:t>32</a:t>
            </a:fld>
            <a:endParaRPr lang="en-US" dirty="0">
              <a:solidFill>
                <a:prstClr val="black"/>
              </a:solidFill>
            </a:endParaRPr>
          </a:p>
        </p:txBody>
      </p:sp>
      <p:sp>
        <p:nvSpPr>
          <p:cNvPr id="1384450"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384451"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(But what does the resurrection of Christ offer us instead?  Verses 35-57 show where it really gets good!  It says that…)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351</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1234393728"/>
      </p:ext>
    </p:extLst>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Jesus had a superior body after his resurrection—and so will we!</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352</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2690139890"/>
      </p:ext>
    </p:extLst>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Since the resurrection is true, the next question is what kind of body it will be (35).</a:t>
            </a:r>
          </a:p>
          <a:p>
            <a:endParaRPr lang="en-US" b="0"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354</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967592644"/>
      </p:ext>
    </p:extLst>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Paul illustrates the superiority of the resurrected body three ways from nature (36-41)…</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355</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896307234"/>
      </p:ext>
    </p:extLst>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Plant life shows that the first body (the seed) is far inferior to the second body—the grown plant (</a:t>
            </a:r>
            <a:r>
              <a:rPr lang="en-US" sz="1200" b="1" u="sng" kern="1200" dirty="0">
                <a:solidFill>
                  <a:schemeClr val="tx1"/>
                </a:solidFill>
                <a:effectLst/>
                <a:latin typeface="Arial" panose="020B0604020202020204" pitchFamily="34" charset="0"/>
                <a:ea typeface="ヒラギノ角ゴ Pro W3" pitchFamily="80" charset="-128"/>
                <a:cs typeface="ヒラギノ角ゴ Pro W3" pitchFamily="-111" charset="-128"/>
              </a:rPr>
              <a:t>36-38</a:t>
            </a: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a:t>
            </a:r>
            <a:r>
              <a:rPr lang="en-US" dirty="0">
                <a:effectLst/>
              </a:rPr>
              <a:t>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356</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1724301056"/>
      </p:ext>
    </p:extLst>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 In 1976 a seed was found inside an abbey wall in England </a:t>
            </a:r>
          </a:p>
          <a:p>
            <a:r>
              <a:rPr lang="en-US" dirty="0"/>
              <a:t>• from the year 1120.  </a:t>
            </a:r>
          </a:p>
          <a:p>
            <a:r>
              <a:rPr lang="en-US" dirty="0"/>
              <a:t>• That made it an 856-year old seed!  Someone planted it, </a:t>
            </a:r>
          </a:p>
          <a:p>
            <a:r>
              <a:rPr lang="en-US" dirty="0"/>
              <a:t>• and it grew into a beautiful rose bush!  Think of all that potential preserved in that dead seed!</a:t>
            </a:r>
          </a:p>
          <a:p>
            <a:r>
              <a:rPr lang="en-US" dirty="0"/>
              <a:t>Now think of our bodies as seeds.  Despite our age or form, at the resurrection we will “bloom” into the most beautiful bodies ever seen! </a:t>
            </a:r>
          </a:p>
          <a:p>
            <a:endParaRPr lang="en-US" dirty="0"/>
          </a:p>
          <a:p>
            <a:r>
              <a:rPr lang="en-US" dirty="0"/>
              <a:t>—Tan 5037</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357</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3659524964"/>
      </p:ext>
    </p:extLst>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t>Animal life shows that the flesh of each species differs from the others (39).</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t>In 1999 a dove flew into our yard with crippled wings and our dog devastated its back, pulling out about 50 feathers.  </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t>• It looked like a chicken ready for roasting!</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t>• One of our boys rescued it, though, and we nursed it back to health in a cage. Within two weeks all the feathers grew back and we saw it fly away to freedom.</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t>• God knows just what kind of skin to give the bird and the fish and us.</a:t>
            </a:r>
          </a:p>
          <a:p>
            <a:pPr marL="0" marR="0" lvl="3" indent="0" algn="l" defTabSz="914400" rtl="0" eaLnBrk="0" fontAlgn="base" latinLnBrk="0" hangingPunct="0">
              <a:lnSpc>
                <a:spcPct val="100000"/>
              </a:lnSpc>
              <a:spcBef>
                <a:spcPct val="30000"/>
              </a:spcBef>
              <a:spcAft>
                <a:spcPct val="0"/>
              </a:spcAft>
              <a:buClrTx/>
              <a:buSzTx/>
              <a:buFontTx/>
              <a:buNone/>
              <a:tabLst/>
              <a:defRP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358</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3836085403"/>
      </p:ext>
    </p:extLst>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Inanimate objects of the earth (mountains, canyons, seas?) are inferior in glory to heavenly bodies—sun, moon, stars (40-41).</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359</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2864555563"/>
      </p:ext>
    </p:extLst>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Paul elaborates on the superiority of the resurrected body over the earthly body (42-57).</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360</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2063217059"/>
      </p:ext>
    </p:extLst>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 Bodies that can die now will be raised as bodies that will never die (42).</a:t>
            </a:r>
          </a:p>
          <a:p>
            <a:r>
              <a:rPr lang="en-US" dirty="0"/>
              <a:t>• Sinful bodies will be raised as bodies that will never sin (43a).</a:t>
            </a:r>
          </a:p>
          <a:p>
            <a:r>
              <a:rPr lang="en-US" dirty="0"/>
              <a:t>• Weak bodies will be raised as powerful bodies—like the ant lifting many times its body weight (43b)!</a:t>
            </a:r>
          </a:p>
          <a:p>
            <a:r>
              <a:rPr lang="en-US" dirty="0"/>
              <a:t>• Physical bodies will be raised as spiritual bodies (44a).</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361</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182243658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5371DEC7-2082-1241-8381-C1E0327F4E2A}" type="slidenum">
              <a:rPr lang="en-US">
                <a:solidFill>
                  <a:prstClr val="black"/>
                </a:solidFill>
              </a:rPr>
              <a:pPr>
                <a:defRPr/>
              </a:pPr>
              <a:t>33</a:t>
            </a:fld>
            <a:endParaRPr lang="en-US" dirty="0">
              <a:solidFill>
                <a:prstClr val="black"/>
              </a:solidFill>
            </a:endParaRPr>
          </a:p>
        </p:txBody>
      </p:sp>
      <p:sp>
        <p:nvSpPr>
          <p:cNvPr id="1388546"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38854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Imagine grieving caterpillars carrying a cocoon shell to its resting place.  </a:t>
            </a:r>
          </a:p>
          <a:p>
            <a:r>
              <a:rPr lang="en-US" dirty="0"/>
              <a:t>The poor, distressed caterpillars, clad in black raiment, weep as they trudge on, mourning the loss of their beloved friend.</a:t>
            </a:r>
          </a:p>
          <a:p>
            <a:r>
              <a:rPr lang="en-US" dirty="0"/>
              <a:t>• Yet above them flies the beautiful butterfly fluttering happily above the muck and mire of the earth—forever freed from its earthly shell! Tan 5035</a:t>
            </a:r>
          </a:p>
          <a:p>
            <a:r>
              <a:rPr lang="en-US" dirty="0"/>
              <a:t>That’s what it will be like to get these new bodies!</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362</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1363229200"/>
      </p:ext>
    </p:extLst>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(How quickly will you trade your earthly for your heavenly body?  Instantly!)</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363</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657641439"/>
      </p:ext>
    </p:extLst>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Sometimes babies have this verse on their clothes which is their promise in the church nursery: "We shall not all sleep—but we all shall be changed!"</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364</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675588055"/>
      </p:ext>
    </p:extLst>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904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2B18A21-F830-AC42-A04D-F13086BD9F78}" type="slidenum">
              <a:rPr kumimoji="0" lang="en-US" sz="1200" b="1"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365</a:t>
            </a:fld>
            <a:endParaRPr kumimoji="0" lang="en-US" sz="1200" b="1"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99043" name="Rectangle 2"/>
          <p:cNvSpPr>
            <a:spLocks noGrp="1" noRot="1" noChangeAspect="1" noChangeArrowheads="1" noTextEdit="1"/>
          </p:cNvSpPr>
          <p:nvPr>
            <p:ph type="sldImg"/>
          </p:nvPr>
        </p:nvSpPr>
        <p:spPr>
          <a:ln/>
        </p:spPr>
      </p:sp>
      <p:sp>
        <p:nvSpPr>
          <p:cNvPr id="59904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latin typeface="Times New Roman" charset="0"/>
                <a:ea typeface="ヒラギノ角ゴ Pro W3" charset="0"/>
                <a:cs typeface="ヒラギノ角ゴ Pro W3" charset="0"/>
              </a:rPr>
              <a:t>In reality…death will be defeated at the Rapture so we can live with God eternally (50-52).</a:t>
            </a:r>
          </a:p>
          <a:p>
            <a:endParaRPr lang="en-US" dirty="0">
              <a:latin typeface="Times New Roman" charset="0"/>
              <a:ea typeface="ヒラギノ角ゴ Pro W3" charset="0"/>
              <a:cs typeface="ヒラギノ角ゴ Pro W3" charset="0"/>
            </a:endParaRPr>
          </a:p>
          <a:p>
            <a:endParaRPr lang="en-US" dirty="0">
              <a:latin typeface="Times New Roman" charset="0"/>
              <a:ea typeface="ヒラギノ角ゴ Pro W3" charset="0"/>
              <a:cs typeface="ヒラギノ角ゴ Pro W3" charset="0"/>
            </a:endParaRPr>
          </a:p>
        </p:txBody>
      </p:sp>
    </p:spTree>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A8BDE2-278E-B648-8725-0B551DB27339}" type="slidenum">
              <a:rPr kumimoji="0" lang="en-US" sz="1200" b="1"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366</a:t>
            </a:fld>
            <a:endParaRPr kumimoji="0" lang="en-US" sz="1200" b="1"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9763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97635"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And we shall instantly be changed!</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367</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3837641823"/>
      </p:ext>
    </p:extLst>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89A2AB5-7A00-C544-8E83-AE68C7370047}"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368</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
        <p:nvSpPr>
          <p:cNvPr id="118786" name="Rectangle 2"/>
          <p:cNvSpPr>
            <a:spLocks noGrp="1" noRot="1" noChangeAspect="1" noChangeArrowheads="1" noTextEdit="1"/>
          </p:cNvSpPr>
          <p:nvPr>
            <p:ph type="sldImg"/>
          </p:nvPr>
        </p:nvSpPr>
        <p:spPr>
          <a:ln/>
        </p:spPr>
      </p:sp>
      <p:sp>
        <p:nvSpPr>
          <p:cNvPr id="1187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ea typeface="ヒラギノ角ゴ Pro W3" charset="0"/>
                <a:cs typeface="ヒラギノ角ゴ Pro W3" charset="0"/>
              </a:rPr>
              <a:t>The sting of death finally will be defeated.</a:t>
            </a:r>
          </a:p>
        </p:txBody>
      </p:sp>
    </p:spTree>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 [Since we know we’ll rise then, we should rise to service now!]</a:t>
            </a:r>
          </a:p>
          <a:p>
            <a:endParaRPr lang="en-US" sz="1200" b="1" kern="1200" dirty="0">
              <a:solidFill>
                <a:schemeClr val="tx1"/>
              </a:solidFill>
              <a:effectLst/>
              <a:latin typeface="Arial" panose="020B0604020202020204" pitchFamily="34" charset="0"/>
              <a:ea typeface="ヒラギノ角ゴ Pro W3" pitchFamily="80" charset="-128"/>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ヒラギノ角ゴ Pro W3" pitchFamily="80" charset="-128"/>
              </a:rPr>
              <a:t>NIV </a:t>
            </a: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1Cor. 15:58     Therefore, my dear brothers, stand firm. Stand firm in what? In the resurrection!</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 Let nothing move you. Does this mean to be stubborn about everything? No. Don't let anyone shake your belief in the risen Jesus.</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 Always give yourselves fully to the work of the Lord—don't be half-hearted in serving Jesus.</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 because you know that your labor in the Lord is not in vain. You support a truth—the resurrection of Jesus and your future resurrection—so you are not wasting your life to serve Christ. You will be rewarded.</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369</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4280119239"/>
      </p:ext>
    </p:extLst>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Slide Image Placeholder 1"/>
          <p:cNvSpPr>
            <a:spLocks noGrp="1" noRot="1" noChangeAspect="1" noTextEdit="1"/>
          </p:cNvSpPr>
          <p:nvPr>
            <p:ph type="sldImg"/>
          </p:nvPr>
        </p:nvSpPr>
        <p:spPr>
          <a:ln/>
        </p:spPr>
      </p:sp>
      <p:sp>
        <p:nvSpPr>
          <p:cNvPr id="54274"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spcBef>
                <a:spcPct val="0"/>
              </a:spcBef>
            </a:pP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What’s so important about Christ’s resurrection?  Why should it matter to you and me that Jesus arose?</a:t>
            </a:r>
            <a:endParaRPr lang="en-US" dirty="0">
              <a:ea typeface="ヒラギノ角ゴ Pro W3" charset="0"/>
              <a:cs typeface="ヒラギノ角ゴ Pro W3" charset="0"/>
            </a:endParaRPr>
          </a:p>
        </p:txBody>
      </p:sp>
      <p:sp>
        <p:nvSpPr>
          <p:cNvPr id="54275"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1F05DC2-03B8-0448-A918-8CC0EACEF3F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370</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Tree>
    <p:extLst>
      <p:ext uri="{BB962C8B-B14F-4D97-AF65-F5344CB8AC3E}">
        <p14:creationId xmlns:p14="http://schemas.microsoft.com/office/powerpoint/2010/main" val="442699326"/>
      </p:ext>
    </p:extLst>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FF5DBCE-D3EF-9249-8DA6-4DC4BF87B69F}"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371</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
        <p:nvSpPr>
          <p:cNvPr id="121858" name="Rectangle 2"/>
          <p:cNvSpPr>
            <a:spLocks noGrp="1" noRot="1" noChangeAspect="1" noChangeArrowheads="1" noTextEdit="1"/>
          </p:cNvSpPr>
          <p:nvPr>
            <p:ph type="sldImg"/>
          </p:nvPr>
        </p:nvSpPr>
        <p:spPr>
          <a:ln/>
        </p:spPr>
      </p:sp>
      <p:sp>
        <p:nvSpPr>
          <p:cNvPr id="1218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Jesus is alive today—since he also will make us alive again after death, serve him now until death.</a:t>
            </a:r>
            <a:r>
              <a:rPr lang="en-US" dirty="0">
                <a:effectLst/>
              </a:rPr>
              <a:t> </a:t>
            </a:r>
            <a:endParaRPr lang="en-US" b="0" dirty="0">
              <a:ea typeface="ヒラギノ角ゴ Pro W3" charset="0"/>
              <a:cs typeface="ヒラギノ角ゴ Pro W3"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7023197B-599E-BB41-A667-4492CE58188F}" type="slidenum">
              <a:rPr lang="en-US">
                <a:solidFill>
                  <a:prstClr val="black"/>
                </a:solidFill>
              </a:rPr>
              <a:pPr>
                <a:defRPr/>
              </a:pPr>
              <a:t>34</a:t>
            </a:fld>
            <a:endParaRPr lang="en-US" dirty="0">
              <a:solidFill>
                <a:prstClr val="black"/>
              </a:solidFill>
            </a:endParaRPr>
          </a:p>
        </p:txBody>
      </p:sp>
      <p:sp>
        <p:nvSpPr>
          <p:cNvPr id="1392642"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392643"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But what does a “resurrection life” look like?</a:t>
            </a:r>
          </a:p>
          <a:p>
            <a:r>
              <a:rPr lang="en-US" dirty="0"/>
              <a:t>Verse 58 says to “give yourself fully to the work of the Lord”!  Do you serve Him with all of your might?</a:t>
            </a:r>
          </a:p>
          <a:p>
            <a:r>
              <a:rPr lang="en-US" dirty="0"/>
              <a:t>“Resurrection life” has hope too. Don’t be like these Corinthians who lost hope (Gospel presentation).</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372</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653060550"/>
      </p:ext>
    </p:extLst>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23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254C6224-C992-E34F-83A7-91A0D87E3C47}" type="slidenum">
              <a:rPr lang="en-US" sz="1200">
                <a:solidFill>
                  <a:srgbClr val="000000"/>
                </a:solidFill>
                <a:latin typeface="Arial" panose="020B0604020202020204" pitchFamily="34" charset="0"/>
              </a:rPr>
              <a:pPr eaLnBrk="1" hangingPunct="1"/>
              <a:t>374</a:t>
            </a:fld>
            <a:endParaRPr lang="en-US" sz="1200" dirty="0">
              <a:solidFill>
                <a:srgbClr val="000000"/>
              </a:solidFill>
              <a:latin typeface="Arial" panose="020B0604020202020204" pitchFamily="34" charset="0"/>
            </a:endParaRPr>
          </a:p>
        </p:txBody>
      </p:sp>
      <p:sp>
        <p:nvSpPr>
          <p:cNvPr id="612355" name="Rectangle 2"/>
          <p:cNvSpPr>
            <a:spLocks noGrp="1" noRot="1" noChangeAspect="1" noChangeArrowheads="1"/>
          </p:cNvSpPr>
          <p:nvPr>
            <p:ph type="sldImg"/>
          </p:nvPr>
        </p:nvSpPr>
        <p:spPr>
          <a:solidFill>
            <a:srgbClr val="FFFFFF"/>
          </a:solidFill>
          <a:ln/>
        </p:spPr>
      </p:sp>
      <p:sp>
        <p:nvSpPr>
          <p:cNvPr id="61235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0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C738E8F-7C95-BE45-A995-73E12A6792A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375</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61440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0C1DDB3-33CF-C74B-8A14-2B770F0F0A9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375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14404" name="Rectangle 2"/>
          <p:cNvSpPr>
            <a:spLocks noGrp="1" noRot="1" noChangeAspect="1" noChangeArrowheads="1" noTextEdit="1"/>
          </p:cNvSpPr>
          <p:nvPr>
            <p:ph type="sldImg"/>
          </p:nvPr>
        </p:nvSpPr>
        <p:spPr>
          <a:ln/>
        </p:spPr>
      </p:sp>
      <p:sp>
        <p:nvSpPr>
          <p:cNvPr id="614405"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BD278EC-FA99-2646-871C-23A2D535A2DE}"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377</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87395" name="Rectangle 2"/>
          <p:cNvSpPr>
            <a:spLocks noGrp="1" noRot="1" noChangeAspect="1" noChangeArrowheads="1" noTextEdit="1"/>
          </p:cNvSpPr>
          <p:nvPr>
            <p:ph type="sldImg"/>
          </p:nvPr>
        </p:nvSpPr>
        <p:spPr>
          <a:ln/>
        </p:spPr>
      </p:sp>
      <p:sp>
        <p:nvSpPr>
          <p:cNvPr id="18739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Arial" panose="020B0604020202020204" pitchFamily="34" charset="0"/>
            </a:endParaRPr>
          </a:p>
          <a:p>
            <a:pPr eaLnBrk="1" hangingPunct="1"/>
            <a:r>
              <a:rPr lang="en-US" b="1" dirty="0">
                <a:latin typeface="Arial" panose="020B0604020202020204" pitchFamily="34" charset="0"/>
                <a:ea typeface="ＭＳ Ｐゴシック" charset="0"/>
                <a:cs typeface="Arial" panose="020B0604020202020204" pitchFamily="34" charset="0"/>
              </a:rPr>
              <a:t>On Paul’s third trip, he had a longer time in Ephesus where he heard about some problems at Corinth, so he wrote them a letter that we call 1 Corinthians.</a:t>
            </a:r>
          </a:p>
        </p:txBody>
      </p:sp>
    </p:spTree>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771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2F712B32-D7A6-8040-A175-25939ADF8296}" type="slidenum">
              <a:rPr lang="en-US" sz="1200">
                <a:solidFill>
                  <a:srgbClr val="000000"/>
                </a:solidFill>
                <a:latin typeface="Arial" panose="020B0604020202020204" pitchFamily="34" charset="0"/>
              </a:rPr>
              <a:pPr eaLnBrk="1" hangingPunct="1"/>
              <a:t>378</a:t>
            </a:fld>
            <a:endParaRPr lang="en-US" sz="1200" dirty="0">
              <a:solidFill>
                <a:srgbClr val="000000"/>
              </a:solidFill>
              <a:latin typeface="Arial" panose="020B0604020202020204" pitchFamily="34" charset="0"/>
            </a:endParaRPr>
          </a:p>
        </p:txBody>
      </p:sp>
      <p:sp>
        <p:nvSpPr>
          <p:cNvPr id="627715" name="Rectangle 1026"/>
          <p:cNvSpPr>
            <a:spLocks noGrp="1" noRot="1" noChangeAspect="1" noChangeArrowheads="1"/>
          </p:cNvSpPr>
          <p:nvPr>
            <p:ph type="sldImg"/>
          </p:nvPr>
        </p:nvSpPr>
        <p:spPr>
          <a:solidFill>
            <a:srgbClr val="FFFFFF"/>
          </a:solidFill>
          <a:ln/>
        </p:spPr>
      </p:sp>
      <p:sp>
        <p:nvSpPr>
          <p:cNvPr id="627716"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35300037"/>
      </p:ext>
    </p:extLst>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976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491A0043-FCAC-8048-9FD3-AE4CA5100BBF}" type="slidenum">
              <a:rPr lang="en-US" sz="1200">
                <a:solidFill>
                  <a:srgbClr val="000000"/>
                </a:solidFill>
                <a:latin typeface="Arial" panose="020B0604020202020204" pitchFamily="34" charset="0"/>
              </a:rPr>
              <a:pPr eaLnBrk="1" hangingPunct="1"/>
              <a:t>379</a:t>
            </a:fld>
            <a:endParaRPr lang="en-US" sz="1200" dirty="0">
              <a:solidFill>
                <a:srgbClr val="000000"/>
              </a:solidFill>
              <a:latin typeface="Arial" panose="020B0604020202020204" pitchFamily="34" charset="0"/>
            </a:endParaRPr>
          </a:p>
        </p:txBody>
      </p:sp>
      <p:sp>
        <p:nvSpPr>
          <p:cNvPr id="62976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r" eaLnBrk="1" hangingPunct="1"/>
            <a:fld id="{FC2101DD-4CA7-3B46-A77A-47B3D54A42C2}" type="slidenum">
              <a:rPr lang="en-US" sz="1200" b="0">
                <a:solidFill>
                  <a:srgbClr val="000000"/>
                </a:solidFill>
                <a:latin typeface="Times New Roman" charset="0"/>
              </a:rPr>
              <a:pPr algn="r" eaLnBrk="1" hangingPunct="1"/>
              <a:t>379</a:t>
            </a:fld>
            <a:endParaRPr lang="en-US" sz="1200" b="0">
              <a:solidFill>
                <a:srgbClr val="000000"/>
              </a:solidFill>
              <a:latin typeface="Times New Roman" charset="0"/>
            </a:endParaRPr>
          </a:p>
        </p:txBody>
      </p:sp>
      <p:sp>
        <p:nvSpPr>
          <p:cNvPr id="629764" name="Rectangle 2"/>
          <p:cNvSpPr>
            <a:spLocks noGrp="1" noRot="1" noChangeAspect="1" noChangeArrowheads="1" noTextEdit="1"/>
          </p:cNvSpPr>
          <p:nvPr>
            <p:ph type="sldImg"/>
          </p:nvPr>
        </p:nvSpPr>
        <p:spPr>
          <a:ln/>
        </p:spPr>
      </p:sp>
      <p:sp>
        <p:nvSpPr>
          <p:cNvPr id="629765"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Lst>
        </p:spPr>
        <p:txBody>
          <a:bodyPr/>
          <a:lstStyle/>
          <a:p>
            <a:pPr eaLnBrk="1" hangingPunct="1"/>
            <a:r>
              <a:rPr lang="en-US" b="1" dirty="0">
                <a:latin typeface="Arial" panose="020B0604020202020204" pitchFamily="34" charset="0"/>
                <a:ea typeface="ＭＳ Ｐゴシック" charset="0"/>
                <a:cs typeface="ＭＳ Ｐゴシック" charset="0"/>
              </a:rPr>
              <a:t>What about our finances?  I</a:t>
            </a:r>
            <a:r>
              <a:rPr lang="uk-UA" altLang="ja-JP" b="1" dirty="0">
                <a:latin typeface="Arial" panose="020B0604020202020204" pitchFamily="34" charset="0"/>
                <a:ea typeface="ＭＳ Ｐゴシック" charset="0"/>
                <a:cs typeface="ＭＳ Ｐゴシック" charset="0"/>
              </a:rPr>
              <a:t>'</a:t>
            </a:r>
            <a:r>
              <a:rPr lang="en-US" b="1" dirty="0" err="1">
                <a:latin typeface="Arial" panose="020B0604020202020204" pitchFamily="34" charset="0"/>
                <a:ea typeface="ＭＳ Ｐゴシック" charset="0"/>
                <a:cs typeface="ＭＳ Ｐゴシック" charset="0"/>
              </a:rPr>
              <a:t>ll</a:t>
            </a:r>
            <a:r>
              <a:rPr lang="en-US" b="1" dirty="0">
                <a:latin typeface="Arial" panose="020B0604020202020204" pitchFamily="34" charset="0"/>
                <a:ea typeface="ＭＳ Ｐゴシック" charset="0"/>
                <a:cs typeface="ＭＳ Ｐゴシック" charset="0"/>
              </a:rPr>
              <a:t> leave this report to our intern and treasurer, Manik Corea.</a:t>
            </a:r>
          </a:p>
        </p:txBody>
      </p:sp>
    </p:spTree>
  </p:cSld>
  <p:clrMapOvr>
    <a:masterClrMapping/>
  </p:clrMapOvr>
</p:notes>
</file>

<file path=ppt/notesSlides/notesSlide3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590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FFE185E8-9B31-0C41-9D77-4A60E5F88A48}" type="slidenum">
              <a:rPr lang="en-US" sz="1200">
                <a:solidFill>
                  <a:srgbClr val="000000"/>
                </a:solidFill>
                <a:latin typeface="Arial" panose="020B0604020202020204" pitchFamily="34" charset="0"/>
              </a:rPr>
              <a:pPr eaLnBrk="1" hangingPunct="1"/>
              <a:t>381</a:t>
            </a:fld>
            <a:endParaRPr lang="en-US" sz="1200" dirty="0">
              <a:solidFill>
                <a:srgbClr val="000000"/>
              </a:solidFill>
              <a:latin typeface="Arial" panose="020B0604020202020204" pitchFamily="34" charset="0"/>
            </a:endParaRPr>
          </a:p>
        </p:txBody>
      </p:sp>
      <p:sp>
        <p:nvSpPr>
          <p:cNvPr id="63590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r" eaLnBrk="1" hangingPunct="1"/>
            <a:fld id="{301E7048-D11A-0644-86C5-9BA7148B380C}" type="slidenum">
              <a:rPr lang="en-US" sz="1200" b="0">
                <a:solidFill>
                  <a:srgbClr val="000000"/>
                </a:solidFill>
                <a:latin typeface="Times New Roman" charset="0"/>
              </a:rPr>
              <a:pPr algn="r" eaLnBrk="1" hangingPunct="1"/>
              <a:t>381</a:t>
            </a:fld>
            <a:endParaRPr lang="en-US" sz="1200" b="0">
              <a:solidFill>
                <a:srgbClr val="000000"/>
              </a:solidFill>
              <a:latin typeface="Times New Roman" charset="0"/>
            </a:endParaRPr>
          </a:p>
        </p:txBody>
      </p:sp>
      <p:sp>
        <p:nvSpPr>
          <p:cNvPr id="635908" name="Rectangle 2"/>
          <p:cNvSpPr>
            <a:spLocks noGrp="1" noRot="1" noChangeAspect="1" noChangeArrowheads="1" noTextEdit="1"/>
          </p:cNvSpPr>
          <p:nvPr>
            <p:ph type="sldImg"/>
          </p:nvPr>
        </p:nvSpPr>
        <p:spPr>
          <a:ln/>
        </p:spPr>
      </p:sp>
      <p:sp>
        <p:nvSpPr>
          <p:cNvPr id="635909"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33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2A8B611-29FB-B39C-677C-DF348FEFAD0C}"/>
            </a:ext>
          </a:extLst>
        </p:cNvPr>
        <p:cNvGrpSpPr/>
        <p:nvPr/>
      </p:nvGrpSpPr>
      <p:grpSpPr>
        <a:xfrm>
          <a:off x="0" y="0"/>
          <a:ext cx="0" cy="0"/>
          <a:chOff x="0" y="0"/>
          <a:chExt cx="0" cy="0"/>
        </a:xfrm>
      </p:grpSpPr>
      <p:sp>
        <p:nvSpPr>
          <p:cNvPr id="635906" name="Rectangle 7">
            <a:extLst>
              <a:ext uri="{FF2B5EF4-FFF2-40B4-BE49-F238E27FC236}">
                <a16:creationId xmlns:a16="http://schemas.microsoft.com/office/drawing/2014/main" id="{A66CE9DE-B6EA-6A3C-6EF6-760A203B195F}"/>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FE185E8-9B31-0C41-9D77-4A60E5F88A48}"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385</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635907" name="Rectangle 7">
            <a:extLst>
              <a:ext uri="{FF2B5EF4-FFF2-40B4-BE49-F238E27FC236}">
                <a16:creationId xmlns:a16="http://schemas.microsoft.com/office/drawing/2014/main" id="{FAE282F9-3250-C895-9670-F4C39776CEF2}"/>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01E7048-D11A-0644-86C5-9BA7148B380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385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35908" name="Rectangle 2">
            <a:extLst>
              <a:ext uri="{FF2B5EF4-FFF2-40B4-BE49-F238E27FC236}">
                <a16:creationId xmlns:a16="http://schemas.microsoft.com/office/drawing/2014/main" id="{9D641D20-379C-119C-15E5-A2C721DD6A56}"/>
              </a:ext>
            </a:extLst>
          </p:cNvPr>
          <p:cNvSpPr>
            <a:spLocks noGrp="1" noRot="1" noChangeAspect="1" noChangeArrowheads="1" noTextEdit="1"/>
          </p:cNvSpPr>
          <p:nvPr>
            <p:ph type="sldImg"/>
          </p:nvPr>
        </p:nvSpPr>
        <p:spPr>
          <a:ln/>
        </p:spPr>
      </p:sp>
      <p:sp>
        <p:nvSpPr>
          <p:cNvPr id="635909" name="Rectangle 3">
            <a:extLst>
              <a:ext uri="{FF2B5EF4-FFF2-40B4-BE49-F238E27FC236}">
                <a16:creationId xmlns:a16="http://schemas.microsoft.com/office/drawing/2014/main" id="{86915A27-0BF1-FC7C-EB27-B73AECF606C5}"/>
              </a:ext>
            </a:extLst>
          </p:cNvPr>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329625118"/>
      </p:ext>
    </p:extLst>
  </p:cSld>
  <p:clrMapOvr>
    <a:masterClrMapping/>
  </p:clrMapOvr>
</p:notes>
</file>

<file path=ppt/notesSlides/notesSlide3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307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8796E8FC-6B9F-5247-B1F6-F73D0C763EC2}" type="slidenum">
              <a:rPr lang="en-US" sz="1200">
                <a:solidFill>
                  <a:srgbClr val="000000"/>
                </a:solidFill>
                <a:latin typeface="Arial" panose="020B0604020202020204" pitchFamily="34" charset="0"/>
              </a:rPr>
              <a:pPr eaLnBrk="1" hangingPunct="1"/>
              <a:t>386</a:t>
            </a:fld>
            <a:endParaRPr lang="en-US" sz="1200" dirty="0">
              <a:solidFill>
                <a:srgbClr val="000000"/>
              </a:solidFill>
              <a:latin typeface="Arial" panose="020B0604020202020204" pitchFamily="34" charset="0"/>
            </a:endParaRPr>
          </a:p>
        </p:txBody>
      </p:sp>
      <p:sp>
        <p:nvSpPr>
          <p:cNvPr id="643075"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r" eaLnBrk="1" hangingPunct="1"/>
            <a:fld id="{69DB9444-69B7-C04E-BDEE-0FA0CE9FC3CD}" type="slidenum">
              <a:rPr lang="en-US" sz="1200" b="0">
                <a:solidFill>
                  <a:srgbClr val="000000"/>
                </a:solidFill>
                <a:latin typeface="Times New Roman" charset="0"/>
              </a:rPr>
              <a:pPr algn="r" eaLnBrk="1" hangingPunct="1"/>
              <a:t>386</a:t>
            </a:fld>
            <a:endParaRPr lang="en-US" sz="1200" b="0">
              <a:solidFill>
                <a:srgbClr val="000000"/>
              </a:solidFill>
              <a:latin typeface="Times New Roman" charset="0"/>
            </a:endParaRPr>
          </a:p>
        </p:txBody>
      </p:sp>
      <p:sp>
        <p:nvSpPr>
          <p:cNvPr id="643076" name="Rectangle 2"/>
          <p:cNvSpPr>
            <a:spLocks noGrp="1" noRot="1" noChangeAspect="1" noChangeArrowheads="1"/>
          </p:cNvSpPr>
          <p:nvPr>
            <p:ph type="sldImg"/>
          </p:nvPr>
        </p:nvSpPr>
        <p:spPr>
          <a:solidFill>
            <a:srgbClr val="FFFFFF"/>
          </a:solidFill>
          <a:ln/>
        </p:spPr>
      </p:sp>
      <p:sp>
        <p:nvSpPr>
          <p:cNvPr id="643077" name="Rectangle 3"/>
          <p:cNvSpPr>
            <a:spLocks noGrp="1" noChangeArrowheads="1"/>
          </p:cNvSpPr>
          <p:nvPr>
            <p:ph type="body" idx="1"/>
          </p:nvPr>
        </p:nvSpPr>
        <p:spPr>
          <a:solidFill>
            <a:srgbClr val="FFFFFF"/>
          </a:solidFill>
          <a:ln>
            <a:solidFill>
              <a:srgbClr val="000000"/>
            </a:solidFill>
          </a:ln>
        </p:spPr>
        <p:txBody>
          <a:bodyPr/>
          <a:lstStyle/>
          <a:p>
            <a:pPr eaLnBrk="1" hangingPunct="1">
              <a:spcBef>
                <a:spcPct val="0"/>
              </a:spcBef>
            </a:pPr>
            <a:r>
              <a:rPr lang="en-US" sz="2400" b="1" dirty="0">
                <a:latin typeface="Arial" panose="020B0604020202020204" pitchFamily="34" charset="0"/>
                <a:ea typeface="ＭＳ Ｐゴシック" charset="0"/>
                <a:cs typeface="ＭＳ Ｐゴシック" charset="0"/>
              </a:rPr>
              <a:t>Like a sports team needs a common goal, so do we.</a:t>
            </a:r>
          </a:p>
          <a:p>
            <a:pPr eaLnBrk="1" hangingPunct="1">
              <a:spcBef>
                <a:spcPct val="0"/>
              </a:spcBef>
            </a:pPr>
            <a:r>
              <a:rPr lang="en-US" sz="2400" b="1" dirty="0">
                <a:latin typeface="Arial" panose="020B0604020202020204" pitchFamily="34" charset="0"/>
                <a:ea typeface="ＭＳ Ｐゴシック" charset="0"/>
                <a:cs typeface="ＭＳ Ｐゴシック" charset="0"/>
              </a:rPr>
              <a:t>Praise God for the unity of this body.  I have been a part of 13 churches in my 36 years as a Christian--and this is the most united!</a:t>
            </a:r>
          </a:p>
        </p:txBody>
      </p:sp>
    </p:spTree>
  </p:cSld>
  <p:clrMapOvr>
    <a:masterClrMapping/>
  </p:clrMapOvr>
</p:notes>
</file>

<file path=ppt/notesSlides/notesSlide3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We all are too keenly aware that there is a herd mentality in our world. It seems that the blind keeps leading the blind—insisting that we slavishly follow. </a:t>
            </a:r>
          </a:p>
          <a:p>
            <a:r>
              <a:rPr lang="en-US" b="1" dirty="0">
                <a:latin typeface="Arial" panose="020B0604020202020204" pitchFamily="34" charset="0"/>
                <a:cs typeface="Arial" panose="020B0604020202020204" pitchFamily="34" charset="0"/>
              </a:rPr>
              <a:t>This week the governor of Virginia publicly argued for infanticide—and millions supported him!</a:t>
            </a:r>
          </a:p>
          <a:p>
            <a:r>
              <a:rPr lang="en-US" b="1" dirty="0">
                <a:latin typeface="Arial" panose="020B0604020202020204" pitchFamily="34" charset="0"/>
                <a:cs typeface="Arial" panose="020B0604020202020204" pitchFamily="34" charset="0"/>
              </a:rPr>
              <a:t>Then pictures arouse of his racism while in medical school—so now politicians of his own party are calling for his resignation!</a:t>
            </a:r>
          </a:p>
          <a:p>
            <a:r>
              <a:rPr lang="en-US" b="1" dirty="0">
                <a:latin typeface="Arial" panose="020B0604020202020204" pitchFamily="34" charset="0"/>
                <a:cs typeface="Arial" panose="020B0604020202020204" pitchFamily="34" charset="0"/>
              </a:rPr>
              <a:t>Since when is prejudice worse than killing babies right after birth?</a:t>
            </a:r>
          </a:p>
        </p:txBody>
      </p:sp>
    </p:spTree>
    <p:extLst>
      <p:ext uri="{BB962C8B-B14F-4D97-AF65-F5344CB8AC3E}">
        <p14:creationId xmlns:p14="http://schemas.microsoft.com/office/powerpoint/2010/main" val="1069115049"/>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6A710012-6D3D-6D43-AA0C-9388FAEA03BC}" type="slidenum">
              <a:rPr lang="en-US">
                <a:solidFill>
                  <a:prstClr val="black"/>
                </a:solidFill>
              </a:rPr>
              <a:pPr>
                <a:defRPr/>
              </a:pPr>
              <a:t>35</a:t>
            </a:fld>
            <a:endParaRPr lang="en-US" dirty="0">
              <a:solidFill>
                <a:prstClr val="black"/>
              </a:solidFill>
            </a:endParaRPr>
          </a:p>
        </p:txBody>
      </p:sp>
      <p:sp>
        <p:nvSpPr>
          <p:cNvPr id="1396738"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39673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dirty="0">
                <a:effectLst/>
                <a:latin typeface="Arial" panose="020B0604020202020204" pitchFamily="34" charset="0"/>
                <a:ea typeface="Times New Roman" panose="02020603050405020304" pitchFamily="18" charset="0"/>
                <a:cs typeface="Arial" panose="020B0604020202020204" pitchFamily="34" charset="0"/>
              </a:rPr>
              <a:t>How should we be </a:t>
            </a:r>
            <a:r>
              <a:rPr lang="en-US" sz="1200" b="1" u="sng" dirty="0">
                <a:effectLst/>
                <a:latin typeface="Arial" panose="020B0604020202020204" pitchFamily="34" charset="0"/>
                <a:ea typeface="Times New Roman" panose="02020603050405020304" pitchFamily="18" charset="0"/>
                <a:cs typeface="Arial" panose="020B0604020202020204" pitchFamily="34" charset="0"/>
              </a:rPr>
              <a:t>different</a:t>
            </a:r>
            <a:r>
              <a:rPr lang="en-US" sz="1200" b="1" dirty="0">
                <a:effectLst/>
                <a:latin typeface="Arial" panose="020B0604020202020204" pitchFamily="34" charset="0"/>
                <a:ea typeface="Times New Roman" panose="02020603050405020304" pitchFamily="18" charset="0"/>
                <a:cs typeface="Arial" panose="020B0604020202020204" pitchFamily="34" charset="0"/>
              </a:rPr>
              <a:t> from unbelievers? I just told you three ways! </a:t>
            </a:r>
          </a:p>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dirty="0">
                <a:effectLst/>
                <a:latin typeface="Arial" panose="020B0604020202020204" pitchFamily="34" charset="0"/>
                <a:ea typeface="Times New Roman" panose="02020603050405020304" pitchFamily="18" charset="0"/>
                <a:cs typeface="Arial" panose="020B0604020202020204" pitchFamily="34" charset="0"/>
              </a:rPr>
              <a:t>What are some of the ways that God wants your life to escape the herd mentality? </a:t>
            </a:r>
          </a:p>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dirty="0">
                <a:effectLst/>
                <a:latin typeface="Arial" panose="020B0604020202020204" pitchFamily="34" charset="0"/>
                <a:ea typeface="Times New Roman" panose="02020603050405020304" pitchFamily="18" charset="0"/>
                <a:cs typeface="Arial" panose="020B0604020202020204" pitchFamily="34" charset="0"/>
              </a:rPr>
              <a:t>How does Jesus desire you to rise above the fray?</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92648196"/>
      </p:ext>
    </p:extLst>
  </p:cSld>
  <p:clrMapOvr>
    <a:masterClrMapping/>
  </p:clrMapOvr>
</p:notes>
</file>

<file path=ppt/notesSlides/notesSlide3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736328465"/>
      </p:ext>
    </p:extLst>
  </p:cSld>
  <p:clrMapOvr>
    <a:masterClrMapping/>
  </p:clrMapOvr>
</p:notes>
</file>

<file path=ppt/notesSlides/notesSlide3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SG" dirty="0">
                <a:cs typeface="ＭＳ Ｐゴシック" charset="0"/>
              </a:rPr>
              <a:t>Said differently, do not divide the church, do not be immoral, and do not act only for your own benefit (restatement). </a:t>
            </a:r>
            <a:endParaRPr lang="en-US" dirty="0">
              <a:cs typeface="ＭＳ Ｐゴシック" charset="0"/>
            </a:endParaRPr>
          </a:p>
        </p:txBody>
      </p:sp>
    </p:spTree>
    <p:extLst>
      <p:ext uri="{BB962C8B-B14F-4D97-AF65-F5344CB8AC3E}">
        <p14:creationId xmlns:p14="http://schemas.microsoft.com/office/powerpoint/2010/main" val="1676269640"/>
      </p:ext>
    </p:extLst>
  </p:cSld>
  <p:clrMapOvr>
    <a:masterClrMapping/>
  </p:clrMapOvr>
</p:notes>
</file>

<file path=ppt/notesSlides/notesSlide3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3204396346"/>
      </p:ext>
    </p:extLst>
  </p:cSld>
  <p:clrMapOvr>
    <a:masterClrMapping/>
  </p:clrMapOvr>
</p:notes>
</file>

<file path=ppt/notesSlides/notesSlide3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2EDCEA-0CB3-DA48-9F73-F780BAA943B6}" type="slidenum">
              <a:rPr kumimoji="0" lang="en-US" sz="1200" b="1"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396</a:t>
            </a:fld>
            <a:endParaRPr kumimoji="0" lang="en-US" sz="1200" b="1"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sz="1200" b="1" dirty="0">
                <a:solidFill>
                  <a:srgbClr val="FFFFFF"/>
                </a:solidFill>
                <a:latin typeface="Arial" panose="020B0604020202020204" pitchFamily="34" charset="0"/>
                <a:ea typeface="ＭＳ Ｐゴシック" charset="0"/>
              </a:rPr>
              <a:t>NP NT Preaching (np) Arabic</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913992999"/>
      </p:ext>
    </p:extLst>
  </p:cSld>
  <p:clrMapOvr>
    <a:masterClrMapping/>
  </p:clrMapOvr>
</p:notes>
</file>

<file path=ppt/notesSlides/notesSlide3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92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5C39D7D7-3169-D547-B0DC-1CEC6E708FCB}" type="slidenum">
              <a:rPr lang="en-US" sz="1200">
                <a:solidFill>
                  <a:srgbClr val="000000"/>
                </a:solidFill>
                <a:latin typeface="Arial" panose="020B0604020202020204" pitchFamily="34" charset="0"/>
              </a:rPr>
              <a:pPr eaLnBrk="1" hangingPunct="1"/>
              <a:t>397</a:t>
            </a:fld>
            <a:endParaRPr lang="en-US" sz="1200" dirty="0">
              <a:solidFill>
                <a:srgbClr val="000000"/>
              </a:solidFill>
              <a:latin typeface="Arial" panose="020B0604020202020204" pitchFamily="34" charset="0"/>
            </a:endParaRPr>
          </a:p>
        </p:txBody>
      </p:sp>
      <p:sp>
        <p:nvSpPr>
          <p:cNvPr id="649219" name="Rectangle 2"/>
          <p:cNvSpPr>
            <a:spLocks noGrp="1" noRot="1" noChangeAspect="1" noChangeArrowheads="1"/>
          </p:cNvSpPr>
          <p:nvPr>
            <p:ph type="sldImg"/>
          </p:nvPr>
        </p:nvSpPr>
        <p:spPr>
          <a:solidFill>
            <a:srgbClr val="FFFFFF"/>
          </a:solidFill>
          <a:ln/>
        </p:spPr>
      </p:sp>
      <p:sp>
        <p:nvSpPr>
          <p:cNvPr id="64922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3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398</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sz="1200" b="1" dirty="0">
                <a:solidFill>
                  <a:srgbClr val="FFFFFF"/>
                </a:solidFill>
                <a:latin typeface="Arial" panose="020B0604020202020204" pitchFamily="34" charset="0"/>
                <a:ea typeface="ＭＳ Ｐゴシック" charset="0"/>
              </a:rPr>
              <a:t>NT Survey (ns) Arabic</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18203547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9A7091DB-7908-0045-9EDB-B7C06BAE4316}" type="slidenum">
              <a:rPr lang="en-US">
                <a:solidFill>
                  <a:prstClr val="black"/>
                </a:solidFill>
              </a:rPr>
              <a:pPr>
                <a:defRPr/>
              </a:pPr>
              <a:t>36</a:t>
            </a:fld>
            <a:endParaRPr lang="en-US" dirty="0">
              <a:solidFill>
                <a:prstClr val="black"/>
              </a:solidFill>
            </a:endParaRPr>
          </a:p>
        </p:txBody>
      </p:sp>
      <p:sp>
        <p:nvSpPr>
          <p:cNvPr id="1398786"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39878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0394E44E-B1E1-2F4A-9914-E8E0DA33AC78}" type="slidenum">
              <a:rPr lang="en-US">
                <a:solidFill>
                  <a:prstClr val="black"/>
                </a:solidFill>
              </a:rPr>
              <a:pPr>
                <a:defRPr/>
              </a:pPr>
              <a:t>37</a:t>
            </a:fld>
            <a:endParaRPr lang="en-US" dirty="0">
              <a:solidFill>
                <a:prstClr val="black"/>
              </a:solidFill>
            </a:endParaRPr>
          </a:p>
        </p:txBody>
      </p:sp>
      <p:sp>
        <p:nvSpPr>
          <p:cNvPr id="1400834"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400835"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2E983436-2D9D-DF4C-9509-D67ACB046338}" type="slidenum">
              <a:rPr lang="en-US">
                <a:solidFill>
                  <a:prstClr val="black"/>
                </a:solidFill>
              </a:rPr>
              <a:pPr>
                <a:defRPr/>
              </a:pPr>
              <a:t>38</a:t>
            </a:fld>
            <a:endParaRPr lang="en-US" dirty="0">
              <a:solidFill>
                <a:prstClr val="black"/>
              </a:solidFill>
            </a:endParaRPr>
          </a:p>
        </p:txBody>
      </p:sp>
      <p:sp>
        <p:nvSpPr>
          <p:cNvPr id="1402882"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402883"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35262EBD-0E7C-244C-A900-E4E1E597137C}" type="slidenum">
              <a:rPr lang="en-US">
                <a:solidFill>
                  <a:prstClr val="black"/>
                </a:solidFill>
              </a:rPr>
              <a:pPr>
                <a:defRPr/>
              </a:pPr>
              <a:t>39</a:t>
            </a:fld>
            <a:endParaRPr lang="en-US" dirty="0">
              <a:solidFill>
                <a:prstClr val="black"/>
              </a:solidFill>
            </a:endParaRPr>
          </a:p>
        </p:txBody>
      </p:sp>
      <p:sp>
        <p:nvSpPr>
          <p:cNvPr id="1406978"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40697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9DE42745-099C-644E-9839-E6EDB8292C0D}" type="slidenum">
              <a:rPr lang="en-US">
                <a:solidFill>
                  <a:prstClr val="black"/>
                </a:solidFill>
              </a:rPr>
              <a:pPr>
                <a:defRPr/>
              </a:pPr>
              <a:t>40</a:t>
            </a:fld>
            <a:endParaRPr lang="en-US" dirty="0">
              <a:solidFill>
                <a:prstClr val="black"/>
              </a:solidFill>
            </a:endParaRPr>
          </a:p>
        </p:txBody>
      </p:sp>
      <p:sp>
        <p:nvSpPr>
          <p:cNvPr id="1409026"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40902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extLst>
      <p:ext uri="{BB962C8B-B14F-4D97-AF65-F5344CB8AC3E}">
        <p14:creationId xmlns:p14="http://schemas.microsoft.com/office/powerpoint/2010/main" val="293628999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B5C2445-BE51-F944-B8EE-D63853412043}" type="slidenum">
              <a:rPr lang="en-US">
                <a:solidFill>
                  <a:prstClr val="black"/>
                </a:solidFill>
              </a:rPr>
              <a:pPr/>
              <a:t>5</a:t>
            </a:fld>
            <a:endParaRPr lang="en-US" dirty="0">
              <a:solidFill>
                <a:prstClr val="black"/>
              </a:solidFill>
            </a:endParaRPr>
          </a:p>
        </p:txBody>
      </p:sp>
      <p:sp>
        <p:nvSpPr>
          <p:cNvPr id="1323010"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323011"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78BCC377-5E91-D245-AFF8-7343E0ACDD02}" type="slidenum">
              <a:rPr lang="en-US">
                <a:solidFill>
                  <a:prstClr val="black"/>
                </a:solidFill>
              </a:rPr>
              <a:pPr>
                <a:defRPr/>
              </a:pPr>
              <a:t>41</a:t>
            </a:fld>
            <a:endParaRPr lang="en-US" dirty="0">
              <a:solidFill>
                <a:prstClr val="black"/>
              </a:solidFill>
            </a:endParaRPr>
          </a:p>
        </p:txBody>
      </p:sp>
      <p:sp>
        <p:nvSpPr>
          <p:cNvPr id="1411074"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411075"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2331FB58-0777-9A40-8409-5984E969B307}" type="slidenum">
              <a:rPr lang="en-US">
                <a:solidFill>
                  <a:prstClr val="black"/>
                </a:solidFill>
              </a:rPr>
              <a:pPr>
                <a:defRPr/>
              </a:pPr>
              <a:t>42</a:t>
            </a:fld>
            <a:endParaRPr lang="en-US" dirty="0">
              <a:solidFill>
                <a:prstClr val="black"/>
              </a:solidFill>
            </a:endParaRPr>
          </a:p>
        </p:txBody>
      </p:sp>
      <p:sp>
        <p:nvSpPr>
          <p:cNvPr id="1415170"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415171"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5938" name="Rectangle 7"/>
          <p:cNvSpPr>
            <a:spLocks noGrp="1" noChangeArrowheads="1"/>
          </p:cNvSpPr>
          <p:nvPr>
            <p:ph type="sldNum" sz="quarter" idx="5"/>
          </p:nvPr>
        </p:nvSpPr>
        <p:spPr>
          <a:noFill/>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2ECDD4F-431B-C446-AB6F-9A6E15CC6F81}" type="slidenum">
              <a:rPr kumimoji="0" lang="en-US" sz="1200" b="0" i="0" u="none" strike="noStrike" kern="1200" cap="none" spc="0" normalizeH="0" baseline="0" noProof="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935939" name="Rectangle 2"/>
          <p:cNvSpPr>
            <a:spLocks noGrp="1" noRot="1" noChangeAspect="1" noChangeArrowheads="1"/>
          </p:cNvSpPr>
          <p:nvPr>
            <p:ph type="sldImg"/>
          </p:nvPr>
        </p:nvSpPr>
        <p:spPr>
          <a:solidFill>
            <a:srgbClr val="FFFFFF"/>
          </a:solidFill>
          <a:ln/>
        </p:spPr>
      </p:sp>
      <p:sp>
        <p:nvSpPr>
          <p:cNvPr id="935940"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SG" sz="1200" b="1" kern="1200" dirty="0">
                <a:solidFill>
                  <a:schemeClr val="tx1"/>
                </a:solidFill>
                <a:effectLst/>
                <a:latin typeface="Arial" panose="020B0604020202020204" pitchFamily="34" charset="0"/>
                <a:ea typeface="+mn-ea"/>
                <a:cs typeface="Arial" panose="020B0604020202020204" pitchFamily="34" charset="0"/>
              </a:rPr>
              <a:t>Community worship is also a fantastic privilege! Don’t look at church as a burden but as a blessing. That’s why the fellowship offering is also called the peace offering.  “The typology of the fellowship offering pictures the fellowship that the New Testament believer has with God and with other believers on the basis of Christ’s death on the cross (1 John 1:3). This is one phase of Christ’s ‘making peace through His blood, shed on the cross’ (Col. 1:20). In fact, ‘He Himself is our peace’ (Eph. 2:14)” (Lindsey, BKC, 1:180).</a:t>
            </a:r>
          </a:p>
          <a:p>
            <a:pPr eaLnBrk="1" hangingPunct="1"/>
            <a:endParaRPr lang="en-US" b="1" dirty="0">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1440413418"/>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3606EC01-64D5-704C-B4FE-82ED1FAF7FB2}" type="slidenum">
              <a:rPr lang="en-US">
                <a:solidFill>
                  <a:prstClr val="black"/>
                </a:solidFill>
              </a:rPr>
              <a:pPr>
                <a:defRPr/>
              </a:pPr>
              <a:t>44</a:t>
            </a:fld>
            <a:endParaRPr lang="en-US" dirty="0">
              <a:solidFill>
                <a:prstClr val="black"/>
              </a:solidFill>
            </a:endParaRPr>
          </a:p>
        </p:txBody>
      </p:sp>
      <p:sp>
        <p:nvSpPr>
          <p:cNvPr id="1421314"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421315"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36BE5670-FE7B-AE40-ABA4-B1CB832F8822}" type="slidenum">
              <a:rPr lang="en-US">
                <a:solidFill>
                  <a:prstClr val="black"/>
                </a:solidFill>
              </a:rPr>
              <a:pPr>
                <a:defRPr/>
              </a:pPr>
              <a:t>45</a:t>
            </a:fld>
            <a:endParaRPr lang="en-US" dirty="0">
              <a:solidFill>
                <a:prstClr val="black"/>
              </a:solidFill>
            </a:endParaRPr>
          </a:p>
        </p:txBody>
      </p:sp>
      <p:sp>
        <p:nvSpPr>
          <p:cNvPr id="1423362"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423363"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2CDD732-F301-A94E-91C1-609FEFE19596}" type="slidenum">
              <a:rPr lang="en-US">
                <a:solidFill>
                  <a:prstClr val="black"/>
                </a:solidFill>
              </a:rPr>
              <a:pPr/>
              <a:t>46</a:t>
            </a:fld>
            <a:endParaRPr lang="en-US" dirty="0">
              <a:solidFill>
                <a:prstClr val="black"/>
              </a:solidFill>
            </a:endParaRPr>
          </a:p>
        </p:txBody>
      </p:sp>
      <p:sp>
        <p:nvSpPr>
          <p:cNvPr id="142745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427459"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7829FC5-EEE3-4747-BC21-8392B38F6BDC}" type="slidenum">
              <a:rPr kumimoji="0" lang="en-US" sz="1200" u="none" strike="noStrike" kern="1200" cap="none" spc="0" normalizeH="0" baseline="0" noProof="0">
                <a:ln>
                  <a:noFill/>
                </a:ln>
                <a:solidFill>
                  <a:prstClr val="black"/>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47</a:t>
            </a:fld>
            <a:endParaRPr kumimoji="0" lang="en-US" sz="1200" u="none" strike="noStrike" kern="1200" cap="none" spc="0" normalizeH="0" baseline="0" noProof="0" dirty="0">
              <a:ln>
                <a:noFill/>
              </a:ln>
              <a:solidFill>
                <a:prstClr val="black"/>
              </a:solidFill>
              <a:effectLst/>
              <a:uLnTx/>
              <a:uFillTx/>
              <a:ea typeface="ＭＳ Ｐゴシック" charset="0"/>
            </a:endParaRPr>
          </a:p>
        </p:txBody>
      </p:sp>
      <p:sp>
        <p:nvSpPr>
          <p:cNvPr id="1431554"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431555"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extLst>
      <p:ext uri="{BB962C8B-B14F-4D97-AF65-F5344CB8AC3E}">
        <p14:creationId xmlns:p14="http://schemas.microsoft.com/office/powerpoint/2010/main" val="164530815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030502D0-8EBD-8C48-BB53-0C02807004F6}" type="slidenum">
              <a:rPr lang="en-US">
                <a:solidFill>
                  <a:prstClr val="black"/>
                </a:solidFill>
              </a:rPr>
              <a:pPr>
                <a:defRPr/>
              </a:pPr>
              <a:t>48</a:t>
            </a:fld>
            <a:endParaRPr lang="en-US" dirty="0">
              <a:solidFill>
                <a:prstClr val="black"/>
              </a:solidFill>
            </a:endParaRPr>
          </a:p>
        </p:txBody>
      </p:sp>
      <p:sp>
        <p:nvSpPr>
          <p:cNvPr id="1437698"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43769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09DB3341-7433-3949-9886-2852B4F769A4}" type="slidenum">
              <a:rPr lang="en-US">
                <a:solidFill>
                  <a:prstClr val="black"/>
                </a:solidFill>
              </a:rPr>
              <a:pPr>
                <a:defRPr/>
              </a:pPr>
              <a:t>49</a:t>
            </a:fld>
            <a:endParaRPr lang="en-US" dirty="0">
              <a:solidFill>
                <a:prstClr val="black"/>
              </a:solidFill>
            </a:endParaRPr>
          </a:p>
        </p:txBody>
      </p:sp>
      <p:sp>
        <p:nvSpPr>
          <p:cNvPr id="1439746"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43974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C24E1744-41E0-6F4D-A9CD-FC660862F23C}" type="slidenum">
              <a:rPr lang="en-US">
                <a:solidFill>
                  <a:prstClr val="black"/>
                </a:solidFill>
              </a:rPr>
              <a:pPr>
                <a:defRPr/>
              </a:pPr>
              <a:t>50</a:t>
            </a:fld>
            <a:endParaRPr lang="en-US" dirty="0">
              <a:solidFill>
                <a:prstClr val="black"/>
              </a:solidFill>
            </a:endParaRPr>
          </a:p>
        </p:txBody>
      </p:sp>
      <p:sp>
        <p:nvSpPr>
          <p:cNvPr id="1439746"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43974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7FE7248-97FF-4845-97A6-FAE3DEA63D22}" type="slidenum">
              <a:rPr lang="en-US">
                <a:solidFill>
                  <a:prstClr val="black"/>
                </a:solidFill>
              </a:rPr>
              <a:pPr/>
              <a:t>6</a:t>
            </a:fld>
            <a:endParaRPr lang="en-US" dirty="0">
              <a:solidFill>
                <a:prstClr val="black"/>
              </a:solidFill>
            </a:endParaRPr>
          </a:p>
        </p:txBody>
      </p:sp>
      <p:sp>
        <p:nvSpPr>
          <p:cNvPr id="132505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325059"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363C2CB-4B9F-F045-93C8-CBA2D7CC971C}"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51</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8637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B530766-A2C4-6041-9665-5A616800F0B0}"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51</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86371" name="Rectangle 2"/>
          <p:cNvSpPr>
            <a:spLocks noGrp="1" noRot="1" noChangeAspect="1" noChangeArrowheads="1"/>
          </p:cNvSpPr>
          <p:nvPr>
            <p:ph type="sldImg"/>
          </p:nvPr>
        </p:nvSpPr>
        <p:spPr>
          <a:solidFill>
            <a:srgbClr val="FFFFFF"/>
          </a:solidFill>
          <a:ln/>
        </p:spPr>
      </p:sp>
      <p:sp>
        <p:nvSpPr>
          <p:cNvPr id="18637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17166E9-1BF6-8D47-47D9-02207DB2E018}"/>
            </a:ext>
          </a:extLst>
        </p:cNvPr>
        <p:cNvGrpSpPr/>
        <p:nvPr/>
      </p:nvGrpSpPr>
      <p:grpSpPr>
        <a:xfrm>
          <a:off x="0" y="0"/>
          <a:ext cx="0" cy="0"/>
          <a:chOff x="0" y="0"/>
          <a:chExt cx="0" cy="0"/>
        </a:xfrm>
      </p:grpSpPr>
      <p:sp>
        <p:nvSpPr>
          <p:cNvPr id="7" name="Rectangle 7">
            <a:extLst>
              <a:ext uri="{FF2B5EF4-FFF2-40B4-BE49-F238E27FC236}">
                <a16:creationId xmlns:a16="http://schemas.microsoft.com/office/drawing/2014/main" id="{3578238E-6298-D74E-AB00-0736D5512D8B}"/>
              </a:ext>
            </a:extLst>
          </p:cNvPr>
          <p:cNvSpPr>
            <a:spLocks noGrp="1" noChangeArrowheads="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30502D0-8EBD-8C48-BB53-0C02807004F6}" type="slidenum">
              <a:rPr kumimoji="0" lang="en-US" sz="1200" u="none" strike="noStrike" kern="1200" cap="none" spc="0" normalizeH="0" baseline="0" noProof="0">
                <a:ln>
                  <a:noFill/>
                </a:ln>
                <a:solidFill>
                  <a:prstClr val="black"/>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52</a:t>
            </a:fld>
            <a:endParaRPr kumimoji="0" lang="en-US" sz="1200" u="none" strike="noStrike" kern="1200" cap="none" spc="0" normalizeH="0" baseline="0" noProof="0" dirty="0">
              <a:ln>
                <a:noFill/>
              </a:ln>
              <a:solidFill>
                <a:prstClr val="black"/>
              </a:solidFill>
              <a:effectLst/>
              <a:uLnTx/>
              <a:uFillTx/>
              <a:ea typeface="ＭＳ Ｐゴシック" charset="0"/>
            </a:endParaRPr>
          </a:p>
        </p:txBody>
      </p:sp>
      <p:sp>
        <p:nvSpPr>
          <p:cNvPr id="1437698" name="Rectangle 2">
            <a:extLst>
              <a:ext uri="{FF2B5EF4-FFF2-40B4-BE49-F238E27FC236}">
                <a16:creationId xmlns:a16="http://schemas.microsoft.com/office/drawing/2014/main" id="{2C953445-EDAF-1C87-C101-66BCBB4D07B6}"/>
              </a:ext>
            </a:extLst>
          </p:cNvPr>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437699" name="Rectangle 3">
            <a:extLst>
              <a:ext uri="{FF2B5EF4-FFF2-40B4-BE49-F238E27FC236}">
                <a16:creationId xmlns:a16="http://schemas.microsoft.com/office/drawing/2014/main" id="{85509FBA-8219-98FA-1BC1-9C6E904D151C}"/>
              </a:ext>
            </a:extLst>
          </p:cNvPr>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extLst>
      <p:ext uri="{BB962C8B-B14F-4D97-AF65-F5344CB8AC3E}">
        <p14:creationId xmlns:p14="http://schemas.microsoft.com/office/powerpoint/2010/main" val="767681709"/>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4C838F7-7BB9-EE46-8426-03269C77E5C5}"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53</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8841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6D4D169-871D-534A-ABB5-01047FD1F639}"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53</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88419" name="Rectangle 2"/>
          <p:cNvSpPr>
            <a:spLocks noGrp="1" noRot="1" noChangeAspect="1" noChangeArrowheads="1"/>
          </p:cNvSpPr>
          <p:nvPr>
            <p:ph type="sldImg"/>
          </p:nvPr>
        </p:nvSpPr>
        <p:spPr>
          <a:solidFill>
            <a:srgbClr val="FFFFFF"/>
          </a:solidFill>
          <a:ln/>
        </p:spPr>
      </p:sp>
      <p:sp>
        <p:nvSpPr>
          <p:cNvPr id="18842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83864CE-A296-3240-AB7F-F9F865AC5B43}"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56</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608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46083"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a typeface="ＭＳ Ｐゴシック" charset="0"/>
              <a:cs typeface="ＭＳ Ｐゴシック"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7D2A183-539A-B64C-BD41-0E6F1B5633B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57</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a typeface="ＭＳ Ｐゴシック" charset="0"/>
              <a:cs typeface="ＭＳ Ｐゴシック"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7" name="Rectangle 7"/>
          <p:cNvSpPr txBox="1">
            <a:spLocks noGrp="1" noChangeArrowheads="1"/>
          </p:cNvSpPr>
          <p:nvPr/>
        </p:nvSpPr>
        <p:spPr bwMode="auto">
          <a:xfrm>
            <a:off x="3900488" y="9515475"/>
            <a:ext cx="2981325" cy="500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6551" tIns="48276" rIns="96551" bIns="48276"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F5DE975-F472-BA4C-A774-8264D4B0B4CD}" type="slidenum">
              <a:rPr kumimoji="0" lang="en-US" sz="13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58</a:t>
            </a:fld>
            <a:endParaRPr kumimoji="0" lang="en-US" sz="13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9938"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39939" name="Rectangle 3"/>
          <p:cNvSpPr>
            <a:spLocks noGrp="1" noChangeArrowheads="1"/>
          </p:cNvSpPr>
          <p:nvPr>
            <p:ph type="body" idx="1"/>
          </p:nvPr>
        </p:nvSpPr>
        <p:spPr bwMode="auto">
          <a:xfrm>
            <a:off x="917575" y="4757738"/>
            <a:ext cx="5046663" cy="4506912"/>
          </a:xfrm>
          <a:solidFill>
            <a:srgbClr val="FFFFFF"/>
          </a:solidFill>
          <a:ln>
            <a:solidFill>
              <a:srgbClr val="000000"/>
            </a:solidFill>
            <a:miter lim="800000"/>
            <a:headEnd/>
            <a:tailEnd/>
          </a:ln>
        </p:spPr>
        <p:txBody>
          <a:bodyPr wrap="square" numCol="1" anchor="t" anchorCtr="0" compatLnSpc="1">
            <a:prstTxWarp prst="textNoShape">
              <a:avLst/>
            </a:prstTxWarp>
          </a:bodyPr>
          <a:lstStyle/>
          <a:p>
            <a:pPr eaLnBrk="1" hangingPunct="1">
              <a:spcBef>
                <a:spcPct val="0"/>
              </a:spcBef>
            </a:pPr>
            <a:r>
              <a:rPr lang="en-US" b="1">
                <a:solidFill>
                  <a:srgbClr val="0000CC"/>
                </a:solidFill>
                <a:latin typeface="Arial-BoldMT" charset="0"/>
                <a:ea typeface="ＭＳ Ｐゴシック" charset="0"/>
                <a:cs typeface="ＭＳ Ｐゴシック" charset="0"/>
              </a:rPr>
              <a:t>www.work4women.org/multimedia/ photos.cfm</a:t>
            </a: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E1B7969-D3F1-B943-AF8F-7B7F1F3569B8}"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59</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8130"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48131" name="Rectangle 3"/>
          <p:cNvSpPr>
            <a:spLocks noGrp="1" noChangeArrowheads="1"/>
          </p:cNvSpPr>
          <p:nvPr>
            <p:ph type="body" idx="1"/>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264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6AEBE7B-74C6-754D-BA85-945F46253A3C}"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60</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12643" name="Text Box 2"/>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12644" name="Text Box 3"/>
          <p:cNvSpPr>
            <a:spLocks noGrp="1" noChangeArrowheads="1"/>
          </p:cNvSpPr>
          <p:nvPr>
            <p:ph type="body"/>
          </p:nvPr>
        </p:nvSpPr>
        <p:spPr>
          <a:xfrm>
            <a:off x="914400" y="4343400"/>
            <a:ext cx="5029200" cy="411638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wrap="none" anchor="ctr"/>
          <a:lstStyle/>
          <a:p>
            <a:pPr eaLnBrk="1" hangingPunct="1"/>
            <a:endParaRPr lang="en-US">
              <a:latin typeface="Calibri" charset="0"/>
            </a:endParaRPr>
          </a:p>
        </p:txBody>
      </p:sp>
    </p:spTree>
    <p:extLst>
      <p:ext uri="{BB962C8B-B14F-4D97-AF65-F5344CB8AC3E}">
        <p14:creationId xmlns:p14="http://schemas.microsoft.com/office/powerpoint/2010/main" val="714249121"/>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6AB835EA-65C1-7C45-B439-E0ED90758CD0}" type="slidenum">
              <a:rPr lang="en-US" sz="1200">
                <a:solidFill>
                  <a:prstClr val="black"/>
                </a:solidFill>
                <a:latin typeface="Arial" panose="020B0604020202020204" pitchFamily="34" charset="0"/>
              </a:rPr>
              <a:pPr/>
              <a:t>61</a:t>
            </a:fld>
            <a:endParaRPr lang="en-US" sz="1200" dirty="0">
              <a:solidFill>
                <a:prstClr val="black"/>
              </a:solidFill>
              <a:latin typeface="Arial" panose="020B0604020202020204" pitchFamily="34" charset="0"/>
            </a:endParaRPr>
          </a:p>
        </p:txBody>
      </p:sp>
      <p:sp>
        <p:nvSpPr>
          <p:cNvPr id="114690" name="Rectangle 2"/>
          <p:cNvSpPr>
            <a:spLocks noGrp="1" noRot="1" noChangeAspect="1" noChangeArrowheads="1" noTextEdit="1"/>
          </p:cNvSpPr>
          <p:nvPr>
            <p:ph type="sldImg"/>
          </p:nvPr>
        </p:nvSpPr>
        <p:spPr>
          <a:ln/>
        </p:spPr>
      </p:sp>
      <p:sp>
        <p:nvSpPr>
          <p:cNvPr id="1146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77AA504-AD01-5644-B38B-3966E4C505E6}"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62</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83970"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83971" name="Rectangle 3"/>
          <p:cNvSpPr>
            <a:spLocks noGrp="1" noChangeArrowheads="1"/>
          </p:cNvSpPr>
          <p:nvPr>
            <p:ph type="body" idx="1"/>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974CD12-7983-224C-925F-E39269E9DEF2}" type="slidenum">
              <a:rPr lang="en-US">
                <a:solidFill>
                  <a:prstClr val="black"/>
                </a:solidFill>
              </a:rPr>
              <a:pPr/>
              <a:t>7</a:t>
            </a:fld>
            <a:endParaRPr lang="en-US" dirty="0">
              <a:solidFill>
                <a:prstClr val="black"/>
              </a:solidFill>
            </a:endParaRPr>
          </a:p>
        </p:txBody>
      </p:sp>
      <p:sp>
        <p:nvSpPr>
          <p:cNvPr id="132710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327107"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8D21455-E64B-6349-8431-6F0BC749F41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63</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86018"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86019" name="Rectangle 3"/>
          <p:cNvSpPr>
            <a:spLocks noGrp="1" noChangeArrowheads="1"/>
          </p:cNvSpPr>
          <p:nvPr>
            <p:ph type="body" idx="1"/>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C7B1E68-D4B8-D549-A000-A2254DE366CB}"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64</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88066"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88067" name="Rectangle 3"/>
          <p:cNvSpPr>
            <a:spLocks noGrp="1" noChangeArrowheads="1"/>
          </p:cNvSpPr>
          <p:nvPr>
            <p:ph type="body" idx="1"/>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B0CF76B-0D0C-3A4B-8914-2935844624BB}"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65</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24930" name="Rectangle 2"/>
          <p:cNvSpPr>
            <a:spLocks noGrp="1" noRot="1" noChangeAspect="1" noChangeArrowheads="1"/>
          </p:cNvSpPr>
          <p:nvPr>
            <p:ph type="sldImg"/>
          </p:nvPr>
        </p:nvSpPr>
        <p:spPr>
          <a:solidFill>
            <a:srgbClr val="FFFFFF"/>
          </a:solidFill>
          <a:ln/>
        </p:spPr>
      </p:sp>
      <p:sp>
        <p:nvSpPr>
          <p:cNvPr id="1249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extLst>
      <p:ext uri="{BB962C8B-B14F-4D97-AF65-F5344CB8AC3E}">
        <p14:creationId xmlns:p14="http://schemas.microsoft.com/office/powerpoint/2010/main" val="2395705073"/>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1" name="Rectangle 7"/>
          <p:cNvSpPr txBox="1">
            <a:spLocks noGrp="1" noChangeArrowheads="1"/>
          </p:cNvSpPr>
          <p:nvPr/>
        </p:nvSpPr>
        <p:spPr bwMode="auto">
          <a:xfrm>
            <a:off x="3900488" y="9515475"/>
            <a:ext cx="2981325" cy="500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6551" tIns="48276" rIns="96551" bIns="48276"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9DAA2D1-11DE-7D40-B67C-D7F68611B124}" type="slidenum">
              <a:rPr kumimoji="0" lang="en-US" sz="13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66</a:t>
            </a:fld>
            <a:endParaRPr kumimoji="0" lang="en-US" sz="13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9216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92163"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09" name="Rectangle 7"/>
          <p:cNvSpPr txBox="1">
            <a:spLocks noGrp="1" noChangeArrowheads="1"/>
          </p:cNvSpPr>
          <p:nvPr/>
        </p:nvSpPr>
        <p:spPr bwMode="auto">
          <a:xfrm>
            <a:off x="3900488" y="9515475"/>
            <a:ext cx="2981325" cy="500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6551" tIns="48276" rIns="96551" bIns="48276"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0BF6E98-6A83-8640-823B-99B394FAE9C4}" type="slidenum">
              <a:rPr kumimoji="0" lang="en-US" sz="13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67</a:t>
            </a:fld>
            <a:endParaRPr kumimoji="0" lang="en-US" sz="13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942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94211"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B0CF76B-0D0C-3A4B-8914-2935844624BB}"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68</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24930" name="Rectangle 2"/>
          <p:cNvSpPr>
            <a:spLocks noGrp="1" noRot="1" noChangeAspect="1" noChangeArrowheads="1"/>
          </p:cNvSpPr>
          <p:nvPr>
            <p:ph type="sldImg"/>
          </p:nvPr>
        </p:nvSpPr>
        <p:spPr>
          <a:solidFill>
            <a:srgbClr val="FFFFFF"/>
          </a:solidFill>
          <a:ln/>
        </p:spPr>
      </p:sp>
      <p:sp>
        <p:nvSpPr>
          <p:cNvPr id="1249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extLst>
      <p:ext uri="{BB962C8B-B14F-4D97-AF65-F5344CB8AC3E}">
        <p14:creationId xmlns:p14="http://schemas.microsoft.com/office/powerpoint/2010/main" val="224512714"/>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2371849-EDA2-7E49-B64E-65E34A03C836}"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69</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41314" name="Rectangle 2"/>
          <p:cNvSpPr>
            <a:spLocks noGrp="1" noRot="1" noChangeAspect="1" noChangeArrowheads="1" noTextEdit="1"/>
          </p:cNvSpPr>
          <p:nvPr>
            <p:ph type="sldImg"/>
          </p:nvPr>
        </p:nvSpPr>
        <p:spPr>
          <a:ln/>
        </p:spPr>
      </p:sp>
      <p:sp>
        <p:nvSpPr>
          <p:cNvPr id="1413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Slides 70-80 from NT Survey course PPT on 1</a:t>
            </a:r>
            <a:r>
              <a:rPr lang="en-US" baseline="0" dirty="0">
                <a:latin typeface="Times New Roman" charset="0"/>
                <a:ea typeface="ＭＳ Ｐゴシック" charset="0"/>
                <a:cs typeface="ＭＳ Ｐゴシック" charset="0"/>
              </a:rPr>
              <a:t> Corinthians </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218688931"/>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1FEADFF-0B1F-134C-8AC9-EE3407D105AC}" type="slidenum">
              <a:rPr kumimoji="0" lang="en-US" sz="1200"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71</a:t>
            </a:fld>
            <a:endParaRPr kumimoji="0" lang="en-US" sz="12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167938" name="Rectangle 2"/>
          <p:cNvSpPr>
            <a:spLocks noGrp="1" noRot="1" noChangeAspect="1" noChangeArrowheads="1"/>
          </p:cNvSpPr>
          <p:nvPr>
            <p:ph type="sldImg"/>
          </p:nvPr>
        </p:nvSpPr>
        <p:spPr>
          <a:solidFill>
            <a:srgbClr val="FFFFFF"/>
          </a:solidFill>
          <a:ln/>
        </p:spPr>
      </p:sp>
      <p:sp>
        <p:nvSpPr>
          <p:cNvPr id="1679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33A4BF1-9BDF-6148-9C81-598961671155}"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72</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43362" name="Rectangle 2"/>
          <p:cNvSpPr>
            <a:spLocks noGrp="1" noRot="1" noChangeAspect="1" noChangeArrowheads="1" noTextEdit="1"/>
          </p:cNvSpPr>
          <p:nvPr>
            <p:ph type="sldImg"/>
          </p:nvPr>
        </p:nvSpPr>
        <p:spPr>
          <a:ln/>
        </p:spPr>
      </p:sp>
      <p:sp>
        <p:nvSpPr>
          <p:cNvPr id="1433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extLst>
      <p:ext uri="{BB962C8B-B14F-4D97-AF65-F5344CB8AC3E}">
        <p14:creationId xmlns:p14="http://schemas.microsoft.com/office/powerpoint/2010/main" val="2651274056"/>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0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D72D1198-EED9-9044-946B-49B367946C4B}" type="slidenum">
              <a:rPr lang="en-US" sz="1200" smtClean="0">
                <a:solidFill>
                  <a:prstClr val="black"/>
                </a:solidFill>
                <a:latin typeface="Arial" panose="020B0604020202020204" pitchFamily="34" charset="0"/>
              </a:rPr>
              <a:pPr algn="r" eaLnBrk="0" hangingPunct="0"/>
              <a:t>73</a:t>
            </a:fld>
            <a:endParaRPr lang="en-US" sz="1200" dirty="0">
              <a:solidFill>
                <a:prstClr val="black"/>
              </a:solidFill>
              <a:latin typeface="Arial" panose="020B0604020202020204" pitchFamily="34" charset="0"/>
            </a:endParaRPr>
          </a:p>
        </p:txBody>
      </p:sp>
      <p:sp>
        <p:nvSpPr>
          <p:cNvPr id="145410" name="Rectangle 2"/>
          <p:cNvSpPr>
            <a:spLocks noGrp="1" noRot="1" noChangeAspect="1" noChangeArrowheads="1" noTextEdit="1"/>
          </p:cNvSpPr>
          <p:nvPr>
            <p:ph type="sldImg"/>
          </p:nvPr>
        </p:nvSpPr>
        <p:spPr>
          <a:ln/>
        </p:spPr>
      </p:sp>
      <p:sp>
        <p:nvSpPr>
          <p:cNvPr id="1454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52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39BAAD78-30C0-5646-8124-9C33295F1D31}" type="slidenum">
              <a:rPr lang="en-US" sz="1200">
                <a:solidFill>
                  <a:srgbClr val="000000"/>
                </a:solidFill>
              </a:rPr>
              <a:pPr/>
              <a:t>8</a:t>
            </a:fld>
            <a:endParaRPr lang="en-US" sz="1200">
              <a:solidFill>
                <a:srgbClr val="000000"/>
              </a:solidFill>
            </a:endParaRPr>
          </a:p>
        </p:txBody>
      </p:sp>
      <p:sp>
        <p:nvSpPr>
          <p:cNvPr id="1035266" name="Rectangle 2"/>
          <p:cNvSpPr>
            <a:spLocks noGrp="1" noRot="1" noChangeAspect="1" noChangeArrowheads="1" noTextEdit="1"/>
          </p:cNvSpPr>
          <p:nvPr>
            <p:ph type="sldImg"/>
          </p:nvPr>
        </p:nvSpPr>
        <p:spPr>
          <a:ln/>
        </p:spPr>
      </p:sp>
      <p:sp>
        <p:nvSpPr>
          <p:cNvPr id="10352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4D2C4417-42B3-D44E-874D-C91E623ED1AE}" type="slidenum">
              <a:rPr lang="en-US" sz="1200" smtClean="0">
                <a:solidFill>
                  <a:prstClr val="black"/>
                </a:solidFill>
                <a:latin typeface="Arial" panose="020B0604020202020204" pitchFamily="34" charset="0"/>
              </a:rPr>
              <a:pPr algn="r" eaLnBrk="0" hangingPunct="0"/>
              <a:t>74</a:t>
            </a:fld>
            <a:endParaRPr lang="en-US" sz="1200" dirty="0">
              <a:solidFill>
                <a:prstClr val="black"/>
              </a:solidFill>
              <a:latin typeface="Arial" panose="020B0604020202020204" pitchFamily="34" charset="0"/>
            </a:endParaRPr>
          </a:p>
        </p:txBody>
      </p:sp>
      <p:sp>
        <p:nvSpPr>
          <p:cNvPr id="149506" name="Rectangle 2"/>
          <p:cNvSpPr>
            <a:spLocks noGrp="1" noRot="1" noChangeAspect="1" noChangeArrowheads="1" noTextEdit="1"/>
          </p:cNvSpPr>
          <p:nvPr>
            <p:ph type="sldImg"/>
          </p:nvPr>
        </p:nvSpPr>
        <p:spPr>
          <a:solidFill>
            <a:srgbClr val="FFFFFF"/>
          </a:solidFill>
          <a:ln/>
        </p:spPr>
      </p:sp>
      <p:sp>
        <p:nvSpPr>
          <p:cNvPr id="14950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CE15A2CB-94EF-524F-992D-BA5C4CB540CC}" type="slidenum">
              <a:rPr lang="en-US" sz="1200" smtClean="0">
                <a:solidFill>
                  <a:prstClr val="black"/>
                </a:solidFill>
                <a:latin typeface="Arial" panose="020B0604020202020204" pitchFamily="34" charset="0"/>
              </a:rPr>
              <a:pPr algn="r" eaLnBrk="0" hangingPunct="0"/>
              <a:t>75</a:t>
            </a:fld>
            <a:endParaRPr lang="en-US" sz="1200" dirty="0">
              <a:solidFill>
                <a:prstClr val="black"/>
              </a:solidFill>
              <a:latin typeface="Arial" panose="020B0604020202020204" pitchFamily="34" charset="0"/>
            </a:endParaRPr>
          </a:p>
        </p:txBody>
      </p:sp>
      <p:sp>
        <p:nvSpPr>
          <p:cNvPr id="147458" name="Rectangle 2"/>
          <p:cNvSpPr>
            <a:spLocks noGrp="1" noRot="1" noChangeAspect="1" noChangeArrowheads="1" noTextEdit="1"/>
          </p:cNvSpPr>
          <p:nvPr>
            <p:ph type="sldImg"/>
          </p:nvPr>
        </p:nvSpPr>
        <p:spPr>
          <a:solidFill>
            <a:srgbClr val="FFFFFF"/>
          </a:solidFill>
          <a:ln/>
        </p:spPr>
      </p:sp>
      <p:sp>
        <p:nvSpPr>
          <p:cNvPr id="1474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2641BCD-A869-C642-BE5C-B48D374A1E9A}"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76</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51554" name="Rectangle 2"/>
          <p:cNvSpPr>
            <a:spLocks noGrp="1" noRot="1" noChangeAspect="1" noChangeArrowheads="1" noTextEdit="1"/>
          </p:cNvSpPr>
          <p:nvPr>
            <p:ph type="sldImg"/>
          </p:nvPr>
        </p:nvSpPr>
        <p:spPr>
          <a:ln/>
        </p:spPr>
      </p:sp>
      <p:sp>
        <p:nvSpPr>
          <p:cNvPr id="15155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920D6F8-71EA-6047-8495-7D0C78F50D50}"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77</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53602" name="Rectangle 2"/>
          <p:cNvSpPr>
            <a:spLocks noGrp="1" noRot="1" noChangeAspect="1" noChangeArrowheads="1" noTextEdit="1"/>
          </p:cNvSpPr>
          <p:nvPr>
            <p:ph type="sldImg"/>
          </p:nvPr>
        </p:nvSpPr>
        <p:spPr>
          <a:ln/>
        </p:spPr>
      </p:sp>
      <p:sp>
        <p:nvSpPr>
          <p:cNvPr id="1536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E2515F3-67AE-DB4A-8A9D-7DD1764BA240}"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78</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55650" name="Rectangle 2"/>
          <p:cNvSpPr>
            <a:spLocks noGrp="1" noRot="1" noChangeAspect="1" noChangeArrowheads="1" noTextEdit="1"/>
          </p:cNvSpPr>
          <p:nvPr>
            <p:ph type="sldImg"/>
          </p:nvPr>
        </p:nvSpPr>
        <p:spPr>
          <a:ln/>
        </p:spPr>
      </p:sp>
      <p:sp>
        <p:nvSpPr>
          <p:cNvPr id="1556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extLst>
      <p:ext uri="{BB962C8B-B14F-4D97-AF65-F5344CB8AC3E}">
        <p14:creationId xmlns:p14="http://schemas.microsoft.com/office/powerpoint/2010/main" val="2022003443"/>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6833A00-C7A1-E94B-8B30-0E838B068BF8}"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79</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63842" name="Rectangle 2"/>
          <p:cNvSpPr>
            <a:spLocks noGrp="1" noRot="1" noChangeAspect="1" noChangeArrowheads="1" noTextEdit="1"/>
          </p:cNvSpPr>
          <p:nvPr>
            <p:ph type="sldImg"/>
          </p:nvPr>
        </p:nvSpPr>
        <p:spPr>
          <a:ln/>
        </p:spPr>
      </p:sp>
      <p:sp>
        <p:nvSpPr>
          <p:cNvPr id="1638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8514" name="Rectangle 7"/>
          <p:cNvSpPr>
            <a:spLocks noGrp="1" noChangeArrowheads="1"/>
          </p:cNvSpPr>
          <p:nvPr>
            <p:ph type="sldNum" sz="quarter" idx="5"/>
          </p:nvPr>
        </p:nvSpPr>
        <p:spPr>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62FABF8-A3EC-764E-9135-D23CDDD8C2AD}" type="slidenum">
              <a:rPr kumimoji="0" lang="en-US" sz="1200" u="none" strike="noStrike" kern="1200" cap="none" spc="0" normalizeH="0" baseline="0" noProof="0">
                <a:ln>
                  <a:noFill/>
                </a:ln>
                <a:solidFill>
                  <a:srgbClr val="000000"/>
                </a:solidFill>
                <a:effectLst>
                  <a:outerShdw blurRad="38100" dist="38100" dir="2700000" algn="tl">
                    <a:srgbClr val="DDDDDD"/>
                  </a:outerShdw>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80</a:t>
            </a:fld>
            <a:endParaRPr kumimoji="0" lang="en-US" sz="1200" u="none" strike="noStrike" kern="1200" cap="none" spc="0" normalizeH="0" baseline="0" noProof="0" dirty="0">
              <a:ln>
                <a:noFill/>
              </a:ln>
              <a:solidFill>
                <a:srgbClr val="000000"/>
              </a:solidFill>
              <a:effectLst>
                <a:outerShdw blurRad="38100" dist="38100" dir="2700000" algn="tl">
                  <a:srgbClr val="DDDDDD"/>
                </a:outerShdw>
              </a:effectLst>
              <a:uLnTx/>
              <a:uFillTx/>
              <a:latin typeface="Arial" panose="020B0604020202020204" pitchFamily="34" charset="0"/>
              <a:ea typeface="ＭＳ Ｐゴシック" charset="0"/>
            </a:endParaRPr>
          </a:p>
        </p:txBody>
      </p:sp>
      <p:sp>
        <p:nvSpPr>
          <p:cNvPr id="288770" name="Rectangle 2"/>
          <p:cNvSpPr>
            <a:spLocks noGrp="1" noRot="1" noChangeAspect="1" noChangeArrowheads="1"/>
          </p:cNvSpPr>
          <p:nvPr>
            <p:ph type="sldImg"/>
          </p:nvPr>
        </p:nvSpPr>
        <p:spPr>
          <a:solidFill>
            <a:srgbClr val="FFFFFF"/>
          </a:solidFill>
          <a:ln/>
        </p:spPr>
      </p:sp>
      <p:sp>
        <p:nvSpPr>
          <p:cNvPr id="2887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a typeface="ＭＳ Ｐゴシック" charset="0"/>
              <a:cs typeface="ＭＳ Ｐゴシック"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29" name="Slide Image Placeholder 1"/>
          <p:cNvSpPr>
            <a:spLocks noGrp="1" noRot="1" noChangeAspect="1"/>
          </p:cNvSpPr>
          <p:nvPr>
            <p:ph type="sldImg"/>
          </p:nvPr>
        </p:nvSpPr>
        <p:spPr>
          <a:ln/>
        </p:spPr>
      </p:sp>
      <p:sp>
        <p:nvSpPr>
          <p:cNvPr id="278530"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a:ea typeface="ＭＳ Ｐゴシック" charset="0"/>
                <a:cs typeface="ＭＳ Ｐゴシック" charset="0"/>
              </a:rPr>
              <a:t>Egalitarians see no difference between men and women in their roles in the church so that women may serve equally as pastors, elders, etc.</a:t>
            </a:r>
          </a:p>
          <a:p>
            <a:r>
              <a:rPr lang="en-US">
                <a:ea typeface="ＭＳ Ｐゴシック" charset="0"/>
                <a:cs typeface="ＭＳ Ｐゴシック" charset="0"/>
              </a:rPr>
              <a:t>Complementarians see women as complementing man</a:t>
            </a:r>
            <a:r>
              <a:rPr lang="fr-FR">
                <a:ea typeface="ＭＳ Ｐゴシック" charset="0"/>
                <a:cs typeface="ＭＳ Ｐゴシック" charset="0"/>
              </a:rPr>
              <a:t>'</a:t>
            </a:r>
            <a:r>
              <a:rPr lang="en-US">
                <a:ea typeface="ＭＳ Ｐゴシック" charset="0"/>
                <a:cs typeface="ＭＳ Ｐゴシック" charset="0"/>
              </a:rPr>
              <a:t>s leadership roles as elders/pastors but not holding these positions themselves.</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790C4EF-1F77-7C4A-B938-E3088B9668EE}" type="slidenum">
              <a:rPr kumimoji="0" lang="en-US" sz="1200" u="none" strike="noStrike" kern="1200" cap="none" spc="0" normalizeH="0" baseline="0" noProof="0" smtClean="0">
                <a:ln>
                  <a:noFill/>
                </a:ln>
                <a:solidFill>
                  <a:srgbClr val="808080"/>
                </a:solidFill>
                <a:effectLst>
                  <a:outerShdw blurRad="38100" dist="38100" dir="2700000" algn="tl">
                    <a:srgbClr val="DDDDDD"/>
                  </a:outerShdw>
                </a:effectLst>
                <a:uLnTx/>
                <a:uFillTx/>
                <a:latin typeface="Engravers MT"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81</a:t>
            </a:fld>
            <a:endParaRPr kumimoji="0" lang="en-US" sz="1200" u="none" strike="noStrike" kern="1200" cap="none" spc="0" normalizeH="0" baseline="0" noProof="0" dirty="0">
              <a:ln>
                <a:noFill/>
              </a:ln>
              <a:solidFill>
                <a:srgbClr val="808080"/>
              </a:solidFill>
              <a:effectLst>
                <a:outerShdw blurRad="38100" dist="38100" dir="2700000" algn="tl">
                  <a:srgbClr val="DDDDDD"/>
                </a:outerShdw>
              </a:effectLst>
              <a:uLnTx/>
              <a:uFillTx/>
              <a:latin typeface="Engravers MT" charset="0"/>
              <a:ea typeface="ＭＳ Ｐゴシック" charset="0"/>
              <a:cs typeface="Arial" panose="020B0604020202020204" pitchFamily="34"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B2DDB73-D4A8-CE44-9B50-6212DF32C6C3}"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84</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67938" name="Rectangle 2"/>
          <p:cNvSpPr>
            <a:spLocks noGrp="1" noRot="1" noChangeAspect="1" noChangeArrowheads="1" noTextEdit="1"/>
          </p:cNvSpPr>
          <p:nvPr>
            <p:ph type="sldImg"/>
          </p:nvPr>
        </p:nvSpPr>
        <p:spPr>
          <a:ln/>
        </p:spPr>
      </p:sp>
      <p:sp>
        <p:nvSpPr>
          <p:cNvPr id="16793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extLst>
      <p:ext uri="{BB962C8B-B14F-4D97-AF65-F5344CB8AC3E}">
        <p14:creationId xmlns:p14="http://schemas.microsoft.com/office/powerpoint/2010/main" val="3634183299"/>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8D21455-E64B-6349-8431-6F0BC749F41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85</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86018"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86019" name="Rectangle 3"/>
          <p:cNvSpPr>
            <a:spLocks noGrp="1" noChangeArrowheads="1"/>
          </p:cNvSpPr>
          <p:nvPr>
            <p:ph type="body" idx="1"/>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Calibri" charset="0"/>
              <a:ea typeface="ＭＳ Ｐゴシック" charset="0"/>
              <a:cs typeface="ＭＳ Ｐゴシック" charset="0"/>
            </a:endParaRPr>
          </a:p>
        </p:txBody>
      </p:sp>
    </p:spTree>
    <p:extLst>
      <p:ext uri="{BB962C8B-B14F-4D97-AF65-F5344CB8AC3E}">
        <p14:creationId xmlns:p14="http://schemas.microsoft.com/office/powerpoint/2010/main" val="305856832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AC096E8-14A6-7544-98AB-A87368512E44}" type="slidenum">
              <a:rPr lang="en-US">
                <a:solidFill>
                  <a:prstClr val="black"/>
                </a:solidFill>
              </a:rPr>
              <a:pPr/>
              <a:t>9</a:t>
            </a:fld>
            <a:endParaRPr lang="en-US" dirty="0">
              <a:solidFill>
                <a:prstClr val="black"/>
              </a:solidFill>
            </a:endParaRPr>
          </a:p>
        </p:txBody>
      </p:sp>
      <p:sp>
        <p:nvSpPr>
          <p:cNvPr id="1333250"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333251"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CDAF83E-5576-FE4B-B693-E2455954C58B}" type="slidenum">
              <a:rPr lang="en-US" sz="1200">
                <a:solidFill>
                  <a:prstClr val="black"/>
                </a:solidFill>
                <a:latin typeface="Arial" panose="020B0604020202020204" pitchFamily="34" charset="0"/>
              </a:rPr>
              <a:pPr/>
              <a:t>86</a:t>
            </a:fld>
            <a:endParaRPr lang="en-US" sz="1200" dirty="0">
              <a:solidFill>
                <a:prstClr val="black"/>
              </a:solidFill>
              <a:latin typeface="Arial" panose="020B0604020202020204" pitchFamily="34" charset="0"/>
            </a:endParaRPr>
          </a:p>
        </p:txBody>
      </p:sp>
      <p:sp>
        <p:nvSpPr>
          <p:cNvPr id="172034" name="Rectangle 2"/>
          <p:cNvSpPr>
            <a:spLocks noGrp="1" noRot="1" noChangeAspect="1" noChangeArrowheads="1" noTextEdit="1"/>
          </p:cNvSpPr>
          <p:nvPr>
            <p:ph type="sldImg"/>
          </p:nvPr>
        </p:nvSpPr>
        <p:spPr>
          <a:ln/>
        </p:spPr>
      </p:sp>
      <p:sp>
        <p:nvSpPr>
          <p:cNvPr id="1720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8D41BAD5-0DE9-9940-9B0B-D85F96E6540F}" type="slidenum">
              <a:rPr lang="en-US" sz="1200">
                <a:solidFill>
                  <a:prstClr val="black"/>
                </a:solidFill>
                <a:latin typeface="Arial" panose="020B0604020202020204" pitchFamily="34" charset="0"/>
              </a:rPr>
              <a:pPr/>
              <a:t>87</a:t>
            </a:fld>
            <a:endParaRPr lang="en-US" sz="1200" dirty="0">
              <a:solidFill>
                <a:prstClr val="black"/>
              </a:solidFill>
              <a:latin typeface="Arial" panose="020B0604020202020204" pitchFamily="34" charset="0"/>
            </a:endParaRPr>
          </a:p>
        </p:txBody>
      </p:sp>
      <p:sp>
        <p:nvSpPr>
          <p:cNvPr id="174082" name="Rectangle 2"/>
          <p:cNvSpPr>
            <a:spLocks noGrp="1" noRot="1" noChangeAspect="1" noChangeArrowheads="1"/>
          </p:cNvSpPr>
          <p:nvPr>
            <p:ph type="sldImg"/>
          </p:nvPr>
        </p:nvSpPr>
        <p:spPr>
          <a:solidFill>
            <a:srgbClr val="FFFFFF"/>
          </a:solidFill>
          <a:ln/>
        </p:spPr>
      </p:sp>
      <p:sp>
        <p:nvSpPr>
          <p:cNvPr id="1740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2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34D547DC-5817-184F-B10D-FEF3F706B173}" type="slidenum">
              <a:rPr lang="en-US" sz="1200" smtClean="0">
                <a:solidFill>
                  <a:prstClr val="black"/>
                </a:solidFill>
                <a:latin typeface="Arial" panose="020B0604020202020204" pitchFamily="34" charset="0"/>
              </a:rPr>
              <a:pPr algn="r" eaLnBrk="0" hangingPunct="0"/>
              <a:t>88</a:t>
            </a:fld>
            <a:endParaRPr lang="en-US" sz="1200" dirty="0">
              <a:solidFill>
                <a:prstClr val="black"/>
              </a:solidFill>
              <a:latin typeface="Arial" panose="020B0604020202020204" pitchFamily="34" charset="0"/>
            </a:endParaRPr>
          </a:p>
        </p:txBody>
      </p:sp>
      <p:sp>
        <p:nvSpPr>
          <p:cNvPr id="176130" name="Rectangle 2"/>
          <p:cNvSpPr>
            <a:spLocks noGrp="1" noRot="1" noChangeAspect="1" noChangeArrowheads="1" noTextEdit="1"/>
          </p:cNvSpPr>
          <p:nvPr>
            <p:ph type="sldImg"/>
          </p:nvPr>
        </p:nvSpPr>
        <p:spPr>
          <a:ln/>
        </p:spPr>
      </p:sp>
      <p:sp>
        <p:nvSpPr>
          <p:cNvPr id="17613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7" name="Rectangle 2"/>
          <p:cNvSpPr>
            <a:spLocks noGrp="1" noRot="1" noChangeAspect="1" noChangeArrowheads="1"/>
          </p:cNvSpPr>
          <p:nvPr>
            <p:ph type="sldImg"/>
          </p:nvPr>
        </p:nvSpPr>
        <p:spPr>
          <a:xfrm>
            <a:off x="1131888" y="703263"/>
            <a:ext cx="4586287" cy="3440112"/>
          </a:xfrm>
          <a:solidFill>
            <a:srgbClr val="FFFFFF"/>
          </a:solidFill>
          <a:ln/>
        </p:spPr>
      </p:sp>
      <p:sp>
        <p:nvSpPr>
          <p:cNvPr id="178178" name="Rectangle 3"/>
          <p:cNvSpPr>
            <a:spLocks noGrp="1" noChangeArrowheads="1"/>
          </p:cNvSpPr>
          <p:nvPr>
            <p:ph type="body" idx="1"/>
          </p:nvPr>
        </p:nvSpPr>
        <p:spPr>
          <a:xfrm>
            <a:off x="923925" y="4352925"/>
            <a:ext cx="5000625" cy="4075113"/>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spcBef>
                <a:spcPct val="0"/>
              </a:spcBef>
            </a:pPr>
            <a:endParaRPr lang="en-US" sz="2400" b="1" dirty="0">
              <a:latin typeface="Arial" panose="020B0604020202020204" pitchFamily="34"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5" name="Rectangle 2"/>
          <p:cNvSpPr>
            <a:spLocks noGrp="1" noRot="1" noChangeAspect="1" noChangeArrowheads="1"/>
          </p:cNvSpPr>
          <p:nvPr>
            <p:ph type="sldImg"/>
          </p:nvPr>
        </p:nvSpPr>
        <p:spPr>
          <a:solidFill>
            <a:srgbClr val="FFFFFF"/>
          </a:solidFill>
          <a:ln/>
        </p:spPr>
      </p:sp>
      <p:sp>
        <p:nvSpPr>
          <p:cNvPr id="18022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Calibri" charset="0"/>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4FC8D810-A38C-4A45-B4CF-57DB800C8843}" type="slidenum">
              <a:rPr lang="en-US" sz="1200" smtClean="0">
                <a:solidFill>
                  <a:prstClr val="black"/>
                </a:solidFill>
                <a:latin typeface="Arial" panose="020B0604020202020204" pitchFamily="34" charset="0"/>
              </a:rPr>
              <a:pPr algn="r" eaLnBrk="0" hangingPunct="0"/>
              <a:t>91</a:t>
            </a:fld>
            <a:endParaRPr lang="en-US" sz="1200" dirty="0">
              <a:solidFill>
                <a:prstClr val="black"/>
              </a:solidFill>
              <a:latin typeface="Arial" panose="020B0604020202020204" pitchFamily="34" charset="0"/>
            </a:endParaRPr>
          </a:p>
        </p:txBody>
      </p:sp>
      <p:sp>
        <p:nvSpPr>
          <p:cNvPr id="182274" name="Rectangle 2"/>
          <p:cNvSpPr>
            <a:spLocks noGrp="1" noRot="1" noChangeAspect="1" noChangeArrowheads="1" noTextEdit="1"/>
          </p:cNvSpPr>
          <p:nvPr>
            <p:ph type="sldImg"/>
          </p:nvPr>
        </p:nvSpPr>
        <p:spPr>
          <a:ln/>
        </p:spPr>
      </p:sp>
      <p:sp>
        <p:nvSpPr>
          <p:cNvPr id="18227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119F69C3-B783-7A46-A85F-3DC31BDCEAA1}" type="slidenum">
              <a:rPr lang="en-US" sz="1200" smtClean="0">
                <a:solidFill>
                  <a:prstClr val="black"/>
                </a:solidFill>
                <a:latin typeface="Arial" panose="020B0604020202020204" pitchFamily="34" charset="0"/>
              </a:rPr>
              <a:pPr algn="r" eaLnBrk="0" hangingPunct="0"/>
              <a:t>92</a:t>
            </a:fld>
            <a:endParaRPr lang="en-US" sz="1200" dirty="0">
              <a:solidFill>
                <a:prstClr val="black"/>
              </a:solidFill>
              <a:latin typeface="Arial" panose="020B0604020202020204" pitchFamily="34" charset="0"/>
            </a:endParaRPr>
          </a:p>
        </p:txBody>
      </p:sp>
      <p:sp>
        <p:nvSpPr>
          <p:cNvPr id="184322" name="Rectangle 2"/>
          <p:cNvSpPr>
            <a:spLocks noGrp="1" noRot="1" noChangeAspect="1" noChangeArrowheads="1" noTextEdit="1"/>
          </p:cNvSpPr>
          <p:nvPr>
            <p:ph type="sldImg"/>
          </p:nvPr>
        </p:nvSpPr>
        <p:spPr>
          <a:ln/>
        </p:spPr>
      </p:sp>
      <p:sp>
        <p:nvSpPr>
          <p:cNvPr id="18432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9F36E777-1202-7748-886A-F6EB8043657A}" type="slidenum">
              <a:rPr lang="en-US" sz="1200" smtClean="0">
                <a:solidFill>
                  <a:prstClr val="black"/>
                </a:solidFill>
                <a:latin typeface="Arial" panose="020B0604020202020204" pitchFamily="34" charset="0"/>
              </a:rPr>
              <a:pPr algn="r" eaLnBrk="0" hangingPunct="0"/>
              <a:t>93</a:t>
            </a:fld>
            <a:endParaRPr lang="en-US" sz="1200" dirty="0">
              <a:solidFill>
                <a:prstClr val="black"/>
              </a:solidFill>
              <a:latin typeface="Arial" panose="020B0604020202020204" pitchFamily="34"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FDCAB4D7-8912-2048-BDBB-80DF96147425}" type="slidenum">
              <a:rPr lang="en-US" sz="1200" smtClean="0">
                <a:solidFill>
                  <a:prstClr val="black"/>
                </a:solidFill>
                <a:latin typeface="Arial" panose="020B0604020202020204" pitchFamily="34" charset="0"/>
              </a:rPr>
              <a:pPr algn="r" eaLnBrk="0" hangingPunct="0"/>
              <a:t>94</a:t>
            </a:fld>
            <a:endParaRPr lang="en-US" sz="1200" dirty="0">
              <a:solidFill>
                <a:prstClr val="black"/>
              </a:solidFill>
              <a:latin typeface="Arial" panose="020B0604020202020204" pitchFamily="34" charset="0"/>
            </a:endParaRPr>
          </a:p>
        </p:txBody>
      </p:sp>
      <p:sp>
        <p:nvSpPr>
          <p:cNvPr id="188418" name="Rectangle 2"/>
          <p:cNvSpPr>
            <a:spLocks noGrp="1" noRot="1" noChangeAspect="1" noChangeArrowheads="1" noTextEdit="1"/>
          </p:cNvSpPr>
          <p:nvPr>
            <p:ph type="sldImg"/>
          </p:nvPr>
        </p:nvSpPr>
        <p:spPr>
          <a:ln/>
        </p:spPr>
      </p:sp>
      <p:sp>
        <p:nvSpPr>
          <p:cNvPr id="18841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889C761-750C-972E-1300-69E9C866DD26}"/>
            </a:ext>
          </a:extLst>
        </p:cNvPr>
        <p:cNvGrpSpPr/>
        <p:nvPr/>
      </p:nvGrpSpPr>
      <p:grpSpPr>
        <a:xfrm>
          <a:off x="0" y="0"/>
          <a:ext cx="0" cy="0"/>
          <a:chOff x="0" y="0"/>
          <a:chExt cx="0" cy="0"/>
        </a:xfrm>
      </p:grpSpPr>
      <p:sp>
        <p:nvSpPr>
          <p:cNvPr id="186369" name="Rectangle 7">
            <a:extLst>
              <a:ext uri="{FF2B5EF4-FFF2-40B4-BE49-F238E27FC236}">
                <a16:creationId xmlns:a16="http://schemas.microsoft.com/office/drawing/2014/main" id="{B2320160-AE28-AEDA-1330-9F2FF510C3D6}"/>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F36E777-1202-7748-886A-F6EB8043657A}"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95</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86370" name="Rectangle 2">
            <a:extLst>
              <a:ext uri="{FF2B5EF4-FFF2-40B4-BE49-F238E27FC236}">
                <a16:creationId xmlns:a16="http://schemas.microsoft.com/office/drawing/2014/main" id="{6CF8D5CE-D34D-3F3C-E940-7D24FC2F8949}"/>
              </a:ext>
            </a:extLst>
          </p:cNvPr>
          <p:cNvSpPr>
            <a:spLocks noGrp="1" noRot="1" noChangeAspect="1" noChangeArrowheads="1" noTextEdit="1"/>
          </p:cNvSpPr>
          <p:nvPr>
            <p:ph type="sldImg"/>
          </p:nvPr>
        </p:nvSpPr>
        <p:spPr>
          <a:ln/>
        </p:spPr>
      </p:sp>
      <p:sp>
        <p:nvSpPr>
          <p:cNvPr id="186371" name="Rectangle 3">
            <a:extLst>
              <a:ext uri="{FF2B5EF4-FFF2-40B4-BE49-F238E27FC236}">
                <a16:creationId xmlns:a16="http://schemas.microsoft.com/office/drawing/2014/main" id="{030DBE88-5B71-5048-7CD3-6E38DD058B72}"/>
              </a:ext>
            </a:extLst>
          </p:cNvPr>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extLst>
      <p:ext uri="{BB962C8B-B14F-4D97-AF65-F5344CB8AC3E}">
        <p14:creationId xmlns:p14="http://schemas.microsoft.com/office/powerpoint/2010/main" val="222974033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69084E5-8D1C-6343-A84A-A3B4E2058E70}" type="slidenum">
              <a:rPr lang="en-US">
                <a:solidFill>
                  <a:prstClr val="black"/>
                </a:solidFill>
              </a:rPr>
              <a:pPr/>
              <a:t>10</a:t>
            </a:fld>
            <a:endParaRPr lang="en-US" dirty="0">
              <a:solidFill>
                <a:prstClr val="black"/>
              </a:solidFill>
            </a:endParaRPr>
          </a:p>
        </p:txBody>
      </p:sp>
      <p:sp>
        <p:nvSpPr>
          <p:cNvPr id="133529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335299"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BA3F82F5-BD81-C644-B505-AE42A3AE96CF}" type="slidenum">
              <a:rPr lang="en-US" sz="1200">
                <a:solidFill>
                  <a:prstClr val="black"/>
                </a:solidFill>
                <a:latin typeface="Arial" panose="020B0604020202020204" pitchFamily="34" charset="0"/>
              </a:rPr>
              <a:pPr/>
              <a:t>96</a:t>
            </a:fld>
            <a:endParaRPr lang="en-US" sz="1200" dirty="0">
              <a:solidFill>
                <a:prstClr val="black"/>
              </a:solidFill>
              <a:latin typeface="Arial" panose="020B0604020202020204" pitchFamily="34" charset="0"/>
            </a:endParaRPr>
          </a:p>
        </p:txBody>
      </p:sp>
      <p:sp>
        <p:nvSpPr>
          <p:cNvPr id="192514" name="Rectangle 2"/>
          <p:cNvSpPr>
            <a:spLocks noGrp="1" noRot="1" noChangeAspect="1" noChangeArrowheads="1" noTextEdit="1"/>
          </p:cNvSpPr>
          <p:nvPr>
            <p:ph type="sldImg"/>
          </p:nvPr>
        </p:nvSpPr>
        <p:spPr>
          <a:ln/>
        </p:spPr>
      </p:sp>
      <p:sp>
        <p:nvSpPr>
          <p:cNvPr id="1925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E50DA4A1-79DF-9E43-B259-284B62BFF40B}" type="slidenum">
              <a:rPr lang="en-US" sz="1200" smtClean="0">
                <a:solidFill>
                  <a:prstClr val="black"/>
                </a:solidFill>
                <a:latin typeface="Arial" panose="020B0604020202020204" pitchFamily="34" charset="0"/>
              </a:rPr>
              <a:pPr algn="r" eaLnBrk="0" hangingPunct="0"/>
              <a:t>97</a:t>
            </a:fld>
            <a:endParaRPr lang="en-US" sz="1200" dirty="0">
              <a:solidFill>
                <a:prstClr val="black"/>
              </a:solidFill>
              <a:latin typeface="Arial" panose="020B0604020202020204" pitchFamily="34" charset="0"/>
            </a:endParaRPr>
          </a:p>
        </p:txBody>
      </p:sp>
      <p:sp>
        <p:nvSpPr>
          <p:cNvPr id="200706" name="Rectangle 2"/>
          <p:cNvSpPr>
            <a:spLocks noGrp="1" noRot="1" noChangeAspect="1" noChangeArrowheads="1" noTextEdit="1"/>
          </p:cNvSpPr>
          <p:nvPr>
            <p:ph type="sldImg"/>
          </p:nvPr>
        </p:nvSpPr>
        <p:spPr>
          <a:ln/>
        </p:spPr>
      </p:sp>
      <p:sp>
        <p:nvSpPr>
          <p:cNvPr id="20070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6EF9E058-73D8-B447-90C4-14CF8696D37B}" type="slidenum">
              <a:rPr lang="en-US" sz="1200" smtClean="0">
                <a:solidFill>
                  <a:prstClr val="black"/>
                </a:solidFill>
                <a:latin typeface="Arial" panose="020B0604020202020204" pitchFamily="34" charset="0"/>
              </a:rPr>
              <a:pPr algn="r" eaLnBrk="0" hangingPunct="0"/>
              <a:t>98</a:t>
            </a:fld>
            <a:endParaRPr lang="en-US" sz="1200" dirty="0">
              <a:solidFill>
                <a:prstClr val="black"/>
              </a:solidFill>
              <a:latin typeface="Arial" panose="020B0604020202020204" pitchFamily="34" charset="0"/>
            </a:endParaRPr>
          </a:p>
        </p:txBody>
      </p:sp>
      <p:sp>
        <p:nvSpPr>
          <p:cNvPr id="202754" name="Rectangle 2"/>
          <p:cNvSpPr>
            <a:spLocks noGrp="1" noRot="1" noChangeAspect="1" noChangeArrowheads="1" noTextEdit="1"/>
          </p:cNvSpPr>
          <p:nvPr>
            <p:ph type="sldImg"/>
          </p:nvPr>
        </p:nvSpPr>
        <p:spPr>
          <a:ln/>
        </p:spPr>
      </p:sp>
      <p:sp>
        <p:nvSpPr>
          <p:cNvPr id="20275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2424C53C-09F6-1A47-B8EB-FFB879740FA6}" type="slidenum">
              <a:rPr lang="en-US" sz="1200" smtClean="0">
                <a:solidFill>
                  <a:prstClr val="black"/>
                </a:solidFill>
                <a:latin typeface="Arial" panose="020B0604020202020204" pitchFamily="34" charset="0"/>
              </a:rPr>
              <a:pPr algn="r" eaLnBrk="0" hangingPunct="0"/>
              <a:t>99</a:t>
            </a:fld>
            <a:endParaRPr lang="en-US" sz="1200" dirty="0">
              <a:solidFill>
                <a:prstClr val="black"/>
              </a:solidFill>
              <a:latin typeface="Arial" panose="020B0604020202020204" pitchFamily="34" charset="0"/>
            </a:endParaRPr>
          </a:p>
        </p:txBody>
      </p:sp>
      <p:sp>
        <p:nvSpPr>
          <p:cNvPr id="204802" name="Rectangle 2"/>
          <p:cNvSpPr>
            <a:spLocks noGrp="1" noRot="1" noChangeAspect="1" noChangeArrowheads="1" noTextEdit="1"/>
          </p:cNvSpPr>
          <p:nvPr>
            <p:ph type="sldImg"/>
          </p:nvPr>
        </p:nvSpPr>
        <p:spPr>
          <a:ln/>
        </p:spPr>
      </p:sp>
      <p:sp>
        <p:nvSpPr>
          <p:cNvPr id="2048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7EC254B-0147-A2B4-BD63-CD5C2E728F7E}"/>
            </a:ext>
          </a:extLst>
        </p:cNvPr>
        <p:cNvGrpSpPr/>
        <p:nvPr/>
      </p:nvGrpSpPr>
      <p:grpSpPr>
        <a:xfrm>
          <a:off x="0" y="0"/>
          <a:ext cx="0" cy="0"/>
          <a:chOff x="0" y="0"/>
          <a:chExt cx="0" cy="0"/>
        </a:xfrm>
      </p:grpSpPr>
      <p:sp>
        <p:nvSpPr>
          <p:cNvPr id="200705" name="Rectangle 7">
            <a:extLst>
              <a:ext uri="{FF2B5EF4-FFF2-40B4-BE49-F238E27FC236}">
                <a16:creationId xmlns:a16="http://schemas.microsoft.com/office/drawing/2014/main" id="{92542FB5-64A9-6782-E4C7-BC63EEDE1AB3}"/>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50DA4A1-79DF-9E43-B259-284B62BFF40B}"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100</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00706" name="Rectangle 2">
            <a:extLst>
              <a:ext uri="{FF2B5EF4-FFF2-40B4-BE49-F238E27FC236}">
                <a16:creationId xmlns:a16="http://schemas.microsoft.com/office/drawing/2014/main" id="{A27AA066-87CE-4710-B766-65865C0CBB96}"/>
              </a:ext>
            </a:extLst>
          </p:cNvPr>
          <p:cNvSpPr>
            <a:spLocks noGrp="1" noRot="1" noChangeAspect="1" noChangeArrowheads="1" noTextEdit="1"/>
          </p:cNvSpPr>
          <p:nvPr>
            <p:ph type="sldImg"/>
          </p:nvPr>
        </p:nvSpPr>
        <p:spPr>
          <a:ln/>
        </p:spPr>
      </p:sp>
      <p:sp>
        <p:nvSpPr>
          <p:cNvPr id="200707" name="Rectangle 3">
            <a:extLst>
              <a:ext uri="{FF2B5EF4-FFF2-40B4-BE49-F238E27FC236}">
                <a16:creationId xmlns:a16="http://schemas.microsoft.com/office/drawing/2014/main" id="{29CE0CEE-78EA-ED77-C042-36AE6DBDE377}"/>
              </a:ext>
            </a:extLst>
          </p:cNvPr>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extLst>
      <p:ext uri="{BB962C8B-B14F-4D97-AF65-F5344CB8AC3E}">
        <p14:creationId xmlns:p14="http://schemas.microsoft.com/office/powerpoint/2010/main" val="1744140870"/>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E1AE2963-04E5-9944-AB2F-0785039CBD36}" type="slidenum">
              <a:rPr lang="en-US" sz="1200" smtClean="0">
                <a:solidFill>
                  <a:prstClr val="black"/>
                </a:solidFill>
                <a:latin typeface="Arial" panose="020B0604020202020204" pitchFamily="34" charset="0"/>
              </a:rPr>
              <a:pPr algn="r" eaLnBrk="0" hangingPunct="0"/>
              <a:t>101</a:t>
            </a:fld>
            <a:endParaRPr lang="en-US" sz="1200" dirty="0">
              <a:solidFill>
                <a:prstClr val="black"/>
              </a:solidFill>
              <a:latin typeface="Arial" panose="020B0604020202020204" pitchFamily="34" charset="0"/>
            </a:endParaRPr>
          </a:p>
        </p:txBody>
      </p:sp>
      <p:sp>
        <p:nvSpPr>
          <p:cNvPr id="208898" name="Rectangle 2"/>
          <p:cNvSpPr>
            <a:spLocks noGrp="1" noRot="1" noChangeAspect="1" noChangeArrowheads="1" noTextEdit="1"/>
          </p:cNvSpPr>
          <p:nvPr>
            <p:ph type="sldImg"/>
          </p:nvPr>
        </p:nvSpPr>
        <p:spPr>
          <a:ln/>
        </p:spPr>
      </p:sp>
      <p:sp>
        <p:nvSpPr>
          <p:cNvPr id="20889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C2F0A884-03E2-7A43-8352-6EEAE7330248}" type="slidenum">
              <a:rPr lang="en-US" sz="1200" smtClean="0">
                <a:solidFill>
                  <a:prstClr val="black"/>
                </a:solidFill>
                <a:latin typeface="Arial" panose="020B0604020202020204" pitchFamily="34" charset="0"/>
              </a:rPr>
              <a:pPr algn="r" eaLnBrk="0" hangingPunct="0"/>
              <a:t>102</a:t>
            </a:fld>
            <a:endParaRPr lang="en-US" sz="1200" dirty="0">
              <a:solidFill>
                <a:prstClr val="black"/>
              </a:solidFill>
              <a:latin typeface="Arial" panose="020B0604020202020204" pitchFamily="34" charset="0"/>
            </a:endParaRPr>
          </a:p>
        </p:txBody>
      </p:sp>
      <p:sp>
        <p:nvSpPr>
          <p:cNvPr id="210946" name="Rectangle 2"/>
          <p:cNvSpPr>
            <a:spLocks noGrp="1" noRot="1" noChangeAspect="1" noChangeArrowheads="1" noTextEdit="1"/>
          </p:cNvSpPr>
          <p:nvPr>
            <p:ph type="sldImg"/>
          </p:nvPr>
        </p:nvSpPr>
        <p:spPr>
          <a:ln/>
        </p:spPr>
      </p:sp>
      <p:sp>
        <p:nvSpPr>
          <p:cNvPr id="2109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2631165D-A818-D94C-A655-2B117885CCC0}" type="slidenum">
              <a:rPr lang="en-US" sz="1200" smtClean="0">
                <a:solidFill>
                  <a:prstClr val="black"/>
                </a:solidFill>
                <a:latin typeface="Arial" panose="020B0604020202020204" pitchFamily="34" charset="0"/>
              </a:rPr>
              <a:pPr algn="r" eaLnBrk="0" hangingPunct="0"/>
              <a:t>103</a:t>
            </a:fld>
            <a:endParaRPr lang="en-US" sz="1200" dirty="0">
              <a:solidFill>
                <a:prstClr val="black"/>
              </a:solidFill>
              <a:latin typeface="Arial" panose="020B0604020202020204" pitchFamily="34" charset="0"/>
            </a:endParaRPr>
          </a:p>
        </p:txBody>
      </p:sp>
      <p:sp>
        <p:nvSpPr>
          <p:cNvPr id="212994" name="Rectangle 2"/>
          <p:cNvSpPr>
            <a:spLocks noGrp="1" noRot="1" noChangeAspect="1" noChangeArrowheads="1" noTextEdit="1"/>
          </p:cNvSpPr>
          <p:nvPr>
            <p:ph type="sldImg"/>
          </p:nvPr>
        </p:nvSpPr>
        <p:spPr>
          <a:ln/>
        </p:spPr>
      </p:sp>
      <p:sp>
        <p:nvSpPr>
          <p:cNvPr id="21299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5FCC8F9-F503-FC0B-283A-6FE9F2612004}"/>
            </a:ext>
          </a:extLst>
        </p:cNvPr>
        <p:cNvGrpSpPr/>
        <p:nvPr/>
      </p:nvGrpSpPr>
      <p:grpSpPr>
        <a:xfrm>
          <a:off x="0" y="0"/>
          <a:ext cx="0" cy="0"/>
          <a:chOff x="0" y="0"/>
          <a:chExt cx="0" cy="0"/>
        </a:xfrm>
      </p:grpSpPr>
      <p:sp>
        <p:nvSpPr>
          <p:cNvPr id="200705" name="Rectangle 7">
            <a:extLst>
              <a:ext uri="{FF2B5EF4-FFF2-40B4-BE49-F238E27FC236}">
                <a16:creationId xmlns:a16="http://schemas.microsoft.com/office/drawing/2014/main" id="{FA5E9939-879C-0F18-5850-0D9463D9AAC9}"/>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50DA4A1-79DF-9E43-B259-284B62BFF40B}"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104</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00706" name="Rectangle 2">
            <a:extLst>
              <a:ext uri="{FF2B5EF4-FFF2-40B4-BE49-F238E27FC236}">
                <a16:creationId xmlns:a16="http://schemas.microsoft.com/office/drawing/2014/main" id="{6220D469-16D6-87CE-09D7-69D928057A8E}"/>
              </a:ext>
            </a:extLst>
          </p:cNvPr>
          <p:cNvSpPr>
            <a:spLocks noGrp="1" noRot="1" noChangeAspect="1" noChangeArrowheads="1" noTextEdit="1"/>
          </p:cNvSpPr>
          <p:nvPr>
            <p:ph type="sldImg"/>
          </p:nvPr>
        </p:nvSpPr>
        <p:spPr>
          <a:ln/>
        </p:spPr>
      </p:sp>
      <p:sp>
        <p:nvSpPr>
          <p:cNvPr id="200707" name="Rectangle 3">
            <a:extLst>
              <a:ext uri="{FF2B5EF4-FFF2-40B4-BE49-F238E27FC236}">
                <a16:creationId xmlns:a16="http://schemas.microsoft.com/office/drawing/2014/main" id="{1C625AF4-21D4-3335-F5CB-6AB3202F9AE2}"/>
              </a:ext>
            </a:extLst>
          </p:cNvPr>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extLst>
      <p:ext uri="{BB962C8B-B14F-4D97-AF65-F5344CB8AC3E}">
        <p14:creationId xmlns:p14="http://schemas.microsoft.com/office/powerpoint/2010/main" val="1904508820"/>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ACEE9534-8730-9D47-80C6-B38D7387B021}" type="slidenum">
              <a:rPr lang="en-US" sz="1200" smtClean="0">
                <a:solidFill>
                  <a:prstClr val="black"/>
                </a:solidFill>
                <a:latin typeface="Arial" panose="020B0604020202020204" pitchFamily="34" charset="0"/>
              </a:rPr>
              <a:pPr algn="r" eaLnBrk="0" hangingPunct="0"/>
              <a:t>105</a:t>
            </a:fld>
            <a:endParaRPr lang="en-US" sz="1200" dirty="0">
              <a:solidFill>
                <a:prstClr val="black"/>
              </a:solidFill>
              <a:latin typeface="Arial" panose="020B0604020202020204" pitchFamily="34" charset="0"/>
            </a:endParaRPr>
          </a:p>
        </p:txBody>
      </p:sp>
      <p:sp>
        <p:nvSpPr>
          <p:cNvPr id="217090" name="Rectangle 2"/>
          <p:cNvSpPr>
            <a:spLocks noGrp="1" noRot="1" noChangeAspect="1" noChangeArrowheads="1" noTextEdit="1"/>
          </p:cNvSpPr>
          <p:nvPr>
            <p:ph type="sldImg"/>
          </p:nvPr>
        </p:nvSpPr>
        <p:spPr>
          <a:ln/>
        </p:spPr>
      </p:sp>
      <p:sp>
        <p:nvSpPr>
          <p:cNvPr id="2170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1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91.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101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91.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1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91.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2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91.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23.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Master" Target="../slideMasters/slideMaster91.xml"/></Relationships>
</file>

<file path=ppt/slideLayouts/_rels/slideLayout1024.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Master" Target="../slideMasters/slideMaster91.xml"/></Relationships>
</file>

<file path=ppt/slideLayouts/_rels/slideLayout1025.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Master" Target="../slideMasters/slideMaster91.xml"/></Relationships>
</file>

<file path=ppt/slideLayouts/_rels/slideLayout1026.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Master" Target="../slideMasters/slideMaster91.xml"/></Relationships>
</file>

<file path=ppt/slideLayouts/_rels/slideLayout1027.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Master" Target="../slideMasters/slideMaster91.xml"/></Relationships>
</file>

<file path=ppt/slideLayouts/_rels/slideLayout1028.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Master" Target="../slideMasters/slideMaster91.xml"/></Relationships>
</file>

<file path=ppt/slideLayouts/_rels/slideLayout1029.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Master" Target="../slideMasters/slideMaster9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30.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Master" Target="../slideMasters/slideMaster91.xml"/></Relationships>
</file>

<file path=ppt/slideLayouts/_rels/slideLayout1031.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Master" Target="../slideMasters/slideMaster91.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50.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91.xml"/></Relationships>
</file>

<file path=ppt/slideLayouts/_rels/slideLayout1051.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91.xml"/></Relationships>
</file>

<file path=ppt/slideLayouts/_rels/slideLayout1052.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91.xml"/></Relationships>
</file>

<file path=ppt/slideLayouts/_rels/slideLayout1053.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91.xml"/></Relationships>
</file>

<file path=ppt/slideLayouts/_rels/slideLayout1054.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91.xml"/></Relationships>
</file>

<file path=ppt/slideLayouts/_rels/slideLayout1055.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91.xml"/></Relationships>
</file>

<file path=ppt/slideLayouts/_rels/slideLayout1056.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91.xml"/></Relationships>
</file>

<file path=ppt/slideLayouts/_rels/slideLayout1057.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91.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6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91.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106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91.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07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91.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7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91.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18.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91.xml"/></Relationships>
</file>

<file path=ppt/slideLayouts/_rels/slideLayout1119.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9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20.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91.xml"/></Relationships>
</file>

<file path=ppt/slideLayouts/_rels/slideLayout1121.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91.xml"/></Relationships>
</file>

<file path=ppt/slideLayouts/_rels/slideLayout1122.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91.xml"/></Relationships>
</file>

<file path=ppt/slideLayouts/_rels/slideLayout1123.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91.xml"/></Relationships>
</file>

<file path=ppt/slideLayouts/_rels/slideLayout1124.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91.xml"/></Relationships>
</file>

<file path=ppt/slideLayouts/_rels/slideLayout1125.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91.xml"/></Relationships>
</file>

<file path=ppt/slideLayouts/_rels/slideLayout1126.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91.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35.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Master" Target="../slideMasters/slideMaster91.xml"/></Relationships>
</file>

<file path=ppt/slideLayouts/_rels/slideLayout1136.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Master" Target="../slideMasters/slideMaster91.xml"/></Relationships>
</file>

<file path=ppt/slideLayouts/_rels/slideLayout1137.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Master" Target="../slideMasters/slideMaster91.xml"/></Relationships>
</file>

<file path=ppt/slideLayouts/_rels/slideLayout1138.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Master" Target="../slideMasters/slideMaster91.xml"/></Relationships>
</file>

<file path=ppt/slideLayouts/_rels/slideLayout1139.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Master" Target="../slideMasters/slideMaster9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40.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Master" Target="../slideMasters/slideMaster91.xml"/></Relationships>
</file>

<file path=ppt/slideLayouts/_rels/slideLayout1141.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Master" Target="../slideMasters/slideMaster91.xml"/></Relationships>
</file>

<file path=ppt/slideLayouts/_rels/slideLayout1142.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Master" Target="../slideMasters/slideMaster91.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4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51.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91.xml"/></Relationships>
</file>

<file path=ppt/slideLayouts/_rels/slideLayout1152.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91.xml"/></Relationships>
</file>

<file path=ppt/slideLayouts/_rels/slideLayout1153.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91.xml"/></Relationships>
</file>

<file path=ppt/slideLayouts/_rels/slideLayout1154.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91.xml"/></Relationships>
</file>

<file path=ppt/slideLayouts/_rels/slideLayout1155.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91.xml"/></Relationships>
</file>

<file path=ppt/slideLayouts/_rels/slideLayout1156.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91.xml"/></Relationships>
</file>

<file path=ppt/slideLayouts/_rels/slideLayout1157.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91.xml"/></Relationships>
</file>

<file path=ppt/slideLayouts/_rels/slideLayout1158.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91.xml"/></Relationships>
</file>

<file path=ppt/slideLayouts/_rels/slideLayout1159.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9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6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7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7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7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7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7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7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7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91.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117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9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8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91.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8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91.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8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91.xml"/><Relationship Id="rId5" Type="http://schemas.openxmlformats.org/officeDocument/2006/relationships/image" Target="../media/image3.png"/><Relationship Id="rId4" Type="http://schemas.openxmlformats.org/officeDocument/2006/relationships/image" Target="../media/image6.png"/></Relationships>
</file>

<file path=ppt/slideLayouts/_rels/slideLayout118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91.xml"/></Relationships>
</file>

<file path=ppt/slideLayouts/_rels/slideLayout118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9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91.xml"/></Relationships>
</file>

<file path=ppt/slideLayouts/_rels/slideLayout119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9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9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9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9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91.xml"/></Relationships>
</file>

<file path=ppt/slideLayouts/_rels/slideLayout119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9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9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9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0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0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0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0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0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0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0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0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0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0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1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1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1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1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1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15.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91.xml"/></Relationships>
</file>

<file path=ppt/slideLayouts/_rels/slideLayout1216.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91.xml"/></Relationships>
</file>

<file path=ppt/slideLayouts/_rels/slideLayout1217.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91.xml"/></Relationships>
</file>

<file path=ppt/slideLayouts/_rels/slideLayout1218.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91.xml"/></Relationships>
</file>

<file path=ppt/slideLayouts/_rels/slideLayout1219.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9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20.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91.xml"/></Relationships>
</file>

<file path=ppt/slideLayouts/_rels/slideLayout1221.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91.xml"/></Relationships>
</file>

<file path=ppt/slideLayouts/_rels/slideLayout1222.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91.xml"/></Relationships>
</file>

<file path=ppt/slideLayouts/_rels/slideLayout1223.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91.xml"/></Relationships>
</file>

<file path=ppt/slideLayouts/_rels/slideLayout122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2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2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2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2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2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3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3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3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3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3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3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3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3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3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3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4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4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4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4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4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4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4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4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4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4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5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5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5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5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5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5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5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5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5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5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6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6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6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6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6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6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6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6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6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6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7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7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7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7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7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7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7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7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7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7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8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8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8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8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8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8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8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8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88.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91.xml"/></Relationships>
</file>

<file path=ppt/slideLayouts/_rels/slideLayout1289.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9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90.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91.xml"/></Relationships>
</file>

<file path=ppt/slideLayouts/_rels/slideLayout1291.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91.xml"/></Relationships>
</file>

<file path=ppt/slideLayouts/_rels/slideLayout1292.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91.xml"/></Relationships>
</file>

<file path=ppt/slideLayouts/_rels/slideLayout1293.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91.xml"/></Relationships>
</file>

<file path=ppt/slideLayouts/_rels/slideLayout1294.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91.xml"/></Relationships>
</file>

<file path=ppt/slideLayouts/_rels/slideLayout1295.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91.xml"/></Relationships>
</file>

<file path=ppt/slideLayouts/_rels/slideLayout1296.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91.xml"/></Relationships>
</file>

<file path=ppt/slideLayouts/_rels/slideLayout1297.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1298.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1299.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00.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1301.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1302.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1303.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1304.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1305.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130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0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0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0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1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1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1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1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1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1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1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1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1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1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2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2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2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23.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1324.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1325.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1326.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1327.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1328.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1329.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30.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1331.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133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3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3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3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3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3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3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3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4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4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91.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134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91.xml"/></Relationships>
</file>

<file path=ppt/slideLayouts/_rels/slideLayout134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4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91.xml"/></Relationships>
</file>

<file path=ppt/slideLayouts/_rels/slideLayout134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4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4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4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91.xml"/></Relationships>
</file>

<file path=ppt/slideLayouts/_rels/slideLayout134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5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5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5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5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5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5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5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5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5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5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6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6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6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6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6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6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6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6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6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6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7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7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7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7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7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7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7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7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7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7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8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8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8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8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8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8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8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8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8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8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9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9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9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9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9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95.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image" Target="../media/image46.jpeg"/><Relationship Id="rId1" Type="http://schemas.openxmlformats.org/officeDocument/2006/relationships/slideMaster" Target="../slideMasters/slideMaster91.xml"/><Relationship Id="rId4" Type="http://schemas.openxmlformats.org/officeDocument/2006/relationships/image" Target="../media/image40.jpeg"/></Relationships>
</file>

<file path=ppt/slideLayouts/_rels/slideLayout1396.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image" Target="../media/image39.jpeg"/><Relationship Id="rId1" Type="http://schemas.openxmlformats.org/officeDocument/2006/relationships/slideMaster" Target="../slideMasters/slideMaster91.xml"/><Relationship Id="rId4" Type="http://schemas.openxmlformats.org/officeDocument/2006/relationships/image" Target="../media/image41.jpeg"/></Relationships>
</file>

<file path=ppt/slideLayouts/_rels/slideLayout1397.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Master" Target="../slideMasters/slideMaster91.xml"/></Relationships>
</file>

<file path=ppt/slideLayouts/_rels/slideLayout1398.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image" Target="../media/image39.jpeg"/><Relationship Id="rId1" Type="http://schemas.openxmlformats.org/officeDocument/2006/relationships/slideMaster" Target="../slideMasters/slideMaster91.xml"/><Relationship Id="rId4" Type="http://schemas.openxmlformats.org/officeDocument/2006/relationships/image" Target="../media/image41.jpeg"/></Relationships>
</file>

<file path=ppt/slideLayouts/_rels/slideLayout1399.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Master" Target="../slideMasters/slideMaster9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00.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Master" Target="../slideMasters/slideMaster91.xml"/></Relationships>
</file>

<file path=ppt/slideLayouts/_rels/slideLayout1401.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Master" Target="../slideMasters/slideMaster91.xml"/></Relationships>
</file>

<file path=ppt/slideLayouts/_rels/slideLayout1402.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image" Target="../media/image39.jpeg"/><Relationship Id="rId1" Type="http://schemas.openxmlformats.org/officeDocument/2006/relationships/slideMaster" Target="../slideMasters/slideMaster91.xml"/><Relationship Id="rId4" Type="http://schemas.openxmlformats.org/officeDocument/2006/relationships/image" Target="../media/image41.jpeg"/></Relationships>
</file>

<file path=ppt/slideLayouts/_rels/slideLayout1403.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Master" Target="../slideMasters/slideMaster91.xml"/></Relationships>
</file>

<file path=ppt/slideLayouts/_rels/slideLayout140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0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0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0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0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0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1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1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1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1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1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1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1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1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1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1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2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2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2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2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2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2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2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2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2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2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3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3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3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3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3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3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3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3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3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3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4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4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4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4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4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4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4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4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4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4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91.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5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91.xml"/><Relationship Id="rId5" Type="http://schemas.openxmlformats.org/officeDocument/2006/relationships/image" Target="../media/image5.png"/><Relationship Id="rId4" Type="http://schemas.openxmlformats.org/officeDocument/2006/relationships/image" Target="../media/image4.png"/></Relationships>
</file>

<file path=ppt/slideLayouts/_rels/slideLayout145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5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91.xml"/></Relationships>
</file>

<file path=ppt/slideLayouts/_rels/slideLayout145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5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5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5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91.xml"/></Relationships>
</file>

<file path=ppt/slideLayouts/_rels/slideLayout145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5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5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6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6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6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6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6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6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6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6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6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6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7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7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7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7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7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7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7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7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7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7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8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8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8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8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8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8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8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8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8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8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90.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Master" Target="../slideMasters/slideMaster91.xml"/></Relationships>
</file>

<file path=ppt/slideLayouts/_rels/slideLayout1491.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Master" Target="../slideMasters/slideMaster91.xml"/></Relationships>
</file>

<file path=ppt/slideLayouts/_rels/slideLayout1492.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Master" Target="../slideMasters/slideMaster91.xml"/></Relationships>
</file>

<file path=ppt/slideLayouts/_rels/slideLayout1493.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Master" Target="../slideMasters/slideMaster91.xml"/></Relationships>
</file>

<file path=ppt/slideLayouts/_rels/slideLayout1494.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Master" Target="../slideMasters/slideMaster91.xml"/></Relationships>
</file>

<file path=ppt/slideLayouts/_rels/slideLayout1495.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Master" Target="../slideMasters/slideMaster91.xml"/></Relationships>
</file>

<file path=ppt/slideLayouts/_rels/slideLayout149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97.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Master" Target="../slideMasters/slideMaster91.xml"/></Relationships>
</file>

<file path=ppt/slideLayouts/_rels/slideLayout1498.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Master" Target="../slideMasters/slideMaster91.xml"/></Relationships>
</file>

<file path=ppt/slideLayouts/_rels/slideLayout1499.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Master" Target="../slideMasters/slideMaster9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0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0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0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0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0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0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0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0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0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0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1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1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1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1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1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1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1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1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1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1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2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2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2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2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2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2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2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2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2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2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3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3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3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33.xml.rels><?xml version="1.0" encoding="UTF-8" standalone="yes"?>
<Relationships xmlns="http://schemas.openxmlformats.org/package/2006/relationships"><Relationship Id="rId2" Type="http://schemas.openxmlformats.org/officeDocument/2006/relationships/image" Target="../media/image48.jpeg"/><Relationship Id="rId1" Type="http://schemas.openxmlformats.org/officeDocument/2006/relationships/slideMaster" Target="../slideMasters/slideMaster91.xml"/></Relationships>
</file>

<file path=ppt/slideLayouts/_rels/slideLayout1534.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Master" Target="../slideMasters/slideMaster91.xml"/></Relationships>
</file>

<file path=ppt/slideLayouts/_rels/slideLayout153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3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3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3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3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4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4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4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4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4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4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4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4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4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4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5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5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5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5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5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55.xml.rels><?xml version="1.0" encoding="UTF-8" standalone="yes"?>
<Relationships xmlns="http://schemas.openxmlformats.org/package/2006/relationships"><Relationship Id="rId2" Type="http://schemas.openxmlformats.org/officeDocument/2006/relationships/image" Target="../media/image49.jpeg"/><Relationship Id="rId1" Type="http://schemas.openxmlformats.org/officeDocument/2006/relationships/slideMaster" Target="../slideMasters/slideMaster91.xml"/></Relationships>
</file>

<file path=ppt/slideLayouts/_rels/slideLayout1556.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Master" Target="../slideMasters/slideMaster91.xml"/></Relationships>
</file>

<file path=ppt/slideLayouts/_rels/slideLayout1557.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Master" Target="../slideMasters/slideMaster91.xml"/></Relationships>
</file>

<file path=ppt/slideLayouts/_rels/slideLayout1558.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Master" Target="../slideMasters/slideMaster91.xml"/></Relationships>
</file>

<file path=ppt/slideLayouts/_rels/slideLayout1559.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Master" Target="../slideMasters/slideMaster91.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60.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Master" Target="../slideMasters/slideMaster91.xml"/></Relationships>
</file>

<file path=ppt/slideLayouts/_rels/slideLayout1561.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Master" Target="../slideMasters/slideMaster91.xml"/></Relationships>
</file>

<file path=ppt/slideLayouts/_rels/slideLayout1562.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Master" Target="../slideMasters/slideMaster91.xml"/></Relationships>
</file>

<file path=ppt/slideLayouts/_rels/slideLayout1563.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Master" Target="../slideMasters/slideMaster91.xml"/></Relationships>
</file>

<file path=ppt/slideLayouts/_rels/slideLayout156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6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6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6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6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6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7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7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7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7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57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57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57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57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57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57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8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58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58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58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58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58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58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58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58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58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9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59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59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59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59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59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59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59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59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59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0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60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60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60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60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60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60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60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60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60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1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61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61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61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61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61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61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61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61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61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2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62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62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62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62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62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62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62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62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62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3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63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63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63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63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63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63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63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63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63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4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64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64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64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64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64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64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64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64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64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5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651.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652.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65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65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65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656.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657.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65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65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6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661.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66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66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66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66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66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66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66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66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7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67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67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67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02.xml"/><Relationship Id="rId4" Type="http://schemas.openxmlformats.org/officeDocument/2006/relationships/image" Target="../media/image3.png"/></Relationships>
</file>

<file path=ppt/slideLayouts/_rels/slideLayout167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67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67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67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67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67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8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68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68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68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684.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685.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686.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687.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688.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689.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90.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691.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692.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69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694.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695.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696.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697.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698.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699.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00.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701.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702.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703.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704.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705.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706.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707.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708.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709.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10.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711.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712.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713.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714.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715.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716.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717.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718.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719.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20.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721.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722.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723.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724.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725.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726.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727.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728.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729.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30.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731.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732.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73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09.xml"/><Relationship Id="rId4" Type="http://schemas.openxmlformats.org/officeDocument/2006/relationships/image" Target="../media/image3.png"/></Relationships>
</file>

<file path=ppt/slideLayouts/_rels/slideLayout1734.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735.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736.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737.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738.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739.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40.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741.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742.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743.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744.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745.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746.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747.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748.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749.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50.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751.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752.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753.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754.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755.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756.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757.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758.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759.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60.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761.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762.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763.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764.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765.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766.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767.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768.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769.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70.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771.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772.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773.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774.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775.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8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48.xml"/><Relationship Id="rId4" Type="http://schemas.openxmlformats.org/officeDocument/2006/relationships/image" Target="../media/image3.png"/></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17.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51.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3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62.xml"/><Relationship Id="rId4" Type="http://schemas.openxmlformats.org/officeDocument/2006/relationships/image" Target="../media/image3.png"/></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72.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Master" Target="../slideMasters/slideMaster81.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1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85.xml"/><Relationship Id="rId4" Type="http://schemas.openxmlformats.org/officeDocument/2006/relationships/image" Target="../media/image3.png"/></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5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33.emf"/><Relationship Id="rId1" Type="http://schemas.openxmlformats.org/officeDocument/2006/relationships/slideMaster" Target="../slideMasters/slideMaster88.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8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91.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88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91.xml"/><Relationship Id="rId5" Type="http://schemas.openxmlformats.org/officeDocument/2006/relationships/image" Target="../media/image5.png"/><Relationship Id="rId4" Type="http://schemas.openxmlformats.org/officeDocument/2006/relationships/image" Target="../media/image4.png"/></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8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91.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8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91.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9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91.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11.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91.xml"/></Relationships>
</file>

<file path=ppt/slideLayouts/_rels/slideLayout912.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91.xml"/></Relationships>
</file>

<file path=ppt/slideLayouts/_rels/slideLayout913.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91.xml"/></Relationships>
</file>

<file path=ppt/slideLayouts/_rels/slideLayout914.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91.xml"/></Relationships>
</file>

<file path=ppt/slideLayouts/_rels/slideLayout915.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91.xml"/></Relationships>
</file>

<file path=ppt/slideLayouts/_rels/slideLayout916.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91.xml"/></Relationships>
</file>

<file path=ppt/slideLayouts/_rels/slideLayout917.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91.xml"/></Relationships>
</file>

<file path=ppt/slideLayouts/_rels/slideLayout918.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91.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91.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91.xml"/><Relationship Id="rId4" Type="http://schemas.openxmlformats.org/officeDocument/2006/relationships/image" Target="../media/image5.png"/></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40.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91.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4.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image" Target="../media/image39.jpeg"/><Relationship Id="rId1" Type="http://schemas.openxmlformats.org/officeDocument/2006/relationships/slideMaster" Target="../slideMasters/slideMaster91.xml"/><Relationship Id="rId4" Type="http://schemas.openxmlformats.org/officeDocument/2006/relationships/image" Target="../media/image41.jpeg"/></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6.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34.png"/><Relationship Id="rId1" Type="http://schemas.openxmlformats.org/officeDocument/2006/relationships/slideMaster" Target="../slideMasters/slideMaster91.xml"/><Relationship Id="rId4" Type="http://schemas.openxmlformats.org/officeDocument/2006/relationships/image" Target="../media/image36.png"/></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90.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991.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992.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993.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994.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995.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996.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997.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b="1" i="0">
                <a:latin typeface="Arial" panose="020B0604020202020204" pitchFamily="34" charset="0"/>
              </a:defRPr>
            </a:lvl1pPr>
          </a:lstStyle>
          <a:p>
            <a:pPr>
              <a:defRPr/>
            </a:pPr>
            <a:endParaRPr lang="en-US" dirty="0"/>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b="1" i="0">
                <a:latin typeface="Arial" panose="020B0604020202020204" pitchFamily="34" charset="0"/>
              </a:defRPr>
            </a:lvl1pPr>
          </a:lstStyle>
          <a:p>
            <a:pPr>
              <a:defRPr/>
            </a:pPr>
            <a:endParaRPr lang="en-US" dirty="0"/>
          </a:p>
        </p:txBody>
      </p:sp>
      <p:sp>
        <p:nvSpPr>
          <p:cNvPr id="10" name="Rectangle 6"/>
          <p:cNvSpPr>
            <a:spLocks noGrp="1" noChangeArrowheads="1"/>
          </p:cNvSpPr>
          <p:nvPr>
            <p:ph type="sldNum" sz="quarter" idx="12"/>
          </p:nvPr>
        </p:nvSpPr>
        <p:spPr/>
        <p:txBody>
          <a:bodyPr anchorCtr="0"/>
          <a:lstStyle>
            <a:lvl1pPr>
              <a:defRPr b="1" i="0">
                <a:latin typeface="Arial" panose="020B0604020202020204" pitchFamily="34" charset="0"/>
              </a:defRPr>
            </a:lvl1pPr>
          </a:lstStyle>
          <a:p>
            <a:fld id="{4FF9F589-DBBC-D840-9619-94C112D0505C}" type="slidenum">
              <a:rPr lang="en-US" smtClean="0"/>
              <a:pPr/>
              <a:t>‹#›</a:t>
            </a:fld>
            <a:endParaRPr lang="en-US" dirty="0"/>
          </a:p>
        </p:txBody>
      </p:sp>
    </p:spTree>
    <p:extLst>
      <p:ext uri="{BB962C8B-B14F-4D97-AF65-F5344CB8AC3E}">
        <p14:creationId xmlns:p14="http://schemas.microsoft.com/office/powerpoint/2010/main" val="376315929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A7C00DC-59BE-2A42-BA00-1FF444172BE3}" type="slidenum">
              <a:rPr lang="en-US" smtClean="0"/>
              <a:pPr/>
              <a:t>‹#›</a:t>
            </a:fld>
            <a:endParaRPr lang="en-US" dirty="0"/>
          </a:p>
        </p:txBody>
      </p:sp>
    </p:spTree>
    <p:extLst>
      <p:ext uri="{BB962C8B-B14F-4D97-AF65-F5344CB8AC3E}">
        <p14:creationId xmlns:p14="http://schemas.microsoft.com/office/powerpoint/2010/main" val="1965846003"/>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8" name="Footer Placeholder 7"/>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9" name="Slide Number Placeholder 8"/>
          <p:cNvSpPr>
            <a:spLocks noGrp="1"/>
          </p:cNvSpPr>
          <p:nvPr>
            <p:ph type="sldNum" sz="quarter" idx="12"/>
          </p:nvPr>
        </p:nvSpPr>
        <p:spPr/>
        <p:txBody>
          <a:bodyPr/>
          <a:lstStyle>
            <a:lvl1pPr>
              <a:defRPr b="1" i="0">
                <a:latin typeface="Arial" panose="020B0604020202020204" pitchFamily="34" charset="0"/>
              </a:defRPr>
            </a:lvl1pPr>
          </a:lstStyle>
          <a:p>
            <a:fld id="{5D5DDE6B-F7EE-804E-BEF0-9C63090CAF45}" type="slidenum">
              <a:rPr lang="en-US" smtClean="0"/>
              <a:pPr/>
              <a:t>‹#›</a:t>
            </a:fld>
            <a:endParaRPr lang="en-US" dirty="0"/>
          </a:p>
        </p:txBody>
      </p:sp>
    </p:spTree>
    <p:extLst>
      <p:ext uri="{BB962C8B-B14F-4D97-AF65-F5344CB8AC3E}">
        <p14:creationId xmlns:p14="http://schemas.microsoft.com/office/powerpoint/2010/main" val="226608384"/>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showMasterSp="0" type="tx">
  <p:cSld name="1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01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2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3798554"/>
      </p:ext>
    </p:extLst>
  </p:cSld>
  <p:clrMapOvr>
    <a:masterClrMapping/>
  </p:clrMapOvr>
  <p:transition spd="med"/>
</p:sldLayout>
</file>

<file path=ppt/slideLayouts/slideLayout1001.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302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2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3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303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12213845"/>
      </p:ext>
    </p:extLst>
  </p:cSld>
  <p:clrMapOvr>
    <a:masterClrMapping/>
  </p:clrMapOvr>
  <p:transition spd="med"/>
</p:sldLayout>
</file>

<file path=ppt/slideLayouts/slideLayout1002.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303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90221411"/>
      </p:ext>
    </p:extLst>
  </p:cSld>
  <p:clrMapOvr>
    <a:masterClrMapping/>
  </p:clrMapOvr>
  <p:transition spd="med"/>
</p:sldLayout>
</file>

<file path=ppt/slideLayouts/slideLayout1003.xml><?xml version="1.0" encoding="utf-8"?>
<p:sldLayout xmlns:a="http://schemas.openxmlformats.org/drawingml/2006/main" xmlns:r="http://schemas.openxmlformats.org/officeDocument/2006/relationships" xmlns:p="http://schemas.openxmlformats.org/presentationml/2006/main" showMasterSp="0" type="tx">
  <p:cSld name="17_Blank">
    <p:bg>
      <p:bgPr>
        <a:solidFill>
          <a:schemeClr val="accent3">
            <a:lumOff val="44000"/>
          </a:schemeClr>
        </a:solidFill>
        <a:effectLst/>
      </p:bgPr>
    </p:bg>
    <p:spTree>
      <p:nvGrpSpPr>
        <p:cNvPr id="1" name=""/>
        <p:cNvGrpSpPr/>
        <p:nvPr/>
      </p:nvGrpSpPr>
      <p:grpSpPr>
        <a:xfrm>
          <a:off x="0" y="0"/>
          <a:ext cx="0" cy="0"/>
          <a:chOff x="0" y="0"/>
          <a:chExt cx="0" cy="0"/>
        </a:xfrm>
      </p:grpSpPr>
      <p:sp>
        <p:nvSpPr>
          <p:cNvPr id="30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0169450"/>
      </p:ext>
    </p:extLst>
  </p:cSld>
  <p:clrMapOvr>
    <a:masterClrMapping/>
  </p:clrMapOvr>
  <p:transition spd="med"/>
</p:sldLayout>
</file>

<file path=ppt/slideLayouts/slideLayout1004.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05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5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5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30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01438087"/>
      </p:ext>
    </p:extLst>
  </p:cSld>
  <p:clrMapOvr>
    <a:masterClrMapping/>
  </p:clrMapOvr>
  <p:transition spd="med"/>
</p:sldLayout>
</file>

<file path=ppt/slideLayouts/slideLayout1005.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06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0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88640686"/>
      </p:ext>
    </p:extLst>
  </p:cSld>
  <p:clrMapOvr>
    <a:masterClrMapping/>
  </p:clrMapOvr>
  <p:transition spd="med"/>
</p:sldLayout>
</file>

<file path=ppt/slideLayouts/slideLayout1006.xml><?xml version="1.0" encoding="utf-8"?>
<p:sldLayout xmlns:a="http://schemas.openxmlformats.org/drawingml/2006/main" xmlns:r="http://schemas.openxmlformats.org/officeDocument/2006/relationships" xmlns:p="http://schemas.openxmlformats.org/presentationml/2006/main" showMasterSp="0" type="tx">
  <p:cSld name="18_Title Slide">
    <p:bg>
      <p:bgPr>
        <a:solidFill>
          <a:srgbClr val="9CDCDA"/>
        </a:solidFill>
        <a:effectLst/>
      </p:bgPr>
    </p:bg>
    <p:spTree>
      <p:nvGrpSpPr>
        <p:cNvPr id="1" name=""/>
        <p:cNvGrpSpPr/>
        <p:nvPr/>
      </p:nvGrpSpPr>
      <p:grpSpPr>
        <a:xfrm>
          <a:off x="0" y="0"/>
          <a:ext cx="0" cy="0"/>
          <a:chOff x="0" y="0"/>
          <a:chExt cx="0" cy="0"/>
        </a:xfrm>
      </p:grpSpPr>
      <p:grpSp>
        <p:nvGrpSpPr>
          <p:cNvPr id="3169" name="Group 2"/>
          <p:cNvGrpSpPr/>
          <p:nvPr/>
        </p:nvGrpSpPr>
        <p:grpSpPr>
          <a:xfrm>
            <a:off x="-344782" y="-185362"/>
            <a:ext cx="9600389" cy="7484110"/>
            <a:chOff x="0" y="0"/>
            <a:chExt cx="9600387" cy="7484108"/>
          </a:xfrm>
        </p:grpSpPr>
        <p:grpSp>
          <p:nvGrpSpPr>
            <p:cNvPr id="3154" name="Group 3"/>
            <p:cNvGrpSpPr/>
            <p:nvPr/>
          </p:nvGrpSpPr>
          <p:grpSpPr>
            <a:xfrm>
              <a:off x="-1" y="0"/>
              <a:ext cx="9600389" cy="7484109"/>
              <a:chOff x="0" y="0"/>
              <a:chExt cx="9600387" cy="7484108"/>
            </a:xfrm>
          </p:grpSpPr>
          <p:sp>
            <p:nvSpPr>
              <p:cNvPr id="3073" name="Freeform 4"/>
              <p:cNvSpPr/>
              <p:nvPr/>
            </p:nvSpPr>
            <p:spPr>
              <a:xfrm>
                <a:off x="5618462" y="4942316"/>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4" name="Freeform 5"/>
              <p:cNvSpPr/>
              <p:nvPr/>
            </p:nvSpPr>
            <p:spPr>
              <a:xfrm>
                <a:off x="3961387" y="4321764"/>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5" name="Freeform 6"/>
              <p:cNvSpPr/>
              <p:nvPr/>
            </p:nvSpPr>
            <p:spPr>
              <a:xfrm>
                <a:off x="4010461" y="5063256"/>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6" name="Freeform 7"/>
              <p:cNvSpPr/>
              <p:nvPr/>
            </p:nvSpPr>
            <p:spPr>
              <a:xfrm>
                <a:off x="4541679" y="5942791"/>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7" name="Freeform 8"/>
              <p:cNvSpPr/>
              <p:nvPr/>
            </p:nvSpPr>
            <p:spPr>
              <a:xfrm>
                <a:off x="6733506" y="311607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8" name="Freeform 9"/>
              <p:cNvSpPr/>
              <p:nvPr/>
            </p:nvSpPr>
            <p:spPr>
              <a:xfrm>
                <a:off x="5261274" y="34707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0" name="Freeform 11"/>
              <p:cNvSpPr/>
              <p:nvPr/>
            </p:nvSpPr>
            <p:spPr>
              <a:xfrm rot="20976685" flipH="1">
                <a:off x="5096557" y="55809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1" name="Freeform 12"/>
              <p:cNvSpPr/>
              <p:nvPr/>
            </p:nvSpPr>
            <p:spPr>
              <a:xfrm>
                <a:off x="3259445" y="494786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2" name="Freeform 13"/>
              <p:cNvSpPr/>
              <p:nvPr/>
            </p:nvSpPr>
            <p:spPr>
              <a:xfrm rot="16244410" flipH="1">
                <a:off x="6148117" y="61715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3" name="Freeform 14"/>
              <p:cNvSpPr/>
              <p:nvPr/>
            </p:nvSpPr>
            <p:spPr>
              <a:xfrm rot="6018034">
                <a:off x="3545525" y="5950861"/>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4" name="Freeform 15"/>
              <p:cNvSpPr/>
              <p:nvPr/>
            </p:nvSpPr>
            <p:spPr>
              <a:xfrm rot="6284068">
                <a:off x="5762435" y="514385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5" name="Freeform 16"/>
              <p:cNvSpPr/>
              <p:nvPr/>
            </p:nvSpPr>
            <p:spPr>
              <a:xfrm rot="8472242" flipH="1">
                <a:off x="5444459" y="3842039"/>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6" name="Freeform 17"/>
              <p:cNvSpPr/>
              <p:nvPr/>
            </p:nvSpPr>
            <p:spPr>
              <a:xfrm rot="563450" flipH="1">
                <a:off x="3255099" y="395334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7" name="Freeform 18"/>
              <p:cNvSpPr/>
              <p:nvPr/>
            </p:nvSpPr>
            <p:spPr>
              <a:xfrm>
                <a:off x="2305349" y="4529566"/>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8" name="Freeform 19"/>
              <p:cNvSpPr/>
              <p:nvPr/>
            </p:nvSpPr>
            <p:spPr>
              <a:xfrm>
                <a:off x="648275" y="4309064"/>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9" name="Freeform 20"/>
              <p:cNvSpPr/>
              <p:nvPr/>
            </p:nvSpPr>
            <p:spPr>
              <a:xfrm>
                <a:off x="621149" y="4993406"/>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0" name="Freeform 21"/>
              <p:cNvSpPr/>
              <p:nvPr/>
            </p:nvSpPr>
            <p:spPr>
              <a:xfrm rot="19469908">
                <a:off x="1582520" y="622457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1" name="Freeform 22"/>
              <p:cNvSpPr/>
              <p:nvPr/>
            </p:nvSpPr>
            <p:spPr>
              <a:xfrm>
                <a:off x="3306093" y="3312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2" name="Freeform 23"/>
              <p:cNvSpPr/>
              <p:nvPr/>
            </p:nvSpPr>
            <p:spPr>
              <a:xfrm>
                <a:off x="1948162" y="34580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3"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4" name="Freeform 25"/>
              <p:cNvSpPr/>
              <p:nvPr/>
            </p:nvSpPr>
            <p:spPr>
              <a:xfrm rot="20976685" flipH="1">
                <a:off x="1783444" y="55682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5" name="Freeform 26"/>
              <p:cNvSpPr/>
              <p:nvPr/>
            </p:nvSpPr>
            <p:spPr>
              <a:xfrm>
                <a:off x="346382" y="487801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6" name="Freeform 27"/>
              <p:cNvSpPr/>
              <p:nvPr/>
            </p:nvSpPr>
            <p:spPr>
              <a:xfrm rot="16244410" flipH="1">
                <a:off x="2815954" y="61334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7" name="Freeform 28"/>
              <p:cNvSpPr/>
              <p:nvPr/>
            </p:nvSpPr>
            <p:spPr>
              <a:xfrm rot="5508135">
                <a:off x="390432" y="586094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8"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9" name="Freeform 30"/>
              <p:cNvSpPr/>
              <p:nvPr/>
            </p:nvSpPr>
            <p:spPr>
              <a:xfrm rot="8472242" flipH="1">
                <a:off x="1883697" y="348643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0" name="Freeform 31"/>
              <p:cNvSpPr/>
              <p:nvPr/>
            </p:nvSpPr>
            <p:spPr>
              <a:xfrm rot="563450" flipH="1">
                <a:off x="1199287" y="373109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1" name="Freeform 32"/>
              <p:cNvSpPr/>
              <p:nvPr/>
            </p:nvSpPr>
            <p:spPr>
              <a:xfrm>
                <a:off x="2278362" y="1576815"/>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2" name="Freeform 33"/>
              <p:cNvSpPr/>
              <p:nvPr/>
            </p:nvSpPr>
            <p:spPr>
              <a:xfrm>
                <a:off x="621287" y="956264"/>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3" name="Freeform 34"/>
              <p:cNvSpPr/>
              <p:nvPr/>
            </p:nvSpPr>
            <p:spPr>
              <a:xfrm>
                <a:off x="346511"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4" name="Freeform 35"/>
              <p:cNvSpPr/>
              <p:nvPr/>
            </p:nvSpPr>
            <p:spPr>
              <a:xfrm>
                <a:off x="1544479" y="288209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5" name="Freeform 36"/>
              <p:cNvSpPr/>
              <p:nvPr/>
            </p:nvSpPr>
            <p:spPr>
              <a:xfrm>
                <a:off x="3279106"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6" name="Freeform 37"/>
              <p:cNvSpPr/>
              <p:nvPr/>
            </p:nvSpPr>
            <p:spPr>
              <a:xfrm>
                <a:off x="1921174" y="3528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7" name="Freeform 38"/>
              <p:cNvSpPr/>
              <p:nvPr/>
            </p:nvSpPr>
            <p:spPr>
              <a:xfrm rot="3318475">
                <a:off x="670585" y="1458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8" name="Freeform 39"/>
              <p:cNvSpPr/>
              <p:nvPr/>
            </p:nvSpPr>
            <p:spPr>
              <a:xfrm rot="20976685" flipH="1">
                <a:off x="1756457"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9" name="Freeform 40"/>
              <p:cNvSpPr/>
              <p:nvPr/>
            </p:nvSpPr>
            <p:spPr>
              <a:xfrm>
                <a:off x="662295" y="1696660"/>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0" name="Freeform 41"/>
              <p:cNvSpPr/>
              <p:nvPr/>
            </p:nvSpPr>
            <p:spPr>
              <a:xfrm rot="16244410" flipH="1">
                <a:off x="2769917" y="25393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1" name="Freeform 42"/>
              <p:cNvSpPr/>
              <p:nvPr/>
            </p:nvSpPr>
            <p:spPr>
              <a:xfrm rot="2428453">
                <a:off x="193818" y="2916706"/>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3" name="Freeform 44"/>
              <p:cNvSpPr/>
              <p:nvPr/>
            </p:nvSpPr>
            <p:spPr>
              <a:xfrm rot="8472242" flipH="1">
                <a:off x="1856709"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4" name="Freeform 45"/>
              <p:cNvSpPr/>
              <p:nvPr/>
            </p:nvSpPr>
            <p:spPr>
              <a:xfrm rot="563450" flipH="1">
                <a:off x="372199"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5" name="Freeform 46"/>
              <p:cNvSpPr/>
              <p:nvPr/>
            </p:nvSpPr>
            <p:spPr>
              <a:xfrm>
                <a:off x="5604174" y="1576815"/>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6" name="Freeform 47"/>
              <p:cNvSpPr/>
              <p:nvPr/>
            </p:nvSpPr>
            <p:spPr>
              <a:xfrm>
                <a:off x="3947100" y="956264"/>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7" name="Freeform 48"/>
              <p:cNvSpPr/>
              <p:nvPr/>
            </p:nvSpPr>
            <p:spPr>
              <a:xfrm>
                <a:off x="3672324"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8" name="Freeform 49"/>
              <p:cNvSpPr/>
              <p:nvPr/>
            </p:nvSpPr>
            <p:spPr>
              <a:xfrm>
                <a:off x="4870292" y="288209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9" name="Freeform 50"/>
              <p:cNvSpPr/>
              <p:nvPr/>
            </p:nvSpPr>
            <p:spPr>
              <a:xfrm>
                <a:off x="6604919"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0" name="Freeform 51"/>
              <p:cNvSpPr/>
              <p:nvPr/>
            </p:nvSpPr>
            <p:spPr>
              <a:xfrm>
                <a:off x="5246987" y="3528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2" name="Freeform 53"/>
              <p:cNvSpPr/>
              <p:nvPr/>
            </p:nvSpPr>
            <p:spPr>
              <a:xfrm rot="20976685" flipH="1">
                <a:off x="5082270"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3" name="Freeform 54"/>
              <p:cNvSpPr/>
              <p:nvPr/>
            </p:nvSpPr>
            <p:spPr>
              <a:xfrm>
                <a:off x="3397557" y="1887160"/>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4" name="Freeform 55"/>
              <p:cNvSpPr/>
              <p:nvPr/>
            </p:nvSpPr>
            <p:spPr>
              <a:xfrm rot="16244410" flipH="1">
                <a:off x="6095729" y="25393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5" name="Freeform 56"/>
              <p:cNvSpPr/>
              <p:nvPr/>
            </p:nvSpPr>
            <p:spPr>
              <a:xfrm rot="2428453">
                <a:off x="3519630" y="2916706"/>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7" name="Freeform 58"/>
              <p:cNvSpPr/>
              <p:nvPr/>
            </p:nvSpPr>
            <p:spPr>
              <a:xfrm rot="8472242" flipH="1">
                <a:off x="5182522"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8" name="Freeform 59"/>
              <p:cNvSpPr/>
              <p:nvPr/>
            </p:nvSpPr>
            <p:spPr>
              <a:xfrm rot="563450" flipH="1">
                <a:off x="3336061"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9" name="Freeform 60"/>
              <p:cNvSpPr/>
              <p:nvPr/>
            </p:nvSpPr>
            <p:spPr>
              <a:xfrm flipH="1">
                <a:off x="8466529" y="15720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0" name="Freeform 61"/>
              <p:cNvSpPr/>
              <p:nvPr/>
            </p:nvSpPr>
            <p:spPr>
              <a:xfrm>
                <a:off x="7274500" y="9705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1" name="Freeform 62"/>
              <p:cNvSpPr/>
              <p:nvPr/>
            </p:nvSpPr>
            <p:spPr>
              <a:xfrm>
                <a:off x="6999723" y="2016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2" name="Freeform 63"/>
              <p:cNvSpPr/>
              <p:nvPr/>
            </p:nvSpPr>
            <p:spPr>
              <a:xfrm>
                <a:off x="8483442" y="280112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3" name="Freeform 64"/>
              <p:cNvSpPr/>
              <p:nvPr/>
            </p:nvSpPr>
            <p:spPr>
              <a:xfrm>
                <a:off x="8021937" y="2337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4"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5" name="Freeform 66"/>
              <p:cNvSpPr/>
              <p:nvPr/>
            </p:nvSpPr>
            <p:spPr>
              <a:xfrm rot="20976685" flipH="1">
                <a:off x="8409669" y="22296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6" name="Freeform 67"/>
              <p:cNvSpPr/>
              <p:nvPr/>
            </p:nvSpPr>
            <p:spPr>
              <a:xfrm>
                <a:off x="7239307" y="16918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7" name="Freeform 68"/>
              <p:cNvSpPr/>
              <p:nvPr/>
            </p:nvSpPr>
            <p:spPr>
              <a:xfrm rot="16244410" flipH="1">
                <a:off x="8619854" y="531587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8" name="Freeform 69"/>
              <p:cNvSpPr/>
              <p:nvPr/>
            </p:nvSpPr>
            <p:spPr>
              <a:xfrm rot="2428453">
                <a:off x="7056580" y="279764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9" name="Freeform 70"/>
              <p:cNvSpPr/>
              <p:nvPr/>
            </p:nvSpPr>
            <p:spPr>
              <a:xfrm rot="6284068">
                <a:off x="8142097" y="15068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0" name="Freeform 71"/>
              <p:cNvSpPr/>
              <p:nvPr/>
            </p:nvSpPr>
            <p:spPr>
              <a:xfrm rot="10211466" flipH="1">
                <a:off x="8527092" y="26243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1" name="Freeform 72"/>
              <p:cNvSpPr/>
              <p:nvPr/>
            </p:nvSpPr>
            <p:spPr>
              <a:xfrm rot="563450" flipH="1">
                <a:off x="6472961" y="9450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2" name="Freeform 73"/>
              <p:cNvSpPr/>
              <p:nvPr/>
            </p:nvSpPr>
            <p:spPr>
              <a:xfrm rot="6521641">
                <a:off x="8535032" y="493356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3" name="Freeform 74"/>
              <p:cNvSpPr/>
              <p:nvPr/>
            </p:nvSpPr>
            <p:spPr>
              <a:xfrm>
                <a:off x="7274500" y="43233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4" name="Freeform 75"/>
              <p:cNvSpPr/>
              <p:nvPr/>
            </p:nvSpPr>
            <p:spPr>
              <a:xfrm>
                <a:off x="6999723" y="53696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5" name="Freeform 76"/>
              <p:cNvSpPr/>
              <p:nvPr/>
            </p:nvSpPr>
            <p:spPr>
              <a:xfrm rot="5844778">
                <a:off x="8373061" y="6010519"/>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6" name="Freeform 77"/>
              <p:cNvSpPr/>
              <p:nvPr/>
            </p:nvSpPr>
            <p:spPr>
              <a:xfrm>
                <a:off x="8060037" y="34341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7" name="Freeform 78"/>
              <p:cNvSpPr/>
              <p:nvPr/>
            </p:nvSpPr>
            <p:spPr>
              <a:xfrm rot="3318475">
                <a:off x="6887235" y="34923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8" name="Freeform 79"/>
              <p:cNvSpPr/>
              <p:nvPr/>
            </p:nvSpPr>
            <p:spPr>
              <a:xfrm rot="20976685" flipH="1">
                <a:off x="8219169" y="606032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9" name="Freeform 80"/>
              <p:cNvSpPr/>
              <p:nvPr/>
            </p:nvSpPr>
            <p:spPr>
              <a:xfrm>
                <a:off x="6724957" y="52542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0" name="Freeform 81"/>
              <p:cNvSpPr/>
              <p:nvPr/>
            </p:nvSpPr>
            <p:spPr>
              <a:xfrm rot="6820032">
                <a:off x="7020644" y="605163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1" name="Freeform 82"/>
              <p:cNvSpPr/>
              <p:nvPr/>
            </p:nvSpPr>
            <p:spPr>
              <a:xfrm rot="6284068">
                <a:off x="7646797" y="43643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2" name="Freeform 83"/>
              <p:cNvSpPr/>
              <p:nvPr/>
            </p:nvSpPr>
            <p:spPr>
              <a:xfrm rot="5149041" flipH="1">
                <a:off x="8487826" y="3611163"/>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3" name="Freeform 84"/>
              <p:cNvSpPr/>
              <p:nvPr/>
            </p:nvSpPr>
            <p:spPr>
              <a:xfrm rot="563450" flipH="1">
                <a:off x="6720612" y="40501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168" name="Group 85"/>
            <p:cNvGrpSpPr/>
            <p:nvPr/>
          </p:nvGrpSpPr>
          <p:grpSpPr>
            <a:xfrm>
              <a:off x="457576" y="3078104"/>
              <a:ext cx="8861343" cy="2353739"/>
              <a:chOff x="0" y="0"/>
              <a:chExt cx="8861342" cy="2353737"/>
            </a:xfrm>
          </p:grpSpPr>
          <p:sp>
            <p:nvSpPr>
              <p:cNvPr id="3155" name="Freeform 86"/>
              <p:cNvSpPr/>
              <p:nvPr/>
            </p:nvSpPr>
            <p:spPr>
              <a:xfrm rot="17967916">
                <a:off x="279391" y="482782"/>
                <a:ext cx="1599038" cy="1574979"/>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158" name="Group 87"/>
              <p:cNvGrpSpPr/>
              <p:nvPr/>
            </p:nvGrpSpPr>
            <p:grpSpPr>
              <a:xfrm>
                <a:off x="115804" y="633093"/>
                <a:ext cx="8745539" cy="223839"/>
                <a:chOff x="0" y="0"/>
                <a:chExt cx="8745537" cy="223837"/>
              </a:xfrm>
            </p:grpSpPr>
            <p:sp>
              <p:nvSpPr>
                <p:cNvPr id="3156"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7"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161" name="Group 90"/>
              <p:cNvGrpSpPr/>
              <p:nvPr/>
            </p:nvGrpSpPr>
            <p:grpSpPr>
              <a:xfrm>
                <a:off x="7854" y="542606"/>
                <a:ext cx="8745539" cy="223838"/>
                <a:chOff x="0" y="0"/>
                <a:chExt cx="8745537" cy="223837"/>
              </a:xfrm>
            </p:grpSpPr>
            <p:sp>
              <p:nvSpPr>
                <p:cNvPr id="3159"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0"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167" name="Group 93"/>
              <p:cNvGrpSpPr/>
              <p:nvPr/>
            </p:nvGrpSpPr>
            <p:grpSpPr>
              <a:xfrm>
                <a:off x="55773" y="-1"/>
                <a:ext cx="1969680" cy="1978085"/>
                <a:chOff x="0" y="0"/>
                <a:chExt cx="1969678" cy="1978083"/>
              </a:xfrm>
            </p:grpSpPr>
            <p:sp>
              <p:nvSpPr>
                <p:cNvPr id="3162" name="Freeform 94"/>
                <p:cNvSpPr/>
                <p:nvPr/>
              </p:nvSpPr>
              <p:spPr>
                <a:xfrm rot="17970461">
                  <a:off x="255092" y="270419"/>
                  <a:ext cx="1459495" cy="1437246"/>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3" name="Freeform 95"/>
                <p:cNvSpPr/>
                <p:nvPr/>
              </p:nvSpPr>
              <p:spPr>
                <a:xfrm>
                  <a:off x="85347" y="971899"/>
                  <a:ext cx="1019547" cy="573293"/>
                </a:xfrm>
                <a:custGeom>
                  <a:avLst/>
                  <a:gdLst/>
                  <a:ahLst/>
                  <a:cxnLst>
                    <a:cxn ang="0">
                      <a:pos x="wd2" y="hd2"/>
                    </a:cxn>
                    <a:cxn ang="5400000">
                      <a:pos x="wd2" y="hd2"/>
                    </a:cxn>
                    <a:cxn ang="10800000">
                      <a:pos x="wd2" y="hd2"/>
                    </a:cxn>
                    <a:cxn ang="16200000">
                      <a:pos x="wd2" y="hd2"/>
                    </a:cxn>
                  </a:cxnLst>
                  <a:rect l="0" t="0" r="r" b="b"/>
                  <a:pathLst>
                    <a:path w="21109" h="21026" extrusionOk="0">
                      <a:moveTo>
                        <a:pt x="43" y="7658"/>
                      </a:moveTo>
                      <a:cubicBezTo>
                        <a:pt x="24" y="11250"/>
                        <a:pt x="1874" y="14525"/>
                        <a:pt x="4074" y="16706"/>
                      </a:cubicBezTo>
                      <a:cubicBezTo>
                        <a:pt x="6274" y="18888"/>
                        <a:pt x="10523" y="20018"/>
                        <a:pt x="13248" y="20680"/>
                      </a:cubicBezTo>
                      <a:cubicBezTo>
                        <a:pt x="15974" y="21342"/>
                        <a:pt x="19325" y="20898"/>
                        <a:pt x="20414" y="20641"/>
                      </a:cubicBezTo>
                      <a:cubicBezTo>
                        <a:pt x="21502" y="20384"/>
                        <a:pt x="21340" y="19740"/>
                        <a:pt x="19741" y="19172"/>
                      </a:cubicBezTo>
                      <a:cubicBezTo>
                        <a:pt x="18141" y="18603"/>
                        <a:pt x="13200" y="18320"/>
                        <a:pt x="10820" y="17258"/>
                      </a:cubicBezTo>
                      <a:cubicBezTo>
                        <a:pt x="8439" y="16196"/>
                        <a:pt x="6833" y="14585"/>
                        <a:pt x="5421" y="12832"/>
                      </a:cubicBezTo>
                      <a:cubicBezTo>
                        <a:pt x="4009" y="11080"/>
                        <a:pt x="2881" y="8312"/>
                        <a:pt x="2369" y="6763"/>
                      </a:cubicBezTo>
                      <a:cubicBezTo>
                        <a:pt x="1857" y="5215"/>
                        <a:pt x="2312" y="4685"/>
                        <a:pt x="2371" y="3564"/>
                      </a:cubicBezTo>
                      <a:cubicBezTo>
                        <a:pt x="2430" y="2443"/>
                        <a:pt x="2834" y="369"/>
                        <a:pt x="2690" y="56"/>
                      </a:cubicBezTo>
                      <a:cubicBezTo>
                        <a:pt x="2545" y="-258"/>
                        <a:pt x="1873" y="825"/>
                        <a:pt x="1493" y="1673"/>
                      </a:cubicBezTo>
                      <a:cubicBezTo>
                        <a:pt x="1114" y="2520"/>
                        <a:pt x="616" y="4163"/>
                        <a:pt x="375" y="5174"/>
                      </a:cubicBezTo>
                      <a:cubicBezTo>
                        <a:pt x="134" y="6184"/>
                        <a:pt x="-98" y="6313"/>
                        <a:pt x="43" y="7658"/>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4" name="Freeform 96"/>
                <p:cNvSpPr/>
                <p:nvPr/>
              </p:nvSpPr>
              <p:spPr>
                <a:xfrm>
                  <a:off x="76760" y="183370"/>
                  <a:ext cx="920353" cy="1053916"/>
                </a:xfrm>
                <a:custGeom>
                  <a:avLst/>
                  <a:gdLst/>
                  <a:ahLst/>
                  <a:cxnLst>
                    <a:cxn ang="0">
                      <a:pos x="wd2" y="hd2"/>
                    </a:cxn>
                    <a:cxn ang="5400000">
                      <a:pos x="wd2" y="hd2"/>
                    </a:cxn>
                    <a:cxn ang="10800000">
                      <a:pos x="wd2" y="hd2"/>
                    </a:cxn>
                    <a:cxn ang="16200000">
                      <a:pos x="wd2" y="hd2"/>
                    </a:cxn>
                  </a:cxnLst>
                  <a:rect l="0" t="0" r="r" b="b"/>
                  <a:pathLst>
                    <a:path w="20971" h="21300" extrusionOk="0">
                      <a:moveTo>
                        <a:pt x="134" y="21054"/>
                      </a:moveTo>
                      <a:cubicBezTo>
                        <a:pt x="43" y="20610"/>
                        <a:pt x="-240" y="19365"/>
                        <a:pt x="456" y="18040"/>
                      </a:cubicBezTo>
                      <a:cubicBezTo>
                        <a:pt x="1145" y="16725"/>
                        <a:pt x="2441" y="15117"/>
                        <a:pt x="4307" y="13131"/>
                      </a:cubicBezTo>
                      <a:cubicBezTo>
                        <a:pt x="6202" y="11146"/>
                        <a:pt x="9468" y="8068"/>
                        <a:pt x="11746" y="6116"/>
                      </a:cubicBezTo>
                      <a:cubicBezTo>
                        <a:pt x="14013" y="4158"/>
                        <a:pt x="16489" y="2412"/>
                        <a:pt x="17947" y="1416"/>
                      </a:cubicBezTo>
                      <a:cubicBezTo>
                        <a:pt x="19412" y="411"/>
                        <a:pt x="20142" y="206"/>
                        <a:pt x="20527" y="94"/>
                      </a:cubicBezTo>
                      <a:cubicBezTo>
                        <a:pt x="20919" y="-28"/>
                        <a:pt x="21360" y="-179"/>
                        <a:pt x="20363" y="703"/>
                      </a:cubicBezTo>
                      <a:cubicBezTo>
                        <a:pt x="19385" y="1580"/>
                        <a:pt x="16903" y="3311"/>
                        <a:pt x="14621" y="5340"/>
                      </a:cubicBezTo>
                      <a:cubicBezTo>
                        <a:pt x="12361" y="7381"/>
                        <a:pt x="8646" y="10858"/>
                        <a:pt x="6752" y="12910"/>
                      </a:cubicBezTo>
                      <a:cubicBezTo>
                        <a:pt x="4859" y="14963"/>
                        <a:pt x="3831" y="16479"/>
                        <a:pt x="3219" y="17674"/>
                      </a:cubicBezTo>
                      <a:cubicBezTo>
                        <a:pt x="2607" y="18868"/>
                        <a:pt x="3430" y="19454"/>
                        <a:pt x="3069" y="20043"/>
                      </a:cubicBezTo>
                      <a:cubicBezTo>
                        <a:pt x="2708" y="20632"/>
                        <a:pt x="1538" y="21082"/>
                        <a:pt x="1056" y="21251"/>
                      </a:cubicBezTo>
                      <a:cubicBezTo>
                        <a:pt x="573" y="21421"/>
                        <a:pt x="330" y="21099"/>
                        <a:pt x="134"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5" name="Freeform 97"/>
                <p:cNvSpPr/>
                <p:nvPr/>
              </p:nvSpPr>
              <p:spPr>
                <a:xfrm>
                  <a:off x="658141" y="359587"/>
                  <a:ext cx="722090" cy="975709"/>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1"/>
                        <a:pt x="-677" y="13905"/>
                        <a:pt x="556" y="11424"/>
                      </a:cubicBezTo>
                      <a:cubicBezTo>
                        <a:pt x="1789" y="8943"/>
                        <a:pt x="6989" y="3370"/>
                        <a:pt x="8689" y="1573"/>
                      </a:cubicBezTo>
                      <a:cubicBezTo>
                        <a:pt x="10389" y="-223"/>
                        <a:pt x="11481" y="-425"/>
                        <a:pt x="10767" y="681"/>
                      </a:cubicBezTo>
                      <a:cubicBezTo>
                        <a:pt x="10053" y="1787"/>
                        <a:pt x="5763" y="6068"/>
                        <a:pt x="4386" y="8187"/>
                      </a:cubicBezTo>
                      <a:cubicBezTo>
                        <a:pt x="3009" y="10307"/>
                        <a:pt x="2294" y="11969"/>
                        <a:pt x="2494" y="13439"/>
                      </a:cubicBezTo>
                      <a:cubicBezTo>
                        <a:pt x="2694" y="14908"/>
                        <a:pt x="3529" y="16007"/>
                        <a:pt x="5614" y="17044"/>
                      </a:cubicBezTo>
                      <a:cubicBezTo>
                        <a:pt x="7700" y="18080"/>
                        <a:pt x="12562" y="19052"/>
                        <a:pt x="14987" y="19634"/>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4" y="18772"/>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6" name="Freeform 98"/>
                <p:cNvSpPr/>
                <p:nvPr/>
              </p:nvSpPr>
              <p:spPr>
                <a:xfrm>
                  <a:off x="438652" y="751192"/>
                  <a:ext cx="462944" cy="494149"/>
                </a:xfrm>
                <a:custGeom>
                  <a:avLst/>
                  <a:gdLst/>
                  <a:ahLst/>
                  <a:cxnLst>
                    <a:cxn ang="0">
                      <a:pos x="wd2" y="hd2"/>
                    </a:cxn>
                    <a:cxn ang="5400000">
                      <a:pos x="wd2" y="hd2"/>
                    </a:cxn>
                    <a:cxn ang="10800000">
                      <a:pos x="wd2" y="hd2"/>
                    </a:cxn>
                    <a:cxn ang="16200000">
                      <a:pos x="wd2" y="hd2"/>
                    </a:cxn>
                  </a:cxnLst>
                  <a:rect l="0" t="0" r="r" b="b"/>
                  <a:pathLst>
                    <a:path w="19190" h="19533" extrusionOk="0">
                      <a:moveTo>
                        <a:pt x="1912" y="16373"/>
                      </a:moveTo>
                      <a:cubicBezTo>
                        <a:pt x="-270" y="15559"/>
                        <a:pt x="-847" y="13507"/>
                        <a:pt x="1573" y="10941"/>
                      </a:cubicBezTo>
                      <a:cubicBezTo>
                        <a:pt x="4377" y="7179"/>
                        <a:pt x="4224" y="5329"/>
                        <a:pt x="13014" y="94"/>
                      </a:cubicBezTo>
                      <a:cubicBezTo>
                        <a:pt x="13949" y="-701"/>
                        <a:pt x="11150" y="3740"/>
                        <a:pt x="10845" y="5628"/>
                      </a:cubicBezTo>
                      <a:cubicBezTo>
                        <a:pt x="10540" y="7517"/>
                        <a:pt x="10774" y="9826"/>
                        <a:pt x="11235" y="11478"/>
                      </a:cubicBezTo>
                      <a:cubicBezTo>
                        <a:pt x="11696" y="13130"/>
                        <a:pt x="12320" y="14324"/>
                        <a:pt x="13587" y="15580"/>
                      </a:cubicBezTo>
                      <a:cubicBezTo>
                        <a:pt x="14854" y="16836"/>
                        <a:pt x="20753" y="18902"/>
                        <a:pt x="18794" y="19040"/>
                      </a:cubicBezTo>
                      <a:cubicBezTo>
                        <a:pt x="11790" y="20899"/>
                        <a:pt x="5136" y="16944"/>
                        <a:pt x="1912" y="16373"/>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grpSp>
      <p:sp>
        <p:nvSpPr>
          <p:cNvPr id="3170"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171"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97748332"/>
      </p:ext>
    </p:extLst>
  </p:cSld>
  <p:clrMapOvr>
    <a:masterClrMapping/>
  </p:clrMapOvr>
  <p:transition spd="med"/>
</p:sldLayout>
</file>

<file path=ppt/slideLayouts/slideLayout1007.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rgbClr val="9CDCDA"/>
        </a:solidFill>
        <a:effectLst/>
      </p:bgPr>
    </p:bg>
    <p:spTree>
      <p:nvGrpSpPr>
        <p:cNvPr id="1" name=""/>
        <p:cNvGrpSpPr/>
        <p:nvPr/>
      </p:nvGrpSpPr>
      <p:grpSpPr>
        <a:xfrm>
          <a:off x="0" y="0"/>
          <a:ext cx="0" cy="0"/>
          <a:chOff x="0" y="0"/>
          <a:chExt cx="0" cy="0"/>
        </a:xfrm>
      </p:grpSpPr>
      <p:grpSp>
        <p:nvGrpSpPr>
          <p:cNvPr id="3274" name="Group 2"/>
          <p:cNvGrpSpPr/>
          <p:nvPr/>
        </p:nvGrpSpPr>
        <p:grpSpPr>
          <a:xfrm>
            <a:off x="-341607" y="-213936"/>
            <a:ext cx="9600389" cy="7485696"/>
            <a:chOff x="0" y="0"/>
            <a:chExt cx="9600387" cy="7485695"/>
          </a:xfrm>
        </p:grpSpPr>
        <p:grpSp>
          <p:nvGrpSpPr>
            <p:cNvPr id="3260" name="Group 3"/>
            <p:cNvGrpSpPr/>
            <p:nvPr/>
          </p:nvGrpSpPr>
          <p:grpSpPr>
            <a:xfrm>
              <a:off x="-1" y="0"/>
              <a:ext cx="9600389" cy="7485696"/>
              <a:chOff x="0" y="0"/>
              <a:chExt cx="9600387" cy="7485695"/>
            </a:xfrm>
          </p:grpSpPr>
          <p:sp>
            <p:nvSpPr>
              <p:cNvPr id="317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0"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5"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3"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7"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8"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263" name="Group 85"/>
            <p:cNvGrpSpPr/>
            <p:nvPr/>
          </p:nvGrpSpPr>
          <p:grpSpPr>
            <a:xfrm>
              <a:off x="532106" y="687010"/>
              <a:ext cx="8745538" cy="223839"/>
              <a:chOff x="0" y="0"/>
              <a:chExt cx="8745537" cy="223837"/>
            </a:xfrm>
          </p:grpSpPr>
          <p:sp>
            <p:nvSpPr>
              <p:cNvPr id="326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6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266" name="Group 88"/>
            <p:cNvGrpSpPr/>
            <p:nvPr/>
          </p:nvGrpSpPr>
          <p:grpSpPr>
            <a:xfrm>
              <a:off x="424156" y="596523"/>
              <a:ext cx="8745538" cy="223838"/>
              <a:chOff x="0" y="0"/>
              <a:chExt cx="8745537" cy="223837"/>
            </a:xfrm>
          </p:grpSpPr>
          <p:sp>
            <p:nvSpPr>
              <p:cNvPr id="326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6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26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273" name="Group 92"/>
            <p:cNvGrpSpPr/>
            <p:nvPr/>
          </p:nvGrpSpPr>
          <p:grpSpPr>
            <a:xfrm>
              <a:off x="579241" y="366407"/>
              <a:ext cx="1124880" cy="1123270"/>
              <a:chOff x="0" y="0"/>
              <a:chExt cx="1124878" cy="1123268"/>
            </a:xfrm>
          </p:grpSpPr>
          <p:sp>
            <p:nvSpPr>
              <p:cNvPr id="326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6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7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7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7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27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27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27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83528653"/>
      </p:ext>
    </p:extLst>
  </p:cSld>
  <p:clrMapOvr>
    <a:masterClrMapping/>
  </p:clrMapOvr>
  <p:transition spd="med"/>
</p:sldLayout>
</file>

<file path=ppt/slideLayouts/slideLayout1008.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9CDCDA"/>
        </a:solidFill>
        <a:effectLst/>
      </p:bgPr>
    </p:bg>
    <p:spTree>
      <p:nvGrpSpPr>
        <p:cNvPr id="1" name=""/>
        <p:cNvGrpSpPr/>
        <p:nvPr/>
      </p:nvGrpSpPr>
      <p:grpSpPr>
        <a:xfrm>
          <a:off x="0" y="0"/>
          <a:ext cx="0" cy="0"/>
          <a:chOff x="0" y="0"/>
          <a:chExt cx="0" cy="0"/>
        </a:xfrm>
      </p:grpSpPr>
      <p:grpSp>
        <p:nvGrpSpPr>
          <p:cNvPr id="3379" name="Group 2"/>
          <p:cNvGrpSpPr/>
          <p:nvPr/>
        </p:nvGrpSpPr>
        <p:grpSpPr>
          <a:xfrm>
            <a:off x="-341607" y="-213936"/>
            <a:ext cx="9600389" cy="7485696"/>
            <a:chOff x="0" y="0"/>
            <a:chExt cx="9600387" cy="7485695"/>
          </a:xfrm>
        </p:grpSpPr>
        <p:grpSp>
          <p:nvGrpSpPr>
            <p:cNvPr id="3365" name="Group 3"/>
            <p:cNvGrpSpPr/>
            <p:nvPr/>
          </p:nvGrpSpPr>
          <p:grpSpPr>
            <a:xfrm>
              <a:off x="-1" y="0"/>
              <a:ext cx="9600389" cy="7485696"/>
              <a:chOff x="0" y="0"/>
              <a:chExt cx="9600387" cy="7485695"/>
            </a:xfrm>
          </p:grpSpPr>
          <p:sp>
            <p:nvSpPr>
              <p:cNvPr id="328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368" name="Group 85"/>
            <p:cNvGrpSpPr/>
            <p:nvPr/>
          </p:nvGrpSpPr>
          <p:grpSpPr>
            <a:xfrm>
              <a:off x="532106" y="687010"/>
              <a:ext cx="8745538" cy="223839"/>
              <a:chOff x="0" y="0"/>
              <a:chExt cx="8745537" cy="223837"/>
            </a:xfrm>
          </p:grpSpPr>
          <p:sp>
            <p:nvSpPr>
              <p:cNvPr id="336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371" name="Group 88"/>
            <p:cNvGrpSpPr/>
            <p:nvPr/>
          </p:nvGrpSpPr>
          <p:grpSpPr>
            <a:xfrm>
              <a:off x="424156" y="596523"/>
              <a:ext cx="8745538" cy="223838"/>
              <a:chOff x="0" y="0"/>
              <a:chExt cx="8745537" cy="223837"/>
            </a:xfrm>
          </p:grpSpPr>
          <p:sp>
            <p:nvSpPr>
              <p:cNvPr id="336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37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378" name="Group 92"/>
            <p:cNvGrpSpPr/>
            <p:nvPr/>
          </p:nvGrpSpPr>
          <p:grpSpPr>
            <a:xfrm>
              <a:off x="579241" y="366407"/>
              <a:ext cx="1124880" cy="1123270"/>
              <a:chOff x="0" y="0"/>
              <a:chExt cx="1124878" cy="1123268"/>
            </a:xfrm>
          </p:grpSpPr>
          <p:sp>
            <p:nvSpPr>
              <p:cNvPr id="337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38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338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38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05493745"/>
      </p:ext>
    </p:extLst>
  </p:cSld>
  <p:clrMapOvr>
    <a:masterClrMapping/>
  </p:clrMapOvr>
  <p:transition spd="med"/>
</p:sldLayout>
</file>

<file path=ppt/slideLayouts/slideLayout1009.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rgbClr val="9CDCDA"/>
        </a:solidFill>
        <a:effectLst/>
      </p:bgPr>
    </p:bg>
    <p:spTree>
      <p:nvGrpSpPr>
        <p:cNvPr id="1" name=""/>
        <p:cNvGrpSpPr/>
        <p:nvPr/>
      </p:nvGrpSpPr>
      <p:grpSpPr>
        <a:xfrm>
          <a:off x="0" y="0"/>
          <a:ext cx="0" cy="0"/>
          <a:chOff x="0" y="0"/>
          <a:chExt cx="0" cy="0"/>
        </a:xfrm>
      </p:grpSpPr>
      <p:grpSp>
        <p:nvGrpSpPr>
          <p:cNvPr id="3484" name="Group 2"/>
          <p:cNvGrpSpPr/>
          <p:nvPr/>
        </p:nvGrpSpPr>
        <p:grpSpPr>
          <a:xfrm>
            <a:off x="-341607" y="-213936"/>
            <a:ext cx="9600389" cy="7485696"/>
            <a:chOff x="0" y="0"/>
            <a:chExt cx="9600387" cy="7485695"/>
          </a:xfrm>
        </p:grpSpPr>
        <p:grpSp>
          <p:nvGrpSpPr>
            <p:cNvPr id="3470" name="Group 3"/>
            <p:cNvGrpSpPr/>
            <p:nvPr/>
          </p:nvGrpSpPr>
          <p:grpSpPr>
            <a:xfrm>
              <a:off x="-1" y="0"/>
              <a:ext cx="9600389" cy="7485696"/>
              <a:chOff x="0" y="0"/>
              <a:chExt cx="9600387" cy="7485695"/>
            </a:xfrm>
          </p:grpSpPr>
          <p:sp>
            <p:nvSpPr>
              <p:cNvPr id="338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0"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5"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3"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7"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8"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473" name="Group 85"/>
            <p:cNvGrpSpPr/>
            <p:nvPr/>
          </p:nvGrpSpPr>
          <p:grpSpPr>
            <a:xfrm>
              <a:off x="532106" y="687010"/>
              <a:ext cx="8745538" cy="223839"/>
              <a:chOff x="0" y="0"/>
              <a:chExt cx="8745537" cy="223837"/>
            </a:xfrm>
          </p:grpSpPr>
          <p:sp>
            <p:nvSpPr>
              <p:cNvPr id="347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7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476" name="Group 88"/>
            <p:cNvGrpSpPr/>
            <p:nvPr/>
          </p:nvGrpSpPr>
          <p:grpSpPr>
            <a:xfrm>
              <a:off x="424156" y="596523"/>
              <a:ext cx="8745538" cy="223838"/>
              <a:chOff x="0" y="0"/>
              <a:chExt cx="8745537" cy="223837"/>
            </a:xfrm>
          </p:grpSpPr>
          <p:sp>
            <p:nvSpPr>
              <p:cNvPr id="347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7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47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483" name="Group 92"/>
            <p:cNvGrpSpPr/>
            <p:nvPr/>
          </p:nvGrpSpPr>
          <p:grpSpPr>
            <a:xfrm>
              <a:off x="579241" y="366407"/>
              <a:ext cx="1124880" cy="1123270"/>
              <a:chOff x="0" y="0"/>
              <a:chExt cx="1124878" cy="1123268"/>
            </a:xfrm>
          </p:grpSpPr>
          <p:sp>
            <p:nvSpPr>
              <p:cNvPr id="347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7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8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8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8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48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48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48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97358698"/>
      </p:ext>
    </p:extLst>
  </p:cSld>
  <p:clrMapOvr>
    <a:masterClrMapping/>
  </p:clrMapOvr>
  <p:transition spd="med"/>
</p:sldLayout>
</file>

<file path=ppt/slideLayouts/slideLayout1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4" name="Footer Placeholder 3"/>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5" name="Slide Number Placeholder 4"/>
          <p:cNvSpPr>
            <a:spLocks noGrp="1"/>
          </p:cNvSpPr>
          <p:nvPr>
            <p:ph type="sldNum" sz="quarter" idx="12"/>
          </p:nvPr>
        </p:nvSpPr>
        <p:spPr/>
        <p:txBody>
          <a:bodyPr/>
          <a:lstStyle>
            <a:lvl1pPr>
              <a:defRPr b="1" i="0">
                <a:latin typeface="Arial" panose="020B0604020202020204" pitchFamily="34" charset="0"/>
              </a:defRPr>
            </a:lvl1pPr>
          </a:lstStyle>
          <a:p>
            <a:fld id="{2086D1A7-A39A-0244-8134-E462C3399466}" type="slidenum">
              <a:rPr lang="en-US" smtClean="0"/>
              <a:pPr/>
              <a:t>‹#›</a:t>
            </a:fld>
            <a:endParaRPr lang="en-US" dirty="0"/>
          </a:p>
        </p:txBody>
      </p:sp>
    </p:spTree>
    <p:extLst>
      <p:ext uri="{BB962C8B-B14F-4D97-AF65-F5344CB8AC3E}">
        <p14:creationId xmlns:p14="http://schemas.microsoft.com/office/powerpoint/2010/main" val="705850054"/>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9CDCDA"/>
        </a:solidFill>
        <a:effectLst/>
      </p:bgPr>
    </p:bg>
    <p:spTree>
      <p:nvGrpSpPr>
        <p:cNvPr id="1" name=""/>
        <p:cNvGrpSpPr/>
        <p:nvPr/>
      </p:nvGrpSpPr>
      <p:grpSpPr>
        <a:xfrm>
          <a:off x="0" y="0"/>
          <a:ext cx="0" cy="0"/>
          <a:chOff x="0" y="0"/>
          <a:chExt cx="0" cy="0"/>
        </a:xfrm>
      </p:grpSpPr>
      <p:grpSp>
        <p:nvGrpSpPr>
          <p:cNvPr id="3589" name="Group 2"/>
          <p:cNvGrpSpPr/>
          <p:nvPr/>
        </p:nvGrpSpPr>
        <p:grpSpPr>
          <a:xfrm>
            <a:off x="-341607" y="-213936"/>
            <a:ext cx="9600389" cy="7485696"/>
            <a:chOff x="0" y="0"/>
            <a:chExt cx="9600387" cy="7485695"/>
          </a:xfrm>
        </p:grpSpPr>
        <p:grpSp>
          <p:nvGrpSpPr>
            <p:cNvPr id="3575" name="Group 3"/>
            <p:cNvGrpSpPr/>
            <p:nvPr/>
          </p:nvGrpSpPr>
          <p:grpSpPr>
            <a:xfrm>
              <a:off x="-1" y="0"/>
              <a:ext cx="9600389" cy="7485696"/>
              <a:chOff x="0" y="0"/>
              <a:chExt cx="9600387" cy="7485695"/>
            </a:xfrm>
          </p:grpSpPr>
          <p:sp>
            <p:nvSpPr>
              <p:cNvPr id="349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578" name="Group 85"/>
            <p:cNvGrpSpPr/>
            <p:nvPr/>
          </p:nvGrpSpPr>
          <p:grpSpPr>
            <a:xfrm>
              <a:off x="532106" y="687010"/>
              <a:ext cx="8745538" cy="223839"/>
              <a:chOff x="0" y="0"/>
              <a:chExt cx="8745537" cy="223837"/>
            </a:xfrm>
          </p:grpSpPr>
          <p:sp>
            <p:nvSpPr>
              <p:cNvPr id="357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581" name="Group 88"/>
            <p:cNvGrpSpPr/>
            <p:nvPr/>
          </p:nvGrpSpPr>
          <p:grpSpPr>
            <a:xfrm>
              <a:off x="424156" y="596523"/>
              <a:ext cx="8745538" cy="223838"/>
              <a:chOff x="0" y="0"/>
              <a:chExt cx="8745537" cy="223837"/>
            </a:xfrm>
          </p:grpSpPr>
          <p:sp>
            <p:nvSpPr>
              <p:cNvPr id="357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58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588" name="Group 92"/>
            <p:cNvGrpSpPr/>
            <p:nvPr/>
          </p:nvGrpSpPr>
          <p:grpSpPr>
            <a:xfrm>
              <a:off x="579241" y="366407"/>
              <a:ext cx="1124880" cy="1123270"/>
              <a:chOff x="0" y="0"/>
              <a:chExt cx="1124878" cy="1123268"/>
            </a:xfrm>
          </p:grpSpPr>
          <p:sp>
            <p:nvSpPr>
              <p:cNvPr id="358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590"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5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59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359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18828058"/>
      </p:ext>
    </p:extLst>
  </p:cSld>
  <p:clrMapOvr>
    <a:masterClrMapping/>
  </p:clrMapOvr>
  <p:transition spd="med"/>
</p:sldLayout>
</file>

<file path=ppt/slideLayouts/slideLayout1011.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9CDCDA"/>
        </a:solidFill>
        <a:effectLst/>
      </p:bgPr>
    </p:bg>
    <p:spTree>
      <p:nvGrpSpPr>
        <p:cNvPr id="1" name=""/>
        <p:cNvGrpSpPr/>
        <p:nvPr/>
      </p:nvGrpSpPr>
      <p:grpSpPr>
        <a:xfrm>
          <a:off x="0" y="0"/>
          <a:ext cx="0" cy="0"/>
          <a:chOff x="0" y="0"/>
          <a:chExt cx="0" cy="0"/>
        </a:xfrm>
      </p:grpSpPr>
      <p:grpSp>
        <p:nvGrpSpPr>
          <p:cNvPr id="3695" name="Group 2"/>
          <p:cNvGrpSpPr/>
          <p:nvPr/>
        </p:nvGrpSpPr>
        <p:grpSpPr>
          <a:xfrm>
            <a:off x="-341607" y="-213936"/>
            <a:ext cx="9600389" cy="7485696"/>
            <a:chOff x="0" y="0"/>
            <a:chExt cx="9600387" cy="7485695"/>
          </a:xfrm>
        </p:grpSpPr>
        <p:grpSp>
          <p:nvGrpSpPr>
            <p:cNvPr id="3681" name="Group 3"/>
            <p:cNvGrpSpPr/>
            <p:nvPr/>
          </p:nvGrpSpPr>
          <p:grpSpPr>
            <a:xfrm>
              <a:off x="-1" y="0"/>
              <a:ext cx="9600389" cy="7485696"/>
              <a:chOff x="0" y="0"/>
              <a:chExt cx="9600387" cy="7485695"/>
            </a:xfrm>
          </p:grpSpPr>
          <p:sp>
            <p:nvSpPr>
              <p:cNvPr id="3600"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1"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2"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3"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4"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5"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6"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7"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8"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9"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0"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1"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2"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3"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4"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5"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6"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7"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8"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9"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0"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1"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2"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3"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4"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5"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6"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7"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8"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9"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0"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1"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2"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3"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4"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5"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6"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7"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8"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9"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0"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1"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2"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3"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4"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5"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6"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7"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8"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9"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0"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1"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2"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3"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4"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5"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6"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7"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8"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9"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0"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1"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2"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3"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4"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5"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6"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7"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8"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9"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0"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1"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2"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3"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4"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5"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6"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7"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8"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9"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80"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684" name="Group 85"/>
            <p:cNvGrpSpPr/>
            <p:nvPr/>
          </p:nvGrpSpPr>
          <p:grpSpPr>
            <a:xfrm>
              <a:off x="532106" y="687010"/>
              <a:ext cx="8745538" cy="223839"/>
              <a:chOff x="0" y="0"/>
              <a:chExt cx="8745537" cy="223837"/>
            </a:xfrm>
          </p:grpSpPr>
          <p:sp>
            <p:nvSpPr>
              <p:cNvPr id="3682"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83"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687" name="Group 88"/>
            <p:cNvGrpSpPr/>
            <p:nvPr/>
          </p:nvGrpSpPr>
          <p:grpSpPr>
            <a:xfrm>
              <a:off x="424156" y="596523"/>
              <a:ext cx="8745538" cy="223838"/>
              <a:chOff x="0" y="0"/>
              <a:chExt cx="8745537" cy="223837"/>
            </a:xfrm>
          </p:grpSpPr>
          <p:sp>
            <p:nvSpPr>
              <p:cNvPr id="3685"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86"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688"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694" name="Group 92"/>
            <p:cNvGrpSpPr/>
            <p:nvPr/>
          </p:nvGrpSpPr>
          <p:grpSpPr>
            <a:xfrm>
              <a:off x="579241" y="366407"/>
              <a:ext cx="1124880" cy="1123270"/>
              <a:chOff x="0" y="0"/>
              <a:chExt cx="1124878" cy="1123268"/>
            </a:xfrm>
          </p:grpSpPr>
          <p:sp>
            <p:nvSpPr>
              <p:cNvPr id="3689"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90"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91"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92"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93"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696"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69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27468351"/>
      </p:ext>
    </p:extLst>
  </p:cSld>
  <p:clrMapOvr>
    <a:masterClrMapping/>
  </p:clrMapOvr>
  <p:transition spd="med"/>
</p:sldLayout>
</file>

<file path=ppt/slideLayouts/slideLayout1012.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9CDCDA"/>
        </a:solidFill>
        <a:effectLst/>
      </p:bgPr>
    </p:bg>
    <p:spTree>
      <p:nvGrpSpPr>
        <p:cNvPr id="1" name=""/>
        <p:cNvGrpSpPr/>
        <p:nvPr/>
      </p:nvGrpSpPr>
      <p:grpSpPr>
        <a:xfrm>
          <a:off x="0" y="0"/>
          <a:ext cx="0" cy="0"/>
          <a:chOff x="0" y="0"/>
          <a:chExt cx="0" cy="0"/>
        </a:xfrm>
      </p:grpSpPr>
      <p:grpSp>
        <p:nvGrpSpPr>
          <p:cNvPr id="3799" name="Group 2"/>
          <p:cNvGrpSpPr/>
          <p:nvPr/>
        </p:nvGrpSpPr>
        <p:grpSpPr>
          <a:xfrm>
            <a:off x="-341607" y="-213936"/>
            <a:ext cx="9600389" cy="7485696"/>
            <a:chOff x="0" y="0"/>
            <a:chExt cx="9600387" cy="7485695"/>
          </a:xfrm>
        </p:grpSpPr>
        <p:grpSp>
          <p:nvGrpSpPr>
            <p:cNvPr id="3785" name="Group 3"/>
            <p:cNvGrpSpPr/>
            <p:nvPr/>
          </p:nvGrpSpPr>
          <p:grpSpPr>
            <a:xfrm>
              <a:off x="-1" y="0"/>
              <a:ext cx="9600389" cy="7485696"/>
              <a:chOff x="0" y="0"/>
              <a:chExt cx="9600387" cy="7485695"/>
            </a:xfrm>
          </p:grpSpPr>
          <p:sp>
            <p:nvSpPr>
              <p:cNvPr id="370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788" name="Group 85"/>
            <p:cNvGrpSpPr/>
            <p:nvPr/>
          </p:nvGrpSpPr>
          <p:grpSpPr>
            <a:xfrm>
              <a:off x="532106" y="687010"/>
              <a:ext cx="8745538" cy="223839"/>
              <a:chOff x="0" y="0"/>
              <a:chExt cx="8745537" cy="223837"/>
            </a:xfrm>
          </p:grpSpPr>
          <p:sp>
            <p:nvSpPr>
              <p:cNvPr id="378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791" name="Group 88"/>
            <p:cNvGrpSpPr/>
            <p:nvPr/>
          </p:nvGrpSpPr>
          <p:grpSpPr>
            <a:xfrm>
              <a:off x="424156" y="596523"/>
              <a:ext cx="8745538" cy="223838"/>
              <a:chOff x="0" y="0"/>
              <a:chExt cx="8745537" cy="223837"/>
            </a:xfrm>
          </p:grpSpPr>
          <p:sp>
            <p:nvSpPr>
              <p:cNvPr id="378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79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798" name="Group 92"/>
            <p:cNvGrpSpPr/>
            <p:nvPr/>
          </p:nvGrpSpPr>
          <p:grpSpPr>
            <a:xfrm>
              <a:off x="579241" y="366407"/>
              <a:ext cx="1124880" cy="1123270"/>
              <a:chOff x="0" y="0"/>
              <a:chExt cx="1124878" cy="1123268"/>
            </a:xfrm>
          </p:grpSpPr>
          <p:sp>
            <p:nvSpPr>
              <p:cNvPr id="379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80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56480604"/>
      </p:ext>
    </p:extLst>
  </p:cSld>
  <p:clrMapOvr>
    <a:masterClrMapping/>
  </p:clrMapOvr>
  <p:transition spd="med"/>
</p:sldLayout>
</file>

<file path=ppt/slideLayouts/slideLayout1013.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9CDCDA"/>
        </a:solidFill>
        <a:effectLst/>
      </p:bgPr>
    </p:bg>
    <p:spTree>
      <p:nvGrpSpPr>
        <p:cNvPr id="1" name=""/>
        <p:cNvGrpSpPr/>
        <p:nvPr/>
      </p:nvGrpSpPr>
      <p:grpSpPr>
        <a:xfrm>
          <a:off x="0" y="0"/>
          <a:ext cx="0" cy="0"/>
          <a:chOff x="0" y="0"/>
          <a:chExt cx="0" cy="0"/>
        </a:xfrm>
      </p:grpSpPr>
      <p:grpSp>
        <p:nvGrpSpPr>
          <p:cNvPr id="3902" name="Group 2"/>
          <p:cNvGrpSpPr/>
          <p:nvPr/>
        </p:nvGrpSpPr>
        <p:grpSpPr>
          <a:xfrm>
            <a:off x="-341607" y="-213936"/>
            <a:ext cx="9600389" cy="7485696"/>
            <a:chOff x="0" y="0"/>
            <a:chExt cx="9600387" cy="7485695"/>
          </a:xfrm>
        </p:grpSpPr>
        <p:grpSp>
          <p:nvGrpSpPr>
            <p:cNvPr id="3888" name="Group 3"/>
            <p:cNvGrpSpPr/>
            <p:nvPr/>
          </p:nvGrpSpPr>
          <p:grpSpPr>
            <a:xfrm>
              <a:off x="-1" y="0"/>
              <a:ext cx="9600389" cy="7485696"/>
              <a:chOff x="0" y="0"/>
              <a:chExt cx="9600387" cy="7485695"/>
            </a:xfrm>
          </p:grpSpPr>
          <p:sp>
            <p:nvSpPr>
              <p:cNvPr id="380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0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0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891" name="Group 85"/>
            <p:cNvGrpSpPr/>
            <p:nvPr/>
          </p:nvGrpSpPr>
          <p:grpSpPr>
            <a:xfrm>
              <a:off x="532106" y="687010"/>
              <a:ext cx="8745538" cy="223839"/>
              <a:chOff x="0" y="0"/>
              <a:chExt cx="8745537" cy="223837"/>
            </a:xfrm>
          </p:grpSpPr>
          <p:sp>
            <p:nvSpPr>
              <p:cNvPr id="388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894" name="Group 88"/>
            <p:cNvGrpSpPr/>
            <p:nvPr/>
          </p:nvGrpSpPr>
          <p:grpSpPr>
            <a:xfrm>
              <a:off x="424156" y="596523"/>
              <a:ext cx="8745538" cy="223838"/>
              <a:chOff x="0" y="0"/>
              <a:chExt cx="8745537" cy="223837"/>
            </a:xfrm>
          </p:grpSpPr>
          <p:sp>
            <p:nvSpPr>
              <p:cNvPr id="389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89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901" name="Group 92"/>
            <p:cNvGrpSpPr/>
            <p:nvPr/>
          </p:nvGrpSpPr>
          <p:grpSpPr>
            <a:xfrm>
              <a:off x="579241" y="366407"/>
              <a:ext cx="1124880" cy="1123270"/>
              <a:chOff x="0" y="0"/>
              <a:chExt cx="1124878" cy="1123268"/>
            </a:xfrm>
          </p:grpSpPr>
          <p:sp>
            <p:nvSpPr>
              <p:cNvPr id="389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0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903"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390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90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390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71079423"/>
      </p:ext>
    </p:extLst>
  </p:cSld>
  <p:clrMapOvr>
    <a:masterClrMapping/>
  </p:clrMapOvr>
  <p:transition spd="med"/>
</p:sldLayout>
</file>

<file path=ppt/slideLayouts/slideLayout1014.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9CDCDA"/>
        </a:solidFill>
        <a:effectLst/>
      </p:bgPr>
    </p:bg>
    <p:spTree>
      <p:nvGrpSpPr>
        <p:cNvPr id="1" name=""/>
        <p:cNvGrpSpPr/>
        <p:nvPr/>
      </p:nvGrpSpPr>
      <p:grpSpPr>
        <a:xfrm>
          <a:off x="0" y="0"/>
          <a:ext cx="0" cy="0"/>
          <a:chOff x="0" y="0"/>
          <a:chExt cx="0" cy="0"/>
        </a:xfrm>
      </p:grpSpPr>
      <p:grpSp>
        <p:nvGrpSpPr>
          <p:cNvPr id="4008" name="Group 2"/>
          <p:cNvGrpSpPr/>
          <p:nvPr/>
        </p:nvGrpSpPr>
        <p:grpSpPr>
          <a:xfrm>
            <a:off x="-341607" y="-213936"/>
            <a:ext cx="9600389" cy="7485696"/>
            <a:chOff x="0" y="0"/>
            <a:chExt cx="9600387" cy="7485695"/>
          </a:xfrm>
        </p:grpSpPr>
        <p:grpSp>
          <p:nvGrpSpPr>
            <p:cNvPr id="3994" name="Group 3"/>
            <p:cNvGrpSpPr/>
            <p:nvPr/>
          </p:nvGrpSpPr>
          <p:grpSpPr>
            <a:xfrm>
              <a:off x="-1" y="0"/>
              <a:ext cx="9600389" cy="7485696"/>
              <a:chOff x="0" y="0"/>
              <a:chExt cx="9600387" cy="7485695"/>
            </a:xfrm>
          </p:grpSpPr>
          <p:sp>
            <p:nvSpPr>
              <p:cNvPr id="391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4"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9"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7"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1"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2"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997" name="Group 85"/>
            <p:cNvGrpSpPr/>
            <p:nvPr/>
          </p:nvGrpSpPr>
          <p:grpSpPr>
            <a:xfrm>
              <a:off x="532106" y="687010"/>
              <a:ext cx="8745538" cy="223839"/>
              <a:chOff x="0" y="0"/>
              <a:chExt cx="8745537" cy="223837"/>
            </a:xfrm>
          </p:grpSpPr>
          <p:sp>
            <p:nvSpPr>
              <p:cNvPr id="399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4000" name="Group 88"/>
            <p:cNvGrpSpPr/>
            <p:nvPr/>
          </p:nvGrpSpPr>
          <p:grpSpPr>
            <a:xfrm>
              <a:off x="424156" y="596523"/>
              <a:ext cx="8745538" cy="223838"/>
              <a:chOff x="0" y="0"/>
              <a:chExt cx="8745537" cy="223837"/>
            </a:xfrm>
          </p:grpSpPr>
          <p:sp>
            <p:nvSpPr>
              <p:cNvPr id="399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00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007" name="Group 92"/>
            <p:cNvGrpSpPr/>
            <p:nvPr/>
          </p:nvGrpSpPr>
          <p:grpSpPr>
            <a:xfrm>
              <a:off x="579241" y="366407"/>
              <a:ext cx="1124880" cy="1123270"/>
              <a:chOff x="0" y="0"/>
              <a:chExt cx="1124878" cy="1123268"/>
            </a:xfrm>
          </p:grpSpPr>
          <p:sp>
            <p:nvSpPr>
              <p:cNvPr id="400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0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0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0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0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4009"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401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401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7333595"/>
      </p:ext>
    </p:extLst>
  </p:cSld>
  <p:clrMapOvr>
    <a:masterClrMapping/>
  </p:clrMapOvr>
  <p:transition spd="med"/>
</p:sldLayout>
</file>

<file path=ppt/slideLayouts/slideLayout1015.xml><?xml version="1.0" encoding="utf-8"?>
<p:sldLayout xmlns:a="http://schemas.openxmlformats.org/drawingml/2006/main" xmlns:r="http://schemas.openxmlformats.org/officeDocument/2006/relationships" xmlns:p="http://schemas.openxmlformats.org/presentationml/2006/main" showMasterSp="0" type="tx">
  <p:cSld name="19_Title Slide">
    <p:spTree>
      <p:nvGrpSpPr>
        <p:cNvPr id="1" name=""/>
        <p:cNvGrpSpPr/>
        <p:nvPr/>
      </p:nvGrpSpPr>
      <p:grpSpPr>
        <a:xfrm>
          <a:off x="0" y="0"/>
          <a:ext cx="0" cy="0"/>
          <a:chOff x="0" y="0"/>
          <a:chExt cx="0" cy="0"/>
        </a:xfrm>
      </p:grpSpPr>
      <p:grpSp>
        <p:nvGrpSpPr>
          <p:cNvPr id="4021" name="Group 7"/>
          <p:cNvGrpSpPr/>
          <p:nvPr/>
        </p:nvGrpSpPr>
        <p:grpSpPr>
          <a:xfrm>
            <a:off x="0" y="0"/>
            <a:ext cx="6362700" cy="6858000"/>
            <a:chOff x="0" y="0"/>
            <a:chExt cx="6362700" cy="6858000"/>
          </a:xfrm>
        </p:grpSpPr>
        <p:pic>
          <p:nvPicPr>
            <p:cNvPr id="4019"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4020"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4022"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4023"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4024"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4025"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99192469"/>
      </p:ext>
    </p:extLst>
  </p:cSld>
  <p:clrMapOvr>
    <a:masterClrMapping/>
  </p:clrMapOvr>
  <p:transition spd="med"/>
</p:sldLayout>
</file>

<file path=ppt/slideLayouts/slideLayout1016.xml><?xml version="1.0" encoding="utf-8"?>
<p:sldLayout xmlns:a="http://schemas.openxmlformats.org/drawingml/2006/main" xmlns:r="http://schemas.openxmlformats.org/officeDocument/2006/relationships" xmlns:p="http://schemas.openxmlformats.org/presentationml/2006/main" type="tx">
  <p:cSld name="17_Title and Content">
    <p:spTree>
      <p:nvGrpSpPr>
        <p:cNvPr id="1" name=""/>
        <p:cNvGrpSpPr/>
        <p:nvPr/>
      </p:nvGrpSpPr>
      <p:grpSpPr>
        <a:xfrm>
          <a:off x="0" y="0"/>
          <a:ext cx="0" cy="0"/>
          <a:chOff x="0" y="0"/>
          <a:chExt cx="0" cy="0"/>
        </a:xfrm>
      </p:grpSpPr>
      <p:sp>
        <p:nvSpPr>
          <p:cNvPr id="4032" name="Title Text"/>
          <p:cNvSpPr txBox="1">
            <a:spLocks noGrp="1"/>
          </p:cNvSpPr>
          <p:nvPr>
            <p:ph type="title"/>
          </p:nvPr>
        </p:nvSpPr>
        <p:spPr>
          <a:prstGeom prst="rect">
            <a:avLst/>
          </a:prstGeom>
        </p:spPr>
        <p:txBody>
          <a:bodyPr/>
          <a:lstStyle/>
          <a:p>
            <a:r>
              <a:t>Title Text</a:t>
            </a:r>
          </a:p>
        </p:txBody>
      </p:sp>
      <p:sp>
        <p:nvSpPr>
          <p:cNvPr id="4033"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034"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76779201"/>
      </p:ext>
    </p:extLst>
  </p:cSld>
  <p:clrMapOvr>
    <a:masterClrMapping/>
  </p:clrMapOvr>
  <p:transition spd="med"/>
</p:sldLayout>
</file>

<file path=ppt/slideLayouts/slideLayout1017.xml><?xml version="1.0" encoding="utf-8"?>
<p:sldLayout xmlns:a="http://schemas.openxmlformats.org/drawingml/2006/main" xmlns:r="http://schemas.openxmlformats.org/officeDocument/2006/relationships" xmlns:p="http://schemas.openxmlformats.org/presentationml/2006/main" type="tx">
  <p:cSld name="12_Section Header">
    <p:spTree>
      <p:nvGrpSpPr>
        <p:cNvPr id="1" name=""/>
        <p:cNvGrpSpPr/>
        <p:nvPr/>
      </p:nvGrpSpPr>
      <p:grpSpPr>
        <a:xfrm>
          <a:off x="0" y="0"/>
          <a:ext cx="0" cy="0"/>
          <a:chOff x="0" y="0"/>
          <a:chExt cx="0" cy="0"/>
        </a:xfrm>
      </p:grpSpPr>
      <p:sp>
        <p:nvSpPr>
          <p:cNvPr id="4041"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40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404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20761734"/>
      </p:ext>
    </p:extLst>
  </p:cSld>
  <p:clrMapOvr>
    <a:masterClrMapping/>
  </p:clrMapOvr>
  <p:transition spd="med"/>
</p:sldLayout>
</file>

<file path=ppt/slideLayouts/slideLayout1018.xml><?xml version="1.0" encoding="utf-8"?>
<p:sldLayout xmlns:a="http://schemas.openxmlformats.org/drawingml/2006/main" xmlns:r="http://schemas.openxmlformats.org/officeDocument/2006/relationships" xmlns:p="http://schemas.openxmlformats.org/presentationml/2006/main" type="tx">
  <p:cSld name="12_Two Content">
    <p:spTree>
      <p:nvGrpSpPr>
        <p:cNvPr id="1" name=""/>
        <p:cNvGrpSpPr/>
        <p:nvPr/>
      </p:nvGrpSpPr>
      <p:grpSpPr>
        <a:xfrm>
          <a:off x="0" y="0"/>
          <a:ext cx="0" cy="0"/>
          <a:chOff x="0" y="0"/>
          <a:chExt cx="0" cy="0"/>
        </a:xfrm>
      </p:grpSpPr>
      <p:sp>
        <p:nvSpPr>
          <p:cNvPr id="4050" name="Title Text"/>
          <p:cNvSpPr txBox="1">
            <a:spLocks noGrp="1"/>
          </p:cNvSpPr>
          <p:nvPr>
            <p:ph type="title"/>
          </p:nvPr>
        </p:nvSpPr>
        <p:spPr>
          <a:prstGeom prst="rect">
            <a:avLst/>
          </a:prstGeom>
        </p:spPr>
        <p:txBody>
          <a:bodyPr/>
          <a:lstStyle/>
          <a:p>
            <a:r>
              <a:t>Title Text</a:t>
            </a:r>
          </a:p>
        </p:txBody>
      </p:sp>
      <p:sp>
        <p:nvSpPr>
          <p:cNvPr id="4051"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05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96130420"/>
      </p:ext>
    </p:extLst>
  </p:cSld>
  <p:clrMapOvr>
    <a:masterClrMapping/>
  </p:clrMapOvr>
  <p:transition spd="med"/>
</p:sldLayout>
</file>

<file path=ppt/slideLayouts/slideLayout1019.xml><?xml version="1.0" encoding="utf-8"?>
<p:sldLayout xmlns:a="http://schemas.openxmlformats.org/drawingml/2006/main" xmlns:r="http://schemas.openxmlformats.org/officeDocument/2006/relationships" xmlns:p="http://schemas.openxmlformats.org/presentationml/2006/main" type="tx">
  <p:cSld name="12_Comparison">
    <p:spTree>
      <p:nvGrpSpPr>
        <p:cNvPr id="1" name=""/>
        <p:cNvGrpSpPr/>
        <p:nvPr/>
      </p:nvGrpSpPr>
      <p:grpSpPr>
        <a:xfrm>
          <a:off x="0" y="0"/>
          <a:ext cx="0" cy="0"/>
          <a:chOff x="0" y="0"/>
          <a:chExt cx="0" cy="0"/>
        </a:xfrm>
      </p:grpSpPr>
      <p:sp>
        <p:nvSpPr>
          <p:cNvPr id="405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0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06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406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85896048"/>
      </p:ext>
    </p:extLst>
  </p:cSld>
  <p:clrMapOvr>
    <a:masterClrMapping/>
  </p:clrMapOvr>
  <p:transition spd="med"/>
</p:sldLayout>
</file>

<file path=ppt/slideLayouts/slideLayout1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3" name="Footer Placeholder 2"/>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defRPr>
            </a:lvl1pPr>
          </a:lstStyle>
          <a:p>
            <a:fld id="{23054F90-0464-D54C-A110-0614333A2726}" type="slidenum">
              <a:rPr lang="en-US" smtClean="0"/>
              <a:pPr/>
              <a:t>‹#›</a:t>
            </a:fld>
            <a:endParaRPr lang="en-US" dirty="0"/>
          </a:p>
        </p:txBody>
      </p:sp>
    </p:spTree>
    <p:extLst>
      <p:ext uri="{BB962C8B-B14F-4D97-AF65-F5344CB8AC3E}">
        <p14:creationId xmlns:p14="http://schemas.microsoft.com/office/powerpoint/2010/main" val="848809061"/>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type="tx">
  <p:cSld name="13_Title Only">
    <p:spTree>
      <p:nvGrpSpPr>
        <p:cNvPr id="1" name=""/>
        <p:cNvGrpSpPr/>
        <p:nvPr/>
      </p:nvGrpSpPr>
      <p:grpSpPr>
        <a:xfrm>
          <a:off x="0" y="0"/>
          <a:ext cx="0" cy="0"/>
          <a:chOff x="0" y="0"/>
          <a:chExt cx="0" cy="0"/>
        </a:xfrm>
      </p:grpSpPr>
      <p:sp>
        <p:nvSpPr>
          <p:cNvPr id="4069" name="Title Text"/>
          <p:cNvSpPr txBox="1">
            <a:spLocks noGrp="1"/>
          </p:cNvSpPr>
          <p:nvPr>
            <p:ph type="title"/>
          </p:nvPr>
        </p:nvSpPr>
        <p:spPr>
          <a:prstGeom prst="rect">
            <a:avLst/>
          </a:prstGeom>
        </p:spPr>
        <p:txBody>
          <a:bodyPr/>
          <a:lstStyle/>
          <a:p>
            <a:r>
              <a:t>Title Text</a:t>
            </a:r>
          </a:p>
        </p:txBody>
      </p:sp>
      <p:sp>
        <p:nvSpPr>
          <p:cNvPr id="407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4739865"/>
      </p:ext>
    </p:extLst>
  </p:cSld>
  <p:clrMapOvr>
    <a:masterClrMapping/>
  </p:clrMapOvr>
  <p:transition spd="med"/>
</p:sldLayout>
</file>

<file path=ppt/slideLayouts/slideLayout1021.xml><?xml version="1.0" encoding="utf-8"?>
<p:sldLayout xmlns:a="http://schemas.openxmlformats.org/drawingml/2006/main" xmlns:r="http://schemas.openxmlformats.org/officeDocument/2006/relationships" xmlns:p="http://schemas.openxmlformats.org/presentationml/2006/main" type="tx">
  <p:cSld name="12_Content with Caption">
    <p:spTree>
      <p:nvGrpSpPr>
        <p:cNvPr id="1" name=""/>
        <p:cNvGrpSpPr/>
        <p:nvPr/>
      </p:nvGrpSpPr>
      <p:grpSpPr>
        <a:xfrm>
          <a:off x="0" y="0"/>
          <a:ext cx="0" cy="0"/>
          <a:chOff x="0" y="0"/>
          <a:chExt cx="0" cy="0"/>
        </a:xfrm>
      </p:grpSpPr>
      <p:sp>
        <p:nvSpPr>
          <p:cNvPr id="4084"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4085"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08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408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74172384"/>
      </p:ext>
    </p:extLst>
  </p:cSld>
  <p:clrMapOvr>
    <a:masterClrMapping/>
  </p:clrMapOvr>
  <p:transition spd="med"/>
</p:sldLayout>
</file>

<file path=ppt/slideLayouts/slideLayout1022.xml><?xml version="1.0" encoding="utf-8"?>
<p:sldLayout xmlns:a="http://schemas.openxmlformats.org/drawingml/2006/main" xmlns:r="http://schemas.openxmlformats.org/officeDocument/2006/relationships" xmlns:p="http://schemas.openxmlformats.org/presentationml/2006/main" type="tx">
  <p:cSld name="12_Picture with Caption">
    <p:spTree>
      <p:nvGrpSpPr>
        <p:cNvPr id="1" name=""/>
        <p:cNvGrpSpPr/>
        <p:nvPr/>
      </p:nvGrpSpPr>
      <p:grpSpPr>
        <a:xfrm>
          <a:off x="0" y="0"/>
          <a:ext cx="0" cy="0"/>
          <a:chOff x="0" y="0"/>
          <a:chExt cx="0" cy="0"/>
        </a:xfrm>
      </p:grpSpPr>
      <p:sp>
        <p:nvSpPr>
          <p:cNvPr id="4094"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40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409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4241075"/>
      </p:ext>
    </p:extLst>
  </p:cSld>
  <p:clrMapOvr>
    <a:masterClrMapping/>
  </p:clrMapOvr>
  <p:transition spd="med"/>
</p:sldLayout>
</file>

<file path=ppt/slideLayouts/slideLayout1023.xml><?xml version="1.0" encoding="utf-8"?>
<p:sldLayout xmlns:a="http://schemas.openxmlformats.org/drawingml/2006/main" xmlns:r="http://schemas.openxmlformats.org/officeDocument/2006/relationships" xmlns:p="http://schemas.openxmlformats.org/presentationml/2006/main" showMasterSp="0" type="tx">
  <p:cSld name="20_Title Slide">
    <p:bg>
      <p:bgPr>
        <a:gradFill flip="none" rotWithShape="1">
          <a:gsLst>
            <a:gs pos="0">
              <a:srgbClr val="000000"/>
            </a:gs>
            <a:gs pos="50000">
              <a:srgbClr val="00763B"/>
            </a:gs>
            <a:gs pos="100000">
              <a:srgbClr val="000000"/>
            </a:gs>
          </a:gsLst>
          <a:lin ang="0" scaled="0"/>
        </a:gradFill>
        <a:effectLst/>
      </p:bgPr>
    </p:bg>
    <p:spTree>
      <p:nvGrpSpPr>
        <p:cNvPr id="1" name=""/>
        <p:cNvGrpSpPr/>
        <p:nvPr/>
      </p:nvGrpSpPr>
      <p:grpSpPr>
        <a:xfrm>
          <a:off x="0" y="0"/>
          <a:ext cx="0" cy="0"/>
          <a:chOff x="0" y="0"/>
          <a:chExt cx="0" cy="0"/>
        </a:xfrm>
      </p:grpSpPr>
      <p:sp>
        <p:nvSpPr>
          <p:cNvPr id="4104" name="Rectangle 2"/>
          <p:cNvSpPr/>
          <p:nvPr/>
        </p:nvSpPr>
        <p:spPr>
          <a:xfrm>
            <a:off x="2895600" y="0"/>
            <a:ext cx="33528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b="1" i="0" dirty="0">
              <a:latin typeface="Arial" panose="020B0604020202020204" pitchFamily="34" charset="0"/>
            </a:endParaRPr>
          </a:p>
        </p:txBody>
      </p:sp>
      <p:grpSp>
        <p:nvGrpSpPr>
          <p:cNvPr id="4113" name="Group 3"/>
          <p:cNvGrpSpPr/>
          <p:nvPr/>
        </p:nvGrpSpPr>
        <p:grpSpPr>
          <a:xfrm>
            <a:off x="2133600" y="473075"/>
            <a:ext cx="4876801" cy="3489326"/>
            <a:chOff x="0" y="0"/>
            <a:chExt cx="4876800" cy="3489325"/>
          </a:xfrm>
        </p:grpSpPr>
        <p:sp>
          <p:nvSpPr>
            <p:cNvPr id="4105" name="Freeform 4"/>
            <p:cNvSpPr/>
            <p:nvPr/>
          </p:nvSpPr>
          <p:spPr>
            <a:xfrm>
              <a:off x="0" y="1169987"/>
              <a:ext cx="1616076" cy="1438276"/>
            </a:xfrm>
            <a:custGeom>
              <a:avLst/>
              <a:gdLst/>
              <a:ahLst/>
              <a:cxnLst>
                <a:cxn ang="0">
                  <a:pos x="wd2" y="hd2"/>
                </a:cxn>
                <a:cxn ang="5400000">
                  <a:pos x="wd2" y="hd2"/>
                </a:cxn>
                <a:cxn ang="10800000">
                  <a:pos x="wd2" y="hd2"/>
                </a:cxn>
                <a:cxn ang="16200000">
                  <a:pos x="wd2" y="hd2"/>
                </a:cxn>
              </a:cxnLst>
              <a:rect l="0" t="0" r="r" b="b"/>
              <a:pathLst>
                <a:path w="21600" h="21600" extrusionOk="0">
                  <a:moveTo>
                    <a:pt x="0" y="13494"/>
                  </a:moveTo>
                  <a:lnTo>
                    <a:pt x="0" y="21600"/>
                  </a:lnTo>
                  <a:lnTo>
                    <a:pt x="21515" y="6747"/>
                  </a:lnTo>
                  <a:lnTo>
                    <a:pt x="21600" y="7319"/>
                  </a:lnTo>
                  <a:lnTo>
                    <a:pt x="18439" y="0"/>
                  </a:lnTo>
                  <a:lnTo>
                    <a:pt x="0" y="13494"/>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06" name="Freeform 5"/>
            <p:cNvSpPr/>
            <p:nvPr/>
          </p:nvSpPr>
          <p:spPr>
            <a:xfrm>
              <a:off x="3260725" y="1169987"/>
              <a:ext cx="1616076" cy="1438276"/>
            </a:xfrm>
            <a:custGeom>
              <a:avLst/>
              <a:gdLst/>
              <a:ahLst/>
              <a:cxnLst>
                <a:cxn ang="0">
                  <a:pos x="wd2" y="hd2"/>
                </a:cxn>
                <a:cxn ang="5400000">
                  <a:pos x="wd2" y="hd2"/>
                </a:cxn>
                <a:cxn ang="10800000">
                  <a:pos x="wd2" y="hd2"/>
                </a:cxn>
                <a:cxn ang="16200000">
                  <a:pos x="wd2" y="hd2"/>
                </a:cxn>
              </a:cxnLst>
              <a:rect l="0" t="0" r="r" b="b"/>
              <a:pathLst>
                <a:path w="21600" h="21600" extrusionOk="0">
                  <a:moveTo>
                    <a:pt x="21600" y="13494"/>
                  </a:moveTo>
                  <a:lnTo>
                    <a:pt x="21600" y="21600"/>
                  </a:lnTo>
                  <a:lnTo>
                    <a:pt x="64" y="6747"/>
                  </a:lnTo>
                  <a:lnTo>
                    <a:pt x="0" y="7319"/>
                  </a:lnTo>
                  <a:lnTo>
                    <a:pt x="3140" y="0"/>
                  </a:lnTo>
                  <a:lnTo>
                    <a:pt x="21600" y="13494"/>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111" name="Group 6"/>
            <p:cNvGrpSpPr/>
            <p:nvPr/>
          </p:nvGrpSpPr>
          <p:grpSpPr>
            <a:xfrm>
              <a:off x="360362" y="0"/>
              <a:ext cx="4176714" cy="3489326"/>
              <a:chOff x="0" y="0"/>
              <a:chExt cx="4176712" cy="3489325"/>
            </a:xfrm>
          </p:grpSpPr>
          <p:sp>
            <p:nvSpPr>
              <p:cNvPr id="4107" name="AutoShape 7"/>
              <p:cNvSpPr/>
              <p:nvPr/>
            </p:nvSpPr>
            <p:spPr>
              <a:xfrm>
                <a:off x="0" y="0"/>
                <a:ext cx="4176713" cy="3489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08" name="Freeform 8"/>
              <p:cNvSpPr/>
              <p:nvPr/>
            </p:nvSpPr>
            <p:spPr>
              <a:xfrm>
                <a:off x="0" y="0"/>
                <a:ext cx="2087563" cy="34893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36"/>
                    </a:lnTo>
                    <a:lnTo>
                      <a:pt x="6718" y="2103"/>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09" name="Freeform 9"/>
              <p:cNvSpPr/>
              <p:nvPr/>
            </p:nvSpPr>
            <p:spPr>
              <a:xfrm>
                <a:off x="0" y="0"/>
                <a:ext cx="4176713" cy="3429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58" y="21600"/>
                    </a:lnTo>
                    <a:lnTo>
                      <a:pt x="18710"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10" name="Freeform 10"/>
              <p:cNvSpPr/>
              <p:nvPr/>
            </p:nvSpPr>
            <p:spPr>
              <a:xfrm>
                <a:off x="2087562" y="0"/>
                <a:ext cx="2089151" cy="34893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36"/>
                    </a:lnTo>
                    <a:lnTo>
                      <a:pt x="14871" y="2103"/>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12" name="Rectangle 11"/>
            <p:cNvSpPr/>
            <p:nvPr/>
          </p:nvSpPr>
          <p:spPr>
            <a:xfrm>
              <a:off x="0" y="2116137"/>
              <a:ext cx="4872038" cy="492126"/>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14" name="Title Text"/>
          <p:cNvSpPr txBox="1">
            <a:spLocks noGrp="1"/>
          </p:cNvSpPr>
          <p:nvPr>
            <p:ph type="title"/>
          </p:nvPr>
        </p:nvSpPr>
        <p:spPr>
          <a:xfrm>
            <a:off x="685800" y="3886200"/>
            <a:ext cx="7772400" cy="1143000"/>
          </a:xfrm>
          <a:prstGeom prst="rect">
            <a:avLst/>
          </a:prstGeom>
        </p:spPr>
        <p:txBody>
          <a:bodyPr lIns="46037" tIns="46037" rIns="46037" bIns="46037" anchor="ctr"/>
          <a:lstStyle>
            <a:lvl1pPr algn="ctr">
              <a:defRPr>
                <a:solidFill>
                  <a:srgbClr val="FFFFCC"/>
                </a:solidFill>
              </a:defRPr>
            </a:lvl1pPr>
          </a:lstStyle>
          <a:p>
            <a:r>
              <a:t>Title Text</a:t>
            </a:r>
          </a:p>
        </p:txBody>
      </p:sp>
      <p:sp>
        <p:nvSpPr>
          <p:cNvPr id="4115" name="Body Level One…"/>
          <p:cNvSpPr txBox="1">
            <a:spLocks noGrp="1"/>
          </p:cNvSpPr>
          <p:nvPr>
            <p:ph type="body" sz="quarter" idx="1"/>
          </p:nvPr>
        </p:nvSpPr>
        <p:spPr>
          <a:xfrm>
            <a:off x="1371600" y="5410200"/>
            <a:ext cx="6400800" cy="1295400"/>
          </a:xfrm>
          <a:prstGeom prst="rect">
            <a:avLst/>
          </a:prstGeom>
        </p:spPr>
        <p:txBody>
          <a:bodyPr lIns="46037" tIns="46037" rIns="46037" bIns="46037">
            <a:normAutofit/>
          </a:bodyPr>
          <a:lstStyle>
            <a:lvl1pPr marL="0" indent="0" algn="ctr">
              <a:buSzTx/>
              <a:buNone/>
              <a:defRPr>
                <a:solidFill>
                  <a:srgbClr val="EAEAEA"/>
                </a:solidFill>
              </a:defRPr>
            </a:lvl1pPr>
            <a:lvl2pPr algn="ctr">
              <a:buChar char="–"/>
              <a:defRPr>
                <a:solidFill>
                  <a:srgbClr val="EAEAEA"/>
                </a:solidFill>
              </a:defRPr>
            </a:lvl2pPr>
            <a:lvl3pPr algn="ctr">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16" name="Slide Number"/>
          <p:cNvSpPr txBox="1">
            <a:spLocks noGrp="1"/>
          </p:cNvSpPr>
          <p:nvPr>
            <p:ph type="sldNum" sz="quarter" idx="2"/>
          </p:nvPr>
        </p:nvSpPr>
        <p:spPr>
          <a:xfrm>
            <a:off x="8175624" y="84738"/>
            <a:ext cx="282577" cy="287724"/>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58465302"/>
      </p:ext>
    </p:extLst>
  </p:cSld>
  <p:clrMapOvr>
    <a:masterClrMapping/>
  </p:clrMapOvr>
  <p:transition spd="med"/>
</p:sldLayout>
</file>

<file path=ppt/slideLayouts/slideLayout1024.xml><?xml version="1.0" encoding="utf-8"?>
<p:sldLayout xmlns:a="http://schemas.openxmlformats.org/drawingml/2006/main" xmlns:r="http://schemas.openxmlformats.org/officeDocument/2006/relationships" xmlns:p="http://schemas.openxmlformats.org/presentationml/2006/main" showMasterSp="0" type="tx">
  <p:cSld name="18_Title and Content">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23"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b="1" i="0" dirty="0">
              <a:latin typeface="Arial" panose="020B0604020202020204" pitchFamily="34" charset="0"/>
            </a:endParaRPr>
          </a:p>
        </p:txBody>
      </p:sp>
      <p:grpSp>
        <p:nvGrpSpPr>
          <p:cNvPr id="4132" name="Group 3"/>
          <p:cNvGrpSpPr/>
          <p:nvPr/>
        </p:nvGrpSpPr>
        <p:grpSpPr>
          <a:xfrm>
            <a:off x="152399" y="374650"/>
            <a:ext cx="1524002" cy="1225551"/>
            <a:chOff x="0" y="0"/>
            <a:chExt cx="1524000" cy="1225550"/>
          </a:xfrm>
        </p:grpSpPr>
        <p:sp>
          <p:nvSpPr>
            <p:cNvPr id="4124"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25"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130" name="Group 6"/>
            <p:cNvGrpSpPr/>
            <p:nvPr/>
          </p:nvGrpSpPr>
          <p:grpSpPr>
            <a:xfrm>
              <a:off x="88900" y="0"/>
              <a:ext cx="1304926" cy="1225551"/>
              <a:chOff x="0" y="0"/>
              <a:chExt cx="1304925" cy="1225550"/>
            </a:xfrm>
          </p:grpSpPr>
          <p:sp>
            <p:nvSpPr>
              <p:cNvPr id="4126"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27"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28"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29"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31"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33"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134" name="Body Level One…"/>
          <p:cNvSpPr txBox="1">
            <a:spLocks noGrp="1"/>
          </p:cNvSpPr>
          <p:nvPr>
            <p:ph type="body" idx="1"/>
          </p:nvPr>
        </p:nvSpPr>
        <p:spPr>
          <a:xfrm>
            <a:off x="661987" y="1905000"/>
            <a:ext cx="7772401" cy="4114800"/>
          </a:xfrm>
          <a:prstGeom prst="rect">
            <a:avLst/>
          </a:prstGeom>
        </p:spPr>
        <p:txBody>
          <a:bodyPr lIns="46037" tIns="46037" rIns="46037" bIns="46037">
            <a:normAutofit/>
          </a:bodyPr>
          <a:lstStyle>
            <a:lvl1pPr>
              <a:buClr>
                <a:srgbClr val="FFFFCC"/>
              </a:buClr>
              <a:buSzPct val="90000"/>
              <a:buChar char="Ú"/>
              <a:defRPr>
                <a:solidFill>
                  <a:srgbClr val="EAEAEA"/>
                </a:solidFill>
              </a:defRPr>
            </a:lvl1pPr>
            <a:lvl2pPr>
              <a:buClr>
                <a:srgbClr val="FFFFCC"/>
              </a:buClr>
              <a:buChar char="–"/>
              <a:defRPr>
                <a:solidFill>
                  <a:srgbClr val="EAEAEA"/>
                </a:solidFill>
              </a:defRPr>
            </a:lvl2pPr>
            <a:lvl3pPr>
              <a:buClr>
                <a:srgbClr val="FFFFCC"/>
              </a:buClr>
              <a:defRPr>
                <a:solidFill>
                  <a:srgbClr val="EAEAEA"/>
                </a:solidFill>
              </a:defRPr>
            </a:lvl3pPr>
            <a:lvl4pPr>
              <a:buClr>
                <a:srgbClr val="FFFFCC"/>
              </a:buClr>
              <a:buChar char="–"/>
              <a:defRPr>
                <a:solidFill>
                  <a:srgbClr val="EAEAEA"/>
                </a:solidFill>
              </a:defRPr>
            </a:lvl4pPr>
            <a:lvl5pPr>
              <a:buClr>
                <a:srgbClr val="FFFFCC"/>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35"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26300709"/>
      </p:ext>
    </p:extLst>
  </p:cSld>
  <p:clrMapOvr>
    <a:masterClrMapping/>
  </p:clrMapOvr>
  <p:transition spd="med"/>
</p:sldLayout>
</file>

<file path=ppt/slideLayouts/slideLayout1025.xml><?xml version="1.0" encoding="utf-8"?>
<p:sldLayout xmlns:a="http://schemas.openxmlformats.org/drawingml/2006/main" xmlns:r="http://schemas.openxmlformats.org/officeDocument/2006/relationships" xmlns:p="http://schemas.openxmlformats.org/presentationml/2006/main" showMasterSp="0" type="tx">
  <p:cSld name="13_Section Header">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42"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b="1" i="0" dirty="0">
              <a:latin typeface="Arial" panose="020B0604020202020204" pitchFamily="34" charset="0"/>
            </a:endParaRPr>
          </a:p>
        </p:txBody>
      </p:sp>
      <p:grpSp>
        <p:nvGrpSpPr>
          <p:cNvPr id="4151" name="Group 3"/>
          <p:cNvGrpSpPr/>
          <p:nvPr/>
        </p:nvGrpSpPr>
        <p:grpSpPr>
          <a:xfrm>
            <a:off x="152399" y="374650"/>
            <a:ext cx="1524002" cy="1225551"/>
            <a:chOff x="0" y="0"/>
            <a:chExt cx="1524000" cy="1225550"/>
          </a:xfrm>
        </p:grpSpPr>
        <p:sp>
          <p:nvSpPr>
            <p:cNvPr id="4143"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44"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149" name="Group 6"/>
            <p:cNvGrpSpPr/>
            <p:nvPr/>
          </p:nvGrpSpPr>
          <p:grpSpPr>
            <a:xfrm>
              <a:off x="88900" y="0"/>
              <a:ext cx="1304926" cy="1225551"/>
              <a:chOff x="0" y="0"/>
              <a:chExt cx="1304925" cy="1225550"/>
            </a:xfrm>
          </p:grpSpPr>
          <p:sp>
            <p:nvSpPr>
              <p:cNvPr id="4145"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46"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47"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48"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50"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52"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defRPr sz="4000" b="1" cap="all">
                <a:solidFill>
                  <a:srgbClr val="FFFFCC"/>
                </a:solidFill>
              </a:defRPr>
            </a:lvl1pPr>
          </a:lstStyle>
          <a:p>
            <a:r>
              <a:t>Title Text</a:t>
            </a:r>
          </a:p>
        </p:txBody>
      </p:sp>
      <p:sp>
        <p:nvSpPr>
          <p:cNvPr id="4153"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54"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76980797"/>
      </p:ext>
    </p:extLst>
  </p:cSld>
  <p:clrMapOvr>
    <a:masterClrMapping/>
  </p:clrMapOvr>
  <p:transition spd="med"/>
</p:sldLayout>
</file>

<file path=ppt/slideLayouts/slideLayout1026.xml><?xml version="1.0" encoding="utf-8"?>
<p:sldLayout xmlns:a="http://schemas.openxmlformats.org/drawingml/2006/main" xmlns:r="http://schemas.openxmlformats.org/officeDocument/2006/relationships" xmlns:p="http://schemas.openxmlformats.org/presentationml/2006/main" showMasterSp="0" type="tx">
  <p:cSld name="13_Two Content">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61"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b="1" i="0" dirty="0">
              <a:latin typeface="Arial" panose="020B0604020202020204" pitchFamily="34" charset="0"/>
            </a:endParaRPr>
          </a:p>
        </p:txBody>
      </p:sp>
      <p:grpSp>
        <p:nvGrpSpPr>
          <p:cNvPr id="4170" name="Group 3"/>
          <p:cNvGrpSpPr/>
          <p:nvPr/>
        </p:nvGrpSpPr>
        <p:grpSpPr>
          <a:xfrm>
            <a:off x="152399" y="374650"/>
            <a:ext cx="1524002" cy="1225551"/>
            <a:chOff x="0" y="0"/>
            <a:chExt cx="1524000" cy="1225550"/>
          </a:xfrm>
        </p:grpSpPr>
        <p:sp>
          <p:nvSpPr>
            <p:cNvPr id="4162"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63"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168" name="Group 6"/>
            <p:cNvGrpSpPr/>
            <p:nvPr/>
          </p:nvGrpSpPr>
          <p:grpSpPr>
            <a:xfrm>
              <a:off x="88900" y="0"/>
              <a:ext cx="1304926" cy="1225551"/>
              <a:chOff x="0" y="0"/>
              <a:chExt cx="1304925" cy="1225550"/>
            </a:xfrm>
          </p:grpSpPr>
          <p:sp>
            <p:nvSpPr>
              <p:cNvPr id="4164"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65"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66"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67"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69"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71"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172" name="Body Level One…"/>
          <p:cNvSpPr txBox="1">
            <a:spLocks noGrp="1"/>
          </p:cNvSpPr>
          <p:nvPr>
            <p:ph type="body" sz="half" idx="1"/>
          </p:nvPr>
        </p:nvSpPr>
        <p:spPr>
          <a:xfrm>
            <a:off x="661987" y="1905000"/>
            <a:ext cx="3810001" cy="4114800"/>
          </a:xfrm>
          <a:prstGeom prst="rect">
            <a:avLst/>
          </a:prstGeom>
        </p:spPr>
        <p:txBody>
          <a:bodyPr lIns="46037" tIns="46037" rIns="46037" bIns="46037">
            <a:normAutofit/>
          </a:bodyPr>
          <a:lstStyle>
            <a:lvl1pPr>
              <a:spcBef>
                <a:spcPts val="600"/>
              </a:spcBef>
              <a:buClr>
                <a:srgbClr val="FFFFCC"/>
              </a:buClr>
              <a:buSzPct val="90000"/>
              <a:buChar char="Ú"/>
              <a:defRPr sz="2800">
                <a:solidFill>
                  <a:srgbClr val="EAEAEA"/>
                </a:solidFill>
              </a:defRPr>
            </a:lvl1pPr>
            <a:lvl2pPr marL="790575" indent="-333375">
              <a:spcBef>
                <a:spcPts val="600"/>
              </a:spcBef>
              <a:buClr>
                <a:srgbClr val="FFFFCC"/>
              </a:buClr>
              <a:buChar char="–"/>
              <a:defRPr sz="2800">
                <a:solidFill>
                  <a:srgbClr val="EAEAEA"/>
                </a:solidFill>
              </a:defRPr>
            </a:lvl2pPr>
            <a:lvl3pPr marL="1234439" indent="-320039">
              <a:spcBef>
                <a:spcPts val="600"/>
              </a:spcBef>
              <a:buClr>
                <a:srgbClr val="FFFFCC"/>
              </a:buClr>
              <a:defRPr sz="2800">
                <a:solidFill>
                  <a:srgbClr val="EAEAEA"/>
                </a:solidFill>
              </a:defRPr>
            </a:lvl3pPr>
            <a:lvl4pPr marL="1727200" indent="-355600">
              <a:spcBef>
                <a:spcPts val="600"/>
              </a:spcBef>
              <a:buClr>
                <a:srgbClr val="FFFFCC"/>
              </a:buClr>
              <a:buChar char="–"/>
              <a:defRPr sz="2800">
                <a:solidFill>
                  <a:srgbClr val="EAEAEA"/>
                </a:solidFill>
              </a:defRPr>
            </a:lvl4pPr>
            <a:lvl5pPr marL="2184400" indent="-355600">
              <a:spcBef>
                <a:spcPts val="600"/>
              </a:spcBef>
              <a:buClr>
                <a:srgbClr val="FFFFCC"/>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73"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4004162"/>
      </p:ext>
    </p:extLst>
  </p:cSld>
  <p:clrMapOvr>
    <a:masterClrMapping/>
  </p:clrMapOvr>
  <p:transition spd="med"/>
</p:sldLayout>
</file>

<file path=ppt/slideLayouts/slideLayout1027.xml><?xml version="1.0" encoding="utf-8"?>
<p:sldLayout xmlns:a="http://schemas.openxmlformats.org/drawingml/2006/main" xmlns:r="http://schemas.openxmlformats.org/officeDocument/2006/relationships" xmlns:p="http://schemas.openxmlformats.org/presentationml/2006/main" showMasterSp="0" type="tx">
  <p:cSld name="13_Comparis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80"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b="1" i="0" dirty="0">
              <a:latin typeface="Arial" panose="020B0604020202020204" pitchFamily="34" charset="0"/>
            </a:endParaRPr>
          </a:p>
        </p:txBody>
      </p:sp>
      <p:grpSp>
        <p:nvGrpSpPr>
          <p:cNvPr id="4189" name="Group 3"/>
          <p:cNvGrpSpPr/>
          <p:nvPr/>
        </p:nvGrpSpPr>
        <p:grpSpPr>
          <a:xfrm>
            <a:off x="152399" y="374650"/>
            <a:ext cx="1524002" cy="1225551"/>
            <a:chOff x="0" y="0"/>
            <a:chExt cx="1524000" cy="1225550"/>
          </a:xfrm>
        </p:grpSpPr>
        <p:sp>
          <p:nvSpPr>
            <p:cNvPr id="4181"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82"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187" name="Group 6"/>
            <p:cNvGrpSpPr/>
            <p:nvPr/>
          </p:nvGrpSpPr>
          <p:grpSpPr>
            <a:xfrm>
              <a:off x="88900" y="0"/>
              <a:ext cx="1304926" cy="1225551"/>
              <a:chOff x="0" y="0"/>
              <a:chExt cx="1304925" cy="1225550"/>
            </a:xfrm>
          </p:grpSpPr>
          <p:sp>
            <p:nvSpPr>
              <p:cNvPr id="4183"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84"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85"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86"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88"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90"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defRPr>
                <a:solidFill>
                  <a:srgbClr val="FFFFCC"/>
                </a:solidFill>
              </a:defRPr>
            </a:lvl1pPr>
          </a:lstStyle>
          <a:p>
            <a:r>
              <a:t>Title Text</a:t>
            </a:r>
          </a:p>
        </p:txBody>
      </p:sp>
      <p:sp>
        <p:nvSpPr>
          <p:cNvPr id="4191"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92"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rgbClr val="EAEAEA"/>
                </a:solidFill>
              </a:defRPr>
            </a:pPr>
            <a:endParaRPr/>
          </a:p>
        </p:txBody>
      </p:sp>
      <p:sp>
        <p:nvSpPr>
          <p:cNvPr id="4193"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22193649"/>
      </p:ext>
    </p:extLst>
  </p:cSld>
  <p:clrMapOvr>
    <a:masterClrMapping/>
  </p:clrMapOvr>
  <p:transition spd="med"/>
</p:sldLayout>
</file>

<file path=ppt/slideLayouts/slideLayout1028.xml><?xml version="1.0" encoding="utf-8"?>
<p:sldLayout xmlns:a="http://schemas.openxmlformats.org/drawingml/2006/main" xmlns:r="http://schemas.openxmlformats.org/officeDocument/2006/relationships" xmlns:p="http://schemas.openxmlformats.org/presentationml/2006/main" showMasterSp="0" type="tx">
  <p:cSld name="14_Title Only">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00"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b="1" i="0" dirty="0">
              <a:latin typeface="Arial" panose="020B0604020202020204" pitchFamily="34" charset="0"/>
            </a:endParaRPr>
          </a:p>
        </p:txBody>
      </p:sp>
      <p:grpSp>
        <p:nvGrpSpPr>
          <p:cNvPr id="4209" name="Group 3"/>
          <p:cNvGrpSpPr/>
          <p:nvPr/>
        </p:nvGrpSpPr>
        <p:grpSpPr>
          <a:xfrm>
            <a:off x="152399" y="374650"/>
            <a:ext cx="1524002" cy="1225551"/>
            <a:chOff x="0" y="0"/>
            <a:chExt cx="1524000" cy="1225550"/>
          </a:xfrm>
        </p:grpSpPr>
        <p:sp>
          <p:nvSpPr>
            <p:cNvPr id="4201"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02"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207" name="Group 6"/>
            <p:cNvGrpSpPr/>
            <p:nvPr/>
          </p:nvGrpSpPr>
          <p:grpSpPr>
            <a:xfrm>
              <a:off x="88900" y="0"/>
              <a:ext cx="1304926" cy="1225551"/>
              <a:chOff x="0" y="0"/>
              <a:chExt cx="1304925" cy="1225550"/>
            </a:xfrm>
          </p:grpSpPr>
          <p:sp>
            <p:nvSpPr>
              <p:cNvPr id="4203"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04"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05"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06"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08"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10"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211"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34881047"/>
      </p:ext>
    </p:extLst>
  </p:cSld>
  <p:clrMapOvr>
    <a:masterClrMapping/>
  </p:clrMapOvr>
  <p:transition spd="med"/>
</p:sldLayout>
</file>

<file path=ppt/slideLayouts/slideLayout1029.xml><?xml version="1.0" encoding="utf-8"?>
<p:sldLayout xmlns:a="http://schemas.openxmlformats.org/drawingml/2006/main" xmlns:r="http://schemas.openxmlformats.org/officeDocument/2006/relationships" xmlns:p="http://schemas.openxmlformats.org/presentationml/2006/main" showMasterSp="0" type="tx">
  <p:cSld name="19_Blank">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18"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b="1" i="0" dirty="0">
              <a:latin typeface="Arial" panose="020B0604020202020204" pitchFamily="34" charset="0"/>
            </a:endParaRPr>
          </a:p>
        </p:txBody>
      </p:sp>
      <p:grpSp>
        <p:nvGrpSpPr>
          <p:cNvPr id="4227" name="Group 3"/>
          <p:cNvGrpSpPr/>
          <p:nvPr/>
        </p:nvGrpSpPr>
        <p:grpSpPr>
          <a:xfrm>
            <a:off x="152399" y="374650"/>
            <a:ext cx="1524002" cy="1225551"/>
            <a:chOff x="0" y="0"/>
            <a:chExt cx="1524000" cy="1225550"/>
          </a:xfrm>
        </p:grpSpPr>
        <p:sp>
          <p:nvSpPr>
            <p:cNvPr id="4219"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20"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225" name="Group 6"/>
            <p:cNvGrpSpPr/>
            <p:nvPr/>
          </p:nvGrpSpPr>
          <p:grpSpPr>
            <a:xfrm>
              <a:off x="88900" y="0"/>
              <a:ext cx="1304926" cy="1225551"/>
              <a:chOff x="0" y="0"/>
              <a:chExt cx="1304925" cy="1225550"/>
            </a:xfrm>
          </p:grpSpPr>
          <p:sp>
            <p:nvSpPr>
              <p:cNvPr id="4221"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22"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23"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24"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26"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2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39015835"/>
      </p:ext>
    </p:extLst>
  </p:cSld>
  <p:clrMapOvr>
    <a:masterClrMapping/>
  </p:clrMapOvr>
  <p:transition spd="med"/>
</p:sldLayout>
</file>

<file path=ppt/slideLayouts/slideLayout1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8BA49DB7-D4BA-1641-AE73-3722905D1D0E}" type="slidenum">
              <a:rPr lang="en-US" smtClean="0"/>
              <a:pPr/>
              <a:t>‹#›</a:t>
            </a:fld>
            <a:endParaRPr lang="en-US" dirty="0"/>
          </a:p>
        </p:txBody>
      </p:sp>
    </p:spTree>
    <p:extLst>
      <p:ext uri="{BB962C8B-B14F-4D97-AF65-F5344CB8AC3E}">
        <p14:creationId xmlns:p14="http://schemas.microsoft.com/office/powerpoint/2010/main" val="2264537248"/>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35"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b="1" i="0" dirty="0">
              <a:latin typeface="Arial" panose="020B0604020202020204" pitchFamily="34" charset="0"/>
            </a:endParaRPr>
          </a:p>
        </p:txBody>
      </p:sp>
      <p:grpSp>
        <p:nvGrpSpPr>
          <p:cNvPr id="4244" name="Group 3"/>
          <p:cNvGrpSpPr/>
          <p:nvPr/>
        </p:nvGrpSpPr>
        <p:grpSpPr>
          <a:xfrm>
            <a:off x="152399" y="374650"/>
            <a:ext cx="1524002" cy="1225551"/>
            <a:chOff x="0" y="0"/>
            <a:chExt cx="1524000" cy="1225550"/>
          </a:xfrm>
        </p:grpSpPr>
        <p:sp>
          <p:nvSpPr>
            <p:cNvPr id="4236"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37"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242" name="Group 6"/>
            <p:cNvGrpSpPr/>
            <p:nvPr/>
          </p:nvGrpSpPr>
          <p:grpSpPr>
            <a:xfrm>
              <a:off x="88900" y="0"/>
              <a:ext cx="1304926" cy="1225551"/>
              <a:chOff x="0" y="0"/>
              <a:chExt cx="1304925" cy="1225550"/>
            </a:xfrm>
          </p:grpSpPr>
          <p:sp>
            <p:nvSpPr>
              <p:cNvPr id="4238"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39"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40"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41"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43"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45" name="Title Text"/>
          <p:cNvSpPr txBox="1">
            <a:spLocks noGrp="1"/>
          </p:cNvSpPr>
          <p:nvPr>
            <p:ph type="title"/>
          </p:nvPr>
        </p:nvSpPr>
        <p:spPr>
          <a:xfrm>
            <a:off x="457200" y="273050"/>
            <a:ext cx="3008314" cy="1162050"/>
          </a:xfrm>
          <a:prstGeom prst="rect">
            <a:avLst/>
          </a:prstGeom>
        </p:spPr>
        <p:txBody>
          <a:bodyPr lIns="46037" tIns="46037" rIns="46037" bIns="46037"/>
          <a:lstStyle>
            <a:lvl1pPr>
              <a:defRPr sz="2000" b="1">
                <a:solidFill>
                  <a:srgbClr val="FFFFCC"/>
                </a:solidFill>
              </a:defRPr>
            </a:lvl1pPr>
          </a:lstStyle>
          <a:p>
            <a:r>
              <a:t>Title Text</a:t>
            </a:r>
          </a:p>
        </p:txBody>
      </p:sp>
      <p:sp>
        <p:nvSpPr>
          <p:cNvPr id="4246"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lr>
                <a:srgbClr val="FFFFCC"/>
              </a:buClr>
              <a:buSzPct val="90000"/>
              <a:buChar char="Ú"/>
              <a:defRPr>
                <a:solidFill>
                  <a:srgbClr val="EAEAEA"/>
                </a:solidFill>
              </a:defRPr>
            </a:lvl1pPr>
            <a:lvl2pPr>
              <a:buClr>
                <a:srgbClr val="FFFFCC"/>
              </a:buClr>
              <a:buChar char="–"/>
              <a:defRPr>
                <a:solidFill>
                  <a:srgbClr val="EAEAEA"/>
                </a:solidFill>
              </a:defRPr>
            </a:lvl2pPr>
            <a:lvl3pPr>
              <a:buClr>
                <a:srgbClr val="FFFFCC"/>
              </a:buClr>
              <a:defRPr>
                <a:solidFill>
                  <a:srgbClr val="EAEAEA"/>
                </a:solidFill>
              </a:defRPr>
            </a:lvl3pPr>
            <a:lvl4pPr>
              <a:buClr>
                <a:srgbClr val="FFFFCC"/>
              </a:buClr>
              <a:buChar char="–"/>
              <a:defRPr>
                <a:solidFill>
                  <a:srgbClr val="EAEAEA"/>
                </a:solidFill>
              </a:defRPr>
            </a:lvl4pPr>
            <a:lvl5pPr>
              <a:buClr>
                <a:srgbClr val="FFFFCC"/>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247"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rgbClr val="EAEAEA"/>
                </a:solidFill>
              </a:defRPr>
            </a:pPr>
            <a:endParaRPr/>
          </a:p>
        </p:txBody>
      </p:sp>
      <p:sp>
        <p:nvSpPr>
          <p:cNvPr id="424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07609369"/>
      </p:ext>
    </p:extLst>
  </p:cSld>
  <p:clrMapOvr>
    <a:masterClrMapping/>
  </p:clrMapOvr>
  <p:transition spd="med"/>
</p:sldLayout>
</file>

<file path=ppt/slideLayouts/slideLayout1031.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55"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b="1" i="0" dirty="0">
              <a:latin typeface="Arial" panose="020B0604020202020204" pitchFamily="34" charset="0"/>
            </a:endParaRPr>
          </a:p>
        </p:txBody>
      </p:sp>
      <p:grpSp>
        <p:nvGrpSpPr>
          <p:cNvPr id="4264" name="Group 3"/>
          <p:cNvGrpSpPr/>
          <p:nvPr/>
        </p:nvGrpSpPr>
        <p:grpSpPr>
          <a:xfrm>
            <a:off x="152399" y="374650"/>
            <a:ext cx="1524002" cy="1225551"/>
            <a:chOff x="0" y="0"/>
            <a:chExt cx="1524000" cy="1225550"/>
          </a:xfrm>
        </p:grpSpPr>
        <p:sp>
          <p:nvSpPr>
            <p:cNvPr id="4256"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57"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262" name="Group 6"/>
            <p:cNvGrpSpPr/>
            <p:nvPr/>
          </p:nvGrpSpPr>
          <p:grpSpPr>
            <a:xfrm>
              <a:off x="88900" y="0"/>
              <a:ext cx="1304926" cy="1225551"/>
              <a:chOff x="0" y="0"/>
              <a:chExt cx="1304925" cy="1225550"/>
            </a:xfrm>
          </p:grpSpPr>
          <p:sp>
            <p:nvSpPr>
              <p:cNvPr id="4258"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59"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60"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61"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63"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65" name="Title Text"/>
          <p:cNvSpPr txBox="1">
            <a:spLocks noGrp="1"/>
          </p:cNvSpPr>
          <p:nvPr>
            <p:ph type="title"/>
          </p:nvPr>
        </p:nvSpPr>
        <p:spPr>
          <a:xfrm>
            <a:off x="1792288" y="4800600"/>
            <a:ext cx="5486401" cy="566738"/>
          </a:xfrm>
          <a:prstGeom prst="rect">
            <a:avLst/>
          </a:prstGeom>
        </p:spPr>
        <p:txBody>
          <a:bodyPr lIns="46037" tIns="46037" rIns="46037" bIns="46037"/>
          <a:lstStyle>
            <a:lvl1pPr>
              <a:defRPr sz="2000" b="1">
                <a:solidFill>
                  <a:srgbClr val="FFFFCC"/>
                </a:solidFill>
              </a:defRPr>
            </a:lvl1pPr>
          </a:lstStyle>
          <a:p>
            <a:r>
              <a:t>Title Text</a:t>
            </a:r>
          </a:p>
        </p:txBody>
      </p:sp>
      <p:sp>
        <p:nvSpPr>
          <p:cNvPr id="426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267"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26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26830887"/>
      </p:ext>
    </p:extLst>
  </p:cSld>
  <p:clrMapOvr>
    <a:masterClrMapping/>
  </p:clrMapOvr>
  <p:transition spd="med"/>
</p:sldLayout>
</file>

<file path=ppt/slideLayouts/slideLayout1032.xml><?xml version="1.0" encoding="utf-8"?>
<p:sldLayout xmlns:a="http://schemas.openxmlformats.org/drawingml/2006/main" xmlns:r="http://schemas.openxmlformats.org/officeDocument/2006/relationships" xmlns:p="http://schemas.openxmlformats.org/presentationml/2006/main" showMasterSp="0" type="tx">
  <p:cSld name="21_Title Slide">
    <p:bg>
      <p:bgPr>
        <a:solidFill>
          <a:schemeClr val="accent3">
            <a:lumOff val="44000"/>
          </a:schemeClr>
        </a:solidFill>
        <a:effectLst/>
      </p:bgPr>
    </p:bg>
    <p:spTree>
      <p:nvGrpSpPr>
        <p:cNvPr id="1" name=""/>
        <p:cNvGrpSpPr/>
        <p:nvPr/>
      </p:nvGrpSpPr>
      <p:grpSpPr>
        <a:xfrm>
          <a:off x="0" y="0"/>
          <a:ext cx="0" cy="0"/>
          <a:chOff x="0" y="0"/>
          <a:chExt cx="0" cy="0"/>
        </a:xfrm>
      </p:grpSpPr>
      <p:grpSp>
        <p:nvGrpSpPr>
          <p:cNvPr id="4280" name="Group 6"/>
          <p:cNvGrpSpPr/>
          <p:nvPr/>
        </p:nvGrpSpPr>
        <p:grpSpPr>
          <a:xfrm>
            <a:off x="0" y="914400"/>
            <a:ext cx="8686800" cy="2514600"/>
            <a:chOff x="0" y="0"/>
            <a:chExt cx="8686800" cy="2514600"/>
          </a:xfrm>
        </p:grpSpPr>
        <p:sp>
          <p:nvSpPr>
            <p:cNvPr id="427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7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b="1" i="0" dirty="0">
                <a:latin typeface="Arial" panose="020B0604020202020204" pitchFamily="34" charset="0"/>
              </a:endParaRPr>
            </a:p>
          </p:txBody>
        </p:sp>
        <p:sp>
          <p:nvSpPr>
            <p:cNvPr id="427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b="1" i="0" dirty="0">
                <a:latin typeface="Arial" panose="020B0604020202020204" pitchFamily="34" charset="0"/>
              </a:endParaRPr>
            </a:p>
          </p:txBody>
        </p:sp>
        <p:sp>
          <p:nvSpPr>
            <p:cNvPr id="427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7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81" name="Title Text"/>
          <p:cNvSpPr txBox="1">
            <a:spLocks noGrp="1"/>
          </p:cNvSpPr>
          <p:nvPr>
            <p:ph type="title"/>
          </p:nvPr>
        </p:nvSpPr>
        <p:spPr>
          <a:xfrm>
            <a:off x="685800" y="2130425"/>
            <a:ext cx="7772400" cy="1470025"/>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2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83"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11391163"/>
      </p:ext>
    </p:extLst>
  </p:cSld>
  <p:clrMapOvr>
    <a:masterClrMapping/>
  </p:clrMapOvr>
  <p:transition spd="med"/>
</p:sldLayout>
</file>

<file path=ppt/slideLayouts/slideLayout1033.xml><?xml version="1.0" encoding="utf-8"?>
<p:sldLayout xmlns:a="http://schemas.openxmlformats.org/drawingml/2006/main" xmlns:r="http://schemas.openxmlformats.org/officeDocument/2006/relationships" xmlns:p="http://schemas.openxmlformats.org/presentationml/2006/main" showMasterSp="0" type="tx">
  <p:cSld name="19_Title and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4295" name="Group 6"/>
          <p:cNvGrpSpPr/>
          <p:nvPr/>
        </p:nvGrpSpPr>
        <p:grpSpPr>
          <a:xfrm>
            <a:off x="0" y="914400"/>
            <a:ext cx="8686800" cy="2514600"/>
            <a:chOff x="0" y="0"/>
            <a:chExt cx="8686800" cy="2514600"/>
          </a:xfrm>
        </p:grpSpPr>
        <p:sp>
          <p:nvSpPr>
            <p:cNvPr id="4290"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91"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b="1" i="0" dirty="0">
                <a:latin typeface="Arial" panose="020B0604020202020204" pitchFamily="34" charset="0"/>
              </a:endParaRPr>
            </a:p>
          </p:txBody>
        </p:sp>
        <p:sp>
          <p:nvSpPr>
            <p:cNvPr id="4292"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b="1" i="0" dirty="0">
                <a:latin typeface="Arial" panose="020B0604020202020204" pitchFamily="34" charset="0"/>
              </a:endParaRPr>
            </a:p>
          </p:txBody>
        </p:sp>
        <p:sp>
          <p:nvSpPr>
            <p:cNvPr id="4293"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94"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96" name="Title Text"/>
          <p:cNvSpPr txBox="1">
            <a:spLocks noGrp="1"/>
          </p:cNvSpPr>
          <p:nvPr>
            <p:ph type="title"/>
          </p:nvPr>
        </p:nvSpPr>
        <p:spPr>
          <a:xfrm>
            <a:off x="931862" y="96838"/>
            <a:ext cx="7158038" cy="1412876"/>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297" name="Body Level One…"/>
          <p:cNvSpPr txBox="1">
            <a:spLocks noGrp="1"/>
          </p:cNvSpPr>
          <p:nvPr>
            <p:ph type="body" idx="1"/>
          </p:nvPr>
        </p:nvSpPr>
        <p:spPr>
          <a:xfrm>
            <a:off x="949325" y="1981200"/>
            <a:ext cx="7661275" cy="4114800"/>
          </a:xfrm>
          <a:prstGeom prst="rect">
            <a:avLst/>
          </a:prstGeom>
        </p:spPr>
        <p:txBody>
          <a:bodyPr>
            <a:normAutofit/>
          </a:bodyPr>
          <a:lstStyle>
            <a:lvl1pPr marL="447675" indent="-447675">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951819" indent="-502557">
              <a:buClr>
                <a:srgbClr val="CC9900"/>
              </a:buClr>
              <a:buSzPct val="6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1428221" indent="-537633">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1912620" indent="-617220">
              <a:buClr>
                <a:srgbClr val="CC9900"/>
              </a:buClr>
              <a:buSzPct val="7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2302510" indent="-619760">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98"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30606923"/>
      </p:ext>
    </p:extLst>
  </p:cSld>
  <p:clrMapOvr>
    <a:masterClrMapping/>
  </p:clrMapOvr>
  <p:transition spd="med"/>
</p:sldLayout>
</file>

<file path=ppt/slideLayouts/slideLayout1034.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chemeClr val="accent3">
            <a:lumOff val="44000"/>
          </a:schemeClr>
        </a:solidFill>
        <a:effectLst/>
      </p:bgPr>
    </p:bg>
    <p:spTree>
      <p:nvGrpSpPr>
        <p:cNvPr id="1" name=""/>
        <p:cNvGrpSpPr/>
        <p:nvPr/>
      </p:nvGrpSpPr>
      <p:grpSpPr>
        <a:xfrm>
          <a:off x="0" y="0"/>
          <a:ext cx="0" cy="0"/>
          <a:chOff x="0" y="0"/>
          <a:chExt cx="0" cy="0"/>
        </a:xfrm>
      </p:grpSpPr>
      <p:grpSp>
        <p:nvGrpSpPr>
          <p:cNvPr id="4310" name="Group 6"/>
          <p:cNvGrpSpPr/>
          <p:nvPr/>
        </p:nvGrpSpPr>
        <p:grpSpPr>
          <a:xfrm>
            <a:off x="0" y="914400"/>
            <a:ext cx="8686800" cy="2514600"/>
            <a:chOff x="0" y="0"/>
            <a:chExt cx="8686800" cy="2514600"/>
          </a:xfrm>
        </p:grpSpPr>
        <p:sp>
          <p:nvSpPr>
            <p:cNvPr id="430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0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b="1" i="0" dirty="0">
                <a:latin typeface="Arial" panose="020B0604020202020204" pitchFamily="34" charset="0"/>
              </a:endParaRPr>
            </a:p>
          </p:txBody>
        </p:sp>
        <p:sp>
          <p:nvSpPr>
            <p:cNvPr id="430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b="1" i="0" dirty="0">
                <a:latin typeface="Arial" panose="020B0604020202020204" pitchFamily="34" charset="0"/>
              </a:endParaRPr>
            </a:p>
          </p:txBody>
        </p:sp>
        <p:sp>
          <p:nvSpPr>
            <p:cNvPr id="430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0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11"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1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13"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63257055"/>
      </p:ext>
    </p:extLst>
  </p:cSld>
  <p:clrMapOvr>
    <a:masterClrMapping/>
  </p:clrMapOvr>
  <p:transition spd="med"/>
</p:sldLayout>
</file>

<file path=ppt/slideLayouts/slideLayout1035.xml><?xml version="1.0" encoding="utf-8"?>
<p:sldLayout xmlns:a="http://schemas.openxmlformats.org/drawingml/2006/main" xmlns:r="http://schemas.openxmlformats.org/officeDocument/2006/relationships" xmlns:p="http://schemas.openxmlformats.org/presentationml/2006/main" showMasterSp="0" type="tx">
  <p:cSld name="14_Two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4325" name="Group 6"/>
          <p:cNvGrpSpPr/>
          <p:nvPr/>
        </p:nvGrpSpPr>
        <p:grpSpPr>
          <a:xfrm>
            <a:off x="0" y="914400"/>
            <a:ext cx="8686800" cy="2514600"/>
            <a:chOff x="0" y="0"/>
            <a:chExt cx="8686800" cy="2514600"/>
          </a:xfrm>
        </p:grpSpPr>
        <p:sp>
          <p:nvSpPr>
            <p:cNvPr id="4320"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21"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b="1" i="0" dirty="0">
                <a:latin typeface="Arial" panose="020B0604020202020204" pitchFamily="34" charset="0"/>
              </a:endParaRPr>
            </a:p>
          </p:txBody>
        </p:sp>
        <p:sp>
          <p:nvSpPr>
            <p:cNvPr id="4322"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b="1" i="0" dirty="0">
                <a:latin typeface="Arial" panose="020B0604020202020204" pitchFamily="34" charset="0"/>
              </a:endParaRPr>
            </a:p>
          </p:txBody>
        </p:sp>
        <p:sp>
          <p:nvSpPr>
            <p:cNvPr id="4323"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24"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26" name="Title Text"/>
          <p:cNvSpPr txBox="1">
            <a:spLocks noGrp="1"/>
          </p:cNvSpPr>
          <p:nvPr>
            <p:ph type="title"/>
          </p:nvPr>
        </p:nvSpPr>
        <p:spPr>
          <a:xfrm>
            <a:off x="931862" y="96838"/>
            <a:ext cx="7158038" cy="1412876"/>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27" name="Body Level One…"/>
          <p:cNvSpPr txBox="1">
            <a:spLocks noGrp="1"/>
          </p:cNvSpPr>
          <p:nvPr>
            <p:ph type="body" sz="half" idx="1"/>
          </p:nvPr>
        </p:nvSpPr>
        <p:spPr>
          <a:xfrm>
            <a:off x="949325" y="1981200"/>
            <a:ext cx="3754438" cy="4114800"/>
          </a:xfrm>
          <a:prstGeom prst="rect">
            <a:avLst/>
          </a:prstGeom>
        </p:spPr>
        <p:txBody>
          <a:bodyPr>
            <a:normAutofit/>
          </a:bodyPr>
          <a:lstStyle>
            <a:lvl1pPr marL="447675" indent="-447675">
              <a:spcBef>
                <a:spcPts val="600"/>
              </a:spcBef>
              <a:buClr>
                <a:srgbClr val="CC9900"/>
              </a:buClr>
              <a:buSzPct val="70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962289" indent="-513027">
              <a:spcBef>
                <a:spcPts val="600"/>
              </a:spcBef>
              <a:buClr>
                <a:srgbClr val="CC9900"/>
              </a:buClr>
              <a:buSzPct val="65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1455103" indent="-564515">
              <a:spcBef>
                <a:spcPts val="600"/>
              </a:spcBef>
              <a:buClr>
                <a:srgbClr val="CC9900"/>
              </a:buClr>
              <a:buSzPct val="70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1895475" indent="-600075">
              <a:spcBef>
                <a:spcPts val="600"/>
              </a:spcBef>
              <a:buClr>
                <a:srgbClr val="CC9900"/>
              </a:buClr>
              <a:buSzPct val="75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2285294" indent="-602544">
              <a:spcBef>
                <a:spcPts val="600"/>
              </a:spcBef>
              <a:buClr>
                <a:srgbClr val="CC9900"/>
              </a:buClr>
              <a:buSzPct val="70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28"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01780619"/>
      </p:ext>
    </p:extLst>
  </p:cSld>
  <p:clrMapOvr>
    <a:masterClrMapping/>
  </p:clrMapOvr>
  <p:transition spd="med"/>
</p:sldLayout>
</file>

<file path=ppt/slideLayouts/slideLayout1036.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40" name="Group 6"/>
          <p:cNvGrpSpPr/>
          <p:nvPr/>
        </p:nvGrpSpPr>
        <p:grpSpPr>
          <a:xfrm>
            <a:off x="0" y="914400"/>
            <a:ext cx="8686800" cy="2514600"/>
            <a:chOff x="0" y="0"/>
            <a:chExt cx="8686800" cy="2514600"/>
          </a:xfrm>
        </p:grpSpPr>
        <p:sp>
          <p:nvSpPr>
            <p:cNvPr id="433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3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b="1" i="0" dirty="0">
                <a:latin typeface="Arial" panose="020B0604020202020204" pitchFamily="34" charset="0"/>
              </a:endParaRPr>
            </a:p>
          </p:txBody>
        </p:sp>
        <p:sp>
          <p:nvSpPr>
            <p:cNvPr id="433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b="1" i="0" dirty="0">
                <a:latin typeface="Arial" panose="020B0604020202020204" pitchFamily="34" charset="0"/>
              </a:endParaRPr>
            </a:p>
          </p:txBody>
        </p:sp>
        <p:sp>
          <p:nvSpPr>
            <p:cNvPr id="433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3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41" name="Title Text"/>
          <p:cNvSpPr txBox="1">
            <a:spLocks noGrp="1"/>
          </p:cNvSpPr>
          <p:nvPr>
            <p:ph type="title"/>
          </p:nvPr>
        </p:nvSpPr>
        <p:spPr>
          <a:xfrm>
            <a:off x="457200" y="274638"/>
            <a:ext cx="8229600" cy="1143001"/>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4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4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rgbClr val="292929"/>
                </a:solidFill>
                <a:latin typeface="Arial"/>
                <a:ea typeface="Arial"/>
                <a:cs typeface="Arial"/>
                <a:sym typeface="Arial"/>
              </a:defRPr>
            </a:pPr>
            <a:endParaRPr dirty="0"/>
          </a:p>
        </p:txBody>
      </p:sp>
      <p:sp>
        <p:nvSpPr>
          <p:cNvPr id="4344"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63938996"/>
      </p:ext>
    </p:extLst>
  </p:cSld>
  <p:clrMapOvr>
    <a:masterClrMapping/>
  </p:clrMapOvr>
  <p:transition spd="med"/>
</p:sldLayout>
</file>

<file path=ppt/slideLayouts/slideLayout1037.xml><?xml version="1.0" encoding="utf-8"?>
<p:sldLayout xmlns:a="http://schemas.openxmlformats.org/drawingml/2006/main" xmlns:r="http://schemas.openxmlformats.org/officeDocument/2006/relationships" xmlns:p="http://schemas.openxmlformats.org/presentationml/2006/main" showMasterSp="0" type="tx">
  <p:cSld name="15_Title Only">
    <p:bg>
      <p:bgPr>
        <a:solidFill>
          <a:schemeClr val="accent3">
            <a:lumOff val="44000"/>
          </a:schemeClr>
        </a:solidFill>
        <a:effectLst/>
      </p:bgPr>
    </p:bg>
    <p:spTree>
      <p:nvGrpSpPr>
        <p:cNvPr id="1" name=""/>
        <p:cNvGrpSpPr/>
        <p:nvPr/>
      </p:nvGrpSpPr>
      <p:grpSpPr>
        <a:xfrm>
          <a:off x="0" y="0"/>
          <a:ext cx="0" cy="0"/>
          <a:chOff x="0" y="0"/>
          <a:chExt cx="0" cy="0"/>
        </a:xfrm>
      </p:grpSpPr>
      <p:grpSp>
        <p:nvGrpSpPr>
          <p:cNvPr id="4356" name="Group 6"/>
          <p:cNvGrpSpPr/>
          <p:nvPr/>
        </p:nvGrpSpPr>
        <p:grpSpPr>
          <a:xfrm>
            <a:off x="0" y="914400"/>
            <a:ext cx="8686800" cy="2514600"/>
            <a:chOff x="0" y="0"/>
            <a:chExt cx="8686800" cy="2514600"/>
          </a:xfrm>
        </p:grpSpPr>
        <p:sp>
          <p:nvSpPr>
            <p:cNvPr id="4351"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52"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b="1" i="0" dirty="0">
                <a:latin typeface="Arial" panose="020B0604020202020204" pitchFamily="34" charset="0"/>
              </a:endParaRPr>
            </a:p>
          </p:txBody>
        </p:sp>
        <p:sp>
          <p:nvSpPr>
            <p:cNvPr id="4353"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b="1" i="0" dirty="0">
                <a:latin typeface="Arial" panose="020B0604020202020204" pitchFamily="34" charset="0"/>
              </a:endParaRPr>
            </a:p>
          </p:txBody>
        </p:sp>
        <p:sp>
          <p:nvSpPr>
            <p:cNvPr id="4354"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55"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57" name="Title Text"/>
          <p:cNvSpPr txBox="1">
            <a:spLocks noGrp="1"/>
          </p:cNvSpPr>
          <p:nvPr>
            <p:ph type="title"/>
          </p:nvPr>
        </p:nvSpPr>
        <p:spPr>
          <a:xfrm>
            <a:off x="931862" y="96838"/>
            <a:ext cx="7158038" cy="1412876"/>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58"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00245281"/>
      </p:ext>
    </p:extLst>
  </p:cSld>
  <p:clrMapOvr>
    <a:masterClrMapping/>
  </p:clrMapOvr>
  <p:transition spd="med"/>
</p:sldLayout>
</file>

<file path=ppt/slideLayouts/slideLayout1038.xml><?xml version="1.0" encoding="utf-8"?>
<p:sldLayout xmlns:a="http://schemas.openxmlformats.org/drawingml/2006/main" xmlns:r="http://schemas.openxmlformats.org/officeDocument/2006/relationships" xmlns:p="http://schemas.openxmlformats.org/presentationml/2006/main" showMasterSp="0" type="tx">
  <p:cSld name="20_Blank">
    <p:bg>
      <p:bgPr>
        <a:solidFill>
          <a:schemeClr val="accent3">
            <a:lumOff val="44000"/>
          </a:schemeClr>
        </a:solidFill>
        <a:effectLst/>
      </p:bgPr>
    </p:bg>
    <p:spTree>
      <p:nvGrpSpPr>
        <p:cNvPr id="1" name=""/>
        <p:cNvGrpSpPr/>
        <p:nvPr/>
      </p:nvGrpSpPr>
      <p:grpSpPr>
        <a:xfrm>
          <a:off x="0" y="0"/>
          <a:ext cx="0" cy="0"/>
          <a:chOff x="0" y="0"/>
          <a:chExt cx="0" cy="0"/>
        </a:xfrm>
      </p:grpSpPr>
      <p:grpSp>
        <p:nvGrpSpPr>
          <p:cNvPr id="4370" name="Group 6"/>
          <p:cNvGrpSpPr/>
          <p:nvPr/>
        </p:nvGrpSpPr>
        <p:grpSpPr>
          <a:xfrm>
            <a:off x="0" y="914400"/>
            <a:ext cx="8686800" cy="2514600"/>
            <a:chOff x="0" y="0"/>
            <a:chExt cx="8686800" cy="2514600"/>
          </a:xfrm>
        </p:grpSpPr>
        <p:sp>
          <p:nvSpPr>
            <p:cNvPr id="436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6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b="1" i="0" dirty="0">
                <a:latin typeface="Arial" panose="020B0604020202020204" pitchFamily="34" charset="0"/>
              </a:endParaRPr>
            </a:p>
          </p:txBody>
        </p:sp>
        <p:sp>
          <p:nvSpPr>
            <p:cNvPr id="436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b="1" i="0" dirty="0">
                <a:latin typeface="Arial" panose="020B0604020202020204" pitchFamily="34" charset="0"/>
              </a:endParaRPr>
            </a:p>
          </p:txBody>
        </p:sp>
        <p:sp>
          <p:nvSpPr>
            <p:cNvPr id="436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6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71"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14800392"/>
      </p:ext>
    </p:extLst>
  </p:cSld>
  <p:clrMapOvr>
    <a:masterClrMapping/>
  </p:clrMapOvr>
  <p:transition spd="med"/>
</p:sldLayout>
</file>

<file path=ppt/slideLayouts/slideLayout1039.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83" name="Group 6"/>
          <p:cNvGrpSpPr/>
          <p:nvPr/>
        </p:nvGrpSpPr>
        <p:grpSpPr>
          <a:xfrm>
            <a:off x="0" y="914400"/>
            <a:ext cx="8686800" cy="2514600"/>
            <a:chOff x="0" y="0"/>
            <a:chExt cx="8686800" cy="2514600"/>
          </a:xfrm>
        </p:grpSpPr>
        <p:sp>
          <p:nvSpPr>
            <p:cNvPr id="4378"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79"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b="1" i="0" dirty="0">
                <a:latin typeface="Arial" panose="020B0604020202020204" pitchFamily="34" charset="0"/>
              </a:endParaRPr>
            </a:p>
          </p:txBody>
        </p:sp>
        <p:sp>
          <p:nvSpPr>
            <p:cNvPr id="4380"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b="1" i="0" dirty="0">
                <a:latin typeface="Arial" panose="020B0604020202020204" pitchFamily="34" charset="0"/>
              </a:endParaRPr>
            </a:p>
          </p:txBody>
        </p:sp>
        <p:sp>
          <p:nvSpPr>
            <p:cNvPr id="4381"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82"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84"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85" name="Body Level One…"/>
          <p:cNvSpPr txBox="1">
            <a:spLocks noGrp="1"/>
          </p:cNvSpPr>
          <p:nvPr>
            <p:ph type="body" idx="1"/>
          </p:nvPr>
        </p:nvSpPr>
        <p:spPr>
          <a:xfrm>
            <a:off x="3575050" y="273050"/>
            <a:ext cx="5111750" cy="5853113"/>
          </a:xfrm>
          <a:prstGeom prst="rect">
            <a:avLst/>
          </a:prstGeom>
        </p:spPr>
        <p:txBody>
          <a:bodyPr>
            <a:normAutofit/>
          </a:bodyPr>
          <a:lstStyle>
            <a:lvl1pPr marL="447675" indent="-447675">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951819" indent="-502557">
              <a:buClr>
                <a:srgbClr val="CC9900"/>
              </a:buClr>
              <a:buSzPct val="6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1428221" indent="-537633">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1912620" indent="-617220">
              <a:buClr>
                <a:srgbClr val="CC9900"/>
              </a:buClr>
              <a:buSzPct val="7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2302510" indent="-619760">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86"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rgbClr val="292929"/>
                </a:solidFill>
                <a:latin typeface="Arial"/>
                <a:ea typeface="Arial"/>
                <a:cs typeface="Arial"/>
                <a:sym typeface="Arial"/>
              </a:defRPr>
            </a:pPr>
            <a:endParaRPr dirty="0"/>
          </a:p>
        </p:txBody>
      </p:sp>
      <p:sp>
        <p:nvSpPr>
          <p:cNvPr id="4387"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79244989"/>
      </p:ext>
    </p:extLst>
  </p:cSld>
  <p:clrMapOvr>
    <a:masterClrMapping/>
  </p:clrMapOvr>
  <p:transition spd="med"/>
</p:sldLayout>
</file>

<file path=ppt/slideLayouts/slideLayout1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FB25B506-B6D5-3343-A079-F8D2F64181CE}" type="slidenum">
              <a:rPr lang="en-US" smtClean="0"/>
              <a:pPr/>
              <a:t>‹#›</a:t>
            </a:fld>
            <a:endParaRPr lang="en-US" dirty="0"/>
          </a:p>
        </p:txBody>
      </p:sp>
    </p:spTree>
    <p:extLst>
      <p:ext uri="{BB962C8B-B14F-4D97-AF65-F5344CB8AC3E}">
        <p14:creationId xmlns:p14="http://schemas.microsoft.com/office/powerpoint/2010/main" val="3974650446"/>
      </p:ext>
    </p:extLst>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99" name="Group 6"/>
          <p:cNvGrpSpPr/>
          <p:nvPr/>
        </p:nvGrpSpPr>
        <p:grpSpPr>
          <a:xfrm>
            <a:off x="0" y="914400"/>
            <a:ext cx="8686800" cy="2514600"/>
            <a:chOff x="0" y="0"/>
            <a:chExt cx="8686800" cy="2514600"/>
          </a:xfrm>
        </p:grpSpPr>
        <p:sp>
          <p:nvSpPr>
            <p:cNvPr id="4394"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95"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b="1" i="0" dirty="0">
                <a:latin typeface="Arial" panose="020B0604020202020204" pitchFamily="34" charset="0"/>
              </a:endParaRPr>
            </a:p>
          </p:txBody>
        </p:sp>
        <p:sp>
          <p:nvSpPr>
            <p:cNvPr id="4396"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b="1" i="0" dirty="0">
                <a:latin typeface="Arial" panose="020B0604020202020204" pitchFamily="34" charset="0"/>
              </a:endParaRPr>
            </a:p>
          </p:txBody>
        </p:sp>
        <p:sp>
          <p:nvSpPr>
            <p:cNvPr id="4397"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98"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400"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0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40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03"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6818433"/>
      </p:ext>
    </p:extLst>
  </p:cSld>
  <p:clrMapOvr>
    <a:masterClrMapping/>
  </p:clrMapOvr>
  <p:transition spd="med"/>
</p:sldLayout>
</file>

<file path=ppt/slideLayouts/slideLayout1041.xml><?xml version="1.0" encoding="utf-8"?>
<p:sldLayout xmlns:a="http://schemas.openxmlformats.org/drawingml/2006/main" xmlns:r="http://schemas.openxmlformats.org/officeDocument/2006/relationships" xmlns:p="http://schemas.openxmlformats.org/presentationml/2006/main" showMasterSp="0" type="tx">
  <p:cSld name="2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410"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1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67327911"/>
      </p:ext>
    </p:extLst>
  </p:cSld>
  <p:clrMapOvr>
    <a:masterClrMapping/>
  </p:clrMapOvr>
  <p:transition spd="med"/>
</p:sldLayout>
</file>

<file path=ppt/slideLayouts/slideLayout1042.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41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2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713803"/>
      </p:ext>
    </p:extLst>
  </p:cSld>
  <p:clrMapOvr>
    <a:masterClrMapping/>
  </p:clrMapOvr>
  <p:transition spd="med"/>
</p:sldLayout>
</file>

<file path=ppt/slideLayouts/slideLayout1043.xml><?xml version="1.0" encoding="utf-8"?>
<p:sldLayout xmlns:a="http://schemas.openxmlformats.org/drawingml/2006/main" xmlns:r="http://schemas.openxmlformats.org/officeDocument/2006/relationships" xmlns:p="http://schemas.openxmlformats.org/presentationml/2006/main" showMasterSp="0" type="tx">
  <p:cSld name="1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42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2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3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35309490"/>
      </p:ext>
    </p:extLst>
  </p:cSld>
  <p:clrMapOvr>
    <a:masterClrMapping/>
  </p:clrMapOvr>
  <p:transition spd="med"/>
</p:sldLayout>
</file>

<file path=ppt/slideLayouts/slideLayout1044.xml><?xml version="1.0" encoding="utf-8"?>
<p:sldLayout xmlns:a="http://schemas.openxmlformats.org/drawingml/2006/main" xmlns:r="http://schemas.openxmlformats.org/officeDocument/2006/relationships" xmlns:p="http://schemas.openxmlformats.org/presentationml/2006/main" showMasterSp="0" type="tx">
  <p:cSld name="1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43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3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11007609"/>
      </p:ext>
    </p:extLst>
  </p:cSld>
  <p:clrMapOvr>
    <a:masterClrMapping/>
  </p:clrMapOvr>
  <p:transition spd="med"/>
</p:sldLayout>
</file>

<file path=ppt/slideLayouts/slideLayout1045.xml><?xml version="1.0" encoding="utf-8"?>
<p:sldLayout xmlns:a="http://schemas.openxmlformats.org/drawingml/2006/main" xmlns:r="http://schemas.openxmlformats.org/officeDocument/2006/relationships" xmlns:p="http://schemas.openxmlformats.org/presentationml/2006/main" showMasterSp="0" type="tx">
  <p:cSld name="1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44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4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4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444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29466010"/>
      </p:ext>
    </p:extLst>
  </p:cSld>
  <p:clrMapOvr>
    <a:masterClrMapping/>
  </p:clrMapOvr>
  <p:transition spd="med"/>
</p:sldLayout>
</file>

<file path=ppt/slideLayouts/slideLayout1046.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45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5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71191224"/>
      </p:ext>
    </p:extLst>
  </p:cSld>
  <p:clrMapOvr>
    <a:masterClrMapping/>
  </p:clrMapOvr>
  <p:transition spd="med"/>
</p:sldLayout>
</file>

<file path=ppt/slideLayouts/slideLayout1047.xml><?xml version="1.0" encoding="utf-8"?>
<p:sldLayout xmlns:a="http://schemas.openxmlformats.org/drawingml/2006/main" xmlns:r="http://schemas.openxmlformats.org/officeDocument/2006/relationships" xmlns:p="http://schemas.openxmlformats.org/presentationml/2006/main" showMasterSp="0" type="tx">
  <p:cSld name="21_Blank">
    <p:bg>
      <p:bgPr>
        <a:solidFill>
          <a:schemeClr val="accent3">
            <a:lumOff val="44000"/>
          </a:schemeClr>
        </a:solidFill>
        <a:effectLst/>
      </p:bgPr>
    </p:bg>
    <p:spTree>
      <p:nvGrpSpPr>
        <p:cNvPr id="1" name=""/>
        <p:cNvGrpSpPr/>
        <p:nvPr/>
      </p:nvGrpSpPr>
      <p:grpSpPr>
        <a:xfrm>
          <a:off x="0" y="0"/>
          <a:ext cx="0" cy="0"/>
          <a:chOff x="0" y="0"/>
          <a:chExt cx="0" cy="0"/>
        </a:xfrm>
      </p:grpSpPr>
      <p:sp>
        <p:nvSpPr>
          <p:cNvPr id="446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86879701"/>
      </p:ext>
    </p:extLst>
  </p:cSld>
  <p:clrMapOvr>
    <a:masterClrMapping/>
  </p:clrMapOvr>
  <p:transition spd="med"/>
</p:sldLayout>
</file>

<file path=ppt/slideLayouts/slideLayout1048.xml><?xml version="1.0" encoding="utf-8"?>
<p:sldLayout xmlns:a="http://schemas.openxmlformats.org/drawingml/2006/main" xmlns:r="http://schemas.openxmlformats.org/officeDocument/2006/relationships" xmlns:p="http://schemas.openxmlformats.org/presentationml/2006/main" showMasterSp="0" type="tx">
  <p:cSld name="1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47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7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7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447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05429460"/>
      </p:ext>
    </p:extLst>
  </p:cSld>
  <p:clrMapOvr>
    <a:masterClrMapping/>
  </p:clrMapOvr>
  <p:transition spd="med"/>
</p:sldLayout>
</file>

<file path=ppt/slideLayouts/slideLayout1049.xml><?xml version="1.0" encoding="utf-8"?>
<p:sldLayout xmlns:a="http://schemas.openxmlformats.org/drawingml/2006/main" xmlns:r="http://schemas.openxmlformats.org/officeDocument/2006/relationships" xmlns:p="http://schemas.openxmlformats.org/presentationml/2006/main" showMasterSp="0" type="tx">
  <p:cSld name="1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48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8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4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81779429"/>
      </p:ext>
    </p:extLst>
  </p:cSld>
  <p:clrMapOvr>
    <a:masterClrMapping/>
  </p:clrMapOvr>
  <p:transition spd="med"/>
</p:sldLayout>
</file>

<file path=ppt/slideLayouts/slideLayout1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F6E6B6C7-EE70-F14C-A2E8-C1B73AD9BE2B}" type="slidenum">
              <a:rPr lang="en-US" smtClean="0"/>
              <a:pPr/>
              <a:t>‹#›</a:t>
            </a:fld>
            <a:endParaRPr lang="en-US" dirty="0"/>
          </a:p>
        </p:txBody>
      </p:sp>
    </p:spTree>
    <p:extLst>
      <p:ext uri="{BB962C8B-B14F-4D97-AF65-F5344CB8AC3E}">
        <p14:creationId xmlns:p14="http://schemas.microsoft.com/office/powerpoint/2010/main" val="1716104258"/>
      </p:ext>
    </p:extLst>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showMasterSp="0" type="tx">
  <p:cSld name="23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91" name="Title Text"/>
          <p:cNvSpPr txBox="1">
            <a:spLocks noGrp="1"/>
          </p:cNvSpPr>
          <p:nvPr>
            <p:ph type="title"/>
          </p:nvPr>
        </p:nvSpPr>
        <p:spPr>
          <a:xfrm>
            <a:off x="685800" y="2130425"/>
            <a:ext cx="7772400" cy="1470025"/>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492" name="Body Level One…"/>
          <p:cNvSpPr txBox="1">
            <a:spLocks noGrp="1"/>
          </p:cNvSpPr>
          <p:nvPr>
            <p:ph type="body" sz="quarter" idx="1"/>
          </p:nvPr>
        </p:nvSpPr>
        <p:spPr>
          <a:xfrm>
            <a:off x="1371600" y="3886200"/>
            <a:ext cx="6400800" cy="1752600"/>
          </a:xfrm>
          <a:prstGeom prst="rect">
            <a:avLst/>
          </a:prstGeom>
          <a:effectLst>
            <a:outerShdw dist="35921" dir="2700000" rotWithShape="0">
              <a:srgbClr val="80808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marL="0" indent="457200" algn="ctr">
              <a:buSzTx/>
              <a:buNone/>
              <a:defRPr>
                <a:solidFill>
                  <a:srgbClr val="FFFF66"/>
                </a:solidFill>
                <a:latin typeface="Trebuchet MS"/>
                <a:ea typeface="Trebuchet MS"/>
                <a:cs typeface="Trebuchet MS"/>
                <a:sym typeface="Trebuchet MS"/>
              </a:defRPr>
            </a:lvl2pPr>
            <a:lvl3pPr marL="0" indent="914400" algn="ctr">
              <a:buSzTx/>
              <a:buNone/>
              <a:defRPr>
                <a:solidFill>
                  <a:srgbClr val="FFFF66"/>
                </a:solidFill>
                <a:latin typeface="Trebuchet MS"/>
                <a:ea typeface="Trebuchet MS"/>
                <a:cs typeface="Trebuchet MS"/>
                <a:sym typeface="Trebuchet MS"/>
              </a:defRPr>
            </a:lvl3pPr>
            <a:lvl4pPr marL="0" indent="1371600" algn="ctr">
              <a:buSzTx/>
              <a:buNone/>
              <a:defRPr>
                <a:solidFill>
                  <a:srgbClr val="FFFF66"/>
                </a:solidFill>
                <a:latin typeface="Trebuchet MS"/>
                <a:ea typeface="Trebuchet MS"/>
                <a:cs typeface="Trebuchet MS"/>
                <a:sym typeface="Trebuchet MS"/>
              </a:defRPr>
            </a:lvl4pPr>
            <a:lvl5pPr marL="0" indent="1828800" algn="ctr">
              <a:buSzTx/>
              <a:buNone/>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93"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6063611"/>
      </p:ext>
    </p:extLst>
  </p:cSld>
  <p:clrMapOvr>
    <a:masterClrMapping/>
  </p:clrMapOvr>
  <p:transition spd="med"/>
</p:sldLayout>
</file>

<file path=ppt/slideLayouts/slideLayout1051.xml><?xml version="1.0" encoding="utf-8"?>
<p:sldLayout xmlns:a="http://schemas.openxmlformats.org/drawingml/2006/main" xmlns:r="http://schemas.openxmlformats.org/officeDocument/2006/relationships" xmlns:p="http://schemas.openxmlformats.org/presentationml/2006/main" showMasterSp="0" type="tx">
  <p:cSld name="2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00"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01" name="Body Level One…"/>
          <p:cNvSpPr txBox="1">
            <a:spLocks noGrp="1"/>
          </p:cNvSpPr>
          <p:nvPr>
            <p:ph type="body" idx="1"/>
          </p:nvPr>
        </p:nvSpPr>
        <p:spPr>
          <a:xfrm>
            <a:off x="685800" y="1981200"/>
            <a:ext cx="7772400" cy="4114800"/>
          </a:xfrm>
          <a:prstGeom prst="rect">
            <a:avLst/>
          </a:prstGeom>
          <a:effectLst>
            <a:outerShdw dist="35921" dir="2700000" rotWithShape="0">
              <a:srgbClr val="808080"/>
            </a:outerShdw>
          </a:effectLst>
        </p:spPr>
        <p:txBody>
          <a:bodyPr>
            <a:normAutofit/>
          </a:bodyPr>
          <a:lstStyle>
            <a:lvl1pPr>
              <a:buFont typeface="Times Roman"/>
              <a:buChar char="•"/>
              <a:defRPr>
                <a:solidFill>
                  <a:srgbClr val="FFFF66"/>
                </a:solidFill>
                <a:latin typeface="Trebuchet MS"/>
                <a:ea typeface="Trebuchet MS"/>
                <a:cs typeface="Trebuchet MS"/>
                <a:sym typeface="Trebuchet MS"/>
              </a:defRPr>
            </a:lvl1pPr>
            <a:lvl2pPr>
              <a:buFont typeface="Times Roman"/>
              <a:buChar char="•"/>
              <a:defRPr>
                <a:solidFill>
                  <a:srgbClr val="FFFF66"/>
                </a:solidFill>
                <a:latin typeface="Trebuchet MS"/>
                <a:ea typeface="Trebuchet MS"/>
                <a:cs typeface="Trebuchet MS"/>
                <a:sym typeface="Trebuchet MS"/>
              </a:defRPr>
            </a:lvl2pPr>
            <a:lvl3pPr>
              <a:buFont typeface="Times Roman"/>
              <a:defRPr>
                <a:solidFill>
                  <a:srgbClr val="FFFF66"/>
                </a:solidFill>
                <a:latin typeface="Trebuchet MS"/>
                <a:ea typeface="Trebuchet MS"/>
                <a:cs typeface="Trebuchet MS"/>
                <a:sym typeface="Trebuchet MS"/>
              </a:defRPr>
            </a:lvl3pPr>
            <a:lvl4pPr>
              <a:buFont typeface="Times Roman"/>
              <a:buChar char="•"/>
              <a:defRPr>
                <a:solidFill>
                  <a:srgbClr val="FFFF66"/>
                </a:solidFill>
                <a:latin typeface="Trebuchet MS"/>
                <a:ea typeface="Trebuchet MS"/>
                <a:cs typeface="Trebuchet MS"/>
                <a:sym typeface="Trebuchet MS"/>
              </a:defRPr>
            </a:lvl4pPr>
            <a:lvl5pPr>
              <a:buFont typeface="Times Roman"/>
              <a:buChar cha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02"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4070747903"/>
      </p:ext>
    </p:extLst>
  </p:cSld>
  <p:clrMapOvr>
    <a:masterClrMapping/>
  </p:clrMapOvr>
  <p:transition spd="med"/>
</p:sldLayout>
</file>

<file path=ppt/slideLayouts/slideLayout1052.xml><?xml version="1.0" encoding="utf-8"?>
<p:sldLayout xmlns:a="http://schemas.openxmlformats.org/drawingml/2006/main" xmlns:r="http://schemas.openxmlformats.org/officeDocument/2006/relationships" xmlns:p="http://schemas.openxmlformats.org/presentationml/2006/main" showMasterSp="0" type="tx">
  <p:cSld name="1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09" name="Title Text"/>
          <p:cNvSpPr txBox="1">
            <a:spLocks noGrp="1"/>
          </p:cNvSpPr>
          <p:nvPr>
            <p:ph type="title"/>
          </p:nvPr>
        </p:nvSpPr>
        <p:spPr>
          <a:xfrm>
            <a:off x="722312" y="4406900"/>
            <a:ext cx="7772401" cy="1362075"/>
          </a:xfrm>
          <a:prstGeom prst="rect">
            <a:avLst/>
          </a:prstGeom>
          <a:effectLst>
            <a:outerShdw dist="35921" dir="2700000" rotWithShape="0">
              <a:srgbClr val="808080"/>
            </a:outerShdw>
          </a:effectLst>
        </p:spPr>
        <p:txBody>
          <a:bodyPr anchor="t"/>
          <a:lstStyle>
            <a:lvl1pPr>
              <a:defRPr sz="4000" b="1" cap="all">
                <a:solidFill>
                  <a:srgbClr val="FFFF66"/>
                </a:solidFill>
                <a:latin typeface="Trebuchet MS"/>
                <a:ea typeface="Trebuchet MS"/>
                <a:cs typeface="Trebuchet MS"/>
                <a:sym typeface="Trebuchet MS"/>
              </a:defRPr>
            </a:lvl1pPr>
          </a:lstStyle>
          <a:p>
            <a:r>
              <a:t>Title Text</a:t>
            </a:r>
          </a:p>
        </p:txBody>
      </p:sp>
      <p:sp>
        <p:nvSpPr>
          <p:cNvPr id="4510" name="Body Level One…"/>
          <p:cNvSpPr txBox="1">
            <a:spLocks noGrp="1"/>
          </p:cNvSpPr>
          <p:nvPr>
            <p:ph type="body" sz="quarter" idx="1"/>
          </p:nvPr>
        </p:nvSpPr>
        <p:spPr>
          <a:xfrm>
            <a:off x="722312" y="2906713"/>
            <a:ext cx="7772401" cy="1500188"/>
          </a:xfrm>
          <a:prstGeom prst="rect">
            <a:avLst/>
          </a:prstGeom>
          <a:effectLst>
            <a:outerShdw dist="35921" dir="2700000" rotWithShape="0">
              <a:srgbClr val="80808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7200">
              <a:spcBef>
                <a:spcPts val="400"/>
              </a:spcBef>
              <a:buSzTx/>
              <a:buNone/>
              <a:defRPr sz="2000">
                <a:solidFill>
                  <a:srgbClr val="FFFF66"/>
                </a:solidFill>
                <a:latin typeface="Trebuchet MS"/>
                <a:ea typeface="Trebuchet MS"/>
                <a:cs typeface="Trebuchet MS"/>
                <a:sym typeface="Trebuchet MS"/>
              </a:defRPr>
            </a:lvl2pPr>
            <a:lvl3pPr marL="0" indent="914400">
              <a:spcBef>
                <a:spcPts val="400"/>
              </a:spcBef>
              <a:buSzTx/>
              <a:buNone/>
              <a:defRPr sz="2000">
                <a:solidFill>
                  <a:srgbClr val="FFFF66"/>
                </a:solidFill>
                <a:latin typeface="Trebuchet MS"/>
                <a:ea typeface="Trebuchet MS"/>
                <a:cs typeface="Trebuchet MS"/>
                <a:sym typeface="Trebuchet MS"/>
              </a:defRPr>
            </a:lvl3pPr>
            <a:lvl4pPr marL="0" indent="1371600">
              <a:spcBef>
                <a:spcPts val="400"/>
              </a:spcBef>
              <a:buSzTx/>
              <a:buNone/>
              <a:defRPr sz="2000">
                <a:solidFill>
                  <a:srgbClr val="FFFF66"/>
                </a:solidFill>
                <a:latin typeface="Trebuchet MS"/>
                <a:ea typeface="Trebuchet MS"/>
                <a:cs typeface="Trebuchet MS"/>
                <a:sym typeface="Trebuchet MS"/>
              </a:defRPr>
            </a:lvl4pPr>
            <a:lvl5pPr marL="0" indent="1828800">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11"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693369851"/>
      </p:ext>
    </p:extLst>
  </p:cSld>
  <p:clrMapOvr>
    <a:masterClrMapping/>
  </p:clrMapOvr>
  <p:transition spd="med"/>
</p:sldLayout>
</file>

<file path=ppt/slideLayouts/slideLayout1053.xml><?xml version="1.0" encoding="utf-8"?>
<p:sldLayout xmlns:a="http://schemas.openxmlformats.org/drawingml/2006/main" xmlns:r="http://schemas.openxmlformats.org/officeDocument/2006/relationships" xmlns:p="http://schemas.openxmlformats.org/presentationml/2006/main" showMasterSp="0" type="tx">
  <p:cSld name="16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18"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19" name="Body Level One…"/>
          <p:cNvSpPr txBox="1">
            <a:spLocks noGrp="1"/>
          </p:cNvSpPr>
          <p:nvPr>
            <p:ph type="body" sz="half" idx="1"/>
          </p:nvPr>
        </p:nvSpPr>
        <p:spPr>
          <a:xfrm>
            <a:off x="685800" y="1981200"/>
            <a:ext cx="3810000" cy="4114800"/>
          </a:xfrm>
          <a:prstGeom prst="rect">
            <a:avLst/>
          </a:prstGeom>
          <a:effectLst>
            <a:outerShdw dist="35921" dir="2700000" rotWithShape="0">
              <a:srgbClr val="808080"/>
            </a:outerShdw>
          </a:effectLst>
        </p:spPr>
        <p:txBody>
          <a:bodyPr>
            <a:normAutofit/>
          </a:bodyPr>
          <a:lstStyle>
            <a:lvl1pPr>
              <a:spcBef>
                <a:spcPts val="600"/>
              </a:spcBef>
              <a:buFont typeface="Times Roman"/>
              <a:buChar char="•"/>
              <a:defRPr sz="2800">
                <a:solidFill>
                  <a:srgbClr val="FFFF66"/>
                </a:solidFill>
                <a:latin typeface="Trebuchet MS"/>
                <a:ea typeface="Trebuchet MS"/>
                <a:cs typeface="Trebuchet MS"/>
                <a:sym typeface="Trebuchet MS"/>
              </a:defRPr>
            </a:lvl1pPr>
            <a:lvl2pPr marL="790575" indent="-333375">
              <a:spcBef>
                <a:spcPts val="600"/>
              </a:spcBef>
              <a:buFont typeface="Times Roman"/>
              <a:buChar char="•"/>
              <a:defRPr sz="2800">
                <a:solidFill>
                  <a:srgbClr val="FFFF66"/>
                </a:solidFill>
                <a:latin typeface="Trebuchet MS"/>
                <a:ea typeface="Trebuchet MS"/>
                <a:cs typeface="Trebuchet MS"/>
                <a:sym typeface="Trebuchet MS"/>
              </a:defRPr>
            </a:lvl2pPr>
            <a:lvl3pPr marL="1234439" indent="-320039">
              <a:spcBef>
                <a:spcPts val="600"/>
              </a:spcBef>
              <a:buFont typeface="Times Roman"/>
              <a:defRPr sz="2800">
                <a:solidFill>
                  <a:srgbClr val="FFFF66"/>
                </a:solidFill>
                <a:latin typeface="Trebuchet MS"/>
                <a:ea typeface="Trebuchet MS"/>
                <a:cs typeface="Trebuchet MS"/>
                <a:sym typeface="Trebuchet MS"/>
              </a:defRPr>
            </a:lvl3pPr>
            <a:lvl4pPr marL="1727200" indent="-355600">
              <a:spcBef>
                <a:spcPts val="600"/>
              </a:spcBef>
              <a:buFont typeface="Times Roman"/>
              <a:buChar char="•"/>
              <a:defRPr sz="2800">
                <a:solidFill>
                  <a:srgbClr val="FFFF66"/>
                </a:solidFill>
                <a:latin typeface="Trebuchet MS"/>
                <a:ea typeface="Trebuchet MS"/>
                <a:cs typeface="Trebuchet MS"/>
                <a:sym typeface="Trebuchet MS"/>
              </a:defRPr>
            </a:lvl4pPr>
            <a:lvl5pPr marL="2184400" indent="-355600">
              <a:spcBef>
                <a:spcPts val="600"/>
              </a:spcBef>
              <a:buFont typeface="Times Roman"/>
              <a:buChar char="•"/>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20"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40323956"/>
      </p:ext>
    </p:extLst>
  </p:cSld>
  <p:clrMapOvr>
    <a:masterClrMapping/>
  </p:clrMapOvr>
  <p:transition spd="med"/>
</p:sldLayout>
</file>

<file path=ppt/slideLayouts/slideLayout1054.xml><?xml version="1.0" encoding="utf-8"?>
<p:sldLayout xmlns:a="http://schemas.openxmlformats.org/drawingml/2006/main" xmlns:r="http://schemas.openxmlformats.org/officeDocument/2006/relationships" xmlns:p="http://schemas.openxmlformats.org/presentationml/2006/main" showMasterSp="0" type="tx">
  <p:cSld name="16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27" name="Title Text"/>
          <p:cNvSpPr txBox="1">
            <a:spLocks noGrp="1"/>
          </p:cNvSpPr>
          <p:nvPr>
            <p:ph type="title"/>
          </p:nvPr>
        </p:nvSpPr>
        <p:spPr>
          <a:xfrm>
            <a:off x="457200" y="274638"/>
            <a:ext cx="8229600" cy="1143001"/>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28" name="Body Level One…"/>
          <p:cNvSpPr txBox="1">
            <a:spLocks noGrp="1"/>
          </p:cNvSpPr>
          <p:nvPr>
            <p:ph type="body" sz="quarter" idx="1"/>
          </p:nvPr>
        </p:nvSpPr>
        <p:spPr>
          <a:xfrm>
            <a:off x="457200" y="1535112"/>
            <a:ext cx="4040188" cy="639763"/>
          </a:xfrm>
          <a:prstGeom prst="rect">
            <a:avLst/>
          </a:prstGeom>
          <a:effectLst>
            <a:outerShdw dist="35921" dir="2700000" rotWithShape="0">
              <a:srgbClr val="80808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7200">
              <a:spcBef>
                <a:spcPts val="500"/>
              </a:spcBef>
              <a:buSzTx/>
              <a:buNone/>
              <a:defRPr sz="2400" b="1">
                <a:solidFill>
                  <a:srgbClr val="FFFF66"/>
                </a:solidFill>
                <a:latin typeface="Trebuchet MS"/>
                <a:ea typeface="Trebuchet MS"/>
                <a:cs typeface="Trebuchet MS"/>
                <a:sym typeface="Trebuchet MS"/>
              </a:defRPr>
            </a:lvl2pPr>
            <a:lvl3pPr marL="0" indent="914400">
              <a:spcBef>
                <a:spcPts val="500"/>
              </a:spcBef>
              <a:buSzTx/>
              <a:buNone/>
              <a:defRPr sz="2400" b="1">
                <a:solidFill>
                  <a:srgbClr val="FFFF66"/>
                </a:solidFill>
                <a:latin typeface="Trebuchet MS"/>
                <a:ea typeface="Trebuchet MS"/>
                <a:cs typeface="Trebuchet MS"/>
                <a:sym typeface="Trebuchet MS"/>
              </a:defRPr>
            </a:lvl3pPr>
            <a:lvl4pPr marL="0" indent="1371600">
              <a:spcBef>
                <a:spcPts val="500"/>
              </a:spcBef>
              <a:buSzTx/>
              <a:buNone/>
              <a:defRPr sz="2400" b="1">
                <a:solidFill>
                  <a:srgbClr val="FFFF66"/>
                </a:solidFill>
                <a:latin typeface="Trebuchet MS"/>
                <a:ea typeface="Trebuchet MS"/>
                <a:cs typeface="Trebuchet MS"/>
                <a:sym typeface="Trebuchet MS"/>
              </a:defRPr>
            </a:lvl4pPr>
            <a:lvl5pPr marL="0" indent="1828800">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29" name="Text Placeholder 4"/>
          <p:cNvSpPr>
            <a:spLocks noGrp="1"/>
          </p:cNvSpPr>
          <p:nvPr>
            <p:ph type="body" sz="quarter" idx="21"/>
          </p:nvPr>
        </p:nvSpPr>
        <p:spPr>
          <a:xfrm>
            <a:off x="4645025" y="1535112"/>
            <a:ext cx="4041775" cy="639763"/>
          </a:xfrm>
          <a:prstGeom prst="rect">
            <a:avLst/>
          </a:prstGeom>
          <a:effectLst>
            <a:outerShdw dist="35921" dir="2700000" rotWithShape="0">
              <a:srgbClr val="808080"/>
            </a:outerShdw>
          </a:effectLst>
        </p:spPr>
        <p:txBody>
          <a:bodyPr anchor="b">
            <a:normAutofit/>
          </a:bodyPr>
          <a:lstStyle/>
          <a:p>
            <a:pPr marL="0" indent="0">
              <a:spcBef>
                <a:spcPts val="500"/>
              </a:spcBef>
              <a:buSzTx/>
              <a:buNone/>
              <a:defRPr sz="2400" b="1">
                <a:solidFill>
                  <a:srgbClr val="FFFF66"/>
                </a:solidFill>
                <a:latin typeface="Trebuchet MS"/>
                <a:ea typeface="Trebuchet MS"/>
                <a:cs typeface="Trebuchet MS"/>
                <a:sym typeface="Trebuchet MS"/>
              </a:defRPr>
            </a:pPr>
            <a:endParaRPr/>
          </a:p>
        </p:txBody>
      </p:sp>
      <p:sp>
        <p:nvSpPr>
          <p:cNvPr id="4530"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147169581"/>
      </p:ext>
    </p:extLst>
  </p:cSld>
  <p:clrMapOvr>
    <a:masterClrMapping/>
  </p:clrMapOvr>
  <p:transition spd="med"/>
</p:sldLayout>
</file>

<file path=ppt/slideLayouts/slideLayout1055.xml><?xml version="1.0" encoding="utf-8"?>
<p:sldLayout xmlns:a="http://schemas.openxmlformats.org/drawingml/2006/main" xmlns:r="http://schemas.openxmlformats.org/officeDocument/2006/relationships" xmlns:p="http://schemas.openxmlformats.org/presentationml/2006/main" showMasterSp="0" type="tx">
  <p:cSld name="17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7"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38"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428203794"/>
      </p:ext>
    </p:extLst>
  </p:cSld>
  <p:clrMapOvr>
    <a:masterClrMapping/>
  </p:clrMapOvr>
  <p:transition spd="med"/>
</p:sldLayout>
</file>

<file path=ppt/slideLayouts/slideLayout1056.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52" name="Title Text"/>
          <p:cNvSpPr txBox="1">
            <a:spLocks noGrp="1"/>
          </p:cNvSpPr>
          <p:nvPr>
            <p:ph type="title"/>
          </p:nvPr>
        </p:nvSpPr>
        <p:spPr>
          <a:xfrm>
            <a:off x="457200" y="273050"/>
            <a:ext cx="3008314" cy="1162050"/>
          </a:xfrm>
          <a:prstGeom prst="rect">
            <a:avLst/>
          </a:prstGeom>
          <a:effectLst>
            <a:outerShdw dist="35921" dir="2700000" rotWithShape="0">
              <a:srgbClr val="808080"/>
            </a:outerShdw>
          </a:effectLst>
        </p:spPr>
        <p:txBody>
          <a:bodyPr/>
          <a:lstStyle>
            <a:lvl1pPr>
              <a:defRPr sz="2000" b="1">
                <a:solidFill>
                  <a:srgbClr val="FFFF66"/>
                </a:solidFill>
                <a:latin typeface="Trebuchet MS"/>
                <a:ea typeface="Trebuchet MS"/>
                <a:cs typeface="Trebuchet MS"/>
                <a:sym typeface="Trebuchet MS"/>
              </a:defRPr>
            </a:lvl1pPr>
          </a:lstStyle>
          <a:p>
            <a:r>
              <a:t>Title Text</a:t>
            </a:r>
          </a:p>
        </p:txBody>
      </p:sp>
      <p:sp>
        <p:nvSpPr>
          <p:cNvPr id="4553" name="Body Level One…"/>
          <p:cNvSpPr txBox="1">
            <a:spLocks noGrp="1"/>
          </p:cNvSpPr>
          <p:nvPr>
            <p:ph type="body" idx="1"/>
          </p:nvPr>
        </p:nvSpPr>
        <p:spPr>
          <a:xfrm>
            <a:off x="3575050" y="273050"/>
            <a:ext cx="5111750" cy="5853113"/>
          </a:xfrm>
          <a:prstGeom prst="rect">
            <a:avLst/>
          </a:prstGeom>
          <a:effectLst>
            <a:outerShdw dist="35921" dir="2700000" rotWithShape="0">
              <a:srgbClr val="808080"/>
            </a:outerShdw>
          </a:effectLst>
        </p:spPr>
        <p:txBody>
          <a:bodyPr>
            <a:normAutofit/>
          </a:bodyPr>
          <a:lstStyle>
            <a:lvl1pPr>
              <a:buFont typeface="Times Roman"/>
              <a:buChar char="•"/>
              <a:defRPr>
                <a:solidFill>
                  <a:srgbClr val="FFFF66"/>
                </a:solidFill>
                <a:latin typeface="Trebuchet MS"/>
                <a:ea typeface="Trebuchet MS"/>
                <a:cs typeface="Trebuchet MS"/>
                <a:sym typeface="Trebuchet MS"/>
              </a:defRPr>
            </a:lvl1pPr>
            <a:lvl2pPr>
              <a:buFont typeface="Times Roman"/>
              <a:buChar char="•"/>
              <a:defRPr>
                <a:solidFill>
                  <a:srgbClr val="FFFF66"/>
                </a:solidFill>
                <a:latin typeface="Trebuchet MS"/>
                <a:ea typeface="Trebuchet MS"/>
                <a:cs typeface="Trebuchet MS"/>
                <a:sym typeface="Trebuchet MS"/>
              </a:defRPr>
            </a:lvl2pPr>
            <a:lvl3pPr>
              <a:buFont typeface="Times Roman"/>
              <a:defRPr>
                <a:solidFill>
                  <a:srgbClr val="FFFF66"/>
                </a:solidFill>
                <a:latin typeface="Trebuchet MS"/>
                <a:ea typeface="Trebuchet MS"/>
                <a:cs typeface="Trebuchet MS"/>
                <a:sym typeface="Trebuchet MS"/>
              </a:defRPr>
            </a:lvl3pPr>
            <a:lvl4pPr>
              <a:buFont typeface="Times Roman"/>
              <a:buChar char="•"/>
              <a:defRPr>
                <a:solidFill>
                  <a:srgbClr val="FFFF66"/>
                </a:solidFill>
                <a:latin typeface="Trebuchet MS"/>
                <a:ea typeface="Trebuchet MS"/>
                <a:cs typeface="Trebuchet MS"/>
                <a:sym typeface="Trebuchet MS"/>
              </a:defRPr>
            </a:lvl4pPr>
            <a:lvl5pPr>
              <a:buFont typeface="Times Roman"/>
              <a:buChar cha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54" name="Text Placeholder 3"/>
          <p:cNvSpPr>
            <a:spLocks noGrp="1"/>
          </p:cNvSpPr>
          <p:nvPr>
            <p:ph type="body" sz="half" idx="21"/>
          </p:nvPr>
        </p:nvSpPr>
        <p:spPr>
          <a:xfrm>
            <a:off x="457199" y="1435100"/>
            <a:ext cx="3008315" cy="4691063"/>
          </a:xfrm>
          <a:prstGeom prst="rect">
            <a:avLst/>
          </a:prstGeom>
          <a:effectLst>
            <a:outerShdw dist="35921" dir="2700000" rotWithShape="0">
              <a:srgbClr val="808080"/>
            </a:outerShdw>
          </a:effectLst>
        </p:spPr>
        <p:txBody>
          <a:bodyPr>
            <a:normAutofit/>
          </a:bodyPr>
          <a:lstStyle/>
          <a:p>
            <a:pPr marL="0" indent="0">
              <a:spcBef>
                <a:spcPts val="300"/>
              </a:spcBef>
              <a:buSzTx/>
              <a:buNone/>
              <a:defRPr sz="1400">
                <a:solidFill>
                  <a:srgbClr val="FFFF66"/>
                </a:solidFill>
                <a:latin typeface="Trebuchet MS"/>
                <a:ea typeface="Trebuchet MS"/>
                <a:cs typeface="Trebuchet MS"/>
                <a:sym typeface="Trebuchet MS"/>
              </a:defRPr>
            </a:pPr>
            <a:endParaRPr/>
          </a:p>
        </p:txBody>
      </p:sp>
      <p:sp>
        <p:nvSpPr>
          <p:cNvPr id="4555"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678344874"/>
      </p:ext>
    </p:extLst>
  </p:cSld>
  <p:clrMapOvr>
    <a:masterClrMapping/>
  </p:clrMapOvr>
  <p:transition spd="med"/>
</p:sldLayout>
</file>

<file path=ppt/slideLayouts/slideLayout1057.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62" name="Title Text"/>
          <p:cNvSpPr txBox="1">
            <a:spLocks noGrp="1"/>
          </p:cNvSpPr>
          <p:nvPr>
            <p:ph type="title"/>
          </p:nvPr>
        </p:nvSpPr>
        <p:spPr>
          <a:xfrm>
            <a:off x="1792288" y="4800600"/>
            <a:ext cx="5486401" cy="566738"/>
          </a:xfrm>
          <a:prstGeom prst="rect">
            <a:avLst/>
          </a:prstGeom>
          <a:effectLst>
            <a:outerShdw dist="35921" dir="2700000" rotWithShape="0">
              <a:srgbClr val="808080"/>
            </a:outerShdw>
          </a:effectLst>
        </p:spPr>
        <p:txBody>
          <a:bodyPr/>
          <a:lstStyle>
            <a:lvl1pPr>
              <a:defRPr sz="2000" b="1">
                <a:solidFill>
                  <a:srgbClr val="FFFF66"/>
                </a:solidFill>
                <a:latin typeface="Trebuchet MS"/>
                <a:ea typeface="Trebuchet MS"/>
                <a:cs typeface="Trebuchet MS"/>
                <a:sym typeface="Trebuchet MS"/>
              </a:defRPr>
            </a:lvl1pPr>
          </a:lstStyle>
          <a:p>
            <a:r>
              <a:t>Title Text</a:t>
            </a:r>
          </a:p>
        </p:txBody>
      </p:sp>
      <p:sp>
        <p:nvSpPr>
          <p:cNvPr id="4563" name="Picture Placeholder 2"/>
          <p:cNvSpPr>
            <a:spLocks noGrp="1"/>
          </p:cNvSpPr>
          <p:nvPr>
            <p:ph type="pic" sz="half" idx="21"/>
          </p:nvPr>
        </p:nvSpPr>
        <p:spPr>
          <a:xfrm>
            <a:off x="1792288" y="612775"/>
            <a:ext cx="5486401" cy="4114800"/>
          </a:xfrm>
          <a:prstGeom prst="rect">
            <a:avLst/>
          </a:prstGeom>
          <a:effectLst>
            <a:outerShdw dist="35921" dir="2700000" rotWithShape="0">
              <a:srgbClr val="808080"/>
            </a:outerShdw>
          </a:effectLst>
        </p:spPr>
        <p:txBody>
          <a:bodyPr lIns="91439" rIns="91439"/>
          <a:lstStyle/>
          <a:p>
            <a:endParaRPr/>
          </a:p>
        </p:txBody>
      </p:sp>
      <p:sp>
        <p:nvSpPr>
          <p:cNvPr id="4564" name="Body Level One…"/>
          <p:cNvSpPr txBox="1">
            <a:spLocks noGrp="1"/>
          </p:cNvSpPr>
          <p:nvPr>
            <p:ph type="body" sz="quarter" idx="1"/>
          </p:nvPr>
        </p:nvSpPr>
        <p:spPr>
          <a:xfrm>
            <a:off x="1792288" y="5367337"/>
            <a:ext cx="5486401" cy="804863"/>
          </a:xfrm>
          <a:prstGeom prst="rect">
            <a:avLst/>
          </a:prstGeom>
          <a:effectLst>
            <a:outerShdw dist="35921" dir="2700000" rotWithShape="0">
              <a:srgbClr val="80808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7200">
              <a:spcBef>
                <a:spcPts val="300"/>
              </a:spcBef>
              <a:buSzTx/>
              <a:buNone/>
              <a:defRPr sz="1400">
                <a:solidFill>
                  <a:srgbClr val="FFFF66"/>
                </a:solidFill>
                <a:latin typeface="Trebuchet MS"/>
                <a:ea typeface="Trebuchet MS"/>
                <a:cs typeface="Trebuchet MS"/>
                <a:sym typeface="Trebuchet MS"/>
              </a:defRPr>
            </a:lvl2pPr>
            <a:lvl3pPr marL="0" indent="914400">
              <a:spcBef>
                <a:spcPts val="300"/>
              </a:spcBef>
              <a:buSzTx/>
              <a:buNone/>
              <a:defRPr sz="1400">
                <a:solidFill>
                  <a:srgbClr val="FFFF66"/>
                </a:solidFill>
                <a:latin typeface="Trebuchet MS"/>
                <a:ea typeface="Trebuchet MS"/>
                <a:cs typeface="Trebuchet MS"/>
                <a:sym typeface="Trebuchet MS"/>
              </a:defRPr>
            </a:lvl3pPr>
            <a:lvl4pPr marL="0" indent="1371600">
              <a:spcBef>
                <a:spcPts val="300"/>
              </a:spcBef>
              <a:buSzTx/>
              <a:buNone/>
              <a:defRPr sz="1400">
                <a:solidFill>
                  <a:srgbClr val="FFFF66"/>
                </a:solidFill>
                <a:latin typeface="Trebuchet MS"/>
                <a:ea typeface="Trebuchet MS"/>
                <a:cs typeface="Trebuchet MS"/>
                <a:sym typeface="Trebuchet MS"/>
              </a:defRPr>
            </a:lvl4pPr>
            <a:lvl5pPr marL="0" indent="1828800">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65"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897222429"/>
      </p:ext>
    </p:extLst>
  </p:cSld>
  <p:clrMapOvr>
    <a:masterClrMapping/>
  </p:clrMapOvr>
  <p:transition spd="med"/>
</p:sldLayout>
</file>

<file path=ppt/slideLayouts/slideLayout1058.xml><?xml version="1.0" encoding="utf-8"?>
<p:sldLayout xmlns:a="http://schemas.openxmlformats.org/drawingml/2006/main" xmlns:r="http://schemas.openxmlformats.org/officeDocument/2006/relationships" xmlns:p="http://schemas.openxmlformats.org/presentationml/2006/main" showMasterSp="0" type="tx">
  <p:cSld name="2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572"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57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57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11148897"/>
      </p:ext>
    </p:extLst>
  </p:cSld>
  <p:clrMapOvr>
    <a:masterClrMapping/>
  </p:clrMapOvr>
  <p:transition spd="med"/>
</p:sldLayout>
</file>

<file path=ppt/slideLayouts/slideLayout1059.xml><?xml version="1.0" encoding="utf-8"?>
<p:sldLayout xmlns:a="http://schemas.openxmlformats.org/drawingml/2006/main" xmlns:r="http://schemas.openxmlformats.org/officeDocument/2006/relationships" xmlns:p="http://schemas.openxmlformats.org/presentationml/2006/main" showMasterSp="0" type="tx">
  <p:cSld name="2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58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58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58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40228798"/>
      </p:ext>
    </p:extLst>
  </p:cSld>
  <p:clrMapOvr>
    <a:masterClrMapping/>
  </p:clrMapOvr>
  <p:transition spd="med"/>
</p:sldLayout>
</file>

<file path=ppt/slideLayouts/slideLayout1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AB982A42-A500-7741-9F89-3273819FA77B}" type="slidenum">
              <a:rPr lang="en-US" smtClean="0"/>
              <a:pPr/>
              <a:t>‹#›</a:t>
            </a:fld>
            <a:endParaRPr lang="en-US" dirty="0"/>
          </a:p>
        </p:txBody>
      </p:sp>
    </p:spTree>
    <p:extLst>
      <p:ext uri="{BB962C8B-B14F-4D97-AF65-F5344CB8AC3E}">
        <p14:creationId xmlns:p14="http://schemas.microsoft.com/office/powerpoint/2010/main" val="151271393"/>
      </p:ext>
    </p:extLst>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59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59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59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45337847"/>
      </p:ext>
    </p:extLst>
  </p:cSld>
  <p:clrMapOvr>
    <a:masterClrMapping/>
  </p:clrMapOvr>
  <p:transition spd="med"/>
</p:sldLayout>
</file>

<file path=ppt/slideLayouts/slideLayout1061.xml><?xml version="1.0" encoding="utf-8"?>
<p:sldLayout xmlns:a="http://schemas.openxmlformats.org/drawingml/2006/main" xmlns:r="http://schemas.openxmlformats.org/officeDocument/2006/relationships" xmlns:p="http://schemas.openxmlformats.org/presentationml/2006/main" showMasterSp="0" type="tx">
  <p:cSld name="1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59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0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0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93583354"/>
      </p:ext>
    </p:extLst>
  </p:cSld>
  <p:clrMapOvr>
    <a:masterClrMapping/>
  </p:clrMapOvr>
  <p:transition spd="med"/>
</p:sldLayout>
</file>

<file path=ppt/slideLayouts/slideLayout1062.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60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0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1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461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13641375"/>
      </p:ext>
    </p:extLst>
  </p:cSld>
  <p:clrMapOvr>
    <a:masterClrMapping/>
  </p:clrMapOvr>
  <p:transition spd="med"/>
</p:sldLayout>
</file>

<file path=ppt/slideLayouts/slideLayout1063.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61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1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69477081"/>
      </p:ext>
    </p:extLst>
  </p:cSld>
  <p:clrMapOvr>
    <a:masterClrMapping/>
  </p:clrMapOvr>
  <p:transition spd="med"/>
</p:sldLayout>
</file>

<file path=ppt/slideLayouts/slideLayout1064.xml><?xml version="1.0" encoding="utf-8"?>
<p:sldLayout xmlns:a="http://schemas.openxmlformats.org/drawingml/2006/main" xmlns:r="http://schemas.openxmlformats.org/officeDocument/2006/relationships" xmlns:p="http://schemas.openxmlformats.org/presentationml/2006/main" showMasterSp="0" type="tx">
  <p:cSld name="22_Blank">
    <p:bg>
      <p:bgPr>
        <a:solidFill>
          <a:schemeClr val="accent3">
            <a:lumOff val="44000"/>
          </a:schemeClr>
        </a:solidFill>
        <a:effectLst/>
      </p:bgPr>
    </p:bg>
    <p:spTree>
      <p:nvGrpSpPr>
        <p:cNvPr id="1" name=""/>
        <p:cNvGrpSpPr/>
        <p:nvPr/>
      </p:nvGrpSpPr>
      <p:grpSpPr>
        <a:xfrm>
          <a:off x="0" y="0"/>
          <a:ext cx="0" cy="0"/>
          <a:chOff x="0" y="0"/>
          <a:chExt cx="0" cy="0"/>
        </a:xfrm>
      </p:grpSpPr>
      <p:sp>
        <p:nvSpPr>
          <p:cNvPr id="462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31521683"/>
      </p:ext>
    </p:extLst>
  </p:cSld>
  <p:clrMapOvr>
    <a:masterClrMapping/>
  </p:clrMapOvr>
  <p:transition spd="med"/>
</p:sldLayout>
</file>

<file path=ppt/slideLayouts/slideLayout1065.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63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3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3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463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66720518"/>
      </p:ext>
    </p:extLst>
  </p:cSld>
  <p:clrMapOvr>
    <a:masterClrMapping/>
  </p:clrMapOvr>
  <p:transition spd="med"/>
</p:sldLayout>
</file>

<file path=ppt/slideLayouts/slideLayout1066.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64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4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64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28829331"/>
      </p:ext>
    </p:extLst>
  </p:cSld>
  <p:clrMapOvr>
    <a:masterClrMapping/>
  </p:clrMapOvr>
  <p:transition spd="med"/>
</p:sldLayout>
</file>

<file path=ppt/slideLayouts/slideLayout1067.xml><?xml version="1.0" encoding="utf-8"?>
<p:sldLayout xmlns:a="http://schemas.openxmlformats.org/drawingml/2006/main" xmlns:r="http://schemas.openxmlformats.org/officeDocument/2006/relationships" xmlns:p="http://schemas.openxmlformats.org/presentationml/2006/main" showMasterSp="0" type="tx">
  <p:cSld name="25_Title Slide">
    <p:spTree>
      <p:nvGrpSpPr>
        <p:cNvPr id="1" name=""/>
        <p:cNvGrpSpPr/>
        <p:nvPr/>
      </p:nvGrpSpPr>
      <p:grpSpPr>
        <a:xfrm>
          <a:off x="0" y="0"/>
          <a:ext cx="0" cy="0"/>
          <a:chOff x="0" y="0"/>
          <a:chExt cx="0" cy="0"/>
        </a:xfrm>
      </p:grpSpPr>
      <p:grpSp>
        <p:nvGrpSpPr>
          <p:cNvPr id="4655" name="Group 7"/>
          <p:cNvGrpSpPr/>
          <p:nvPr/>
        </p:nvGrpSpPr>
        <p:grpSpPr>
          <a:xfrm>
            <a:off x="0" y="0"/>
            <a:ext cx="6362700" cy="6858000"/>
            <a:chOff x="0" y="0"/>
            <a:chExt cx="6362700" cy="6858000"/>
          </a:xfrm>
        </p:grpSpPr>
        <p:pic>
          <p:nvPicPr>
            <p:cNvPr id="4653"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4654"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4656"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465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465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4659"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45341209"/>
      </p:ext>
    </p:extLst>
  </p:cSld>
  <p:clrMapOvr>
    <a:masterClrMapping/>
  </p:clrMapOvr>
  <p:transition spd="med"/>
</p:sldLayout>
</file>

<file path=ppt/slideLayouts/slideLayout1068.xml><?xml version="1.0" encoding="utf-8"?>
<p:sldLayout xmlns:a="http://schemas.openxmlformats.org/drawingml/2006/main" xmlns:r="http://schemas.openxmlformats.org/officeDocument/2006/relationships" xmlns:p="http://schemas.openxmlformats.org/presentationml/2006/main" type="tx">
  <p:cSld name="23_Title and Content">
    <p:spTree>
      <p:nvGrpSpPr>
        <p:cNvPr id="1" name=""/>
        <p:cNvGrpSpPr/>
        <p:nvPr/>
      </p:nvGrpSpPr>
      <p:grpSpPr>
        <a:xfrm>
          <a:off x="0" y="0"/>
          <a:ext cx="0" cy="0"/>
          <a:chOff x="0" y="0"/>
          <a:chExt cx="0" cy="0"/>
        </a:xfrm>
      </p:grpSpPr>
      <p:sp>
        <p:nvSpPr>
          <p:cNvPr id="4666" name="Title Text"/>
          <p:cNvSpPr txBox="1">
            <a:spLocks noGrp="1"/>
          </p:cNvSpPr>
          <p:nvPr>
            <p:ph type="title"/>
          </p:nvPr>
        </p:nvSpPr>
        <p:spPr>
          <a:prstGeom prst="rect">
            <a:avLst/>
          </a:prstGeom>
        </p:spPr>
        <p:txBody>
          <a:bodyPr/>
          <a:lstStyle/>
          <a:p>
            <a:r>
              <a:t>Title Text</a:t>
            </a:r>
          </a:p>
        </p:txBody>
      </p:sp>
      <p:sp>
        <p:nvSpPr>
          <p:cNvPr id="4667"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66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11400852"/>
      </p:ext>
    </p:extLst>
  </p:cSld>
  <p:clrMapOvr>
    <a:masterClrMapping/>
  </p:clrMapOvr>
  <p:transition spd="med"/>
</p:sldLayout>
</file>

<file path=ppt/slideLayouts/slideLayout1069.xml><?xml version="1.0" encoding="utf-8"?>
<p:sldLayout xmlns:a="http://schemas.openxmlformats.org/drawingml/2006/main" xmlns:r="http://schemas.openxmlformats.org/officeDocument/2006/relationships" xmlns:p="http://schemas.openxmlformats.org/presentationml/2006/main" type="tx">
  <p:cSld name="18_Section Header">
    <p:spTree>
      <p:nvGrpSpPr>
        <p:cNvPr id="1" name=""/>
        <p:cNvGrpSpPr/>
        <p:nvPr/>
      </p:nvGrpSpPr>
      <p:grpSpPr>
        <a:xfrm>
          <a:off x="0" y="0"/>
          <a:ext cx="0" cy="0"/>
          <a:chOff x="0" y="0"/>
          <a:chExt cx="0" cy="0"/>
        </a:xfrm>
      </p:grpSpPr>
      <p:sp>
        <p:nvSpPr>
          <p:cNvPr id="4675"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467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467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32733578"/>
      </p:ext>
    </p:extLst>
  </p:cSld>
  <p:clrMapOvr>
    <a:masterClrMapping/>
  </p:clrMapOvr>
  <p:transition spd="med"/>
</p:sldLayout>
</file>

<file path=ppt/slideLayouts/slideLayout1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6C23BC27-DE7A-4B41-AF4A-BE62DEF2AFD4}"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1099059884"/>
      </p:ext>
    </p:extLst>
  </p:cSld>
  <p:clrMapOvr>
    <a:masterClrMapping/>
  </p:clrMapOvr>
</p:sldLayout>
</file>

<file path=ppt/slideLayouts/slideLayout1070.xml><?xml version="1.0" encoding="utf-8"?>
<p:sldLayout xmlns:a="http://schemas.openxmlformats.org/drawingml/2006/main" xmlns:r="http://schemas.openxmlformats.org/officeDocument/2006/relationships" xmlns:p="http://schemas.openxmlformats.org/presentationml/2006/main" type="tx">
  <p:cSld name="18_Two Content">
    <p:spTree>
      <p:nvGrpSpPr>
        <p:cNvPr id="1" name=""/>
        <p:cNvGrpSpPr/>
        <p:nvPr/>
      </p:nvGrpSpPr>
      <p:grpSpPr>
        <a:xfrm>
          <a:off x="0" y="0"/>
          <a:ext cx="0" cy="0"/>
          <a:chOff x="0" y="0"/>
          <a:chExt cx="0" cy="0"/>
        </a:xfrm>
      </p:grpSpPr>
      <p:sp>
        <p:nvSpPr>
          <p:cNvPr id="4684" name="Title Text"/>
          <p:cNvSpPr txBox="1">
            <a:spLocks noGrp="1"/>
          </p:cNvSpPr>
          <p:nvPr>
            <p:ph type="title"/>
          </p:nvPr>
        </p:nvSpPr>
        <p:spPr>
          <a:prstGeom prst="rect">
            <a:avLst/>
          </a:prstGeom>
        </p:spPr>
        <p:txBody>
          <a:bodyPr/>
          <a:lstStyle/>
          <a:p>
            <a:r>
              <a:t>Title Text</a:t>
            </a:r>
          </a:p>
        </p:txBody>
      </p:sp>
      <p:sp>
        <p:nvSpPr>
          <p:cNvPr id="4685"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68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08488594"/>
      </p:ext>
    </p:extLst>
  </p:cSld>
  <p:clrMapOvr>
    <a:masterClrMapping/>
  </p:clrMapOvr>
  <p:transition spd="med"/>
</p:sldLayout>
</file>

<file path=ppt/slideLayouts/slideLayout1071.xml><?xml version="1.0" encoding="utf-8"?>
<p:sldLayout xmlns:a="http://schemas.openxmlformats.org/drawingml/2006/main" xmlns:r="http://schemas.openxmlformats.org/officeDocument/2006/relationships" xmlns:p="http://schemas.openxmlformats.org/presentationml/2006/main" type="tx">
  <p:cSld name="18_Comparison">
    <p:spTree>
      <p:nvGrpSpPr>
        <p:cNvPr id="1" name=""/>
        <p:cNvGrpSpPr/>
        <p:nvPr/>
      </p:nvGrpSpPr>
      <p:grpSpPr>
        <a:xfrm>
          <a:off x="0" y="0"/>
          <a:ext cx="0" cy="0"/>
          <a:chOff x="0" y="0"/>
          <a:chExt cx="0" cy="0"/>
        </a:xfrm>
      </p:grpSpPr>
      <p:sp>
        <p:nvSpPr>
          <p:cNvPr id="4693"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6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69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469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7124836"/>
      </p:ext>
    </p:extLst>
  </p:cSld>
  <p:clrMapOvr>
    <a:masterClrMapping/>
  </p:clrMapOvr>
  <p:transition spd="med"/>
</p:sldLayout>
</file>

<file path=ppt/slideLayouts/slideLayout1072.xml><?xml version="1.0" encoding="utf-8"?>
<p:sldLayout xmlns:a="http://schemas.openxmlformats.org/drawingml/2006/main" xmlns:r="http://schemas.openxmlformats.org/officeDocument/2006/relationships" xmlns:p="http://schemas.openxmlformats.org/presentationml/2006/main" type="tx">
  <p:cSld name="19_Title Only">
    <p:spTree>
      <p:nvGrpSpPr>
        <p:cNvPr id="1" name=""/>
        <p:cNvGrpSpPr/>
        <p:nvPr/>
      </p:nvGrpSpPr>
      <p:grpSpPr>
        <a:xfrm>
          <a:off x="0" y="0"/>
          <a:ext cx="0" cy="0"/>
          <a:chOff x="0" y="0"/>
          <a:chExt cx="0" cy="0"/>
        </a:xfrm>
      </p:grpSpPr>
      <p:sp>
        <p:nvSpPr>
          <p:cNvPr id="4703" name="Title Text"/>
          <p:cNvSpPr txBox="1">
            <a:spLocks noGrp="1"/>
          </p:cNvSpPr>
          <p:nvPr>
            <p:ph type="title"/>
          </p:nvPr>
        </p:nvSpPr>
        <p:spPr>
          <a:prstGeom prst="rect">
            <a:avLst/>
          </a:prstGeom>
        </p:spPr>
        <p:txBody>
          <a:bodyPr/>
          <a:lstStyle/>
          <a:p>
            <a:r>
              <a:t>Title Text</a:t>
            </a:r>
          </a:p>
        </p:txBody>
      </p:sp>
      <p:sp>
        <p:nvSpPr>
          <p:cNvPr id="4704"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30671466"/>
      </p:ext>
    </p:extLst>
  </p:cSld>
  <p:clrMapOvr>
    <a:masterClrMapping/>
  </p:clrMapOvr>
  <p:transition spd="med"/>
</p:sldLayout>
</file>

<file path=ppt/slideLayouts/slideLayout1073.xml><?xml version="1.0" encoding="utf-8"?>
<p:sldLayout xmlns:a="http://schemas.openxmlformats.org/drawingml/2006/main" xmlns:r="http://schemas.openxmlformats.org/officeDocument/2006/relationships" xmlns:p="http://schemas.openxmlformats.org/presentationml/2006/main" type="tx">
  <p:cSld name="23_Blank">
    <p:spTree>
      <p:nvGrpSpPr>
        <p:cNvPr id="1" name=""/>
        <p:cNvGrpSpPr/>
        <p:nvPr/>
      </p:nvGrpSpPr>
      <p:grpSpPr>
        <a:xfrm>
          <a:off x="0" y="0"/>
          <a:ext cx="0" cy="0"/>
          <a:chOff x="0" y="0"/>
          <a:chExt cx="0" cy="0"/>
        </a:xfrm>
      </p:grpSpPr>
      <p:sp>
        <p:nvSpPr>
          <p:cNvPr id="471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47754305"/>
      </p:ext>
    </p:extLst>
  </p:cSld>
  <p:clrMapOvr>
    <a:masterClrMapping/>
  </p:clrMapOvr>
  <p:transition spd="med"/>
</p:sldLayout>
</file>

<file path=ppt/slideLayouts/slideLayout1074.xml><?xml version="1.0" encoding="utf-8"?>
<p:sldLayout xmlns:a="http://schemas.openxmlformats.org/drawingml/2006/main" xmlns:r="http://schemas.openxmlformats.org/officeDocument/2006/relationships" xmlns:p="http://schemas.openxmlformats.org/presentationml/2006/main" type="tx">
  <p:cSld name="18_Content with Caption">
    <p:spTree>
      <p:nvGrpSpPr>
        <p:cNvPr id="1" name=""/>
        <p:cNvGrpSpPr/>
        <p:nvPr/>
      </p:nvGrpSpPr>
      <p:grpSpPr>
        <a:xfrm>
          <a:off x="0" y="0"/>
          <a:ext cx="0" cy="0"/>
          <a:chOff x="0" y="0"/>
          <a:chExt cx="0" cy="0"/>
        </a:xfrm>
      </p:grpSpPr>
      <p:sp>
        <p:nvSpPr>
          <p:cNvPr id="4718"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4719"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72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472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37740433"/>
      </p:ext>
    </p:extLst>
  </p:cSld>
  <p:clrMapOvr>
    <a:masterClrMapping/>
  </p:clrMapOvr>
  <p:transition spd="med"/>
</p:sldLayout>
</file>

<file path=ppt/slideLayouts/slideLayout1075.xml><?xml version="1.0" encoding="utf-8"?>
<p:sldLayout xmlns:a="http://schemas.openxmlformats.org/drawingml/2006/main" xmlns:r="http://schemas.openxmlformats.org/officeDocument/2006/relationships" xmlns:p="http://schemas.openxmlformats.org/presentationml/2006/main" type="tx">
  <p:cSld name="18_Picture with Caption">
    <p:spTree>
      <p:nvGrpSpPr>
        <p:cNvPr id="1" name=""/>
        <p:cNvGrpSpPr/>
        <p:nvPr/>
      </p:nvGrpSpPr>
      <p:grpSpPr>
        <a:xfrm>
          <a:off x="0" y="0"/>
          <a:ext cx="0" cy="0"/>
          <a:chOff x="0" y="0"/>
          <a:chExt cx="0" cy="0"/>
        </a:xfrm>
      </p:grpSpPr>
      <p:sp>
        <p:nvSpPr>
          <p:cNvPr id="4728"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472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73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473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69401659"/>
      </p:ext>
    </p:extLst>
  </p:cSld>
  <p:clrMapOvr>
    <a:masterClrMapping/>
  </p:clrMapOvr>
  <p:transition spd="med"/>
</p:sldLayout>
</file>

<file path=ppt/slideLayouts/slideLayout1076.xml><?xml version="1.0" encoding="utf-8"?>
<p:sldLayout xmlns:a="http://schemas.openxmlformats.org/drawingml/2006/main" xmlns:r="http://schemas.openxmlformats.org/officeDocument/2006/relationships" xmlns:p="http://schemas.openxmlformats.org/presentationml/2006/main" showMasterSp="0" type="tx">
  <p:cSld name="2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738"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3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4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77715444"/>
      </p:ext>
    </p:extLst>
  </p:cSld>
  <p:clrMapOvr>
    <a:masterClrMapping/>
  </p:clrMapOvr>
  <p:transition spd="med"/>
</p:sldLayout>
</file>

<file path=ppt/slideLayouts/slideLayout1077.xml><?xml version="1.0" encoding="utf-8"?>
<p:sldLayout xmlns:a="http://schemas.openxmlformats.org/drawingml/2006/main" xmlns:r="http://schemas.openxmlformats.org/officeDocument/2006/relationships" xmlns:p="http://schemas.openxmlformats.org/presentationml/2006/main" showMasterSp="0" type="tx">
  <p:cSld name="2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74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48"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4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15005509"/>
      </p:ext>
    </p:extLst>
  </p:cSld>
  <p:clrMapOvr>
    <a:masterClrMapping/>
  </p:clrMapOvr>
  <p:transition spd="med"/>
</p:sldLayout>
</file>

<file path=ppt/slideLayouts/slideLayout1078.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756"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5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5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7893665"/>
      </p:ext>
    </p:extLst>
  </p:cSld>
  <p:clrMapOvr>
    <a:masterClrMapping/>
  </p:clrMapOvr>
  <p:transition spd="med"/>
</p:sldLayout>
</file>

<file path=ppt/slideLayouts/slideLayout1079.xml><?xml version="1.0" encoding="utf-8"?>
<p:sldLayout xmlns:a="http://schemas.openxmlformats.org/drawingml/2006/main" xmlns:r="http://schemas.openxmlformats.org/officeDocument/2006/relationships" xmlns:p="http://schemas.openxmlformats.org/presentationml/2006/main" showMasterSp="0" type="tx">
  <p:cSld name="1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76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6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6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5224729"/>
      </p:ext>
    </p:extLst>
  </p:cSld>
  <p:clrMapOvr>
    <a:masterClrMapping/>
  </p:clrMapOvr>
  <p:transition spd="med"/>
</p:sldLayout>
</file>

<file path=ppt/slideLayouts/slideLayout1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544EE353-C04D-3C4F-9B75-902BD7C017AC}"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1723862056"/>
      </p:ext>
    </p:extLst>
  </p:cSld>
  <p:clrMapOvr>
    <a:masterClrMapping/>
  </p:clrMapOvr>
</p:sldLayout>
</file>

<file path=ppt/slideLayouts/slideLayout1080.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77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7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76"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477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82934566"/>
      </p:ext>
    </p:extLst>
  </p:cSld>
  <p:clrMapOvr>
    <a:masterClrMapping/>
  </p:clrMapOvr>
  <p:transition spd="med"/>
</p:sldLayout>
</file>

<file path=ppt/slideLayouts/slideLayout1081.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78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8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46116908"/>
      </p:ext>
    </p:extLst>
  </p:cSld>
  <p:clrMapOvr>
    <a:masterClrMapping/>
  </p:clrMapOvr>
  <p:transition spd="med"/>
</p:sldLayout>
</file>

<file path=ppt/slideLayouts/slideLayout1082.xml><?xml version="1.0" encoding="utf-8"?>
<p:sldLayout xmlns:a="http://schemas.openxmlformats.org/drawingml/2006/main" xmlns:r="http://schemas.openxmlformats.org/officeDocument/2006/relationships" xmlns:p="http://schemas.openxmlformats.org/presentationml/2006/main" showMasterSp="0" type="tx">
  <p:cSld name="24_Blank">
    <p:bg>
      <p:bgPr>
        <a:solidFill>
          <a:schemeClr val="accent3">
            <a:lumOff val="44000"/>
          </a:schemeClr>
        </a:solidFill>
        <a:effectLst/>
      </p:bgPr>
    </p:bg>
    <p:spTree>
      <p:nvGrpSpPr>
        <p:cNvPr id="1" name=""/>
        <p:cNvGrpSpPr/>
        <p:nvPr/>
      </p:nvGrpSpPr>
      <p:grpSpPr>
        <a:xfrm>
          <a:off x="0" y="0"/>
          <a:ext cx="0" cy="0"/>
          <a:chOff x="0" y="0"/>
          <a:chExt cx="0" cy="0"/>
        </a:xfrm>
      </p:grpSpPr>
      <p:sp>
        <p:nvSpPr>
          <p:cNvPr id="479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30941461"/>
      </p:ext>
    </p:extLst>
  </p:cSld>
  <p:clrMapOvr>
    <a:masterClrMapping/>
  </p:clrMapOvr>
  <p:transition spd="med"/>
</p:sldLayout>
</file>

<file path=ppt/slideLayouts/slideLayout1083.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799"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800"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801"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480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56651097"/>
      </p:ext>
    </p:extLst>
  </p:cSld>
  <p:clrMapOvr>
    <a:masterClrMapping/>
  </p:clrMapOvr>
  <p:transition spd="med"/>
</p:sldLayout>
</file>

<file path=ppt/slideLayouts/slideLayout1084.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809"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81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8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8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85264654"/>
      </p:ext>
    </p:extLst>
  </p:cSld>
  <p:clrMapOvr>
    <a:masterClrMapping/>
  </p:clrMapOvr>
  <p:transition spd="med"/>
</p:sldLayout>
</file>

<file path=ppt/slideLayouts/slideLayout1085.xml><?xml version="1.0" encoding="utf-8"?>
<p:sldLayout xmlns:a="http://schemas.openxmlformats.org/drawingml/2006/main" xmlns:r="http://schemas.openxmlformats.org/officeDocument/2006/relationships" xmlns:p="http://schemas.openxmlformats.org/presentationml/2006/main" showMasterSp="0" type="tx">
  <p:cSld name="27_Title Slide">
    <p:bg>
      <p:bgPr>
        <a:solidFill>
          <a:srgbClr val="720000"/>
        </a:solidFill>
        <a:effectLst/>
      </p:bgPr>
    </p:bg>
    <p:spTree>
      <p:nvGrpSpPr>
        <p:cNvPr id="1" name=""/>
        <p:cNvGrpSpPr/>
        <p:nvPr/>
      </p:nvGrpSpPr>
      <p:grpSpPr>
        <a:xfrm>
          <a:off x="0" y="0"/>
          <a:ext cx="0" cy="0"/>
          <a:chOff x="0" y="0"/>
          <a:chExt cx="0" cy="0"/>
        </a:xfrm>
      </p:grpSpPr>
      <p:grpSp>
        <p:nvGrpSpPr>
          <p:cNvPr id="4821" name="Group 2"/>
          <p:cNvGrpSpPr/>
          <p:nvPr/>
        </p:nvGrpSpPr>
        <p:grpSpPr>
          <a:xfrm>
            <a:off x="0" y="0"/>
            <a:ext cx="8458200" cy="5943600"/>
            <a:chOff x="0" y="0"/>
            <a:chExt cx="8458200" cy="5943600"/>
          </a:xfrm>
        </p:grpSpPr>
        <p:sp>
          <p:nvSpPr>
            <p:cNvPr id="4819" name="Freeform 3"/>
            <p:cNvSpPr/>
            <p:nvPr/>
          </p:nvSpPr>
          <p:spPr>
            <a:xfrm>
              <a:off x="0" y="2286000"/>
              <a:ext cx="8183563" cy="3657600"/>
            </a:xfrm>
            <a:custGeom>
              <a:avLst/>
              <a:gdLst/>
              <a:ahLst/>
              <a:cxnLst>
                <a:cxn ang="0">
                  <a:pos x="wd2" y="hd2"/>
                </a:cxn>
                <a:cxn ang="5400000">
                  <a:pos x="wd2" y="hd2"/>
                </a:cxn>
                <a:cxn ang="10800000">
                  <a:pos x="wd2" y="hd2"/>
                </a:cxn>
                <a:cxn ang="16200000">
                  <a:pos x="wd2" y="hd2"/>
                </a:cxn>
              </a:cxnLst>
              <a:rect l="0" t="0" r="r" b="b"/>
              <a:pathLst>
                <a:path w="21600" h="21600" extrusionOk="0">
                  <a:moveTo>
                    <a:pt x="21596" y="16584"/>
                  </a:moveTo>
                  <a:lnTo>
                    <a:pt x="0" y="21600"/>
                  </a:lnTo>
                  <a:lnTo>
                    <a:pt x="0" y="11738"/>
                  </a:lnTo>
                  <a:lnTo>
                    <a:pt x="21600" y="0"/>
                  </a:lnTo>
                  <a:lnTo>
                    <a:pt x="21600" y="13275"/>
                  </a:lnTo>
                  <a:lnTo>
                    <a:pt x="21596" y="16584"/>
                  </a:lnTo>
                  <a:close/>
                </a:path>
              </a:pathLst>
            </a:custGeom>
            <a:gradFill flip="none" rotWithShape="1">
              <a:gsLst>
                <a:gs pos="0">
                  <a:srgbClr val="61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20" name="Freeform 4"/>
            <p:cNvSpPr/>
            <p:nvPr/>
          </p:nvSpPr>
          <p:spPr>
            <a:xfrm>
              <a:off x="0" y="0"/>
              <a:ext cx="8458200" cy="5856288"/>
            </a:xfrm>
            <a:custGeom>
              <a:avLst/>
              <a:gdLst/>
              <a:ahLst/>
              <a:cxnLst>
                <a:cxn ang="0">
                  <a:pos x="wd2" y="hd2"/>
                </a:cxn>
                <a:cxn ang="5400000">
                  <a:pos x="wd2" y="hd2"/>
                </a:cxn>
                <a:cxn ang="10800000">
                  <a:pos x="wd2" y="hd2"/>
                </a:cxn>
                <a:cxn ang="16200000">
                  <a:pos x="wd2" y="hd2"/>
                </a:cxn>
              </a:cxnLst>
              <a:rect l="0" t="0" r="r" b="b"/>
              <a:pathLst>
                <a:path w="21600" h="21600" extrusionOk="0">
                  <a:moveTo>
                    <a:pt x="21531" y="18789"/>
                  </a:moveTo>
                  <a:lnTo>
                    <a:pt x="0" y="21600"/>
                  </a:lnTo>
                  <a:lnTo>
                    <a:pt x="0" y="53"/>
                  </a:lnTo>
                  <a:lnTo>
                    <a:pt x="21600" y="0"/>
                  </a:lnTo>
                  <a:lnTo>
                    <a:pt x="21531" y="18789"/>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2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23" name="Title Text"/>
          <p:cNvSpPr txBox="1">
            <a:spLocks noGrp="1"/>
          </p:cNvSpPr>
          <p:nvPr>
            <p:ph type="title"/>
          </p:nvPr>
        </p:nvSpPr>
        <p:spPr>
          <a:xfrm>
            <a:off x="685800" y="1768475"/>
            <a:ext cx="7772400" cy="1736725"/>
          </a:xfrm>
          <a:prstGeom prst="rect">
            <a:avLst/>
          </a:prstGeom>
        </p:spPr>
        <p:txBody>
          <a:bodyPr/>
          <a:lstStyle>
            <a:lvl1pPr algn="ctr">
              <a:defRPr sz="5400">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2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813446584"/>
      </p:ext>
    </p:extLst>
  </p:cSld>
  <p:clrMapOvr>
    <a:masterClrMapping/>
  </p:clrMapOvr>
  <p:transition spd="med"/>
</p:sldLayout>
</file>

<file path=ppt/slideLayouts/slideLayout1086.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720000"/>
        </a:solidFill>
        <a:effectLst/>
      </p:bgPr>
    </p:bg>
    <p:spTree>
      <p:nvGrpSpPr>
        <p:cNvPr id="1" name=""/>
        <p:cNvGrpSpPr/>
        <p:nvPr/>
      </p:nvGrpSpPr>
      <p:grpSpPr>
        <a:xfrm>
          <a:off x="0" y="0"/>
          <a:ext cx="0" cy="0"/>
          <a:chOff x="0" y="0"/>
          <a:chExt cx="0" cy="0"/>
        </a:xfrm>
      </p:grpSpPr>
      <p:grpSp>
        <p:nvGrpSpPr>
          <p:cNvPr id="4845" name="Group 2"/>
          <p:cNvGrpSpPr/>
          <p:nvPr/>
        </p:nvGrpSpPr>
        <p:grpSpPr>
          <a:xfrm>
            <a:off x="0" y="0"/>
            <a:ext cx="7242175" cy="1981200"/>
            <a:chOff x="0" y="0"/>
            <a:chExt cx="7242175" cy="1981200"/>
          </a:xfrm>
        </p:grpSpPr>
        <p:sp>
          <p:nvSpPr>
            <p:cNvPr id="4843"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44"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46"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4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48"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075127362"/>
      </p:ext>
    </p:extLst>
  </p:cSld>
  <p:clrMapOvr>
    <a:masterClrMapping/>
  </p:clrMapOvr>
  <p:transition spd="med"/>
</p:sldLayout>
</file>

<file path=ppt/slideLayouts/slideLayout1087.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rgbClr val="720000"/>
        </a:solidFill>
        <a:effectLst/>
      </p:bgPr>
    </p:bg>
    <p:spTree>
      <p:nvGrpSpPr>
        <p:cNvPr id="1" name=""/>
        <p:cNvGrpSpPr/>
        <p:nvPr/>
      </p:nvGrpSpPr>
      <p:grpSpPr>
        <a:xfrm>
          <a:off x="0" y="0"/>
          <a:ext cx="0" cy="0"/>
          <a:chOff x="0" y="0"/>
          <a:chExt cx="0" cy="0"/>
        </a:xfrm>
      </p:grpSpPr>
      <p:grpSp>
        <p:nvGrpSpPr>
          <p:cNvPr id="4857" name="Group 2"/>
          <p:cNvGrpSpPr/>
          <p:nvPr/>
        </p:nvGrpSpPr>
        <p:grpSpPr>
          <a:xfrm>
            <a:off x="0" y="0"/>
            <a:ext cx="7242175" cy="1981200"/>
            <a:chOff x="0" y="0"/>
            <a:chExt cx="7242175" cy="1981200"/>
          </a:xfrm>
        </p:grpSpPr>
        <p:sp>
          <p:nvSpPr>
            <p:cNvPr id="4855"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56"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5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59" name="Body Level One…"/>
          <p:cNvSpPr txBox="1">
            <a:spLocks noGrp="1"/>
          </p:cNvSpPr>
          <p:nvPr>
            <p:ph type="body" sz="half" idx="1"/>
          </p:nvPr>
        </p:nvSpPr>
        <p:spPr>
          <a:xfrm>
            <a:off x="457200" y="1600200"/>
            <a:ext cx="4038600" cy="4495800"/>
          </a:xfrm>
          <a:prstGeom prst="rect">
            <a:avLst/>
          </a:prstGeom>
        </p:spPr>
        <p:txBody>
          <a:bodyPr>
            <a:normAutofit/>
          </a:bodyPr>
          <a:lstStyle>
            <a:lvl1pPr>
              <a:spcBef>
                <a:spcPts val="600"/>
              </a:spcBef>
              <a:buClr>
                <a:srgbClr val="FFCC66"/>
              </a:buClr>
              <a:buSzPct val="80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60"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135253676"/>
      </p:ext>
    </p:extLst>
  </p:cSld>
  <p:clrMapOvr>
    <a:masterClrMapping/>
  </p:clrMapOvr>
  <p:transition spd="med"/>
</p:sldLayout>
</file>

<file path=ppt/slideLayouts/slideLayout1088.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720000"/>
        </a:solidFill>
        <a:effectLst/>
      </p:bgPr>
    </p:bg>
    <p:spTree>
      <p:nvGrpSpPr>
        <p:cNvPr id="1" name=""/>
        <p:cNvGrpSpPr/>
        <p:nvPr/>
      </p:nvGrpSpPr>
      <p:grpSpPr>
        <a:xfrm>
          <a:off x="0" y="0"/>
          <a:ext cx="0" cy="0"/>
          <a:chOff x="0" y="0"/>
          <a:chExt cx="0" cy="0"/>
        </a:xfrm>
      </p:grpSpPr>
      <p:grpSp>
        <p:nvGrpSpPr>
          <p:cNvPr id="4869" name="Group 2"/>
          <p:cNvGrpSpPr/>
          <p:nvPr/>
        </p:nvGrpSpPr>
        <p:grpSpPr>
          <a:xfrm>
            <a:off x="0" y="0"/>
            <a:ext cx="7242175" cy="1981200"/>
            <a:chOff x="0" y="0"/>
            <a:chExt cx="7242175" cy="1981200"/>
          </a:xfrm>
        </p:grpSpPr>
        <p:sp>
          <p:nvSpPr>
            <p:cNvPr id="4867"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68"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7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7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7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4873"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661895534"/>
      </p:ext>
    </p:extLst>
  </p:cSld>
  <p:clrMapOvr>
    <a:masterClrMapping/>
  </p:clrMapOvr>
  <p:transition spd="med"/>
</p:sldLayout>
</file>

<file path=ppt/slideLayouts/slideLayout1089.xml><?xml version="1.0" encoding="utf-8"?>
<p:sldLayout xmlns:a="http://schemas.openxmlformats.org/drawingml/2006/main" xmlns:r="http://schemas.openxmlformats.org/officeDocument/2006/relationships" xmlns:p="http://schemas.openxmlformats.org/presentationml/2006/main" showMasterSp="0" type="tx">
  <p:cSld name="25_Blank">
    <p:bg>
      <p:bgPr>
        <a:solidFill>
          <a:srgbClr val="720000"/>
        </a:solidFill>
        <a:effectLst/>
      </p:bgPr>
    </p:bg>
    <p:spTree>
      <p:nvGrpSpPr>
        <p:cNvPr id="1" name=""/>
        <p:cNvGrpSpPr/>
        <p:nvPr/>
      </p:nvGrpSpPr>
      <p:grpSpPr>
        <a:xfrm>
          <a:off x="0" y="0"/>
          <a:ext cx="0" cy="0"/>
          <a:chOff x="0" y="0"/>
          <a:chExt cx="0" cy="0"/>
        </a:xfrm>
      </p:grpSpPr>
      <p:grpSp>
        <p:nvGrpSpPr>
          <p:cNvPr id="4893" name="Group 2"/>
          <p:cNvGrpSpPr/>
          <p:nvPr/>
        </p:nvGrpSpPr>
        <p:grpSpPr>
          <a:xfrm>
            <a:off x="0" y="0"/>
            <a:ext cx="7242175" cy="1981200"/>
            <a:chOff x="0" y="0"/>
            <a:chExt cx="7242175" cy="1981200"/>
          </a:xfrm>
        </p:grpSpPr>
        <p:sp>
          <p:nvSpPr>
            <p:cNvPr id="489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9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9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789969974"/>
      </p:ext>
    </p:extLst>
  </p:cSld>
  <p:clrMapOvr>
    <a:masterClrMapping/>
  </p:clrMapOvr>
  <p:transition spd="med"/>
</p:sldLayout>
</file>

<file path=ppt/slideLayouts/slideLayout1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95D3EC47-10F0-594C-82A2-4EBE6DB49681}"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1414465035"/>
      </p:ext>
    </p:extLst>
  </p:cSld>
  <p:clrMapOvr>
    <a:masterClrMapping/>
  </p:clrMapOvr>
</p:sldLayout>
</file>

<file path=ppt/slideLayouts/slideLayout1090.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720000"/>
        </a:solidFill>
        <a:effectLst/>
      </p:bgPr>
    </p:bg>
    <p:spTree>
      <p:nvGrpSpPr>
        <p:cNvPr id="1" name=""/>
        <p:cNvGrpSpPr/>
        <p:nvPr/>
      </p:nvGrpSpPr>
      <p:grpSpPr>
        <a:xfrm>
          <a:off x="0" y="0"/>
          <a:ext cx="0" cy="0"/>
          <a:chOff x="0" y="0"/>
          <a:chExt cx="0" cy="0"/>
        </a:xfrm>
      </p:grpSpPr>
      <p:grpSp>
        <p:nvGrpSpPr>
          <p:cNvPr id="4903" name="Group 2"/>
          <p:cNvGrpSpPr/>
          <p:nvPr/>
        </p:nvGrpSpPr>
        <p:grpSpPr>
          <a:xfrm>
            <a:off x="0" y="0"/>
            <a:ext cx="7242175" cy="1981200"/>
            <a:chOff x="0" y="0"/>
            <a:chExt cx="7242175" cy="1981200"/>
          </a:xfrm>
        </p:grpSpPr>
        <p:sp>
          <p:nvSpPr>
            <p:cNvPr id="490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0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904" name="Title Text"/>
          <p:cNvSpPr txBox="1">
            <a:spLocks noGrp="1"/>
          </p:cNvSpPr>
          <p:nvPr>
            <p:ph type="title"/>
          </p:nvPr>
        </p:nvSpPr>
        <p:spPr>
          <a:xfrm>
            <a:off x="457200" y="273050"/>
            <a:ext cx="3008314" cy="1162050"/>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90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0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4907"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934910175"/>
      </p:ext>
    </p:extLst>
  </p:cSld>
  <p:clrMapOvr>
    <a:masterClrMapping/>
  </p:clrMapOvr>
  <p:transition spd="med"/>
</p:sldLayout>
</file>

<file path=ppt/slideLayouts/slideLayout1091.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720000"/>
        </a:solidFill>
        <a:effectLst/>
      </p:bgPr>
    </p:bg>
    <p:spTree>
      <p:nvGrpSpPr>
        <p:cNvPr id="1" name=""/>
        <p:cNvGrpSpPr/>
        <p:nvPr/>
      </p:nvGrpSpPr>
      <p:grpSpPr>
        <a:xfrm>
          <a:off x="0" y="0"/>
          <a:ext cx="0" cy="0"/>
          <a:chOff x="0" y="0"/>
          <a:chExt cx="0" cy="0"/>
        </a:xfrm>
      </p:grpSpPr>
      <p:grpSp>
        <p:nvGrpSpPr>
          <p:cNvPr id="4916" name="Group 2"/>
          <p:cNvGrpSpPr/>
          <p:nvPr/>
        </p:nvGrpSpPr>
        <p:grpSpPr>
          <a:xfrm>
            <a:off x="0" y="0"/>
            <a:ext cx="7242175" cy="1981200"/>
            <a:chOff x="0" y="0"/>
            <a:chExt cx="7242175" cy="1981200"/>
          </a:xfrm>
        </p:grpSpPr>
        <p:sp>
          <p:nvSpPr>
            <p:cNvPr id="4914"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15"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917" name="Title Text"/>
          <p:cNvSpPr txBox="1">
            <a:spLocks noGrp="1"/>
          </p:cNvSpPr>
          <p:nvPr>
            <p:ph type="title"/>
          </p:nvPr>
        </p:nvSpPr>
        <p:spPr>
          <a:xfrm>
            <a:off x="1792288" y="4800600"/>
            <a:ext cx="5486401" cy="566738"/>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91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9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20"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662451150"/>
      </p:ext>
    </p:extLst>
  </p:cSld>
  <p:clrMapOvr>
    <a:masterClrMapping/>
  </p:clrMapOvr>
  <p:transition spd="med"/>
</p:sldLayout>
</file>

<file path=ppt/slideLayouts/slideLayout1092.xml><?xml version="1.0" encoding="utf-8"?>
<p:sldLayout xmlns:a="http://schemas.openxmlformats.org/drawingml/2006/main" xmlns:r="http://schemas.openxmlformats.org/officeDocument/2006/relationships" xmlns:p="http://schemas.openxmlformats.org/presentationml/2006/main" showMasterSp="0" type="tx">
  <p:cSld name="2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927"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2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2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98181071"/>
      </p:ext>
    </p:extLst>
  </p:cSld>
  <p:clrMapOvr>
    <a:masterClrMapping/>
  </p:clrMapOvr>
  <p:transition spd="med"/>
</p:sldLayout>
</file>

<file path=ppt/slideLayouts/slideLayout1093.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945"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4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4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15096688"/>
      </p:ext>
    </p:extLst>
  </p:cSld>
  <p:clrMapOvr>
    <a:masterClrMapping/>
  </p:clrMapOvr>
  <p:transition spd="med"/>
</p:sldLayout>
</file>

<file path=ppt/slideLayouts/slideLayout1094.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95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5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5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17491195"/>
      </p:ext>
    </p:extLst>
  </p:cSld>
  <p:clrMapOvr>
    <a:masterClrMapping/>
  </p:clrMapOvr>
  <p:transition spd="med"/>
</p:sldLayout>
</file>

<file path=ppt/slideLayouts/slideLayout1095.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96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6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6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496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56651211"/>
      </p:ext>
    </p:extLst>
  </p:cSld>
  <p:clrMapOvr>
    <a:masterClrMapping/>
  </p:clrMapOvr>
  <p:transition spd="med"/>
</p:sldLayout>
</file>

<file path=ppt/slideLayouts/slideLayout1096.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97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7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38429669"/>
      </p:ext>
    </p:extLst>
  </p:cSld>
  <p:clrMapOvr>
    <a:masterClrMapping/>
  </p:clrMapOvr>
  <p:transition spd="med"/>
</p:sldLayout>
</file>

<file path=ppt/slideLayouts/slideLayout1097.xml><?xml version="1.0" encoding="utf-8"?>
<p:sldLayout xmlns:a="http://schemas.openxmlformats.org/drawingml/2006/main" xmlns:r="http://schemas.openxmlformats.org/officeDocument/2006/relationships" xmlns:p="http://schemas.openxmlformats.org/presentationml/2006/main" showMasterSp="0" type="tx">
  <p:cSld name="26_Blank">
    <p:bg>
      <p:bgPr>
        <a:solidFill>
          <a:schemeClr val="accent3">
            <a:lumOff val="44000"/>
          </a:schemeClr>
        </a:solidFill>
        <a:effectLst/>
      </p:bgPr>
    </p:bg>
    <p:spTree>
      <p:nvGrpSpPr>
        <p:cNvPr id="1" name=""/>
        <p:cNvGrpSpPr/>
        <p:nvPr/>
      </p:nvGrpSpPr>
      <p:grpSpPr>
        <a:xfrm>
          <a:off x="0" y="0"/>
          <a:ext cx="0" cy="0"/>
          <a:chOff x="0" y="0"/>
          <a:chExt cx="0" cy="0"/>
        </a:xfrm>
      </p:grpSpPr>
      <p:sp>
        <p:nvSpPr>
          <p:cNvPr id="498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90782405"/>
      </p:ext>
    </p:extLst>
  </p:cSld>
  <p:clrMapOvr>
    <a:masterClrMapping/>
  </p:clrMapOvr>
  <p:transition spd="med"/>
</p:sldLayout>
</file>

<file path=ppt/slideLayouts/slideLayout1098.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988"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8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9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499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77393802"/>
      </p:ext>
    </p:extLst>
  </p:cSld>
  <p:clrMapOvr>
    <a:masterClrMapping/>
  </p:clrMapOvr>
  <p:transition spd="med"/>
</p:sldLayout>
</file>

<file path=ppt/slideLayouts/slideLayout1099.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998"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9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00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00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47514663"/>
      </p:ext>
    </p:extLst>
  </p:cSld>
  <p:clrMapOvr>
    <a:masterClrMapping/>
  </p:clrMapOvr>
  <p:transition spd="med"/>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0E6FB605-B809-724A-B092-8A37D33D3B0F}" type="slidenum">
              <a:rPr lang="en-US" smtClean="0"/>
              <a:pPr/>
              <a:t>‹#›</a:t>
            </a:fld>
            <a:endParaRPr lang="en-US" dirty="0"/>
          </a:p>
        </p:txBody>
      </p:sp>
    </p:spTree>
    <p:extLst>
      <p:ext uri="{BB962C8B-B14F-4D97-AF65-F5344CB8AC3E}">
        <p14:creationId xmlns:p14="http://schemas.microsoft.com/office/powerpoint/2010/main" val="3894461422"/>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E1F24264-E019-4042-B81C-51C91E1A9753}"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682441590"/>
      </p:ext>
    </p:extLst>
  </p:cSld>
  <p:clrMapOvr>
    <a:masterClrMapping/>
  </p:clrMapOvr>
</p:sldLayout>
</file>

<file path=ppt/slideLayouts/slideLayout1100.xml><?xml version="1.0" encoding="utf-8"?>
<p:sldLayout xmlns:a="http://schemas.openxmlformats.org/drawingml/2006/main" xmlns:r="http://schemas.openxmlformats.org/officeDocument/2006/relationships" xmlns:p="http://schemas.openxmlformats.org/presentationml/2006/main" showMasterSp="0" type="tx">
  <p:cSld name="29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30" name="Group 2"/>
          <p:cNvGrpSpPr/>
          <p:nvPr/>
        </p:nvGrpSpPr>
        <p:grpSpPr>
          <a:xfrm>
            <a:off x="-1" y="-1"/>
            <a:ext cx="9144001" cy="6858001"/>
            <a:chOff x="0" y="0"/>
            <a:chExt cx="9143999" cy="6858000"/>
          </a:xfrm>
        </p:grpSpPr>
        <p:grpSp>
          <p:nvGrpSpPr>
            <p:cNvPr id="5026" name="Group 3"/>
            <p:cNvGrpSpPr/>
            <p:nvPr/>
          </p:nvGrpSpPr>
          <p:grpSpPr>
            <a:xfrm>
              <a:off x="0" y="0"/>
              <a:ext cx="8839200" cy="6858000"/>
              <a:chOff x="0" y="0"/>
              <a:chExt cx="8839200" cy="6858000"/>
            </a:xfrm>
          </p:grpSpPr>
          <p:grpSp>
            <p:nvGrpSpPr>
              <p:cNvPr id="5013" name="Group 4"/>
              <p:cNvGrpSpPr/>
              <p:nvPr/>
            </p:nvGrpSpPr>
            <p:grpSpPr>
              <a:xfrm>
                <a:off x="0" y="-1"/>
                <a:ext cx="5105400" cy="4876801"/>
                <a:chOff x="0" y="0"/>
                <a:chExt cx="5105400" cy="4876800"/>
              </a:xfrm>
            </p:grpSpPr>
            <p:sp>
              <p:nvSpPr>
                <p:cNvPr id="5008" name="Oval 5"/>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09" name="Oval 6"/>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0" name="Oval 7"/>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1" name="Oval 8"/>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2" name="Oval 9"/>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19" name="Group 10"/>
              <p:cNvGrpSpPr/>
              <p:nvPr/>
            </p:nvGrpSpPr>
            <p:grpSpPr>
              <a:xfrm>
                <a:off x="3200400" y="3200399"/>
                <a:ext cx="3886200" cy="3657601"/>
                <a:chOff x="0" y="0"/>
                <a:chExt cx="3886200" cy="3657600"/>
              </a:xfrm>
            </p:grpSpPr>
            <p:sp>
              <p:nvSpPr>
                <p:cNvPr id="5014" name="Oval 11"/>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5" name="Oval 12"/>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6" name="Oval 13"/>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7"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8" name="Oval 15"/>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25" name="Group 16"/>
              <p:cNvGrpSpPr/>
              <p:nvPr/>
            </p:nvGrpSpPr>
            <p:grpSpPr>
              <a:xfrm>
                <a:off x="4495800" y="152399"/>
                <a:ext cx="4343400" cy="4114801"/>
                <a:chOff x="0" y="0"/>
                <a:chExt cx="4343400" cy="4114800"/>
              </a:xfrm>
            </p:grpSpPr>
            <p:sp>
              <p:nvSpPr>
                <p:cNvPr id="5020" name="Oval 17"/>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21" name="Oval 18"/>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22" name="Oval 19"/>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23" name="Oval 20"/>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24"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027"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b="1" i="0" dirty="0">
                <a:latin typeface="Arial" panose="020B0604020202020204" pitchFamily="34" charset="0"/>
              </a:endParaRPr>
            </a:p>
          </p:txBody>
        </p:sp>
        <p:sp>
          <p:nvSpPr>
            <p:cNvPr id="5028"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b="1" i="0" dirty="0">
                <a:latin typeface="Arial" panose="020B0604020202020204" pitchFamily="34" charset="0"/>
              </a:endParaRPr>
            </a:p>
          </p:txBody>
        </p:sp>
        <p:sp>
          <p:nvSpPr>
            <p:cNvPr id="5029"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5719" tIns="45719" rIns="45719" bIns="45719" numCol="1" anchor="t">
              <a:noAutofit/>
            </a:bodyPr>
            <a:lstStyle/>
            <a:p>
              <a:endParaRPr b="1" i="0" dirty="0">
                <a:latin typeface="Arial" panose="020B0604020202020204" pitchFamily="34" charset="0"/>
              </a:endParaRPr>
            </a:p>
          </p:txBody>
        </p:sp>
      </p:grpSp>
      <p:sp>
        <p:nvSpPr>
          <p:cNvPr id="5031" name="Title Text"/>
          <p:cNvSpPr txBox="1">
            <a:spLocks noGrp="1"/>
          </p:cNvSpPr>
          <p:nvPr>
            <p:ph type="title"/>
          </p:nvPr>
        </p:nvSpPr>
        <p:spPr>
          <a:xfrm>
            <a:off x="685800" y="22860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03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EAEAEA"/>
                </a:solidFill>
              </a:defRPr>
            </a:lvl1pPr>
            <a:lvl2pPr algn="ctr">
              <a:buSzPct val="110000"/>
              <a:buChar char="•"/>
              <a:defRPr>
                <a:solidFill>
                  <a:srgbClr val="EAEAEA"/>
                </a:solidFill>
              </a:defRPr>
            </a:lvl2pPr>
            <a:lvl3pPr algn="ctr">
              <a:buSzPct val="110000"/>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3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75475563"/>
      </p:ext>
    </p:extLst>
  </p:cSld>
  <p:clrMapOvr>
    <a:masterClrMapping/>
  </p:clrMapOvr>
  <p:transition spd="med"/>
</p:sldLayout>
</file>

<file path=ppt/slideLayouts/slideLayout1101.xml><?xml version="1.0" encoding="utf-8"?>
<p:sldLayout xmlns:a="http://schemas.openxmlformats.org/drawingml/2006/main" xmlns:r="http://schemas.openxmlformats.org/officeDocument/2006/relationships" xmlns:p="http://schemas.openxmlformats.org/presentationml/2006/main" showMasterSp="0" type="tx">
  <p:cSld name="25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58" name="Group 2"/>
          <p:cNvGrpSpPr/>
          <p:nvPr/>
        </p:nvGrpSpPr>
        <p:grpSpPr>
          <a:xfrm>
            <a:off x="0" y="0"/>
            <a:ext cx="8839200" cy="6858000"/>
            <a:chOff x="0" y="0"/>
            <a:chExt cx="8839200" cy="6858000"/>
          </a:xfrm>
        </p:grpSpPr>
        <p:grpSp>
          <p:nvGrpSpPr>
            <p:cNvPr id="5045" name="Group 3"/>
            <p:cNvGrpSpPr/>
            <p:nvPr/>
          </p:nvGrpSpPr>
          <p:grpSpPr>
            <a:xfrm>
              <a:off x="0" y="-1"/>
              <a:ext cx="5105400" cy="4876801"/>
              <a:chOff x="0" y="0"/>
              <a:chExt cx="5105400" cy="4876800"/>
            </a:xfrm>
          </p:grpSpPr>
          <p:sp>
            <p:nvSpPr>
              <p:cNvPr id="504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1"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2"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3"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4"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51" name="Group 9"/>
            <p:cNvGrpSpPr/>
            <p:nvPr/>
          </p:nvGrpSpPr>
          <p:grpSpPr>
            <a:xfrm>
              <a:off x="3200400" y="3200399"/>
              <a:ext cx="3886200" cy="3657601"/>
              <a:chOff x="0" y="0"/>
              <a:chExt cx="3886200" cy="3657600"/>
            </a:xfrm>
          </p:grpSpPr>
          <p:sp>
            <p:nvSpPr>
              <p:cNvPr id="504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8"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0"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57" name="Group 15"/>
            <p:cNvGrpSpPr/>
            <p:nvPr/>
          </p:nvGrpSpPr>
          <p:grpSpPr>
            <a:xfrm>
              <a:off x="4495800" y="152399"/>
              <a:ext cx="4343400" cy="4114801"/>
              <a:chOff x="0" y="0"/>
              <a:chExt cx="4343400" cy="4114800"/>
            </a:xfrm>
          </p:grpSpPr>
          <p:sp>
            <p:nvSpPr>
              <p:cNvPr id="505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3"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5"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059"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060" name="Body Level One…"/>
          <p:cNvSpPr txBox="1">
            <a:spLocks noGrp="1"/>
          </p:cNvSpPr>
          <p:nvPr>
            <p:ph type="body" idx="1"/>
          </p:nvPr>
        </p:nvSpPr>
        <p:spPr>
          <a:xfrm>
            <a:off x="685800" y="1981200"/>
            <a:ext cx="7772400" cy="4114800"/>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6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51777186"/>
      </p:ext>
    </p:extLst>
  </p:cSld>
  <p:clrMapOvr>
    <a:masterClrMapping/>
  </p:clrMapOvr>
  <p:transition spd="med"/>
</p:sldLayout>
</file>

<file path=ppt/slideLayouts/slideLayout1102.xml><?xml version="1.0" encoding="utf-8"?>
<p:sldLayout xmlns:a="http://schemas.openxmlformats.org/drawingml/2006/main" xmlns:r="http://schemas.openxmlformats.org/officeDocument/2006/relationships" xmlns:p="http://schemas.openxmlformats.org/presentationml/2006/main" showMasterSp="0" type="tx">
  <p:cSld name="22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86" name="Group 2"/>
          <p:cNvGrpSpPr/>
          <p:nvPr/>
        </p:nvGrpSpPr>
        <p:grpSpPr>
          <a:xfrm>
            <a:off x="0" y="0"/>
            <a:ext cx="8839200" cy="6858000"/>
            <a:chOff x="0" y="0"/>
            <a:chExt cx="8839200" cy="6858000"/>
          </a:xfrm>
        </p:grpSpPr>
        <p:grpSp>
          <p:nvGrpSpPr>
            <p:cNvPr id="5073" name="Group 3"/>
            <p:cNvGrpSpPr/>
            <p:nvPr/>
          </p:nvGrpSpPr>
          <p:grpSpPr>
            <a:xfrm>
              <a:off x="0" y="-1"/>
              <a:ext cx="5105400" cy="4876801"/>
              <a:chOff x="0" y="0"/>
              <a:chExt cx="5105400" cy="4876800"/>
            </a:xfrm>
          </p:grpSpPr>
          <p:sp>
            <p:nvSpPr>
              <p:cNvPr id="5068"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69"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0"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1"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2"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79" name="Group 9"/>
            <p:cNvGrpSpPr/>
            <p:nvPr/>
          </p:nvGrpSpPr>
          <p:grpSpPr>
            <a:xfrm>
              <a:off x="3200400" y="3200399"/>
              <a:ext cx="3886200" cy="3657601"/>
              <a:chOff x="0" y="0"/>
              <a:chExt cx="3886200" cy="3657600"/>
            </a:xfrm>
          </p:grpSpPr>
          <p:sp>
            <p:nvSpPr>
              <p:cNvPr id="5074"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5"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6"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8"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85" name="Group 15"/>
            <p:cNvGrpSpPr/>
            <p:nvPr/>
          </p:nvGrpSpPr>
          <p:grpSpPr>
            <a:xfrm>
              <a:off x="4495800" y="152399"/>
              <a:ext cx="4343400" cy="4114801"/>
              <a:chOff x="0" y="0"/>
              <a:chExt cx="4343400" cy="4114800"/>
            </a:xfrm>
          </p:grpSpPr>
          <p:sp>
            <p:nvSpPr>
              <p:cNvPr id="5080"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81"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82"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83"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8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08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defRPr>
            </a:lvl1pPr>
          </a:lstStyle>
          <a:p>
            <a:r>
              <a:t>Title Text</a:t>
            </a:r>
          </a:p>
        </p:txBody>
      </p:sp>
      <p:sp>
        <p:nvSpPr>
          <p:cNvPr id="508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8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0297273"/>
      </p:ext>
    </p:extLst>
  </p:cSld>
  <p:clrMapOvr>
    <a:masterClrMapping/>
  </p:clrMapOvr>
  <p:transition spd="med"/>
</p:sldLayout>
</file>

<file path=ppt/slideLayouts/slideLayout1103.xml><?xml version="1.0" encoding="utf-8"?>
<p:sldLayout xmlns:a="http://schemas.openxmlformats.org/drawingml/2006/main" xmlns:r="http://schemas.openxmlformats.org/officeDocument/2006/relationships" xmlns:p="http://schemas.openxmlformats.org/presentationml/2006/main" showMasterSp="0" type="tx">
  <p:cSld name="22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14" name="Group 2"/>
          <p:cNvGrpSpPr/>
          <p:nvPr/>
        </p:nvGrpSpPr>
        <p:grpSpPr>
          <a:xfrm>
            <a:off x="0" y="0"/>
            <a:ext cx="8839200" cy="6858000"/>
            <a:chOff x="0" y="0"/>
            <a:chExt cx="8839200" cy="6858000"/>
          </a:xfrm>
        </p:grpSpPr>
        <p:grpSp>
          <p:nvGrpSpPr>
            <p:cNvPr id="5101" name="Group 3"/>
            <p:cNvGrpSpPr/>
            <p:nvPr/>
          </p:nvGrpSpPr>
          <p:grpSpPr>
            <a:xfrm>
              <a:off x="0" y="-1"/>
              <a:ext cx="5105400" cy="4876801"/>
              <a:chOff x="0" y="0"/>
              <a:chExt cx="5105400" cy="4876800"/>
            </a:xfrm>
          </p:grpSpPr>
          <p:sp>
            <p:nvSpPr>
              <p:cNvPr id="509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97"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98"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99"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0"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07" name="Group 9"/>
            <p:cNvGrpSpPr/>
            <p:nvPr/>
          </p:nvGrpSpPr>
          <p:grpSpPr>
            <a:xfrm>
              <a:off x="3200400" y="3200399"/>
              <a:ext cx="3886200" cy="3657601"/>
              <a:chOff x="0" y="0"/>
              <a:chExt cx="3886200" cy="3657600"/>
            </a:xfrm>
          </p:grpSpPr>
          <p:sp>
            <p:nvSpPr>
              <p:cNvPr id="510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4"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6"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13" name="Group 15"/>
            <p:cNvGrpSpPr/>
            <p:nvPr/>
          </p:nvGrpSpPr>
          <p:grpSpPr>
            <a:xfrm>
              <a:off x="4495800" y="152399"/>
              <a:ext cx="4343400" cy="4114801"/>
              <a:chOff x="0" y="0"/>
              <a:chExt cx="4343400" cy="4114800"/>
            </a:xfrm>
          </p:grpSpPr>
          <p:sp>
            <p:nvSpPr>
              <p:cNvPr id="510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9"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1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11"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1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115"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11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buChar char="•"/>
              <a:defRPr sz="2800">
                <a:solidFill>
                  <a:srgbClr val="EAEAEA"/>
                </a:solidFill>
              </a:defRPr>
            </a:lvl1pPr>
            <a:lvl2pPr marL="790575" indent="-333375">
              <a:spcBef>
                <a:spcPts val="600"/>
              </a:spcBef>
              <a:buClr>
                <a:srgbClr val="99CCFF"/>
              </a:buClr>
              <a:buSzPct val="110000"/>
              <a:buChar char="•"/>
              <a:defRPr sz="2800">
                <a:solidFill>
                  <a:srgbClr val="EAEAEA"/>
                </a:solidFill>
              </a:defRPr>
            </a:lvl2pPr>
            <a:lvl3pPr marL="1234439" indent="-320039">
              <a:spcBef>
                <a:spcPts val="600"/>
              </a:spcBef>
              <a:buClr>
                <a:srgbClr val="99CCFF"/>
              </a:buClr>
              <a:buSzPct val="110000"/>
              <a:defRPr sz="2800">
                <a:solidFill>
                  <a:srgbClr val="EAEAEA"/>
                </a:solidFill>
              </a:defRPr>
            </a:lvl3pPr>
            <a:lvl4pPr marL="1727200" indent="-355600">
              <a:spcBef>
                <a:spcPts val="600"/>
              </a:spcBef>
              <a:buClr>
                <a:srgbClr val="99CCFF"/>
              </a:buClr>
              <a:buChar char="–"/>
              <a:defRPr sz="2800">
                <a:solidFill>
                  <a:srgbClr val="EAEAEA"/>
                </a:solidFill>
              </a:defRPr>
            </a:lvl4pPr>
            <a:lvl5pPr marL="2184400" indent="-355600">
              <a:spcBef>
                <a:spcPts val="600"/>
              </a:spcBef>
              <a:buClr>
                <a:srgbClr val="99CCFF"/>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11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72847137"/>
      </p:ext>
    </p:extLst>
  </p:cSld>
  <p:clrMapOvr>
    <a:masterClrMapping/>
  </p:clrMapOvr>
  <p:transition spd="med"/>
</p:sldLayout>
</file>

<file path=ppt/slideLayouts/slideLayout1104.xml><?xml version="1.0" encoding="utf-8"?>
<p:sldLayout xmlns:a="http://schemas.openxmlformats.org/drawingml/2006/main" xmlns:r="http://schemas.openxmlformats.org/officeDocument/2006/relationships" xmlns:p="http://schemas.openxmlformats.org/presentationml/2006/main" showMasterSp="0" type="tx">
  <p:cSld name="22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42" name="Group 2"/>
          <p:cNvGrpSpPr/>
          <p:nvPr/>
        </p:nvGrpSpPr>
        <p:grpSpPr>
          <a:xfrm>
            <a:off x="0" y="0"/>
            <a:ext cx="8839200" cy="6858000"/>
            <a:chOff x="0" y="0"/>
            <a:chExt cx="8839200" cy="6858000"/>
          </a:xfrm>
        </p:grpSpPr>
        <p:grpSp>
          <p:nvGrpSpPr>
            <p:cNvPr id="5129" name="Group 3"/>
            <p:cNvGrpSpPr/>
            <p:nvPr/>
          </p:nvGrpSpPr>
          <p:grpSpPr>
            <a:xfrm>
              <a:off x="0" y="-1"/>
              <a:ext cx="5105400" cy="4876801"/>
              <a:chOff x="0" y="0"/>
              <a:chExt cx="5105400" cy="4876800"/>
            </a:xfrm>
          </p:grpSpPr>
          <p:sp>
            <p:nvSpPr>
              <p:cNvPr id="5124"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25"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26"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27"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28"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35" name="Group 9"/>
            <p:cNvGrpSpPr/>
            <p:nvPr/>
          </p:nvGrpSpPr>
          <p:grpSpPr>
            <a:xfrm>
              <a:off x="3200400" y="3200399"/>
              <a:ext cx="3886200" cy="3657601"/>
              <a:chOff x="0" y="0"/>
              <a:chExt cx="3886200" cy="3657600"/>
            </a:xfrm>
          </p:grpSpPr>
          <p:sp>
            <p:nvSpPr>
              <p:cNvPr id="5130"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1"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2"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4"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41" name="Group 15"/>
            <p:cNvGrpSpPr/>
            <p:nvPr/>
          </p:nvGrpSpPr>
          <p:grpSpPr>
            <a:xfrm>
              <a:off x="4495800" y="152399"/>
              <a:ext cx="4343400" cy="4114801"/>
              <a:chOff x="0" y="0"/>
              <a:chExt cx="4343400" cy="4114800"/>
            </a:xfrm>
          </p:grpSpPr>
          <p:sp>
            <p:nvSpPr>
              <p:cNvPr id="5136"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7"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8"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9"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4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143"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defRPr>
            </a:lvl1pPr>
          </a:lstStyle>
          <a:p>
            <a:r>
              <a:t>Title Text</a:t>
            </a:r>
          </a:p>
        </p:txBody>
      </p:sp>
      <p:sp>
        <p:nvSpPr>
          <p:cNvPr id="514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14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EAEAEA"/>
                </a:solidFill>
              </a:defRPr>
            </a:pPr>
            <a:endParaRPr/>
          </a:p>
        </p:txBody>
      </p:sp>
      <p:sp>
        <p:nvSpPr>
          <p:cNvPr id="514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81235593"/>
      </p:ext>
    </p:extLst>
  </p:cSld>
  <p:clrMapOvr>
    <a:masterClrMapping/>
  </p:clrMapOvr>
  <p:transition spd="med"/>
</p:sldLayout>
</file>

<file path=ppt/slideLayouts/slideLayout1105.xml><?xml version="1.0" encoding="utf-8"?>
<p:sldLayout xmlns:a="http://schemas.openxmlformats.org/drawingml/2006/main" xmlns:r="http://schemas.openxmlformats.org/officeDocument/2006/relationships" xmlns:p="http://schemas.openxmlformats.org/presentationml/2006/main" showMasterSp="0" type="tx">
  <p:cSld name="22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71" name="Group 2"/>
          <p:cNvGrpSpPr/>
          <p:nvPr/>
        </p:nvGrpSpPr>
        <p:grpSpPr>
          <a:xfrm>
            <a:off x="0" y="0"/>
            <a:ext cx="8839200" cy="6858000"/>
            <a:chOff x="0" y="0"/>
            <a:chExt cx="8839200" cy="6858000"/>
          </a:xfrm>
        </p:grpSpPr>
        <p:grpSp>
          <p:nvGrpSpPr>
            <p:cNvPr id="5158" name="Group 3"/>
            <p:cNvGrpSpPr/>
            <p:nvPr/>
          </p:nvGrpSpPr>
          <p:grpSpPr>
            <a:xfrm>
              <a:off x="0" y="-1"/>
              <a:ext cx="5105400" cy="4876801"/>
              <a:chOff x="0" y="0"/>
              <a:chExt cx="5105400" cy="4876800"/>
            </a:xfrm>
          </p:grpSpPr>
          <p:sp>
            <p:nvSpPr>
              <p:cNvPr id="5153"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54"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55"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56"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57"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64" name="Group 9"/>
            <p:cNvGrpSpPr/>
            <p:nvPr/>
          </p:nvGrpSpPr>
          <p:grpSpPr>
            <a:xfrm>
              <a:off x="3200400" y="3200399"/>
              <a:ext cx="3886200" cy="3657601"/>
              <a:chOff x="0" y="0"/>
              <a:chExt cx="3886200" cy="3657600"/>
            </a:xfrm>
          </p:grpSpPr>
          <p:sp>
            <p:nvSpPr>
              <p:cNvPr id="5159"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0"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1"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3"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70" name="Group 15"/>
            <p:cNvGrpSpPr/>
            <p:nvPr/>
          </p:nvGrpSpPr>
          <p:grpSpPr>
            <a:xfrm>
              <a:off x="4495800" y="152399"/>
              <a:ext cx="4343400" cy="4114801"/>
              <a:chOff x="0" y="0"/>
              <a:chExt cx="4343400" cy="4114800"/>
            </a:xfrm>
          </p:grpSpPr>
          <p:sp>
            <p:nvSpPr>
              <p:cNvPr id="5165"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6"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7"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8"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17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17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95787689"/>
      </p:ext>
    </p:extLst>
  </p:cSld>
  <p:clrMapOvr>
    <a:masterClrMapping/>
  </p:clrMapOvr>
  <p:transition spd="med"/>
</p:sldLayout>
</file>

<file path=ppt/slideLayouts/slideLayout1106.xml><?xml version="1.0" encoding="utf-8"?>
<p:sldLayout xmlns:a="http://schemas.openxmlformats.org/drawingml/2006/main" xmlns:r="http://schemas.openxmlformats.org/officeDocument/2006/relationships" xmlns:p="http://schemas.openxmlformats.org/presentationml/2006/main" showMasterSp="0" type="tx">
  <p:cSld name="27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98" name="Group 2"/>
          <p:cNvGrpSpPr/>
          <p:nvPr/>
        </p:nvGrpSpPr>
        <p:grpSpPr>
          <a:xfrm>
            <a:off x="0" y="0"/>
            <a:ext cx="8839200" cy="6858000"/>
            <a:chOff x="0" y="0"/>
            <a:chExt cx="8839200" cy="6858000"/>
          </a:xfrm>
        </p:grpSpPr>
        <p:grpSp>
          <p:nvGrpSpPr>
            <p:cNvPr id="5185" name="Group 3"/>
            <p:cNvGrpSpPr/>
            <p:nvPr/>
          </p:nvGrpSpPr>
          <p:grpSpPr>
            <a:xfrm>
              <a:off x="0" y="-1"/>
              <a:ext cx="5105400" cy="4876801"/>
              <a:chOff x="0" y="0"/>
              <a:chExt cx="5105400" cy="4876800"/>
            </a:xfrm>
          </p:grpSpPr>
          <p:sp>
            <p:nvSpPr>
              <p:cNvPr id="518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1"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2"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3"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4"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91" name="Group 9"/>
            <p:cNvGrpSpPr/>
            <p:nvPr/>
          </p:nvGrpSpPr>
          <p:grpSpPr>
            <a:xfrm>
              <a:off x="3200400" y="3200399"/>
              <a:ext cx="3886200" cy="3657601"/>
              <a:chOff x="0" y="0"/>
              <a:chExt cx="3886200" cy="3657600"/>
            </a:xfrm>
          </p:grpSpPr>
          <p:sp>
            <p:nvSpPr>
              <p:cNvPr id="518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8"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0"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97" name="Group 15"/>
            <p:cNvGrpSpPr/>
            <p:nvPr/>
          </p:nvGrpSpPr>
          <p:grpSpPr>
            <a:xfrm>
              <a:off x="4495800" y="152399"/>
              <a:ext cx="4343400" cy="4114801"/>
              <a:chOff x="0" y="0"/>
              <a:chExt cx="4343400" cy="4114800"/>
            </a:xfrm>
          </p:grpSpPr>
          <p:sp>
            <p:nvSpPr>
              <p:cNvPr id="519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3"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5"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1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23664255"/>
      </p:ext>
    </p:extLst>
  </p:cSld>
  <p:clrMapOvr>
    <a:masterClrMapping/>
  </p:clrMapOvr>
  <p:transition spd="med"/>
</p:sldLayout>
</file>

<file path=ppt/slideLayouts/slideLayout1107.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224" name="Group 2"/>
          <p:cNvGrpSpPr/>
          <p:nvPr/>
        </p:nvGrpSpPr>
        <p:grpSpPr>
          <a:xfrm>
            <a:off x="0" y="0"/>
            <a:ext cx="8839200" cy="6858000"/>
            <a:chOff x="0" y="0"/>
            <a:chExt cx="8839200" cy="6858000"/>
          </a:xfrm>
        </p:grpSpPr>
        <p:grpSp>
          <p:nvGrpSpPr>
            <p:cNvPr id="5211" name="Group 3"/>
            <p:cNvGrpSpPr/>
            <p:nvPr/>
          </p:nvGrpSpPr>
          <p:grpSpPr>
            <a:xfrm>
              <a:off x="0" y="-1"/>
              <a:ext cx="5105400" cy="4876801"/>
              <a:chOff x="0" y="0"/>
              <a:chExt cx="5105400" cy="4876800"/>
            </a:xfrm>
          </p:grpSpPr>
          <p:sp>
            <p:nvSpPr>
              <p:cNvPr id="520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07"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08"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09"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0"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217" name="Group 9"/>
            <p:cNvGrpSpPr/>
            <p:nvPr/>
          </p:nvGrpSpPr>
          <p:grpSpPr>
            <a:xfrm>
              <a:off x="3200400" y="3200399"/>
              <a:ext cx="3886200" cy="3657601"/>
              <a:chOff x="0" y="0"/>
              <a:chExt cx="3886200" cy="3657600"/>
            </a:xfrm>
          </p:grpSpPr>
          <p:sp>
            <p:nvSpPr>
              <p:cNvPr id="521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4"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6"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223" name="Group 15"/>
            <p:cNvGrpSpPr/>
            <p:nvPr/>
          </p:nvGrpSpPr>
          <p:grpSpPr>
            <a:xfrm>
              <a:off x="4495800" y="152399"/>
              <a:ext cx="4343400" cy="4114801"/>
              <a:chOff x="0" y="0"/>
              <a:chExt cx="4343400" cy="4114800"/>
            </a:xfrm>
          </p:grpSpPr>
          <p:sp>
            <p:nvSpPr>
              <p:cNvPr id="521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9"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2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21"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2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225"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defRPr>
            </a:lvl1pPr>
          </a:lstStyle>
          <a:p>
            <a:r>
              <a:t>Title Text</a:t>
            </a:r>
          </a:p>
        </p:txBody>
      </p:sp>
      <p:sp>
        <p:nvSpPr>
          <p:cNvPr id="522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22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EAEAEA"/>
                </a:solidFill>
              </a:defRPr>
            </a:pPr>
            <a:endParaRPr/>
          </a:p>
        </p:txBody>
      </p:sp>
      <p:sp>
        <p:nvSpPr>
          <p:cNvPr id="522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73555798"/>
      </p:ext>
    </p:extLst>
  </p:cSld>
  <p:clrMapOvr>
    <a:masterClrMapping/>
  </p:clrMapOvr>
  <p:transition spd="med"/>
</p:sldLayout>
</file>

<file path=ppt/slideLayouts/slideLayout1108.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253" name="Group 2"/>
          <p:cNvGrpSpPr/>
          <p:nvPr/>
        </p:nvGrpSpPr>
        <p:grpSpPr>
          <a:xfrm>
            <a:off x="0" y="0"/>
            <a:ext cx="8839200" cy="6858000"/>
            <a:chOff x="0" y="0"/>
            <a:chExt cx="8839200" cy="6858000"/>
          </a:xfrm>
        </p:grpSpPr>
        <p:grpSp>
          <p:nvGrpSpPr>
            <p:cNvPr id="5240" name="Group 3"/>
            <p:cNvGrpSpPr/>
            <p:nvPr/>
          </p:nvGrpSpPr>
          <p:grpSpPr>
            <a:xfrm>
              <a:off x="0" y="-1"/>
              <a:ext cx="5105400" cy="4876801"/>
              <a:chOff x="0" y="0"/>
              <a:chExt cx="5105400" cy="4876800"/>
            </a:xfrm>
          </p:grpSpPr>
          <p:sp>
            <p:nvSpPr>
              <p:cNvPr id="5235"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36"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37"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38"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39"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246" name="Group 9"/>
            <p:cNvGrpSpPr/>
            <p:nvPr/>
          </p:nvGrpSpPr>
          <p:grpSpPr>
            <a:xfrm>
              <a:off x="3200400" y="3200399"/>
              <a:ext cx="3886200" cy="3657601"/>
              <a:chOff x="0" y="0"/>
              <a:chExt cx="3886200" cy="3657600"/>
            </a:xfrm>
          </p:grpSpPr>
          <p:sp>
            <p:nvSpPr>
              <p:cNvPr id="5241"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2"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3"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5"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252" name="Group 15"/>
            <p:cNvGrpSpPr/>
            <p:nvPr/>
          </p:nvGrpSpPr>
          <p:grpSpPr>
            <a:xfrm>
              <a:off x="4495800" y="152399"/>
              <a:ext cx="4343400" cy="4114801"/>
              <a:chOff x="0" y="0"/>
              <a:chExt cx="4343400" cy="4114800"/>
            </a:xfrm>
          </p:grpSpPr>
          <p:sp>
            <p:nvSpPr>
              <p:cNvPr id="5247"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8"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9"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50"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5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254"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defRPr>
            </a:lvl1pPr>
          </a:lstStyle>
          <a:p>
            <a:r>
              <a:t>Title Text</a:t>
            </a:r>
          </a:p>
        </p:txBody>
      </p:sp>
      <p:sp>
        <p:nvSpPr>
          <p:cNvPr id="525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25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25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3436985"/>
      </p:ext>
    </p:extLst>
  </p:cSld>
  <p:clrMapOvr>
    <a:masterClrMapping/>
  </p:clrMapOvr>
  <p:transition spd="med"/>
</p:sldLayout>
</file>

<file path=ppt/slideLayouts/slideLayout1109.xml><?xml version="1.0" encoding="utf-8"?>
<p:sldLayout xmlns:a="http://schemas.openxmlformats.org/drawingml/2006/main" xmlns:r="http://schemas.openxmlformats.org/officeDocument/2006/relationships" xmlns:p="http://schemas.openxmlformats.org/presentationml/2006/main" showMasterSp="0" type="tx">
  <p:cSld name="30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264"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2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26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5396349"/>
      </p:ext>
    </p:extLst>
  </p:cSld>
  <p:clrMapOvr>
    <a:masterClrMapping/>
  </p:clrMapOvr>
  <p:transition spd="med"/>
</p:sldLayout>
</file>

<file path=ppt/slideLayouts/slideLayout1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8" name="Footer Placeholder 7"/>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9" name="Slide Number Placeholder 8"/>
          <p:cNvSpPr>
            <a:spLocks noGrp="1"/>
          </p:cNvSpPr>
          <p:nvPr>
            <p:ph type="sldNum" sz="quarter" idx="12"/>
          </p:nvPr>
        </p:nvSpPr>
        <p:spPr/>
        <p:txBody>
          <a:bodyPr/>
          <a:lstStyle>
            <a:lvl1pPr>
              <a:defRPr/>
            </a:lvl1pPr>
          </a:lstStyle>
          <a:p>
            <a:fld id="{9A2FC87F-F327-004C-BF44-7FEC1F20D543}"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3856588893"/>
      </p:ext>
    </p:extLst>
  </p:cSld>
  <p:clrMapOvr>
    <a:masterClrMapping/>
  </p:clrMapOvr>
</p:sldLayout>
</file>

<file path=ppt/slideLayouts/slideLayout1110.xml><?xml version="1.0" encoding="utf-8"?>
<p:sldLayout xmlns:a="http://schemas.openxmlformats.org/drawingml/2006/main" xmlns:r="http://schemas.openxmlformats.org/officeDocument/2006/relationships" xmlns:p="http://schemas.openxmlformats.org/presentationml/2006/main" showMasterSp="0" type="tx">
  <p:cSld name="26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7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274"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2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43450436"/>
      </p:ext>
    </p:extLst>
  </p:cSld>
  <p:clrMapOvr>
    <a:masterClrMapping/>
  </p:clrMapOvr>
  <p:transition spd="med"/>
</p:sldLayout>
</file>

<file path=ppt/slideLayouts/slideLayout1111.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28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2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2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33736936"/>
      </p:ext>
    </p:extLst>
  </p:cSld>
  <p:clrMapOvr>
    <a:masterClrMapping/>
  </p:clrMapOvr>
  <p:transition spd="med"/>
</p:sldLayout>
</file>

<file path=ppt/slideLayouts/slideLayout1112.xml><?xml version="1.0" encoding="utf-8"?>
<p:sldLayout xmlns:a="http://schemas.openxmlformats.org/drawingml/2006/main" xmlns:r="http://schemas.openxmlformats.org/officeDocument/2006/relationships" xmlns:p="http://schemas.openxmlformats.org/presentationml/2006/main" showMasterSp="0" type="tx">
  <p:cSld name="2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9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29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29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31466241"/>
      </p:ext>
    </p:extLst>
  </p:cSld>
  <p:clrMapOvr>
    <a:masterClrMapping/>
  </p:clrMapOvr>
  <p:transition spd="med"/>
</p:sldLayout>
</file>

<file path=ppt/slideLayouts/slideLayout1113.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30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3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30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530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91013784"/>
      </p:ext>
    </p:extLst>
  </p:cSld>
  <p:clrMapOvr>
    <a:masterClrMapping/>
  </p:clrMapOvr>
  <p:transition spd="med"/>
</p:sldLayout>
</file>

<file path=ppt/slideLayouts/slideLayout1114.xml><?xml version="1.0" encoding="utf-8"?>
<p:sldLayout xmlns:a="http://schemas.openxmlformats.org/drawingml/2006/main" xmlns:r="http://schemas.openxmlformats.org/officeDocument/2006/relationships" xmlns:p="http://schemas.openxmlformats.org/presentationml/2006/main" showMasterSp="0" type="tx">
  <p:cSld name="23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31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31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667660"/>
      </p:ext>
    </p:extLst>
  </p:cSld>
  <p:clrMapOvr>
    <a:masterClrMapping/>
  </p:clrMapOvr>
  <p:transition spd="med"/>
</p:sldLayout>
</file>

<file path=ppt/slideLayouts/slideLayout1115.xml><?xml version="1.0" encoding="utf-8"?>
<p:sldLayout xmlns:a="http://schemas.openxmlformats.org/drawingml/2006/main" xmlns:r="http://schemas.openxmlformats.org/officeDocument/2006/relationships" xmlns:p="http://schemas.openxmlformats.org/presentationml/2006/main" showMasterSp="0" type="tx">
  <p:cSld name="28_Blank">
    <p:bg>
      <p:bgPr>
        <a:solidFill>
          <a:schemeClr val="accent3">
            <a:lumOff val="44000"/>
          </a:schemeClr>
        </a:solidFill>
        <a:effectLst/>
      </p:bgPr>
    </p:bg>
    <p:spTree>
      <p:nvGrpSpPr>
        <p:cNvPr id="1" name=""/>
        <p:cNvGrpSpPr/>
        <p:nvPr/>
      </p:nvGrpSpPr>
      <p:grpSpPr>
        <a:xfrm>
          <a:off x="0" y="0"/>
          <a:ext cx="0" cy="0"/>
          <a:chOff x="0" y="0"/>
          <a:chExt cx="0" cy="0"/>
        </a:xfrm>
      </p:grpSpPr>
      <p:sp>
        <p:nvSpPr>
          <p:cNvPr id="531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3782395"/>
      </p:ext>
    </p:extLst>
  </p:cSld>
  <p:clrMapOvr>
    <a:masterClrMapping/>
  </p:clrMapOvr>
  <p:transition spd="med"/>
</p:sldLayout>
</file>

<file path=ppt/slideLayouts/slideLayout1116.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32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32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32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532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00555077"/>
      </p:ext>
    </p:extLst>
  </p:cSld>
  <p:clrMapOvr>
    <a:masterClrMapping/>
  </p:clrMapOvr>
  <p:transition spd="med"/>
</p:sldLayout>
</file>

<file path=ppt/slideLayouts/slideLayout1117.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33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33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3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33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60377706"/>
      </p:ext>
    </p:extLst>
  </p:cSld>
  <p:clrMapOvr>
    <a:masterClrMapping/>
  </p:clrMapOvr>
  <p:transition spd="med"/>
</p:sldLayout>
</file>

<file path=ppt/slideLayouts/slideLayout1118.xml><?xml version="1.0" encoding="utf-8"?>
<p:sldLayout xmlns:a="http://schemas.openxmlformats.org/drawingml/2006/main" xmlns:r="http://schemas.openxmlformats.org/officeDocument/2006/relationships" xmlns:p="http://schemas.openxmlformats.org/presentationml/2006/main" showMasterSp="0" type="tx">
  <p:cSld name="31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45" name="Title Text"/>
          <p:cNvSpPr txBox="1">
            <a:spLocks noGrp="1"/>
          </p:cNvSpPr>
          <p:nvPr>
            <p:ph type="title"/>
          </p:nvPr>
        </p:nvSpPr>
        <p:spPr>
          <a:xfrm>
            <a:off x="1600200" y="1600200"/>
            <a:ext cx="6858000" cy="1828800"/>
          </a:xfrm>
          <a:prstGeom prst="rect">
            <a:avLst/>
          </a:prstGeom>
        </p:spPr>
        <p:txBody>
          <a:bodyPr anchor="ctr"/>
          <a:lstStyle>
            <a:lvl1pPr algn="r">
              <a:defRPr>
                <a:solidFill>
                  <a:srgbClr val="000000"/>
                </a:solidFill>
                <a:latin typeface="Tahoma"/>
                <a:ea typeface="Tahoma"/>
                <a:cs typeface="Tahoma"/>
                <a:sym typeface="Tahoma"/>
              </a:defRPr>
            </a:lvl1pPr>
          </a:lstStyle>
          <a:p>
            <a:r>
              <a:t>Title Text</a:t>
            </a:r>
          </a:p>
        </p:txBody>
      </p:sp>
      <p:sp>
        <p:nvSpPr>
          <p:cNvPr id="5346" name="Body Level One…"/>
          <p:cNvSpPr txBox="1">
            <a:spLocks noGrp="1"/>
          </p:cNvSpPr>
          <p:nvPr>
            <p:ph type="body" sz="quarter" idx="1"/>
          </p:nvPr>
        </p:nvSpPr>
        <p:spPr>
          <a:xfrm>
            <a:off x="2057400" y="3886200"/>
            <a:ext cx="6400800" cy="1752600"/>
          </a:xfrm>
          <a:prstGeom prst="rect">
            <a:avLst/>
          </a:prstGeom>
        </p:spPr>
        <p:txBody>
          <a:bodyPr>
            <a:normAutofit/>
          </a:bodyPr>
          <a:lstStyle>
            <a:lvl1pPr marL="0" indent="0" algn="r">
              <a:spcBef>
                <a:spcPts val="600"/>
              </a:spcBef>
              <a:buSzTx/>
              <a:buNone/>
              <a:defRPr sz="2800">
                <a:latin typeface="Tahoma"/>
                <a:ea typeface="Tahoma"/>
                <a:cs typeface="Tahoma"/>
                <a:sym typeface="Tahoma"/>
              </a:defRPr>
            </a:lvl1pPr>
            <a:lvl2pPr marL="742950" indent="-285750" algn="r">
              <a:spcBef>
                <a:spcPts val="600"/>
              </a:spcBef>
              <a:buChar char="⌑"/>
              <a:defRPr sz="2800">
                <a:latin typeface="Tahoma"/>
                <a:ea typeface="Tahoma"/>
                <a:cs typeface="Tahoma"/>
                <a:sym typeface="Tahoma"/>
              </a:defRPr>
            </a:lvl2pPr>
            <a:lvl3pPr marL="1181100" indent="-266700" algn="r">
              <a:spcBef>
                <a:spcPts val="600"/>
              </a:spcBef>
              <a:buChar char="⌑"/>
              <a:defRPr sz="2800">
                <a:latin typeface="Tahoma"/>
                <a:ea typeface="Tahoma"/>
                <a:cs typeface="Tahoma"/>
                <a:sym typeface="Tahoma"/>
              </a:defRPr>
            </a:lvl3pPr>
            <a:lvl4pPr marL="1691639" indent="-320039" algn="r">
              <a:spcBef>
                <a:spcPts val="600"/>
              </a:spcBef>
              <a:buChar char="⌑"/>
              <a:defRPr sz="2800">
                <a:latin typeface="Tahoma"/>
                <a:ea typeface="Tahoma"/>
                <a:cs typeface="Tahoma"/>
                <a:sym typeface="Tahoma"/>
              </a:defRPr>
            </a:lvl4pPr>
            <a:lvl5pPr marL="2148839" indent="-320039" algn="r">
              <a:spcBef>
                <a:spcPts val="600"/>
              </a:spcBef>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4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095256518"/>
      </p:ext>
    </p:extLst>
  </p:cSld>
  <p:clrMapOvr>
    <a:masterClrMapping/>
  </p:clrMapOvr>
  <p:transition spd="med"/>
</p:sldLayout>
</file>

<file path=ppt/slideLayouts/slideLayout1119.xml><?xml version="1.0" encoding="utf-8"?>
<p:sldLayout xmlns:a="http://schemas.openxmlformats.org/drawingml/2006/main" xmlns:r="http://schemas.openxmlformats.org/officeDocument/2006/relationships" xmlns:p="http://schemas.openxmlformats.org/presentationml/2006/main" showMasterSp="0" type="tx">
  <p:cSld name="27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54"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55" name="Body Level One…"/>
          <p:cNvSpPr txBox="1">
            <a:spLocks noGrp="1"/>
          </p:cNvSpPr>
          <p:nvPr>
            <p:ph type="body" idx="1"/>
          </p:nvPr>
        </p:nvSpPr>
        <p:spPr>
          <a:xfrm>
            <a:off x="685800" y="1981200"/>
            <a:ext cx="7772400" cy="4114800"/>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56"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995458258"/>
      </p:ext>
    </p:extLst>
  </p:cSld>
  <p:clrMapOvr>
    <a:masterClrMapping/>
  </p:clrMapOvr>
  <p:transition spd="med"/>
</p:sldLayout>
</file>

<file path=ppt/slideLayouts/slideLayout1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4" name="Footer Placeholder 3"/>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5" name="Slide Number Placeholder 4"/>
          <p:cNvSpPr>
            <a:spLocks noGrp="1"/>
          </p:cNvSpPr>
          <p:nvPr>
            <p:ph type="sldNum" sz="quarter" idx="12"/>
          </p:nvPr>
        </p:nvSpPr>
        <p:spPr/>
        <p:txBody>
          <a:bodyPr/>
          <a:lstStyle>
            <a:lvl1pPr>
              <a:defRPr/>
            </a:lvl1pPr>
          </a:lstStyle>
          <a:p>
            <a:fld id="{AF5E87FB-8131-DB4D-A432-874BF1BB10EF}"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820588530"/>
      </p:ext>
    </p:extLst>
  </p:cSld>
  <p:clrMapOvr>
    <a:masterClrMapping/>
  </p:clrMapOvr>
</p:sldLayout>
</file>

<file path=ppt/slideLayouts/slideLayout1120.xml><?xml version="1.0" encoding="utf-8"?>
<p:sldLayout xmlns:a="http://schemas.openxmlformats.org/drawingml/2006/main" xmlns:r="http://schemas.openxmlformats.org/officeDocument/2006/relationships" xmlns:p="http://schemas.openxmlformats.org/presentationml/2006/main" showMasterSp="0" type="tx">
  <p:cSld name="24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63" name="Title Text"/>
          <p:cNvSpPr txBox="1">
            <a:spLocks noGrp="1"/>
          </p:cNvSpPr>
          <p:nvPr>
            <p:ph type="title"/>
          </p:nvPr>
        </p:nvSpPr>
        <p:spPr>
          <a:xfrm>
            <a:off x="722312" y="4406900"/>
            <a:ext cx="7772401" cy="1362075"/>
          </a:xfrm>
          <a:prstGeom prst="rect">
            <a:avLst/>
          </a:prstGeom>
          <a:effectLst>
            <a:outerShdw blurRad="50800" dist="25399" dir="16200000" rotWithShape="0">
              <a:schemeClr val="accent3">
                <a:lumOff val="44000"/>
                <a:alpha val="75000"/>
              </a:schemeClr>
            </a:outerShdw>
          </a:effectLst>
        </p:spPr>
        <p:txBody>
          <a:bodyPr anchor="t"/>
          <a:lstStyle>
            <a:lvl1pPr>
              <a:defRPr sz="4000" b="1" cap="all">
                <a:solidFill>
                  <a:srgbClr val="000000"/>
                </a:solidFill>
                <a:latin typeface="Tahoma"/>
                <a:ea typeface="Tahoma"/>
                <a:cs typeface="Tahoma"/>
                <a:sym typeface="Tahoma"/>
              </a:defRPr>
            </a:lvl1pPr>
          </a:lstStyle>
          <a:p>
            <a:r>
              <a:t>Title Text</a:t>
            </a:r>
          </a:p>
        </p:txBody>
      </p:sp>
      <p:sp>
        <p:nvSpPr>
          <p:cNvPr id="5364" name="Body Level One…"/>
          <p:cNvSpPr txBox="1">
            <a:spLocks noGrp="1"/>
          </p:cNvSpPr>
          <p:nvPr>
            <p:ph type="body" sz="quarter" idx="1"/>
          </p:nvPr>
        </p:nvSpPr>
        <p:spPr>
          <a:xfrm>
            <a:off x="722312" y="2906713"/>
            <a:ext cx="7772401" cy="1500188"/>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400"/>
              </a:spcBef>
              <a:buSzTx/>
              <a:buNone/>
              <a:defRPr sz="2000">
                <a:latin typeface="Tahoma"/>
                <a:ea typeface="Tahoma"/>
                <a:cs typeface="Tahoma"/>
                <a:sym typeface="Tahoma"/>
              </a:defRPr>
            </a:lvl1pPr>
            <a:lvl2pPr marL="0" indent="457200">
              <a:spcBef>
                <a:spcPts val="400"/>
              </a:spcBef>
              <a:buSzTx/>
              <a:buNone/>
              <a:defRPr sz="2000">
                <a:latin typeface="Tahoma"/>
                <a:ea typeface="Tahoma"/>
                <a:cs typeface="Tahoma"/>
                <a:sym typeface="Tahoma"/>
              </a:defRPr>
            </a:lvl2pPr>
            <a:lvl3pPr marL="0" indent="914400">
              <a:spcBef>
                <a:spcPts val="400"/>
              </a:spcBef>
              <a:buSzTx/>
              <a:buNone/>
              <a:defRPr sz="2000">
                <a:latin typeface="Tahoma"/>
                <a:ea typeface="Tahoma"/>
                <a:cs typeface="Tahoma"/>
                <a:sym typeface="Tahoma"/>
              </a:defRPr>
            </a:lvl3pPr>
            <a:lvl4pPr marL="0" indent="1371600">
              <a:spcBef>
                <a:spcPts val="400"/>
              </a:spcBef>
              <a:buSzTx/>
              <a:buNone/>
              <a:defRPr sz="2000">
                <a:latin typeface="Tahoma"/>
                <a:ea typeface="Tahoma"/>
                <a:cs typeface="Tahoma"/>
                <a:sym typeface="Tahoma"/>
              </a:defRPr>
            </a:lvl4pPr>
            <a:lvl5pPr marL="0" indent="1828800">
              <a:spcBef>
                <a:spcPts val="400"/>
              </a:spcBef>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6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751454596"/>
      </p:ext>
    </p:extLst>
  </p:cSld>
  <p:clrMapOvr>
    <a:masterClrMapping/>
  </p:clrMapOvr>
  <p:transition spd="med"/>
</p:sldLayout>
</file>

<file path=ppt/slideLayouts/slideLayout1121.xml><?xml version="1.0" encoding="utf-8"?>
<p:sldLayout xmlns:a="http://schemas.openxmlformats.org/drawingml/2006/main" xmlns:r="http://schemas.openxmlformats.org/officeDocument/2006/relationships" xmlns:p="http://schemas.openxmlformats.org/presentationml/2006/main" showMasterSp="0" type="tx">
  <p:cSld name="24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72"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73" name="Body Level One…"/>
          <p:cNvSpPr txBox="1">
            <a:spLocks noGrp="1"/>
          </p:cNvSpPr>
          <p:nvPr>
            <p:ph type="body" sz="half" idx="1"/>
          </p:nvPr>
        </p:nvSpPr>
        <p:spPr>
          <a:xfrm>
            <a:off x="685800" y="1981200"/>
            <a:ext cx="3810000" cy="4114800"/>
          </a:xfrm>
          <a:prstGeom prst="rect">
            <a:avLst/>
          </a:prstGeom>
          <a:effectLst>
            <a:outerShdw blurRad="63500" dist="25399" dir="16200000" rotWithShape="0">
              <a:schemeClr val="accent3">
                <a:lumOff val="44000"/>
                <a:alpha val="75000"/>
              </a:schemeClr>
            </a:outerShdw>
          </a:effectLst>
        </p:spPr>
        <p:txBody>
          <a:bodyPr>
            <a:normAutofit/>
          </a:bodyPr>
          <a:lstStyle>
            <a:lvl1pPr>
              <a:spcBef>
                <a:spcPts val="600"/>
              </a:spcBef>
              <a:buClr>
                <a:srgbClr val="800040"/>
              </a:buClr>
              <a:buChar char="⌑"/>
              <a:defRPr sz="2800">
                <a:latin typeface="Tahoma"/>
                <a:ea typeface="Tahoma"/>
                <a:cs typeface="Tahoma"/>
                <a:sym typeface="Tahoma"/>
              </a:defRPr>
            </a:lvl1pPr>
            <a:lvl2pPr marL="790575" indent="-333375">
              <a:spcBef>
                <a:spcPts val="600"/>
              </a:spcBef>
              <a:buClr>
                <a:srgbClr val="800040"/>
              </a:buClr>
              <a:buChar char="⌑"/>
              <a:defRPr sz="2800">
                <a:latin typeface="Tahoma"/>
                <a:ea typeface="Tahoma"/>
                <a:cs typeface="Tahoma"/>
                <a:sym typeface="Tahoma"/>
              </a:defRPr>
            </a:lvl2pPr>
            <a:lvl3pPr marL="1234439" indent="-320039">
              <a:spcBef>
                <a:spcPts val="600"/>
              </a:spcBef>
              <a:buClr>
                <a:srgbClr val="800040"/>
              </a:buClr>
              <a:buChar char="⌑"/>
              <a:defRPr sz="2800">
                <a:latin typeface="Tahoma"/>
                <a:ea typeface="Tahoma"/>
                <a:cs typeface="Tahoma"/>
                <a:sym typeface="Tahoma"/>
              </a:defRPr>
            </a:lvl3pPr>
            <a:lvl4pPr marL="1727200" indent="-355600">
              <a:spcBef>
                <a:spcPts val="600"/>
              </a:spcBef>
              <a:buClr>
                <a:srgbClr val="800040"/>
              </a:buClr>
              <a:buChar char="⌑"/>
              <a:defRPr sz="2800">
                <a:latin typeface="Tahoma"/>
                <a:ea typeface="Tahoma"/>
                <a:cs typeface="Tahoma"/>
                <a:sym typeface="Tahoma"/>
              </a:defRPr>
            </a:lvl4pPr>
            <a:lvl5pPr marL="2184400" indent="-355600">
              <a:spcBef>
                <a:spcPts val="600"/>
              </a:spcBef>
              <a:buClr>
                <a:srgbClr val="800040"/>
              </a:buClr>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7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843601453"/>
      </p:ext>
    </p:extLst>
  </p:cSld>
  <p:clrMapOvr>
    <a:masterClrMapping/>
  </p:clrMapOvr>
  <p:transition spd="med"/>
</p:sldLayout>
</file>

<file path=ppt/slideLayouts/slideLayout1122.xml><?xml version="1.0" encoding="utf-8"?>
<p:sldLayout xmlns:a="http://schemas.openxmlformats.org/drawingml/2006/main" xmlns:r="http://schemas.openxmlformats.org/officeDocument/2006/relationships" xmlns:p="http://schemas.openxmlformats.org/presentationml/2006/main" showMasterSp="0" type="tx">
  <p:cSld name="24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81" name="Title Text"/>
          <p:cNvSpPr txBox="1">
            <a:spLocks noGrp="1"/>
          </p:cNvSpPr>
          <p:nvPr>
            <p:ph type="title"/>
          </p:nvPr>
        </p:nvSpPr>
        <p:spPr>
          <a:xfrm>
            <a:off x="457200" y="274638"/>
            <a:ext cx="8229600" cy="1143001"/>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82" name="Body Level One…"/>
          <p:cNvSpPr txBox="1">
            <a:spLocks noGrp="1"/>
          </p:cNvSpPr>
          <p:nvPr>
            <p:ph type="body" sz="quarter" idx="1"/>
          </p:nvPr>
        </p:nvSpPr>
        <p:spPr>
          <a:xfrm>
            <a:off x="457200" y="1535112"/>
            <a:ext cx="4040188" cy="639763"/>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500"/>
              </a:spcBef>
              <a:buSzTx/>
              <a:buNone/>
              <a:defRPr sz="2400" b="1">
                <a:latin typeface="Tahoma"/>
                <a:ea typeface="Tahoma"/>
                <a:cs typeface="Tahoma"/>
                <a:sym typeface="Tahoma"/>
              </a:defRPr>
            </a:lvl1pPr>
            <a:lvl2pPr marL="0" indent="457200">
              <a:spcBef>
                <a:spcPts val="500"/>
              </a:spcBef>
              <a:buSzTx/>
              <a:buNone/>
              <a:defRPr sz="2400" b="1">
                <a:latin typeface="Tahoma"/>
                <a:ea typeface="Tahoma"/>
                <a:cs typeface="Tahoma"/>
                <a:sym typeface="Tahoma"/>
              </a:defRPr>
            </a:lvl2pPr>
            <a:lvl3pPr marL="0" indent="914400">
              <a:spcBef>
                <a:spcPts val="500"/>
              </a:spcBef>
              <a:buSzTx/>
              <a:buNone/>
              <a:defRPr sz="2400" b="1">
                <a:latin typeface="Tahoma"/>
                <a:ea typeface="Tahoma"/>
                <a:cs typeface="Tahoma"/>
                <a:sym typeface="Tahoma"/>
              </a:defRPr>
            </a:lvl3pPr>
            <a:lvl4pPr marL="0" indent="1371600">
              <a:spcBef>
                <a:spcPts val="500"/>
              </a:spcBef>
              <a:buSzTx/>
              <a:buNone/>
              <a:defRPr sz="2400" b="1">
                <a:latin typeface="Tahoma"/>
                <a:ea typeface="Tahoma"/>
                <a:cs typeface="Tahoma"/>
                <a:sym typeface="Tahoma"/>
              </a:defRPr>
            </a:lvl4pPr>
            <a:lvl5pPr marL="0" indent="1828800">
              <a:spcBef>
                <a:spcPts val="500"/>
              </a:spcBef>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83" name="Text Placeholder 4"/>
          <p:cNvSpPr>
            <a:spLocks noGrp="1"/>
          </p:cNvSpPr>
          <p:nvPr>
            <p:ph type="body" sz="quarter" idx="21"/>
          </p:nvPr>
        </p:nvSpPr>
        <p:spPr>
          <a:xfrm>
            <a:off x="4645025" y="1535112"/>
            <a:ext cx="4041775" cy="639763"/>
          </a:xfrm>
          <a:prstGeom prst="rect">
            <a:avLst/>
          </a:prstGeom>
          <a:effectLst>
            <a:outerShdw blurRad="63500" dist="25399" dir="16200000" rotWithShape="0">
              <a:schemeClr val="accent3">
                <a:lumOff val="44000"/>
                <a:alpha val="75000"/>
              </a:schemeClr>
            </a:outerShdw>
          </a:effectLst>
        </p:spPr>
        <p:txBody>
          <a:bodyPr anchor="b">
            <a:normAutofit/>
          </a:bodyPr>
          <a:lstStyle/>
          <a:p>
            <a:pPr marL="0" indent="0">
              <a:spcBef>
                <a:spcPts val="500"/>
              </a:spcBef>
              <a:buSzTx/>
              <a:buNone/>
              <a:defRPr sz="2400" b="1">
                <a:latin typeface="Tahoma"/>
                <a:ea typeface="Tahoma"/>
                <a:cs typeface="Tahoma"/>
                <a:sym typeface="Tahoma"/>
              </a:defRPr>
            </a:pPr>
            <a:endParaRPr/>
          </a:p>
        </p:txBody>
      </p:sp>
      <p:sp>
        <p:nvSpPr>
          <p:cNvPr id="538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874438195"/>
      </p:ext>
    </p:extLst>
  </p:cSld>
  <p:clrMapOvr>
    <a:masterClrMapping/>
  </p:clrMapOvr>
  <p:transition spd="med"/>
</p:sldLayout>
</file>

<file path=ppt/slideLayouts/slideLayout1123.xml><?xml version="1.0" encoding="utf-8"?>
<p:sldLayout xmlns:a="http://schemas.openxmlformats.org/drawingml/2006/main" xmlns:r="http://schemas.openxmlformats.org/officeDocument/2006/relationships" xmlns:p="http://schemas.openxmlformats.org/presentationml/2006/main" showMasterSp="0" type="tx">
  <p:cSld name="24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91"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9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753024730"/>
      </p:ext>
    </p:extLst>
  </p:cSld>
  <p:clrMapOvr>
    <a:masterClrMapping/>
  </p:clrMapOvr>
  <p:transition spd="med"/>
</p:sldLayout>
</file>

<file path=ppt/slideLayouts/slideLayout1124.xml><?xml version="1.0" encoding="utf-8"?>
<p:sldLayout xmlns:a="http://schemas.openxmlformats.org/drawingml/2006/main" xmlns:r="http://schemas.openxmlformats.org/officeDocument/2006/relationships" xmlns:p="http://schemas.openxmlformats.org/presentationml/2006/main" showMasterSp="0" type="tx">
  <p:cSld name="29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9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03070226"/>
      </p:ext>
    </p:extLst>
  </p:cSld>
  <p:clrMapOvr>
    <a:masterClrMapping/>
  </p:clrMapOvr>
  <p:transition spd="med"/>
</p:sldLayout>
</file>

<file path=ppt/slideLayouts/slideLayout1125.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406" name="Title Text"/>
          <p:cNvSpPr txBox="1">
            <a:spLocks noGrp="1"/>
          </p:cNvSpPr>
          <p:nvPr>
            <p:ph type="title"/>
          </p:nvPr>
        </p:nvSpPr>
        <p:spPr>
          <a:xfrm>
            <a:off x="457200" y="273050"/>
            <a:ext cx="3008314" cy="1162050"/>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5407" name="Body Level One…"/>
          <p:cNvSpPr txBox="1">
            <a:spLocks noGrp="1"/>
          </p:cNvSpPr>
          <p:nvPr>
            <p:ph type="body" idx="1"/>
          </p:nvPr>
        </p:nvSpPr>
        <p:spPr>
          <a:xfrm>
            <a:off x="3575050" y="273050"/>
            <a:ext cx="5111750" cy="5853113"/>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408" name="Text Placeholder 3"/>
          <p:cNvSpPr>
            <a:spLocks noGrp="1"/>
          </p:cNvSpPr>
          <p:nvPr>
            <p:ph type="body" sz="half" idx="21"/>
          </p:nvPr>
        </p:nvSpPr>
        <p:spPr>
          <a:xfrm>
            <a:off x="457199" y="1435100"/>
            <a:ext cx="3008315" cy="4691063"/>
          </a:xfrm>
          <a:prstGeom prst="rect">
            <a:avLst/>
          </a:prstGeom>
          <a:effectLst>
            <a:outerShdw blurRad="63500" dist="25399" dir="16200000" rotWithShape="0">
              <a:schemeClr val="accent3">
                <a:lumOff val="44000"/>
                <a:alpha val="75000"/>
              </a:schemeClr>
            </a:outerShdw>
          </a:effectLst>
        </p:spPr>
        <p:txBody>
          <a:bodyPr>
            <a:normAutofit/>
          </a:bodyPr>
          <a:lstStyle/>
          <a:p>
            <a:pPr marL="0" indent="0">
              <a:spcBef>
                <a:spcPts val="300"/>
              </a:spcBef>
              <a:buSzTx/>
              <a:buNone/>
              <a:defRPr sz="1400">
                <a:latin typeface="Tahoma"/>
                <a:ea typeface="Tahoma"/>
                <a:cs typeface="Tahoma"/>
                <a:sym typeface="Tahoma"/>
              </a:defRPr>
            </a:pPr>
            <a:endParaRPr/>
          </a:p>
        </p:txBody>
      </p:sp>
      <p:sp>
        <p:nvSpPr>
          <p:cNvPr id="540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774134352"/>
      </p:ext>
    </p:extLst>
  </p:cSld>
  <p:clrMapOvr>
    <a:masterClrMapping/>
  </p:clrMapOvr>
  <p:transition spd="med"/>
</p:sldLayout>
</file>

<file path=ppt/slideLayouts/slideLayout1126.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416" name="Title Text"/>
          <p:cNvSpPr txBox="1">
            <a:spLocks noGrp="1"/>
          </p:cNvSpPr>
          <p:nvPr>
            <p:ph type="title"/>
          </p:nvPr>
        </p:nvSpPr>
        <p:spPr>
          <a:xfrm>
            <a:off x="1792288" y="4800600"/>
            <a:ext cx="5486401" cy="566738"/>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5417" name="Picture Placeholder 2"/>
          <p:cNvSpPr>
            <a:spLocks noGrp="1"/>
          </p:cNvSpPr>
          <p:nvPr>
            <p:ph type="pic" sz="half" idx="21"/>
          </p:nvPr>
        </p:nvSpPr>
        <p:spPr>
          <a:xfrm>
            <a:off x="1792288" y="612775"/>
            <a:ext cx="5486401" cy="4114800"/>
          </a:xfrm>
          <a:prstGeom prst="rect">
            <a:avLst/>
          </a:prstGeom>
          <a:effectLst>
            <a:outerShdw blurRad="63500" dist="25399" dir="16200000" rotWithShape="0">
              <a:schemeClr val="accent3">
                <a:lumOff val="44000"/>
                <a:alpha val="75000"/>
              </a:schemeClr>
            </a:outerShdw>
          </a:effectLst>
        </p:spPr>
        <p:txBody>
          <a:bodyPr lIns="91439" rIns="91439"/>
          <a:lstStyle/>
          <a:p>
            <a:endParaRPr/>
          </a:p>
        </p:txBody>
      </p:sp>
      <p:sp>
        <p:nvSpPr>
          <p:cNvPr id="5418" name="Body Level One…"/>
          <p:cNvSpPr txBox="1">
            <a:spLocks noGrp="1"/>
          </p:cNvSpPr>
          <p:nvPr>
            <p:ph type="body" sz="quarter" idx="1"/>
          </p:nvPr>
        </p:nvSpPr>
        <p:spPr>
          <a:xfrm>
            <a:off x="1792288" y="5367337"/>
            <a:ext cx="5486401" cy="804863"/>
          </a:xfrm>
          <a:prstGeom prst="rect">
            <a:avLst/>
          </a:prstGeom>
          <a:effectLst>
            <a:outerShdw blurRad="63500" dist="25399" dir="16200000" rotWithShape="0">
              <a:schemeClr val="accent3">
                <a:lumOff val="44000"/>
                <a:alpha val="75000"/>
              </a:schemeClr>
            </a:outerShdw>
          </a:effectLst>
        </p:spPr>
        <p:txBody>
          <a:bodyPr>
            <a:normAutofit/>
          </a:bodyPr>
          <a:lstStyle>
            <a:lvl1pPr marL="0" indent="0">
              <a:spcBef>
                <a:spcPts val="300"/>
              </a:spcBef>
              <a:buSzTx/>
              <a:buNone/>
              <a:defRPr sz="1400">
                <a:latin typeface="Tahoma"/>
                <a:ea typeface="Tahoma"/>
                <a:cs typeface="Tahoma"/>
                <a:sym typeface="Tahoma"/>
              </a:defRPr>
            </a:lvl1pPr>
            <a:lvl2pPr marL="0" indent="457200">
              <a:spcBef>
                <a:spcPts val="300"/>
              </a:spcBef>
              <a:buSzTx/>
              <a:buNone/>
              <a:defRPr sz="1400">
                <a:latin typeface="Tahoma"/>
                <a:ea typeface="Tahoma"/>
                <a:cs typeface="Tahoma"/>
                <a:sym typeface="Tahoma"/>
              </a:defRPr>
            </a:lvl2pPr>
            <a:lvl3pPr marL="0" indent="914400">
              <a:spcBef>
                <a:spcPts val="300"/>
              </a:spcBef>
              <a:buSzTx/>
              <a:buNone/>
              <a:defRPr sz="1400">
                <a:latin typeface="Tahoma"/>
                <a:ea typeface="Tahoma"/>
                <a:cs typeface="Tahoma"/>
                <a:sym typeface="Tahoma"/>
              </a:defRPr>
            </a:lvl3pPr>
            <a:lvl4pPr marL="0" indent="1371600">
              <a:spcBef>
                <a:spcPts val="300"/>
              </a:spcBef>
              <a:buSzTx/>
              <a:buNone/>
              <a:defRPr sz="1400">
                <a:latin typeface="Tahoma"/>
                <a:ea typeface="Tahoma"/>
                <a:cs typeface="Tahoma"/>
                <a:sym typeface="Tahoma"/>
              </a:defRPr>
            </a:lvl4pPr>
            <a:lvl5pPr marL="0" indent="1828800">
              <a:spcBef>
                <a:spcPts val="300"/>
              </a:spcBef>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41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09013949"/>
      </p:ext>
    </p:extLst>
  </p:cSld>
  <p:clrMapOvr>
    <a:masterClrMapping/>
  </p:clrMapOvr>
  <p:transition spd="med"/>
</p:sldLayout>
</file>

<file path=ppt/slideLayouts/slideLayout1127.xml><?xml version="1.0" encoding="utf-8"?>
<p:sldLayout xmlns:a="http://schemas.openxmlformats.org/drawingml/2006/main" xmlns:r="http://schemas.openxmlformats.org/officeDocument/2006/relationships" xmlns:p="http://schemas.openxmlformats.org/presentationml/2006/main" showMasterSp="0" type="tx">
  <p:cSld name="3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42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42226309"/>
      </p:ext>
    </p:extLst>
  </p:cSld>
  <p:clrMapOvr>
    <a:masterClrMapping/>
  </p:clrMapOvr>
  <p:transition spd="med"/>
</p:sldLayout>
</file>

<file path=ppt/slideLayouts/slideLayout1128.xml><?xml version="1.0" encoding="utf-8"?>
<p:sldLayout xmlns:a="http://schemas.openxmlformats.org/drawingml/2006/main" xmlns:r="http://schemas.openxmlformats.org/officeDocument/2006/relationships" xmlns:p="http://schemas.openxmlformats.org/presentationml/2006/main" showMasterSp="0" type="tx">
  <p:cSld name="2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43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44390737"/>
      </p:ext>
    </p:extLst>
  </p:cSld>
  <p:clrMapOvr>
    <a:masterClrMapping/>
  </p:clrMapOvr>
  <p:transition spd="med"/>
</p:sldLayout>
</file>

<file path=ppt/slideLayouts/slideLayout1129.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44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31078577"/>
      </p:ext>
    </p:extLst>
  </p:cSld>
  <p:clrMapOvr>
    <a:masterClrMapping/>
  </p:clrMapOvr>
  <p:transition spd="med"/>
</p:sldLayout>
</file>

<file path=ppt/slideLayouts/slideLayout1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3" name="Footer Placeholder 2"/>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4" name="Slide Number Placeholder 3"/>
          <p:cNvSpPr>
            <a:spLocks noGrp="1"/>
          </p:cNvSpPr>
          <p:nvPr>
            <p:ph type="sldNum" sz="quarter" idx="12"/>
          </p:nvPr>
        </p:nvSpPr>
        <p:spPr/>
        <p:txBody>
          <a:bodyPr/>
          <a:lstStyle>
            <a:lvl1pPr>
              <a:defRPr/>
            </a:lvl1pPr>
          </a:lstStyle>
          <a:p>
            <a:fld id="{D318A5C7-A116-8241-8F80-E838D840BB70}"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193037374"/>
      </p:ext>
    </p:extLst>
  </p:cSld>
  <p:clrMapOvr>
    <a:masterClrMapping/>
  </p:clrMapOvr>
</p:sldLayout>
</file>

<file path=ppt/slideLayouts/slideLayout1130.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46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6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54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6185255"/>
      </p:ext>
    </p:extLst>
  </p:cSld>
  <p:clrMapOvr>
    <a:masterClrMapping/>
  </p:clrMapOvr>
  <p:transition spd="med"/>
</p:sldLayout>
</file>

<file path=ppt/slideLayouts/slideLayout1131.xml><?xml version="1.0" encoding="utf-8"?>
<p:sldLayout xmlns:a="http://schemas.openxmlformats.org/drawingml/2006/main" xmlns:r="http://schemas.openxmlformats.org/officeDocument/2006/relationships" xmlns:p="http://schemas.openxmlformats.org/presentationml/2006/main" showMasterSp="0" type="tx">
  <p:cSld name="2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47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7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01844779"/>
      </p:ext>
    </p:extLst>
  </p:cSld>
  <p:clrMapOvr>
    <a:masterClrMapping/>
  </p:clrMapOvr>
  <p:transition spd="med"/>
</p:sldLayout>
</file>

<file path=ppt/slideLayouts/slideLayout1132.xml><?xml version="1.0" encoding="utf-8"?>
<p:sldLayout xmlns:a="http://schemas.openxmlformats.org/drawingml/2006/main" xmlns:r="http://schemas.openxmlformats.org/officeDocument/2006/relationships" xmlns:p="http://schemas.openxmlformats.org/presentationml/2006/main" showMasterSp="0" type="tx">
  <p:cSld name="30_Blank">
    <p:bg>
      <p:bgPr>
        <a:solidFill>
          <a:schemeClr val="accent3">
            <a:lumOff val="44000"/>
          </a:schemeClr>
        </a:solidFill>
        <a:effectLst/>
      </p:bgPr>
    </p:bg>
    <p:spTree>
      <p:nvGrpSpPr>
        <p:cNvPr id="1" name=""/>
        <p:cNvGrpSpPr/>
        <p:nvPr/>
      </p:nvGrpSpPr>
      <p:grpSpPr>
        <a:xfrm>
          <a:off x="0" y="0"/>
          <a:ext cx="0" cy="0"/>
          <a:chOff x="0" y="0"/>
          <a:chExt cx="0" cy="0"/>
        </a:xfrm>
      </p:grpSpPr>
      <p:sp>
        <p:nvSpPr>
          <p:cNvPr id="54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76456724"/>
      </p:ext>
    </p:extLst>
  </p:cSld>
  <p:clrMapOvr>
    <a:masterClrMapping/>
  </p:clrMapOvr>
  <p:transition spd="med"/>
</p:sldLayout>
</file>

<file path=ppt/slideLayouts/slideLayout1133.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48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54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19756430"/>
      </p:ext>
    </p:extLst>
  </p:cSld>
  <p:clrMapOvr>
    <a:masterClrMapping/>
  </p:clrMapOvr>
  <p:transition spd="med"/>
</p:sldLayout>
</file>

<file path=ppt/slideLayouts/slideLayout1134.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49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4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45668946"/>
      </p:ext>
    </p:extLst>
  </p:cSld>
  <p:clrMapOvr>
    <a:masterClrMapping/>
  </p:clrMapOvr>
  <p:transition spd="med"/>
</p:sldLayout>
</file>

<file path=ppt/slideLayouts/slideLayout1135.xml><?xml version="1.0" encoding="utf-8"?>
<p:sldLayout xmlns:a="http://schemas.openxmlformats.org/drawingml/2006/main" xmlns:r="http://schemas.openxmlformats.org/officeDocument/2006/relationships" xmlns:p="http://schemas.openxmlformats.org/presentationml/2006/main" showMasterSp="0" type="tx">
  <p:cSld name="29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16"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17" name="Body Level One…"/>
          <p:cNvSpPr txBox="1">
            <a:spLocks noGrp="1"/>
          </p:cNvSpPr>
          <p:nvPr>
            <p:ph type="body" idx="1"/>
          </p:nvPr>
        </p:nvSpPr>
        <p:spPr>
          <a:xfrm>
            <a:off x="762000" y="1828800"/>
            <a:ext cx="7620000" cy="4267200"/>
          </a:xfrm>
          <a:prstGeom prst="rect">
            <a:avLst/>
          </a:prstGeom>
        </p:spPr>
        <p:txBody>
          <a:bodyPr>
            <a:normAutofit/>
          </a:bodyPr>
          <a:lstStyle>
            <a:lvl1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18"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9248574"/>
      </p:ext>
    </p:extLst>
  </p:cSld>
  <p:clrMapOvr>
    <a:masterClrMapping/>
  </p:clrMapOvr>
  <p:transition spd="med"/>
</p:sldLayout>
</file>

<file path=ppt/slideLayouts/slideLayout1136.xml><?xml version="1.0" encoding="utf-8"?>
<p:sldLayout xmlns:a="http://schemas.openxmlformats.org/drawingml/2006/main" xmlns:r="http://schemas.openxmlformats.org/officeDocument/2006/relationships" xmlns:p="http://schemas.openxmlformats.org/presentationml/2006/main" showMasterSp="0" type="tx">
  <p:cSld name="2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25"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lnSpc>
                <a:spcPct val="90000"/>
              </a:lnSpc>
              <a:spcBef>
                <a:spcPts val="900"/>
              </a:spcBef>
              <a:defRPr sz="4000" b="1" cap="all">
                <a:solidFill>
                  <a:srgbClr val="000000"/>
                </a:solidFill>
              </a:defRPr>
            </a:lvl1pPr>
          </a:lstStyle>
          <a:p>
            <a:r>
              <a:t>Title Text</a:t>
            </a:r>
          </a:p>
        </p:txBody>
      </p:sp>
      <p:sp>
        <p:nvSpPr>
          <p:cNvPr id="552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27"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94381736"/>
      </p:ext>
    </p:extLst>
  </p:cSld>
  <p:clrMapOvr>
    <a:masterClrMapping/>
  </p:clrMapOvr>
  <p:transition spd="med"/>
</p:sldLayout>
</file>

<file path=ppt/slideLayouts/slideLayout1137.xml><?xml version="1.0" encoding="utf-8"?>
<p:sldLayout xmlns:a="http://schemas.openxmlformats.org/drawingml/2006/main" xmlns:r="http://schemas.openxmlformats.org/officeDocument/2006/relationships" xmlns:p="http://schemas.openxmlformats.org/presentationml/2006/main" showMasterSp="0" type="tx">
  <p:cSld name="25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34"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35" name="Body Level One…"/>
          <p:cNvSpPr txBox="1">
            <a:spLocks noGrp="1"/>
          </p:cNvSpPr>
          <p:nvPr>
            <p:ph type="body" sz="half" idx="1"/>
          </p:nvPr>
        </p:nvSpPr>
        <p:spPr>
          <a:xfrm>
            <a:off x="762000" y="1828800"/>
            <a:ext cx="3733800" cy="4267200"/>
          </a:xfrm>
          <a:prstGeom prst="rect">
            <a:avLst/>
          </a:prstGeom>
        </p:spPr>
        <p:txBody>
          <a:bodyPr>
            <a:normAutofit/>
          </a:bodyPr>
          <a:lstStyle>
            <a:lvl1pPr>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36"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8486073"/>
      </p:ext>
    </p:extLst>
  </p:cSld>
  <p:clrMapOvr>
    <a:masterClrMapping/>
  </p:clrMapOvr>
  <p:transition spd="med"/>
</p:sldLayout>
</file>

<file path=ppt/slideLayouts/slideLayout1138.xml><?xml version="1.0" encoding="utf-8"?>
<p:sldLayout xmlns:a="http://schemas.openxmlformats.org/drawingml/2006/main" xmlns:r="http://schemas.openxmlformats.org/officeDocument/2006/relationships" xmlns:p="http://schemas.openxmlformats.org/presentationml/2006/main" showMasterSp="0" type="tx">
  <p:cSld name="26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43"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4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4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lnSpc>
                <a:spcPct val="90000"/>
              </a:lnSpc>
              <a:spcBef>
                <a:spcPts val="500"/>
              </a:spcBef>
              <a:buSzTx/>
              <a:buNone/>
              <a:defRPr sz="2400" b="1">
                <a:latin typeface="Arial"/>
                <a:ea typeface="Arial"/>
                <a:cs typeface="Arial"/>
                <a:sym typeface="Arial"/>
              </a:defRPr>
            </a:pPr>
            <a:endParaRPr dirty="0"/>
          </a:p>
        </p:txBody>
      </p:sp>
      <p:sp>
        <p:nvSpPr>
          <p:cNvPr id="5546"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38850282"/>
      </p:ext>
    </p:extLst>
  </p:cSld>
  <p:clrMapOvr>
    <a:masterClrMapping/>
  </p:clrMapOvr>
  <p:transition spd="med"/>
</p:sldLayout>
</file>

<file path=ppt/slideLayouts/slideLayout1139.xml><?xml version="1.0" encoding="utf-8"?>
<p:sldLayout xmlns:a="http://schemas.openxmlformats.org/drawingml/2006/main" xmlns:r="http://schemas.openxmlformats.org/officeDocument/2006/relationships" xmlns:p="http://schemas.openxmlformats.org/presentationml/2006/main" showMasterSp="0" type="tx">
  <p:cSld name="26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53"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54"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61927519"/>
      </p:ext>
    </p:extLst>
  </p:cSld>
  <p:clrMapOvr>
    <a:masterClrMapping/>
  </p:clrMapOvr>
  <p:transition spd="med"/>
</p:sldLayout>
</file>

<file path=ppt/slideLayouts/slideLayout1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6323F9E3-9377-1C45-985F-9E04A5608E01}"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144601825"/>
      </p:ext>
    </p:extLst>
  </p:cSld>
  <p:clrMapOvr>
    <a:masterClrMapping/>
  </p:clrMapOvr>
</p:sldLayout>
</file>

<file path=ppt/slideLayouts/slideLayout1140.xml><?xml version="1.0" encoding="utf-8"?>
<p:sldLayout xmlns:a="http://schemas.openxmlformats.org/drawingml/2006/main" xmlns:r="http://schemas.openxmlformats.org/officeDocument/2006/relationships" xmlns:p="http://schemas.openxmlformats.org/presentationml/2006/main" showMasterSp="0" type="tx">
  <p:cSld name="3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61"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37733686"/>
      </p:ext>
    </p:extLst>
  </p:cSld>
  <p:clrMapOvr>
    <a:masterClrMapping/>
  </p:clrMapOvr>
  <p:transition spd="med"/>
</p:sldLayout>
</file>

<file path=ppt/slideLayouts/slideLayout1141.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68" name="Title Text"/>
          <p:cNvSpPr txBox="1">
            <a:spLocks noGrp="1"/>
          </p:cNvSpPr>
          <p:nvPr>
            <p:ph type="title"/>
          </p:nvPr>
        </p:nvSpPr>
        <p:spPr>
          <a:xfrm>
            <a:off x="457200" y="273050"/>
            <a:ext cx="3008314" cy="1162050"/>
          </a:xfrm>
          <a:prstGeom prst="rect">
            <a:avLst/>
          </a:prstGeom>
        </p:spPr>
        <p:txBody>
          <a:bodyPr lIns="46037" tIns="46037" rIns="46037" bIns="46037"/>
          <a:lstStyle>
            <a:lvl1pPr>
              <a:lnSpc>
                <a:spcPct val="90000"/>
              </a:lnSpc>
              <a:spcBef>
                <a:spcPts val="400"/>
              </a:spcBef>
              <a:defRPr sz="2000" b="1">
                <a:solidFill>
                  <a:srgbClr val="000000"/>
                </a:solidFill>
              </a:defRPr>
            </a:lvl1pPr>
          </a:lstStyle>
          <a:p>
            <a:r>
              <a:t>Title Text</a:t>
            </a:r>
          </a:p>
        </p:txBody>
      </p:sp>
      <p:sp>
        <p:nvSpPr>
          <p:cNvPr id="5569" name="Body Level One…"/>
          <p:cNvSpPr txBox="1">
            <a:spLocks noGrp="1"/>
          </p:cNvSpPr>
          <p:nvPr>
            <p:ph type="body" idx="1"/>
          </p:nvPr>
        </p:nvSpPr>
        <p:spPr>
          <a:xfrm>
            <a:off x="3575050" y="273050"/>
            <a:ext cx="5111750" cy="5853113"/>
          </a:xfrm>
          <a:prstGeom prst="rect">
            <a:avLst/>
          </a:prstGeom>
        </p:spPr>
        <p:txBody>
          <a:bodyPr>
            <a:normAutofit/>
          </a:bodyPr>
          <a:lstStyle>
            <a:lvl1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7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lnSpc>
                <a:spcPct val="90000"/>
              </a:lnSpc>
              <a:spcBef>
                <a:spcPts val="300"/>
              </a:spcBef>
              <a:buSzTx/>
              <a:buNone/>
              <a:defRPr sz="1400">
                <a:latin typeface="Arial"/>
                <a:ea typeface="Arial"/>
                <a:cs typeface="Arial"/>
                <a:sym typeface="Arial"/>
              </a:defRPr>
            </a:pPr>
            <a:endParaRPr dirty="0"/>
          </a:p>
        </p:txBody>
      </p:sp>
      <p:sp>
        <p:nvSpPr>
          <p:cNvPr id="5571"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8435817"/>
      </p:ext>
    </p:extLst>
  </p:cSld>
  <p:clrMapOvr>
    <a:masterClrMapping/>
  </p:clrMapOvr>
  <p:transition spd="med"/>
</p:sldLayout>
</file>

<file path=ppt/slideLayouts/slideLayout1142.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78" name="Title Text"/>
          <p:cNvSpPr txBox="1">
            <a:spLocks noGrp="1"/>
          </p:cNvSpPr>
          <p:nvPr>
            <p:ph type="title"/>
          </p:nvPr>
        </p:nvSpPr>
        <p:spPr>
          <a:xfrm>
            <a:off x="1792288" y="4800600"/>
            <a:ext cx="5486401" cy="566738"/>
          </a:xfrm>
          <a:prstGeom prst="rect">
            <a:avLst/>
          </a:prstGeom>
        </p:spPr>
        <p:txBody>
          <a:bodyPr lIns="46037" tIns="46037" rIns="46037" bIns="46037"/>
          <a:lstStyle>
            <a:lvl1pPr>
              <a:lnSpc>
                <a:spcPct val="90000"/>
              </a:lnSpc>
              <a:spcBef>
                <a:spcPts val="400"/>
              </a:spcBef>
              <a:defRPr sz="2000" b="1">
                <a:solidFill>
                  <a:srgbClr val="000000"/>
                </a:solidFill>
              </a:defRPr>
            </a:lvl1pPr>
          </a:lstStyle>
          <a:p>
            <a:r>
              <a:t>Title Text</a:t>
            </a:r>
          </a:p>
        </p:txBody>
      </p:sp>
      <p:sp>
        <p:nvSpPr>
          <p:cNvPr id="557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58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81"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96283474"/>
      </p:ext>
    </p:extLst>
  </p:cSld>
  <p:clrMapOvr>
    <a:masterClrMapping/>
  </p:clrMapOvr>
  <p:transition spd="med"/>
</p:sldLayout>
</file>

<file path=ppt/slideLayouts/slideLayout1143.xml><?xml version="1.0" encoding="utf-8"?>
<p:sldLayout xmlns:a="http://schemas.openxmlformats.org/drawingml/2006/main" xmlns:r="http://schemas.openxmlformats.org/officeDocument/2006/relationships" xmlns:p="http://schemas.openxmlformats.org/presentationml/2006/main" showMasterSp="0" type="tx">
  <p:cSld name="33_Title Slide">
    <p:bg>
      <p:bgPr>
        <a:solidFill>
          <a:srgbClr val="000000"/>
        </a:solidFill>
        <a:effectLst/>
      </p:bgPr>
    </p:bg>
    <p:spTree>
      <p:nvGrpSpPr>
        <p:cNvPr id="1" name=""/>
        <p:cNvGrpSpPr/>
        <p:nvPr/>
      </p:nvGrpSpPr>
      <p:grpSpPr>
        <a:xfrm>
          <a:off x="0" y="0"/>
          <a:ext cx="0" cy="0"/>
          <a:chOff x="0" y="0"/>
          <a:chExt cx="0" cy="0"/>
        </a:xfrm>
      </p:grpSpPr>
      <p:sp>
        <p:nvSpPr>
          <p:cNvPr id="5588" name="Title Text"/>
          <p:cNvSpPr txBox="1">
            <a:spLocks noGrp="1"/>
          </p:cNvSpPr>
          <p:nvPr>
            <p:ph type="title"/>
          </p:nvPr>
        </p:nvSpPr>
        <p:spPr>
          <a:xfrm>
            <a:off x="422030" y="1371600"/>
            <a:ext cx="8229601" cy="1828800"/>
          </a:xfrm>
          <a:prstGeom prst="rect">
            <a:avLst/>
          </a:prstGeom>
        </p:spPr>
        <p:txBody>
          <a:bodyPr lIns="0" tIns="0" rIns="0" bIns="0"/>
          <a:lstStyle>
            <a:lvl1pPr algn="ctr">
              <a:defRPr sz="4800" b="1" cap="all">
                <a:gradFill flip="none" rotWithShape="1">
                  <a:gsLst>
                    <a:gs pos="0">
                      <a:srgbClr val="8CABDE"/>
                    </a:gs>
                    <a:gs pos="73000">
                      <a:srgbClr val="8CABDE"/>
                    </a:gs>
                    <a:gs pos="100000">
                      <a:srgbClr val="749CD9"/>
                    </a:gs>
                  </a:gsLst>
                  <a:lin ang="4800000" scaled="0"/>
                </a:gradFill>
                <a:effectLst>
                  <a:outerShdw blurRad="127000" dist="200000" dir="2700000" rotWithShape="0">
                    <a:srgbClr val="000000">
                      <a:alpha val="30000"/>
                    </a:srgbClr>
                  </a:outerShdw>
                </a:effectLst>
                <a:latin typeface="Lucida Sans"/>
                <a:ea typeface="Lucida Sans"/>
                <a:cs typeface="Lucida Sans"/>
                <a:sym typeface="Lucida Sans"/>
              </a:defRPr>
            </a:lvl1pPr>
          </a:lstStyle>
          <a:p>
            <a:r>
              <a:t>Title Text</a:t>
            </a:r>
          </a:p>
        </p:txBody>
      </p:sp>
      <p:sp>
        <p:nvSpPr>
          <p:cNvPr id="5589" name="Body Level One…"/>
          <p:cNvSpPr txBox="1">
            <a:spLocks noGrp="1"/>
          </p:cNvSpPr>
          <p:nvPr>
            <p:ph type="body" sz="quarter" idx="1"/>
          </p:nvPr>
        </p:nvSpPr>
        <p:spPr>
          <a:xfrm>
            <a:off x="1371600" y="3331698"/>
            <a:ext cx="6400800" cy="1752601"/>
          </a:xfrm>
          <a:prstGeom prst="rect">
            <a:avLst/>
          </a:prstGeom>
        </p:spPr>
        <p:txBody>
          <a:bodyPr>
            <a:normAutofit/>
          </a:bodyPr>
          <a:lstStyle>
            <a:lvl1pPr marL="0" indent="0" algn="ctr">
              <a:spcBef>
                <a:spcPts val="600"/>
              </a:spcBef>
              <a:buSzTx/>
              <a:buNone/>
              <a:defRPr sz="2800">
                <a:solidFill>
                  <a:schemeClr val="accent3">
                    <a:lumOff val="44000"/>
                  </a:schemeClr>
                </a:solidFill>
                <a:latin typeface="Book Antiqua"/>
                <a:ea typeface="Book Antiqua"/>
                <a:cs typeface="Book Antiqua"/>
                <a:sym typeface="Book Antiqua"/>
              </a:defRPr>
            </a:lvl1pPr>
            <a:lvl2pPr marL="0" indent="457200" algn="ctr">
              <a:spcBef>
                <a:spcPts val="600"/>
              </a:spcBef>
              <a:buSzTx/>
              <a:buNone/>
              <a:defRPr sz="2800">
                <a:solidFill>
                  <a:schemeClr val="accent3">
                    <a:lumOff val="44000"/>
                  </a:schemeClr>
                </a:solidFill>
                <a:latin typeface="Book Antiqua"/>
                <a:ea typeface="Book Antiqua"/>
                <a:cs typeface="Book Antiqua"/>
                <a:sym typeface="Book Antiqua"/>
              </a:defRPr>
            </a:lvl2pPr>
            <a:lvl3pPr marL="0" indent="914400" algn="ctr">
              <a:spcBef>
                <a:spcPts val="600"/>
              </a:spcBef>
              <a:buSzTx/>
              <a:buNone/>
              <a:defRPr sz="2800">
                <a:solidFill>
                  <a:schemeClr val="accent3">
                    <a:lumOff val="44000"/>
                  </a:schemeClr>
                </a:solidFill>
                <a:latin typeface="Book Antiqua"/>
                <a:ea typeface="Book Antiqua"/>
                <a:cs typeface="Book Antiqua"/>
                <a:sym typeface="Book Antiqua"/>
              </a:defRPr>
            </a:lvl3pPr>
            <a:lvl4pPr marL="0" indent="1371600" algn="ctr">
              <a:spcBef>
                <a:spcPts val="600"/>
              </a:spcBef>
              <a:buSzTx/>
              <a:buNone/>
              <a:defRPr sz="2800">
                <a:solidFill>
                  <a:schemeClr val="accent3">
                    <a:lumOff val="44000"/>
                  </a:schemeClr>
                </a:solidFill>
                <a:latin typeface="Book Antiqua"/>
                <a:ea typeface="Book Antiqua"/>
                <a:cs typeface="Book Antiqua"/>
                <a:sym typeface="Book Antiqua"/>
              </a:defRPr>
            </a:lvl4pPr>
            <a:lvl5pPr marL="0" indent="1828800" algn="ctr">
              <a:spcBef>
                <a:spcPts val="600"/>
              </a:spcBef>
              <a:buSzTx/>
              <a:buNone/>
              <a:defRPr sz="28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590"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59568641"/>
      </p:ext>
    </p:extLst>
  </p:cSld>
  <p:clrMapOvr>
    <a:masterClrMapping/>
  </p:clrMapOvr>
  <p:transition spd="med"/>
</p:sldLayout>
</file>

<file path=ppt/slideLayouts/slideLayout1144.xml><?xml version="1.0" encoding="utf-8"?>
<p:sldLayout xmlns:a="http://schemas.openxmlformats.org/drawingml/2006/main" xmlns:r="http://schemas.openxmlformats.org/officeDocument/2006/relationships" xmlns:p="http://schemas.openxmlformats.org/presentationml/2006/main" showMasterSp="0" type="tx">
  <p:cSld name="30_Title and Content">
    <p:bg>
      <p:bgPr>
        <a:solidFill>
          <a:srgbClr val="000000"/>
        </a:solidFill>
        <a:effectLst/>
      </p:bgPr>
    </p:bg>
    <p:spTree>
      <p:nvGrpSpPr>
        <p:cNvPr id="1" name=""/>
        <p:cNvGrpSpPr/>
        <p:nvPr/>
      </p:nvGrpSpPr>
      <p:grpSpPr>
        <a:xfrm>
          <a:off x="0" y="0"/>
          <a:ext cx="0" cy="0"/>
          <a:chOff x="0" y="0"/>
          <a:chExt cx="0" cy="0"/>
        </a:xfrm>
      </p:grpSpPr>
      <p:sp>
        <p:nvSpPr>
          <p:cNvPr id="5597"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598" name="Body Level One…"/>
          <p:cNvSpPr txBox="1">
            <a:spLocks noGrp="1"/>
          </p:cNvSpPr>
          <p:nvPr>
            <p:ph type="body" idx="1"/>
          </p:nvPr>
        </p:nvSpPr>
        <p:spPr>
          <a:xfrm>
            <a:off x="457200" y="1600200"/>
            <a:ext cx="8229600" cy="4708525"/>
          </a:xfrm>
          <a:prstGeom prst="rect">
            <a:avLst/>
          </a:prstGeom>
        </p:spPr>
        <p:txBody>
          <a:bodyPr>
            <a:normAutofit/>
          </a:bodyPr>
          <a:lstStyle>
            <a:lvl1pPr marL="547687" indent="-411162">
              <a:spcBef>
                <a:spcPts val="600"/>
              </a:spcBef>
              <a:buClr>
                <a:srgbClr val="F9F9F9"/>
              </a:buClr>
              <a:buSzPct val="65000"/>
              <a:buChar char=""/>
              <a:defRPr sz="2800">
                <a:solidFill>
                  <a:schemeClr val="accent3">
                    <a:lumOff val="44000"/>
                  </a:schemeClr>
                </a:solidFill>
                <a:latin typeface="Book Antiqua"/>
                <a:ea typeface="Book Antiqua"/>
                <a:cs typeface="Book Antiqua"/>
                <a:sym typeface="Book Antiqua"/>
              </a:defRPr>
            </a:lvl1pPr>
            <a:lvl2pPr marL="915458" indent="-329670">
              <a:spcBef>
                <a:spcPts val="600"/>
              </a:spcBef>
              <a:buClr>
                <a:srgbClr val="F9F9F9"/>
              </a:buClr>
              <a:buSzPct val="80000"/>
              <a:buChar char="◼"/>
              <a:defRPr sz="2800">
                <a:solidFill>
                  <a:schemeClr val="accent3">
                    <a:lumOff val="44000"/>
                  </a:schemeClr>
                </a:solidFill>
                <a:latin typeface="Book Antiqua"/>
                <a:ea typeface="Book Antiqua"/>
                <a:cs typeface="Book Antiqua"/>
                <a:sym typeface="Book Antiqua"/>
              </a:defRPr>
            </a:lvl2pPr>
            <a:lvl3pPr marL="1195820" indent="-290945">
              <a:spcBef>
                <a:spcPts val="600"/>
              </a:spcBef>
              <a:buClr>
                <a:srgbClr val="F9F9F9"/>
              </a:buClr>
              <a:buSzPct val="95000"/>
              <a:buChar char="▫"/>
              <a:defRPr sz="2800">
                <a:solidFill>
                  <a:schemeClr val="accent3">
                    <a:lumOff val="44000"/>
                  </a:schemeClr>
                </a:solidFill>
                <a:latin typeface="Book Antiqua"/>
                <a:ea typeface="Book Antiqua"/>
                <a:cs typeface="Book Antiqua"/>
                <a:sym typeface="Book Antiqua"/>
              </a:defRPr>
            </a:lvl3pPr>
            <a:lvl4pPr marL="1425575" indent="-255588">
              <a:spcBef>
                <a:spcPts val="600"/>
              </a:spcBef>
              <a:buClr>
                <a:srgbClr val="F9F9F9"/>
              </a:buClr>
              <a:buChar char=""/>
              <a:defRPr sz="2800">
                <a:solidFill>
                  <a:schemeClr val="accent3">
                    <a:lumOff val="44000"/>
                  </a:schemeClr>
                </a:solidFill>
                <a:latin typeface="Book Antiqua"/>
                <a:ea typeface="Book Antiqua"/>
                <a:cs typeface="Book Antiqua"/>
                <a:sym typeface="Book Antiqua"/>
              </a:defRPr>
            </a:lvl4pPr>
            <a:lvl5pPr marL="1617663" indent="-255588">
              <a:spcBef>
                <a:spcPts val="600"/>
              </a:spcBef>
              <a:buClr>
                <a:srgbClr val="F9F9F9"/>
              </a:buClr>
              <a:buChar char="◾"/>
              <a:defRPr sz="28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599"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89718761"/>
      </p:ext>
    </p:extLst>
  </p:cSld>
  <p:clrMapOvr>
    <a:masterClrMapping/>
  </p:clrMapOvr>
  <p:transition spd="med"/>
</p:sldLayout>
</file>

<file path=ppt/slideLayouts/slideLayout1145.xml><?xml version="1.0" encoding="utf-8"?>
<p:sldLayout xmlns:a="http://schemas.openxmlformats.org/drawingml/2006/main" xmlns:r="http://schemas.openxmlformats.org/officeDocument/2006/relationships" xmlns:p="http://schemas.openxmlformats.org/presentationml/2006/main" showMasterSp="0" type="tx">
  <p:cSld name="26_Two Content">
    <p:bg>
      <p:bgPr>
        <a:solidFill>
          <a:srgbClr val="000000"/>
        </a:solidFill>
        <a:effectLst/>
      </p:bgPr>
    </p:bg>
    <p:spTree>
      <p:nvGrpSpPr>
        <p:cNvPr id="1" name=""/>
        <p:cNvGrpSpPr/>
        <p:nvPr/>
      </p:nvGrpSpPr>
      <p:grpSpPr>
        <a:xfrm>
          <a:off x="0" y="0"/>
          <a:ext cx="0" cy="0"/>
          <a:chOff x="0" y="0"/>
          <a:chExt cx="0" cy="0"/>
        </a:xfrm>
      </p:grpSpPr>
      <p:sp>
        <p:nvSpPr>
          <p:cNvPr id="5606"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07" name="Body Level One…"/>
          <p:cNvSpPr txBox="1">
            <a:spLocks noGrp="1"/>
          </p:cNvSpPr>
          <p:nvPr>
            <p:ph type="body" sz="half" idx="1"/>
          </p:nvPr>
        </p:nvSpPr>
        <p:spPr>
          <a:xfrm>
            <a:off x="457200" y="1600200"/>
            <a:ext cx="4038600" cy="4525963"/>
          </a:xfrm>
          <a:prstGeom prst="rect">
            <a:avLst/>
          </a:prstGeom>
        </p:spPr>
        <p:txBody>
          <a:bodyPr>
            <a:normAutofit/>
          </a:bodyPr>
          <a:lstStyle>
            <a:lvl1pPr marL="547687" indent="-411162">
              <a:spcBef>
                <a:spcPts val="600"/>
              </a:spcBef>
              <a:buClr>
                <a:srgbClr val="F9F9F9"/>
              </a:buClr>
              <a:buSzPct val="65000"/>
              <a:buChar char=""/>
              <a:defRPr sz="2600">
                <a:solidFill>
                  <a:schemeClr val="accent3">
                    <a:lumOff val="44000"/>
                  </a:schemeClr>
                </a:solidFill>
                <a:latin typeface="Book Antiqua"/>
                <a:ea typeface="Book Antiqua"/>
                <a:cs typeface="Book Antiqua"/>
                <a:sym typeface="Book Antiqua"/>
              </a:defRPr>
            </a:lvl1pPr>
            <a:lvl2pPr marL="891910" indent="-306122">
              <a:spcBef>
                <a:spcPts val="600"/>
              </a:spcBef>
              <a:buClr>
                <a:srgbClr val="F9F9F9"/>
              </a:buClr>
              <a:buSzPct val="80000"/>
              <a:buChar char="◼"/>
              <a:defRPr sz="2600">
                <a:solidFill>
                  <a:schemeClr val="accent3">
                    <a:lumOff val="44000"/>
                  </a:schemeClr>
                </a:solidFill>
                <a:latin typeface="Book Antiqua"/>
                <a:ea typeface="Book Antiqua"/>
                <a:cs typeface="Book Antiqua"/>
                <a:sym typeface="Book Antiqua"/>
              </a:defRPr>
            </a:lvl2pPr>
            <a:lvl3pPr marL="1202055" indent="-297180">
              <a:spcBef>
                <a:spcPts val="600"/>
              </a:spcBef>
              <a:buClr>
                <a:srgbClr val="F9F9F9"/>
              </a:buClr>
              <a:buSzPct val="95000"/>
              <a:buChar char="▫"/>
              <a:defRPr sz="2600">
                <a:solidFill>
                  <a:schemeClr val="accent3">
                    <a:lumOff val="44000"/>
                  </a:schemeClr>
                </a:solidFill>
                <a:latin typeface="Book Antiqua"/>
                <a:ea typeface="Book Antiqua"/>
                <a:cs typeface="Book Antiqua"/>
                <a:sym typeface="Book Antiqua"/>
              </a:defRPr>
            </a:lvl3pPr>
            <a:lvl4pPr marL="1433689" indent="-263702">
              <a:spcBef>
                <a:spcPts val="600"/>
              </a:spcBef>
              <a:buClr>
                <a:srgbClr val="F9F9F9"/>
              </a:buClr>
              <a:buChar char=""/>
              <a:defRPr sz="2600">
                <a:solidFill>
                  <a:schemeClr val="accent3">
                    <a:lumOff val="44000"/>
                  </a:schemeClr>
                </a:solidFill>
                <a:latin typeface="Book Antiqua"/>
                <a:ea typeface="Book Antiqua"/>
                <a:cs typeface="Book Antiqua"/>
                <a:sym typeface="Book Antiqua"/>
              </a:defRPr>
            </a:lvl4pPr>
            <a:lvl5pPr marL="1625777" indent="-263702">
              <a:spcBef>
                <a:spcPts val="600"/>
              </a:spcBef>
              <a:buClr>
                <a:srgbClr val="F9F9F9"/>
              </a:buClr>
              <a:buChar char="◾"/>
              <a:defRPr sz="26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08"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31896185"/>
      </p:ext>
    </p:extLst>
  </p:cSld>
  <p:clrMapOvr>
    <a:masterClrMapping/>
  </p:clrMapOvr>
  <p:transition spd="med"/>
</p:sldLayout>
</file>

<file path=ppt/slideLayouts/slideLayout1146.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sp>
        <p:nvSpPr>
          <p:cNvPr id="5615" name="Title Text"/>
          <p:cNvSpPr txBox="1">
            <a:spLocks noGrp="1"/>
          </p:cNvSpPr>
          <p:nvPr>
            <p:ph type="title"/>
          </p:nvPr>
        </p:nvSpPr>
        <p:spPr>
          <a:xfrm>
            <a:off x="457200" y="273050"/>
            <a:ext cx="8229600" cy="1143000"/>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16" name="Body Level One…"/>
          <p:cNvSpPr txBox="1">
            <a:spLocks noGrp="1"/>
          </p:cNvSpPr>
          <p:nvPr>
            <p:ph type="body" sz="quarter" idx="1"/>
          </p:nvPr>
        </p:nvSpPr>
        <p:spPr>
          <a:xfrm>
            <a:off x="457200" y="1535112"/>
            <a:ext cx="4040188" cy="750888"/>
          </a:xfrm>
          <a:prstGeom prst="rect">
            <a:avLst/>
          </a:prstGeom>
        </p:spPr>
        <p:txBody>
          <a:bodyPr anchor="ctr">
            <a:normAutofit/>
          </a:bodyPr>
          <a:lstStyle>
            <a:lvl1pPr marL="0" indent="0">
              <a:spcBef>
                <a:spcPts val="500"/>
              </a:spcBef>
              <a:buSzTx/>
              <a:buNone/>
              <a:defRPr sz="2400" cap="all">
                <a:solidFill>
                  <a:schemeClr val="accent3">
                    <a:lumOff val="44000"/>
                  </a:schemeClr>
                </a:solidFill>
                <a:latin typeface="Book Antiqua"/>
                <a:ea typeface="Book Antiqua"/>
                <a:cs typeface="Book Antiqua"/>
                <a:sym typeface="Book Antiqua"/>
              </a:defRPr>
            </a:lvl1pPr>
            <a:lvl2pPr marL="0" indent="585787">
              <a:spcBef>
                <a:spcPts val="500"/>
              </a:spcBef>
              <a:buSzTx/>
              <a:buNone/>
              <a:defRPr sz="2400" cap="all">
                <a:solidFill>
                  <a:schemeClr val="accent3">
                    <a:lumOff val="44000"/>
                  </a:schemeClr>
                </a:solidFill>
                <a:latin typeface="Book Antiqua"/>
                <a:ea typeface="Book Antiqua"/>
                <a:cs typeface="Book Antiqua"/>
                <a:sym typeface="Book Antiqua"/>
              </a:defRPr>
            </a:lvl2pPr>
            <a:lvl3pPr marL="0" indent="904875">
              <a:spcBef>
                <a:spcPts val="500"/>
              </a:spcBef>
              <a:buSzTx/>
              <a:buNone/>
              <a:defRPr sz="2400" cap="all">
                <a:solidFill>
                  <a:schemeClr val="accent3">
                    <a:lumOff val="44000"/>
                  </a:schemeClr>
                </a:solidFill>
                <a:latin typeface="Book Antiqua"/>
                <a:ea typeface="Book Antiqua"/>
                <a:cs typeface="Book Antiqua"/>
                <a:sym typeface="Book Antiqua"/>
              </a:defRPr>
            </a:lvl3pPr>
            <a:lvl4pPr marL="0" indent="1169987">
              <a:spcBef>
                <a:spcPts val="500"/>
              </a:spcBef>
              <a:buSzTx/>
              <a:buNone/>
              <a:defRPr sz="2400" cap="all">
                <a:solidFill>
                  <a:schemeClr val="accent3">
                    <a:lumOff val="44000"/>
                  </a:schemeClr>
                </a:solidFill>
                <a:latin typeface="Book Antiqua"/>
                <a:ea typeface="Book Antiqua"/>
                <a:cs typeface="Book Antiqua"/>
                <a:sym typeface="Book Antiqua"/>
              </a:defRPr>
            </a:lvl4pPr>
            <a:lvl5pPr marL="0" indent="1362075">
              <a:spcBef>
                <a:spcPts val="500"/>
              </a:spcBef>
              <a:buSzTx/>
              <a:buNone/>
              <a:defRPr sz="2400" cap="all">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17" name="Text Placeholder 3"/>
          <p:cNvSpPr>
            <a:spLocks noGrp="1"/>
          </p:cNvSpPr>
          <p:nvPr>
            <p:ph type="body" sz="quarter" idx="21"/>
          </p:nvPr>
        </p:nvSpPr>
        <p:spPr>
          <a:xfrm>
            <a:off x="4645025" y="1535112"/>
            <a:ext cx="4041775" cy="750888"/>
          </a:xfrm>
          <a:prstGeom prst="rect">
            <a:avLst/>
          </a:prstGeom>
        </p:spPr>
        <p:txBody>
          <a:bodyPr anchor="ctr">
            <a:normAutofit/>
          </a:bodyPr>
          <a:lstStyle/>
          <a:p>
            <a:pPr marL="0" indent="0">
              <a:spcBef>
                <a:spcPts val="500"/>
              </a:spcBef>
              <a:buSzTx/>
              <a:buNone/>
              <a:defRPr sz="2400" cap="all">
                <a:solidFill>
                  <a:schemeClr val="accent3">
                    <a:lumOff val="44000"/>
                  </a:schemeClr>
                </a:solidFill>
                <a:latin typeface="Book Antiqua"/>
                <a:ea typeface="Book Antiqua"/>
                <a:cs typeface="Book Antiqua"/>
                <a:sym typeface="Book Antiqua"/>
              </a:defRPr>
            </a:pPr>
            <a:endParaRPr/>
          </a:p>
        </p:txBody>
      </p:sp>
      <p:sp>
        <p:nvSpPr>
          <p:cNvPr id="5618"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78451490"/>
      </p:ext>
    </p:extLst>
  </p:cSld>
  <p:clrMapOvr>
    <a:masterClrMapping/>
  </p:clrMapOvr>
  <p:transition spd="med"/>
</p:sldLayout>
</file>

<file path=ppt/slideLayouts/slideLayout1147.xml><?xml version="1.0" encoding="utf-8"?>
<p:sldLayout xmlns:a="http://schemas.openxmlformats.org/drawingml/2006/main" xmlns:r="http://schemas.openxmlformats.org/officeDocument/2006/relationships" xmlns:p="http://schemas.openxmlformats.org/presentationml/2006/main" showMasterSp="0" type="tx">
  <p:cSld name="27_Title Only">
    <p:bg>
      <p:bgPr>
        <a:solidFill>
          <a:srgbClr val="000000"/>
        </a:solidFill>
        <a:effectLst/>
      </p:bgPr>
    </p:bg>
    <p:spTree>
      <p:nvGrpSpPr>
        <p:cNvPr id="1" name=""/>
        <p:cNvGrpSpPr/>
        <p:nvPr/>
      </p:nvGrpSpPr>
      <p:grpSpPr>
        <a:xfrm>
          <a:off x="0" y="0"/>
          <a:ext cx="0" cy="0"/>
          <a:chOff x="0" y="0"/>
          <a:chExt cx="0" cy="0"/>
        </a:xfrm>
      </p:grpSpPr>
      <p:sp>
        <p:nvSpPr>
          <p:cNvPr id="5625"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26"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84654099"/>
      </p:ext>
    </p:extLst>
  </p:cSld>
  <p:clrMapOvr>
    <a:masterClrMapping/>
  </p:clrMapOvr>
  <p:transition spd="med"/>
</p:sldLayout>
</file>

<file path=ppt/slideLayouts/slideLayout1148.xml><?xml version="1.0" encoding="utf-8"?>
<p:sldLayout xmlns:a="http://schemas.openxmlformats.org/drawingml/2006/main" xmlns:r="http://schemas.openxmlformats.org/officeDocument/2006/relationships" xmlns:p="http://schemas.openxmlformats.org/presentationml/2006/main" showMasterSp="0" type="tx">
  <p:cSld name="32_Blank">
    <p:bg>
      <p:bgPr>
        <a:solidFill>
          <a:srgbClr val="000000"/>
        </a:solidFill>
        <a:effectLst/>
      </p:bgPr>
    </p:bg>
    <p:spTree>
      <p:nvGrpSpPr>
        <p:cNvPr id="1" name=""/>
        <p:cNvGrpSpPr/>
        <p:nvPr/>
      </p:nvGrpSpPr>
      <p:grpSpPr>
        <a:xfrm>
          <a:off x="0" y="0"/>
          <a:ext cx="0" cy="0"/>
          <a:chOff x="0" y="0"/>
          <a:chExt cx="0" cy="0"/>
        </a:xfrm>
      </p:grpSpPr>
      <p:sp>
        <p:nvSpPr>
          <p:cNvPr id="5633"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67806164"/>
      </p:ext>
    </p:extLst>
  </p:cSld>
  <p:clrMapOvr>
    <a:masterClrMapping/>
  </p:clrMapOvr>
  <p:transition spd="med"/>
</p:sldLayout>
</file>

<file path=ppt/slideLayouts/slideLayout1149.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sp>
        <p:nvSpPr>
          <p:cNvPr id="5640" name="Title Text"/>
          <p:cNvSpPr txBox="1">
            <a:spLocks noGrp="1"/>
          </p:cNvSpPr>
          <p:nvPr>
            <p:ph type="title"/>
          </p:nvPr>
        </p:nvSpPr>
        <p:spPr>
          <a:xfrm>
            <a:off x="457200" y="273050"/>
            <a:ext cx="3008314" cy="1162050"/>
          </a:xfrm>
          <a:prstGeom prst="rect">
            <a:avLst/>
          </a:prstGeom>
        </p:spPr>
        <p:txBody>
          <a:bodyPr/>
          <a:lstStyle>
            <a:lvl1pPr>
              <a:defRPr sz="2200">
                <a:solidFill>
                  <a:srgbClr val="83A9E8"/>
                </a:soli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41" name="Body Level One…"/>
          <p:cNvSpPr txBox="1">
            <a:spLocks noGrp="1"/>
          </p:cNvSpPr>
          <p:nvPr>
            <p:ph type="body" sz="half" idx="1"/>
          </p:nvPr>
        </p:nvSpPr>
        <p:spPr>
          <a:xfrm>
            <a:off x="457200" y="1524000"/>
            <a:ext cx="3008314" cy="4602163"/>
          </a:xfrm>
          <a:prstGeom prst="rect">
            <a:avLst/>
          </a:prstGeom>
        </p:spPr>
        <p:txBody>
          <a:bodyPr>
            <a:normAutofit/>
          </a:bodyPr>
          <a:lstStyle>
            <a:lvl1pPr marL="0" indent="0">
              <a:spcBef>
                <a:spcPts val="300"/>
              </a:spcBef>
              <a:buSzTx/>
              <a:buNone/>
              <a:defRPr sz="1400">
                <a:solidFill>
                  <a:schemeClr val="accent3">
                    <a:lumOff val="44000"/>
                  </a:schemeClr>
                </a:solidFill>
                <a:latin typeface="Book Antiqua"/>
                <a:ea typeface="Book Antiqua"/>
                <a:cs typeface="Book Antiqua"/>
                <a:sym typeface="Book Antiqua"/>
              </a:defRPr>
            </a:lvl1pPr>
            <a:lvl2pPr marL="0" indent="585787">
              <a:spcBef>
                <a:spcPts val="300"/>
              </a:spcBef>
              <a:buSzTx/>
              <a:buNone/>
              <a:defRPr sz="1400">
                <a:solidFill>
                  <a:schemeClr val="accent3">
                    <a:lumOff val="44000"/>
                  </a:schemeClr>
                </a:solidFill>
                <a:latin typeface="Book Antiqua"/>
                <a:ea typeface="Book Antiqua"/>
                <a:cs typeface="Book Antiqua"/>
                <a:sym typeface="Book Antiqua"/>
              </a:defRPr>
            </a:lvl2pPr>
            <a:lvl3pPr marL="0" indent="904875">
              <a:spcBef>
                <a:spcPts val="300"/>
              </a:spcBef>
              <a:buSzTx/>
              <a:buNone/>
              <a:defRPr sz="1400">
                <a:solidFill>
                  <a:schemeClr val="accent3">
                    <a:lumOff val="44000"/>
                  </a:schemeClr>
                </a:solidFill>
                <a:latin typeface="Book Antiqua"/>
                <a:ea typeface="Book Antiqua"/>
                <a:cs typeface="Book Antiqua"/>
                <a:sym typeface="Book Antiqua"/>
              </a:defRPr>
            </a:lvl3pPr>
            <a:lvl4pPr marL="0" indent="1169987">
              <a:spcBef>
                <a:spcPts val="300"/>
              </a:spcBef>
              <a:buSzTx/>
              <a:buNone/>
              <a:defRPr sz="1400">
                <a:solidFill>
                  <a:schemeClr val="accent3">
                    <a:lumOff val="44000"/>
                  </a:schemeClr>
                </a:solidFill>
                <a:latin typeface="Book Antiqua"/>
                <a:ea typeface="Book Antiqua"/>
                <a:cs typeface="Book Antiqua"/>
                <a:sym typeface="Book Antiqua"/>
              </a:defRPr>
            </a:lvl4pPr>
            <a:lvl5pPr marL="0" indent="1362075">
              <a:spcBef>
                <a:spcPts val="300"/>
              </a:spcBef>
              <a:buSzTx/>
              <a:buNone/>
              <a:defRPr sz="14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42"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33393129"/>
      </p:ext>
    </p:extLst>
  </p:cSld>
  <p:clrMapOvr>
    <a:masterClrMapping/>
  </p:clrMapOvr>
  <p:transition spd="med"/>
</p:sldLayout>
</file>

<file path=ppt/slideLayouts/slideLayout1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40771B9A-D89D-6A4B-AC3F-A7A09D26AEA9}"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1473908965"/>
      </p:ext>
    </p:extLst>
  </p:cSld>
  <p:clrMapOvr>
    <a:masterClrMapping/>
  </p:clrMapOvr>
</p:sldLayout>
</file>

<file path=ppt/slideLayouts/slideLayout1150.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sp>
        <p:nvSpPr>
          <p:cNvPr id="5649" name="Title Text"/>
          <p:cNvSpPr txBox="1">
            <a:spLocks noGrp="1"/>
          </p:cNvSpPr>
          <p:nvPr>
            <p:ph type="title"/>
          </p:nvPr>
        </p:nvSpPr>
        <p:spPr>
          <a:xfrm>
            <a:off x="1828800" y="609600"/>
            <a:ext cx="5486400" cy="522288"/>
          </a:xfrm>
          <a:prstGeom prst="rect">
            <a:avLst/>
          </a:prstGeom>
        </p:spPr>
        <p:txBody>
          <a:bodyPr lIns="0" tIns="0" rIns="0" bIns="0"/>
          <a:lstStyle>
            <a:lvl1pPr algn="ctr">
              <a:defRPr sz="20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50" name="Picture Placeholder 2"/>
          <p:cNvSpPr>
            <a:spLocks noGrp="1"/>
          </p:cNvSpPr>
          <p:nvPr>
            <p:ph type="pic" sz="half" idx="21"/>
          </p:nvPr>
        </p:nvSpPr>
        <p:spPr>
          <a:xfrm>
            <a:off x="1828800" y="1831975"/>
            <a:ext cx="5486400" cy="3962400"/>
          </a:xfrm>
          <a:prstGeom prst="rect">
            <a:avLst/>
          </a:prstGeom>
          <a:ln w="44450" cap="sq">
            <a:solidFill>
              <a:schemeClr val="accent3">
                <a:lumOff val="44000"/>
              </a:schemeClr>
            </a:solidFill>
            <a:miter lim="800000"/>
          </a:ln>
          <a:effectLst>
            <a:outerShdw blurRad="190500" dist="228600" dir="2700000" rotWithShape="0">
              <a:srgbClr val="000000">
                <a:alpha val="25000"/>
              </a:srgbClr>
            </a:outerShdw>
          </a:effectLst>
        </p:spPr>
        <p:txBody>
          <a:bodyPr lIns="91439" rIns="91439"/>
          <a:lstStyle/>
          <a:p>
            <a:endParaRPr/>
          </a:p>
        </p:txBody>
      </p:sp>
      <p:sp>
        <p:nvSpPr>
          <p:cNvPr id="5651" name="Body Level One…"/>
          <p:cNvSpPr txBox="1">
            <a:spLocks noGrp="1"/>
          </p:cNvSpPr>
          <p:nvPr>
            <p:ph type="body" sz="quarter" idx="1"/>
          </p:nvPr>
        </p:nvSpPr>
        <p:spPr>
          <a:xfrm>
            <a:off x="1828800" y="1166787"/>
            <a:ext cx="5486400" cy="530352"/>
          </a:xfrm>
          <a:prstGeom prst="rect">
            <a:avLst/>
          </a:prstGeom>
        </p:spPr>
        <p:txBody>
          <a:bodyPr>
            <a:normAutofit/>
          </a:bodyPr>
          <a:lstStyle>
            <a:lvl1pPr marL="0" indent="0" algn="ctr">
              <a:spcBef>
                <a:spcPts val="300"/>
              </a:spcBef>
              <a:buSzTx/>
              <a:buNone/>
              <a:defRPr sz="1400">
                <a:solidFill>
                  <a:schemeClr val="accent3">
                    <a:lumOff val="44000"/>
                  </a:schemeClr>
                </a:solidFill>
                <a:latin typeface="Book Antiqua"/>
                <a:ea typeface="Book Antiqua"/>
                <a:cs typeface="Book Antiqua"/>
                <a:sym typeface="Book Antiqua"/>
              </a:defRPr>
            </a:lvl1pPr>
            <a:lvl2pPr marL="915458" indent="-329670" algn="ctr">
              <a:spcBef>
                <a:spcPts val="300"/>
              </a:spcBef>
              <a:buSzPct val="80000"/>
              <a:buChar char="◼"/>
              <a:defRPr sz="1400">
                <a:solidFill>
                  <a:schemeClr val="accent3">
                    <a:lumOff val="44000"/>
                  </a:schemeClr>
                </a:solidFill>
                <a:latin typeface="Book Antiqua"/>
                <a:ea typeface="Book Antiqua"/>
                <a:cs typeface="Book Antiqua"/>
                <a:sym typeface="Book Antiqua"/>
              </a:defRPr>
            </a:lvl2pPr>
            <a:lvl3pPr marL="1224914" indent="-320039" algn="ctr">
              <a:spcBef>
                <a:spcPts val="300"/>
              </a:spcBef>
              <a:buSzPct val="95000"/>
              <a:buChar char="▫"/>
              <a:defRPr sz="1400">
                <a:solidFill>
                  <a:schemeClr val="accent3">
                    <a:lumOff val="44000"/>
                  </a:schemeClr>
                </a:solidFill>
                <a:latin typeface="Book Antiqua"/>
                <a:ea typeface="Book Antiqua"/>
                <a:cs typeface="Book Antiqua"/>
                <a:sym typeface="Book Antiqua"/>
              </a:defRPr>
            </a:lvl3pPr>
            <a:lvl4pPr marL="1453973" indent="-283986" algn="ctr">
              <a:spcBef>
                <a:spcPts val="300"/>
              </a:spcBef>
              <a:buChar char=""/>
              <a:defRPr sz="1400">
                <a:solidFill>
                  <a:schemeClr val="accent3">
                    <a:lumOff val="44000"/>
                  </a:schemeClr>
                </a:solidFill>
                <a:latin typeface="Book Antiqua"/>
                <a:ea typeface="Book Antiqua"/>
                <a:cs typeface="Book Antiqua"/>
                <a:sym typeface="Book Antiqua"/>
              </a:defRPr>
            </a:lvl4pPr>
            <a:lvl5pPr marL="1646061" indent="-283986" algn="ctr">
              <a:spcBef>
                <a:spcPts val="300"/>
              </a:spcBef>
              <a:buChar char="◾"/>
              <a:defRPr sz="14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52"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17262299"/>
      </p:ext>
    </p:extLst>
  </p:cSld>
  <p:clrMapOvr>
    <a:masterClrMapping/>
  </p:clrMapOvr>
  <p:transition spd="med"/>
</p:sldLayout>
</file>

<file path=ppt/slideLayouts/slideLayout1151.xml><?xml version="1.0" encoding="utf-8"?>
<p:sldLayout xmlns:a="http://schemas.openxmlformats.org/drawingml/2006/main" xmlns:r="http://schemas.openxmlformats.org/officeDocument/2006/relationships" xmlns:p="http://schemas.openxmlformats.org/presentationml/2006/main" showMasterSp="0" type="tx">
  <p:cSld name="34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59" name="Title Text"/>
          <p:cNvSpPr txBox="1">
            <a:spLocks noGrp="1"/>
          </p:cNvSpPr>
          <p:nvPr>
            <p:ph type="title"/>
          </p:nvPr>
        </p:nvSpPr>
        <p:spPr>
          <a:xfrm>
            <a:off x="304800" y="2286000"/>
            <a:ext cx="7467600" cy="1143000"/>
          </a:xfrm>
          <a:prstGeom prst="rect">
            <a:avLst/>
          </a:prstGeom>
          <a:effectLst>
            <a:outerShdw blurRad="50800" dist="25399" dir="2700000" rotWithShape="0">
              <a:schemeClr val="accent3">
                <a:lumOff val="44000"/>
                <a:alpha val="74998"/>
              </a:schemeClr>
            </a:outerShdw>
          </a:effectLst>
        </p:spPr>
        <p:txBody>
          <a:bodyPr anchor="ctr"/>
          <a:lstStyle>
            <a:lvl1pPr algn="r">
              <a:defRPr>
                <a:solidFill>
                  <a:srgbClr val="000000"/>
                </a:solidFill>
                <a:latin typeface="Impact"/>
                <a:ea typeface="Impact"/>
                <a:cs typeface="Impact"/>
                <a:sym typeface="Impact"/>
              </a:defRPr>
            </a:lvl1pPr>
          </a:lstStyle>
          <a:p>
            <a:r>
              <a:t>Title Text</a:t>
            </a:r>
          </a:p>
        </p:txBody>
      </p:sp>
      <p:sp>
        <p:nvSpPr>
          <p:cNvPr id="5660" name="Body Level One…"/>
          <p:cNvSpPr txBox="1">
            <a:spLocks noGrp="1"/>
          </p:cNvSpPr>
          <p:nvPr>
            <p:ph type="body" sz="quarter" idx="1"/>
          </p:nvPr>
        </p:nvSpPr>
        <p:spPr>
          <a:xfrm>
            <a:off x="1371600" y="3886200"/>
            <a:ext cx="6400800" cy="1752600"/>
          </a:xfrm>
          <a:prstGeom prst="rect">
            <a:avLst/>
          </a:prstGeom>
          <a:effectLst>
            <a:outerShdw blurRad="50800" dist="25399" dir="2700000" rotWithShape="0">
              <a:schemeClr val="accent3">
                <a:lumOff val="44000"/>
                <a:alpha val="74998"/>
              </a:schemeClr>
            </a:outerShdw>
          </a:effectLst>
        </p:spPr>
        <p:txBody>
          <a:bodyPr>
            <a:normAutofit/>
          </a:bodyPr>
          <a:lstStyle>
            <a:lvl1pPr marL="0" indent="0" algn="r">
              <a:buSzTx/>
              <a:buNone/>
              <a:defRPr>
                <a:latin typeface="Impact"/>
                <a:ea typeface="Impact"/>
                <a:cs typeface="Impact"/>
                <a:sym typeface="Impact"/>
              </a:defRPr>
            </a:lvl1pPr>
            <a:lvl2pPr algn="r">
              <a:buChar char="▭"/>
              <a:defRPr>
                <a:latin typeface="Impact"/>
                <a:ea typeface="Impact"/>
                <a:cs typeface="Impact"/>
                <a:sym typeface="Impact"/>
              </a:defRPr>
            </a:lvl2pPr>
            <a:lvl3pPr algn="r">
              <a:buChar char="▭"/>
              <a:defRPr>
                <a:latin typeface="Impact"/>
                <a:ea typeface="Impact"/>
                <a:cs typeface="Impact"/>
                <a:sym typeface="Impact"/>
              </a:defRPr>
            </a:lvl3pPr>
            <a:lvl4pPr algn="r">
              <a:buChar char="▭"/>
              <a:defRPr>
                <a:latin typeface="Impact"/>
                <a:ea typeface="Impact"/>
                <a:cs typeface="Impact"/>
                <a:sym typeface="Impact"/>
              </a:defRPr>
            </a:lvl4pPr>
            <a:lvl5pPr algn="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61"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43287286"/>
      </p:ext>
    </p:extLst>
  </p:cSld>
  <p:clrMapOvr>
    <a:masterClrMapping/>
  </p:clrMapOvr>
  <p:transition spd="med"/>
</p:sldLayout>
</file>

<file path=ppt/slideLayouts/slideLayout1152.xml><?xml version="1.0" encoding="utf-8"?>
<p:sldLayout xmlns:a="http://schemas.openxmlformats.org/drawingml/2006/main" xmlns:r="http://schemas.openxmlformats.org/officeDocument/2006/relationships" xmlns:p="http://schemas.openxmlformats.org/presentationml/2006/main" showMasterSp="0" type="tx">
  <p:cSld name="3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68"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69" name="Body Level One…"/>
          <p:cNvSpPr txBox="1">
            <a:spLocks noGrp="1"/>
          </p:cNvSpPr>
          <p:nvPr>
            <p:ph type="body" idx="1"/>
          </p:nvPr>
        </p:nvSpPr>
        <p:spPr>
          <a:xfrm>
            <a:off x="304800" y="1981200"/>
            <a:ext cx="7543800" cy="4114800"/>
          </a:xfrm>
          <a:prstGeom prst="rect">
            <a:avLst/>
          </a:prstGeom>
          <a:effectLst>
            <a:outerShdw blurRad="50800" dist="25399" dir="2700000" rotWithShape="0">
              <a:schemeClr val="accent3">
                <a:lumOff val="44000"/>
                <a:alpha val="74998"/>
              </a:schemeClr>
            </a:outerShdw>
          </a:effectLst>
        </p:spPr>
        <p:txBody>
          <a:bodyPr>
            <a:normAutofit/>
          </a:bodyPr>
          <a:lstStyle>
            <a:lvl1pPr>
              <a:buChar char="▭"/>
              <a:defRPr>
                <a:latin typeface="Impact"/>
                <a:ea typeface="Impact"/>
                <a:cs typeface="Impact"/>
                <a:sym typeface="Impact"/>
              </a:defRPr>
            </a:lvl1pPr>
            <a:lvl2pPr>
              <a:buChar char="▭"/>
              <a:defRPr>
                <a:latin typeface="Impact"/>
                <a:ea typeface="Impact"/>
                <a:cs typeface="Impact"/>
                <a:sym typeface="Impact"/>
              </a:defRPr>
            </a:lvl2pPr>
            <a:lvl3pPr>
              <a:buChar char="▭"/>
              <a:defRPr>
                <a:latin typeface="Impact"/>
                <a:ea typeface="Impact"/>
                <a:cs typeface="Impact"/>
                <a:sym typeface="Impact"/>
              </a:defRPr>
            </a:lvl3pPr>
            <a:lvl4pPr>
              <a:buChar char="▭"/>
              <a:defRPr>
                <a:latin typeface="Impact"/>
                <a:ea typeface="Impact"/>
                <a:cs typeface="Impact"/>
                <a:sym typeface="Impact"/>
              </a:defRPr>
            </a:lvl4pPr>
            <a:lvl5pP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70"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3085479"/>
      </p:ext>
    </p:extLst>
  </p:cSld>
  <p:clrMapOvr>
    <a:masterClrMapping/>
  </p:clrMapOvr>
  <p:transition spd="med"/>
</p:sldLayout>
</file>

<file path=ppt/slideLayouts/slideLayout1153.xml><?xml version="1.0" encoding="utf-8"?>
<p:sldLayout xmlns:a="http://schemas.openxmlformats.org/drawingml/2006/main" xmlns:r="http://schemas.openxmlformats.org/officeDocument/2006/relationships" xmlns:p="http://schemas.openxmlformats.org/presentationml/2006/main" showMasterSp="0" type="tx">
  <p:cSld name="27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77" name="Title Text"/>
          <p:cNvSpPr txBox="1">
            <a:spLocks noGrp="1"/>
          </p:cNvSpPr>
          <p:nvPr>
            <p:ph type="title"/>
          </p:nvPr>
        </p:nvSpPr>
        <p:spPr>
          <a:xfrm>
            <a:off x="722312" y="4406900"/>
            <a:ext cx="7772401" cy="1362075"/>
          </a:xfrm>
          <a:prstGeom prst="rect">
            <a:avLst/>
          </a:prstGeom>
          <a:effectLst>
            <a:outerShdw blurRad="50800" dist="25399" dir="2700000" rotWithShape="0">
              <a:schemeClr val="accent3">
                <a:lumOff val="44000"/>
                <a:alpha val="74998"/>
              </a:schemeClr>
            </a:outerShdw>
          </a:effectLst>
        </p:spPr>
        <p:txBody>
          <a:bodyPr anchor="t"/>
          <a:lstStyle>
            <a:lvl1pPr>
              <a:defRPr sz="4000" cap="all">
                <a:solidFill>
                  <a:srgbClr val="000000"/>
                </a:solidFill>
                <a:latin typeface="Impact"/>
                <a:ea typeface="Impact"/>
                <a:cs typeface="Impact"/>
                <a:sym typeface="Impact"/>
              </a:defRPr>
            </a:lvl1pPr>
          </a:lstStyle>
          <a:p>
            <a:r>
              <a:t>Title Text</a:t>
            </a:r>
          </a:p>
        </p:txBody>
      </p:sp>
      <p:sp>
        <p:nvSpPr>
          <p:cNvPr id="5678" name="Body Level One…"/>
          <p:cNvSpPr txBox="1">
            <a:spLocks noGrp="1"/>
          </p:cNvSpPr>
          <p:nvPr>
            <p:ph type="body" sz="quarter" idx="1"/>
          </p:nvPr>
        </p:nvSpPr>
        <p:spPr>
          <a:xfrm>
            <a:off x="722312" y="2906713"/>
            <a:ext cx="7772401" cy="1500188"/>
          </a:xfrm>
          <a:prstGeom prst="rect">
            <a:avLst/>
          </a:prstGeom>
          <a:effectLst>
            <a:outerShdw blurRad="50800" dist="25399" dir="2700000" rotWithShape="0">
              <a:schemeClr val="accent3">
                <a:lumOff val="44000"/>
                <a:alpha val="74998"/>
              </a:schemeClr>
            </a:outerShdw>
          </a:effectLst>
        </p:spPr>
        <p:txBody>
          <a:bodyPr anchor="b">
            <a:normAutofit/>
          </a:bodyPr>
          <a:lstStyle>
            <a:lvl1pPr marL="0" indent="0">
              <a:spcBef>
                <a:spcPts val="400"/>
              </a:spcBef>
              <a:buSzTx/>
              <a:buNone/>
              <a:defRPr sz="2000">
                <a:latin typeface="Impact"/>
                <a:ea typeface="Impact"/>
                <a:cs typeface="Impact"/>
                <a:sym typeface="Impact"/>
              </a:defRPr>
            </a:lvl1pPr>
            <a:lvl2pPr marL="0" indent="457200">
              <a:spcBef>
                <a:spcPts val="400"/>
              </a:spcBef>
              <a:buSzTx/>
              <a:buNone/>
              <a:defRPr sz="2000">
                <a:latin typeface="Impact"/>
                <a:ea typeface="Impact"/>
                <a:cs typeface="Impact"/>
                <a:sym typeface="Impact"/>
              </a:defRPr>
            </a:lvl2pPr>
            <a:lvl3pPr marL="0" indent="914400">
              <a:spcBef>
                <a:spcPts val="400"/>
              </a:spcBef>
              <a:buSzTx/>
              <a:buNone/>
              <a:defRPr sz="2000">
                <a:latin typeface="Impact"/>
                <a:ea typeface="Impact"/>
                <a:cs typeface="Impact"/>
                <a:sym typeface="Impact"/>
              </a:defRPr>
            </a:lvl3pPr>
            <a:lvl4pPr marL="0" indent="1371600">
              <a:spcBef>
                <a:spcPts val="400"/>
              </a:spcBef>
              <a:buSzTx/>
              <a:buNone/>
              <a:defRPr sz="2000">
                <a:latin typeface="Impact"/>
                <a:ea typeface="Impact"/>
                <a:cs typeface="Impact"/>
                <a:sym typeface="Impact"/>
              </a:defRPr>
            </a:lvl4pPr>
            <a:lvl5pPr marL="0" indent="1828800">
              <a:spcBef>
                <a:spcPts val="400"/>
              </a:spcBef>
              <a:buSzTx/>
              <a:buNone/>
              <a:defRPr sz="20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79"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26216556"/>
      </p:ext>
    </p:extLst>
  </p:cSld>
  <p:clrMapOvr>
    <a:masterClrMapping/>
  </p:clrMapOvr>
  <p:transition spd="med"/>
</p:sldLayout>
</file>

<file path=ppt/slideLayouts/slideLayout1154.xml><?xml version="1.0" encoding="utf-8"?>
<p:sldLayout xmlns:a="http://schemas.openxmlformats.org/drawingml/2006/main" xmlns:r="http://schemas.openxmlformats.org/officeDocument/2006/relationships" xmlns:p="http://schemas.openxmlformats.org/presentationml/2006/main" showMasterSp="0" type="tx">
  <p:cSld name="27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86"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87" name="Body Level One…"/>
          <p:cNvSpPr txBox="1">
            <a:spLocks noGrp="1"/>
          </p:cNvSpPr>
          <p:nvPr>
            <p:ph type="body" sz="half" idx="1"/>
          </p:nvPr>
        </p:nvSpPr>
        <p:spPr>
          <a:xfrm>
            <a:off x="304800" y="1981200"/>
            <a:ext cx="3695700" cy="4114800"/>
          </a:xfrm>
          <a:prstGeom prst="rect">
            <a:avLst/>
          </a:prstGeom>
          <a:effectLst>
            <a:outerShdw blurRad="50800" dist="25399" dir="2700000" rotWithShape="0">
              <a:schemeClr val="accent3">
                <a:lumOff val="44000"/>
                <a:alpha val="74998"/>
              </a:schemeClr>
            </a:outerShdw>
          </a:effectLst>
        </p:spPr>
        <p:txBody>
          <a:bodyPr>
            <a:normAutofit/>
          </a:bodyPr>
          <a:lstStyle>
            <a:lvl1pPr>
              <a:spcBef>
                <a:spcPts val="600"/>
              </a:spcBef>
              <a:buChar char="▭"/>
              <a:defRPr sz="2800">
                <a:latin typeface="Impact"/>
                <a:ea typeface="Impact"/>
                <a:cs typeface="Impact"/>
                <a:sym typeface="Impact"/>
              </a:defRPr>
            </a:lvl1pPr>
            <a:lvl2pPr marL="790575" indent="-333375">
              <a:spcBef>
                <a:spcPts val="600"/>
              </a:spcBef>
              <a:buChar char="▭"/>
              <a:defRPr sz="2800">
                <a:latin typeface="Impact"/>
                <a:ea typeface="Impact"/>
                <a:cs typeface="Impact"/>
                <a:sym typeface="Impact"/>
              </a:defRPr>
            </a:lvl2pPr>
            <a:lvl3pPr marL="1234439" indent="-320039">
              <a:spcBef>
                <a:spcPts val="600"/>
              </a:spcBef>
              <a:buChar char="▭"/>
              <a:defRPr sz="2800">
                <a:latin typeface="Impact"/>
                <a:ea typeface="Impact"/>
                <a:cs typeface="Impact"/>
                <a:sym typeface="Impact"/>
              </a:defRPr>
            </a:lvl3pPr>
            <a:lvl4pPr marL="1727200" indent="-355600">
              <a:spcBef>
                <a:spcPts val="600"/>
              </a:spcBef>
              <a:buChar char="▭"/>
              <a:defRPr sz="2800">
                <a:latin typeface="Impact"/>
                <a:ea typeface="Impact"/>
                <a:cs typeface="Impact"/>
                <a:sym typeface="Impact"/>
              </a:defRPr>
            </a:lvl4pPr>
            <a:lvl5pPr marL="2184400" indent="-355600">
              <a:spcBef>
                <a:spcPts val="600"/>
              </a:spcBef>
              <a:buChar char="▭"/>
              <a:defRPr sz="28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88"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86830825"/>
      </p:ext>
    </p:extLst>
  </p:cSld>
  <p:clrMapOvr>
    <a:masterClrMapping/>
  </p:clrMapOvr>
  <p:transition spd="med"/>
</p:sldLayout>
</file>

<file path=ppt/slideLayouts/slideLayout1155.xml><?xml version="1.0" encoding="utf-8"?>
<p:sldLayout xmlns:a="http://schemas.openxmlformats.org/drawingml/2006/main" xmlns:r="http://schemas.openxmlformats.org/officeDocument/2006/relationships" xmlns:p="http://schemas.openxmlformats.org/presentationml/2006/main" showMasterSp="0" type="tx">
  <p:cSld name="28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95" name="Title Text"/>
          <p:cNvSpPr txBox="1">
            <a:spLocks noGrp="1"/>
          </p:cNvSpPr>
          <p:nvPr>
            <p:ph type="title"/>
          </p:nvPr>
        </p:nvSpPr>
        <p:spPr>
          <a:xfrm>
            <a:off x="457200" y="274638"/>
            <a:ext cx="8229600" cy="1143001"/>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96" name="Body Level One…"/>
          <p:cNvSpPr txBox="1">
            <a:spLocks noGrp="1"/>
          </p:cNvSpPr>
          <p:nvPr>
            <p:ph type="body" sz="quarter" idx="1"/>
          </p:nvPr>
        </p:nvSpPr>
        <p:spPr>
          <a:xfrm>
            <a:off x="457200" y="1535112"/>
            <a:ext cx="4040188" cy="639763"/>
          </a:xfrm>
          <a:prstGeom prst="rect">
            <a:avLst/>
          </a:prstGeom>
          <a:effectLst>
            <a:outerShdw blurRad="50800" dist="25399" dir="2700000" rotWithShape="0">
              <a:schemeClr val="accent3">
                <a:lumOff val="44000"/>
                <a:alpha val="74998"/>
              </a:schemeClr>
            </a:outerShdw>
          </a:effectLst>
        </p:spPr>
        <p:txBody>
          <a:bodyPr anchor="b">
            <a:normAutofit/>
          </a:bodyPr>
          <a:lstStyle>
            <a:lvl1pPr marL="0" indent="0">
              <a:spcBef>
                <a:spcPts val="500"/>
              </a:spcBef>
              <a:buSzTx/>
              <a:buNone/>
              <a:defRPr sz="2400">
                <a:latin typeface="Impact"/>
                <a:ea typeface="Impact"/>
                <a:cs typeface="Impact"/>
                <a:sym typeface="Impact"/>
              </a:defRPr>
            </a:lvl1pPr>
            <a:lvl2pPr marL="0" indent="457200">
              <a:spcBef>
                <a:spcPts val="500"/>
              </a:spcBef>
              <a:buSzTx/>
              <a:buNone/>
              <a:defRPr sz="2400">
                <a:latin typeface="Impact"/>
                <a:ea typeface="Impact"/>
                <a:cs typeface="Impact"/>
                <a:sym typeface="Impact"/>
              </a:defRPr>
            </a:lvl2pPr>
            <a:lvl3pPr marL="0" indent="914400">
              <a:spcBef>
                <a:spcPts val="500"/>
              </a:spcBef>
              <a:buSzTx/>
              <a:buNone/>
              <a:defRPr sz="2400">
                <a:latin typeface="Impact"/>
                <a:ea typeface="Impact"/>
                <a:cs typeface="Impact"/>
                <a:sym typeface="Impact"/>
              </a:defRPr>
            </a:lvl3pPr>
            <a:lvl4pPr marL="0" indent="1371600">
              <a:spcBef>
                <a:spcPts val="500"/>
              </a:spcBef>
              <a:buSzTx/>
              <a:buNone/>
              <a:defRPr sz="2400">
                <a:latin typeface="Impact"/>
                <a:ea typeface="Impact"/>
                <a:cs typeface="Impact"/>
                <a:sym typeface="Impact"/>
              </a:defRPr>
            </a:lvl4pPr>
            <a:lvl5pPr marL="0" indent="1828800">
              <a:spcBef>
                <a:spcPts val="500"/>
              </a:spcBef>
              <a:buSzTx/>
              <a:buNone/>
              <a:defRPr sz="24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97" name="Text Placeholder 4"/>
          <p:cNvSpPr>
            <a:spLocks noGrp="1"/>
          </p:cNvSpPr>
          <p:nvPr>
            <p:ph type="body" sz="quarter" idx="21"/>
          </p:nvPr>
        </p:nvSpPr>
        <p:spPr>
          <a:xfrm>
            <a:off x="4645025" y="1535112"/>
            <a:ext cx="4041775" cy="639763"/>
          </a:xfrm>
          <a:prstGeom prst="rect">
            <a:avLst/>
          </a:prstGeom>
          <a:effectLst>
            <a:outerShdw blurRad="50800" dist="25399" dir="2700000" rotWithShape="0">
              <a:schemeClr val="accent3">
                <a:lumOff val="44000"/>
                <a:alpha val="74998"/>
              </a:schemeClr>
            </a:outerShdw>
          </a:effectLst>
        </p:spPr>
        <p:txBody>
          <a:bodyPr anchor="b">
            <a:normAutofit/>
          </a:bodyPr>
          <a:lstStyle/>
          <a:p>
            <a:pPr marL="0" indent="0">
              <a:spcBef>
                <a:spcPts val="500"/>
              </a:spcBef>
              <a:buSzTx/>
              <a:buNone/>
              <a:defRPr sz="2400">
                <a:latin typeface="Impact"/>
                <a:ea typeface="Impact"/>
                <a:cs typeface="Impact"/>
                <a:sym typeface="Impact"/>
              </a:defRPr>
            </a:pPr>
            <a:endParaRPr/>
          </a:p>
        </p:txBody>
      </p:sp>
      <p:sp>
        <p:nvSpPr>
          <p:cNvPr id="5698"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44021452"/>
      </p:ext>
    </p:extLst>
  </p:cSld>
  <p:clrMapOvr>
    <a:masterClrMapping/>
  </p:clrMapOvr>
  <p:transition spd="med"/>
</p:sldLayout>
</file>

<file path=ppt/slideLayouts/slideLayout1156.xml><?xml version="1.0" encoding="utf-8"?>
<p:sldLayout xmlns:a="http://schemas.openxmlformats.org/drawingml/2006/main" xmlns:r="http://schemas.openxmlformats.org/officeDocument/2006/relationships" xmlns:p="http://schemas.openxmlformats.org/presentationml/2006/main" showMasterSp="0" type="tx">
  <p:cSld name="28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05"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706"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25569063"/>
      </p:ext>
    </p:extLst>
  </p:cSld>
  <p:clrMapOvr>
    <a:masterClrMapping/>
  </p:clrMapOvr>
  <p:transition spd="med"/>
</p:sldLayout>
</file>

<file path=ppt/slideLayouts/slideLayout1157.xml><?xml version="1.0" encoding="utf-8"?>
<p:sldLayout xmlns:a="http://schemas.openxmlformats.org/drawingml/2006/main" xmlns:r="http://schemas.openxmlformats.org/officeDocument/2006/relationships" xmlns:p="http://schemas.openxmlformats.org/presentationml/2006/main" showMasterSp="0" type="tx">
  <p:cSld name="33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13"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10325938"/>
      </p:ext>
    </p:extLst>
  </p:cSld>
  <p:clrMapOvr>
    <a:masterClrMapping/>
  </p:clrMapOvr>
  <p:transition spd="med"/>
</p:sldLayout>
</file>

<file path=ppt/slideLayouts/slideLayout1158.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20" name="Title Text"/>
          <p:cNvSpPr txBox="1">
            <a:spLocks noGrp="1"/>
          </p:cNvSpPr>
          <p:nvPr>
            <p:ph type="title"/>
          </p:nvPr>
        </p:nvSpPr>
        <p:spPr>
          <a:xfrm>
            <a:off x="457200" y="273050"/>
            <a:ext cx="3008314" cy="1162050"/>
          </a:xfrm>
          <a:prstGeom prst="rect">
            <a:avLst/>
          </a:prstGeom>
          <a:effectLst>
            <a:outerShdw blurRad="50800" dist="25399" dir="2700000" rotWithShape="0">
              <a:schemeClr val="accent3">
                <a:lumOff val="44000"/>
                <a:alpha val="74998"/>
              </a:schemeClr>
            </a:outerShdw>
          </a:effectLst>
        </p:spPr>
        <p:txBody>
          <a:bodyPr/>
          <a:lstStyle>
            <a:lvl1pPr>
              <a:defRPr sz="2000">
                <a:solidFill>
                  <a:srgbClr val="000000"/>
                </a:solidFill>
                <a:latin typeface="Impact"/>
                <a:ea typeface="Impact"/>
                <a:cs typeface="Impact"/>
                <a:sym typeface="Impact"/>
              </a:defRPr>
            </a:lvl1pPr>
          </a:lstStyle>
          <a:p>
            <a:r>
              <a:t>Title Text</a:t>
            </a:r>
          </a:p>
        </p:txBody>
      </p:sp>
      <p:sp>
        <p:nvSpPr>
          <p:cNvPr id="5721" name="Body Level One…"/>
          <p:cNvSpPr txBox="1">
            <a:spLocks noGrp="1"/>
          </p:cNvSpPr>
          <p:nvPr>
            <p:ph type="body" idx="1"/>
          </p:nvPr>
        </p:nvSpPr>
        <p:spPr>
          <a:xfrm>
            <a:off x="3575050" y="273050"/>
            <a:ext cx="5111750" cy="5853113"/>
          </a:xfrm>
          <a:prstGeom prst="rect">
            <a:avLst/>
          </a:prstGeom>
          <a:effectLst>
            <a:outerShdw blurRad="50800" dist="25399" dir="2700000" rotWithShape="0">
              <a:schemeClr val="accent3">
                <a:lumOff val="44000"/>
                <a:alpha val="74998"/>
              </a:schemeClr>
            </a:outerShdw>
          </a:effectLst>
        </p:spPr>
        <p:txBody>
          <a:bodyPr>
            <a:normAutofit/>
          </a:bodyPr>
          <a:lstStyle>
            <a:lvl1pPr>
              <a:buChar char="▭"/>
              <a:defRPr>
                <a:latin typeface="Impact"/>
                <a:ea typeface="Impact"/>
                <a:cs typeface="Impact"/>
                <a:sym typeface="Impact"/>
              </a:defRPr>
            </a:lvl1pPr>
            <a:lvl2pPr>
              <a:buChar char="▭"/>
              <a:defRPr>
                <a:latin typeface="Impact"/>
                <a:ea typeface="Impact"/>
                <a:cs typeface="Impact"/>
                <a:sym typeface="Impact"/>
              </a:defRPr>
            </a:lvl2pPr>
            <a:lvl3pPr>
              <a:buChar char="▭"/>
              <a:defRPr>
                <a:latin typeface="Impact"/>
                <a:ea typeface="Impact"/>
                <a:cs typeface="Impact"/>
                <a:sym typeface="Impact"/>
              </a:defRPr>
            </a:lvl3pPr>
            <a:lvl4pPr>
              <a:buChar char="▭"/>
              <a:defRPr>
                <a:latin typeface="Impact"/>
                <a:ea typeface="Impact"/>
                <a:cs typeface="Impact"/>
                <a:sym typeface="Impact"/>
              </a:defRPr>
            </a:lvl4pPr>
            <a:lvl5pP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722" name="Text Placeholder 3"/>
          <p:cNvSpPr>
            <a:spLocks noGrp="1"/>
          </p:cNvSpPr>
          <p:nvPr>
            <p:ph type="body" sz="half" idx="21"/>
          </p:nvPr>
        </p:nvSpPr>
        <p:spPr>
          <a:xfrm>
            <a:off x="457199" y="1435100"/>
            <a:ext cx="3008315" cy="4691063"/>
          </a:xfrm>
          <a:prstGeom prst="rect">
            <a:avLst/>
          </a:prstGeom>
          <a:effectLst>
            <a:outerShdw blurRad="50800" dist="25399" dir="2700000" rotWithShape="0">
              <a:schemeClr val="accent3">
                <a:lumOff val="44000"/>
                <a:alpha val="74998"/>
              </a:schemeClr>
            </a:outerShdw>
          </a:effectLst>
        </p:spPr>
        <p:txBody>
          <a:bodyPr>
            <a:normAutofit/>
          </a:bodyPr>
          <a:lstStyle/>
          <a:p>
            <a:pPr marL="0" indent="0">
              <a:spcBef>
                <a:spcPts val="300"/>
              </a:spcBef>
              <a:buSzTx/>
              <a:buNone/>
              <a:defRPr sz="1400">
                <a:latin typeface="Impact"/>
                <a:ea typeface="Impact"/>
                <a:cs typeface="Impact"/>
                <a:sym typeface="Impact"/>
              </a:defRPr>
            </a:pPr>
            <a:endParaRPr/>
          </a:p>
        </p:txBody>
      </p:sp>
      <p:sp>
        <p:nvSpPr>
          <p:cNvPr id="5723"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61896934"/>
      </p:ext>
    </p:extLst>
  </p:cSld>
  <p:clrMapOvr>
    <a:masterClrMapping/>
  </p:clrMapOvr>
  <p:transition spd="med"/>
</p:sldLayout>
</file>

<file path=ppt/slideLayouts/slideLayout1159.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30" name="Title Text"/>
          <p:cNvSpPr txBox="1">
            <a:spLocks noGrp="1"/>
          </p:cNvSpPr>
          <p:nvPr>
            <p:ph type="title"/>
          </p:nvPr>
        </p:nvSpPr>
        <p:spPr>
          <a:xfrm>
            <a:off x="1792288" y="4800600"/>
            <a:ext cx="5486401" cy="566738"/>
          </a:xfrm>
          <a:prstGeom prst="rect">
            <a:avLst/>
          </a:prstGeom>
          <a:effectLst>
            <a:outerShdw blurRad="50800" dist="25399" dir="2700000" rotWithShape="0">
              <a:schemeClr val="accent3">
                <a:lumOff val="44000"/>
                <a:alpha val="74998"/>
              </a:schemeClr>
            </a:outerShdw>
          </a:effectLst>
        </p:spPr>
        <p:txBody>
          <a:bodyPr/>
          <a:lstStyle>
            <a:lvl1pPr>
              <a:defRPr sz="2000">
                <a:solidFill>
                  <a:srgbClr val="000000"/>
                </a:solidFill>
                <a:latin typeface="Impact"/>
                <a:ea typeface="Impact"/>
                <a:cs typeface="Impact"/>
                <a:sym typeface="Impact"/>
              </a:defRPr>
            </a:lvl1pPr>
          </a:lstStyle>
          <a:p>
            <a:r>
              <a:t>Title Text</a:t>
            </a:r>
          </a:p>
        </p:txBody>
      </p:sp>
      <p:sp>
        <p:nvSpPr>
          <p:cNvPr id="5731" name="Picture Placeholder 2"/>
          <p:cNvSpPr>
            <a:spLocks noGrp="1"/>
          </p:cNvSpPr>
          <p:nvPr>
            <p:ph type="pic" sz="half" idx="21"/>
          </p:nvPr>
        </p:nvSpPr>
        <p:spPr>
          <a:xfrm>
            <a:off x="1792288" y="612775"/>
            <a:ext cx="5486401" cy="4114800"/>
          </a:xfrm>
          <a:prstGeom prst="rect">
            <a:avLst/>
          </a:prstGeom>
          <a:effectLst>
            <a:outerShdw blurRad="50800" dist="25399" dir="2700000" rotWithShape="0">
              <a:schemeClr val="accent3">
                <a:lumOff val="44000"/>
                <a:alpha val="74998"/>
              </a:schemeClr>
            </a:outerShdw>
          </a:effectLst>
        </p:spPr>
        <p:txBody>
          <a:bodyPr lIns="91439" rIns="91439"/>
          <a:lstStyle/>
          <a:p>
            <a:endParaRPr/>
          </a:p>
        </p:txBody>
      </p:sp>
      <p:sp>
        <p:nvSpPr>
          <p:cNvPr id="5732" name="Body Level One…"/>
          <p:cNvSpPr txBox="1">
            <a:spLocks noGrp="1"/>
          </p:cNvSpPr>
          <p:nvPr>
            <p:ph type="body" sz="quarter" idx="1"/>
          </p:nvPr>
        </p:nvSpPr>
        <p:spPr>
          <a:xfrm>
            <a:off x="1792288" y="5367337"/>
            <a:ext cx="5486401" cy="804863"/>
          </a:xfrm>
          <a:prstGeom prst="rect">
            <a:avLst/>
          </a:prstGeom>
          <a:effectLst>
            <a:outerShdw blurRad="50800" dist="25399" dir="2700000" rotWithShape="0">
              <a:schemeClr val="accent3">
                <a:lumOff val="44000"/>
                <a:alpha val="74998"/>
              </a:schemeClr>
            </a:outerShdw>
          </a:effectLst>
        </p:spPr>
        <p:txBody>
          <a:bodyPr>
            <a:normAutofit/>
          </a:bodyPr>
          <a:lstStyle>
            <a:lvl1pPr marL="0" indent="0">
              <a:spcBef>
                <a:spcPts val="300"/>
              </a:spcBef>
              <a:buSzTx/>
              <a:buNone/>
              <a:defRPr sz="1400">
                <a:latin typeface="Impact"/>
                <a:ea typeface="Impact"/>
                <a:cs typeface="Impact"/>
                <a:sym typeface="Impact"/>
              </a:defRPr>
            </a:lvl1pPr>
            <a:lvl2pPr marL="0" indent="457200">
              <a:spcBef>
                <a:spcPts val="300"/>
              </a:spcBef>
              <a:buSzTx/>
              <a:buNone/>
              <a:defRPr sz="1400">
                <a:latin typeface="Impact"/>
                <a:ea typeface="Impact"/>
                <a:cs typeface="Impact"/>
                <a:sym typeface="Impact"/>
              </a:defRPr>
            </a:lvl2pPr>
            <a:lvl3pPr marL="0" indent="914400">
              <a:spcBef>
                <a:spcPts val="300"/>
              </a:spcBef>
              <a:buSzTx/>
              <a:buNone/>
              <a:defRPr sz="1400">
                <a:latin typeface="Impact"/>
                <a:ea typeface="Impact"/>
                <a:cs typeface="Impact"/>
                <a:sym typeface="Impact"/>
              </a:defRPr>
            </a:lvl3pPr>
            <a:lvl4pPr marL="0" indent="1371600">
              <a:spcBef>
                <a:spcPts val="300"/>
              </a:spcBef>
              <a:buSzTx/>
              <a:buNone/>
              <a:defRPr sz="1400">
                <a:latin typeface="Impact"/>
                <a:ea typeface="Impact"/>
                <a:cs typeface="Impact"/>
                <a:sym typeface="Impact"/>
              </a:defRPr>
            </a:lvl4pPr>
            <a:lvl5pPr marL="0" indent="1828800">
              <a:spcBef>
                <a:spcPts val="300"/>
              </a:spcBef>
              <a:buSzTx/>
              <a:buNone/>
              <a:defRPr sz="14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733"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8120723"/>
      </p:ext>
    </p:extLst>
  </p:cSld>
  <p:clrMapOvr>
    <a:masterClrMapping/>
  </p:clrMapOvr>
  <p:transition spd="med"/>
</p:sldLayout>
</file>

<file path=ppt/slideLayouts/slideLayout1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51BF8CFF-C400-7B44-AD97-9FCDB0F91983}"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4122017025"/>
      </p:ext>
    </p:extLst>
  </p:cSld>
  <p:clrMapOvr>
    <a:masterClrMapping/>
  </p:clrMapOvr>
</p:sldLayout>
</file>

<file path=ppt/slideLayouts/slideLayout1160.xml><?xml version="1.0" encoding="utf-8"?>
<p:sldLayout xmlns:a="http://schemas.openxmlformats.org/drawingml/2006/main" xmlns:r="http://schemas.openxmlformats.org/officeDocument/2006/relationships" xmlns:p="http://schemas.openxmlformats.org/presentationml/2006/main" showMasterSp="0" type="tx">
  <p:cSld name="35_Title Slide">
    <p:bg>
      <p:bgPr>
        <a:solidFill>
          <a:srgbClr val="000000"/>
        </a:solidFill>
        <a:effectLst/>
      </p:bgPr>
    </p:bg>
    <p:spTree>
      <p:nvGrpSpPr>
        <p:cNvPr id="1" name=""/>
        <p:cNvGrpSpPr/>
        <p:nvPr/>
      </p:nvGrpSpPr>
      <p:grpSpPr>
        <a:xfrm>
          <a:off x="0" y="0"/>
          <a:ext cx="0" cy="0"/>
          <a:chOff x="0" y="0"/>
          <a:chExt cx="0" cy="0"/>
        </a:xfrm>
      </p:grpSpPr>
      <p:sp>
        <p:nvSpPr>
          <p:cNvPr id="5740"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574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574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21528425"/>
      </p:ext>
    </p:extLst>
  </p:cSld>
  <p:clrMapOvr>
    <a:masterClrMapping/>
  </p:clrMapOvr>
  <p:transition spd="med"/>
</p:sldLayout>
</file>

<file path=ppt/slideLayouts/slideLayout1161.xml><?xml version="1.0" encoding="utf-8"?>
<p:sldLayout xmlns:a="http://schemas.openxmlformats.org/drawingml/2006/main" xmlns:r="http://schemas.openxmlformats.org/officeDocument/2006/relationships" xmlns:p="http://schemas.openxmlformats.org/presentationml/2006/main" showMasterSp="0" type="tx">
  <p:cSld name="32_Title and Content">
    <p:bg>
      <p:bgPr>
        <a:solidFill>
          <a:srgbClr val="000000"/>
        </a:solidFill>
        <a:effectLst/>
      </p:bgPr>
    </p:bg>
    <p:spTree>
      <p:nvGrpSpPr>
        <p:cNvPr id="1" name=""/>
        <p:cNvGrpSpPr/>
        <p:nvPr/>
      </p:nvGrpSpPr>
      <p:grpSpPr>
        <a:xfrm>
          <a:off x="0" y="0"/>
          <a:ext cx="0" cy="0"/>
          <a:chOff x="0" y="0"/>
          <a:chExt cx="0" cy="0"/>
        </a:xfrm>
      </p:grpSpPr>
      <p:sp>
        <p:nvSpPr>
          <p:cNvPr id="574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50"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5751"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76751262"/>
      </p:ext>
    </p:extLst>
  </p:cSld>
  <p:clrMapOvr>
    <a:masterClrMapping/>
  </p:clrMapOvr>
  <p:transition spd="med"/>
</p:sldLayout>
</file>

<file path=ppt/slideLayouts/slideLayout1162.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000000"/>
        </a:solidFill>
        <a:effectLst/>
      </p:bgPr>
    </p:bg>
    <p:spTree>
      <p:nvGrpSpPr>
        <p:cNvPr id="1" name=""/>
        <p:cNvGrpSpPr/>
        <p:nvPr/>
      </p:nvGrpSpPr>
      <p:grpSpPr>
        <a:xfrm>
          <a:off x="0" y="0"/>
          <a:ext cx="0" cy="0"/>
          <a:chOff x="0" y="0"/>
          <a:chExt cx="0" cy="0"/>
        </a:xfrm>
      </p:grpSpPr>
      <p:sp>
        <p:nvSpPr>
          <p:cNvPr id="575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575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76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07855369"/>
      </p:ext>
    </p:extLst>
  </p:cSld>
  <p:clrMapOvr>
    <a:masterClrMapping/>
  </p:clrMapOvr>
  <p:transition spd="med"/>
</p:sldLayout>
</file>

<file path=ppt/slideLayouts/slideLayout1163.xml><?xml version="1.0" encoding="utf-8"?>
<p:sldLayout xmlns:a="http://schemas.openxmlformats.org/drawingml/2006/main" xmlns:r="http://schemas.openxmlformats.org/officeDocument/2006/relationships" xmlns:p="http://schemas.openxmlformats.org/presentationml/2006/main" showMasterSp="0" type="tx">
  <p:cSld name="28_Two Content">
    <p:bg>
      <p:bgPr>
        <a:solidFill>
          <a:srgbClr val="000000"/>
        </a:solidFill>
        <a:effectLst/>
      </p:bgPr>
    </p:bg>
    <p:spTree>
      <p:nvGrpSpPr>
        <p:cNvPr id="1" name=""/>
        <p:cNvGrpSpPr/>
        <p:nvPr/>
      </p:nvGrpSpPr>
      <p:grpSpPr>
        <a:xfrm>
          <a:off x="0" y="0"/>
          <a:ext cx="0" cy="0"/>
          <a:chOff x="0" y="0"/>
          <a:chExt cx="0" cy="0"/>
        </a:xfrm>
      </p:grpSpPr>
      <p:sp>
        <p:nvSpPr>
          <p:cNvPr id="576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68"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576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44728470"/>
      </p:ext>
    </p:extLst>
  </p:cSld>
  <p:clrMapOvr>
    <a:masterClrMapping/>
  </p:clrMapOvr>
  <p:transition spd="med"/>
</p:sldLayout>
</file>

<file path=ppt/slideLayouts/slideLayout1164.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000000"/>
        </a:solidFill>
        <a:effectLst/>
      </p:bgPr>
    </p:bg>
    <p:spTree>
      <p:nvGrpSpPr>
        <p:cNvPr id="1" name=""/>
        <p:cNvGrpSpPr/>
        <p:nvPr/>
      </p:nvGrpSpPr>
      <p:grpSpPr>
        <a:xfrm>
          <a:off x="0" y="0"/>
          <a:ext cx="0" cy="0"/>
          <a:chOff x="0" y="0"/>
          <a:chExt cx="0" cy="0"/>
        </a:xfrm>
      </p:grpSpPr>
      <p:sp>
        <p:nvSpPr>
          <p:cNvPr id="577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577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77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77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59431371"/>
      </p:ext>
    </p:extLst>
  </p:cSld>
  <p:clrMapOvr>
    <a:masterClrMapping/>
  </p:clrMapOvr>
  <p:transition spd="med"/>
</p:sldLayout>
</file>

<file path=ppt/slideLayouts/slideLayout1165.xml><?xml version="1.0" encoding="utf-8"?>
<p:sldLayout xmlns:a="http://schemas.openxmlformats.org/drawingml/2006/main" xmlns:r="http://schemas.openxmlformats.org/officeDocument/2006/relationships" xmlns:p="http://schemas.openxmlformats.org/presentationml/2006/main" showMasterSp="0" type="tx">
  <p:cSld name="29_Title Only">
    <p:bg>
      <p:bgPr>
        <a:solidFill>
          <a:srgbClr val="000000"/>
        </a:solidFill>
        <a:effectLst/>
      </p:bgPr>
    </p:bg>
    <p:spTree>
      <p:nvGrpSpPr>
        <p:cNvPr id="1" name=""/>
        <p:cNvGrpSpPr/>
        <p:nvPr/>
      </p:nvGrpSpPr>
      <p:grpSpPr>
        <a:xfrm>
          <a:off x="0" y="0"/>
          <a:ext cx="0" cy="0"/>
          <a:chOff x="0" y="0"/>
          <a:chExt cx="0" cy="0"/>
        </a:xfrm>
      </p:grpSpPr>
      <p:sp>
        <p:nvSpPr>
          <p:cNvPr id="57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8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41055608"/>
      </p:ext>
    </p:extLst>
  </p:cSld>
  <p:clrMapOvr>
    <a:masterClrMapping/>
  </p:clrMapOvr>
  <p:transition spd="med"/>
</p:sldLayout>
</file>

<file path=ppt/slideLayouts/slideLayout1166.xml><?xml version="1.0" encoding="utf-8"?>
<p:sldLayout xmlns:a="http://schemas.openxmlformats.org/drawingml/2006/main" xmlns:r="http://schemas.openxmlformats.org/officeDocument/2006/relationships" xmlns:p="http://schemas.openxmlformats.org/presentationml/2006/main" showMasterSp="0" type="tx">
  <p:cSld name="34_Blank">
    <p:bg>
      <p:bgPr>
        <a:solidFill>
          <a:srgbClr val="000000"/>
        </a:solidFill>
        <a:effectLst/>
      </p:bgPr>
    </p:bg>
    <p:spTree>
      <p:nvGrpSpPr>
        <p:cNvPr id="1" name=""/>
        <p:cNvGrpSpPr/>
        <p:nvPr/>
      </p:nvGrpSpPr>
      <p:grpSpPr>
        <a:xfrm>
          <a:off x="0" y="0"/>
          <a:ext cx="0" cy="0"/>
          <a:chOff x="0" y="0"/>
          <a:chExt cx="0" cy="0"/>
        </a:xfrm>
      </p:grpSpPr>
      <p:sp>
        <p:nvSpPr>
          <p:cNvPr id="579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40508348"/>
      </p:ext>
    </p:extLst>
  </p:cSld>
  <p:clrMapOvr>
    <a:masterClrMapping/>
  </p:clrMapOvr>
  <p:transition spd="med"/>
</p:sldLayout>
</file>

<file path=ppt/slideLayouts/slideLayout1167.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000000"/>
        </a:solidFill>
        <a:effectLst/>
      </p:bgPr>
    </p:bg>
    <p:spTree>
      <p:nvGrpSpPr>
        <p:cNvPr id="1" name=""/>
        <p:cNvGrpSpPr/>
        <p:nvPr/>
      </p:nvGrpSpPr>
      <p:grpSpPr>
        <a:xfrm>
          <a:off x="0" y="0"/>
          <a:ext cx="0" cy="0"/>
          <a:chOff x="0" y="0"/>
          <a:chExt cx="0" cy="0"/>
        </a:xfrm>
      </p:grpSpPr>
      <p:sp>
        <p:nvSpPr>
          <p:cNvPr id="580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5802"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580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580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72689297"/>
      </p:ext>
    </p:extLst>
  </p:cSld>
  <p:clrMapOvr>
    <a:masterClrMapping/>
  </p:clrMapOvr>
  <p:transition spd="med"/>
</p:sldLayout>
</file>

<file path=ppt/slideLayouts/slideLayout1168.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000000"/>
        </a:solidFill>
        <a:effectLst/>
      </p:bgPr>
    </p:bg>
    <p:spTree>
      <p:nvGrpSpPr>
        <p:cNvPr id="1" name=""/>
        <p:cNvGrpSpPr/>
        <p:nvPr/>
      </p:nvGrpSpPr>
      <p:grpSpPr>
        <a:xfrm>
          <a:off x="0" y="0"/>
          <a:ext cx="0" cy="0"/>
          <a:chOff x="0" y="0"/>
          <a:chExt cx="0" cy="0"/>
        </a:xfrm>
      </p:grpSpPr>
      <p:sp>
        <p:nvSpPr>
          <p:cNvPr id="581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581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81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81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94317831"/>
      </p:ext>
    </p:extLst>
  </p:cSld>
  <p:clrMapOvr>
    <a:masterClrMapping/>
  </p:clrMapOvr>
  <p:transition spd="med"/>
</p:sldLayout>
</file>

<file path=ppt/slideLayouts/slideLayout1169.xml><?xml version="1.0" encoding="utf-8"?>
<p:sldLayout xmlns:a="http://schemas.openxmlformats.org/drawingml/2006/main" xmlns:r="http://schemas.openxmlformats.org/officeDocument/2006/relationships" xmlns:p="http://schemas.openxmlformats.org/presentationml/2006/main" showMasterSp="0" type="tx">
  <p:cSld name="3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821"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2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2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57191783"/>
      </p:ext>
    </p:extLst>
  </p:cSld>
  <p:clrMapOvr>
    <a:masterClrMapping/>
  </p:clrMapOvr>
  <p:transition spd="med"/>
</p:sldLayout>
</file>

<file path=ppt/slideLayouts/slideLayout1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C011D048-FDFA-CA49-A9F7-45D62A8A7B1F}"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1153357728"/>
      </p:ext>
    </p:extLst>
  </p:cSld>
  <p:clrMapOvr>
    <a:masterClrMapping/>
  </p:clrMapOvr>
</p:sldLayout>
</file>

<file path=ppt/slideLayouts/slideLayout1170.xml><?xml version="1.0" encoding="utf-8"?>
<p:sldLayout xmlns:a="http://schemas.openxmlformats.org/drawingml/2006/main" xmlns:r="http://schemas.openxmlformats.org/officeDocument/2006/relationships" xmlns:p="http://schemas.openxmlformats.org/presentationml/2006/main" showMasterSp="0" type="tx">
  <p:cSld name="3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3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31"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49767776"/>
      </p:ext>
    </p:extLst>
  </p:cSld>
  <p:clrMapOvr>
    <a:masterClrMapping/>
  </p:clrMapOvr>
  <p:transition spd="med"/>
</p:sldLayout>
</file>

<file path=ppt/slideLayouts/slideLayout1171.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83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4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64642800"/>
      </p:ext>
    </p:extLst>
  </p:cSld>
  <p:clrMapOvr>
    <a:masterClrMapping/>
  </p:clrMapOvr>
  <p:transition spd="med"/>
</p:sldLayout>
</file>

<file path=ppt/slideLayouts/slideLayout1172.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4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4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5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95095900"/>
      </p:ext>
    </p:extLst>
  </p:cSld>
  <p:clrMapOvr>
    <a:masterClrMapping/>
  </p:clrMapOvr>
  <p:transition spd="med"/>
</p:sldLayout>
</file>

<file path=ppt/slideLayouts/slideLayout1173.xml><?xml version="1.0" encoding="utf-8"?>
<p:sldLayout xmlns:a="http://schemas.openxmlformats.org/drawingml/2006/main" xmlns:r="http://schemas.openxmlformats.org/officeDocument/2006/relationships" xmlns:p="http://schemas.openxmlformats.org/presentationml/2006/main" showMasterSp="0" type="tx">
  <p:cSld name="3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85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5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5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586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50365788"/>
      </p:ext>
    </p:extLst>
  </p:cSld>
  <p:clrMapOvr>
    <a:masterClrMapping/>
  </p:clrMapOvr>
  <p:transition spd="med"/>
</p:sldLayout>
</file>

<file path=ppt/slideLayouts/slideLayout1174.xml><?xml version="1.0" encoding="utf-8"?>
<p:sldLayout xmlns:a="http://schemas.openxmlformats.org/drawingml/2006/main" xmlns:r="http://schemas.openxmlformats.org/officeDocument/2006/relationships" xmlns:p="http://schemas.openxmlformats.org/presentationml/2006/main" showMasterSp="0" type="tx">
  <p:cSld name="3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86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6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15959707"/>
      </p:ext>
    </p:extLst>
  </p:cSld>
  <p:clrMapOvr>
    <a:masterClrMapping/>
  </p:clrMapOvr>
  <p:transition spd="med"/>
</p:sldLayout>
</file>

<file path=ppt/slideLayouts/slideLayout1175.xml><?xml version="1.0" encoding="utf-8"?>
<p:sldLayout xmlns:a="http://schemas.openxmlformats.org/drawingml/2006/main" xmlns:r="http://schemas.openxmlformats.org/officeDocument/2006/relationships" xmlns:p="http://schemas.openxmlformats.org/presentationml/2006/main" showMasterSp="0" type="tx">
  <p:cSld name="35_Blank">
    <p:bg>
      <p:bgPr>
        <a:solidFill>
          <a:schemeClr val="accent3">
            <a:lumOff val="44000"/>
          </a:schemeClr>
        </a:solidFill>
        <a:effectLst/>
      </p:bgPr>
    </p:bg>
    <p:spTree>
      <p:nvGrpSpPr>
        <p:cNvPr id="1" name=""/>
        <p:cNvGrpSpPr/>
        <p:nvPr/>
      </p:nvGrpSpPr>
      <p:grpSpPr>
        <a:xfrm>
          <a:off x="0" y="0"/>
          <a:ext cx="0" cy="0"/>
          <a:chOff x="0" y="0"/>
          <a:chExt cx="0" cy="0"/>
        </a:xfrm>
      </p:grpSpPr>
      <p:sp>
        <p:nvSpPr>
          <p:cNvPr id="58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29308743"/>
      </p:ext>
    </p:extLst>
  </p:cSld>
  <p:clrMapOvr>
    <a:masterClrMapping/>
  </p:clrMapOvr>
  <p:transition spd="med"/>
</p:sldLayout>
</file>

<file path=ppt/slideLayouts/slideLayout1176.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88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8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8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588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55952935"/>
      </p:ext>
    </p:extLst>
  </p:cSld>
  <p:clrMapOvr>
    <a:masterClrMapping/>
  </p:clrMapOvr>
  <p:transition spd="med"/>
</p:sldLayout>
</file>

<file path=ppt/slideLayouts/slideLayout1177.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89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9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89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9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32356941"/>
      </p:ext>
    </p:extLst>
  </p:cSld>
  <p:clrMapOvr>
    <a:masterClrMapping/>
  </p:clrMapOvr>
  <p:transition spd="med"/>
</p:sldLayout>
</file>

<file path=ppt/slideLayouts/slideLayout1178.xml><?xml version="1.0" encoding="utf-8"?>
<p:sldLayout xmlns:a="http://schemas.openxmlformats.org/drawingml/2006/main" xmlns:r="http://schemas.openxmlformats.org/officeDocument/2006/relationships" xmlns:p="http://schemas.openxmlformats.org/presentationml/2006/main" showMasterSp="0" type="tx">
  <p:cSld name="37_Title Slide">
    <p:spTree>
      <p:nvGrpSpPr>
        <p:cNvPr id="1" name=""/>
        <p:cNvGrpSpPr/>
        <p:nvPr/>
      </p:nvGrpSpPr>
      <p:grpSpPr>
        <a:xfrm>
          <a:off x="0" y="0"/>
          <a:ext cx="0" cy="0"/>
          <a:chOff x="0" y="0"/>
          <a:chExt cx="0" cy="0"/>
        </a:xfrm>
      </p:grpSpPr>
      <p:grpSp>
        <p:nvGrpSpPr>
          <p:cNvPr id="5904" name="Group 7"/>
          <p:cNvGrpSpPr/>
          <p:nvPr/>
        </p:nvGrpSpPr>
        <p:grpSpPr>
          <a:xfrm>
            <a:off x="0" y="0"/>
            <a:ext cx="6362700" cy="6858000"/>
            <a:chOff x="0" y="0"/>
            <a:chExt cx="6362700" cy="6858000"/>
          </a:xfrm>
        </p:grpSpPr>
        <p:pic>
          <p:nvPicPr>
            <p:cNvPr id="5902"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5903"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5905"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5906"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5907"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5908"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9324261"/>
      </p:ext>
    </p:extLst>
  </p:cSld>
  <p:clrMapOvr>
    <a:masterClrMapping/>
  </p:clrMapOvr>
  <p:transition spd="med"/>
</p:sldLayout>
</file>

<file path=ppt/slideLayouts/slideLayout1179.xml><?xml version="1.0" encoding="utf-8"?>
<p:sldLayout xmlns:a="http://schemas.openxmlformats.org/drawingml/2006/main" xmlns:r="http://schemas.openxmlformats.org/officeDocument/2006/relationships" xmlns:p="http://schemas.openxmlformats.org/presentationml/2006/main" type="tx">
  <p:cSld name="34_Title and Content">
    <p:spTree>
      <p:nvGrpSpPr>
        <p:cNvPr id="1" name=""/>
        <p:cNvGrpSpPr/>
        <p:nvPr/>
      </p:nvGrpSpPr>
      <p:grpSpPr>
        <a:xfrm>
          <a:off x="0" y="0"/>
          <a:ext cx="0" cy="0"/>
          <a:chOff x="0" y="0"/>
          <a:chExt cx="0" cy="0"/>
        </a:xfrm>
      </p:grpSpPr>
      <p:sp>
        <p:nvSpPr>
          <p:cNvPr id="5915" name="Title Text"/>
          <p:cNvSpPr txBox="1">
            <a:spLocks noGrp="1"/>
          </p:cNvSpPr>
          <p:nvPr>
            <p:ph type="title"/>
          </p:nvPr>
        </p:nvSpPr>
        <p:spPr>
          <a:prstGeom prst="rect">
            <a:avLst/>
          </a:prstGeom>
        </p:spPr>
        <p:txBody>
          <a:bodyPr/>
          <a:lstStyle/>
          <a:p>
            <a:r>
              <a:t>Title Text</a:t>
            </a:r>
          </a:p>
        </p:txBody>
      </p:sp>
      <p:sp>
        <p:nvSpPr>
          <p:cNvPr id="5916"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591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75878325"/>
      </p:ext>
    </p:extLst>
  </p:cSld>
  <p:clrMapOvr>
    <a:masterClrMapping/>
  </p:clrMapOvr>
  <p:transition spd="med"/>
</p:sldLayout>
</file>

<file path=ppt/slideLayouts/slideLayout1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EE321BC8-1198-F94B-9350-E12957A5970F}"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17579832"/>
      </p:ext>
    </p:extLst>
  </p:cSld>
  <p:clrMapOvr>
    <a:masterClrMapping/>
  </p:clrMapOvr>
</p:sldLayout>
</file>

<file path=ppt/slideLayouts/slideLayout1180.xml><?xml version="1.0" encoding="utf-8"?>
<p:sldLayout xmlns:a="http://schemas.openxmlformats.org/drawingml/2006/main" xmlns:r="http://schemas.openxmlformats.org/officeDocument/2006/relationships" xmlns:p="http://schemas.openxmlformats.org/presentationml/2006/main" type="tx">
  <p:cSld name="30_Section Header">
    <p:spTree>
      <p:nvGrpSpPr>
        <p:cNvPr id="1" name=""/>
        <p:cNvGrpSpPr/>
        <p:nvPr/>
      </p:nvGrpSpPr>
      <p:grpSpPr>
        <a:xfrm>
          <a:off x="0" y="0"/>
          <a:ext cx="0" cy="0"/>
          <a:chOff x="0" y="0"/>
          <a:chExt cx="0" cy="0"/>
        </a:xfrm>
      </p:grpSpPr>
      <p:sp>
        <p:nvSpPr>
          <p:cNvPr id="5924"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592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92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35561108"/>
      </p:ext>
    </p:extLst>
  </p:cSld>
  <p:clrMapOvr>
    <a:masterClrMapping/>
  </p:clrMapOvr>
  <p:transition spd="med"/>
</p:sldLayout>
</file>

<file path=ppt/slideLayouts/slideLayout1181.xml><?xml version="1.0" encoding="utf-8"?>
<p:sldLayout xmlns:a="http://schemas.openxmlformats.org/drawingml/2006/main" xmlns:r="http://schemas.openxmlformats.org/officeDocument/2006/relationships" xmlns:p="http://schemas.openxmlformats.org/presentationml/2006/main" type="tx">
  <p:cSld name="30_Two Content">
    <p:spTree>
      <p:nvGrpSpPr>
        <p:cNvPr id="1" name=""/>
        <p:cNvGrpSpPr/>
        <p:nvPr/>
      </p:nvGrpSpPr>
      <p:grpSpPr>
        <a:xfrm>
          <a:off x="0" y="0"/>
          <a:ext cx="0" cy="0"/>
          <a:chOff x="0" y="0"/>
          <a:chExt cx="0" cy="0"/>
        </a:xfrm>
      </p:grpSpPr>
      <p:sp>
        <p:nvSpPr>
          <p:cNvPr id="5933" name="Title Text"/>
          <p:cNvSpPr txBox="1">
            <a:spLocks noGrp="1"/>
          </p:cNvSpPr>
          <p:nvPr>
            <p:ph type="title"/>
          </p:nvPr>
        </p:nvSpPr>
        <p:spPr>
          <a:prstGeom prst="rect">
            <a:avLst/>
          </a:prstGeom>
        </p:spPr>
        <p:txBody>
          <a:bodyPr/>
          <a:lstStyle/>
          <a:p>
            <a:r>
              <a:t>Title Text</a:t>
            </a:r>
          </a:p>
        </p:txBody>
      </p:sp>
      <p:sp>
        <p:nvSpPr>
          <p:cNvPr id="5934"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593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94556223"/>
      </p:ext>
    </p:extLst>
  </p:cSld>
  <p:clrMapOvr>
    <a:masterClrMapping/>
  </p:clrMapOvr>
  <p:transition spd="med"/>
</p:sldLayout>
</file>

<file path=ppt/slideLayouts/slideLayout1182.xml><?xml version="1.0" encoding="utf-8"?>
<p:sldLayout xmlns:a="http://schemas.openxmlformats.org/drawingml/2006/main" xmlns:r="http://schemas.openxmlformats.org/officeDocument/2006/relationships" xmlns:p="http://schemas.openxmlformats.org/presentationml/2006/main" type="tx">
  <p:cSld name="31_Comparison">
    <p:spTree>
      <p:nvGrpSpPr>
        <p:cNvPr id="1" name=""/>
        <p:cNvGrpSpPr/>
        <p:nvPr/>
      </p:nvGrpSpPr>
      <p:grpSpPr>
        <a:xfrm>
          <a:off x="0" y="0"/>
          <a:ext cx="0" cy="0"/>
          <a:chOff x="0" y="0"/>
          <a:chExt cx="0" cy="0"/>
        </a:xfrm>
      </p:grpSpPr>
      <p:sp>
        <p:nvSpPr>
          <p:cNvPr id="5942"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594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94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94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0791364"/>
      </p:ext>
    </p:extLst>
  </p:cSld>
  <p:clrMapOvr>
    <a:masterClrMapping/>
  </p:clrMapOvr>
  <p:transition spd="med"/>
</p:sldLayout>
</file>

<file path=ppt/slideLayouts/slideLayout1183.xml><?xml version="1.0" encoding="utf-8"?>
<p:sldLayout xmlns:a="http://schemas.openxmlformats.org/drawingml/2006/main" xmlns:r="http://schemas.openxmlformats.org/officeDocument/2006/relationships" xmlns:p="http://schemas.openxmlformats.org/presentationml/2006/main" type="tx">
  <p:cSld name="31_Title Only">
    <p:spTree>
      <p:nvGrpSpPr>
        <p:cNvPr id="1" name=""/>
        <p:cNvGrpSpPr/>
        <p:nvPr/>
      </p:nvGrpSpPr>
      <p:grpSpPr>
        <a:xfrm>
          <a:off x="0" y="0"/>
          <a:ext cx="0" cy="0"/>
          <a:chOff x="0" y="0"/>
          <a:chExt cx="0" cy="0"/>
        </a:xfrm>
      </p:grpSpPr>
      <p:sp>
        <p:nvSpPr>
          <p:cNvPr id="5952" name="Title Text"/>
          <p:cNvSpPr txBox="1">
            <a:spLocks noGrp="1"/>
          </p:cNvSpPr>
          <p:nvPr>
            <p:ph type="title"/>
          </p:nvPr>
        </p:nvSpPr>
        <p:spPr>
          <a:prstGeom prst="rect">
            <a:avLst/>
          </a:prstGeom>
        </p:spPr>
        <p:txBody>
          <a:bodyPr/>
          <a:lstStyle/>
          <a:p>
            <a:r>
              <a:t>Title Text</a:t>
            </a:r>
          </a:p>
        </p:txBody>
      </p:sp>
      <p:sp>
        <p:nvSpPr>
          <p:cNvPr id="595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34158714"/>
      </p:ext>
    </p:extLst>
  </p:cSld>
  <p:clrMapOvr>
    <a:masterClrMapping/>
  </p:clrMapOvr>
  <p:transition spd="med"/>
</p:sldLayout>
</file>

<file path=ppt/slideLayouts/slideLayout1184.xml><?xml version="1.0" encoding="utf-8"?>
<p:sldLayout xmlns:a="http://schemas.openxmlformats.org/drawingml/2006/main" xmlns:r="http://schemas.openxmlformats.org/officeDocument/2006/relationships" xmlns:p="http://schemas.openxmlformats.org/presentationml/2006/main" type="tx">
  <p:cSld name="36_Blank">
    <p:spTree>
      <p:nvGrpSpPr>
        <p:cNvPr id="1" name=""/>
        <p:cNvGrpSpPr/>
        <p:nvPr/>
      </p:nvGrpSpPr>
      <p:grpSpPr>
        <a:xfrm>
          <a:off x="0" y="0"/>
          <a:ext cx="0" cy="0"/>
          <a:chOff x="0" y="0"/>
          <a:chExt cx="0" cy="0"/>
        </a:xfrm>
      </p:grpSpPr>
      <p:sp>
        <p:nvSpPr>
          <p:cNvPr id="596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76762316"/>
      </p:ext>
    </p:extLst>
  </p:cSld>
  <p:clrMapOvr>
    <a:masterClrMapping/>
  </p:clrMapOvr>
  <p:transition spd="med"/>
</p:sldLayout>
</file>

<file path=ppt/slideLayouts/slideLayout1185.xml><?xml version="1.0" encoding="utf-8"?>
<p:sldLayout xmlns:a="http://schemas.openxmlformats.org/drawingml/2006/main" xmlns:r="http://schemas.openxmlformats.org/officeDocument/2006/relationships" xmlns:p="http://schemas.openxmlformats.org/presentationml/2006/main" type="tx">
  <p:cSld name="31_Content with Caption">
    <p:spTree>
      <p:nvGrpSpPr>
        <p:cNvPr id="1" name=""/>
        <p:cNvGrpSpPr/>
        <p:nvPr/>
      </p:nvGrpSpPr>
      <p:grpSpPr>
        <a:xfrm>
          <a:off x="0" y="0"/>
          <a:ext cx="0" cy="0"/>
          <a:chOff x="0" y="0"/>
          <a:chExt cx="0" cy="0"/>
        </a:xfrm>
      </p:grpSpPr>
      <p:sp>
        <p:nvSpPr>
          <p:cNvPr id="5967"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5968"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596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597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58769066"/>
      </p:ext>
    </p:extLst>
  </p:cSld>
  <p:clrMapOvr>
    <a:masterClrMapping/>
  </p:clrMapOvr>
  <p:transition spd="med"/>
</p:sldLayout>
</file>

<file path=ppt/slideLayouts/slideLayout1186.xml><?xml version="1.0" encoding="utf-8"?>
<p:sldLayout xmlns:a="http://schemas.openxmlformats.org/drawingml/2006/main" xmlns:r="http://schemas.openxmlformats.org/officeDocument/2006/relationships" xmlns:p="http://schemas.openxmlformats.org/presentationml/2006/main" type="tx">
  <p:cSld name="31_Picture with Caption">
    <p:spTree>
      <p:nvGrpSpPr>
        <p:cNvPr id="1" name=""/>
        <p:cNvGrpSpPr/>
        <p:nvPr/>
      </p:nvGrpSpPr>
      <p:grpSpPr>
        <a:xfrm>
          <a:off x="0" y="0"/>
          <a:ext cx="0" cy="0"/>
          <a:chOff x="0" y="0"/>
          <a:chExt cx="0" cy="0"/>
        </a:xfrm>
      </p:grpSpPr>
      <p:sp>
        <p:nvSpPr>
          <p:cNvPr id="5977"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597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97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98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51315534"/>
      </p:ext>
    </p:extLst>
  </p:cSld>
  <p:clrMapOvr>
    <a:masterClrMapping/>
  </p:clrMapOvr>
  <p:transition spd="med"/>
</p:sldLayout>
</file>

<file path=ppt/slideLayouts/slideLayout1187.xml><?xml version="1.0" encoding="utf-8"?>
<p:sldLayout xmlns:a="http://schemas.openxmlformats.org/drawingml/2006/main" xmlns:r="http://schemas.openxmlformats.org/officeDocument/2006/relationships" xmlns:p="http://schemas.openxmlformats.org/presentationml/2006/main" showMasterSp="0" type="tx">
  <p:cSld name="38_Title Slide">
    <p:spTree>
      <p:nvGrpSpPr>
        <p:cNvPr id="1" name=""/>
        <p:cNvGrpSpPr/>
        <p:nvPr/>
      </p:nvGrpSpPr>
      <p:grpSpPr>
        <a:xfrm>
          <a:off x="0" y="0"/>
          <a:ext cx="0" cy="0"/>
          <a:chOff x="0" y="0"/>
          <a:chExt cx="0" cy="0"/>
        </a:xfrm>
      </p:grpSpPr>
      <p:sp>
        <p:nvSpPr>
          <p:cNvPr id="598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598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2"/>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grpSp>
        <p:nvGrpSpPr>
          <p:cNvPr id="5991" name="Group 7"/>
          <p:cNvGrpSpPr/>
          <p:nvPr/>
        </p:nvGrpSpPr>
        <p:grpSpPr>
          <a:xfrm>
            <a:off x="0" y="0"/>
            <a:ext cx="6362700" cy="6858000"/>
            <a:chOff x="0" y="0"/>
            <a:chExt cx="6362700" cy="6858000"/>
          </a:xfrm>
        </p:grpSpPr>
        <p:pic>
          <p:nvPicPr>
            <p:cNvPr id="5989" name="Picture 8" descr="Picture 8"/>
            <p:cNvPicPr>
              <a:picLocks noChangeAspect="1"/>
            </p:cNvPicPr>
            <p:nvPr/>
          </p:nvPicPr>
          <p:blipFill>
            <a:blip r:embed="rId3" cstate="print"/>
            <a:stretch>
              <a:fillRect/>
            </a:stretch>
          </p:blipFill>
          <p:spPr>
            <a:xfrm>
              <a:off x="0" y="0"/>
              <a:ext cx="685800" cy="6858000"/>
            </a:xfrm>
            <a:prstGeom prst="rect">
              <a:avLst/>
            </a:prstGeom>
            <a:ln w="12700" cap="flat">
              <a:noFill/>
              <a:miter lim="400000"/>
            </a:ln>
            <a:effectLst/>
          </p:spPr>
        </p:pic>
        <p:pic>
          <p:nvPicPr>
            <p:cNvPr id="5990" name="Picture 9" descr="Picture 9"/>
            <p:cNvPicPr>
              <a:picLocks noChangeAspect="1"/>
            </p:cNvPicPr>
            <p:nvPr/>
          </p:nvPicPr>
          <p:blipFill>
            <a:blip r:embed="rId4" cstate="print"/>
            <a:stretch>
              <a:fillRect/>
            </a:stretch>
          </p:blipFill>
          <p:spPr>
            <a:xfrm>
              <a:off x="3505200" y="5715000"/>
              <a:ext cx="2857500" cy="95250"/>
            </a:xfrm>
            <a:prstGeom prst="rect">
              <a:avLst/>
            </a:prstGeom>
            <a:ln w="12700" cap="flat">
              <a:noFill/>
              <a:miter lim="400000"/>
            </a:ln>
            <a:effectLst/>
          </p:spPr>
        </p:pic>
      </p:grpSp>
      <p:pic>
        <p:nvPicPr>
          <p:cNvPr id="5992" name="Picture 10" descr="Picture 10"/>
          <p:cNvPicPr>
            <a:picLocks noChangeAspect="1"/>
          </p:cNvPicPr>
          <p:nvPr/>
        </p:nvPicPr>
        <p:blipFill>
          <a:blip r:embed="rId5" cstate="print"/>
          <a:stretch>
            <a:fillRect/>
          </a:stretch>
        </p:blipFill>
        <p:spPr>
          <a:xfrm>
            <a:off x="1981200" y="3657600"/>
            <a:ext cx="5715000" cy="95250"/>
          </a:xfrm>
          <a:prstGeom prst="rect">
            <a:avLst/>
          </a:prstGeom>
          <a:ln w="12700">
            <a:miter lim="400000"/>
          </a:ln>
        </p:spPr>
      </p:pic>
      <p:sp>
        <p:nvSpPr>
          <p:cNvPr id="5993"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57237096"/>
      </p:ext>
    </p:extLst>
  </p:cSld>
  <p:clrMapOvr>
    <a:masterClrMapping/>
  </p:clrMapOvr>
  <p:transition spd="med"/>
</p:sldLayout>
</file>

<file path=ppt/slideLayouts/slideLayout1188.xml><?xml version="1.0" encoding="utf-8"?>
<p:sldLayout xmlns:a="http://schemas.openxmlformats.org/drawingml/2006/main" xmlns:r="http://schemas.openxmlformats.org/officeDocument/2006/relationships" xmlns:p="http://schemas.openxmlformats.org/presentationml/2006/main" type="tx">
  <p:cSld name="35_Title and Content">
    <p:spTree>
      <p:nvGrpSpPr>
        <p:cNvPr id="1" name=""/>
        <p:cNvGrpSpPr/>
        <p:nvPr/>
      </p:nvGrpSpPr>
      <p:grpSpPr>
        <a:xfrm>
          <a:off x="0" y="0"/>
          <a:ext cx="0" cy="0"/>
          <a:chOff x="0" y="0"/>
          <a:chExt cx="0" cy="0"/>
        </a:xfrm>
      </p:grpSpPr>
      <p:sp>
        <p:nvSpPr>
          <p:cNvPr id="6000" name="Title Text"/>
          <p:cNvSpPr txBox="1">
            <a:spLocks noGrp="1"/>
          </p:cNvSpPr>
          <p:nvPr>
            <p:ph type="title"/>
          </p:nvPr>
        </p:nvSpPr>
        <p:spPr>
          <a:prstGeom prst="rect">
            <a:avLst/>
          </a:prstGeom>
        </p:spPr>
        <p:txBody>
          <a:bodyPr/>
          <a:lstStyle/>
          <a:p>
            <a:r>
              <a:t>Title Text</a:t>
            </a:r>
          </a:p>
        </p:txBody>
      </p:sp>
      <p:sp>
        <p:nvSpPr>
          <p:cNvPr id="6001"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600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67228632"/>
      </p:ext>
    </p:extLst>
  </p:cSld>
  <p:clrMapOvr>
    <a:masterClrMapping/>
  </p:clrMapOvr>
  <p:transition spd="med"/>
</p:sldLayout>
</file>

<file path=ppt/slideLayouts/slideLayout1189.xml><?xml version="1.0" encoding="utf-8"?>
<p:sldLayout xmlns:a="http://schemas.openxmlformats.org/drawingml/2006/main" xmlns:r="http://schemas.openxmlformats.org/officeDocument/2006/relationships" xmlns:p="http://schemas.openxmlformats.org/presentationml/2006/main" type="tx">
  <p:cSld name="31_Section Header">
    <p:spTree>
      <p:nvGrpSpPr>
        <p:cNvPr id="1" name=""/>
        <p:cNvGrpSpPr/>
        <p:nvPr/>
      </p:nvGrpSpPr>
      <p:grpSpPr>
        <a:xfrm>
          <a:off x="0" y="0"/>
          <a:ext cx="0" cy="0"/>
          <a:chOff x="0" y="0"/>
          <a:chExt cx="0" cy="0"/>
        </a:xfrm>
      </p:grpSpPr>
      <p:sp>
        <p:nvSpPr>
          <p:cNvPr id="6009"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601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601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45281506"/>
      </p:ext>
    </p:extLst>
  </p:cSld>
  <p:clrMapOvr>
    <a:masterClrMapping/>
  </p:clrMapOvr>
  <p:transition spd="med"/>
</p:sldLayout>
</file>

<file path=ppt/slideLayouts/slideLayout1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6EE3644D-26A0-8046-B62C-FE75D49A372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151446620"/>
      </p:ext>
    </p:extLst>
  </p:cSld>
  <p:clrMapOvr>
    <a:masterClrMapping/>
  </p:clrMapOvr>
</p:sldLayout>
</file>

<file path=ppt/slideLayouts/slideLayout1190.xml><?xml version="1.0" encoding="utf-8"?>
<p:sldLayout xmlns:a="http://schemas.openxmlformats.org/drawingml/2006/main" xmlns:r="http://schemas.openxmlformats.org/officeDocument/2006/relationships" xmlns:p="http://schemas.openxmlformats.org/presentationml/2006/main" type="tx">
  <p:cSld name="31_Two Content">
    <p:spTree>
      <p:nvGrpSpPr>
        <p:cNvPr id="1" name=""/>
        <p:cNvGrpSpPr/>
        <p:nvPr/>
      </p:nvGrpSpPr>
      <p:grpSpPr>
        <a:xfrm>
          <a:off x="0" y="0"/>
          <a:ext cx="0" cy="0"/>
          <a:chOff x="0" y="0"/>
          <a:chExt cx="0" cy="0"/>
        </a:xfrm>
      </p:grpSpPr>
      <p:sp>
        <p:nvSpPr>
          <p:cNvPr id="6018" name="Title Text"/>
          <p:cNvSpPr txBox="1">
            <a:spLocks noGrp="1"/>
          </p:cNvSpPr>
          <p:nvPr>
            <p:ph type="title"/>
          </p:nvPr>
        </p:nvSpPr>
        <p:spPr>
          <a:prstGeom prst="rect">
            <a:avLst/>
          </a:prstGeom>
        </p:spPr>
        <p:txBody>
          <a:bodyPr/>
          <a:lstStyle/>
          <a:p>
            <a:r>
              <a:t>Title Text</a:t>
            </a:r>
          </a:p>
        </p:txBody>
      </p:sp>
      <p:sp>
        <p:nvSpPr>
          <p:cNvPr id="6019"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602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215186"/>
      </p:ext>
    </p:extLst>
  </p:cSld>
  <p:clrMapOvr>
    <a:masterClrMapping/>
  </p:clrMapOvr>
  <p:transition spd="med"/>
</p:sldLayout>
</file>

<file path=ppt/slideLayouts/slideLayout1191.xml><?xml version="1.0" encoding="utf-8"?>
<p:sldLayout xmlns:a="http://schemas.openxmlformats.org/drawingml/2006/main" xmlns:r="http://schemas.openxmlformats.org/officeDocument/2006/relationships" xmlns:p="http://schemas.openxmlformats.org/presentationml/2006/main" type="tx">
  <p:cSld name="32_Comparison">
    <p:spTree>
      <p:nvGrpSpPr>
        <p:cNvPr id="1" name=""/>
        <p:cNvGrpSpPr/>
        <p:nvPr/>
      </p:nvGrpSpPr>
      <p:grpSpPr>
        <a:xfrm>
          <a:off x="0" y="0"/>
          <a:ext cx="0" cy="0"/>
          <a:chOff x="0" y="0"/>
          <a:chExt cx="0" cy="0"/>
        </a:xfrm>
      </p:grpSpPr>
      <p:sp>
        <p:nvSpPr>
          <p:cNvPr id="6027"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602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02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03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76780669"/>
      </p:ext>
    </p:extLst>
  </p:cSld>
  <p:clrMapOvr>
    <a:masterClrMapping/>
  </p:clrMapOvr>
  <p:transition spd="med"/>
</p:sldLayout>
</file>

<file path=ppt/slideLayouts/slideLayout1192.xml><?xml version="1.0" encoding="utf-8"?>
<p:sldLayout xmlns:a="http://schemas.openxmlformats.org/drawingml/2006/main" xmlns:r="http://schemas.openxmlformats.org/officeDocument/2006/relationships" xmlns:p="http://schemas.openxmlformats.org/presentationml/2006/main" type="tx">
  <p:cSld name="32_Title Only">
    <p:spTree>
      <p:nvGrpSpPr>
        <p:cNvPr id="1" name=""/>
        <p:cNvGrpSpPr/>
        <p:nvPr/>
      </p:nvGrpSpPr>
      <p:grpSpPr>
        <a:xfrm>
          <a:off x="0" y="0"/>
          <a:ext cx="0" cy="0"/>
          <a:chOff x="0" y="0"/>
          <a:chExt cx="0" cy="0"/>
        </a:xfrm>
      </p:grpSpPr>
      <p:sp>
        <p:nvSpPr>
          <p:cNvPr id="6037" name="Title Text"/>
          <p:cNvSpPr txBox="1">
            <a:spLocks noGrp="1"/>
          </p:cNvSpPr>
          <p:nvPr>
            <p:ph type="title"/>
          </p:nvPr>
        </p:nvSpPr>
        <p:spPr>
          <a:prstGeom prst="rect">
            <a:avLst/>
          </a:prstGeom>
        </p:spPr>
        <p:txBody>
          <a:bodyPr/>
          <a:lstStyle/>
          <a:p>
            <a:r>
              <a:t>Title Text</a:t>
            </a:r>
          </a:p>
        </p:txBody>
      </p:sp>
      <p:sp>
        <p:nvSpPr>
          <p:cNvPr id="603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88015856"/>
      </p:ext>
    </p:extLst>
  </p:cSld>
  <p:clrMapOvr>
    <a:masterClrMapping/>
  </p:clrMapOvr>
  <p:transition spd="med"/>
</p:sldLayout>
</file>

<file path=ppt/slideLayouts/slideLayout1193.xml><?xml version="1.0" encoding="utf-8"?>
<p:sldLayout xmlns:a="http://schemas.openxmlformats.org/drawingml/2006/main" xmlns:r="http://schemas.openxmlformats.org/officeDocument/2006/relationships" xmlns:p="http://schemas.openxmlformats.org/presentationml/2006/main" type="tx">
  <p:cSld name="37_Blank">
    <p:spTree>
      <p:nvGrpSpPr>
        <p:cNvPr id="1" name=""/>
        <p:cNvGrpSpPr/>
        <p:nvPr/>
      </p:nvGrpSpPr>
      <p:grpSpPr>
        <a:xfrm>
          <a:off x="0" y="0"/>
          <a:ext cx="0" cy="0"/>
          <a:chOff x="0" y="0"/>
          <a:chExt cx="0" cy="0"/>
        </a:xfrm>
      </p:grpSpPr>
      <p:sp>
        <p:nvSpPr>
          <p:cNvPr id="604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77834007"/>
      </p:ext>
    </p:extLst>
  </p:cSld>
  <p:clrMapOvr>
    <a:masterClrMapping/>
  </p:clrMapOvr>
  <p:transition spd="med"/>
</p:sldLayout>
</file>

<file path=ppt/slideLayouts/slideLayout1194.xml><?xml version="1.0" encoding="utf-8"?>
<p:sldLayout xmlns:a="http://schemas.openxmlformats.org/drawingml/2006/main" xmlns:r="http://schemas.openxmlformats.org/officeDocument/2006/relationships" xmlns:p="http://schemas.openxmlformats.org/presentationml/2006/main" showMasterSp="0" type="tx">
  <p:cSld name="4_Blank 0">
    <p:spTree>
      <p:nvGrpSpPr>
        <p:cNvPr id="1" name=""/>
        <p:cNvGrpSpPr/>
        <p:nvPr/>
      </p:nvGrpSpPr>
      <p:grpSpPr>
        <a:xfrm>
          <a:off x="0" y="0"/>
          <a:ext cx="0" cy="0"/>
          <a:chOff x="0" y="0"/>
          <a:chExt cx="0" cy="0"/>
        </a:xfrm>
      </p:grpSpPr>
      <p:sp>
        <p:nvSpPr>
          <p:cNvPr id="605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31569808"/>
      </p:ext>
    </p:extLst>
  </p:cSld>
  <p:clrMapOvr>
    <a:masterClrMapping/>
  </p:clrMapOvr>
  <p:transition spd="med"/>
</p:sldLayout>
</file>

<file path=ppt/slideLayouts/slideLayout1195.xml><?xml version="1.0" encoding="utf-8"?>
<p:sldLayout xmlns:a="http://schemas.openxmlformats.org/drawingml/2006/main" xmlns:r="http://schemas.openxmlformats.org/officeDocument/2006/relationships" xmlns:p="http://schemas.openxmlformats.org/presentationml/2006/main" type="tx">
  <p:cSld name="32_Content with Caption">
    <p:spTree>
      <p:nvGrpSpPr>
        <p:cNvPr id="1" name=""/>
        <p:cNvGrpSpPr/>
        <p:nvPr/>
      </p:nvGrpSpPr>
      <p:grpSpPr>
        <a:xfrm>
          <a:off x="0" y="0"/>
          <a:ext cx="0" cy="0"/>
          <a:chOff x="0" y="0"/>
          <a:chExt cx="0" cy="0"/>
        </a:xfrm>
      </p:grpSpPr>
      <p:sp>
        <p:nvSpPr>
          <p:cNvPr id="6059"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6060"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606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06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24505022"/>
      </p:ext>
    </p:extLst>
  </p:cSld>
  <p:clrMapOvr>
    <a:masterClrMapping/>
  </p:clrMapOvr>
  <p:transition spd="med"/>
</p:sldLayout>
</file>

<file path=ppt/slideLayouts/slideLayout1196.xml><?xml version="1.0" encoding="utf-8"?>
<p:sldLayout xmlns:a="http://schemas.openxmlformats.org/drawingml/2006/main" xmlns:r="http://schemas.openxmlformats.org/officeDocument/2006/relationships" xmlns:p="http://schemas.openxmlformats.org/presentationml/2006/main" type="tx">
  <p:cSld name="32_Picture with Caption">
    <p:spTree>
      <p:nvGrpSpPr>
        <p:cNvPr id="1" name=""/>
        <p:cNvGrpSpPr/>
        <p:nvPr/>
      </p:nvGrpSpPr>
      <p:grpSpPr>
        <a:xfrm>
          <a:off x="0" y="0"/>
          <a:ext cx="0" cy="0"/>
          <a:chOff x="0" y="0"/>
          <a:chExt cx="0" cy="0"/>
        </a:xfrm>
      </p:grpSpPr>
      <p:sp>
        <p:nvSpPr>
          <p:cNvPr id="6069"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607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07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07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45912528"/>
      </p:ext>
    </p:extLst>
  </p:cSld>
  <p:clrMapOvr>
    <a:masterClrMapping/>
  </p:clrMapOvr>
  <p:transition spd="med"/>
</p:sldLayout>
</file>

<file path=ppt/slideLayouts/slideLayout1197.xml><?xml version="1.0" encoding="utf-8"?>
<p:sldLayout xmlns:a="http://schemas.openxmlformats.org/drawingml/2006/main" xmlns:r="http://schemas.openxmlformats.org/officeDocument/2006/relationships" xmlns:p="http://schemas.openxmlformats.org/presentationml/2006/main" showMasterSp="0" type="tx">
  <p:cSld name="39_Title Slide">
    <p:bg>
      <p:bgPr>
        <a:solidFill>
          <a:srgbClr val="000000"/>
        </a:solidFill>
        <a:effectLst/>
      </p:bgPr>
    </p:bg>
    <p:spTree>
      <p:nvGrpSpPr>
        <p:cNvPr id="1" name=""/>
        <p:cNvGrpSpPr/>
        <p:nvPr/>
      </p:nvGrpSpPr>
      <p:grpSpPr>
        <a:xfrm>
          <a:off x="0" y="0"/>
          <a:ext cx="0" cy="0"/>
          <a:chOff x="0" y="0"/>
          <a:chExt cx="0" cy="0"/>
        </a:xfrm>
      </p:grpSpPr>
      <p:sp>
        <p:nvSpPr>
          <p:cNvPr id="607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608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608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20122646"/>
      </p:ext>
    </p:extLst>
  </p:cSld>
  <p:clrMapOvr>
    <a:masterClrMapping/>
  </p:clrMapOvr>
  <p:transition spd="med"/>
</p:sldLayout>
</file>

<file path=ppt/slideLayouts/slideLayout1198.xml><?xml version="1.0" encoding="utf-8"?>
<p:sldLayout xmlns:a="http://schemas.openxmlformats.org/drawingml/2006/main" xmlns:r="http://schemas.openxmlformats.org/officeDocument/2006/relationships" xmlns:p="http://schemas.openxmlformats.org/presentationml/2006/main" showMasterSp="0" type="tx">
  <p:cSld name="36_Title and Content">
    <p:bg>
      <p:bgPr>
        <a:solidFill>
          <a:srgbClr val="000000"/>
        </a:solidFill>
        <a:effectLst/>
      </p:bgPr>
    </p:bg>
    <p:spTree>
      <p:nvGrpSpPr>
        <p:cNvPr id="1" name=""/>
        <p:cNvGrpSpPr/>
        <p:nvPr/>
      </p:nvGrpSpPr>
      <p:grpSpPr>
        <a:xfrm>
          <a:off x="0" y="0"/>
          <a:ext cx="0" cy="0"/>
          <a:chOff x="0" y="0"/>
          <a:chExt cx="0" cy="0"/>
        </a:xfrm>
      </p:grpSpPr>
      <p:sp>
        <p:nvSpPr>
          <p:cNvPr id="608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089"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60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67227331"/>
      </p:ext>
    </p:extLst>
  </p:cSld>
  <p:clrMapOvr>
    <a:masterClrMapping/>
  </p:clrMapOvr>
  <p:transition spd="med"/>
</p:sldLayout>
</file>

<file path=ppt/slideLayouts/slideLayout1199.xml><?xml version="1.0" encoding="utf-8"?>
<p:sldLayout xmlns:a="http://schemas.openxmlformats.org/drawingml/2006/main" xmlns:r="http://schemas.openxmlformats.org/officeDocument/2006/relationships" xmlns:p="http://schemas.openxmlformats.org/presentationml/2006/main" showMasterSp="0" type="tx">
  <p:cSld name="32_Section Header">
    <p:bg>
      <p:bgPr>
        <a:solidFill>
          <a:srgbClr val="000000"/>
        </a:solidFill>
        <a:effectLst/>
      </p:bgPr>
    </p:bg>
    <p:spTree>
      <p:nvGrpSpPr>
        <p:cNvPr id="1" name=""/>
        <p:cNvGrpSpPr/>
        <p:nvPr/>
      </p:nvGrpSpPr>
      <p:grpSpPr>
        <a:xfrm>
          <a:off x="0" y="0"/>
          <a:ext cx="0" cy="0"/>
          <a:chOff x="0" y="0"/>
          <a:chExt cx="0" cy="0"/>
        </a:xfrm>
      </p:grpSpPr>
      <p:sp>
        <p:nvSpPr>
          <p:cNvPr id="609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609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60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92112723"/>
      </p:ext>
    </p:extLst>
  </p:cSld>
  <p:clrMapOvr>
    <a:masterClrMapping/>
  </p:clrMapOvr>
  <p:transition spd="med"/>
</p:sldLayout>
</file>

<file path=ppt/slideLayouts/slideLayout1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fld id="{F42F9606-2737-164F-95EE-50BD441DC2D5}" type="datetime1">
              <a:rPr lang="en-US" smtClean="0"/>
              <a:pPr/>
              <a:t>3/4/24</a:t>
            </a:fld>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AE9008B-88ED-8C46-9918-95A1EA55E02B}" type="slidenum">
              <a:rPr lang="en-US" smtClean="0"/>
              <a:pPr/>
              <a:t>‹#›</a:t>
            </a:fld>
            <a:endParaRPr lang="en-US" dirty="0"/>
          </a:p>
        </p:txBody>
      </p:sp>
    </p:spTree>
    <p:extLst>
      <p:ext uri="{BB962C8B-B14F-4D97-AF65-F5344CB8AC3E}">
        <p14:creationId xmlns:p14="http://schemas.microsoft.com/office/powerpoint/2010/main" val="3657550030"/>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b="1" i="0">
                <a:latin typeface="Arial" panose="020B0604020202020204" pitchFamily="34" charset="0"/>
              </a:defRPr>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65694B00-89BB-384B-91B8-46863657CB9F}"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83517093"/>
      </p:ext>
    </p:extLst>
  </p:cSld>
  <p:clrMapOvr>
    <a:masterClrMapping/>
  </p:clrMapOvr>
</p:sldLayout>
</file>

<file path=ppt/slideLayouts/slideLayout1200.xml><?xml version="1.0" encoding="utf-8"?>
<p:sldLayout xmlns:a="http://schemas.openxmlformats.org/drawingml/2006/main" xmlns:r="http://schemas.openxmlformats.org/officeDocument/2006/relationships" xmlns:p="http://schemas.openxmlformats.org/presentationml/2006/main" showMasterSp="0" type="tx">
  <p:cSld name="32_Two Content">
    <p:bg>
      <p:bgPr>
        <a:solidFill>
          <a:srgbClr val="000000"/>
        </a:solidFill>
        <a:effectLst/>
      </p:bgPr>
    </p:bg>
    <p:spTree>
      <p:nvGrpSpPr>
        <p:cNvPr id="1" name=""/>
        <p:cNvGrpSpPr/>
        <p:nvPr/>
      </p:nvGrpSpPr>
      <p:grpSpPr>
        <a:xfrm>
          <a:off x="0" y="0"/>
          <a:ext cx="0" cy="0"/>
          <a:chOff x="0" y="0"/>
          <a:chExt cx="0" cy="0"/>
        </a:xfrm>
      </p:grpSpPr>
      <p:sp>
        <p:nvSpPr>
          <p:cNvPr id="610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10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610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94144900"/>
      </p:ext>
    </p:extLst>
  </p:cSld>
  <p:clrMapOvr>
    <a:masterClrMapping/>
  </p:clrMapOvr>
  <p:transition spd="med"/>
</p:sldLayout>
</file>

<file path=ppt/slideLayouts/slideLayout1201.xml><?xml version="1.0" encoding="utf-8"?>
<p:sldLayout xmlns:a="http://schemas.openxmlformats.org/drawingml/2006/main" xmlns:r="http://schemas.openxmlformats.org/officeDocument/2006/relationships" xmlns:p="http://schemas.openxmlformats.org/presentationml/2006/main" showMasterSp="0" type="tx">
  <p:cSld name="33_Comparison">
    <p:bg>
      <p:bgPr>
        <a:solidFill>
          <a:srgbClr val="000000"/>
        </a:solidFill>
        <a:effectLst/>
      </p:bgPr>
    </p:bg>
    <p:spTree>
      <p:nvGrpSpPr>
        <p:cNvPr id="1" name=""/>
        <p:cNvGrpSpPr/>
        <p:nvPr/>
      </p:nvGrpSpPr>
      <p:grpSpPr>
        <a:xfrm>
          <a:off x="0" y="0"/>
          <a:ext cx="0" cy="0"/>
          <a:chOff x="0" y="0"/>
          <a:chExt cx="0" cy="0"/>
        </a:xfrm>
      </p:grpSpPr>
      <p:sp>
        <p:nvSpPr>
          <p:cNvPr id="611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611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11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11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30703547"/>
      </p:ext>
    </p:extLst>
  </p:cSld>
  <p:clrMapOvr>
    <a:masterClrMapping/>
  </p:clrMapOvr>
  <p:transition spd="med"/>
</p:sldLayout>
</file>

<file path=ppt/slideLayouts/slideLayout1202.xml><?xml version="1.0" encoding="utf-8"?>
<p:sldLayout xmlns:a="http://schemas.openxmlformats.org/drawingml/2006/main" xmlns:r="http://schemas.openxmlformats.org/officeDocument/2006/relationships" xmlns:p="http://schemas.openxmlformats.org/presentationml/2006/main" showMasterSp="0" type="tx">
  <p:cSld name="33_Title Only">
    <p:bg>
      <p:bgPr>
        <a:solidFill>
          <a:srgbClr val="000000"/>
        </a:solidFill>
        <a:effectLst/>
      </p:bgPr>
    </p:bg>
    <p:spTree>
      <p:nvGrpSpPr>
        <p:cNvPr id="1" name=""/>
        <p:cNvGrpSpPr/>
        <p:nvPr/>
      </p:nvGrpSpPr>
      <p:grpSpPr>
        <a:xfrm>
          <a:off x="0" y="0"/>
          <a:ext cx="0" cy="0"/>
          <a:chOff x="0" y="0"/>
          <a:chExt cx="0" cy="0"/>
        </a:xfrm>
      </p:grpSpPr>
      <p:sp>
        <p:nvSpPr>
          <p:cNvPr id="612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12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26426474"/>
      </p:ext>
    </p:extLst>
  </p:cSld>
  <p:clrMapOvr>
    <a:masterClrMapping/>
  </p:clrMapOvr>
  <p:transition spd="med"/>
</p:sldLayout>
</file>

<file path=ppt/slideLayouts/slideLayout1203.xml><?xml version="1.0" encoding="utf-8"?>
<p:sldLayout xmlns:a="http://schemas.openxmlformats.org/drawingml/2006/main" xmlns:r="http://schemas.openxmlformats.org/officeDocument/2006/relationships" xmlns:p="http://schemas.openxmlformats.org/presentationml/2006/main" showMasterSp="0" type="tx">
  <p:cSld name="38_Blank">
    <p:bg>
      <p:bgPr>
        <a:solidFill>
          <a:srgbClr val="000000"/>
        </a:solidFill>
        <a:effectLst/>
      </p:bgPr>
    </p:bg>
    <p:spTree>
      <p:nvGrpSpPr>
        <p:cNvPr id="1" name=""/>
        <p:cNvGrpSpPr/>
        <p:nvPr/>
      </p:nvGrpSpPr>
      <p:grpSpPr>
        <a:xfrm>
          <a:off x="0" y="0"/>
          <a:ext cx="0" cy="0"/>
          <a:chOff x="0" y="0"/>
          <a:chExt cx="0" cy="0"/>
        </a:xfrm>
      </p:grpSpPr>
      <p:sp>
        <p:nvSpPr>
          <p:cNvPr id="613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96662914"/>
      </p:ext>
    </p:extLst>
  </p:cSld>
  <p:clrMapOvr>
    <a:masterClrMapping/>
  </p:clrMapOvr>
  <p:transition spd="med"/>
</p:sldLayout>
</file>

<file path=ppt/slideLayouts/slideLayout1204.xml><?xml version="1.0" encoding="utf-8"?>
<p:sldLayout xmlns:a="http://schemas.openxmlformats.org/drawingml/2006/main" xmlns:r="http://schemas.openxmlformats.org/officeDocument/2006/relationships" xmlns:p="http://schemas.openxmlformats.org/presentationml/2006/main" showMasterSp="0" type="tx">
  <p:cSld name="33_Content with Caption">
    <p:bg>
      <p:bgPr>
        <a:solidFill>
          <a:srgbClr val="000000"/>
        </a:solidFill>
        <a:effectLst/>
      </p:bgPr>
    </p:bg>
    <p:spTree>
      <p:nvGrpSpPr>
        <p:cNvPr id="1" name=""/>
        <p:cNvGrpSpPr/>
        <p:nvPr/>
      </p:nvGrpSpPr>
      <p:grpSpPr>
        <a:xfrm>
          <a:off x="0" y="0"/>
          <a:ext cx="0" cy="0"/>
          <a:chOff x="0" y="0"/>
          <a:chExt cx="0" cy="0"/>
        </a:xfrm>
      </p:grpSpPr>
      <p:sp>
        <p:nvSpPr>
          <p:cNvPr id="614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6141"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614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14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86286930"/>
      </p:ext>
    </p:extLst>
  </p:cSld>
  <p:clrMapOvr>
    <a:masterClrMapping/>
  </p:clrMapOvr>
  <p:transition spd="med"/>
</p:sldLayout>
</file>

<file path=ppt/slideLayouts/slideLayout1205.xml><?xml version="1.0" encoding="utf-8"?>
<p:sldLayout xmlns:a="http://schemas.openxmlformats.org/drawingml/2006/main" xmlns:r="http://schemas.openxmlformats.org/officeDocument/2006/relationships" xmlns:p="http://schemas.openxmlformats.org/presentationml/2006/main" showMasterSp="0" type="tx">
  <p:cSld name="33_Picture with Caption">
    <p:bg>
      <p:bgPr>
        <a:solidFill>
          <a:srgbClr val="000000"/>
        </a:solidFill>
        <a:effectLst/>
      </p:bgPr>
    </p:bg>
    <p:spTree>
      <p:nvGrpSpPr>
        <p:cNvPr id="1" name=""/>
        <p:cNvGrpSpPr/>
        <p:nvPr/>
      </p:nvGrpSpPr>
      <p:grpSpPr>
        <a:xfrm>
          <a:off x="0" y="0"/>
          <a:ext cx="0" cy="0"/>
          <a:chOff x="0" y="0"/>
          <a:chExt cx="0" cy="0"/>
        </a:xfrm>
      </p:grpSpPr>
      <p:sp>
        <p:nvSpPr>
          <p:cNvPr id="615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615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15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15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60224773"/>
      </p:ext>
    </p:extLst>
  </p:cSld>
  <p:clrMapOvr>
    <a:masterClrMapping/>
  </p:clrMapOvr>
  <p:transition spd="med"/>
</p:sldLayout>
</file>

<file path=ppt/slideLayouts/slideLayout1206.xml><?xml version="1.0" encoding="utf-8"?>
<p:sldLayout xmlns:a="http://schemas.openxmlformats.org/drawingml/2006/main" xmlns:r="http://schemas.openxmlformats.org/officeDocument/2006/relationships" xmlns:p="http://schemas.openxmlformats.org/presentationml/2006/main" showMasterSp="0" type="tx">
  <p:cSld name="40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160"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6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5600255"/>
      </p:ext>
    </p:extLst>
  </p:cSld>
  <p:clrMapOvr>
    <a:masterClrMapping/>
  </p:clrMapOvr>
  <p:transition spd="med"/>
</p:sldLayout>
</file>

<file path=ppt/slideLayouts/slideLayout1207.xml><?xml version="1.0" encoding="utf-8"?>
<p:sldLayout xmlns:a="http://schemas.openxmlformats.org/drawingml/2006/main" xmlns:r="http://schemas.openxmlformats.org/officeDocument/2006/relationships" xmlns:p="http://schemas.openxmlformats.org/presentationml/2006/main" showMasterSp="0" type="tx">
  <p:cSld name="3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16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7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7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59743466"/>
      </p:ext>
    </p:extLst>
  </p:cSld>
  <p:clrMapOvr>
    <a:masterClrMapping/>
  </p:clrMapOvr>
  <p:transition spd="med"/>
</p:sldLayout>
</file>

<file path=ppt/slideLayouts/slideLayout1208.xml><?xml version="1.0" encoding="utf-8"?>
<p:sldLayout xmlns:a="http://schemas.openxmlformats.org/drawingml/2006/main" xmlns:r="http://schemas.openxmlformats.org/officeDocument/2006/relationships" xmlns:p="http://schemas.openxmlformats.org/presentationml/2006/main" showMasterSp="0" type="tx">
  <p:cSld name="3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17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7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90590331"/>
      </p:ext>
    </p:extLst>
  </p:cSld>
  <p:clrMapOvr>
    <a:masterClrMapping/>
  </p:clrMapOvr>
  <p:transition spd="med"/>
</p:sldLayout>
</file>

<file path=ppt/slideLayouts/slideLayout1209.xml><?xml version="1.0" encoding="utf-8"?>
<p:sldLayout xmlns:a="http://schemas.openxmlformats.org/drawingml/2006/main" xmlns:r="http://schemas.openxmlformats.org/officeDocument/2006/relationships" xmlns:p="http://schemas.openxmlformats.org/presentationml/2006/main" showMasterSp="0" type="tx">
  <p:cSld name="3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18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8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8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27762611"/>
      </p:ext>
    </p:extLst>
  </p:cSld>
  <p:clrMapOvr>
    <a:masterClrMapping/>
  </p:clrMapOvr>
  <p:transition spd="med"/>
</p:sldLayout>
</file>

<file path=ppt/slideLayouts/slideLayout1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972DD88A-95FB-8E45-AABE-C15811358A8A}"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551174926"/>
      </p:ext>
    </p:extLst>
  </p:cSld>
  <p:clrMapOvr>
    <a:masterClrMapping/>
  </p:clrMapOvr>
</p:sldLayout>
</file>

<file path=ppt/slideLayouts/slideLayout1210.xml><?xml version="1.0" encoding="utf-8"?>
<p:sldLayout xmlns:a="http://schemas.openxmlformats.org/drawingml/2006/main" xmlns:r="http://schemas.openxmlformats.org/officeDocument/2006/relationships" xmlns:p="http://schemas.openxmlformats.org/presentationml/2006/main" showMasterSp="0" type="tx">
  <p:cSld name="3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19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9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9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619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20811604"/>
      </p:ext>
    </p:extLst>
  </p:cSld>
  <p:clrMapOvr>
    <a:masterClrMapping/>
  </p:clrMapOvr>
  <p:transition spd="med"/>
</p:sldLayout>
</file>

<file path=ppt/slideLayouts/slideLayout1211.xml><?xml version="1.0" encoding="utf-8"?>
<p:sldLayout xmlns:a="http://schemas.openxmlformats.org/drawingml/2006/main" xmlns:r="http://schemas.openxmlformats.org/officeDocument/2006/relationships" xmlns:p="http://schemas.openxmlformats.org/presentationml/2006/main" showMasterSp="0" type="tx">
  <p:cSld name="3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20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20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62915863"/>
      </p:ext>
    </p:extLst>
  </p:cSld>
  <p:clrMapOvr>
    <a:masterClrMapping/>
  </p:clrMapOvr>
  <p:transition spd="med"/>
</p:sldLayout>
</file>

<file path=ppt/slideLayouts/slideLayout1212.xml><?xml version="1.0" encoding="utf-8"?>
<p:sldLayout xmlns:a="http://schemas.openxmlformats.org/drawingml/2006/main" xmlns:r="http://schemas.openxmlformats.org/officeDocument/2006/relationships" xmlns:p="http://schemas.openxmlformats.org/presentationml/2006/main" showMasterSp="0" type="tx">
  <p:cSld name="39_Blank">
    <p:bg>
      <p:bgPr>
        <a:solidFill>
          <a:schemeClr val="accent3">
            <a:lumOff val="44000"/>
          </a:schemeClr>
        </a:solidFill>
        <a:effectLst/>
      </p:bgPr>
    </p:bg>
    <p:spTree>
      <p:nvGrpSpPr>
        <p:cNvPr id="1" name=""/>
        <p:cNvGrpSpPr/>
        <p:nvPr/>
      </p:nvGrpSpPr>
      <p:grpSpPr>
        <a:xfrm>
          <a:off x="0" y="0"/>
          <a:ext cx="0" cy="0"/>
          <a:chOff x="0" y="0"/>
          <a:chExt cx="0" cy="0"/>
        </a:xfrm>
      </p:grpSpPr>
      <p:sp>
        <p:nvSpPr>
          <p:cNvPr id="621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30348350"/>
      </p:ext>
    </p:extLst>
  </p:cSld>
  <p:clrMapOvr>
    <a:masterClrMapping/>
  </p:clrMapOvr>
  <p:transition spd="med"/>
</p:sldLayout>
</file>

<file path=ppt/slideLayouts/slideLayout1213.xml><?xml version="1.0" encoding="utf-8"?>
<p:sldLayout xmlns:a="http://schemas.openxmlformats.org/drawingml/2006/main" xmlns:r="http://schemas.openxmlformats.org/officeDocument/2006/relationships" xmlns:p="http://schemas.openxmlformats.org/presentationml/2006/main" showMasterSp="0" type="tx">
  <p:cSld name="3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22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22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22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62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19230420"/>
      </p:ext>
    </p:extLst>
  </p:cSld>
  <p:clrMapOvr>
    <a:masterClrMapping/>
  </p:clrMapOvr>
  <p:transition spd="med"/>
</p:sldLayout>
</file>

<file path=ppt/slideLayouts/slideLayout1214.xml><?xml version="1.0" encoding="utf-8"?>
<p:sldLayout xmlns:a="http://schemas.openxmlformats.org/drawingml/2006/main" xmlns:r="http://schemas.openxmlformats.org/officeDocument/2006/relationships" xmlns:p="http://schemas.openxmlformats.org/presentationml/2006/main" showMasterSp="0" type="tx">
  <p:cSld name="3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23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23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23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23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23686709"/>
      </p:ext>
    </p:extLst>
  </p:cSld>
  <p:clrMapOvr>
    <a:masterClrMapping/>
  </p:clrMapOvr>
  <p:transition spd="med"/>
</p:sldLayout>
</file>

<file path=ppt/slideLayouts/slideLayout1215.xml><?xml version="1.0" encoding="utf-8"?>
<p:sldLayout xmlns:a="http://schemas.openxmlformats.org/drawingml/2006/main" xmlns:r="http://schemas.openxmlformats.org/officeDocument/2006/relationships" xmlns:p="http://schemas.openxmlformats.org/presentationml/2006/main" showMasterSp="0" type="tx">
  <p:cSld name="41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41" name="Title Text"/>
          <p:cNvSpPr txBox="1">
            <a:spLocks noGrp="1"/>
          </p:cNvSpPr>
          <p:nvPr>
            <p:ph type="title"/>
          </p:nvPr>
        </p:nvSpPr>
        <p:spPr>
          <a:xfrm>
            <a:off x="685800" y="2514600"/>
            <a:ext cx="7772400" cy="13716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42" name="Body Level One…"/>
          <p:cNvSpPr txBox="1">
            <a:spLocks noGrp="1"/>
          </p:cNvSpPr>
          <p:nvPr>
            <p:ph type="body" sz="quarter" idx="1"/>
          </p:nvPr>
        </p:nvSpPr>
        <p:spPr>
          <a:xfrm>
            <a:off x="1371600" y="4343400"/>
            <a:ext cx="6400800" cy="1447800"/>
          </a:xfrm>
          <a:prstGeom prst="rect">
            <a:avLst/>
          </a:prstGeom>
          <a:effectLst>
            <a:outerShdw blurRad="25400" dist="25399" dir="2700000" rotWithShape="0">
              <a:srgbClr val="808080"/>
            </a:outerShdw>
          </a:effectLst>
        </p:spPr>
        <p:txBody>
          <a:bodyPr>
            <a:normAutofit/>
          </a:bodyPr>
          <a:lstStyle>
            <a:lvl1pPr marL="0" indent="0" algn="ctr">
              <a:spcBef>
                <a:spcPts val="600"/>
              </a:spcBef>
              <a:buSzTx/>
              <a:buNone/>
              <a:defRPr sz="2800">
                <a:solidFill>
                  <a:schemeClr val="accent3">
                    <a:lumOff val="44000"/>
                  </a:schemeClr>
                </a:solidFill>
                <a:latin typeface="Tahoma"/>
                <a:ea typeface="Tahoma"/>
                <a:cs typeface="Tahoma"/>
                <a:sym typeface="Tahoma"/>
              </a:defRPr>
            </a:lvl1pPr>
            <a:lvl2pPr marL="742950" indent="-285750" algn="ctr">
              <a:spcBef>
                <a:spcPts val="600"/>
              </a:spcBef>
              <a:buChar char=""/>
              <a:defRPr sz="2800">
                <a:solidFill>
                  <a:schemeClr val="accent3">
                    <a:lumOff val="44000"/>
                  </a:schemeClr>
                </a:solidFill>
                <a:latin typeface="Tahoma"/>
                <a:ea typeface="Tahoma"/>
                <a:cs typeface="Tahoma"/>
                <a:sym typeface="Tahoma"/>
              </a:defRPr>
            </a:lvl2pPr>
            <a:lvl3pPr marL="1181100" indent="-266700" algn="ctr">
              <a:spcBef>
                <a:spcPts val="600"/>
              </a:spcBef>
              <a:buChar char="⌖"/>
              <a:defRPr sz="2800">
                <a:solidFill>
                  <a:schemeClr val="accent3">
                    <a:lumOff val="44000"/>
                  </a:schemeClr>
                </a:solidFill>
                <a:latin typeface="Tahoma"/>
                <a:ea typeface="Tahoma"/>
                <a:cs typeface="Tahoma"/>
                <a:sym typeface="Tahoma"/>
              </a:defRPr>
            </a:lvl3pPr>
            <a:lvl4pPr marL="1691639" indent="-320039" algn="ctr">
              <a:spcBef>
                <a:spcPts val="600"/>
              </a:spcBef>
              <a:buChar char=""/>
              <a:defRPr sz="2800">
                <a:solidFill>
                  <a:schemeClr val="accent3">
                    <a:lumOff val="44000"/>
                  </a:schemeClr>
                </a:solidFill>
                <a:latin typeface="Tahoma"/>
                <a:ea typeface="Tahoma"/>
                <a:cs typeface="Tahoma"/>
                <a:sym typeface="Tahoma"/>
              </a:defRPr>
            </a:lvl4pPr>
            <a:lvl5pPr marL="2148839" indent="-320039" algn="ctr">
              <a:spcBef>
                <a:spcPts val="600"/>
              </a:spcBef>
              <a:buChar char="⌖"/>
              <a:defRPr sz="28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43"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887410970"/>
      </p:ext>
    </p:extLst>
  </p:cSld>
  <p:clrMapOvr>
    <a:masterClrMapping/>
  </p:clrMapOvr>
  <p:transition spd="med"/>
</p:sldLayout>
</file>

<file path=ppt/slideLayouts/slideLayout1216.xml><?xml version="1.0" encoding="utf-8"?>
<p:sldLayout xmlns:a="http://schemas.openxmlformats.org/drawingml/2006/main" xmlns:r="http://schemas.openxmlformats.org/officeDocument/2006/relationships" xmlns:p="http://schemas.openxmlformats.org/presentationml/2006/main" showMasterSp="0" type="tx">
  <p:cSld name="38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50"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51" name="Body Level One…"/>
          <p:cNvSpPr txBox="1">
            <a:spLocks noGrp="1"/>
          </p:cNvSpPr>
          <p:nvPr>
            <p:ph type="body" idx="1"/>
          </p:nvPr>
        </p:nvSpPr>
        <p:spPr>
          <a:xfrm>
            <a:off x="685800" y="1981200"/>
            <a:ext cx="7772400" cy="4114800"/>
          </a:xfrm>
          <a:prstGeom prst="rect">
            <a:avLst/>
          </a:prstGeom>
          <a:effectLst>
            <a:outerShdw blurRad="25400" dist="25399" dir="2700000" rotWithShape="0">
              <a:srgbClr val="808080"/>
            </a:outerShdw>
          </a:effectLst>
        </p:spPr>
        <p:txBody>
          <a:bodyPr>
            <a:normAutofit/>
          </a:bodyPr>
          <a:lstStyle>
            <a:lvl1pPr>
              <a:buChar char="⌖"/>
              <a:defRPr>
                <a:solidFill>
                  <a:schemeClr val="accent3">
                    <a:lumOff val="44000"/>
                  </a:schemeClr>
                </a:solidFill>
                <a:latin typeface="Tahoma"/>
                <a:ea typeface="Tahoma"/>
                <a:cs typeface="Tahoma"/>
                <a:sym typeface="Tahoma"/>
              </a:defRPr>
            </a:lvl1pPr>
            <a:lvl2pPr>
              <a:buChar char=""/>
              <a:defRPr>
                <a:solidFill>
                  <a:schemeClr val="accent3">
                    <a:lumOff val="44000"/>
                  </a:schemeClr>
                </a:solidFill>
                <a:latin typeface="Tahoma"/>
                <a:ea typeface="Tahoma"/>
                <a:cs typeface="Tahoma"/>
                <a:sym typeface="Tahoma"/>
              </a:defRPr>
            </a:lvl2pPr>
            <a:lvl3pPr>
              <a:buChar char="⌖"/>
              <a:defRPr>
                <a:solidFill>
                  <a:schemeClr val="accent3">
                    <a:lumOff val="44000"/>
                  </a:schemeClr>
                </a:solidFill>
                <a:latin typeface="Tahoma"/>
                <a:ea typeface="Tahoma"/>
                <a:cs typeface="Tahoma"/>
                <a:sym typeface="Tahoma"/>
              </a:defRPr>
            </a:lvl3pPr>
            <a:lvl4pPr>
              <a:buChar char=""/>
              <a:defRPr>
                <a:solidFill>
                  <a:schemeClr val="accent3">
                    <a:lumOff val="44000"/>
                  </a:schemeClr>
                </a:solidFill>
                <a:latin typeface="Tahoma"/>
                <a:ea typeface="Tahoma"/>
                <a:cs typeface="Tahoma"/>
                <a:sym typeface="Tahoma"/>
              </a:defRPr>
            </a:lvl4pPr>
            <a:lvl5pPr>
              <a:buChar char="⌖"/>
              <a:defRPr>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5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454981237"/>
      </p:ext>
    </p:extLst>
  </p:cSld>
  <p:clrMapOvr>
    <a:masterClrMapping/>
  </p:clrMapOvr>
  <p:transition spd="med"/>
</p:sldLayout>
</file>

<file path=ppt/slideLayouts/slideLayout1217.xml><?xml version="1.0" encoding="utf-8"?>
<p:sldLayout xmlns:a="http://schemas.openxmlformats.org/drawingml/2006/main" xmlns:r="http://schemas.openxmlformats.org/officeDocument/2006/relationships" xmlns:p="http://schemas.openxmlformats.org/presentationml/2006/main" showMasterSp="0" type="tx">
  <p:cSld name="34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59" name="Title Text"/>
          <p:cNvSpPr txBox="1">
            <a:spLocks noGrp="1"/>
          </p:cNvSpPr>
          <p:nvPr>
            <p:ph type="title"/>
          </p:nvPr>
        </p:nvSpPr>
        <p:spPr>
          <a:xfrm>
            <a:off x="722312" y="4406900"/>
            <a:ext cx="7772401" cy="1362075"/>
          </a:xfrm>
          <a:prstGeom prst="rect">
            <a:avLst/>
          </a:prstGeom>
          <a:effectLst>
            <a:outerShdw blurRad="25400" dist="25399" dir="2700000" rotWithShape="0">
              <a:srgbClr val="808080"/>
            </a:outerShdw>
          </a:effectLst>
        </p:spPr>
        <p:txBody>
          <a:bodyPr anchor="t"/>
          <a:lstStyle>
            <a:lvl1pPr>
              <a:defRPr sz="4000" b="1" cap="all">
                <a:solidFill>
                  <a:schemeClr val="accent3">
                    <a:lumOff val="44000"/>
                  </a:schemeClr>
                </a:solidFill>
                <a:latin typeface="Tahoma"/>
                <a:ea typeface="Tahoma"/>
                <a:cs typeface="Tahoma"/>
                <a:sym typeface="Tahoma"/>
              </a:defRPr>
            </a:lvl1pPr>
          </a:lstStyle>
          <a:p>
            <a:r>
              <a:t>Title Text</a:t>
            </a:r>
          </a:p>
        </p:txBody>
      </p:sp>
      <p:sp>
        <p:nvSpPr>
          <p:cNvPr id="6260" name="Body Level One…"/>
          <p:cNvSpPr txBox="1">
            <a:spLocks noGrp="1"/>
          </p:cNvSpPr>
          <p:nvPr>
            <p:ph type="body" sz="quarter" idx="1"/>
          </p:nvPr>
        </p:nvSpPr>
        <p:spPr>
          <a:xfrm>
            <a:off x="722312" y="2906713"/>
            <a:ext cx="7772401" cy="1500188"/>
          </a:xfrm>
          <a:prstGeom prst="rect">
            <a:avLst/>
          </a:prstGeom>
          <a:effectLst>
            <a:outerShdw blurRad="25400" dist="25399" dir="2700000" rotWithShape="0">
              <a:srgbClr val="808080"/>
            </a:outerShdw>
          </a:effectLst>
        </p:spPr>
        <p:txBody>
          <a:bodyPr anchor="b">
            <a:normAutofit/>
          </a:bodyPr>
          <a:lstStyle>
            <a:lvl1pPr marL="0" indent="0">
              <a:spcBef>
                <a:spcPts val="400"/>
              </a:spcBef>
              <a:buSzTx/>
              <a:buNone/>
              <a:defRPr sz="2000">
                <a:solidFill>
                  <a:schemeClr val="accent3">
                    <a:lumOff val="44000"/>
                  </a:schemeClr>
                </a:solidFill>
                <a:latin typeface="Tahoma"/>
                <a:ea typeface="Tahoma"/>
                <a:cs typeface="Tahoma"/>
                <a:sym typeface="Tahoma"/>
              </a:defRPr>
            </a:lvl1pPr>
            <a:lvl2pPr marL="0" indent="457200">
              <a:spcBef>
                <a:spcPts val="400"/>
              </a:spcBef>
              <a:buSzTx/>
              <a:buNone/>
              <a:defRPr sz="2000">
                <a:solidFill>
                  <a:schemeClr val="accent3">
                    <a:lumOff val="44000"/>
                  </a:schemeClr>
                </a:solidFill>
                <a:latin typeface="Tahoma"/>
                <a:ea typeface="Tahoma"/>
                <a:cs typeface="Tahoma"/>
                <a:sym typeface="Tahoma"/>
              </a:defRPr>
            </a:lvl2pPr>
            <a:lvl3pPr marL="0" indent="914400">
              <a:spcBef>
                <a:spcPts val="400"/>
              </a:spcBef>
              <a:buSzTx/>
              <a:buNone/>
              <a:defRPr sz="2000">
                <a:solidFill>
                  <a:schemeClr val="accent3">
                    <a:lumOff val="44000"/>
                  </a:schemeClr>
                </a:solidFill>
                <a:latin typeface="Tahoma"/>
                <a:ea typeface="Tahoma"/>
                <a:cs typeface="Tahoma"/>
                <a:sym typeface="Tahoma"/>
              </a:defRPr>
            </a:lvl3pPr>
            <a:lvl4pPr marL="0" indent="1371600">
              <a:spcBef>
                <a:spcPts val="400"/>
              </a:spcBef>
              <a:buSzTx/>
              <a:buNone/>
              <a:defRPr sz="2000">
                <a:solidFill>
                  <a:schemeClr val="accent3">
                    <a:lumOff val="44000"/>
                  </a:schemeClr>
                </a:solidFill>
                <a:latin typeface="Tahoma"/>
                <a:ea typeface="Tahoma"/>
                <a:cs typeface="Tahoma"/>
                <a:sym typeface="Tahoma"/>
              </a:defRPr>
            </a:lvl4pPr>
            <a:lvl5pPr marL="0" indent="1828800">
              <a:spcBef>
                <a:spcPts val="400"/>
              </a:spcBef>
              <a:buSzTx/>
              <a:buNone/>
              <a:defRPr sz="20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61"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973553161"/>
      </p:ext>
    </p:extLst>
  </p:cSld>
  <p:clrMapOvr>
    <a:masterClrMapping/>
  </p:clrMapOvr>
  <p:transition spd="med"/>
</p:sldLayout>
</file>

<file path=ppt/slideLayouts/slideLayout1218.xml><?xml version="1.0" encoding="utf-8"?>
<p:sldLayout xmlns:a="http://schemas.openxmlformats.org/drawingml/2006/main" xmlns:r="http://schemas.openxmlformats.org/officeDocument/2006/relationships" xmlns:p="http://schemas.openxmlformats.org/presentationml/2006/main" showMasterSp="0" type="tx">
  <p:cSld name="34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68"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69" name="Body Level One…"/>
          <p:cNvSpPr txBox="1">
            <a:spLocks noGrp="1"/>
          </p:cNvSpPr>
          <p:nvPr>
            <p:ph type="body" sz="half" idx="1"/>
          </p:nvPr>
        </p:nvSpPr>
        <p:spPr>
          <a:xfrm>
            <a:off x="685800" y="1981200"/>
            <a:ext cx="3810000" cy="4114800"/>
          </a:xfrm>
          <a:prstGeom prst="rect">
            <a:avLst/>
          </a:prstGeom>
          <a:effectLst>
            <a:outerShdw blurRad="25400" dist="25399" dir="2700000" rotWithShape="0">
              <a:srgbClr val="808080"/>
            </a:outerShdw>
          </a:effectLst>
        </p:spPr>
        <p:txBody>
          <a:bodyPr>
            <a:normAutofit/>
          </a:bodyPr>
          <a:lstStyle>
            <a:lvl1pPr>
              <a:spcBef>
                <a:spcPts val="600"/>
              </a:spcBef>
              <a:buChar char="⌖"/>
              <a:defRPr sz="2800">
                <a:solidFill>
                  <a:schemeClr val="accent3">
                    <a:lumOff val="44000"/>
                  </a:schemeClr>
                </a:solidFill>
                <a:latin typeface="Tahoma"/>
                <a:ea typeface="Tahoma"/>
                <a:cs typeface="Tahoma"/>
                <a:sym typeface="Tahoma"/>
              </a:defRPr>
            </a:lvl1pPr>
            <a:lvl2pPr marL="790575" indent="-333375">
              <a:spcBef>
                <a:spcPts val="600"/>
              </a:spcBef>
              <a:buChar char=""/>
              <a:defRPr sz="2800">
                <a:solidFill>
                  <a:schemeClr val="accent3">
                    <a:lumOff val="44000"/>
                  </a:schemeClr>
                </a:solidFill>
                <a:latin typeface="Tahoma"/>
                <a:ea typeface="Tahoma"/>
                <a:cs typeface="Tahoma"/>
                <a:sym typeface="Tahoma"/>
              </a:defRPr>
            </a:lvl2pPr>
            <a:lvl3pPr marL="1234439" indent="-320039">
              <a:spcBef>
                <a:spcPts val="600"/>
              </a:spcBef>
              <a:buChar char="⌖"/>
              <a:defRPr sz="2800">
                <a:solidFill>
                  <a:schemeClr val="accent3">
                    <a:lumOff val="44000"/>
                  </a:schemeClr>
                </a:solidFill>
                <a:latin typeface="Tahoma"/>
                <a:ea typeface="Tahoma"/>
                <a:cs typeface="Tahoma"/>
                <a:sym typeface="Tahoma"/>
              </a:defRPr>
            </a:lvl3pPr>
            <a:lvl4pPr marL="1727200" indent="-355600">
              <a:spcBef>
                <a:spcPts val="600"/>
              </a:spcBef>
              <a:buChar char=""/>
              <a:defRPr sz="2800">
                <a:solidFill>
                  <a:schemeClr val="accent3">
                    <a:lumOff val="44000"/>
                  </a:schemeClr>
                </a:solidFill>
                <a:latin typeface="Tahoma"/>
                <a:ea typeface="Tahoma"/>
                <a:cs typeface="Tahoma"/>
                <a:sym typeface="Tahoma"/>
              </a:defRPr>
            </a:lvl4pPr>
            <a:lvl5pPr marL="2184400" indent="-355600">
              <a:spcBef>
                <a:spcPts val="600"/>
              </a:spcBef>
              <a:buChar char="⌖"/>
              <a:defRPr sz="28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74636046"/>
      </p:ext>
    </p:extLst>
  </p:cSld>
  <p:clrMapOvr>
    <a:masterClrMapping/>
  </p:clrMapOvr>
  <p:transition spd="med"/>
</p:sldLayout>
</file>

<file path=ppt/slideLayouts/slideLayout1219.xml><?xml version="1.0" encoding="utf-8"?>
<p:sldLayout xmlns:a="http://schemas.openxmlformats.org/drawingml/2006/main" xmlns:r="http://schemas.openxmlformats.org/officeDocument/2006/relationships" xmlns:p="http://schemas.openxmlformats.org/presentationml/2006/main" showMasterSp="0" type="tx">
  <p:cSld name="35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77" name="Title Text"/>
          <p:cNvSpPr txBox="1">
            <a:spLocks noGrp="1"/>
          </p:cNvSpPr>
          <p:nvPr>
            <p:ph type="title"/>
          </p:nvPr>
        </p:nvSpPr>
        <p:spPr>
          <a:xfrm>
            <a:off x="457200" y="274638"/>
            <a:ext cx="8229600" cy="1143001"/>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78" name="Body Level One…"/>
          <p:cNvSpPr txBox="1">
            <a:spLocks noGrp="1"/>
          </p:cNvSpPr>
          <p:nvPr>
            <p:ph type="body" sz="quarter" idx="1"/>
          </p:nvPr>
        </p:nvSpPr>
        <p:spPr>
          <a:xfrm>
            <a:off x="457200" y="1535112"/>
            <a:ext cx="4040188" cy="639763"/>
          </a:xfrm>
          <a:prstGeom prst="rect">
            <a:avLst/>
          </a:prstGeom>
          <a:effectLst>
            <a:outerShdw blurRad="25400" dist="25399" dir="2700000" rotWithShape="0">
              <a:srgbClr val="808080"/>
            </a:outerShdw>
          </a:effectLst>
        </p:spPr>
        <p:txBody>
          <a:bodyPr anchor="b">
            <a:normAutofit/>
          </a:bodyPr>
          <a:lstStyle>
            <a:lvl1pPr marL="0" indent="0">
              <a:spcBef>
                <a:spcPts val="500"/>
              </a:spcBef>
              <a:buSzTx/>
              <a:buNone/>
              <a:defRPr sz="2400" b="1">
                <a:solidFill>
                  <a:schemeClr val="accent3">
                    <a:lumOff val="44000"/>
                  </a:schemeClr>
                </a:solidFill>
                <a:latin typeface="Tahoma"/>
                <a:ea typeface="Tahoma"/>
                <a:cs typeface="Tahoma"/>
                <a:sym typeface="Tahoma"/>
              </a:defRPr>
            </a:lvl1pPr>
            <a:lvl2pPr marL="0" indent="457200">
              <a:spcBef>
                <a:spcPts val="500"/>
              </a:spcBef>
              <a:buSzTx/>
              <a:buNone/>
              <a:defRPr sz="2400" b="1">
                <a:solidFill>
                  <a:schemeClr val="accent3">
                    <a:lumOff val="44000"/>
                  </a:schemeClr>
                </a:solidFill>
                <a:latin typeface="Tahoma"/>
                <a:ea typeface="Tahoma"/>
                <a:cs typeface="Tahoma"/>
                <a:sym typeface="Tahoma"/>
              </a:defRPr>
            </a:lvl2pPr>
            <a:lvl3pPr marL="0" indent="914400">
              <a:spcBef>
                <a:spcPts val="500"/>
              </a:spcBef>
              <a:buSzTx/>
              <a:buNone/>
              <a:defRPr sz="2400" b="1">
                <a:solidFill>
                  <a:schemeClr val="accent3">
                    <a:lumOff val="44000"/>
                  </a:schemeClr>
                </a:solidFill>
                <a:latin typeface="Tahoma"/>
                <a:ea typeface="Tahoma"/>
                <a:cs typeface="Tahoma"/>
                <a:sym typeface="Tahoma"/>
              </a:defRPr>
            </a:lvl3pPr>
            <a:lvl4pPr marL="0" indent="1371600">
              <a:spcBef>
                <a:spcPts val="500"/>
              </a:spcBef>
              <a:buSzTx/>
              <a:buNone/>
              <a:defRPr sz="2400" b="1">
                <a:solidFill>
                  <a:schemeClr val="accent3">
                    <a:lumOff val="44000"/>
                  </a:schemeClr>
                </a:solidFill>
                <a:latin typeface="Tahoma"/>
                <a:ea typeface="Tahoma"/>
                <a:cs typeface="Tahoma"/>
                <a:sym typeface="Tahoma"/>
              </a:defRPr>
            </a:lvl4pPr>
            <a:lvl5pPr marL="0" indent="1828800">
              <a:spcBef>
                <a:spcPts val="500"/>
              </a:spcBef>
              <a:buSzTx/>
              <a:buNone/>
              <a:defRPr sz="2400" b="1">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9" name="Text Placeholder 4"/>
          <p:cNvSpPr>
            <a:spLocks noGrp="1"/>
          </p:cNvSpPr>
          <p:nvPr>
            <p:ph type="body" sz="quarter" idx="21"/>
          </p:nvPr>
        </p:nvSpPr>
        <p:spPr>
          <a:xfrm>
            <a:off x="4645025" y="1535112"/>
            <a:ext cx="4041775" cy="639763"/>
          </a:xfrm>
          <a:prstGeom prst="rect">
            <a:avLst/>
          </a:prstGeom>
          <a:effectLst>
            <a:outerShdw blurRad="25400" dist="25399" dir="2700000" rotWithShape="0">
              <a:srgbClr val="808080"/>
            </a:outerShdw>
          </a:effectLst>
        </p:spPr>
        <p:txBody>
          <a:bodyPr anchor="b">
            <a:normAutofit/>
          </a:bodyPr>
          <a:lstStyle/>
          <a:p>
            <a:pPr marL="0" indent="0">
              <a:spcBef>
                <a:spcPts val="500"/>
              </a:spcBef>
              <a:buSzTx/>
              <a:buNone/>
              <a:defRPr sz="2400" b="1">
                <a:solidFill>
                  <a:schemeClr val="accent3">
                    <a:lumOff val="44000"/>
                  </a:schemeClr>
                </a:solidFill>
                <a:latin typeface="Tahoma"/>
                <a:ea typeface="Tahoma"/>
                <a:cs typeface="Tahoma"/>
                <a:sym typeface="Tahoma"/>
              </a:defRPr>
            </a:pPr>
            <a:endParaRPr/>
          </a:p>
        </p:txBody>
      </p:sp>
      <p:sp>
        <p:nvSpPr>
          <p:cNvPr id="628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292380307"/>
      </p:ext>
    </p:extLst>
  </p:cSld>
  <p:clrMapOvr>
    <a:masterClrMapping/>
  </p:clrMapOvr>
  <p:transition spd="med"/>
</p:sldLayout>
</file>

<file path=ppt/slideLayouts/slideLayout1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8" name="Footer Placeholder 7"/>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9" name="Slide Number Placeholder 8"/>
          <p:cNvSpPr>
            <a:spLocks noGrp="1"/>
          </p:cNvSpPr>
          <p:nvPr>
            <p:ph type="sldNum" sz="quarter" idx="12"/>
          </p:nvPr>
        </p:nvSpPr>
        <p:spPr/>
        <p:txBody>
          <a:bodyPr/>
          <a:lstStyle>
            <a:lvl1pPr>
              <a:defRPr b="1" i="0">
                <a:latin typeface="Arial" panose="020B0604020202020204" pitchFamily="34" charset="0"/>
              </a:defRPr>
            </a:lvl1pPr>
          </a:lstStyle>
          <a:p>
            <a:fld id="{F169DAAC-3E5E-974C-A294-0F805B1FC42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500539282"/>
      </p:ext>
    </p:extLst>
  </p:cSld>
  <p:clrMapOvr>
    <a:masterClrMapping/>
  </p:clrMapOvr>
</p:sldLayout>
</file>

<file path=ppt/slideLayouts/slideLayout1220.xml><?xml version="1.0" encoding="utf-8"?>
<p:sldLayout xmlns:a="http://schemas.openxmlformats.org/drawingml/2006/main" xmlns:r="http://schemas.openxmlformats.org/officeDocument/2006/relationships" xmlns:p="http://schemas.openxmlformats.org/presentationml/2006/main" showMasterSp="0" type="tx">
  <p:cSld name="35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87"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88"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91326296"/>
      </p:ext>
    </p:extLst>
  </p:cSld>
  <p:clrMapOvr>
    <a:masterClrMapping/>
  </p:clrMapOvr>
  <p:transition spd="med"/>
</p:sldLayout>
</file>

<file path=ppt/slideLayouts/slideLayout1221.xml><?xml version="1.0" encoding="utf-8"?>
<p:sldLayout xmlns:a="http://schemas.openxmlformats.org/drawingml/2006/main" xmlns:r="http://schemas.openxmlformats.org/officeDocument/2006/relationships" xmlns:p="http://schemas.openxmlformats.org/presentationml/2006/main" showMasterSp="0" type="tx">
  <p:cSld name="40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9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982813258"/>
      </p:ext>
    </p:extLst>
  </p:cSld>
  <p:clrMapOvr>
    <a:masterClrMapping/>
  </p:clrMapOvr>
  <p:transition spd="med"/>
</p:sldLayout>
</file>

<file path=ppt/slideLayouts/slideLayout1222.xml><?xml version="1.0" encoding="utf-8"?>
<p:sldLayout xmlns:a="http://schemas.openxmlformats.org/drawingml/2006/main" xmlns:r="http://schemas.openxmlformats.org/officeDocument/2006/relationships" xmlns:p="http://schemas.openxmlformats.org/presentationml/2006/main" showMasterSp="0" type="tx">
  <p:cSld name="35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302" name="Title Text"/>
          <p:cNvSpPr txBox="1">
            <a:spLocks noGrp="1"/>
          </p:cNvSpPr>
          <p:nvPr>
            <p:ph type="title"/>
          </p:nvPr>
        </p:nvSpPr>
        <p:spPr>
          <a:xfrm>
            <a:off x="457200" y="273050"/>
            <a:ext cx="3008314" cy="1162050"/>
          </a:xfrm>
          <a:prstGeom prst="rect">
            <a:avLst/>
          </a:prstGeom>
          <a:effectLst>
            <a:outerShdw blurRad="25400" dist="25399" dir="2700000" rotWithShape="0">
              <a:srgbClr val="808080"/>
            </a:outerShdw>
          </a:effectLst>
        </p:spPr>
        <p:txBody>
          <a:bodyPr/>
          <a:lstStyle>
            <a:lvl1pPr>
              <a:defRPr sz="2000" b="1">
                <a:solidFill>
                  <a:schemeClr val="accent3">
                    <a:lumOff val="44000"/>
                  </a:schemeClr>
                </a:solidFill>
                <a:latin typeface="Tahoma"/>
                <a:ea typeface="Tahoma"/>
                <a:cs typeface="Tahoma"/>
                <a:sym typeface="Tahoma"/>
              </a:defRPr>
            </a:lvl1pPr>
          </a:lstStyle>
          <a:p>
            <a:r>
              <a:t>Title Text</a:t>
            </a:r>
          </a:p>
        </p:txBody>
      </p:sp>
      <p:sp>
        <p:nvSpPr>
          <p:cNvPr id="6303" name="Body Level One…"/>
          <p:cNvSpPr txBox="1">
            <a:spLocks noGrp="1"/>
          </p:cNvSpPr>
          <p:nvPr>
            <p:ph type="body" idx="1"/>
          </p:nvPr>
        </p:nvSpPr>
        <p:spPr>
          <a:xfrm>
            <a:off x="3575050" y="273050"/>
            <a:ext cx="5111750" cy="5853113"/>
          </a:xfrm>
          <a:prstGeom prst="rect">
            <a:avLst/>
          </a:prstGeom>
          <a:effectLst>
            <a:outerShdw blurRad="25400" dist="25399" dir="2700000" rotWithShape="0">
              <a:srgbClr val="808080"/>
            </a:outerShdw>
          </a:effectLst>
        </p:spPr>
        <p:txBody>
          <a:bodyPr>
            <a:normAutofit/>
          </a:bodyPr>
          <a:lstStyle>
            <a:lvl1pPr>
              <a:buChar char="⌖"/>
              <a:defRPr>
                <a:solidFill>
                  <a:schemeClr val="accent3">
                    <a:lumOff val="44000"/>
                  </a:schemeClr>
                </a:solidFill>
                <a:latin typeface="Tahoma"/>
                <a:ea typeface="Tahoma"/>
                <a:cs typeface="Tahoma"/>
                <a:sym typeface="Tahoma"/>
              </a:defRPr>
            </a:lvl1pPr>
            <a:lvl2pPr>
              <a:buChar char=""/>
              <a:defRPr>
                <a:solidFill>
                  <a:schemeClr val="accent3">
                    <a:lumOff val="44000"/>
                  </a:schemeClr>
                </a:solidFill>
                <a:latin typeface="Tahoma"/>
                <a:ea typeface="Tahoma"/>
                <a:cs typeface="Tahoma"/>
                <a:sym typeface="Tahoma"/>
              </a:defRPr>
            </a:lvl2pPr>
            <a:lvl3pPr>
              <a:buChar char="⌖"/>
              <a:defRPr>
                <a:solidFill>
                  <a:schemeClr val="accent3">
                    <a:lumOff val="44000"/>
                  </a:schemeClr>
                </a:solidFill>
                <a:latin typeface="Tahoma"/>
                <a:ea typeface="Tahoma"/>
                <a:cs typeface="Tahoma"/>
                <a:sym typeface="Tahoma"/>
              </a:defRPr>
            </a:lvl3pPr>
            <a:lvl4pPr>
              <a:buChar char=""/>
              <a:defRPr>
                <a:solidFill>
                  <a:schemeClr val="accent3">
                    <a:lumOff val="44000"/>
                  </a:schemeClr>
                </a:solidFill>
                <a:latin typeface="Tahoma"/>
                <a:ea typeface="Tahoma"/>
                <a:cs typeface="Tahoma"/>
                <a:sym typeface="Tahoma"/>
              </a:defRPr>
            </a:lvl4pPr>
            <a:lvl5pPr>
              <a:buChar char="⌖"/>
              <a:defRPr>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304" name="Text Placeholder 3"/>
          <p:cNvSpPr>
            <a:spLocks noGrp="1"/>
          </p:cNvSpPr>
          <p:nvPr>
            <p:ph type="body" sz="half" idx="21"/>
          </p:nvPr>
        </p:nvSpPr>
        <p:spPr>
          <a:xfrm>
            <a:off x="457199" y="1435100"/>
            <a:ext cx="3008315" cy="4691063"/>
          </a:xfrm>
          <a:prstGeom prst="rect">
            <a:avLst/>
          </a:prstGeom>
          <a:effectLst>
            <a:outerShdw blurRad="25400" dist="25399" dir="2700000" rotWithShape="0">
              <a:srgbClr val="808080"/>
            </a:outerShdw>
          </a:effectLst>
        </p:spPr>
        <p:txBody>
          <a:bodyPr>
            <a:normAutofit/>
          </a:bodyPr>
          <a:lstStyle/>
          <a:p>
            <a:pPr marL="0" indent="0">
              <a:spcBef>
                <a:spcPts val="300"/>
              </a:spcBef>
              <a:buSzTx/>
              <a:buNone/>
              <a:defRPr sz="1400">
                <a:solidFill>
                  <a:schemeClr val="accent3">
                    <a:lumOff val="44000"/>
                  </a:schemeClr>
                </a:solidFill>
                <a:latin typeface="Tahoma"/>
                <a:ea typeface="Tahoma"/>
                <a:cs typeface="Tahoma"/>
                <a:sym typeface="Tahoma"/>
              </a:defRPr>
            </a:pPr>
            <a:endParaRPr/>
          </a:p>
        </p:txBody>
      </p:sp>
      <p:sp>
        <p:nvSpPr>
          <p:cNvPr id="630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392152261"/>
      </p:ext>
    </p:extLst>
  </p:cSld>
  <p:clrMapOvr>
    <a:masterClrMapping/>
  </p:clrMapOvr>
  <p:transition spd="med"/>
</p:sldLayout>
</file>

<file path=ppt/slideLayouts/slideLayout1223.xml><?xml version="1.0" encoding="utf-8"?>
<p:sldLayout xmlns:a="http://schemas.openxmlformats.org/drawingml/2006/main" xmlns:r="http://schemas.openxmlformats.org/officeDocument/2006/relationships" xmlns:p="http://schemas.openxmlformats.org/presentationml/2006/main" showMasterSp="0" type="tx">
  <p:cSld name="35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312" name="Title Text"/>
          <p:cNvSpPr txBox="1">
            <a:spLocks noGrp="1"/>
          </p:cNvSpPr>
          <p:nvPr>
            <p:ph type="title"/>
          </p:nvPr>
        </p:nvSpPr>
        <p:spPr>
          <a:xfrm>
            <a:off x="1792288" y="4800600"/>
            <a:ext cx="5486401" cy="566738"/>
          </a:xfrm>
          <a:prstGeom prst="rect">
            <a:avLst/>
          </a:prstGeom>
          <a:effectLst>
            <a:outerShdw blurRad="25400" dist="25399" dir="2700000" rotWithShape="0">
              <a:srgbClr val="808080"/>
            </a:outerShdw>
          </a:effectLst>
        </p:spPr>
        <p:txBody>
          <a:bodyPr/>
          <a:lstStyle>
            <a:lvl1pPr>
              <a:defRPr sz="2000" b="1">
                <a:solidFill>
                  <a:schemeClr val="accent3">
                    <a:lumOff val="44000"/>
                  </a:schemeClr>
                </a:solidFill>
                <a:latin typeface="Tahoma"/>
                <a:ea typeface="Tahoma"/>
                <a:cs typeface="Tahoma"/>
                <a:sym typeface="Tahoma"/>
              </a:defRPr>
            </a:lvl1pPr>
          </a:lstStyle>
          <a:p>
            <a:r>
              <a:t>Title Text</a:t>
            </a:r>
          </a:p>
        </p:txBody>
      </p:sp>
      <p:sp>
        <p:nvSpPr>
          <p:cNvPr id="6313" name="Picture Placeholder 2"/>
          <p:cNvSpPr>
            <a:spLocks noGrp="1"/>
          </p:cNvSpPr>
          <p:nvPr>
            <p:ph type="pic" sz="half" idx="21"/>
          </p:nvPr>
        </p:nvSpPr>
        <p:spPr>
          <a:xfrm>
            <a:off x="1792288" y="612775"/>
            <a:ext cx="5486401" cy="4114800"/>
          </a:xfrm>
          <a:prstGeom prst="rect">
            <a:avLst/>
          </a:prstGeom>
          <a:effectLst>
            <a:outerShdw blurRad="25400" dist="25399" dir="2700000" rotWithShape="0">
              <a:srgbClr val="808080"/>
            </a:outerShdw>
          </a:effectLst>
        </p:spPr>
        <p:txBody>
          <a:bodyPr lIns="91439" rIns="91439"/>
          <a:lstStyle/>
          <a:p>
            <a:endParaRPr/>
          </a:p>
        </p:txBody>
      </p:sp>
      <p:sp>
        <p:nvSpPr>
          <p:cNvPr id="6314" name="Body Level One…"/>
          <p:cNvSpPr txBox="1">
            <a:spLocks noGrp="1"/>
          </p:cNvSpPr>
          <p:nvPr>
            <p:ph type="body" sz="quarter" idx="1"/>
          </p:nvPr>
        </p:nvSpPr>
        <p:spPr>
          <a:xfrm>
            <a:off x="1792288" y="5367337"/>
            <a:ext cx="5486401" cy="804863"/>
          </a:xfrm>
          <a:prstGeom prst="rect">
            <a:avLst/>
          </a:prstGeom>
          <a:effectLst>
            <a:outerShdw blurRad="25400" dist="25399" dir="2700000" rotWithShape="0">
              <a:srgbClr val="808080"/>
            </a:outerShdw>
          </a:effectLst>
        </p:spPr>
        <p:txBody>
          <a:bodyPr>
            <a:normAutofit/>
          </a:bodyPr>
          <a:lstStyle>
            <a:lvl1pPr marL="0" indent="0">
              <a:spcBef>
                <a:spcPts val="300"/>
              </a:spcBef>
              <a:buSzTx/>
              <a:buNone/>
              <a:defRPr sz="1400">
                <a:solidFill>
                  <a:schemeClr val="accent3">
                    <a:lumOff val="44000"/>
                  </a:schemeClr>
                </a:solidFill>
                <a:latin typeface="Tahoma"/>
                <a:ea typeface="Tahoma"/>
                <a:cs typeface="Tahoma"/>
                <a:sym typeface="Tahoma"/>
              </a:defRPr>
            </a:lvl1pPr>
            <a:lvl2pPr marL="0" indent="457200">
              <a:spcBef>
                <a:spcPts val="300"/>
              </a:spcBef>
              <a:buSzTx/>
              <a:buNone/>
              <a:defRPr sz="1400">
                <a:solidFill>
                  <a:schemeClr val="accent3">
                    <a:lumOff val="44000"/>
                  </a:schemeClr>
                </a:solidFill>
                <a:latin typeface="Tahoma"/>
                <a:ea typeface="Tahoma"/>
                <a:cs typeface="Tahoma"/>
                <a:sym typeface="Tahoma"/>
              </a:defRPr>
            </a:lvl2pPr>
            <a:lvl3pPr marL="0" indent="914400">
              <a:spcBef>
                <a:spcPts val="300"/>
              </a:spcBef>
              <a:buSzTx/>
              <a:buNone/>
              <a:defRPr sz="1400">
                <a:solidFill>
                  <a:schemeClr val="accent3">
                    <a:lumOff val="44000"/>
                  </a:schemeClr>
                </a:solidFill>
                <a:latin typeface="Tahoma"/>
                <a:ea typeface="Tahoma"/>
                <a:cs typeface="Tahoma"/>
                <a:sym typeface="Tahoma"/>
              </a:defRPr>
            </a:lvl3pPr>
            <a:lvl4pPr marL="0" indent="1371600">
              <a:spcBef>
                <a:spcPts val="300"/>
              </a:spcBef>
              <a:buSzTx/>
              <a:buNone/>
              <a:defRPr sz="1400">
                <a:solidFill>
                  <a:schemeClr val="accent3">
                    <a:lumOff val="44000"/>
                  </a:schemeClr>
                </a:solidFill>
                <a:latin typeface="Tahoma"/>
                <a:ea typeface="Tahoma"/>
                <a:cs typeface="Tahoma"/>
                <a:sym typeface="Tahoma"/>
              </a:defRPr>
            </a:lvl4pPr>
            <a:lvl5pPr marL="0" indent="1828800">
              <a:spcBef>
                <a:spcPts val="300"/>
              </a:spcBef>
              <a:buSzTx/>
              <a:buNone/>
              <a:defRPr sz="14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31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634189829"/>
      </p:ext>
    </p:extLst>
  </p:cSld>
  <p:clrMapOvr>
    <a:masterClrMapping/>
  </p:clrMapOvr>
  <p:transition spd="med"/>
</p:sldLayout>
</file>

<file path=ppt/slideLayouts/slideLayout1224.xml><?xml version="1.0" encoding="utf-8"?>
<p:sldLayout xmlns:a="http://schemas.openxmlformats.org/drawingml/2006/main" xmlns:r="http://schemas.openxmlformats.org/officeDocument/2006/relationships" xmlns:p="http://schemas.openxmlformats.org/presentationml/2006/main" showMasterSp="0" type="tx">
  <p:cSld name="42_Title Slide">
    <p:bg>
      <p:bgPr>
        <a:solidFill>
          <a:srgbClr val="0066CC"/>
        </a:solidFill>
        <a:effectLst/>
      </p:bgPr>
    </p:bg>
    <p:spTree>
      <p:nvGrpSpPr>
        <p:cNvPr id="1" name=""/>
        <p:cNvGrpSpPr/>
        <p:nvPr/>
      </p:nvGrpSpPr>
      <p:grpSpPr>
        <a:xfrm>
          <a:off x="0" y="0"/>
          <a:ext cx="0" cy="0"/>
          <a:chOff x="0" y="0"/>
          <a:chExt cx="0" cy="0"/>
        </a:xfrm>
      </p:grpSpPr>
      <p:grpSp>
        <p:nvGrpSpPr>
          <p:cNvPr id="6347" name="Group 2"/>
          <p:cNvGrpSpPr/>
          <p:nvPr/>
        </p:nvGrpSpPr>
        <p:grpSpPr>
          <a:xfrm>
            <a:off x="-1" y="117474"/>
            <a:ext cx="9142415" cy="6738940"/>
            <a:chOff x="0" y="0"/>
            <a:chExt cx="9142413" cy="6738938"/>
          </a:xfrm>
        </p:grpSpPr>
        <p:sp>
          <p:nvSpPr>
            <p:cNvPr id="6322" name="Rectangle 3"/>
            <p:cNvSpPr/>
            <p:nvPr/>
          </p:nvSpPr>
          <p:spPr>
            <a:xfrm>
              <a:off x="685800" y="6411913"/>
              <a:ext cx="3505200" cy="327026"/>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3" name="Rectangle 4"/>
            <p:cNvSpPr/>
            <p:nvPr/>
          </p:nvSpPr>
          <p:spPr>
            <a:xfrm>
              <a:off x="685799" y="2320925"/>
              <a:ext cx="84566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4" name="Oval 5"/>
            <p:cNvSpPr/>
            <p:nvPr/>
          </p:nvSpPr>
          <p:spPr>
            <a:xfrm>
              <a:off x="881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5" name="Oval 6"/>
            <p:cNvSpPr/>
            <p:nvPr/>
          </p:nvSpPr>
          <p:spPr>
            <a:xfrm>
              <a:off x="881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6" name="Oval 7"/>
            <p:cNvSpPr/>
            <p:nvPr/>
          </p:nvSpPr>
          <p:spPr>
            <a:xfrm>
              <a:off x="881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7" name="Oval 8"/>
            <p:cNvSpPr/>
            <p:nvPr/>
          </p:nvSpPr>
          <p:spPr>
            <a:xfrm>
              <a:off x="881062" y="9159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8" name="Oval 9"/>
            <p:cNvSpPr/>
            <p:nvPr/>
          </p:nvSpPr>
          <p:spPr>
            <a:xfrm>
              <a:off x="881062" y="1143000"/>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9" name="Oval 10"/>
            <p:cNvSpPr/>
            <p:nvPr/>
          </p:nvSpPr>
          <p:spPr>
            <a:xfrm>
              <a:off x="881062" y="1373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0" name="Oval 11"/>
            <p:cNvSpPr/>
            <p:nvPr/>
          </p:nvSpPr>
          <p:spPr>
            <a:xfrm>
              <a:off x="881062" y="1600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1" name="Oval 12"/>
            <p:cNvSpPr/>
            <p:nvPr/>
          </p:nvSpPr>
          <p:spPr>
            <a:xfrm>
              <a:off x="881062" y="1830387"/>
              <a:ext cx="66677" cy="63501"/>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2" name="Oval 13"/>
            <p:cNvSpPr/>
            <p:nvPr/>
          </p:nvSpPr>
          <p:spPr>
            <a:xfrm>
              <a:off x="881062" y="20589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341" name="Group 14"/>
            <p:cNvGrpSpPr/>
            <p:nvPr/>
          </p:nvGrpSpPr>
          <p:grpSpPr>
            <a:xfrm>
              <a:off x="4538662" y="6553200"/>
              <a:ext cx="4332290" cy="65089"/>
              <a:chOff x="0" y="0"/>
              <a:chExt cx="4332288" cy="65088"/>
            </a:xfrm>
          </p:grpSpPr>
          <p:sp>
            <p:nvSpPr>
              <p:cNvPr id="6333" name="Oval 1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4" name="Oval 1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5" name="Oval 1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6" name="Oval 1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7" name="Oval 1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8" name="Oval 2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9" name="Oval 2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40" name="Oval 2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342" name="Oval 23"/>
            <p:cNvSpPr/>
            <p:nvPr/>
          </p:nvSpPr>
          <p:spPr>
            <a:xfrm>
              <a:off x="881062" y="687387"/>
              <a:ext cx="66677" cy="63501"/>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346" name="Group 24"/>
            <p:cNvGrpSpPr/>
            <p:nvPr/>
          </p:nvGrpSpPr>
          <p:grpSpPr>
            <a:xfrm>
              <a:off x="-1" y="3576637"/>
              <a:ext cx="1908177" cy="1908177"/>
              <a:chOff x="0" y="0"/>
              <a:chExt cx="1908175" cy="1908175"/>
            </a:xfrm>
          </p:grpSpPr>
          <p:sp>
            <p:nvSpPr>
              <p:cNvPr id="6343" name="Freeform 25"/>
              <p:cNvSpPr/>
              <p:nvPr/>
            </p:nvSpPr>
            <p:spPr>
              <a:xfrm>
                <a:off x="0" y="106362"/>
                <a:ext cx="701676" cy="1638301"/>
              </a:xfrm>
              <a:custGeom>
                <a:avLst/>
                <a:gdLst/>
                <a:ahLst/>
                <a:cxnLst>
                  <a:cxn ang="0">
                    <a:pos x="wd2" y="hd2"/>
                  </a:cxn>
                  <a:cxn ang="5400000">
                    <a:pos x="wd2" y="hd2"/>
                  </a:cxn>
                  <a:cxn ang="10800000">
                    <a:pos x="wd2" y="hd2"/>
                  </a:cxn>
                  <a:cxn ang="16200000">
                    <a:pos x="wd2" y="hd2"/>
                  </a:cxn>
                </a:cxnLst>
                <a:rect l="0" t="0" r="r" b="b"/>
                <a:pathLst>
                  <a:path w="21600" h="21600" extrusionOk="0">
                    <a:moveTo>
                      <a:pt x="13292" y="21600"/>
                    </a:moveTo>
                    <a:lnTo>
                      <a:pt x="14172" y="21265"/>
                    </a:lnTo>
                    <a:lnTo>
                      <a:pt x="14710" y="20763"/>
                    </a:lnTo>
                    <a:lnTo>
                      <a:pt x="15443" y="20386"/>
                    </a:lnTo>
                    <a:lnTo>
                      <a:pt x="16029" y="19988"/>
                    </a:lnTo>
                    <a:lnTo>
                      <a:pt x="17300" y="19256"/>
                    </a:lnTo>
                    <a:lnTo>
                      <a:pt x="18228" y="18921"/>
                    </a:lnTo>
                    <a:lnTo>
                      <a:pt x="18766" y="18502"/>
                    </a:lnTo>
                    <a:lnTo>
                      <a:pt x="19059" y="17749"/>
                    </a:lnTo>
                    <a:lnTo>
                      <a:pt x="18619" y="17414"/>
                    </a:lnTo>
                    <a:lnTo>
                      <a:pt x="18326" y="16995"/>
                    </a:lnTo>
                    <a:lnTo>
                      <a:pt x="18081" y="16619"/>
                    </a:lnTo>
                    <a:lnTo>
                      <a:pt x="17642" y="16200"/>
                    </a:lnTo>
                    <a:lnTo>
                      <a:pt x="17642" y="15363"/>
                    </a:lnTo>
                    <a:lnTo>
                      <a:pt x="17544" y="15112"/>
                    </a:lnTo>
                    <a:lnTo>
                      <a:pt x="17544" y="14798"/>
                    </a:lnTo>
                    <a:lnTo>
                      <a:pt x="17788" y="14609"/>
                    </a:lnTo>
                    <a:lnTo>
                      <a:pt x="18228" y="14463"/>
                    </a:lnTo>
                    <a:lnTo>
                      <a:pt x="19059" y="14358"/>
                    </a:lnTo>
                    <a:lnTo>
                      <a:pt x="19108" y="14358"/>
                    </a:lnTo>
                    <a:lnTo>
                      <a:pt x="19303" y="14274"/>
                    </a:lnTo>
                    <a:lnTo>
                      <a:pt x="19303" y="14170"/>
                    </a:lnTo>
                    <a:lnTo>
                      <a:pt x="19059" y="14044"/>
                    </a:lnTo>
                    <a:lnTo>
                      <a:pt x="18863" y="13940"/>
                    </a:lnTo>
                    <a:lnTo>
                      <a:pt x="18863" y="13814"/>
                    </a:lnTo>
                    <a:lnTo>
                      <a:pt x="19303" y="13709"/>
                    </a:lnTo>
                    <a:lnTo>
                      <a:pt x="21356" y="13291"/>
                    </a:lnTo>
                    <a:lnTo>
                      <a:pt x="21600" y="13102"/>
                    </a:lnTo>
                    <a:lnTo>
                      <a:pt x="21600" y="12830"/>
                    </a:lnTo>
                    <a:lnTo>
                      <a:pt x="21405" y="12642"/>
                    </a:lnTo>
                    <a:lnTo>
                      <a:pt x="20378" y="12077"/>
                    </a:lnTo>
                    <a:lnTo>
                      <a:pt x="19548" y="11365"/>
                    </a:lnTo>
                    <a:lnTo>
                      <a:pt x="19108" y="10695"/>
                    </a:lnTo>
                    <a:lnTo>
                      <a:pt x="18766" y="9921"/>
                    </a:lnTo>
                    <a:lnTo>
                      <a:pt x="17984" y="9733"/>
                    </a:lnTo>
                    <a:lnTo>
                      <a:pt x="17300" y="9523"/>
                    </a:lnTo>
                    <a:lnTo>
                      <a:pt x="16567" y="9293"/>
                    </a:lnTo>
                    <a:lnTo>
                      <a:pt x="15931" y="9063"/>
                    </a:lnTo>
                    <a:lnTo>
                      <a:pt x="15491" y="8833"/>
                    </a:lnTo>
                    <a:lnTo>
                      <a:pt x="15247" y="8602"/>
                    </a:lnTo>
                    <a:lnTo>
                      <a:pt x="15052" y="8414"/>
                    </a:lnTo>
                    <a:lnTo>
                      <a:pt x="15003" y="8184"/>
                    </a:lnTo>
                    <a:lnTo>
                      <a:pt x="13928" y="7598"/>
                    </a:lnTo>
                    <a:lnTo>
                      <a:pt x="14172" y="7095"/>
                    </a:lnTo>
                    <a:lnTo>
                      <a:pt x="14710" y="6572"/>
                    </a:lnTo>
                    <a:lnTo>
                      <a:pt x="15052" y="6049"/>
                    </a:lnTo>
                    <a:lnTo>
                      <a:pt x="15052" y="5588"/>
                    </a:lnTo>
                    <a:lnTo>
                      <a:pt x="14563" y="5819"/>
                    </a:lnTo>
                    <a:lnTo>
                      <a:pt x="14025" y="6153"/>
                    </a:lnTo>
                    <a:lnTo>
                      <a:pt x="13683" y="6426"/>
                    </a:lnTo>
                    <a:lnTo>
                      <a:pt x="13292" y="6572"/>
                    </a:lnTo>
                    <a:lnTo>
                      <a:pt x="13146" y="5923"/>
                    </a:lnTo>
                    <a:lnTo>
                      <a:pt x="13243" y="5316"/>
                    </a:lnTo>
                    <a:lnTo>
                      <a:pt x="13292" y="4688"/>
                    </a:lnTo>
                    <a:lnTo>
                      <a:pt x="13292" y="4081"/>
                    </a:lnTo>
                    <a:lnTo>
                      <a:pt x="13683" y="3705"/>
                    </a:lnTo>
                    <a:lnTo>
                      <a:pt x="13683" y="3056"/>
                    </a:lnTo>
                    <a:lnTo>
                      <a:pt x="13732" y="2784"/>
                    </a:lnTo>
                    <a:lnTo>
                      <a:pt x="13732" y="2574"/>
                    </a:lnTo>
                    <a:lnTo>
                      <a:pt x="13928" y="2365"/>
                    </a:lnTo>
                    <a:lnTo>
                      <a:pt x="14172" y="2177"/>
                    </a:lnTo>
                    <a:lnTo>
                      <a:pt x="14465" y="2030"/>
                    </a:lnTo>
                    <a:lnTo>
                      <a:pt x="14563" y="1967"/>
                    </a:lnTo>
                    <a:lnTo>
                      <a:pt x="14710" y="1926"/>
                    </a:lnTo>
                    <a:lnTo>
                      <a:pt x="14807" y="1800"/>
                    </a:lnTo>
                    <a:lnTo>
                      <a:pt x="15003" y="1737"/>
                    </a:lnTo>
                    <a:lnTo>
                      <a:pt x="15052" y="1737"/>
                    </a:lnTo>
                    <a:lnTo>
                      <a:pt x="15491" y="1653"/>
                    </a:lnTo>
                    <a:lnTo>
                      <a:pt x="15785" y="1612"/>
                    </a:lnTo>
                    <a:lnTo>
                      <a:pt x="16029" y="1612"/>
                    </a:lnTo>
                    <a:lnTo>
                      <a:pt x="16322" y="1549"/>
                    </a:lnTo>
                    <a:lnTo>
                      <a:pt x="16469" y="1549"/>
                    </a:lnTo>
                    <a:lnTo>
                      <a:pt x="16567" y="1507"/>
                    </a:lnTo>
                    <a:lnTo>
                      <a:pt x="16860" y="1402"/>
                    </a:lnTo>
                    <a:lnTo>
                      <a:pt x="16860" y="1319"/>
                    </a:lnTo>
                    <a:lnTo>
                      <a:pt x="16469" y="1047"/>
                    </a:lnTo>
                    <a:lnTo>
                      <a:pt x="16469" y="858"/>
                    </a:lnTo>
                    <a:lnTo>
                      <a:pt x="16322" y="858"/>
                    </a:lnTo>
                    <a:lnTo>
                      <a:pt x="16322" y="795"/>
                    </a:lnTo>
                    <a:lnTo>
                      <a:pt x="16029" y="628"/>
                    </a:lnTo>
                    <a:lnTo>
                      <a:pt x="15687" y="440"/>
                    </a:lnTo>
                    <a:lnTo>
                      <a:pt x="15491" y="230"/>
                    </a:lnTo>
                    <a:lnTo>
                      <a:pt x="15443" y="0"/>
                    </a:lnTo>
                    <a:lnTo>
                      <a:pt x="12168" y="858"/>
                    </a:lnTo>
                    <a:lnTo>
                      <a:pt x="9187" y="1967"/>
                    </a:lnTo>
                    <a:lnTo>
                      <a:pt x="6500" y="3160"/>
                    </a:lnTo>
                    <a:lnTo>
                      <a:pt x="4300" y="4563"/>
                    </a:lnTo>
                    <a:lnTo>
                      <a:pt x="2443" y="6049"/>
                    </a:lnTo>
                    <a:lnTo>
                      <a:pt x="1026" y="7660"/>
                    </a:lnTo>
                    <a:lnTo>
                      <a:pt x="244" y="9335"/>
                    </a:lnTo>
                    <a:lnTo>
                      <a:pt x="0" y="11093"/>
                    </a:lnTo>
                    <a:lnTo>
                      <a:pt x="244" y="12726"/>
                    </a:lnTo>
                    <a:lnTo>
                      <a:pt x="977" y="14233"/>
                    </a:lnTo>
                    <a:lnTo>
                      <a:pt x="2199" y="15719"/>
                    </a:lnTo>
                    <a:lnTo>
                      <a:pt x="3616" y="17142"/>
                    </a:lnTo>
                    <a:lnTo>
                      <a:pt x="5571" y="18398"/>
                    </a:lnTo>
                    <a:lnTo>
                      <a:pt x="7819" y="19633"/>
                    </a:lnTo>
                    <a:lnTo>
                      <a:pt x="10507" y="20658"/>
                    </a:lnTo>
                    <a:lnTo>
                      <a:pt x="13292" y="21600"/>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44" name="Freeform 26"/>
              <p:cNvSpPr/>
              <p:nvPr/>
            </p:nvSpPr>
            <p:spPr>
              <a:xfrm>
                <a:off x="601662" y="0"/>
                <a:ext cx="1306514" cy="1908176"/>
              </a:xfrm>
              <a:custGeom>
                <a:avLst/>
                <a:gdLst/>
                <a:ahLst/>
                <a:cxnLst>
                  <a:cxn ang="0">
                    <a:pos x="wd2" y="hd2"/>
                  </a:cxn>
                  <a:cxn ang="5400000">
                    <a:pos x="wd2" y="hd2"/>
                  </a:cxn>
                  <a:cxn ang="10800000">
                    <a:pos x="wd2" y="hd2"/>
                  </a:cxn>
                  <a:cxn ang="16200000">
                    <a:pos x="wd2" y="hd2"/>
                  </a:cxn>
                </a:cxnLst>
                <a:rect l="0" t="0" r="r" b="b"/>
                <a:pathLst>
                  <a:path w="21600" h="21600" extrusionOk="0">
                    <a:moveTo>
                      <a:pt x="21075" y="13226"/>
                    </a:moveTo>
                    <a:lnTo>
                      <a:pt x="21180" y="13010"/>
                    </a:lnTo>
                    <a:lnTo>
                      <a:pt x="21206" y="12813"/>
                    </a:lnTo>
                    <a:lnTo>
                      <a:pt x="21311" y="12615"/>
                    </a:lnTo>
                    <a:lnTo>
                      <a:pt x="21364" y="12417"/>
                    </a:lnTo>
                    <a:lnTo>
                      <a:pt x="21075" y="12417"/>
                    </a:lnTo>
                    <a:lnTo>
                      <a:pt x="20891" y="12363"/>
                    </a:lnTo>
                    <a:lnTo>
                      <a:pt x="20550" y="12327"/>
                    </a:lnTo>
                    <a:lnTo>
                      <a:pt x="20366" y="12220"/>
                    </a:lnTo>
                    <a:lnTo>
                      <a:pt x="20209" y="12130"/>
                    </a:lnTo>
                    <a:lnTo>
                      <a:pt x="20130" y="11968"/>
                    </a:lnTo>
                    <a:lnTo>
                      <a:pt x="19973" y="11878"/>
                    </a:lnTo>
                    <a:lnTo>
                      <a:pt x="19947" y="11770"/>
                    </a:lnTo>
                    <a:lnTo>
                      <a:pt x="19842" y="11519"/>
                    </a:lnTo>
                    <a:lnTo>
                      <a:pt x="19842" y="11213"/>
                    </a:lnTo>
                    <a:lnTo>
                      <a:pt x="19947" y="10962"/>
                    </a:lnTo>
                    <a:lnTo>
                      <a:pt x="20130" y="10764"/>
                    </a:lnTo>
                    <a:lnTo>
                      <a:pt x="20498" y="10728"/>
                    </a:lnTo>
                    <a:lnTo>
                      <a:pt x="20786" y="10764"/>
                    </a:lnTo>
                    <a:lnTo>
                      <a:pt x="21075" y="10926"/>
                    </a:lnTo>
                    <a:lnTo>
                      <a:pt x="21311" y="11052"/>
                    </a:lnTo>
                    <a:lnTo>
                      <a:pt x="21495" y="11285"/>
                    </a:lnTo>
                    <a:lnTo>
                      <a:pt x="21600" y="11123"/>
                    </a:lnTo>
                    <a:lnTo>
                      <a:pt x="21600" y="10728"/>
                    </a:lnTo>
                    <a:lnTo>
                      <a:pt x="21495" y="9866"/>
                    </a:lnTo>
                    <a:lnTo>
                      <a:pt x="21364" y="9021"/>
                    </a:lnTo>
                    <a:lnTo>
                      <a:pt x="21180" y="8176"/>
                    </a:lnTo>
                    <a:lnTo>
                      <a:pt x="20786" y="7386"/>
                    </a:lnTo>
                    <a:lnTo>
                      <a:pt x="20366" y="6577"/>
                    </a:lnTo>
                    <a:lnTo>
                      <a:pt x="19842" y="5840"/>
                    </a:lnTo>
                    <a:lnTo>
                      <a:pt x="19264" y="5121"/>
                    </a:lnTo>
                    <a:lnTo>
                      <a:pt x="18608" y="4439"/>
                    </a:lnTo>
                    <a:lnTo>
                      <a:pt x="18503" y="4439"/>
                    </a:lnTo>
                    <a:lnTo>
                      <a:pt x="18424" y="4385"/>
                    </a:lnTo>
                    <a:lnTo>
                      <a:pt x="18319" y="4385"/>
                    </a:lnTo>
                    <a:lnTo>
                      <a:pt x="18188" y="4349"/>
                    </a:lnTo>
                    <a:lnTo>
                      <a:pt x="17768" y="4546"/>
                    </a:lnTo>
                    <a:lnTo>
                      <a:pt x="17532" y="4564"/>
                    </a:lnTo>
                    <a:lnTo>
                      <a:pt x="17322" y="4636"/>
                    </a:lnTo>
                    <a:lnTo>
                      <a:pt x="17086" y="4708"/>
                    </a:lnTo>
                    <a:lnTo>
                      <a:pt x="16850" y="4744"/>
                    </a:lnTo>
                    <a:lnTo>
                      <a:pt x="16561" y="4798"/>
                    </a:lnTo>
                    <a:lnTo>
                      <a:pt x="16246" y="4906"/>
                    </a:lnTo>
                    <a:lnTo>
                      <a:pt x="15905" y="4996"/>
                    </a:lnTo>
                    <a:lnTo>
                      <a:pt x="15590" y="5086"/>
                    </a:lnTo>
                    <a:lnTo>
                      <a:pt x="15301" y="5121"/>
                    </a:lnTo>
                    <a:lnTo>
                      <a:pt x="15065" y="5193"/>
                    </a:lnTo>
                    <a:lnTo>
                      <a:pt x="14881" y="5229"/>
                    </a:lnTo>
                    <a:lnTo>
                      <a:pt x="14619" y="5193"/>
                    </a:lnTo>
                    <a:lnTo>
                      <a:pt x="14540" y="5121"/>
                    </a:lnTo>
                    <a:lnTo>
                      <a:pt x="14383" y="5032"/>
                    </a:lnTo>
                    <a:lnTo>
                      <a:pt x="14356" y="4996"/>
                    </a:lnTo>
                    <a:lnTo>
                      <a:pt x="14251" y="4906"/>
                    </a:lnTo>
                    <a:lnTo>
                      <a:pt x="14068" y="4636"/>
                    </a:lnTo>
                    <a:lnTo>
                      <a:pt x="13963" y="4385"/>
                    </a:lnTo>
                    <a:lnTo>
                      <a:pt x="13963" y="4151"/>
                    </a:lnTo>
                    <a:lnTo>
                      <a:pt x="13910" y="3900"/>
                    </a:lnTo>
                    <a:lnTo>
                      <a:pt x="13963" y="3630"/>
                    </a:lnTo>
                    <a:lnTo>
                      <a:pt x="14199" y="3414"/>
                    </a:lnTo>
                    <a:lnTo>
                      <a:pt x="14487" y="3181"/>
                    </a:lnTo>
                    <a:lnTo>
                      <a:pt x="14776" y="3055"/>
                    </a:lnTo>
                    <a:lnTo>
                      <a:pt x="15065" y="2857"/>
                    </a:lnTo>
                    <a:lnTo>
                      <a:pt x="15301" y="2624"/>
                    </a:lnTo>
                    <a:lnTo>
                      <a:pt x="15432" y="2408"/>
                    </a:lnTo>
                    <a:lnTo>
                      <a:pt x="15432" y="2138"/>
                    </a:lnTo>
                    <a:lnTo>
                      <a:pt x="14907" y="1887"/>
                    </a:lnTo>
                    <a:lnTo>
                      <a:pt x="14487" y="1653"/>
                    </a:lnTo>
                    <a:lnTo>
                      <a:pt x="13438" y="1258"/>
                    </a:lnTo>
                    <a:lnTo>
                      <a:pt x="12887" y="1042"/>
                    </a:lnTo>
                    <a:lnTo>
                      <a:pt x="12362" y="845"/>
                    </a:lnTo>
                    <a:lnTo>
                      <a:pt x="11784" y="683"/>
                    </a:lnTo>
                    <a:lnTo>
                      <a:pt x="11233" y="557"/>
                    </a:lnTo>
                    <a:lnTo>
                      <a:pt x="11600" y="809"/>
                    </a:lnTo>
                    <a:lnTo>
                      <a:pt x="11942" y="1006"/>
                    </a:lnTo>
                    <a:lnTo>
                      <a:pt x="12204" y="1132"/>
                    </a:lnTo>
                    <a:lnTo>
                      <a:pt x="12703" y="1330"/>
                    </a:lnTo>
                    <a:lnTo>
                      <a:pt x="12729" y="1581"/>
                    </a:lnTo>
                    <a:lnTo>
                      <a:pt x="12703" y="1887"/>
                    </a:lnTo>
                    <a:lnTo>
                      <a:pt x="12545" y="2210"/>
                    </a:lnTo>
                    <a:lnTo>
                      <a:pt x="12545" y="2426"/>
                    </a:lnTo>
                    <a:lnTo>
                      <a:pt x="12703" y="2696"/>
                    </a:lnTo>
                    <a:lnTo>
                      <a:pt x="12703" y="2785"/>
                    </a:lnTo>
                    <a:lnTo>
                      <a:pt x="12598" y="2893"/>
                    </a:lnTo>
                    <a:lnTo>
                      <a:pt x="12440" y="2983"/>
                    </a:lnTo>
                    <a:lnTo>
                      <a:pt x="12309" y="3055"/>
                    </a:lnTo>
                    <a:lnTo>
                      <a:pt x="12204" y="3145"/>
                    </a:lnTo>
                    <a:lnTo>
                      <a:pt x="12204" y="3414"/>
                    </a:lnTo>
                    <a:lnTo>
                      <a:pt x="12178" y="3504"/>
                    </a:lnTo>
                    <a:lnTo>
                      <a:pt x="12073" y="3540"/>
                    </a:lnTo>
                    <a:lnTo>
                      <a:pt x="12020" y="3594"/>
                    </a:lnTo>
                    <a:lnTo>
                      <a:pt x="11889" y="3594"/>
                    </a:lnTo>
                    <a:lnTo>
                      <a:pt x="11732" y="3540"/>
                    </a:lnTo>
                    <a:lnTo>
                      <a:pt x="11600" y="3594"/>
                    </a:lnTo>
                    <a:lnTo>
                      <a:pt x="11364" y="3630"/>
                    </a:lnTo>
                    <a:lnTo>
                      <a:pt x="11233" y="3630"/>
                    </a:lnTo>
                    <a:lnTo>
                      <a:pt x="11128" y="3594"/>
                    </a:lnTo>
                    <a:lnTo>
                      <a:pt x="11128" y="3540"/>
                    </a:lnTo>
                    <a:lnTo>
                      <a:pt x="11076" y="3504"/>
                    </a:lnTo>
                    <a:lnTo>
                      <a:pt x="10997" y="2947"/>
                    </a:lnTo>
                    <a:lnTo>
                      <a:pt x="10787" y="2857"/>
                    </a:lnTo>
                    <a:lnTo>
                      <a:pt x="10656" y="2696"/>
                    </a:lnTo>
                    <a:lnTo>
                      <a:pt x="10236" y="2408"/>
                    </a:lnTo>
                    <a:lnTo>
                      <a:pt x="10131" y="2246"/>
                    </a:lnTo>
                    <a:lnTo>
                      <a:pt x="10078" y="2102"/>
                    </a:lnTo>
                    <a:lnTo>
                      <a:pt x="10000" y="1941"/>
                    </a:lnTo>
                    <a:lnTo>
                      <a:pt x="10078" y="1851"/>
                    </a:lnTo>
                    <a:lnTo>
                      <a:pt x="10131" y="1779"/>
                    </a:lnTo>
                    <a:lnTo>
                      <a:pt x="10236" y="1779"/>
                    </a:lnTo>
                    <a:lnTo>
                      <a:pt x="10236" y="1743"/>
                    </a:lnTo>
                    <a:lnTo>
                      <a:pt x="10262" y="1743"/>
                    </a:lnTo>
                    <a:lnTo>
                      <a:pt x="10419" y="1851"/>
                    </a:lnTo>
                    <a:lnTo>
                      <a:pt x="10656" y="1941"/>
                    </a:lnTo>
                    <a:lnTo>
                      <a:pt x="10839" y="1977"/>
                    </a:lnTo>
                    <a:lnTo>
                      <a:pt x="11128" y="1977"/>
                    </a:lnTo>
                    <a:lnTo>
                      <a:pt x="11128" y="1294"/>
                    </a:lnTo>
                    <a:lnTo>
                      <a:pt x="10787" y="1006"/>
                    </a:lnTo>
                    <a:lnTo>
                      <a:pt x="10367" y="755"/>
                    </a:lnTo>
                    <a:lnTo>
                      <a:pt x="9895" y="485"/>
                    </a:lnTo>
                    <a:lnTo>
                      <a:pt x="9553" y="162"/>
                    </a:lnTo>
                    <a:lnTo>
                      <a:pt x="9186" y="90"/>
                    </a:lnTo>
                    <a:lnTo>
                      <a:pt x="8897" y="36"/>
                    </a:lnTo>
                    <a:lnTo>
                      <a:pt x="8530" y="0"/>
                    </a:lnTo>
                    <a:lnTo>
                      <a:pt x="8084" y="0"/>
                    </a:lnTo>
                    <a:lnTo>
                      <a:pt x="8084" y="90"/>
                    </a:lnTo>
                    <a:lnTo>
                      <a:pt x="8057" y="162"/>
                    </a:lnTo>
                    <a:lnTo>
                      <a:pt x="7585" y="252"/>
                    </a:lnTo>
                    <a:lnTo>
                      <a:pt x="7375" y="485"/>
                    </a:lnTo>
                    <a:lnTo>
                      <a:pt x="7244" y="755"/>
                    </a:lnTo>
                    <a:lnTo>
                      <a:pt x="6955" y="1006"/>
                    </a:lnTo>
                    <a:lnTo>
                      <a:pt x="6588" y="1006"/>
                    </a:lnTo>
                    <a:lnTo>
                      <a:pt x="6535" y="1042"/>
                    </a:lnTo>
                    <a:lnTo>
                      <a:pt x="6299" y="1294"/>
                    </a:lnTo>
                    <a:lnTo>
                      <a:pt x="6063" y="1563"/>
                    </a:lnTo>
                    <a:lnTo>
                      <a:pt x="5879" y="1779"/>
                    </a:lnTo>
                    <a:lnTo>
                      <a:pt x="5590" y="1977"/>
                    </a:lnTo>
                    <a:lnTo>
                      <a:pt x="5485" y="1977"/>
                    </a:lnTo>
                    <a:lnTo>
                      <a:pt x="5485" y="2049"/>
                    </a:lnTo>
                    <a:lnTo>
                      <a:pt x="4829" y="2498"/>
                    </a:lnTo>
                    <a:lnTo>
                      <a:pt x="4829" y="2534"/>
                    </a:lnTo>
                    <a:lnTo>
                      <a:pt x="5118" y="2624"/>
                    </a:lnTo>
                    <a:lnTo>
                      <a:pt x="5485" y="2696"/>
                    </a:lnTo>
                    <a:lnTo>
                      <a:pt x="5879" y="2749"/>
                    </a:lnTo>
                    <a:lnTo>
                      <a:pt x="6141" y="2749"/>
                    </a:lnTo>
                    <a:lnTo>
                      <a:pt x="6194" y="2785"/>
                    </a:lnTo>
                    <a:lnTo>
                      <a:pt x="6299" y="2785"/>
                    </a:lnTo>
                    <a:lnTo>
                      <a:pt x="6299" y="2857"/>
                    </a:lnTo>
                    <a:lnTo>
                      <a:pt x="6351" y="2893"/>
                    </a:lnTo>
                    <a:lnTo>
                      <a:pt x="6299" y="2947"/>
                    </a:lnTo>
                    <a:lnTo>
                      <a:pt x="6141" y="2983"/>
                    </a:lnTo>
                    <a:lnTo>
                      <a:pt x="6063" y="3055"/>
                    </a:lnTo>
                    <a:lnTo>
                      <a:pt x="5905" y="3073"/>
                    </a:lnTo>
                    <a:lnTo>
                      <a:pt x="5774" y="3235"/>
                    </a:lnTo>
                    <a:lnTo>
                      <a:pt x="5643" y="3504"/>
                    </a:lnTo>
                    <a:lnTo>
                      <a:pt x="5485" y="3738"/>
                    </a:lnTo>
                    <a:lnTo>
                      <a:pt x="5485" y="3989"/>
                    </a:lnTo>
                    <a:lnTo>
                      <a:pt x="5590" y="4079"/>
                    </a:lnTo>
                    <a:lnTo>
                      <a:pt x="5643" y="4079"/>
                    </a:lnTo>
                    <a:lnTo>
                      <a:pt x="5590" y="4151"/>
                    </a:lnTo>
                    <a:lnTo>
                      <a:pt x="5485" y="4277"/>
                    </a:lnTo>
                    <a:lnTo>
                      <a:pt x="5643" y="4385"/>
                    </a:lnTo>
                    <a:lnTo>
                      <a:pt x="6063" y="4187"/>
                    </a:lnTo>
                    <a:lnTo>
                      <a:pt x="6824" y="4151"/>
                    </a:lnTo>
                    <a:lnTo>
                      <a:pt x="6824" y="4079"/>
                    </a:lnTo>
                    <a:lnTo>
                      <a:pt x="6876" y="4061"/>
                    </a:lnTo>
                    <a:lnTo>
                      <a:pt x="6955" y="4061"/>
                    </a:lnTo>
                    <a:lnTo>
                      <a:pt x="7008" y="3989"/>
                    </a:lnTo>
                    <a:lnTo>
                      <a:pt x="7008" y="3594"/>
                    </a:lnTo>
                    <a:lnTo>
                      <a:pt x="7585" y="2785"/>
                    </a:lnTo>
                    <a:lnTo>
                      <a:pt x="7664" y="2785"/>
                    </a:lnTo>
                    <a:lnTo>
                      <a:pt x="7952" y="3055"/>
                    </a:lnTo>
                    <a:lnTo>
                      <a:pt x="8189" y="3235"/>
                    </a:lnTo>
                    <a:lnTo>
                      <a:pt x="8477" y="3504"/>
                    </a:lnTo>
                    <a:lnTo>
                      <a:pt x="8818" y="3702"/>
                    </a:lnTo>
                    <a:lnTo>
                      <a:pt x="9002" y="3792"/>
                    </a:lnTo>
                    <a:lnTo>
                      <a:pt x="9055" y="3900"/>
                    </a:lnTo>
                    <a:lnTo>
                      <a:pt x="9186" y="4061"/>
                    </a:lnTo>
                    <a:lnTo>
                      <a:pt x="9291" y="4151"/>
                    </a:lnTo>
                    <a:lnTo>
                      <a:pt x="9291" y="4636"/>
                    </a:lnTo>
                    <a:lnTo>
                      <a:pt x="9422" y="4906"/>
                    </a:lnTo>
                    <a:lnTo>
                      <a:pt x="9553" y="5086"/>
                    </a:lnTo>
                    <a:lnTo>
                      <a:pt x="9842" y="5283"/>
                    </a:lnTo>
                    <a:lnTo>
                      <a:pt x="9842" y="5355"/>
                    </a:lnTo>
                    <a:lnTo>
                      <a:pt x="9763" y="5391"/>
                    </a:lnTo>
                    <a:lnTo>
                      <a:pt x="9763" y="5481"/>
                    </a:lnTo>
                    <a:lnTo>
                      <a:pt x="9711" y="5553"/>
                    </a:lnTo>
                    <a:lnTo>
                      <a:pt x="9422" y="5481"/>
                    </a:lnTo>
                    <a:lnTo>
                      <a:pt x="9133" y="5283"/>
                    </a:lnTo>
                    <a:lnTo>
                      <a:pt x="8818" y="5121"/>
                    </a:lnTo>
                    <a:lnTo>
                      <a:pt x="8477" y="5086"/>
                    </a:lnTo>
                    <a:lnTo>
                      <a:pt x="8241" y="5193"/>
                    </a:lnTo>
                    <a:lnTo>
                      <a:pt x="8084" y="5283"/>
                    </a:lnTo>
                    <a:lnTo>
                      <a:pt x="7847" y="5391"/>
                    </a:lnTo>
                    <a:lnTo>
                      <a:pt x="7769" y="5481"/>
                    </a:lnTo>
                    <a:lnTo>
                      <a:pt x="7821" y="5553"/>
                    </a:lnTo>
                    <a:lnTo>
                      <a:pt x="7847" y="5571"/>
                    </a:lnTo>
                    <a:lnTo>
                      <a:pt x="7847" y="5643"/>
                    </a:lnTo>
                    <a:lnTo>
                      <a:pt x="8189" y="5643"/>
                    </a:lnTo>
                    <a:lnTo>
                      <a:pt x="8320" y="5679"/>
                    </a:lnTo>
                    <a:lnTo>
                      <a:pt x="8372" y="5768"/>
                    </a:lnTo>
                    <a:lnTo>
                      <a:pt x="8477" y="5930"/>
                    </a:lnTo>
                    <a:lnTo>
                      <a:pt x="8372" y="6002"/>
                    </a:lnTo>
                    <a:lnTo>
                      <a:pt x="8320" y="6092"/>
                    </a:lnTo>
                    <a:lnTo>
                      <a:pt x="6824" y="5876"/>
                    </a:lnTo>
                    <a:lnTo>
                      <a:pt x="6824" y="6200"/>
                    </a:lnTo>
                    <a:lnTo>
                      <a:pt x="6719" y="6236"/>
                    </a:lnTo>
                    <a:lnTo>
                      <a:pt x="6588" y="6397"/>
                    </a:lnTo>
                    <a:lnTo>
                      <a:pt x="6535" y="6415"/>
                    </a:lnTo>
                    <a:lnTo>
                      <a:pt x="6351" y="6577"/>
                    </a:lnTo>
                    <a:lnTo>
                      <a:pt x="5905" y="7062"/>
                    </a:lnTo>
                    <a:lnTo>
                      <a:pt x="4960" y="7386"/>
                    </a:lnTo>
                    <a:lnTo>
                      <a:pt x="4934" y="7422"/>
                    </a:lnTo>
                    <a:lnTo>
                      <a:pt x="4829" y="7529"/>
                    </a:lnTo>
                    <a:lnTo>
                      <a:pt x="4829" y="8590"/>
                    </a:lnTo>
                    <a:lnTo>
                      <a:pt x="4540" y="8590"/>
                    </a:lnTo>
                    <a:lnTo>
                      <a:pt x="4304" y="8536"/>
                    </a:lnTo>
                    <a:lnTo>
                      <a:pt x="4121" y="8428"/>
                    </a:lnTo>
                    <a:lnTo>
                      <a:pt x="3963" y="8338"/>
                    </a:lnTo>
                    <a:lnTo>
                      <a:pt x="3963" y="8069"/>
                    </a:lnTo>
                    <a:lnTo>
                      <a:pt x="3884" y="7817"/>
                    </a:lnTo>
                    <a:lnTo>
                      <a:pt x="3701" y="7619"/>
                    </a:lnTo>
                    <a:lnTo>
                      <a:pt x="3412" y="7422"/>
                    </a:lnTo>
                    <a:lnTo>
                      <a:pt x="3071" y="7494"/>
                    </a:lnTo>
                    <a:lnTo>
                      <a:pt x="2887" y="7494"/>
                    </a:lnTo>
                    <a:lnTo>
                      <a:pt x="2651" y="7422"/>
                    </a:lnTo>
                    <a:lnTo>
                      <a:pt x="2467" y="7332"/>
                    </a:lnTo>
                    <a:lnTo>
                      <a:pt x="2178" y="7224"/>
                    </a:lnTo>
                    <a:lnTo>
                      <a:pt x="1890" y="7134"/>
                    </a:lnTo>
                    <a:lnTo>
                      <a:pt x="1548" y="7062"/>
                    </a:lnTo>
                    <a:lnTo>
                      <a:pt x="1286" y="7044"/>
                    </a:lnTo>
                    <a:lnTo>
                      <a:pt x="997" y="7224"/>
                    </a:lnTo>
                    <a:lnTo>
                      <a:pt x="551" y="7619"/>
                    </a:lnTo>
                    <a:lnTo>
                      <a:pt x="131" y="8051"/>
                    </a:lnTo>
                    <a:lnTo>
                      <a:pt x="0" y="8176"/>
                    </a:lnTo>
                    <a:lnTo>
                      <a:pt x="551" y="8536"/>
                    </a:lnTo>
                    <a:lnTo>
                      <a:pt x="656" y="9273"/>
                    </a:lnTo>
                    <a:lnTo>
                      <a:pt x="761" y="9273"/>
                    </a:lnTo>
                    <a:lnTo>
                      <a:pt x="997" y="9219"/>
                    </a:lnTo>
                    <a:lnTo>
                      <a:pt x="1129" y="9183"/>
                    </a:lnTo>
                    <a:lnTo>
                      <a:pt x="1286" y="9075"/>
                    </a:lnTo>
                    <a:lnTo>
                      <a:pt x="1417" y="8913"/>
                    </a:lnTo>
                    <a:lnTo>
                      <a:pt x="1522" y="8823"/>
                    </a:lnTo>
                    <a:lnTo>
                      <a:pt x="1653" y="8715"/>
                    </a:lnTo>
                    <a:lnTo>
                      <a:pt x="1890" y="8626"/>
                    </a:lnTo>
                    <a:lnTo>
                      <a:pt x="1942" y="8626"/>
                    </a:lnTo>
                    <a:lnTo>
                      <a:pt x="1942" y="8715"/>
                    </a:lnTo>
                    <a:lnTo>
                      <a:pt x="1653" y="9668"/>
                    </a:lnTo>
                    <a:lnTo>
                      <a:pt x="2073" y="9991"/>
                    </a:lnTo>
                    <a:lnTo>
                      <a:pt x="2021" y="10189"/>
                    </a:lnTo>
                    <a:lnTo>
                      <a:pt x="1785" y="10315"/>
                    </a:lnTo>
                    <a:lnTo>
                      <a:pt x="1548" y="10477"/>
                    </a:lnTo>
                    <a:lnTo>
                      <a:pt x="1417" y="10728"/>
                    </a:lnTo>
                    <a:lnTo>
                      <a:pt x="1417" y="10926"/>
                    </a:lnTo>
                    <a:lnTo>
                      <a:pt x="1653" y="11123"/>
                    </a:lnTo>
                    <a:lnTo>
                      <a:pt x="1942" y="11321"/>
                    </a:lnTo>
                    <a:lnTo>
                      <a:pt x="2310" y="11519"/>
                    </a:lnTo>
                    <a:lnTo>
                      <a:pt x="2651" y="11609"/>
                    </a:lnTo>
                    <a:lnTo>
                      <a:pt x="2992" y="11609"/>
                    </a:lnTo>
                    <a:lnTo>
                      <a:pt x="3254" y="11573"/>
                    </a:lnTo>
                    <a:lnTo>
                      <a:pt x="3464" y="11519"/>
                    </a:lnTo>
                    <a:lnTo>
                      <a:pt x="3701" y="11411"/>
                    </a:lnTo>
                    <a:lnTo>
                      <a:pt x="3884" y="11411"/>
                    </a:lnTo>
                    <a:lnTo>
                      <a:pt x="4016" y="11483"/>
                    </a:lnTo>
                    <a:lnTo>
                      <a:pt x="4199" y="11519"/>
                    </a:lnTo>
                    <a:lnTo>
                      <a:pt x="4409" y="11573"/>
                    </a:lnTo>
                    <a:lnTo>
                      <a:pt x="4829" y="11716"/>
                    </a:lnTo>
                    <a:lnTo>
                      <a:pt x="5118" y="11878"/>
                    </a:lnTo>
                    <a:lnTo>
                      <a:pt x="5485" y="12040"/>
                    </a:lnTo>
                    <a:lnTo>
                      <a:pt x="5774" y="12166"/>
                    </a:lnTo>
                    <a:lnTo>
                      <a:pt x="5905" y="12417"/>
                    </a:lnTo>
                    <a:lnTo>
                      <a:pt x="6010" y="12687"/>
                    </a:lnTo>
                    <a:lnTo>
                      <a:pt x="6063" y="12974"/>
                    </a:lnTo>
                    <a:lnTo>
                      <a:pt x="6141" y="13262"/>
                    </a:lnTo>
                    <a:lnTo>
                      <a:pt x="6535" y="13370"/>
                    </a:lnTo>
                    <a:lnTo>
                      <a:pt x="6876" y="13460"/>
                    </a:lnTo>
                    <a:lnTo>
                      <a:pt x="7244" y="13621"/>
                    </a:lnTo>
                    <a:lnTo>
                      <a:pt x="7532" y="13873"/>
                    </a:lnTo>
                    <a:lnTo>
                      <a:pt x="7821" y="14376"/>
                    </a:lnTo>
                    <a:lnTo>
                      <a:pt x="8084" y="14915"/>
                    </a:lnTo>
                    <a:lnTo>
                      <a:pt x="8372" y="15472"/>
                    </a:lnTo>
                    <a:lnTo>
                      <a:pt x="8766" y="15921"/>
                    </a:lnTo>
                    <a:lnTo>
                      <a:pt x="9186" y="16245"/>
                    </a:lnTo>
                    <a:lnTo>
                      <a:pt x="9606" y="16604"/>
                    </a:lnTo>
                    <a:lnTo>
                      <a:pt x="10000" y="16964"/>
                    </a:lnTo>
                    <a:lnTo>
                      <a:pt x="10367" y="17359"/>
                    </a:lnTo>
                    <a:lnTo>
                      <a:pt x="10419" y="17611"/>
                    </a:lnTo>
                    <a:lnTo>
                      <a:pt x="10419" y="17844"/>
                    </a:lnTo>
                    <a:lnTo>
                      <a:pt x="10262" y="18096"/>
                    </a:lnTo>
                    <a:lnTo>
                      <a:pt x="10000" y="18294"/>
                    </a:lnTo>
                    <a:lnTo>
                      <a:pt x="9553" y="18365"/>
                    </a:lnTo>
                    <a:lnTo>
                      <a:pt x="9133" y="18455"/>
                    </a:lnTo>
                    <a:lnTo>
                      <a:pt x="8766" y="18545"/>
                    </a:lnTo>
                    <a:lnTo>
                      <a:pt x="8372" y="18653"/>
                    </a:lnTo>
                    <a:lnTo>
                      <a:pt x="8057" y="18743"/>
                    </a:lnTo>
                    <a:lnTo>
                      <a:pt x="7664" y="18904"/>
                    </a:lnTo>
                    <a:lnTo>
                      <a:pt x="7296" y="19102"/>
                    </a:lnTo>
                    <a:lnTo>
                      <a:pt x="6876" y="19300"/>
                    </a:lnTo>
                    <a:lnTo>
                      <a:pt x="6535" y="19462"/>
                    </a:lnTo>
                    <a:lnTo>
                      <a:pt x="6063" y="19587"/>
                    </a:lnTo>
                    <a:lnTo>
                      <a:pt x="5643" y="19659"/>
                    </a:lnTo>
                    <a:lnTo>
                      <a:pt x="5197" y="19749"/>
                    </a:lnTo>
                    <a:lnTo>
                      <a:pt x="4777" y="19857"/>
                    </a:lnTo>
                    <a:lnTo>
                      <a:pt x="4304" y="19947"/>
                    </a:lnTo>
                    <a:lnTo>
                      <a:pt x="3963" y="20108"/>
                    </a:lnTo>
                    <a:lnTo>
                      <a:pt x="3701" y="20342"/>
                    </a:lnTo>
                    <a:lnTo>
                      <a:pt x="3254" y="20594"/>
                    </a:lnTo>
                    <a:lnTo>
                      <a:pt x="2782" y="20845"/>
                    </a:lnTo>
                    <a:lnTo>
                      <a:pt x="2310" y="21043"/>
                    </a:lnTo>
                    <a:lnTo>
                      <a:pt x="1785" y="21205"/>
                    </a:lnTo>
                    <a:lnTo>
                      <a:pt x="2310" y="21312"/>
                    </a:lnTo>
                    <a:lnTo>
                      <a:pt x="2782" y="21348"/>
                    </a:lnTo>
                    <a:lnTo>
                      <a:pt x="3254" y="21438"/>
                    </a:lnTo>
                    <a:lnTo>
                      <a:pt x="3727" y="21510"/>
                    </a:lnTo>
                    <a:lnTo>
                      <a:pt x="4252" y="21528"/>
                    </a:lnTo>
                    <a:lnTo>
                      <a:pt x="4777" y="21528"/>
                    </a:lnTo>
                    <a:lnTo>
                      <a:pt x="5249" y="21600"/>
                    </a:lnTo>
                    <a:lnTo>
                      <a:pt x="6614" y="21600"/>
                    </a:lnTo>
                    <a:lnTo>
                      <a:pt x="7532" y="21528"/>
                    </a:lnTo>
                    <a:lnTo>
                      <a:pt x="8372" y="21438"/>
                    </a:lnTo>
                    <a:lnTo>
                      <a:pt x="9291" y="21312"/>
                    </a:lnTo>
                    <a:lnTo>
                      <a:pt x="10131" y="21151"/>
                    </a:lnTo>
                    <a:lnTo>
                      <a:pt x="10944" y="20989"/>
                    </a:lnTo>
                    <a:lnTo>
                      <a:pt x="11732" y="20755"/>
                    </a:lnTo>
                    <a:lnTo>
                      <a:pt x="12545" y="20504"/>
                    </a:lnTo>
                    <a:lnTo>
                      <a:pt x="13254" y="20234"/>
                    </a:lnTo>
                    <a:lnTo>
                      <a:pt x="14068" y="19947"/>
                    </a:lnTo>
                    <a:lnTo>
                      <a:pt x="14671" y="19659"/>
                    </a:lnTo>
                    <a:lnTo>
                      <a:pt x="15432" y="19300"/>
                    </a:lnTo>
                    <a:lnTo>
                      <a:pt x="16088" y="18904"/>
                    </a:lnTo>
                    <a:lnTo>
                      <a:pt x="16718" y="18491"/>
                    </a:lnTo>
                    <a:lnTo>
                      <a:pt x="17322" y="18096"/>
                    </a:lnTo>
                    <a:lnTo>
                      <a:pt x="17899" y="17647"/>
                    </a:lnTo>
                    <a:lnTo>
                      <a:pt x="17479" y="17359"/>
                    </a:lnTo>
                    <a:lnTo>
                      <a:pt x="16955" y="17161"/>
                    </a:lnTo>
                    <a:lnTo>
                      <a:pt x="16430" y="16892"/>
                    </a:lnTo>
                    <a:lnTo>
                      <a:pt x="16010" y="16694"/>
                    </a:lnTo>
                    <a:lnTo>
                      <a:pt x="15485" y="16568"/>
                    </a:lnTo>
                    <a:lnTo>
                      <a:pt x="15065" y="16479"/>
                    </a:lnTo>
                    <a:lnTo>
                      <a:pt x="14619" y="16245"/>
                    </a:lnTo>
                    <a:lnTo>
                      <a:pt x="14356" y="16047"/>
                    </a:lnTo>
                    <a:lnTo>
                      <a:pt x="14356" y="15957"/>
                    </a:lnTo>
                    <a:lnTo>
                      <a:pt x="14251" y="15957"/>
                    </a:lnTo>
                    <a:lnTo>
                      <a:pt x="14251" y="15706"/>
                    </a:lnTo>
                    <a:lnTo>
                      <a:pt x="14356" y="15508"/>
                    </a:lnTo>
                    <a:lnTo>
                      <a:pt x="14356" y="15364"/>
                    </a:lnTo>
                    <a:lnTo>
                      <a:pt x="14383" y="15185"/>
                    </a:lnTo>
                    <a:lnTo>
                      <a:pt x="14619" y="14717"/>
                    </a:lnTo>
                    <a:lnTo>
                      <a:pt x="14881" y="14214"/>
                    </a:lnTo>
                    <a:lnTo>
                      <a:pt x="15196" y="13819"/>
                    </a:lnTo>
                    <a:lnTo>
                      <a:pt x="15774" y="13531"/>
                    </a:lnTo>
                    <a:lnTo>
                      <a:pt x="16088" y="13460"/>
                    </a:lnTo>
                    <a:lnTo>
                      <a:pt x="16377" y="13370"/>
                    </a:lnTo>
                    <a:lnTo>
                      <a:pt x="16561" y="13334"/>
                    </a:lnTo>
                    <a:lnTo>
                      <a:pt x="16850" y="13262"/>
                    </a:lnTo>
                    <a:lnTo>
                      <a:pt x="17191" y="13262"/>
                    </a:lnTo>
                    <a:lnTo>
                      <a:pt x="17479" y="13226"/>
                    </a:lnTo>
                    <a:lnTo>
                      <a:pt x="17663" y="13100"/>
                    </a:lnTo>
                    <a:lnTo>
                      <a:pt x="17952" y="13064"/>
                    </a:lnTo>
                    <a:lnTo>
                      <a:pt x="18241" y="13064"/>
                    </a:lnTo>
                    <a:lnTo>
                      <a:pt x="18477" y="12974"/>
                    </a:lnTo>
                    <a:lnTo>
                      <a:pt x="18765" y="12902"/>
                    </a:lnTo>
                    <a:lnTo>
                      <a:pt x="19028" y="12813"/>
                    </a:lnTo>
                    <a:lnTo>
                      <a:pt x="19317" y="12777"/>
                    </a:lnTo>
                    <a:lnTo>
                      <a:pt x="19658" y="12705"/>
                    </a:lnTo>
                    <a:lnTo>
                      <a:pt x="19947" y="12705"/>
                    </a:lnTo>
                    <a:lnTo>
                      <a:pt x="20209" y="12777"/>
                    </a:lnTo>
                    <a:lnTo>
                      <a:pt x="20366" y="12885"/>
                    </a:lnTo>
                    <a:lnTo>
                      <a:pt x="20550" y="12974"/>
                    </a:lnTo>
                    <a:lnTo>
                      <a:pt x="20786" y="13100"/>
                    </a:lnTo>
                    <a:lnTo>
                      <a:pt x="21075" y="13226"/>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45" name="Freeform 27"/>
              <p:cNvSpPr/>
              <p:nvPr/>
            </p:nvSpPr>
            <p:spPr>
              <a:xfrm>
                <a:off x="841375" y="804862"/>
                <a:ext cx="98426" cy="114301"/>
              </a:xfrm>
              <a:custGeom>
                <a:avLst/>
                <a:gdLst/>
                <a:ahLst/>
                <a:cxnLst>
                  <a:cxn ang="0">
                    <a:pos x="wd2" y="hd2"/>
                  </a:cxn>
                  <a:cxn ang="5400000">
                    <a:pos x="wd2" y="hd2"/>
                  </a:cxn>
                  <a:cxn ang="10800000">
                    <a:pos x="wd2" y="hd2"/>
                  </a:cxn>
                  <a:cxn ang="16200000">
                    <a:pos x="wd2" y="hd2"/>
                  </a:cxn>
                </a:cxnLst>
                <a:rect l="0" t="0" r="r" b="b"/>
                <a:pathLst>
                  <a:path w="21600" h="21600" extrusionOk="0">
                    <a:moveTo>
                      <a:pt x="14632" y="19500"/>
                    </a:moveTo>
                    <a:lnTo>
                      <a:pt x="20206" y="21600"/>
                    </a:lnTo>
                    <a:lnTo>
                      <a:pt x="21600" y="21600"/>
                    </a:lnTo>
                    <a:lnTo>
                      <a:pt x="21600" y="20100"/>
                    </a:lnTo>
                    <a:lnTo>
                      <a:pt x="20206" y="19500"/>
                    </a:lnTo>
                    <a:lnTo>
                      <a:pt x="20206" y="18600"/>
                    </a:lnTo>
                    <a:lnTo>
                      <a:pt x="15329" y="16800"/>
                    </a:lnTo>
                    <a:lnTo>
                      <a:pt x="12890" y="13500"/>
                    </a:lnTo>
                    <a:lnTo>
                      <a:pt x="10800" y="10200"/>
                    </a:lnTo>
                    <a:lnTo>
                      <a:pt x="9058" y="6000"/>
                    </a:lnTo>
                    <a:lnTo>
                      <a:pt x="3135" y="0"/>
                    </a:lnTo>
                    <a:lnTo>
                      <a:pt x="2090" y="1200"/>
                    </a:lnTo>
                    <a:lnTo>
                      <a:pt x="697" y="2700"/>
                    </a:lnTo>
                    <a:lnTo>
                      <a:pt x="0" y="3300"/>
                    </a:lnTo>
                    <a:lnTo>
                      <a:pt x="0" y="6000"/>
                    </a:lnTo>
                    <a:lnTo>
                      <a:pt x="3135" y="9300"/>
                    </a:lnTo>
                    <a:lnTo>
                      <a:pt x="6968" y="13500"/>
                    </a:lnTo>
                    <a:lnTo>
                      <a:pt x="10800" y="16800"/>
                    </a:lnTo>
                    <a:lnTo>
                      <a:pt x="14632" y="19500"/>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6348" name="Title Text"/>
          <p:cNvSpPr txBox="1">
            <a:spLocks noGrp="1"/>
          </p:cNvSpPr>
          <p:nvPr>
            <p:ph type="title"/>
          </p:nvPr>
        </p:nvSpPr>
        <p:spPr>
          <a:xfrm>
            <a:off x="685800" y="22860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49" name="Body Level One…"/>
          <p:cNvSpPr txBox="1">
            <a:spLocks noGrp="1"/>
          </p:cNvSpPr>
          <p:nvPr>
            <p:ph type="body" sz="quarter" idx="1"/>
          </p:nvPr>
        </p:nvSpPr>
        <p:spPr>
          <a:xfrm>
            <a:off x="2057400" y="4114800"/>
            <a:ext cx="6400800" cy="1752600"/>
          </a:xfrm>
          <a:prstGeom prst="rect">
            <a:avLst/>
          </a:prstGeom>
        </p:spPr>
        <p:txBody>
          <a:bodyPr lIns="46037" tIns="46037" rIns="46037" bIns="46037">
            <a:normAutofit/>
          </a:bodyPr>
          <a:lstStyle>
            <a:lvl1pPr marL="0" indent="0" algn="ctr">
              <a:buSzTx/>
              <a:buNone/>
              <a:defRPr>
                <a:solidFill>
                  <a:schemeClr val="accent3">
                    <a:lumOff val="44000"/>
                  </a:schemeClr>
                </a:solidFill>
              </a:defRPr>
            </a:lvl1pPr>
            <a:lvl2pPr algn="ctr">
              <a:buChar char="–"/>
              <a:defRPr>
                <a:solidFill>
                  <a:schemeClr val="accent3">
                    <a:lumOff val="44000"/>
                  </a:schemeClr>
                </a:solidFill>
              </a:defRPr>
            </a:lvl2pPr>
            <a:lvl3pPr algn="ctr">
              <a:defRPr>
                <a:solidFill>
                  <a:schemeClr val="accent3">
                    <a:lumOff val="44000"/>
                  </a:schemeClr>
                </a:solidFill>
              </a:defRPr>
            </a:lvl3pPr>
            <a:lvl4pPr algn="ctr">
              <a:buChar char="–"/>
              <a:defRPr>
                <a:solidFill>
                  <a:schemeClr val="accent3">
                    <a:lumOff val="44000"/>
                  </a:schemeClr>
                </a:solidFill>
              </a:defRPr>
            </a:lvl4pPr>
            <a:lvl5pPr algn="ct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50"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07581758"/>
      </p:ext>
    </p:extLst>
  </p:cSld>
  <p:clrMapOvr>
    <a:masterClrMapping/>
  </p:clrMapOvr>
  <p:transition spd="med"/>
</p:sldLayout>
</file>

<file path=ppt/slideLayouts/slideLayout1225.xml><?xml version="1.0" encoding="utf-8"?>
<p:sldLayout xmlns:a="http://schemas.openxmlformats.org/drawingml/2006/main" xmlns:r="http://schemas.openxmlformats.org/officeDocument/2006/relationships" xmlns:p="http://schemas.openxmlformats.org/presentationml/2006/main" showMasterSp="0" type="tx">
  <p:cSld name="39_Title and Content">
    <p:bg>
      <p:bgPr>
        <a:solidFill>
          <a:srgbClr val="0066CC"/>
        </a:solidFill>
        <a:effectLst/>
      </p:bgPr>
    </p:bg>
    <p:spTree>
      <p:nvGrpSpPr>
        <p:cNvPr id="1" name=""/>
        <p:cNvGrpSpPr/>
        <p:nvPr/>
      </p:nvGrpSpPr>
      <p:grpSpPr>
        <a:xfrm>
          <a:off x="0" y="0"/>
          <a:ext cx="0" cy="0"/>
          <a:chOff x="0" y="0"/>
          <a:chExt cx="0" cy="0"/>
        </a:xfrm>
      </p:grpSpPr>
      <p:grpSp>
        <p:nvGrpSpPr>
          <p:cNvPr id="6371" name="Group 2"/>
          <p:cNvGrpSpPr/>
          <p:nvPr/>
        </p:nvGrpSpPr>
        <p:grpSpPr>
          <a:xfrm>
            <a:off x="685799" y="117475"/>
            <a:ext cx="8456615" cy="6738938"/>
            <a:chOff x="0" y="0"/>
            <a:chExt cx="8456613" cy="6738937"/>
          </a:xfrm>
        </p:grpSpPr>
        <p:sp>
          <p:nvSpPr>
            <p:cNvPr id="6357"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366" name="Group 4"/>
            <p:cNvGrpSpPr/>
            <p:nvPr/>
          </p:nvGrpSpPr>
          <p:grpSpPr>
            <a:xfrm>
              <a:off x="3852862" y="6629400"/>
              <a:ext cx="4332290" cy="65089"/>
              <a:chOff x="0" y="0"/>
              <a:chExt cx="4332288" cy="65088"/>
            </a:xfrm>
          </p:grpSpPr>
          <p:sp>
            <p:nvSpPr>
              <p:cNvPr id="6358"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59"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0"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1"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2"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3"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4"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5"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367"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8"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9"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70"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372"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73" name="Body Level One…"/>
          <p:cNvSpPr txBox="1">
            <a:spLocks noGrp="1"/>
          </p:cNvSpPr>
          <p:nvPr>
            <p:ph type="body" idx="1"/>
          </p:nvPr>
        </p:nvSpPr>
        <p:spPr>
          <a:xfrm>
            <a:off x="685800" y="1981200"/>
            <a:ext cx="7772400" cy="4114800"/>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74"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72156008"/>
      </p:ext>
    </p:extLst>
  </p:cSld>
  <p:clrMapOvr>
    <a:masterClrMapping/>
  </p:clrMapOvr>
  <p:transition spd="med"/>
</p:sldLayout>
</file>

<file path=ppt/slideLayouts/slideLayout1226.xml><?xml version="1.0" encoding="utf-8"?>
<p:sldLayout xmlns:a="http://schemas.openxmlformats.org/drawingml/2006/main" xmlns:r="http://schemas.openxmlformats.org/officeDocument/2006/relationships" xmlns:p="http://schemas.openxmlformats.org/presentationml/2006/main" showMasterSp="0" type="tx">
  <p:cSld name="Title and Content 0">
    <p:bg>
      <p:bgPr>
        <a:solidFill>
          <a:srgbClr val="009999"/>
        </a:solidFill>
        <a:effectLst/>
      </p:bgPr>
    </p:bg>
    <p:spTree>
      <p:nvGrpSpPr>
        <p:cNvPr id="1" name=""/>
        <p:cNvGrpSpPr/>
        <p:nvPr/>
      </p:nvGrpSpPr>
      <p:grpSpPr>
        <a:xfrm>
          <a:off x="0" y="0"/>
          <a:ext cx="0" cy="0"/>
          <a:chOff x="0" y="0"/>
          <a:chExt cx="0" cy="0"/>
        </a:xfrm>
      </p:grpSpPr>
      <p:grpSp>
        <p:nvGrpSpPr>
          <p:cNvPr id="6395" name="Group 2"/>
          <p:cNvGrpSpPr/>
          <p:nvPr/>
        </p:nvGrpSpPr>
        <p:grpSpPr>
          <a:xfrm>
            <a:off x="685799" y="117475"/>
            <a:ext cx="8456615" cy="6738938"/>
            <a:chOff x="0" y="0"/>
            <a:chExt cx="8456613" cy="6738937"/>
          </a:xfrm>
        </p:grpSpPr>
        <p:sp>
          <p:nvSpPr>
            <p:cNvPr id="6381"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390" name="Group 4"/>
            <p:cNvGrpSpPr/>
            <p:nvPr/>
          </p:nvGrpSpPr>
          <p:grpSpPr>
            <a:xfrm>
              <a:off x="3852862" y="6629400"/>
              <a:ext cx="4332290" cy="65089"/>
              <a:chOff x="0" y="0"/>
              <a:chExt cx="4332288" cy="65088"/>
            </a:xfrm>
          </p:grpSpPr>
          <p:sp>
            <p:nvSpPr>
              <p:cNvPr id="6382"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83"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84"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85"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86"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87"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88"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89"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391"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92"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93"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94"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396"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97" name="Body Level One…"/>
          <p:cNvSpPr txBox="1">
            <a:spLocks noGrp="1"/>
          </p:cNvSpPr>
          <p:nvPr>
            <p:ph type="body" idx="1"/>
          </p:nvPr>
        </p:nvSpPr>
        <p:spPr>
          <a:xfrm>
            <a:off x="685800" y="1981200"/>
            <a:ext cx="7772400" cy="4114800"/>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98"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33978718"/>
      </p:ext>
    </p:extLst>
  </p:cSld>
  <p:clrMapOvr>
    <a:masterClrMapping/>
  </p:clrMapOvr>
  <p:transition spd="med"/>
</p:sldLayout>
</file>

<file path=ppt/slideLayouts/slideLayout1227.xml><?xml version="1.0" encoding="utf-8"?>
<p:sldLayout xmlns:a="http://schemas.openxmlformats.org/drawingml/2006/main" xmlns:r="http://schemas.openxmlformats.org/officeDocument/2006/relationships" xmlns:p="http://schemas.openxmlformats.org/presentationml/2006/main" showMasterSp="0" type="tx">
  <p:cSld name="35_Section Header">
    <p:bg>
      <p:bgPr>
        <a:solidFill>
          <a:srgbClr val="0066CC"/>
        </a:solidFill>
        <a:effectLst/>
      </p:bgPr>
    </p:bg>
    <p:spTree>
      <p:nvGrpSpPr>
        <p:cNvPr id="1" name=""/>
        <p:cNvGrpSpPr/>
        <p:nvPr/>
      </p:nvGrpSpPr>
      <p:grpSpPr>
        <a:xfrm>
          <a:off x="0" y="0"/>
          <a:ext cx="0" cy="0"/>
          <a:chOff x="0" y="0"/>
          <a:chExt cx="0" cy="0"/>
        </a:xfrm>
      </p:grpSpPr>
      <p:grpSp>
        <p:nvGrpSpPr>
          <p:cNvPr id="6419" name="Group 2"/>
          <p:cNvGrpSpPr/>
          <p:nvPr/>
        </p:nvGrpSpPr>
        <p:grpSpPr>
          <a:xfrm>
            <a:off x="685799" y="117475"/>
            <a:ext cx="8456615" cy="6738938"/>
            <a:chOff x="0" y="0"/>
            <a:chExt cx="8456613" cy="6738937"/>
          </a:xfrm>
        </p:grpSpPr>
        <p:sp>
          <p:nvSpPr>
            <p:cNvPr id="6405"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414" name="Group 4"/>
            <p:cNvGrpSpPr/>
            <p:nvPr/>
          </p:nvGrpSpPr>
          <p:grpSpPr>
            <a:xfrm>
              <a:off x="3852862" y="6629400"/>
              <a:ext cx="4332290" cy="65089"/>
              <a:chOff x="0" y="0"/>
              <a:chExt cx="4332288" cy="65088"/>
            </a:xfrm>
          </p:grpSpPr>
          <p:sp>
            <p:nvSpPr>
              <p:cNvPr id="6406"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07"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08"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09"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0"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1"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2"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3"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15"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6"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7"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8"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20"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defRPr sz="4000" b="1" cap="all">
                <a:solidFill>
                  <a:srgbClr val="CBCBCB"/>
                </a:solidFill>
              </a:defRPr>
            </a:lvl1pPr>
          </a:lstStyle>
          <a:p>
            <a:r>
              <a:t>Title Text</a:t>
            </a:r>
          </a:p>
        </p:txBody>
      </p:sp>
      <p:sp>
        <p:nvSpPr>
          <p:cNvPr id="6421"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22"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34024349"/>
      </p:ext>
    </p:extLst>
  </p:cSld>
  <p:clrMapOvr>
    <a:masterClrMapping/>
  </p:clrMapOvr>
  <p:transition spd="med"/>
</p:sldLayout>
</file>

<file path=ppt/slideLayouts/slideLayout1228.xml><?xml version="1.0" encoding="utf-8"?>
<p:sldLayout xmlns:a="http://schemas.openxmlformats.org/drawingml/2006/main" xmlns:r="http://schemas.openxmlformats.org/officeDocument/2006/relationships" xmlns:p="http://schemas.openxmlformats.org/presentationml/2006/main" showMasterSp="0" type="tx">
  <p:cSld name="35_Two Content">
    <p:bg>
      <p:bgPr>
        <a:solidFill>
          <a:srgbClr val="0066CC"/>
        </a:solidFill>
        <a:effectLst/>
      </p:bgPr>
    </p:bg>
    <p:spTree>
      <p:nvGrpSpPr>
        <p:cNvPr id="1" name=""/>
        <p:cNvGrpSpPr/>
        <p:nvPr/>
      </p:nvGrpSpPr>
      <p:grpSpPr>
        <a:xfrm>
          <a:off x="0" y="0"/>
          <a:ext cx="0" cy="0"/>
          <a:chOff x="0" y="0"/>
          <a:chExt cx="0" cy="0"/>
        </a:xfrm>
      </p:grpSpPr>
      <p:grpSp>
        <p:nvGrpSpPr>
          <p:cNvPr id="6443" name="Group 2"/>
          <p:cNvGrpSpPr/>
          <p:nvPr/>
        </p:nvGrpSpPr>
        <p:grpSpPr>
          <a:xfrm>
            <a:off x="685799" y="117475"/>
            <a:ext cx="8456615" cy="6738938"/>
            <a:chOff x="0" y="0"/>
            <a:chExt cx="8456613" cy="6738937"/>
          </a:xfrm>
        </p:grpSpPr>
        <p:sp>
          <p:nvSpPr>
            <p:cNvPr id="6429"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438" name="Group 4"/>
            <p:cNvGrpSpPr/>
            <p:nvPr/>
          </p:nvGrpSpPr>
          <p:grpSpPr>
            <a:xfrm>
              <a:off x="3852862" y="6629400"/>
              <a:ext cx="4332290" cy="65089"/>
              <a:chOff x="0" y="0"/>
              <a:chExt cx="4332288" cy="65088"/>
            </a:xfrm>
          </p:grpSpPr>
          <p:sp>
            <p:nvSpPr>
              <p:cNvPr id="6430"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1"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2"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3"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4"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5"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6"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7"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39"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40"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41"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42"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44"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45" name="Body Level One…"/>
          <p:cNvSpPr txBox="1">
            <a:spLocks noGrp="1"/>
          </p:cNvSpPr>
          <p:nvPr>
            <p:ph type="body" sz="half" idx="1"/>
          </p:nvPr>
        </p:nvSpPr>
        <p:spPr>
          <a:xfrm>
            <a:off x="685800" y="1981200"/>
            <a:ext cx="3810000" cy="4114800"/>
          </a:xfrm>
          <a:prstGeom prst="rect">
            <a:avLst/>
          </a:prstGeom>
        </p:spPr>
        <p:txBody>
          <a:bodyPr lIns="46037" tIns="46037" rIns="46037" bIns="46037">
            <a:normAutofit/>
          </a:bodyPr>
          <a:lstStyle>
            <a:lvl1pPr>
              <a:spcBef>
                <a:spcPts val="600"/>
              </a:spcBef>
              <a:buChar char="•"/>
              <a:defRPr sz="2800">
                <a:solidFill>
                  <a:schemeClr val="accent3">
                    <a:lumOff val="44000"/>
                  </a:schemeClr>
                </a:solidFill>
              </a:defRPr>
            </a:lvl1pPr>
            <a:lvl2pPr marL="790575" indent="-333375">
              <a:spcBef>
                <a:spcPts val="600"/>
              </a:spcBef>
              <a:buChar char="–"/>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buChar char="–"/>
              <a:defRPr sz="2800">
                <a:solidFill>
                  <a:schemeClr val="accent3">
                    <a:lumOff val="44000"/>
                  </a:schemeClr>
                </a:solidFill>
              </a:defRPr>
            </a:lvl4pPr>
            <a:lvl5pPr marL="2184400" indent="-355600">
              <a:spcBef>
                <a:spcPts val="600"/>
              </a:spcBef>
              <a:buChar char="•"/>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4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29403886"/>
      </p:ext>
    </p:extLst>
  </p:cSld>
  <p:clrMapOvr>
    <a:masterClrMapping/>
  </p:clrMapOvr>
  <p:transition spd="med"/>
</p:sldLayout>
</file>

<file path=ppt/slideLayouts/slideLayout1229.xml><?xml version="1.0" encoding="utf-8"?>
<p:sldLayout xmlns:a="http://schemas.openxmlformats.org/drawingml/2006/main" xmlns:r="http://schemas.openxmlformats.org/officeDocument/2006/relationships" xmlns:p="http://schemas.openxmlformats.org/presentationml/2006/main" showMasterSp="0" type="tx">
  <p:cSld name="36_Comparison">
    <p:bg>
      <p:bgPr>
        <a:solidFill>
          <a:srgbClr val="0066CC"/>
        </a:solidFill>
        <a:effectLst/>
      </p:bgPr>
    </p:bg>
    <p:spTree>
      <p:nvGrpSpPr>
        <p:cNvPr id="1" name=""/>
        <p:cNvGrpSpPr/>
        <p:nvPr/>
      </p:nvGrpSpPr>
      <p:grpSpPr>
        <a:xfrm>
          <a:off x="0" y="0"/>
          <a:ext cx="0" cy="0"/>
          <a:chOff x="0" y="0"/>
          <a:chExt cx="0" cy="0"/>
        </a:xfrm>
      </p:grpSpPr>
      <p:grpSp>
        <p:nvGrpSpPr>
          <p:cNvPr id="6467" name="Group 2"/>
          <p:cNvGrpSpPr/>
          <p:nvPr/>
        </p:nvGrpSpPr>
        <p:grpSpPr>
          <a:xfrm>
            <a:off x="685799" y="117475"/>
            <a:ext cx="8456615" cy="6738938"/>
            <a:chOff x="0" y="0"/>
            <a:chExt cx="8456613" cy="6738937"/>
          </a:xfrm>
        </p:grpSpPr>
        <p:sp>
          <p:nvSpPr>
            <p:cNvPr id="6453"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462" name="Group 4"/>
            <p:cNvGrpSpPr/>
            <p:nvPr/>
          </p:nvGrpSpPr>
          <p:grpSpPr>
            <a:xfrm>
              <a:off x="3852862" y="6629400"/>
              <a:ext cx="4332290" cy="65089"/>
              <a:chOff x="0" y="0"/>
              <a:chExt cx="4332288" cy="65088"/>
            </a:xfrm>
          </p:grpSpPr>
          <p:sp>
            <p:nvSpPr>
              <p:cNvPr id="6454"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5"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6"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7"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8"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9"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0"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1"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63"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4"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5"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6"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68"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69"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70"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chemeClr val="accent3">
                    <a:lumOff val="44000"/>
                  </a:schemeClr>
                </a:solidFill>
              </a:defRPr>
            </a:pPr>
            <a:endParaRPr/>
          </a:p>
        </p:txBody>
      </p:sp>
      <p:sp>
        <p:nvSpPr>
          <p:cNvPr id="6471"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70786306"/>
      </p:ext>
    </p:extLst>
  </p:cSld>
  <p:clrMapOvr>
    <a:masterClrMapping/>
  </p:clrMapOvr>
  <p:transition spd="med"/>
</p:sldLayout>
</file>

<file path=ppt/slideLayouts/slideLayout1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4" name="Footer Placeholder 3"/>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Slide Number Placeholder 4"/>
          <p:cNvSpPr>
            <a:spLocks noGrp="1"/>
          </p:cNvSpPr>
          <p:nvPr>
            <p:ph type="sldNum" sz="quarter" idx="12"/>
          </p:nvPr>
        </p:nvSpPr>
        <p:spPr/>
        <p:txBody>
          <a:bodyPr/>
          <a:lstStyle>
            <a:lvl1pPr>
              <a:defRPr b="1" i="0">
                <a:latin typeface="Arial" panose="020B0604020202020204" pitchFamily="34" charset="0"/>
              </a:defRPr>
            </a:lvl1pPr>
          </a:lstStyle>
          <a:p>
            <a:fld id="{DE37016F-89FD-4B41-B08C-75AAB5234EBA}"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21465325"/>
      </p:ext>
    </p:extLst>
  </p:cSld>
  <p:clrMapOvr>
    <a:masterClrMapping/>
  </p:clrMapOvr>
</p:sldLayout>
</file>

<file path=ppt/slideLayouts/slideLayout1230.xml><?xml version="1.0" encoding="utf-8"?>
<p:sldLayout xmlns:a="http://schemas.openxmlformats.org/drawingml/2006/main" xmlns:r="http://schemas.openxmlformats.org/officeDocument/2006/relationships" xmlns:p="http://schemas.openxmlformats.org/presentationml/2006/main" showMasterSp="0" type="tx">
  <p:cSld name="36_Title Only">
    <p:bg>
      <p:bgPr>
        <a:solidFill>
          <a:srgbClr val="0066CC"/>
        </a:solidFill>
        <a:effectLst/>
      </p:bgPr>
    </p:bg>
    <p:spTree>
      <p:nvGrpSpPr>
        <p:cNvPr id="1" name=""/>
        <p:cNvGrpSpPr/>
        <p:nvPr/>
      </p:nvGrpSpPr>
      <p:grpSpPr>
        <a:xfrm>
          <a:off x="0" y="0"/>
          <a:ext cx="0" cy="0"/>
          <a:chOff x="0" y="0"/>
          <a:chExt cx="0" cy="0"/>
        </a:xfrm>
      </p:grpSpPr>
      <p:grpSp>
        <p:nvGrpSpPr>
          <p:cNvPr id="6492" name="Group 2"/>
          <p:cNvGrpSpPr/>
          <p:nvPr/>
        </p:nvGrpSpPr>
        <p:grpSpPr>
          <a:xfrm>
            <a:off x="685799" y="117475"/>
            <a:ext cx="8456615" cy="6738938"/>
            <a:chOff x="0" y="0"/>
            <a:chExt cx="8456613" cy="6738937"/>
          </a:xfrm>
        </p:grpSpPr>
        <p:sp>
          <p:nvSpPr>
            <p:cNvPr id="6478"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487" name="Group 4"/>
            <p:cNvGrpSpPr/>
            <p:nvPr/>
          </p:nvGrpSpPr>
          <p:grpSpPr>
            <a:xfrm>
              <a:off x="3852862" y="6629400"/>
              <a:ext cx="4332290" cy="65089"/>
              <a:chOff x="0" y="0"/>
              <a:chExt cx="4332288" cy="65088"/>
            </a:xfrm>
          </p:grpSpPr>
          <p:sp>
            <p:nvSpPr>
              <p:cNvPr id="6479"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0"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1"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2"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3"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4"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5"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6"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88"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9"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90"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91"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93"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94"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29126155"/>
      </p:ext>
    </p:extLst>
  </p:cSld>
  <p:clrMapOvr>
    <a:masterClrMapping/>
  </p:clrMapOvr>
  <p:transition spd="med"/>
</p:sldLayout>
</file>

<file path=ppt/slideLayouts/slideLayout1231.xml><?xml version="1.0" encoding="utf-8"?>
<p:sldLayout xmlns:a="http://schemas.openxmlformats.org/drawingml/2006/main" xmlns:r="http://schemas.openxmlformats.org/officeDocument/2006/relationships" xmlns:p="http://schemas.openxmlformats.org/presentationml/2006/main" showMasterSp="0" type="tx">
  <p:cSld name="41_Blank">
    <p:bg>
      <p:bgPr>
        <a:solidFill>
          <a:srgbClr val="0066CC"/>
        </a:solidFill>
        <a:effectLst/>
      </p:bgPr>
    </p:bg>
    <p:spTree>
      <p:nvGrpSpPr>
        <p:cNvPr id="1" name=""/>
        <p:cNvGrpSpPr/>
        <p:nvPr/>
      </p:nvGrpSpPr>
      <p:grpSpPr>
        <a:xfrm>
          <a:off x="0" y="0"/>
          <a:ext cx="0" cy="0"/>
          <a:chOff x="0" y="0"/>
          <a:chExt cx="0" cy="0"/>
        </a:xfrm>
      </p:grpSpPr>
      <p:grpSp>
        <p:nvGrpSpPr>
          <p:cNvPr id="6515" name="Group 2"/>
          <p:cNvGrpSpPr/>
          <p:nvPr/>
        </p:nvGrpSpPr>
        <p:grpSpPr>
          <a:xfrm>
            <a:off x="685799" y="117475"/>
            <a:ext cx="8456615" cy="6738938"/>
            <a:chOff x="0" y="0"/>
            <a:chExt cx="8456613" cy="6738937"/>
          </a:xfrm>
        </p:grpSpPr>
        <p:sp>
          <p:nvSpPr>
            <p:cNvPr id="6501"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510" name="Group 4"/>
            <p:cNvGrpSpPr/>
            <p:nvPr/>
          </p:nvGrpSpPr>
          <p:grpSpPr>
            <a:xfrm>
              <a:off x="3852862" y="6629400"/>
              <a:ext cx="4332290" cy="65089"/>
              <a:chOff x="0" y="0"/>
              <a:chExt cx="4332288" cy="65088"/>
            </a:xfrm>
          </p:grpSpPr>
          <p:sp>
            <p:nvSpPr>
              <p:cNvPr id="6502"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3"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4"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5"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6"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7"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8"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9"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11"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12"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13"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14"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1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11920233"/>
      </p:ext>
    </p:extLst>
  </p:cSld>
  <p:clrMapOvr>
    <a:masterClrMapping/>
  </p:clrMapOvr>
  <p:transition spd="med"/>
</p:sldLayout>
</file>

<file path=ppt/slideLayouts/slideLayout1232.xml><?xml version="1.0" encoding="utf-8"?>
<p:sldLayout xmlns:a="http://schemas.openxmlformats.org/drawingml/2006/main" xmlns:r="http://schemas.openxmlformats.org/officeDocument/2006/relationships" xmlns:p="http://schemas.openxmlformats.org/presentationml/2006/main" showMasterSp="0" type="tx">
  <p:cSld name="36_Content with Caption">
    <p:bg>
      <p:bgPr>
        <a:solidFill>
          <a:srgbClr val="0066CC"/>
        </a:solidFill>
        <a:effectLst/>
      </p:bgPr>
    </p:bg>
    <p:spTree>
      <p:nvGrpSpPr>
        <p:cNvPr id="1" name=""/>
        <p:cNvGrpSpPr/>
        <p:nvPr/>
      </p:nvGrpSpPr>
      <p:grpSpPr>
        <a:xfrm>
          <a:off x="0" y="0"/>
          <a:ext cx="0" cy="0"/>
          <a:chOff x="0" y="0"/>
          <a:chExt cx="0" cy="0"/>
        </a:xfrm>
      </p:grpSpPr>
      <p:grpSp>
        <p:nvGrpSpPr>
          <p:cNvPr id="6537" name="Group 2"/>
          <p:cNvGrpSpPr/>
          <p:nvPr/>
        </p:nvGrpSpPr>
        <p:grpSpPr>
          <a:xfrm>
            <a:off x="685799" y="117475"/>
            <a:ext cx="8456615" cy="6738938"/>
            <a:chOff x="0" y="0"/>
            <a:chExt cx="8456613" cy="6738937"/>
          </a:xfrm>
        </p:grpSpPr>
        <p:sp>
          <p:nvSpPr>
            <p:cNvPr id="6523"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532" name="Group 4"/>
            <p:cNvGrpSpPr/>
            <p:nvPr/>
          </p:nvGrpSpPr>
          <p:grpSpPr>
            <a:xfrm>
              <a:off x="3852862" y="6629400"/>
              <a:ext cx="4332290" cy="65089"/>
              <a:chOff x="0" y="0"/>
              <a:chExt cx="4332288" cy="65088"/>
            </a:xfrm>
          </p:grpSpPr>
          <p:sp>
            <p:nvSpPr>
              <p:cNvPr id="6524"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5"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6"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7"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8"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9"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0"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1"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33"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4"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5"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6"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38" name="Title Text"/>
          <p:cNvSpPr txBox="1">
            <a:spLocks noGrp="1"/>
          </p:cNvSpPr>
          <p:nvPr>
            <p:ph type="title"/>
          </p:nvPr>
        </p:nvSpPr>
        <p:spPr>
          <a:xfrm>
            <a:off x="457200" y="273050"/>
            <a:ext cx="3008314" cy="1162050"/>
          </a:xfrm>
          <a:prstGeom prst="rect">
            <a:avLst/>
          </a:prstGeom>
        </p:spPr>
        <p:txBody>
          <a:bodyPr lIns="46037" tIns="46037" rIns="46037" bIns="46037"/>
          <a:lstStyle>
            <a:lvl1pPr>
              <a:defRPr sz="2000" b="1">
                <a:solidFill>
                  <a:srgbClr val="CBCBCB"/>
                </a:solidFill>
              </a:defRPr>
            </a:lvl1pPr>
          </a:lstStyle>
          <a:p>
            <a:r>
              <a:t>Title Text</a:t>
            </a:r>
          </a:p>
        </p:txBody>
      </p:sp>
      <p:sp>
        <p:nvSpPr>
          <p:cNvPr id="6539"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540"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chemeClr val="accent3">
                    <a:lumOff val="44000"/>
                  </a:schemeClr>
                </a:solidFill>
              </a:defRPr>
            </a:pPr>
            <a:endParaRPr/>
          </a:p>
        </p:txBody>
      </p:sp>
      <p:sp>
        <p:nvSpPr>
          <p:cNvPr id="6541"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41589802"/>
      </p:ext>
    </p:extLst>
  </p:cSld>
  <p:clrMapOvr>
    <a:masterClrMapping/>
  </p:clrMapOvr>
  <p:transition spd="med"/>
</p:sldLayout>
</file>

<file path=ppt/slideLayouts/slideLayout1233.xml><?xml version="1.0" encoding="utf-8"?>
<p:sldLayout xmlns:a="http://schemas.openxmlformats.org/drawingml/2006/main" xmlns:r="http://schemas.openxmlformats.org/officeDocument/2006/relationships" xmlns:p="http://schemas.openxmlformats.org/presentationml/2006/main" showMasterSp="0" type="tx">
  <p:cSld name="36_Picture with Caption">
    <p:bg>
      <p:bgPr>
        <a:solidFill>
          <a:srgbClr val="0066CC"/>
        </a:solidFill>
        <a:effectLst/>
      </p:bgPr>
    </p:bg>
    <p:spTree>
      <p:nvGrpSpPr>
        <p:cNvPr id="1" name=""/>
        <p:cNvGrpSpPr/>
        <p:nvPr/>
      </p:nvGrpSpPr>
      <p:grpSpPr>
        <a:xfrm>
          <a:off x="0" y="0"/>
          <a:ext cx="0" cy="0"/>
          <a:chOff x="0" y="0"/>
          <a:chExt cx="0" cy="0"/>
        </a:xfrm>
      </p:grpSpPr>
      <p:grpSp>
        <p:nvGrpSpPr>
          <p:cNvPr id="6562" name="Group 2"/>
          <p:cNvGrpSpPr/>
          <p:nvPr/>
        </p:nvGrpSpPr>
        <p:grpSpPr>
          <a:xfrm>
            <a:off x="685799" y="117475"/>
            <a:ext cx="8456615" cy="6738938"/>
            <a:chOff x="0" y="0"/>
            <a:chExt cx="8456613" cy="6738937"/>
          </a:xfrm>
        </p:grpSpPr>
        <p:sp>
          <p:nvSpPr>
            <p:cNvPr id="6548"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557" name="Group 4"/>
            <p:cNvGrpSpPr/>
            <p:nvPr/>
          </p:nvGrpSpPr>
          <p:grpSpPr>
            <a:xfrm>
              <a:off x="3852862" y="6629400"/>
              <a:ext cx="4332290" cy="65089"/>
              <a:chOff x="0" y="0"/>
              <a:chExt cx="4332288" cy="65088"/>
            </a:xfrm>
          </p:grpSpPr>
          <p:sp>
            <p:nvSpPr>
              <p:cNvPr id="6549"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0"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1"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2"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3"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4"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5"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6"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58"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9"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60"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61"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63" name="Title Text"/>
          <p:cNvSpPr txBox="1">
            <a:spLocks noGrp="1"/>
          </p:cNvSpPr>
          <p:nvPr>
            <p:ph type="title"/>
          </p:nvPr>
        </p:nvSpPr>
        <p:spPr>
          <a:xfrm>
            <a:off x="1792288" y="4800600"/>
            <a:ext cx="5486401" cy="566738"/>
          </a:xfrm>
          <a:prstGeom prst="rect">
            <a:avLst/>
          </a:prstGeom>
        </p:spPr>
        <p:txBody>
          <a:bodyPr lIns="46037" tIns="46037" rIns="46037" bIns="46037"/>
          <a:lstStyle>
            <a:lvl1pPr>
              <a:defRPr sz="2000" b="1">
                <a:solidFill>
                  <a:srgbClr val="CBCBCB"/>
                </a:solidFill>
              </a:defRPr>
            </a:lvl1pPr>
          </a:lstStyle>
          <a:p>
            <a:r>
              <a:t>Title Text</a:t>
            </a:r>
          </a:p>
        </p:txBody>
      </p:sp>
      <p:sp>
        <p:nvSpPr>
          <p:cNvPr id="65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565"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56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77458169"/>
      </p:ext>
    </p:extLst>
  </p:cSld>
  <p:clrMapOvr>
    <a:masterClrMapping/>
  </p:clrMapOvr>
  <p:transition spd="med"/>
</p:sldLayout>
</file>

<file path=ppt/slideLayouts/slideLayout1234.xml><?xml version="1.0" encoding="utf-8"?>
<p:sldLayout xmlns:a="http://schemas.openxmlformats.org/drawingml/2006/main" xmlns:r="http://schemas.openxmlformats.org/officeDocument/2006/relationships" xmlns:p="http://schemas.openxmlformats.org/presentationml/2006/main" showMasterSp="0" type="tx">
  <p:cSld name="40_Title and Content">
    <p:bg>
      <p:bgPr>
        <a:solidFill>
          <a:srgbClr val="000066"/>
        </a:solidFill>
        <a:effectLst/>
      </p:bgPr>
    </p:bg>
    <p:spTree>
      <p:nvGrpSpPr>
        <p:cNvPr id="1" name=""/>
        <p:cNvGrpSpPr/>
        <p:nvPr/>
      </p:nvGrpSpPr>
      <p:grpSpPr>
        <a:xfrm>
          <a:off x="0" y="0"/>
          <a:ext cx="0" cy="0"/>
          <a:chOff x="0" y="0"/>
          <a:chExt cx="0" cy="0"/>
        </a:xfrm>
      </p:grpSpPr>
      <p:sp>
        <p:nvSpPr>
          <p:cNvPr id="657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b="1" i="0" dirty="0">
              <a:latin typeface="Arial" panose="020B0604020202020204" pitchFamily="34" charset="0"/>
            </a:endParaRPr>
          </a:p>
        </p:txBody>
      </p:sp>
      <p:sp>
        <p:nvSpPr>
          <p:cNvPr id="657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b="1" i="0" dirty="0">
              <a:latin typeface="Arial" panose="020B0604020202020204" pitchFamily="34" charset="0"/>
            </a:endParaRPr>
          </a:p>
        </p:txBody>
      </p:sp>
      <p:grpSp>
        <p:nvGrpSpPr>
          <p:cNvPr id="6588" name="Group 8"/>
          <p:cNvGrpSpPr/>
          <p:nvPr/>
        </p:nvGrpSpPr>
        <p:grpSpPr>
          <a:xfrm>
            <a:off x="228600" y="457199"/>
            <a:ext cx="1246188" cy="1371601"/>
            <a:chOff x="0" y="0"/>
            <a:chExt cx="1246187" cy="1371600"/>
          </a:xfrm>
        </p:grpSpPr>
        <p:sp>
          <p:nvSpPr>
            <p:cNvPr id="657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57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57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57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57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58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58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58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58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58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58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58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58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grpSp>
      <p:sp>
        <p:nvSpPr>
          <p:cNvPr id="6589"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590" name="Body Level One…"/>
          <p:cNvSpPr txBox="1">
            <a:spLocks noGrp="1"/>
          </p:cNvSpPr>
          <p:nvPr>
            <p:ph type="body" idx="1"/>
          </p:nvPr>
        </p:nvSpPr>
        <p:spPr>
          <a:xfrm>
            <a:off x="1676400" y="1981200"/>
            <a:ext cx="70104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772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05345" indent="-290945">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6916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488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59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8866754"/>
      </p:ext>
    </p:extLst>
  </p:cSld>
  <p:clrMapOvr>
    <a:masterClrMapping/>
  </p:clrMapOvr>
  <p:transition spd="med"/>
</p:sldLayout>
</file>

<file path=ppt/slideLayouts/slideLayout1235.xml><?xml version="1.0" encoding="utf-8"?>
<p:sldLayout xmlns:a="http://schemas.openxmlformats.org/drawingml/2006/main" xmlns:r="http://schemas.openxmlformats.org/officeDocument/2006/relationships" xmlns:p="http://schemas.openxmlformats.org/presentationml/2006/main" showMasterSp="0" type="tx">
  <p:cSld name="36_Section Header">
    <p:bg>
      <p:bgPr>
        <a:solidFill>
          <a:srgbClr val="000066"/>
        </a:solidFill>
        <a:effectLst/>
      </p:bgPr>
    </p:bg>
    <p:spTree>
      <p:nvGrpSpPr>
        <p:cNvPr id="1" name=""/>
        <p:cNvGrpSpPr/>
        <p:nvPr/>
      </p:nvGrpSpPr>
      <p:grpSpPr>
        <a:xfrm>
          <a:off x="0" y="0"/>
          <a:ext cx="0" cy="0"/>
          <a:chOff x="0" y="0"/>
          <a:chExt cx="0" cy="0"/>
        </a:xfrm>
      </p:grpSpPr>
      <p:sp>
        <p:nvSpPr>
          <p:cNvPr id="65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b="1" i="0" dirty="0">
              <a:latin typeface="Arial" panose="020B0604020202020204" pitchFamily="34" charset="0"/>
            </a:endParaRPr>
          </a:p>
        </p:txBody>
      </p:sp>
      <p:sp>
        <p:nvSpPr>
          <p:cNvPr id="65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b="1" i="0" dirty="0">
              <a:latin typeface="Arial" panose="020B0604020202020204" pitchFamily="34" charset="0"/>
            </a:endParaRPr>
          </a:p>
        </p:txBody>
      </p:sp>
      <p:grpSp>
        <p:nvGrpSpPr>
          <p:cNvPr id="6613" name="Group 8"/>
          <p:cNvGrpSpPr/>
          <p:nvPr/>
        </p:nvGrpSpPr>
        <p:grpSpPr>
          <a:xfrm>
            <a:off x="228600" y="457199"/>
            <a:ext cx="1246188" cy="1371601"/>
            <a:chOff x="0" y="0"/>
            <a:chExt cx="1246187" cy="1371600"/>
          </a:xfrm>
        </p:grpSpPr>
        <p:sp>
          <p:nvSpPr>
            <p:cNvPr id="66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grpSp>
      <p:sp>
        <p:nvSpPr>
          <p:cNvPr id="661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61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616"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14910990"/>
      </p:ext>
    </p:extLst>
  </p:cSld>
  <p:clrMapOvr>
    <a:masterClrMapping/>
  </p:clrMapOvr>
  <p:transition spd="med"/>
</p:sldLayout>
</file>

<file path=ppt/slideLayouts/slideLayout1236.xml><?xml version="1.0" encoding="utf-8"?>
<p:sldLayout xmlns:a="http://schemas.openxmlformats.org/drawingml/2006/main" xmlns:r="http://schemas.openxmlformats.org/officeDocument/2006/relationships" xmlns:p="http://schemas.openxmlformats.org/presentationml/2006/main" showMasterSp="0" type="tx">
  <p:cSld name="36_Two Content">
    <p:bg>
      <p:bgPr>
        <a:solidFill>
          <a:srgbClr val="000066"/>
        </a:solidFill>
        <a:effectLst/>
      </p:bgPr>
    </p:bg>
    <p:spTree>
      <p:nvGrpSpPr>
        <p:cNvPr id="1" name=""/>
        <p:cNvGrpSpPr/>
        <p:nvPr/>
      </p:nvGrpSpPr>
      <p:grpSpPr>
        <a:xfrm>
          <a:off x="0" y="0"/>
          <a:ext cx="0" cy="0"/>
          <a:chOff x="0" y="0"/>
          <a:chExt cx="0" cy="0"/>
        </a:xfrm>
      </p:grpSpPr>
      <p:sp>
        <p:nvSpPr>
          <p:cNvPr id="662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b="1" i="0" dirty="0">
              <a:latin typeface="Arial" panose="020B0604020202020204" pitchFamily="34" charset="0"/>
            </a:endParaRPr>
          </a:p>
        </p:txBody>
      </p:sp>
      <p:sp>
        <p:nvSpPr>
          <p:cNvPr id="662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b="1" i="0" dirty="0">
              <a:latin typeface="Arial" panose="020B0604020202020204" pitchFamily="34" charset="0"/>
            </a:endParaRPr>
          </a:p>
        </p:txBody>
      </p:sp>
      <p:grpSp>
        <p:nvGrpSpPr>
          <p:cNvPr id="6638" name="Group 8"/>
          <p:cNvGrpSpPr/>
          <p:nvPr/>
        </p:nvGrpSpPr>
        <p:grpSpPr>
          <a:xfrm>
            <a:off x="228600" y="457199"/>
            <a:ext cx="1246188" cy="1371601"/>
            <a:chOff x="0" y="0"/>
            <a:chExt cx="1246187" cy="1371600"/>
          </a:xfrm>
        </p:grpSpPr>
        <p:sp>
          <p:nvSpPr>
            <p:cNvPr id="662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2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2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2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2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3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3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3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3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3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3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3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3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grpSp>
      <p:sp>
        <p:nvSpPr>
          <p:cNvPr id="6639"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640" name="Body Level One…"/>
          <p:cNvSpPr txBox="1">
            <a:spLocks noGrp="1"/>
          </p:cNvSpPr>
          <p:nvPr>
            <p:ph type="body" sz="half" idx="1"/>
          </p:nvPr>
        </p:nvSpPr>
        <p:spPr>
          <a:xfrm>
            <a:off x="1676400" y="1981200"/>
            <a:ext cx="34290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64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07767549"/>
      </p:ext>
    </p:extLst>
  </p:cSld>
  <p:clrMapOvr>
    <a:masterClrMapping/>
  </p:clrMapOvr>
  <p:transition spd="med"/>
</p:sldLayout>
</file>

<file path=ppt/slideLayouts/slideLayout1237.xml><?xml version="1.0" encoding="utf-8"?>
<p:sldLayout xmlns:a="http://schemas.openxmlformats.org/drawingml/2006/main" xmlns:r="http://schemas.openxmlformats.org/officeDocument/2006/relationships" xmlns:p="http://schemas.openxmlformats.org/presentationml/2006/main" showMasterSp="0" type="tx">
  <p:cSld name="37_Comparison">
    <p:bg>
      <p:bgPr>
        <a:solidFill>
          <a:srgbClr val="000066"/>
        </a:solidFill>
        <a:effectLst/>
      </p:bgPr>
    </p:bg>
    <p:spTree>
      <p:nvGrpSpPr>
        <p:cNvPr id="1" name=""/>
        <p:cNvGrpSpPr/>
        <p:nvPr/>
      </p:nvGrpSpPr>
      <p:grpSpPr>
        <a:xfrm>
          <a:off x="0" y="0"/>
          <a:ext cx="0" cy="0"/>
          <a:chOff x="0" y="0"/>
          <a:chExt cx="0" cy="0"/>
        </a:xfrm>
      </p:grpSpPr>
      <p:sp>
        <p:nvSpPr>
          <p:cNvPr id="664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b="1" i="0" dirty="0">
              <a:latin typeface="Arial" panose="020B0604020202020204" pitchFamily="34" charset="0"/>
            </a:endParaRPr>
          </a:p>
        </p:txBody>
      </p:sp>
      <p:sp>
        <p:nvSpPr>
          <p:cNvPr id="664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b="1" i="0" dirty="0">
              <a:latin typeface="Arial" panose="020B0604020202020204" pitchFamily="34" charset="0"/>
            </a:endParaRPr>
          </a:p>
        </p:txBody>
      </p:sp>
      <p:grpSp>
        <p:nvGrpSpPr>
          <p:cNvPr id="6663" name="Group 8"/>
          <p:cNvGrpSpPr/>
          <p:nvPr/>
        </p:nvGrpSpPr>
        <p:grpSpPr>
          <a:xfrm>
            <a:off x="228600" y="457199"/>
            <a:ext cx="1246188" cy="1371601"/>
            <a:chOff x="0" y="0"/>
            <a:chExt cx="1246187" cy="1371600"/>
          </a:xfrm>
        </p:grpSpPr>
        <p:sp>
          <p:nvSpPr>
            <p:cNvPr id="665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5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5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5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5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5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5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5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5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5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6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6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6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grpSp>
      <p:sp>
        <p:nvSpPr>
          <p:cNvPr id="6664" name="Title Text"/>
          <p:cNvSpPr txBox="1">
            <a:spLocks noGrp="1"/>
          </p:cNvSpPr>
          <p:nvPr>
            <p:ph type="title"/>
          </p:nvPr>
        </p:nvSpPr>
        <p:spPr>
          <a:xfrm>
            <a:off x="457200" y="274638"/>
            <a:ext cx="8229600" cy="1143001"/>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66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666"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chemeClr val="accent3">
                    <a:lumOff val="44000"/>
                  </a:schemeClr>
                </a:solidFill>
                <a:latin typeface="Arial"/>
                <a:ea typeface="Arial"/>
                <a:cs typeface="Arial"/>
                <a:sym typeface="Arial"/>
              </a:defRPr>
            </a:pPr>
            <a:endParaRPr dirty="0"/>
          </a:p>
        </p:txBody>
      </p:sp>
      <p:sp>
        <p:nvSpPr>
          <p:cNvPr id="6667"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86155740"/>
      </p:ext>
    </p:extLst>
  </p:cSld>
  <p:clrMapOvr>
    <a:masterClrMapping/>
  </p:clrMapOvr>
  <p:transition spd="med"/>
</p:sldLayout>
</file>

<file path=ppt/slideLayouts/slideLayout1238.xml><?xml version="1.0" encoding="utf-8"?>
<p:sldLayout xmlns:a="http://schemas.openxmlformats.org/drawingml/2006/main" xmlns:r="http://schemas.openxmlformats.org/officeDocument/2006/relationships" xmlns:p="http://schemas.openxmlformats.org/presentationml/2006/main" showMasterSp="0" type="tx">
  <p:cSld name="37_Title Only">
    <p:bg>
      <p:bgPr>
        <a:solidFill>
          <a:srgbClr val="000066"/>
        </a:solidFill>
        <a:effectLst/>
      </p:bgPr>
    </p:bg>
    <p:spTree>
      <p:nvGrpSpPr>
        <p:cNvPr id="1" name=""/>
        <p:cNvGrpSpPr/>
        <p:nvPr/>
      </p:nvGrpSpPr>
      <p:grpSpPr>
        <a:xfrm>
          <a:off x="0" y="0"/>
          <a:ext cx="0" cy="0"/>
          <a:chOff x="0" y="0"/>
          <a:chExt cx="0" cy="0"/>
        </a:xfrm>
      </p:grpSpPr>
      <p:sp>
        <p:nvSpPr>
          <p:cNvPr id="6674"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b="1" i="0" dirty="0">
              <a:latin typeface="Arial" panose="020B0604020202020204" pitchFamily="34" charset="0"/>
            </a:endParaRPr>
          </a:p>
        </p:txBody>
      </p:sp>
      <p:sp>
        <p:nvSpPr>
          <p:cNvPr id="6675"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b="1" i="0" dirty="0">
              <a:latin typeface="Arial" panose="020B0604020202020204" pitchFamily="34" charset="0"/>
            </a:endParaRPr>
          </a:p>
        </p:txBody>
      </p:sp>
      <p:grpSp>
        <p:nvGrpSpPr>
          <p:cNvPr id="6689" name="Group 8"/>
          <p:cNvGrpSpPr/>
          <p:nvPr/>
        </p:nvGrpSpPr>
        <p:grpSpPr>
          <a:xfrm>
            <a:off x="228600" y="457199"/>
            <a:ext cx="1246188" cy="1371601"/>
            <a:chOff x="0" y="0"/>
            <a:chExt cx="1246187" cy="1371600"/>
          </a:xfrm>
        </p:grpSpPr>
        <p:sp>
          <p:nvSpPr>
            <p:cNvPr id="6676"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77"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78"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79"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80"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81"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82"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83"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84"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85"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86"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87"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88"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grpSp>
      <p:sp>
        <p:nvSpPr>
          <p:cNvPr id="6690"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69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28622231"/>
      </p:ext>
    </p:extLst>
  </p:cSld>
  <p:clrMapOvr>
    <a:masterClrMapping/>
  </p:clrMapOvr>
  <p:transition spd="med"/>
</p:sldLayout>
</file>

<file path=ppt/slideLayouts/slideLayout1239.xml><?xml version="1.0" encoding="utf-8"?>
<p:sldLayout xmlns:a="http://schemas.openxmlformats.org/drawingml/2006/main" xmlns:r="http://schemas.openxmlformats.org/officeDocument/2006/relationships" xmlns:p="http://schemas.openxmlformats.org/presentationml/2006/main" showMasterSp="0" type="tx">
  <p:cSld name="42_Blank">
    <p:bg>
      <p:bgPr>
        <a:solidFill>
          <a:srgbClr val="000066"/>
        </a:solidFill>
        <a:effectLst/>
      </p:bgPr>
    </p:bg>
    <p:spTree>
      <p:nvGrpSpPr>
        <p:cNvPr id="1" name=""/>
        <p:cNvGrpSpPr/>
        <p:nvPr/>
      </p:nvGrpSpPr>
      <p:grpSpPr>
        <a:xfrm>
          <a:off x="0" y="0"/>
          <a:ext cx="0" cy="0"/>
          <a:chOff x="0" y="0"/>
          <a:chExt cx="0" cy="0"/>
        </a:xfrm>
      </p:grpSpPr>
      <p:sp>
        <p:nvSpPr>
          <p:cNvPr id="66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b="1" i="0" dirty="0">
              <a:latin typeface="Arial" panose="020B0604020202020204" pitchFamily="34" charset="0"/>
            </a:endParaRPr>
          </a:p>
        </p:txBody>
      </p:sp>
      <p:sp>
        <p:nvSpPr>
          <p:cNvPr id="66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b="1" i="0" dirty="0">
              <a:latin typeface="Arial" panose="020B0604020202020204" pitchFamily="34" charset="0"/>
            </a:endParaRPr>
          </a:p>
        </p:txBody>
      </p:sp>
      <p:grpSp>
        <p:nvGrpSpPr>
          <p:cNvPr id="6713" name="Group 8"/>
          <p:cNvGrpSpPr/>
          <p:nvPr/>
        </p:nvGrpSpPr>
        <p:grpSpPr>
          <a:xfrm>
            <a:off x="228600" y="457199"/>
            <a:ext cx="1246188" cy="1371601"/>
            <a:chOff x="0" y="0"/>
            <a:chExt cx="1246187" cy="1371600"/>
          </a:xfrm>
        </p:grpSpPr>
        <p:sp>
          <p:nvSpPr>
            <p:cNvPr id="67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grpSp>
      <p:sp>
        <p:nvSpPr>
          <p:cNvPr id="6714"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97501142"/>
      </p:ext>
    </p:extLst>
  </p:cSld>
  <p:clrMapOvr>
    <a:masterClrMapping/>
  </p:clrMapOvr>
  <p:transition spd="med"/>
</p:sldLayout>
</file>

<file path=ppt/slideLayouts/slideLayout1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3" name="Footer Placeholder 2"/>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defRPr>
            </a:lvl1pPr>
          </a:lstStyle>
          <a:p>
            <a:fld id="{FF8898D2-568B-B741-89BD-2B89D67BE62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73740417"/>
      </p:ext>
    </p:extLst>
  </p:cSld>
  <p:clrMapOvr>
    <a:masterClrMapping/>
  </p:clrMapOvr>
</p:sldLayout>
</file>

<file path=ppt/slideLayouts/slideLayout1240.xml><?xml version="1.0" encoding="utf-8"?>
<p:sldLayout xmlns:a="http://schemas.openxmlformats.org/drawingml/2006/main" xmlns:r="http://schemas.openxmlformats.org/officeDocument/2006/relationships" xmlns:p="http://schemas.openxmlformats.org/presentationml/2006/main" showMasterSp="0" type="tx">
  <p:cSld name="37_Content with Caption">
    <p:bg>
      <p:bgPr>
        <a:solidFill>
          <a:srgbClr val="000066"/>
        </a:solidFill>
        <a:effectLst/>
      </p:bgPr>
    </p:bg>
    <p:spTree>
      <p:nvGrpSpPr>
        <p:cNvPr id="1" name=""/>
        <p:cNvGrpSpPr/>
        <p:nvPr/>
      </p:nvGrpSpPr>
      <p:grpSpPr>
        <a:xfrm>
          <a:off x="0" y="0"/>
          <a:ext cx="0" cy="0"/>
          <a:chOff x="0" y="0"/>
          <a:chExt cx="0" cy="0"/>
        </a:xfrm>
      </p:grpSpPr>
      <p:sp>
        <p:nvSpPr>
          <p:cNvPr id="6721"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b="1" i="0" dirty="0">
              <a:latin typeface="Arial" panose="020B0604020202020204" pitchFamily="34" charset="0"/>
            </a:endParaRPr>
          </a:p>
        </p:txBody>
      </p:sp>
      <p:sp>
        <p:nvSpPr>
          <p:cNvPr id="6722"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b="1" i="0" dirty="0">
              <a:latin typeface="Arial" panose="020B0604020202020204" pitchFamily="34" charset="0"/>
            </a:endParaRPr>
          </a:p>
        </p:txBody>
      </p:sp>
      <p:grpSp>
        <p:nvGrpSpPr>
          <p:cNvPr id="6736" name="Group 8"/>
          <p:cNvGrpSpPr/>
          <p:nvPr/>
        </p:nvGrpSpPr>
        <p:grpSpPr>
          <a:xfrm>
            <a:off x="228600" y="457199"/>
            <a:ext cx="1246188" cy="1371601"/>
            <a:chOff x="0" y="0"/>
            <a:chExt cx="1246187" cy="1371600"/>
          </a:xfrm>
        </p:grpSpPr>
        <p:sp>
          <p:nvSpPr>
            <p:cNvPr id="6723"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24"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25"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26"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27"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28"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29"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30"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31"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32"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33"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34"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35"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grpSp>
      <p:sp>
        <p:nvSpPr>
          <p:cNvPr id="6737" name="Title Text"/>
          <p:cNvSpPr txBox="1">
            <a:spLocks noGrp="1"/>
          </p:cNvSpPr>
          <p:nvPr>
            <p:ph type="title"/>
          </p:nvPr>
        </p:nvSpPr>
        <p:spPr>
          <a:xfrm>
            <a:off x="457200" y="273050"/>
            <a:ext cx="3008314" cy="1162050"/>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738"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78F0"/>
              </a:buClr>
              <a:buSzPct val="85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lr>
                <a:srgbClr val="0078F0"/>
              </a:buClr>
              <a:buSzPct val="70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buClr>
                <a:srgbClr val="0078F0"/>
              </a:buClr>
              <a:buSzPct val="70000"/>
              <a:buChar char="p"/>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lr>
                <a:srgbClr val="0078F0"/>
              </a:buClr>
              <a:buSzPct val="70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lr>
                <a:srgbClr val="0078F0"/>
              </a:buClr>
              <a:buSzPct val="70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73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chemeClr val="accent3">
                    <a:lumOff val="44000"/>
                  </a:schemeClr>
                </a:solidFill>
                <a:latin typeface="Arial"/>
                <a:ea typeface="Arial"/>
                <a:cs typeface="Arial"/>
                <a:sym typeface="Arial"/>
              </a:defRPr>
            </a:pPr>
            <a:endParaRPr dirty="0"/>
          </a:p>
        </p:txBody>
      </p:sp>
      <p:sp>
        <p:nvSpPr>
          <p:cNvPr id="6740"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10231846"/>
      </p:ext>
    </p:extLst>
  </p:cSld>
  <p:clrMapOvr>
    <a:masterClrMapping/>
  </p:clrMapOvr>
  <p:transition spd="med"/>
</p:sldLayout>
</file>

<file path=ppt/slideLayouts/slideLayout1241.xml><?xml version="1.0" encoding="utf-8"?>
<p:sldLayout xmlns:a="http://schemas.openxmlformats.org/drawingml/2006/main" xmlns:r="http://schemas.openxmlformats.org/officeDocument/2006/relationships" xmlns:p="http://schemas.openxmlformats.org/presentationml/2006/main" showMasterSp="0" type="tx">
  <p:cSld name="37_Picture with Caption">
    <p:bg>
      <p:bgPr>
        <a:solidFill>
          <a:srgbClr val="000066"/>
        </a:solidFill>
        <a:effectLst/>
      </p:bgPr>
    </p:bg>
    <p:spTree>
      <p:nvGrpSpPr>
        <p:cNvPr id="1" name=""/>
        <p:cNvGrpSpPr/>
        <p:nvPr/>
      </p:nvGrpSpPr>
      <p:grpSpPr>
        <a:xfrm>
          <a:off x="0" y="0"/>
          <a:ext cx="0" cy="0"/>
          <a:chOff x="0" y="0"/>
          <a:chExt cx="0" cy="0"/>
        </a:xfrm>
      </p:grpSpPr>
      <p:sp>
        <p:nvSpPr>
          <p:cNvPr id="6747"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b="1" i="0" dirty="0">
              <a:latin typeface="Arial" panose="020B0604020202020204" pitchFamily="34" charset="0"/>
            </a:endParaRPr>
          </a:p>
        </p:txBody>
      </p:sp>
      <p:sp>
        <p:nvSpPr>
          <p:cNvPr id="6748"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b="1" i="0" dirty="0">
              <a:latin typeface="Arial" panose="020B0604020202020204" pitchFamily="34" charset="0"/>
            </a:endParaRPr>
          </a:p>
        </p:txBody>
      </p:sp>
      <p:grpSp>
        <p:nvGrpSpPr>
          <p:cNvPr id="6762" name="Group 8"/>
          <p:cNvGrpSpPr/>
          <p:nvPr/>
        </p:nvGrpSpPr>
        <p:grpSpPr>
          <a:xfrm>
            <a:off x="228600" y="457199"/>
            <a:ext cx="1246188" cy="1371601"/>
            <a:chOff x="0" y="0"/>
            <a:chExt cx="1246187" cy="1371600"/>
          </a:xfrm>
        </p:grpSpPr>
        <p:sp>
          <p:nvSpPr>
            <p:cNvPr id="6749"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50"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51"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52"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53"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54"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55"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56"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57"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58"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59"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60"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61"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grpSp>
      <p:sp>
        <p:nvSpPr>
          <p:cNvPr id="6763" name="Title Text"/>
          <p:cNvSpPr txBox="1">
            <a:spLocks noGrp="1"/>
          </p:cNvSpPr>
          <p:nvPr>
            <p:ph type="title"/>
          </p:nvPr>
        </p:nvSpPr>
        <p:spPr>
          <a:xfrm>
            <a:off x="1792288" y="4800600"/>
            <a:ext cx="5486401" cy="566738"/>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7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7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766"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25268905"/>
      </p:ext>
    </p:extLst>
  </p:cSld>
  <p:clrMapOvr>
    <a:masterClrMapping/>
  </p:clrMapOvr>
  <p:transition spd="med"/>
</p:sldLayout>
</file>

<file path=ppt/slideLayouts/slideLayout1242.xml><?xml version="1.0" encoding="utf-8"?>
<p:sldLayout xmlns:a="http://schemas.openxmlformats.org/drawingml/2006/main" xmlns:r="http://schemas.openxmlformats.org/officeDocument/2006/relationships" xmlns:p="http://schemas.openxmlformats.org/presentationml/2006/main" showMasterSp="0" type="tx">
  <p:cSld name="Title, Clip Art and Text">
    <p:bg>
      <p:bgPr>
        <a:solidFill>
          <a:srgbClr val="000066"/>
        </a:solidFill>
        <a:effectLst/>
      </p:bgPr>
    </p:bg>
    <p:spTree>
      <p:nvGrpSpPr>
        <p:cNvPr id="1" name=""/>
        <p:cNvGrpSpPr/>
        <p:nvPr/>
      </p:nvGrpSpPr>
      <p:grpSpPr>
        <a:xfrm>
          <a:off x="0" y="0"/>
          <a:ext cx="0" cy="0"/>
          <a:chOff x="0" y="0"/>
          <a:chExt cx="0" cy="0"/>
        </a:xfrm>
      </p:grpSpPr>
      <p:sp>
        <p:nvSpPr>
          <p:cNvPr id="677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b="1" i="0" dirty="0">
              <a:latin typeface="Arial" panose="020B0604020202020204" pitchFamily="34" charset="0"/>
            </a:endParaRPr>
          </a:p>
        </p:txBody>
      </p:sp>
      <p:sp>
        <p:nvSpPr>
          <p:cNvPr id="677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b="1" i="0" dirty="0">
              <a:latin typeface="Arial" panose="020B0604020202020204" pitchFamily="34" charset="0"/>
            </a:endParaRPr>
          </a:p>
        </p:txBody>
      </p:sp>
      <p:grpSp>
        <p:nvGrpSpPr>
          <p:cNvPr id="6788" name="Group 8"/>
          <p:cNvGrpSpPr/>
          <p:nvPr/>
        </p:nvGrpSpPr>
        <p:grpSpPr>
          <a:xfrm>
            <a:off x="228600" y="457199"/>
            <a:ext cx="1246188" cy="1371601"/>
            <a:chOff x="0" y="0"/>
            <a:chExt cx="1246187" cy="1371600"/>
          </a:xfrm>
        </p:grpSpPr>
        <p:sp>
          <p:nvSpPr>
            <p:cNvPr id="677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7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7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7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7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8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8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8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8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8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8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8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8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grpSp>
      <p:sp>
        <p:nvSpPr>
          <p:cNvPr id="6789"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790" name="Body Level One…"/>
          <p:cNvSpPr txBox="1">
            <a:spLocks noGrp="1"/>
          </p:cNvSpPr>
          <p:nvPr>
            <p:ph type="body" sz="half" idx="1"/>
          </p:nvPr>
        </p:nvSpPr>
        <p:spPr>
          <a:xfrm>
            <a:off x="5257800" y="1981200"/>
            <a:ext cx="34290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772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05345" indent="-290945">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6916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488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79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17984715"/>
      </p:ext>
    </p:extLst>
  </p:cSld>
  <p:clrMapOvr>
    <a:masterClrMapping/>
  </p:clrMapOvr>
  <p:transition spd="med"/>
</p:sldLayout>
</file>

<file path=ppt/slideLayouts/slideLayout1243.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000066"/>
        </a:solidFill>
        <a:effectLst/>
      </p:bgPr>
    </p:bg>
    <p:spTree>
      <p:nvGrpSpPr>
        <p:cNvPr id="1" name=""/>
        <p:cNvGrpSpPr/>
        <p:nvPr/>
      </p:nvGrpSpPr>
      <p:grpSpPr>
        <a:xfrm>
          <a:off x="0" y="0"/>
          <a:ext cx="0" cy="0"/>
          <a:chOff x="0" y="0"/>
          <a:chExt cx="0" cy="0"/>
        </a:xfrm>
      </p:grpSpPr>
      <p:sp>
        <p:nvSpPr>
          <p:cNvPr id="67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b="1" i="0" dirty="0">
              <a:latin typeface="Arial" panose="020B0604020202020204" pitchFamily="34" charset="0"/>
            </a:endParaRPr>
          </a:p>
        </p:txBody>
      </p:sp>
      <p:sp>
        <p:nvSpPr>
          <p:cNvPr id="67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b="1" i="0" dirty="0">
              <a:latin typeface="Arial" panose="020B0604020202020204" pitchFamily="34" charset="0"/>
            </a:endParaRPr>
          </a:p>
        </p:txBody>
      </p:sp>
      <p:grpSp>
        <p:nvGrpSpPr>
          <p:cNvPr id="6813" name="Group 8"/>
          <p:cNvGrpSpPr/>
          <p:nvPr/>
        </p:nvGrpSpPr>
        <p:grpSpPr>
          <a:xfrm>
            <a:off x="228600" y="457199"/>
            <a:ext cx="1246188" cy="1371601"/>
            <a:chOff x="0" y="0"/>
            <a:chExt cx="1246187" cy="1371600"/>
          </a:xfrm>
        </p:grpSpPr>
        <p:sp>
          <p:nvSpPr>
            <p:cNvPr id="68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8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8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8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8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8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8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8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8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8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8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8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8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grpSp>
      <p:sp>
        <p:nvSpPr>
          <p:cNvPr id="6814"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15" name="Body Level One…"/>
          <p:cNvSpPr txBox="1">
            <a:spLocks noGrp="1"/>
          </p:cNvSpPr>
          <p:nvPr>
            <p:ph type="body" sz="half" idx="1"/>
          </p:nvPr>
        </p:nvSpPr>
        <p:spPr>
          <a:xfrm>
            <a:off x="1676400" y="1981200"/>
            <a:ext cx="34290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772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05345" indent="-290945">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6916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488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16"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78168488"/>
      </p:ext>
    </p:extLst>
  </p:cSld>
  <p:clrMapOvr>
    <a:masterClrMapping/>
  </p:clrMapOvr>
  <p:transition spd="med"/>
</p:sldLayout>
</file>

<file path=ppt/slideLayouts/slideLayout1244.xml><?xml version="1.0" encoding="utf-8"?>
<p:sldLayout xmlns:a="http://schemas.openxmlformats.org/drawingml/2006/main" xmlns:r="http://schemas.openxmlformats.org/officeDocument/2006/relationships" xmlns:p="http://schemas.openxmlformats.org/presentationml/2006/main" showMasterSp="0" type="tx">
  <p:cSld name="4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82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2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2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90741249"/>
      </p:ext>
    </p:extLst>
  </p:cSld>
  <p:clrMapOvr>
    <a:masterClrMapping/>
  </p:clrMapOvr>
  <p:transition spd="med"/>
</p:sldLayout>
</file>

<file path=ppt/slideLayouts/slideLayout1245.xml><?xml version="1.0" encoding="utf-8"?>
<p:sldLayout xmlns:a="http://schemas.openxmlformats.org/drawingml/2006/main" xmlns:r="http://schemas.openxmlformats.org/officeDocument/2006/relationships" xmlns:p="http://schemas.openxmlformats.org/presentationml/2006/main" showMasterSp="0" type="tx">
  <p:cSld name="4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83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33"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3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74186233"/>
      </p:ext>
    </p:extLst>
  </p:cSld>
  <p:clrMapOvr>
    <a:masterClrMapping/>
  </p:clrMapOvr>
  <p:transition spd="med"/>
</p:sldLayout>
</file>

<file path=ppt/slideLayouts/slideLayout1246.xml><?xml version="1.0" encoding="utf-8"?>
<p:sldLayout xmlns:a="http://schemas.openxmlformats.org/drawingml/2006/main" xmlns:r="http://schemas.openxmlformats.org/officeDocument/2006/relationships" xmlns:p="http://schemas.openxmlformats.org/presentationml/2006/main" showMasterSp="0" type="tx">
  <p:cSld name="3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841"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4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89938816"/>
      </p:ext>
    </p:extLst>
  </p:cSld>
  <p:clrMapOvr>
    <a:masterClrMapping/>
  </p:clrMapOvr>
  <p:transition spd="med"/>
</p:sldLayout>
</file>

<file path=ppt/slideLayouts/slideLayout1247.xml><?xml version="1.0" encoding="utf-8"?>
<p:sldLayout xmlns:a="http://schemas.openxmlformats.org/drawingml/2006/main" xmlns:r="http://schemas.openxmlformats.org/officeDocument/2006/relationships" xmlns:p="http://schemas.openxmlformats.org/presentationml/2006/main" showMasterSp="0" type="tx">
  <p:cSld name="3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85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51"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5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61312205"/>
      </p:ext>
    </p:extLst>
  </p:cSld>
  <p:clrMapOvr>
    <a:masterClrMapping/>
  </p:clrMapOvr>
  <p:transition spd="med"/>
</p:sldLayout>
</file>

<file path=ppt/slideLayouts/slideLayout1248.xml><?xml version="1.0" encoding="utf-8"?>
<p:sldLayout xmlns:a="http://schemas.openxmlformats.org/drawingml/2006/main" xmlns:r="http://schemas.openxmlformats.org/officeDocument/2006/relationships" xmlns:p="http://schemas.openxmlformats.org/presentationml/2006/main" showMasterSp="0" type="tx">
  <p:cSld name="3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859"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61"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68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78606454"/>
      </p:ext>
    </p:extLst>
  </p:cSld>
  <p:clrMapOvr>
    <a:masterClrMapping/>
  </p:clrMapOvr>
  <p:transition spd="med"/>
</p:sldLayout>
</file>

<file path=ppt/slideLayouts/slideLayout1249.xml><?xml version="1.0" encoding="utf-8"?>
<p:sldLayout xmlns:a="http://schemas.openxmlformats.org/drawingml/2006/main" xmlns:r="http://schemas.openxmlformats.org/officeDocument/2006/relationships" xmlns:p="http://schemas.openxmlformats.org/presentationml/2006/main" showMasterSp="0" type="tx">
  <p:cSld name="3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86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7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55034407"/>
      </p:ext>
    </p:extLst>
  </p:cSld>
  <p:clrMapOvr>
    <a:masterClrMapping/>
  </p:clrMapOvr>
  <p:transition spd="med"/>
</p:sldLayout>
</file>

<file path=ppt/slideLayouts/slideLayout1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b="1" i="0">
                <a:latin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86360BDF-FEF2-7B49-9DB9-0BA0613A4C52}"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131934886"/>
      </p:ext>
    </p:extLst>
  </p:cSld>
  <p:clrMapOvr>
    <a:masterClrMapping/>
  </p:clrMapOvr>
</p:sldLayout>
</file>

<file path=ppt/slideLayouts/slideLayout1250.xml><?xml version="1.0" encoding="utf-8"?>
<p:sldLayout xmlns:a="http://schemas.openxmlformats.org/drawingml/2006/main" xmlns:r="http://schemas.openxmlformats.org/officeDocument/2006/relationships" xmlns:p="http://schemas.openxmlformats.org/presentationml/2006/main" showMasterSp="0" type="tx">
  <p:cSld name="43_Blank">
    <p:bg>
      <p:bgPr>
        <a:solidFill>
          <a:schemeClr val="accent3">
            <a:lumOff val="44000"/>
          </a:schemeClr>
        </a:solidFill>
        <a:effectLst/>
      </p:bgPr>
    </p:bg>
    <p:spTree>
      <p:nvGrpSpPr>
        <p:cNvPr id="1" name=""/>
        <p:cNvGrpSpPr/>
        <p:nvPr/>
      </p:nvGrpSpPr>
      <p:grpSpPr>
        <a:xfrm>
          <a:off x="0" y="0"/>
          <a:ext cx="0" cy="0"/>
          <a:chOff x="0" y="0"/>
          <a:chExt cx="0" cy="0"/>
        </a:xfrm>
      </p:grpSpPr>
      <p:sp>
        <p:nvSpPr>
          <p:cNvPr id="687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37963597"/>
      </p:ext>
    </p:extLst>
  </p:cSld>
  <p:clrMapOvr>
    <a:masterClrMapping/>
  </p:clrMapOvr>
  <p:transition spd="med"/>
</p:sldLayout>
</file>

<file path=ppt/slideLayouts/slideLayout1251.xml><?xml version="1.0" encoding="utf-8"?>
<p:sldLayout xmlns:a="http://schemas.openxmlformats.org/drawingml/2006/main" xmlns:r="http://schemas.openxmlformats.org/officeDocument/2006/relationships" xmlns:p="http://schemas.openxmlformats.org/presentationml/2006/main" showMasterSp="0" type="tx">
  <p:cSld name="3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884"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85"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86"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688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34098806"/>
      </p:ext>
    </p:extLst>
  </p:cSld>
  <p:clrMapOvr>
    <a:masterClrMapping/>
  </p:clrMapOvr>
  <p:transition spd="med"/>
</p:sldLayout>
</file>

<file path=ppt/slideLayouts/slideLayout1252.xml><?xml version="1.0" encoding="utf-8"?>
<p:sldLayout xmlns:a="http://schemas.openxmlformats.org/drawingml/2006/main" xmlns:r="http://schemas.openxmlformats.org/officeDocument/2006/relationships" xmlns:p="http://schemas.openxmlformats.org/presentationml/2006/main" showMasterSp="0" type="tx">
  <p:cSld name="3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894"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8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9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44430018"/>
      </p:ext>
    </p:extLst>
  </p:cSld>
  <p:clrMapOvr>
    <a:masterClrMapping/>
  </p:clrMapOvr>
  <p:transition spd="med"/>
</p:sldLayout>
</file>

<file path=ppt/slideLayouts/slideLayout1253.xml><?xml version="1.0" encoding="utf-8"?>
<p:sldLayout xmlns:a="http://schemas.openxmlformats.org/drawingml/2006/main" xmlns:r="http://schemas.openxmlformats.org/officeDocument/2006/relationships" xmlns:p="http://schemas.openxmlformats.org/presentationml/2006/main" showMasterSp="0" type="tx">
  <p:cSld name="4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90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0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0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94035392"/>
      </p:ext>
    </p:extLst>
  </p:cSld>
  <p:clrMapOvr>
    <a:masterClrMapping/>
  </p:clrMapOvr>
  <p:transition spd="med"/>
</p:sldLayout>
</file>

<file path=ppt/slideLayouts/slideLayout1254.xml><?xml version="1.0" encoding="utf-8"?>
<p:sldLayout xmlns:a="http://schemas.openxmlformats.org/drawingml/2006/main" xmlns:r="http://schemas.openxmlformats.org/officeDocument/2006/relationships" xmlns:p="http://schemas.openxmlformats.org/presentationml/2006/main" showMasterSp="0" type="tx">
  <p:cSld name="4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1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14"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1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51587387"/>
      </p:ext>
    </p:extLst>
  </p:cSld>
  <p:clrMapOvr>
    <a:masterClrMapping/>
  </p:clrMapOvr>
  <p:transition spd="med"/>
</p:sldLayout>
</file>

<file path=ppt/slideLayouts/slideLayout1255.xml><?xml version="1.0" encoding="utf-8"?>
<p:sldLayout xmlns:a="http://schemas.openxmlformats.org/drawingml/2006/main" xmlns:r="http://schemas.openxmlformats.org/officeDocument/2006/relationships" xmlns:p="http://schemas.openxmlformats.org/presentationml/2006/main" showMasterSp="0" type="tx">
  <p:cSld name="38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92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55609167"/>
      </p:ext>
    </p:extLst>
  </p:cSld>
  <p:clrMapOvr>
    <a:masterClrMapping/>
  </p:clrMapOvr>
  <p:transition spd="med"/>
</p:sldLayout>
</file>

<file path=ppt/slideLayouts/slideLayout1256.xml><?xml version="1.0" encoding="utf-8"?>
<p:sldLayout xmlns:a="http://schemas.openxmlformats.org/drawingml/2006/main" xmlns:r="http://schemas.openxmlformats.org/officeDocument/2006/relationships" xmlns:p="http://schemas.openxmlformats.org/presentationml/2006/main" showMasterSp="0" type="tx">
  <p:cSld name="3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3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3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3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65557035"/>
      </p:ext>
    </p:extLst>
  </p:cSld>
  <p:clrMapOvr>
    <a:masterClrMapping/>
  </p:clrMapOvr>
  <p:transition spd="med"/>
</p:sldLayout>
</file>

<file path=ppt/slideLayouts/slideLayout1257.xml><?xml version="1.0" encoding="utf-8"?>
<p:sldLayout xmlns:a="http://schemas.openxmlformats.org/drawingml/2006/main" xmlns:r="http://schemas.openxmlformats.org/officeDocument/2006/relationships" xmlns:p="http://schemas.openxmlformats.org/presentationml/2006/main" showMasterSp="0" type="tx">
  <p:cSld name="3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94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4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4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694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66576686"/>
      </p:ext>
    </p:extLst>
  </p:cSld>
  <p:clrMapOvr>
    <a:masterClrMapping/>
  </p:clrMapOvr>
  <p:transition spd="med"/>
</p:sldLayout>
</file>

<file path=ppt/slideLayouts/slideLayout1258.xml><?xml version="1.0" encoding="utf-8"?>
<p:sldLayout xmlns:a="http://schemas.openxmlformats.org/drawingml/2006/main" xmlns:r="http://schemas.openxmlformats.org/officeDocument/2006/relationships" xmlns:p="http://schemas.openxmlformats.org/presentationml/2006/main" showMasterSp="0" type="tx">
  <p:cSld name="3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95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5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23678433"/>
      </p:ext>
    </p:extLst>
  </p:cSld>
  <p:clrMapOvr>
    <a:masterClrMapping/>
  </p:clrMapOvr>
  <p:transition spd="med"/>
</p:sldLayout>
</file>

<file path=ppt/slideLayouts/slideLayout1259.xml><?xml version="1.0" encoding="utf-8"?>
<p:sldLayout xmlns:a="http://schemas.openxmlformats.org/drawingml/2006/main" xmlns:r="http://schemas.openxmlformats.org/officeDocument/2006/relationships" xmlns:p="http://schemas.openxmlformats.org/presentationml/2006/main" showMasterSp="0" type="tx">
  <p:cSld name="44_Blank">
    <p:bg>
      <p:bgPr>
        <a:solidFill>
          <a:schemeClr val="accent3">
            <a:lumOff val="44000"/>
          </a:schemeClr>
        </a:solidFill>
        <a:effectLst/>
      </p:bgPr>
    </p:bg>
    <p:spTree>
      <p:nvGrpSpPr>
        <p:cNvPr id="1" name=""/>
        <p:cNvGrpSpPr/>
        <p:nvPr/>
      </p:nvGrpSpPr>
      <p:grpSpPr>
        <a:xfrm>
          <a:off x="0" y="0"/>
          <a:ext cx="0" cy="0"/>
          <a:chOff x="0" y="0"/>
          <a:chExt cx="0" cy="0"/>
        </a:xfrm>
      </p:grpSpPr>
      <p:sp>
        <p:nvSpPr>
          <p:cNvPr id="695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74515732"/>
      </p:ext>
    </p:extLst>
  </p:cSld>
  <p:clrMapOvr>
    <a:masterClrMapping/>
  </p:clrMapOvr>
  <p:transition spd="med"/>
</p:sldLayout>
</file>

<file path=ppt/slideLayouts/slideLayout1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BBE00525-184B-F542-8861-5DAF315771C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609477992"/>
      </p:ext>
    </p:extLst>
  </p:cSld>
  <p:clrMapOvr>
    <a:masterClrMapping/>
  </p:clrMapOvr>
</p:sldLayout>
</file>

<file path=ppt/slideLayouts/slideLayout1260.xml><?xml version="1.0" encoding="utf-8"?>
<p:sldLayout xmlns:a="http://schemas.openxmlformats.org/drawingml/2006/main" xmlns:r="http://schemas.openxmlformats.org/officeDocument/2006/relationships" xmlns:p="http://schemas.openxmlformats.org/presentationml/2006/main" showMasterSp="0" type="tx">
  <p:cSld name="3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96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6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6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696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74526231"/>
      </p:ext>
    </p:extLst>
  </p:cSld>
  <p:clrMapOvr>
    <a:masterClrMapping/>
  </p:clrMapOvr>
  <p:transition spd="med"/>
</p:sldLayout>
</file>

<file path=ppt/slideLayouts/slideLayout1261.xml><?xml version="1.0" encoding="utf-8"?>
<p:sldLayout xmlns:a="http://schemas.openxmlformats.org/drawingml/2006/main" xmlns:r="http://schemas.openxmlformats.org/officeDocument/2006/relationships" xmlns:p="http://schemas.openxmlformats.org/presentationml/2006/main" showMasterSp="0" type="tx">
  <p:cSld name="3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97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7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97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7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30572095"/>
      </p:ext>
    </p:extLst>
  </p:cSld>
  <p:clrMapOvr>
    <a:masterClrMapping/>
  </p:clrMapOvr>
  <p:transition spd="med"/>
</p:sldLayout>
</file>

<file path=ppt/slideLayouts/slideLayout1262.xml><?xml version="1.0" encoding="utf-8"?>
<p:sldLayout xmlns:a="http://schemas.openxmlformats.org/drawingml/2006/main" xmlns:r="http://schemas.openxmlformats.org/officeDocument/2006/relationships" xmlns:p="http://schemas.openxmlformats.org/presentationml/2006/main" showMasterSp="0" type="tx">
  <p:cSld name="4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985"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8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8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96600124"/>
      </p:ext>
    </p:extLst>
  </p:cSld>
  <p:clrMapOvr>
    <a:masterClrMapping/>
  </p:clrMapOvr>
  <p:transition spd="med"/>
</p:sldLayout>
</file>

<file path=ppt/slideLayouts/slideLayout1263.xml><?xml version="1.0" encoding="utf-8"?>
<p:sldLayout xmlns:a="http://schemas.openxmlformats.org/drawingml/2006/main" xmlns:r="http://schemas.openxmlformats.org/officeDocument/2006/relationships" xmlns:p="http://schemas.openxmlformats.org/presentationml/2006/main" showMasterSp="0" type="tx">
  <p:cSld name="4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9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9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9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55187287"/>
      </p:ext>
    </p:extLst>
  </p:cSld>
  <p:clrMapOvr>
    <a:masterClrMapping/>
  </p:clrMapOvr>
  <p:transition spd="med"/>
</p:sldLayout>
</file>

<file path=ppt/slideLayouts/slideLayout1264.xml><?xml version="1.0" encoding="utf-8"?>
<p:sldLayout xmlns:a="http://schemas.openxmlformats.org/drawingml/2006/main" xmlns:r="http://schemas.openxmlformats.org/officeDocument/2006/relationships" xmlns:p="http://schemas.openxmlformats.org/presentationml/2006/main" showMasterSp="0" type="tx">
  <p:cSld name="3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700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0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0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80235584"/>
      </p:ext>
    </p:extLst>
  </p:cSld>
  <p:clrMapOvr>
    <a:masterClrMapping/>
  </p:clrMapOvr>
  <p:transition spd="med"/>
</p:sldLayout>
</file>

<file path=ppt/slideLayouts/slideLayout1265.xml><?xml version="1.0" encoding="utf-8"?>
<p:sldLayout xmlns:a="http://schemas.openxmlformats.org/drawingml/2006/main" xmlns:r="http://schemas.openxmlformats.org/officeDocument/2006/relationships" xmlns:p="http://schemas.openxmlformats.org/presentationml/2006/main" showMasterSp="0" type="tx">
  <p:cSld name="3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701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1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1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51071021"/>
      </p:ext>
    </p:extLst>
  </p:cSld>
  <p:clrMapOvr>
    <a:masterClrMapping/>
  </p:clrMapOvr>
  <p:transition spd="med"/>
</p:sldLayout>
</file>

<file path=ppt/slideLayouts/slideLayout1266.xml><?xml version="1.0" encoding="utf-8"?>
<p:sldLayout xmlns:a="http://schemas.openxmlformats.org/drawingml/2006/main" xmlns:r="http://schemas.openxmlformats.org/officeDocument/2006/relationships" xmlns:p="http://schemas.openxmlformats.org/presentationml/2006/main" showMasterSp="0" type="tx">
  <p:cSld name="4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702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2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2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70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89504500"/>
      </p:ext>
    </p:extLst>
  </p:cSld>
  <p:clrMapOvr>
    <a:masterClrMapping/>
  </p:clrMapOvr>
  <p:transition spd="med"/>
</p:sldLayout>
</file>

<file path=ppt/slideLayouts/slideLayout1267.xml><?xml version="1.0" encoding="utf-8"?>
<p:sldLayout xmlns:a="http://schemas.openxmlformats.org/drawingml/2006/main" xmlns:r="http://schemas.openxmlformats.org/officeDocument/2006/relationships" xmlns:p="http://schemas.openxmlformats.org/presentationml/2006/main" showMasterSp="0" type="tx">
  <p:cSld name="4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703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4239354"/>
      </p:ext>
    </p:extLst>
  </p:cSld>
  <p:clrMapOvr>
    <a:masterClrMapping/>
  </p:clrMapOvr>
  <p:transition spd="med"/>
</p:sldLayout>
</file>

<file path=ppt/slideLayouts/slideLayout1268.xml><?xml version="1.0" encoding="utf-8"?>
<p:sldLayout xmlns:a="http://schemas.openxmlformats.org/drawingml/2006/main" xmlns:r="http://schemas.openxmlformats.org/officeDocument/2006/relationships" xmlns:p="http://schemas.openxmlformats.org/presentationml/2006/main" showMasterSp="0" type="tx">
  <p:cSld name="45_Blank">
    <p:bg>
      <p:bgPr>
        <a:solidFill>
          <a:schemeClr val="accent3">
            <a:lumOff val="44000"/>
          </a:schemeClr>
        </a:solidFill>
        <a:effectLst/>
      </p:bgPr>
    </p:bg>
    <p:spTree>
      <p:nvGrpSpPr>
        <p:cNvPr id="1" name=""/>
        <p:cNvGrpSpPr/>
        <p:nvPr/>
      </p:nvGrpSpPr>
      <p:grpSpPr>
        <a:xfrm>
          <a:off x="0" y="0"/>
          <a:ext cx="0" cy="0"/>
          <a:chOff x="0" y="0"/>
          <a:chExt cx="0" cy="0"/>
        </a:xfrm>
      </p:grpSpPr>
      <p:sp>
        <p:nvSpPr>
          <p:cNvPr id="70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566456"/>
      </p:ext>
    </p:extLst>
  </p:cSld>
  <p:clrMapOvr>
    <a:masterClrMapping/>
  </p:clrMapOvr>
  <p:transition spd="med"/>
</p:sldLayout>
</file>

<file path=ppt/slideLayouts/slideLayout1269.xml><?xml version="1.0" encoding="utf-8"?>
<p:sldLayout xmlns:a="http://schemas.openxmlformats.org/drawingml/2006/main" xmlns:r="http://schemas.openxmlformats.org/officeDocument/2006/relationships" xmlns:p="http://schemas.openxmlformats.org/presentationml/2006/main" showMasterSp="0" type="tx">
  <p:cSld name="4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704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4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4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704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87585489"/>
      </p:ext>
    </p:extLst>
  </p:cSld>
  <p:clrMapOvr>
    <a:masterClrMapping/>
  </p:clrMapOvr>
  <p:transition spd="med"/>
</p:sldLayout>
</file>

<file path=ppt/slideLayouts/slideLayout1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F884F862-09DA-4F4C-8AB3-D31422557F05}"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80241185"/>
      </p:ext>
    </p:extLst>
  </p:cSld>
  <p:clrMapOvr>
    <a:masterClrMapping/>
  </p:clrMapOvr>
</p:sldLayout>
</file>

<file path=ppt/slideLayouts/slideLayout1270.xml><?xml version="1.0" encoding="utf-8"?>
<p:sldLayout xmlns:a="http://schemas.openxmlformats.org/drawingml/2006/main" xmlns:r="http://schemas.openxmlformats.org/officeDocument/2006/relationships" xmlns:p="http://schemas.openxmlformats.org/presentationml/2006/main" showMasterSp="0" type="tx">
  <p:cSld name="4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705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5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705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5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08548202"/>
      </p:ext>
    </p:extLst>
  </p:cSld>
  <p:clrMapOvr>
    <a:masterClrMapping/>
  </p:clrMapOvr>
  <p:transition spd="med"/>
</p:sldLayout>
</file>

<file path=ppt/slideLayouts/slideLayout1271.xml><?xml version="1.0" encoding="utf-8"?>
<p:sldLayout xmlns:a="http://schemas.openxmlformats.org/drawingml/2006/main" xmlns:r="http://schemas.openxmlformats.org/officeDocument/2006/relationships" xmlns:p="http://schemas.openxmlformats.org/presentationml/2006/main" showMasterSp="0" type="tx">
  <p:cSld name="46_Title Slide">
    <p:bg>
      <p:bgPr>
        <a:solidFill>
          <a:srgbClr val="9CDCDA"/>
        </a:solidFill>
        <a:effectLst/>
      </p:bgPr>
    </p:bg>
    <p:spTree>
      <p:nvGrpSpPr>
        <p:cNvPr id="1" name=""/>
        <p:cNvGrpSpPr/>
        <p:nvPr/>
      </p:nvGrpSpPr>
      <p:grpSpPr>
        <a:xfrm>
          <a:off x="0" y="0"/>
          <a:ext cx="0" cy="0"/>
          <a:chOff x="0" y="0"/>
          <a:chExt cx="0" cy="0"/>
        </a:xfrm>
      </p:grpSpPr>
      <p:grpSp>
        <p:nvGrpSpPr>
          <p:cNvPr id="7162" name="Group 2"/>
          <p:cNvGrpSpPr/>
          <p:nvPr/>
        </p:nvGrpSpPr>
        <p:grpSpPr>
          <a:xfrm>
            <a:off x="-344782" y="-185362"/>
            <a:ext cx="9600389" cy="7484110"/>
            <a:chOff x="0" y="0"/>
            <a:chExt cx="9600387" cy="7484108"/>
          </a:xfrm>
        </p:grpSpPr>
        <p:grpSp>
          <p:nvGrpSpPr>
            <p:cNvPr id="7147" name="Group 3"/>
            <p:cNvGrpSpPr/>
            <p:nvPr/>
          </p:nvGrpSpPr>
          <p:grpSpPr>
            <a:xfrm>
              <a:off x="-1" y="0"/>
              <a:ext cx="9600389" cy="7484109"/>
              <a:chOff x="0" y="0"/>
              <a:chExt cx="9600387" cy="7484108"/>
            </a:xfrm>
          </p:grpSpPr>
          <p:sp>
            <p:nvSpPr>
              <p:cNvPr id="7066" name="Freeform 4"/>
              <p:cNvSpPr/>
              <p:nvPr/>
            </p:nvSpPr>
            <p:spPr>
              <a:xfrm>
                <a:off x="5618462" y="4942316"/>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67" name="Freeform 5"/>
              <p:cNvSpPr/>
              <p:nvPr/>
            </p:nvSpPr>
            <p:spPr>
              <a:xfrm>
                <a:off x="3961387" y="4321764"/>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68" name="Freeform 6"/>
              <p:cNvSpPr/>
              <p:nvPr/>
            </p:nvSpPr>
            <p:spPr>
              <a:xfrm>
                <a:off x="4010461" y="5063256"/>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69" name="Freeform 7"/>
              <p:cNvSpPr/>
              <p:nvPr/>
            </p:nvSpPr>
            <p:spPr>
              <a:xfrm>
                <a:off x="4541679" y="5942791"/>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0" name="Freeform 8"/>
              <p:cNvSpPr/>
              <p:nvPr/>
            </p:nvSpPr>
            <p:spPr>
              <a:xfrm>
                <a:off x="6733506" y="311607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1" name="Freeform 9"/>
              <p:cNvSpPr/>
              <p:nvPr/>
            </p:nvSpPr>
            <p:spPr>
              <a:xfrm>
                <a:off x="5261274" y="34707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3" name="Freeform 11"/>
              <p:cNvSpPr/>
              <p:nvPr/>
            </p:nvSpPr>
            <p:spPr>
              <a:xfrm rot="20976685" flipH="1">
                <a:off x="5096557" y="55809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4" name="Freeform 12"/>
              <p:cNvSpPr/>
              <p:nvPr/>
            </p:nvSpPr>
            <p:spPr>
              <a:xfrm>
                <a:off x="3259445" y="494786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5" name="Freeform 13"/>
              <p:cNvSpPr/>
              <p:nvPr/>
            </p:nvSpPr>
            <p:spPr>
              <a:xfrm rot="16244410" flipH="1">
                <a:off x="6148117" y="61715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6" name="Freeform 14"/>
              <p:cNvSpPr/>
              <p:nvPr/>
            </p:nvSpPr>
            <p:spPr>
              <a:xfrm rot="6018034">
                <a:off x="3545525" y="5950861"/>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7" name="Freeform 15"/>
              <p:cNvSpPr/>
              <p:nvPr/>
            </p:nvSpPr>
            <p:spPr>
              <a:xfrm rot="6284068">
                <a:off x="5762435" y="514385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8" name="Freeform 16"/>
              <p:cNvSpPr/>
              <p:nvPr/>
            </p:nvSpPr>
            <p:spPr>
              <a:xfrm rot="8472242" flipH="1">
                <a:off x="5444459" y="3842039"/>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9" name="Freeform 17"/>
              <p:cNvSpPr/>
              <p:nvPr/>
            </p:nvSpPr>
            <p:spPr>
              <a:xfrm rot="563450" flipH="1">
                <a:off x="3255099" y="395334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0" name="Freeform 18"/>
              <p:cNvSpPr/>
              <p:nvPr/>
            </p:nvSpPr>
            <p:spPr>
              <a:xfrm>
                <a:off x="2305349" y="4529566"/>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1" name="Freeform 19"/>
              <p:cNvSpPr/>
              <p:nvPr/>
            </p:nvSpPr>
            <p:spPr>
              <a:xfrm>
                <a:off x="648275" y="4309064"/>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2" name="Freeform 20"/>
              <p:cNvSpPr/>
              <p:nvPr/>
            </p:nvSpPr>
            <p:spPr>
              <a:xfrm>
                <a:off x="621149" y="4993406"/>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3" name="Freeform 21"/>
              <p:cNvSpPr/>
              <p:nvPr/>
            </p:nvSpPr>
            <p:spPr>
              <a:xfrm rot="19469908">
                <a:off x="1582520" y="622457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4" name="Freeform 22"/>
              <p:cNvSpPr/>
              <p:nvPr/>
            </p:nvSpPr>
            <p:spPr>
              <a:xfrm>
                <a:off x="3306093" y="3312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5" name="Freeform 23"/>
              <p:cNvSpPr/>
              <p:nvPr/>
            </p:nvSpPr>
            <p:spPr>
              <a:xfrm>
                <a:off x="1948162" y="34580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6"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7" name="Freeform 25"/>
              <p:cNvSpPr/>
              <p:nvPr/>
            </p:nvSpPr>
            <p:spPr>
              <a:xfrm rot="20976685" flipH="1">
                <a:off x="1783444" y="55682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8" name="Freeform 26"/>
              <p:cNvSpPr/>
              <p:nvPr/>
            </p:nvSpPr>
            <p:spPr>
              <a:xfrm>
                <a:off x="346382" y="487801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9" name="Freeform 27"/>
              <p:cNvSpPr/>
              <p:nvPr/>
            </p:nvSpPr>
            <p:spPr>
              <a:xfrm rot="16244410" flipH="1">
                <a:off x="2815954" y="61334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0" name="Freeform 28"/>
              <p:cNvSpPr/>
              <p:nvPr/>
            </p:nvSpPr>
            <p:spPr>
              <a:xfrm rot="5508135">
                <a:off x="390432" y="586094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1"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2" name="Freeform 30"/>
              <p:cNvSpPr/>
              <p:nvPr/>
            </p:nvSpPr>
            <p:spPr>
              <a:xfrm rot="8472242" flipH="1">
                <a:off x="1883697" y="348643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3" name="Freeform 31"/>
              <p:cNvSpPr/>
              <p:nvPr/>
            </p:nvSpPr>
            <p:spPr>
              <a:xfrm rot="563450" flipH="1">
                <a:off x="1199287" y="373109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4" name="Freeform 32"/>
              <p:cNvSpPr/>
              <p:nvPr/>
            </p:nvSpPr>
            <p:spPr>
              <a:xfrm>
                <a:off x="2278362" y="1576815"/>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5" name="Freeform 33"/>
              <p:cNvSpPr/>
              <p:nvPr/>
            </p:nvSpPr>
            <p:spPr>
              <a:xfrm>
                <a:off x="621287" y="956264"/>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6" name="Freeform 34"/>
              <p:cNvSpPr/>
              <p:nvPr/>
            </p:nvSpPr>
            <p:spPr>
              <a:xfrm>
                <a:off x="346511"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7" name="Freeform 35"/>
              <p:cNvSpPr/>
              <p:nvPr/>
            </p:nvSpPr>
            <p:spPr>
              <a:xfrm>
                <a:off x="1544479" y="288209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8" name="Freeform 36"/>
              <p:cNvSpPr/>
              <p:nvPr/>
            </p:nvSpPr>
            <p:spPr>
              <a:xfrm>
                <a:off x="3279106"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9" name="Freeform 37"/>
              <p:cNvSpPr/>
              <p:nvPr/>
            </p:nvSpPr>
            <p:spPr>
              <a:xfrm>
                <a:off x="1921174" y="3528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0" name="Freeform 38"/>
              <p:cNvSpPr/>
              <p:nvPr/>
            </p:nvSpPr>
            <p:spPr>
              <a:xfrm rot="3318475">
                <a:off x="670585" y="1458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1" name="Freeform 39"/>
              <p:cNvSpPr/>
              <p:nvPr/>
            </p:nvSpPr>
            <p:spPr>
              <a:xfrm rot="20976685" flipH="1">
                <a:off x="1756457"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2" name="Freeform 40"/>
              <p:cNvSpPr/>
              <p:nvPr/>
            </p:nvSpPr>
            <p:spPr>
              <a:xfrm>
                <a:off x="662295" y="1696660"/>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3" name="Freeform 41"/>
              <p:cNvSpPr/>
              <p:nvPr/>
            </p:nvSpPr>
            <p:spPr>
              <a:xfrm rot="16244410" flipH="1">
                <a:off x="2769917" y="25393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4" name="Freeform 42"/>
              <p:cNvSpPr/>
              <p:nvPr/>
            </p:nvSpPr>
            <p:spPr>
              <a:xfrm rot="2428453">
                <a:off x="193818" y="2916706"/>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6" name="Freeform 44"/>
              <p:cNvSpPr/>
              <p:nvPr/>
            </p:nvSpPr>
            <p:spPr>
              <a:xfrm rot="8472242" flipH="1">
                <a:off x="1856709"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7" name="Freeform 45"/>
              <p:cNvSpPr/>
              <p:nvPr/>
            </p:nvSpPr>
            <p:spPr>
              <a:xfrm rot="563450" flipH="1">
                <a:off x="372199"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8" name="Freeform 46"/>
              <p:cNvSpPr/>
              <p:nvPr/>
            </p:nvSpPr>
            <p:spPr>
              <a:xfrm>
                <a:off x="5604174" y="1576815"/>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9" name="Freeform 47"/>
              <p:cNvSpPr/>
              <p:nvPr/>
            </p:nvSpPr>
            <p:spPr>
              <a:xfrm>
                <a:off x="3947100" y="956264"/>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0" name="Freeform 48"/>
              <p:cNvSpPr/>
              <p:nvPr/>
            </p:nvSpPr>
            <p:spPr>
              <a:xfrm>
                <a:off x="3672324"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1" name="Freeform 49"/>
              <p:cNvSpPr/>
              <p:nvPr/>
            </p:nvSpPr>
            <p:spPr>
              <a:xfrm>
                <a:off x="4870292" y="288209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2" name="Freeform 50"/>
              <p:cNvSpPr/>
              <p:nvPr/>
            </p:nvSpPr>
            <p:spPr>
              <a:xfrm>
                <a:off x="6604919"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3" name="Freeform 51"/>
              <p:cNvSpPr/>
              <p:nvPr/>
            </p:nvSpPr>
            <p:spPr>
              <a:xfrm>
                <a:off x="5246987" y="3528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5" name="Freeform 53"/>
              <p:cNvSpPr/>
              <p:nvPr/>
            </p:nvSpPr>
            <p:spPr>
              <a:xfrm rot="20976685" flipH="1">
                <a:off x="5082270"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6" name="Freeform 54"/>
              <p:cNvSpPr/>
              <p:nvPr/>
            </p:nvSpPr>
            <p:spPr>
              <a:xfrm>
                <a:off x="3397557" y="1887160"/>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7" name="Freeform 55"/>
              <p:cNvSpPr/>
              <p:nvPr/>
            </p:nvSpPr>
            <p:spPr>
              <a:xfrm rot="16244410" flipH="1">
                <a:off x="6095729" y="25393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8" name="Freeform 56"/>
              <p:cNvSpPr/>
              <p:nvPr/>
            </p:nvSpPr>
            <p:spPr>
              <a:xfrm rot="2428453">
                <a:off x="3519630" y="2916706"/>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0" name="Freeform 58"/>
              <p:cNvSpPr/>
              <p:nvPr/>
            </p:nvSpPr>
            <p:spPr>
              <a:xfrm rot="8472242" flipH="1">
                <a:off x="5182522"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1" name="Freeform 59"/>
              <p:cNvSpPr/>
              <p:nvPr/>
            </p:nvSpPr>
            <p:spPr>
              <a:xfrm rot="563450" flipH="1">
                <a:off x="3336061"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2" name="Freeform 60"/>
              <p:cNvSpPr/>
              <p:nvPr/>
            </p:nvSpPr>
            <p:spPr>
              <a:xfrm flipH="1">
                <a:off x="8466529" y="15720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3" name="Freeform 61"/>
              <p:cNvSpPr/>
              <p:nvPr/>
            </p:nvSpPr>
            <p:spPr>
              <a:xfrm>
                <a:off x="7274500" y="9705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4" name="Freeform 62"/>
              <p:cNvSpPr/>
              <p:nvPr/>
            </p:nvSpPr>
            <p:spPr>
              <a:xfrm>
                <a:off x="6999723" y="2016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5" name="Freeform 63"/>
              <p:cNvSpPr/>
              <p:nvPr/>
            </p:nvSpPr>
            <p:spPr>
              <a:xfrm>
                <a:off x="8483442" y="280112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6" name="Freeform 64"/>
              <p:cNvSpPr/>
              <p:nvPr/>
            </p:nvSpPr>
            <p:spPr>
              <a:xfrm>
                <a:off x="8021937" y="2337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7"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8" name="Freeform 66"/>
              <p:cNvSpPr/>
              <p:nvPr/>
            </p:nvSpPr>
            <p:spPr>
              <a:xfrm rot="20976685" flipH="1">
                <a:off x="8409669" y="22296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9" name="Freeform 67"/>
              <p:cNvSpPr/>
              <p:nvPr/>
            </p:nvSpPr>
            <p:spPr>
              <a:xfrm>
                <a:off x="7239307" y="16918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0" name="Freeform 68"/>
              <p:cNvSpPr/>
              <p:nvPr/>
            </p:nvSpPr>
            <p:spPr>
              <a:xfrm rot="16244410" flipH="1">
                <a:off x="8619854" y="531587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1" name="Freeform 69"/>
              <p:cNvSpPr/>
              <p:nvPr/>
            </p:nvSpPr>
            <p:spPr>
              <a:xfrm rot="2428453">
                <a:off x="7056580" y="279764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2" name="Freeform 70"/>
              <p:cNvSpPr/>
              <p:nvPr/>
            </p:nvSpPr>
            <p:spPr>
              <a:xfrm rot="6284068">
                <a:off x="8142097" y="15068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3" name="Freeform 71"/>
              <p:cNvSpPr/>
              <p:nvPr/>
            </p:nvSpPr>
            <p:spPr>
              <a:xfrm rot="10211466" flipH="1">
                <a:off x="8527092" y="26243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4" name="Freeform 72"/>
              <p:cNvSpPr/>
              <p:nvPr/>
            </p:nvSpPr>
            <p:spPr>
              <a:xfrm rot="563450" flipH="1">
                <a:off x="6472961" y="9450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5" name="Freeform 73"/>
              <p:cNvSpPr/>
              <p:nvPr/>
            </p:nvSpPr>
            <p:spPr>
              <a:xfrm rot="6521641">
                <a:off x="8535032" y="493356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6" name="Freeform 74"/>
              <p:cNvSpPr/>
              <p:nvPr/>
            </p:nvSpPr>
            <p:spPr>
              <a:xfrm>
                <a:off x="7274500" y="43233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7" name="Freeform 75"/>
              <p:cNvSpPr/>
              <p:nvPr/>
            </p:nvSpPr>
            <p:spPr>
              <a:xfrm>
                <a:off x="6999723" y="53696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8" name="Freeform 76"/>
              <p:cNvSpPr/>
              <p:nvPr/>
            </p:nvSpPr>
            <p:spPr>
              <a:xfrm rot="5844778">
                <a:off x="8373061" y="6010519"/>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9" name="Freeform 77"/>
              <p:cNvSpPr/>
              <p:nvPr/>
            </p:nvSpPr>
            <p:spPr>
              <a:xfrm>
                <a:off x="8060037" y="34341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0" name="Freeform 78"/>
              <p:cNvSpPr/>
              <p:nvPr/>
            </p:nvSpPr>
            <p:spPr>
              <a:xfrm rot="3318475">
                <a:off x="6887235" y="34923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1" name="Freeform 79"/>
              <p:cNvSpPr/>
              <p:nvPr/>
            </p:nvSpPr>
            <p:spPr>
              <a:xfrm rot="20976685" flipH="1">
                <a:off x="8219169" y="606032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2" name="Freeform 80"/>
              <p:cNvSpPr/>
              <p:nvPr/>
            </p:nvSpPr>
            <p:spPr>
              <a:xfrm>
                <a:off x="6724957" y="52542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3" name="Freeform 81"/>
              <p:cNvSpPr/>
              <p:nvPr/>
            </p:nvSpPr>
            <p:spPr>
              <a:xfrm rot="6820032">
                <a:off x="7020644" y="605163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4" name="Freeform 82"/>
              <p:cNvSpPr/>
              <p:nvPr/>
            </p:nvSpPr>
            <p:spPr>
              <a:xfrm rot="6284068">
                <a:off x="7646797" y="43643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5" name="Freeform 83"/>
              <p:cNvSpPr/>
              <p:nvPr/>
            </p:nvSpPr>
            <p:spPr>
              <a:xfrm rot="5149041" flipH="1">
                <a:off x="8487826" y="3611163"/>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6" name="Freeform 84"/>
              <p:cNvSpPr/>
              <p:nvPr/>
            </p:nvSpPr>
            <p:spPr>
              <a:xfrm rot="563450" flipH="1">
                <a:off x="6720612" y="40501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161" name="Group 85"/>
            <p:cNvGrpSpPr/>
            <p:nvPr/>
          </p:nvGrpSpPr>
          <p:grpSpPr>
            <a:xfrm>
              <a:off x="457576" y="3078104"/>
              <a:ext cx="8861343" cy="2353739"/>
              <a:chOff x="0" y="0"/>
              <a:chExt cx="8861342" cy="2353737"/>
            </a:xfrm>
          </p:grpSpPr>
          <p:sp>
            <p:nvSpPr>
              <p:cNvPr id="7148" name="Freeform 86"/>
              <p:cNvSpPr/>
              <p:nvPr/>
            </p:nvSpPr>
            <p:spPr>
              <a:xfrm rot="17967916">
                <a:off x="279391" y="482782"/>
                <a:ext cx="1599038" cy="1574979"/>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151" name="Group 87"/>
              <p:cNvGrpSpPr/>
              <p:nvPr/>
            </p:nvGrpSpPr>
            <p:grpSpPr>
              <a:xfrm>
                <a:off x="115804" y="633093"/>
                <a:ext cx="8745539" cy="223839"/>
                <a:chOff x="0" y="0"/>
                <a:chExt cx="8745537" cy="223837"/>
              </a:xfrm>
            </p:grpSpPr>
            <p:sp>
              <p:nvSpPr>
                <p:cNvPr id="7149"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0"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154" name="Group 90"/>
              <p:cNvGrpSpPr/>
              <p:nvPr/>
            </p:nvGrpSpPr>
            <p:grpSpPr>
              <a:xfrm>
                <a:off x="7854" y="542606"/>
                <a:ext cx="8745539" cy="223838"/>
                <a:chOff x="0" y="0"/>
                <a:chExt cx="8745537" cy="223837"/>
              </a:xfrm>
            </p:grpSpPr>
            <p:sp>
              <p:nvSpPr>
                <p:cNvPr id="7152"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3"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160" name="Group 93"/>
              <p:cNvGrpSpPr/>
              <p:nvPr/>
            </p:nvGrpSpPr>
            <p:grpSpPr>
              <a:xfrm>
                <a:off x="55773" y="-1"/>
                <a:ext cx="1969680" cy="1978085"/>
                <a:chOff x="0" y="0"/>
                <a:chExt cx="1969678" cy="1978083"/>
              </a:xfrm>
            </p:grpSpPr>
            <p:sp>
              <p:nvSpPr>
                <p:cNvPr id="7155" name="Freeform 94"/>
                <p:cNvSpPr/>
                <p:nvPr/>
              </p:nvSpPr>
              <p:spPr>
                <a:xfrm rot="17970461">
                  <a:off x="255092" y="270419"/>
                  <a:ext cx="1459495" cy="1437246"/>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6" name="Freeform 95"/>
                <p:cNvSpPr/>
                <p:nvPr/>
              </p:nvSpPr>
              <p:spPr>
                <a:xfrm>
                  <a:off x="84916" y="970340"/>
                  <a:ext cx="1019546" cy="573293"/>
                </a:xfrm>
                <a:custGeom>
                  <a:avLst/>
                  <a:gdLst/>
                  <a:ahLst/>
                  <a:cxnLst>
                    <a:cxn ang="0">
                      <a:pos x="wd2" y="hd2"/>
                    </a:cxn>
                    <a:cxn ang="5400000">
                      <a:pos x="wd2" y="hd2"/>
                    </a:cxn>
                    <a:cxn ang="10800000">
                      <a:pos x="wd2" y="hd2"/>
                    </a:cxn>
                    <a:cxn ang="16200000">
                      <a:pos x="wd2" y="hd2"/>
                    </a:cxn>
                  </a:cxnLst>
                  <a:rect l="0" t="0" r="r" b="b"/>
                  <a:pathLst>
                    <a:path w="21109" h="21026" extrusionOk="0">
                      <a:moveTo>
                        <a:pt x="43" y="7658"/>
                      </a:moveTo>
                      <a:cubicBezTo>
                        <a:pt x="24" y="11250"/>
                        <a:pt x="1874" y="14525"/>
                        <a:pt x="4074" y="16706"/>
                      </a:cubicBezTo>
                      <a:cubicBezTo>
                        <a:pt x="6274" y="18888"/>
                        <a:pt x="10523" y="20018"/>
                        <a:pt x="13248" y="20680"/>
                      </a:cubicBezTo>
                      <a:cubicBezTo>
                        <a:pt x="15974" y="21342"/>
                        <a:pt x="19325" y="20898"/>
                        <a:pt x="20414" y="20641"/>
                      </a:cubicBezTo>
                      <a:cubicBezTo>
                        <a:pt x="21502" y="20384"/>
                        <a:pt x="21340" y="19740"/>
                        <a:pt x="19741" y="19172"/>
                      </a:cubicBezTo>
                      <a:cubicBezTo>
                        <a:pt x="18141" y="18603"/>
                        <a:pt x="13200" y="18320"/>
                        <a:pt x="10820" y="17258"/>
                      </a:cubicBezTo>
                      <a:cubicBezTo>
                        <a:pt x="8439" y="16196"/>
                        <a:pt x="6833" y="14585"/>
                        <a:pt x="5421" y="12832"/>
                      </a:cubicBezTo>
                      <a:cubicBezTo>
                        <a:pt x="4009" y="11080"/>
                        <a:pt x="2881" y="8312"/>
                        <a:pt x="2369" y="6763"/>
                      </a:cubicBezTo>
                      <a:cubicBezTo>
                        <a:pt x="1857" y="5215"/>
                        <a:pt x="2312" y="4685"/>
                        <a:pt x="2371" y="3564"/>
                      </a:cubicBezTo>
                      <a:cubicBezTo>
                        <a:pt x="2430" y="2443"/>
                        <a:pt x="2834" y="369"/>
                        <a:pt x="2690" y="56"/>
                      </a:cubicBezTo>
                      <a:cubicBezTo>
                        <a:pt x="2545" y="-258"/>
                        <a:pt x="1873" y="825"/>
                        <a:pt x="1493" y="1673"/>
                      </a:cubicBezTo>
                      <a:cubicBezTo>
                        <a:pt x="1114" y="2520"/>
                        <a:pt x="616" y="4163"/>
                        <a:pt x="375" y="5174"/>
                      </a:cubicBezTo>
                      <a:cubicBezTo>
                        <a:pt x="134" y="6184"/>
                        <a:pt x="-98" y="6313"/>
                        <a:pt x="43" y="7658"/>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7" name="Freeform 96"/>
                <p:cNvSpPr/>
                <p:nvPr/>
              </p:nvSpPr>
              <p:spPr>
                <a:xfrm>
                  <a:off x="76732" y="181550"/>
                  <a:ext cx="919479" cy="1054305"/>
                </a:xfrm>
                <a:custGeom>
                  <a:avLst/>
                  <a:gdLst/>
                  <a:ahLst/>
                  <a:cxnLst>
                    <a:cxn ang="0">
                      <a:pos x="wd2" y="hd2"/>
                    </a:cxn>
                    <a:cxn ang="5400000">
                      <a:pos x="wd2" y="hd2"/>
                    </a:cxn>
                    <a:cxn ang="10800000">
                      <a:pos x="wd2" y="hd2"/>
                    </a:cxn>
                    <a:cxn ang="16200000">
                      <a:pos x="wd2" y="hd2"/>
                    </a:cxn>
                  </a:cxnLst>
                  <a:rect l="0" t="0" r="r" b="b"/>
                  <a:pathLst>
                    <a:path w="20973" h="21299" extrusionOk="0">
                      <a:moveTo>
                        <a:pt x="132" y="21054"/>
                      </a:moveTo>
                      <a:cubicBezTo>
                        <a:pt x="42" y="20611"/>
                        <a:pt x="-239" y="19368"/>
                        <a:pt x="458" y="18043"/>
                      </a:cubicBezTo>
                      <a:cubicBezTo>
                        <a:pt x="1148" y="16729"/>
                        <a:pt x="2445" y="15121"/>
                        <a:pt x="4311" y="13135"/>
                      </a:cubicBezTo>
                      <a:cubicBezTo>
                        <a:pt x="6207" y="11150"/>
                        <a:pt x="9473" y="8072"/>
                        <a:pt x="11751" y="6119"/>
                      </a:cubicBezTo>
                      <a:cubicBezTo>
                        <a:pt x="14018" y="4161"/>
                        <a:pt x="16493" y="2414"/>
                        <a:pt x="17951" y="1418"/>
                      </a:cubicBezTo>
                      <a:cubicBezTo>
                        <a:pt x="19415" y="412"/>
                        <a:pt x="20144" y="206"/>
                        <a:pt x="20529" y="94"/>
                      </a:cubicBezTo>
                      <a:cubicBezTo>
                        <a:pt x="20921" y="-29"/>
                        <a:pt x="21361" y="-180"/>
                        <a:pt x="20364" y="702"/>
                      </a:cubicBezTo>
                      <a:cubicBezTo>
                        <a:pt x="19386" y="1579"/>
                        <a:pt x="16905" y="3311"/>
                        <a:pt x="14623" y="5341"/>
                      </a:cubicBezTo>
                      <a:cubicBezTo>
                        <a:pt x="12362" y="7382"/>
                        <a:pt x="8647" y="10859"/>
                        <a:pt x="6754" y="12912"/>
                      </a:cubicBezTo>
                      <a:cubicBezTo>
                        <a:pt x="4860" y="14964"/>
                        <a:pt x="3831" y="16480"/>
                        <a:pt x="3218" y="17674"/>
                      </a:cubicBezTo>
                      <a:cubicBezTo>
                        <a:pt x="2605" y="18867"/>
                        <a:pt x="3426" y="19451"/>
                        <a:pt x="3064" y="20041"/>
                      </a:cubicBezTo>
                      <a:cubicBezTo>
                        <a:pt x="2703" y="20630"/>
                        <a:pt x="1534" y="21080"/>
                        <a:pt x="1052" y="21250"/>
                      </a:cubicBezTo>
                      <a:cubicBezTo>
                        <a:pt x="570" y="21420"/>
                        <a:pt x="327" y="21099"/>
                        <a:pt x="132"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8" name="Freeform 97"/>
                <p:cNvSpPr/>
                <p:nvPr/>
              </p:nvSpPr>
              <p:spPr>
                <a:xfrm>
                  <a:off x="657793" y="361362"/>
                  <a:ext cx="722090" cy="975709"/>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1"/>
                        <a:pt x="-677" y="13905"/>
                        <a:pt x="556" y="11424"/>
                      </a:cubicBezTo>
                      <a:cubicBezTo>
                        <a:pt x="1789" y="8943"/>
                        <a:pt x="6989" y="3370"/>
                        <a:pt x="8689" y="1573"/>
                      </a:cubicBezTo>
                      <a:cubicBezTo>
                        <a:pt x="10389" y="-223"/>
                        <a:pt x="11481" y="-425"/>
                        <a:pt x="10767" y="681"/>
                      </a:cubicBezTo>
                      <a:cubicBezTo>
                        <a:pt x="10053" y="1787"/>
                        <a:pt x="5763" y="6068"/>
                        <a:pt x="4386" y="8187"/>
                      </a:cubicBezTo>
                      <a:cubicBezTo>
                        <a:pt x="3009" y="10307"/>
                        <a:pt x="2294" y="11969"/>
                        <a:pt x="2494" y="13439"/>
                      </a:cubicBezTo>
                      <a:cubicBezTo>
                        <a:pt x="2694" y="14908"/>
                        <a:pt x="3529" y="16007"/>
                        <a:pt x="5614" y="17044"/>
                      </a:cubicBezTo>
                      <a:cubicBezTo>
                        <a:pt x="7700" y="18080"/>
                        <a:pt x="12562" y="19052"/>
                        <a:pt x="14987" y="19634"/>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4" y="18772"/>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9" name="Freeform 98"/>
                <p:cNvSpPr/>
                <p:nvPr/>
              </p:nvSpPr>
              <p:spPr>
                <a:xfrm>
                  <a:off x="438652" y="751192"/>
                  <a:ext cx="462944" cy="494149"/>
                </a:xfrm>
                <a:custGeom>
                  <a:avLst/>
                  <a:gdLst/>
                  <a:ahLst/>
                  <a:cxnLst>
                    <a:cxn ang="0">
                      <a:pos x="wd2" y="hd2"/>
                    </a:cxn>
                    <a:cxn ang="5400000">
                      <a:pos x="wd2" y="hd2"/>
                    </a:cxn>
                    <a:cxn ang="10800000">
                      <a:pos x="wd2" y="hd2"/>
                    </a:cxn>
                    <a:cxn ang="16200000">
                      <a:pos x="wd2" y="hd2"/>
                    </a:cxn>
                  </a:cxnLst>
                  <a:rect l="0" t="0" r="r" b="b"/>
                  <a:pathLst>
                    <a:path w="19190" h="19533" extrusionOk="0">
                      <a:moveTo>
                        <a:pt x="1912" y="16373"/>
                      </a:moveTo>
                      <a:cubicBezTo>
                        <a:pt x="-270" y="15559"/>
                        <a:pt x="-847" y="13507"/>
                        <a:pt x="1573" y="10941"/>
                      </a:cubicBezTo>
                      <a:cubicBezTo>
                        <a:pt x="4377" y="7179"/>
                        <a:pt x="4224" y="5329"/>
                        <a:pt x="13014" y="94"/>
                      </a:cubicBezTo>
                      <a:cubicBezTo>
                        <a:pt x="13949" y="-701"/>
                        <a:pt x="11150" y="3740"/>
                        <a:pt x="10845" y="5628"/>
                      </a:cubicBezTo>
                      <a:cubicBezTo>
                        <a:pt x="10540" y="7517"/>
                        <a:pt x="10774" y="9826"/>
                        <a:pt x="11235" y="11478"/>
                      </a:cubicBezTo>
                      <a:cubicBezTo>
                        <a:pt x="11696" y="13130"/>
                        <a:pt x="12320" y="14324"/>
                        <a:pt x="13587" y="15580"/>
                      </a:cubicBezTo>
                      <a:cubicBezTo>
                        <a:pt x="14854" y="16836"/>
                        <a:pt x="20753" y="18902"/>
                        <a:pt x="18794" y="19040"/>
                      </a:cubicBezTo>
                      <a:cubicBezTo>
                        <a:pt x="11790" y="20899"/>
                        <a:pt x="5136" y="16944"/>
                        <a:pt x="1912" y="16373"/>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grpSp>
      <p:sp>
        <p:nvSpPr>
          <p:cNvPr id="7163"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164"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16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57755954"/>
      </p:ext>
    </p:extLst>
  </p:cSld>
  <p:clrMapOvr>
    <a:masterClrMapping/>
  </p:clrMapOvr>
  <p:transition spd="med"/>
</p:sldLayout>
</file>

<file path=ppt/slideLayouts/slideLayout1272.xml><?xml version="1.0" encoding="utf-8"?>
<p:sldLayout xmlns:a="http://schemas.openxmlformats.org/drawingml/2006/main" xmlns:r="http://schemas.openxmlformats.org/officeDocument/2006/relationships" xmlns:p="http://schemas.openxmlformats.org/presentationml/2006/main" showMasterSp="0" type="tx">
  <p:cSld name="44_Title and Content">
    <p:bg>
      <p:bgPr>
        <a:solidFill>
          <a:srgbClr val="9CDCDA"/>
        </a:solidFill>
        <a:effectLst/>
      </p:bgPr>
    </p:bg>
    <p:spTree>
      <p:nvGrpSpPr>
        <p:cNvPr id="1" name=""/>
        <p:cNvGrpSpPr/>
        <p:nvPr/>
      </p:nvGrpSpPr>
      <p:grpSpPr>
        <a:xfrm>
          <a:off x="0" y="0"/>
          <a:ext cx="0" cy="0"/>
          <a:chOff x="0" y="0"/>
          <a:chExt cx="0" cy="0"/>
        </a:xfrm>
      </p:grpSpPr>
      <p:grpSp>
        <p:nvGrpSpPr>
          <p:cNvPr id="7267" name="Group 2"/>
          <p:cNvGrpSpPr/>
          <p:nvPr/>
        </p:nvGrpSpPr>
        <p:grpSpPr>
          <a:xfrm>
            <a:off x="-341607" y="-213936"/>
            <a:ext cx="9600389" cy="7485696"/>
            <a:chOff x="0" y="0"/>
            <a:chExt cx="9600387" cy="7485695"/>
          </a:xfrm>
        </p:grpSpPr>
        <p:grpSp>
          <p:nvGrpSpPr>
            <p:cNvPr id="7253" name="Group 3"/>
            <p:cNvGrpSpPr/>
            <p:nvPr/>
          </p:nvGrpSpPr>
          <p:grpSpPr>
            <a:xfrm>
              <a:off x="-1" y="0"/>
              <a:ext cx="9600389" cy="7485696"/>
              <a:chOff x="0" y="0"/>
              <a:chExt cx="9600387" cy="7485695"/>
            </a:xfrm>
          </p:grpSpPr>
          <p:sp>
            <p:nvSpPr>
              <p:cNvPr id="717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3"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8"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6"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0"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1"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256" name="Group 85"/>
            <p:cNvGrpSpPr/>
            <p:nvPr/>
          </p:nvGrpSpPr>
          <p:grpSpPr>
            <a:xfrm>
              <a:off x="532106" y="687010"/>
              <a:ext cx="8745538" cy="223839"/>
              <a:chOff x="0" y="0"/>
              <a:chExt cx="8745537" cy="223837"/>
            </a:xfrm>
          </p:grpSpPr>
          <p:sp>
            <p:nvSpPr>
              <p:cNvPr id="725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259" name="Group 88"/>
            <p:cNvGrpSpPr/>
            <p:nvPr/>
          </p:nvGrpSpPr>
          <p:grpSpPr>
            <a:xfrm>
              <a:off x="424156" y="596523"/>
              <a:ext cx="8745538" cy="223838"/>
              <a:chOff x="0" y="0"/>
              <a:chExt cx="8745537" cy="223837"/>
            </a:xfrm>
          </p:grpSpPr>
          <p:sp>
            <p:nvSpPr>
              <p:cNvPr id="725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26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266" name="Group 92"/>
            <p:cNvGrpSpPr/>
            <p:nvPr/>
          </p:nvGrpSpPr>
          <p:grpSpPr>
            <a:xfrm>
              <a:off x="579241" y="366407"/>
              <a:ext cx="1124880" cy="1123270"/>
              <a:chOff x="0" y="0"/>
              <a:chExt cx="1124878" cy="1123268"/>
            </a:xfrm>
          </p:grpSpPr>
          <p:sp>
            <p:nvSpPr>
              <p:cNvPr id="726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6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6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6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6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268"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269"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27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79431763"/>
      </p:ext>
    </p:extLst>
  </p:cSld>
  <p:clrMapOvr>
    <a:masterClrMapping/>
  </p:clrMapOvr>
  <p:transition spd="med"/>
</p:sldLayout>
</file>

<file path=ppt/slideLayouts/slideLayout1273.xml><?xml version="1.0" encoding="utf-8"?>
<p:sldLayout xmlns:a="http://schemas.openxmlformats.org/drawingml/2006/main" xmlns:r="http://schemas.openxmlformats.org/officeDocument/2006/relationships" xmlns:p="http://schemas.openxmlformats.org/presentationml/2006/main" showMasterSp="0" type="tx">
  <p:cSld name="40_Section Header">
    <p:bg>
      <p:bgPr>
        <a:solidFill>
          <a:srgbClr val="9CDCDA"/>
        </a:solidFill>
        <a:effectLst/>
      </p:bgPr>
    </p:bg>
    <p:spTree>
      <p:nvGrpSpPr>
        <p:cNvPr id="1" name=""/>
        <p:cNvGrpSpPr/>
        <p:nvPr/>
      </p:nvGrpSpPr>
      <p:grpSpPr>
        <a:xfrm>
          <a:off x="0" y="0"/>
          <a:ext cx="0" cy="0"/>
          <a:chOff x="0" y="0"/>
          <a:chExt cx="0" cy="0"/>
        </a:xfrm>
      </p:grpSpPr>
      <p:grpSp>
        <p:nvGrpSpPr>
          <p:cNvPr id="7372" name="Group 2"/>
          <p:cNvGrpSpPr/>
          <p:nvPr/>
        </p:nvGrpSpPr>
        <p:grpSpPr>
          <a:xfrm>
            <a:off x="-341607" y="-213936"/>
            <a:ext cx="9600389" cy="7485696"/>
            <a:chOff x="0" y="0"/>
            <a:chExt cx="9600387" cy="7485695"/>
          </a:xfrm>
        </p:grpSpPr>
        <p:grpSp>
          <p:nvGrpSpPr>
            <p:cNvPr id="7358" name="Group 3"/>
            <p:cNvGrpSpPr/>
            <p:nvPr/>
          </p:nvGrpSpPr>
          <p:grpSpPr>
            <a:xfrm>
              <a:off x="-1" y="0"/>
              <a:ext cx="9600389" cy="7485696"/>
              <a:chOff x="0" y="0"/>
              <a:chExt cx="9600387" cy="7485695"/>
            </a:xfrm>
          </p:grpSpPr>
          <p:sp>
            <p:nvSpPr>
              <p:cNvPr id="727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7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7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361" name="Group 85"/>
            <p:cNvGrpSpPr/>
            <p:nvPr/>
          </p:nvGrpSpPr>
          <p:grpSpPr>
            <a:xfrm>
              <a:off x="532106" y="687010"/>
              <a:ext cx="8745538" cy="223839"/>
              <a:chOff x="0" y="0"/>
              <a:chExt cx="8745537" cy="223837"/>
            </a:xfrm>
          </p:grpSpPr>
          <p:sp>
            <p:nvSpPr>
              <p:cNvPr id="735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364" name="Group 88"/>
            <p:cNvGrpSpPr/>
            <p:nvPr/>
          </p:nvGrpSpPr>
          <p:grpSpPr>
            <a:xfrm>
              <a:off x="424156" y="596523"/>
              <a:ext cx="8745538" cy="223838"/>
              <a:chOff x="0" y="0"/>
              <a:chExt cx="8745537" cy="223837"/>
            </a:xfrm>
          </p:grpSpPr>
          <p:sp>
            <p:nvSpPr>
              <p:cNvPr id="736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36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371" name="Group 92"/>
            <p:cNvGrpSpPr/>
            <p:nvPr/>
          </p:nvGrpSpPr>
          <p:grpSpPr>
            <a:xfrm>
              <a:off x="579241" y="366407"/>
              <a:ext cx="1124880" cy="1123270"/>
              <a:chOff x="0" y="0"/>
              <a:chExt cx="1124878" cy="1123268"/>
            </a:xfrm>
          </p:grpSpPr>
          <p:sp>
            <p:nvSpPr>
              <p:cNvPr id="736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7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37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737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37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75919183"/>
      </p:ext>
    </p:extLst>
  </p:cSld>
  <p:clrMapOvr>
    <a:masterClrMapping/>
  </p:clrMapOvr>
  <p:transition spd="med"/>
</p:sldLayout>
</file>

<file path=ppt/slideLayouts/slideLayout1274.xml><?xml version="1.0" encoding="utf-8"?>
<p:sldLayout xmlns:a="http://schemas.openxmlformats.org/drawingml/2006/main" xmlns:r="http://schemas.openxmlformats.org/officeDocument/2006/relationships" xmlns:p="http://schemas.openxmlformats.org/presentationml/2006/main" showMasterSp="0" type="tx">
  <p:cSld name="40_Two Content">
    <p:bg>
      <p:bgPr>
        <a:solidFill>
          <a:srgbClr val="9CDCDA"/>
        </a:solidFill>
        <a:effectLst/>
      </p:bgPr>
    </p:bg>
    <p:spTree>
      <p:nvGrpSpPr>
        <p:cNvPr id="1" name=""/>
        <p:cNvGrpSpPr/>
        <p:nvPr/>
      </p:nvGrpSpPr>
      <p:grpSpPr>
        <a:xfrm>
          <a:off x="0" y="0"/>
          <a:ext cx="0" cy="0"/>
          <a:chOff x="0" y="0"/>
          <a:chExt cx="0" cy="0"/>
        </a:xfrm>
      </p:grpSpPr>
      <p:grpSp>
        <p:nvGrpSpPr>
          <p:cNvPr id="7477" name="Group 2"/>
          <p:cNvGrpSpPr/>
          <p:nvPr/>
        </p:nvGrpSpPr>
        <p:grpSpPr>
          <a:xfrm>
            <a:off x="-341607" y="-213936"/>
            <a:ext cx="9600389" cy="7485696"/>
            <a:chOff x="0" y="0"/>
            <a:chExt cx="9600387" cy="7485695"/>
          </a:xfrm>
        </p:grpSpPr>
        <p:grpSp>
          <p:nvGrpSpPr>
            <p:cNvPr id="7463" name="Group 3"/>
            <p:cNvGrpSpPr/>
            <p:nvPr/>
          </p:nvGrpSpPr>
          <p:grpSpPr>
            <a:xfrm>
              <a:off x="-1" y="0"/>
              <a:ext cx="9600389" cy="7485696"/>
              <a:chOff x="0" y="0"/>
              <a:chExt cx="9600387" cy="7485695"/>
            </a:xfrm>
          </p:grpSpPr>
          <p:sp>
            <p:nvSpPr>
              <p:cNvPr id="738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3"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8"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6"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0"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1"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466" name="Group 85"/>
            <p:cNvGrpSpPr/>
            <p:nvPr/>
          </p:nvGrpSpPr>
          <p:grpSpPr>
            <a:xfrm>
              <a:off x="532106" y="687010"/>
              <a:ext cx="8745538" cy="223839"/>
              <a:chOff x="0" y="0"/>
              <a:chExt cx="8745537" cy="223837"/>
            </a:xfrm>
          </p:grpSpPr>
          <p:sp>
            <p:nvSpPr>
              <p:cNvPr id="746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469" name="Group 88"/>
            <p:cNvGrpSpPr/>
            <p:nvPr/>
          </p:nvGrpSpPr>
          <p:grpSpPr>
            <a:xfrm>
              <a:off x="424156" y="596523"/>
              <a:ext cx="8745538" cy="223838"/>
              <a:chOff x="0" y="0"/>
              <a:chExt cx="8745537" cy="223837"/>
            </a:xfrm>
          </p:grpSpPr>
          <p:sp>
            <p:nvSpPr>
              <p:cNvPr id="746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47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476" name="Group 92"/>
            <p:cNvGrpSpPr/>
            <p:nvPr/>
          </p:nvGrpSpPr>
          <p:grpSpPr>
            <a:xfrm>
              <a:off x="579241" y="366407"/>
              <a:ext cx="1124880" cy="1123270"/>
              <a:chOff x="0" y="0"/>
              <a:chExt cx="1124878" cy="1123268"/>
            </a:xfrm>
          </p:grpSpPr>
          <p:sp>
            <p:nvSpPr>
              <p:cNvPr id="747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478"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47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48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69617202"/>
      </p:ext>
    </p:extLst>
  </p:cSld>
  <p:clrMapOvr>
    <a:masterClrMapping/>
  </p:clrMapOvr>
  <p:transition spd="med"/>
</p:sldLayout>
</file>

<file path=ppt/slideLayouts/slideLayout1275.xml><?xml version="1.0" encoding="utf-8"?>
<p:sldLayout xmlns:a="http://schemas.openxmlformats.org/drawingml/2006/main" xmlns:r="http://schemas.openxmlformats.org/officeDocument/2006/relationships" xmlns:p="http://schemas.openxmlformats.org/presentationml/2006/main" showMasterSp="0" type="tx">
  <p:cSld name="41_Comparison">
    <p:bg>
      <p:bgPr>
        <a:solidFill>
          <a:srgbClr val="9CDCDA"/>
        </a:solidFill>
        <a:effectLst/>
      </p:bgPr>
    </p:bg>
    <p:spTree>
      <p:nvGrpSpPr>
        <p:cNvPr id="1" name=""/>
        <p:cNvGrpSpPr/>
        <p:nvPr/>
      </p:nvGrpSpPr>
      <p:grpSpPr>
        <a:xfrm>
          <a:off x="0" y="0"/>
          <a:ext cx="0" cy="0"/>
          <a:chOff x="0" y="0"/>
          <a:chExt cx="0" cy="0"/>
        </a:xfrm>
      </p:grpSpPr>
      <p:grpSp>
        <p:nvGrpSpPr>
          <p:cNvPr id="7582" name="Group 2"/>
          <p:cNvGrpSpPr/>
          <p:nvPr/>
        </p:nvGrpSpPr>
        <p:grpSpPr>
          <a:xfrm>
            <a:off x="-341607" y="-213936"/>
            <a:ext cx="9600389" cy="7485696"/>
            <a:chOff x="0" y="0"/>
            <a:chExt cx="9600387" cy="7485695"/>
          </a:xfrm>
        </p:grpSpPr>
        <p:grpSp>
          <p:nvGrpSpPr>
            <p:cNvPr id="7568" name="Group 3"/>
            <p:cNvGrpSpPr/>
            <p:nvPr/>
          </p:nvGrpSpPr>
          <p:grpSpPr>
            <a:xfrm>
              <a:off x="-1" y="0"/>
              <a:ext cx="9600389" cy="7485696"/>
              <a:chOff x="0" y="0"/>
              <a:chExt cx="9600387" cy="7485695"/>
            </a:xfrm>
          </p:grpSpPr>
          <p:sp>
            <p:nvSpPr>
              <p:cNvPr id="748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8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8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571" name="Group 85"/>
            <p:cNvGrpSpPr/>
            <p:nvPr/>
          </p:nvGrpSpPr>
          <p:grpSpPr>
            <a:xfrm>
              <a:off x="532106" y="687010"/>
              <a:ext cx="8745538" cy="223839"/>
              <a:chOff x="0" y="0"/>
              <a:chExt cx="8745537" cy="223837"/>
            </a:xfrm>
          </p:grpSpPr>
          <p:sp>
            <p:nvSpPr>
              <p:cNvPr id="756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574" name="Group 88"/>
            <p:cNvGrpSpPr/>
            <p:nvPr/>
          </p:nvGrpSpPr>
          <p:grpSpPr>
            <a:xfrm>
              <a:off x="424156" y="596523"/>
              <a:ext cx="8745538" cy="223838"/>
              <a:chOff x="0" y="0"/>
              <a:chExt cx="8745537" cy="223837"/>
            </a:xfrm>
          </p:grpSpPr>
          <p:sp>
            <p:nvSpPr>
              <p:cNvPr id="757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57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581" name="Group 92"/>
            <p:cNvGrpSpPr/>
            <p:nvPr/>
          </p:nvGrpSpPr>
          <p:grpSpPr>
            <a:xfrm>
              <a:off x="579241" y="366407"/>
              <a:ext cx="1124880" cy="1123270"/>
              <a:chOff x="0" y="0"/>
              <a:chExt cx="1124878" cy="1123268"/>
            </a:xfrm>
          </p:grpSpPr>
          <p:sp>
            <p:nvSpPr>
              <p:cNvPr id="757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8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583"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58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58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758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56030541"/>
      </p:ext>
    </p:extLst>
  </p:cSld>
  <p:clrMapOvr>
    <a:masterClrMapping/>
  </p:clrMapOvr>
  <p:transition spd="med"/>
</p:sldLayout>
</file>

<file path=ppt/slideLayouts/slideLayout1276.xml><?xml version="1.0" encoding="utf-8"?>
<p:sldLayout xmlns:a="http://schemas.openxmlformats.org/drawingml/2006/main" xmlns:r="http://schemas.openxmlformats.org/officeDocument/2006/relationships" xmlns:p="http://schemas.openxmlformats.org/presentationml/2006/main" showMasterSp="0" type="tx">
  <p:cSld name="41_Title Only">
    <p:bg>
      <p:bgPr>
        <a:solidFill>
          <a:srgbClr val="9CDCDA"/>
        </a:solidFill>
        <a:effectLst/>
      </p:bgPr>
    </p:bg>
    <p:spTree>
      <p:nvGrpSpPr>
        <p:cNvPr id="1" name=""/>
        <p:cNvGrpSpPr/>
        <p:nvPr/>
      </p:nvGrpSpPr>
      <p:grpSpPr>
        <a:xfrm>
          <a:off x="0" y="0"/>
          <a:ext cx="0" cy="0"/>
          <a:chOff x="0" y="0"/>
          <a:chExt cx="0" cy="0"/>
        </a:xfrm>
      </p:grpSpPr>
      <p:grpSp>
        <p:nvGrpSpPr>
          <p:cNvPr id="7688" name="Group 2"/>
          <p:cNvGrpSpPr/>
          <p:nvPr/>
        </p:nvGrpSpPr>
        <p:grpSpPr>
          <a:xfrm>
            <a:off x="-341607" y="-213936"/>
            <a:ext cx="9600389" cy="7485696"/>
            <a:chOff x="0" y="0"/>
            <a:chExt cx="9600387" cy="7485695"/>
          </a:xfrm>
        </p:grpSpPr>
        <p:grpSp>
          <p:nvGrpSpPr>
            <p:cNvPr id="7674" name="Group 3"/>
            <p:cNvGrpSpPr/>
            <p:nvPr/>
          </p:nvGrpSpPr>
          <p:grpSpPr>
            <a:xfrm>
              <a:off x="-1" y="0"/>
              <a:ext cx="9600389" cy="7485696"/>
              <a:chOff x="0" y="0"/>
              <a:chExt cx="9600387" cy="7485695"/>
            </a:xfrm>
          </p:grpSpPr>
          <p:sp>
            <p:nvSpPr>
              <p:cNvPr id="759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4"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9"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7"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1"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2"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677" name="Group 85"/>
            <p:cNvGrpSpPr/>
            <p:nvPr/>
          </p:nvGrpSpPr>
          <p:grpSpPr>
            <a:xfrm>
              <a:off x="532106" y="687010"/>
              <a:ext cx="8745538" cy="223839"/>
              <a:chOff x="0" y="0"/>
              <a:chExt cx="8745537" cy="223837"/>
            </a:xfrm>
          </p:grpSpPr>
          <p:sp>
            <p:nvSpPr>
              <p:cNvPr id="767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680" name="Group 88"/>
            <p:cNvGrpSpPr/>
            <p:nvPr/>
          </p:nvGrpSpPr>
          <p:grpSpPr>
            <a:xfrm>
              <a:off x="424156" y="596523"/>
              <a:ext cx="8745538" cy="223838"/>
              <a:chOff x="0" y="0"/>
              <a:chExt cx="8745537" cy="223837"/>
            </a:xfrm>
          </p:grpSpPr>
          <p:sp>
            <p:nvSpPr>
              <p:cNvPr id="767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68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687" name="Group 92"/>
            <p:cNvGrpSpPr/>
            <p:nvPr/>
          </p:nvGrpSpPr>
          <p:grpSpPr>
            <a:xfrm>
              <a:off x="579241" y="366407"/>
              <a:ext cx="1124880" cy="1123270"/>
              <a:chOff x="0" y="0"/>
              <a:chExt cx="1124878" cy="1123268"/>
            </a:xfrm>
          </p:grpSpPr>
          <p:sp>
            <p:nvSpPr>
              <p:cNvPr id="768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8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8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8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8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689"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6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67591491"/>
      </p:ext>
    </p:extLst>
  </p:cSld>
  <p:clrMapOvr>
    <a:masterClrMapping/>
  </p:clrMapOvr>
  <p:transition spd="med"/>
</p:sldLayout>
</file>

<file path=ppt/slideLayouts/slideLayout1277.xml><?xml version="1.0" encoding="utf-8"?>
<p:sldLayout xmlns:a="http://schemas.openxmlformats.org/drawingml/2006/main" xmlns:r="http://schemas.openxmlformats.org/officeDocument/2006/relationships" xmlns:p="http://schemas.openxmlformats.org/presentationml/2006/main" showMasterSp="0" type="tx">
  <p:cSld name="46_Blank">
    <p:bg>
      <p:bgPr>
        <a:solidFill>
          <a:srgbClr val="9CDCDA"/>
        </a:solidFill>
        <a:effectLst/>
      </p:bgPr>
    </p:bg>
    <p:spTree>
      <p:nvGrpSpPr>
        <p:cNvPr id="1" name=""/>
        <p:cNvGrpSpPr/>
        <p:nvPr/>
      </p:nvGrpSpPr>
      <p:grpSpPr>
        <a:xfrm>
          <a:off x="0" y="0"/>
          <a:ext cx="0" cy="0"/>
          <a:chOff x="0" y="0"/>
          <a:chExt cx="0" cy="0"/>
        </a:xfrm>
      </p:grpSpPr>
      <p:grpSp>
        <p:nvGrpSpPr>
          <p:cNvPr id="7792" name="Group 2"/>
          <p:cNvGrpSpPr/>
          <p:nvPr/>
        </p:nvGrpSpPr>
        <p:grpSpPr>
          <a:xfrm>
            <a:off x="-341607" y="-213936"/>
            <a:ext cx="9600389" cy="7485696"/>
            <a:chOff x="0" y="0"/>
            <a:chExt cx="9600387" cy="7485695"/>
          </a:xfrm>
        </p:grpSpPr>
        <p:grpSp>
          <p:nvGrpSpPr>
            <p:cNvPr id="7778" name="Group 3"/>
            <p:cNvGrpSpPr/>
            <p:nvPr/>
          </p:nvGrpSpPr>
          <p:grpSpPr>
            <a:xfrm>
              <a:off x="-1" y="0"/>
              <a:ext cx="9600389" cy="7485696"/>
              <a:chOff x="0" y="0"/>
              <a:chExt cx="9600387" cy="7485695"/>
            </a:xfrm>
          </p:grpSpPr>
          <p:sp>
            <p:nvSpPr>
              <p:cNvPr id="769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9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9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781" name="Group 85"/>
            <p:cNvGrpSpPr/>
            <p:nvPr/>
          </p:nvGrpSpPr>
          <p:grpSpPr>
            <a:xfrm>
              <a:off x="532106" y="687010"/>
              <a:ext cx="8745538" cy="223839"/>
              <a:chOff x="0" y="0"/>
              <a:chExt cx="8745537" cy="223837"/>
            </a:xfrm>
          </p:grpSpPr>
          <p:sp>
            <p:nvSpPr>
              <p:cNvPr id="777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784" name="Group 88"/>
            <p:cNvGrpSpPr/>
            <p:nvPr/>
          </p:nvGrpSpPr>
          <p:grpSpPr>
            <a:xfrm>
              <a:off x="424156" y="596523"/>
              <a:ext cx="8745538" cy="223838"/>
              <a:chOff x="0" y="0"/>
              <a:chExt cx="8745537" cy="223837"/>
            </a:xfrm>
          </p:grpSpPr>
          <p:sp>
            <p:nvSpPr>
              <p:cNvPr id="778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78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791" name="Group 92"/>
            <p:cNvGrpSpPr/>
            <p:nvPr/>
          </p:nvGrpSpPr>
          <p:grpSpPr>
            <a:xfrm>
              <a:off x="579241" y="366407"/>
              <a:ext cx="1124880" cy="1123270"/>
              <a:chOff x="0" y="0"/>
              <a:chExt cx="1124878" cy="1123268"/>
            </a:xfrm>
          </p:grpSpPr>
          <p:sp>
            <p:nvSpPr>
              <p:cNvPr id="778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9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79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70950618"/>
      </p:ext>
    </p:extLst>
  </p:cSld>
  <p:clrMapOvr>
    <a:masterClrMapping/>
  </p:clrMapOvr>
  <p:transition spd="med"/>
</p:sldLayout>
</file>

<file path=ppt/slideLayouts/slideLayout1278.xml><?xml version="1.0" encoding="utf-8"?>
<p:sldLayout xmlns:a="http://schemas.openxmlformats.org/drawingml/2006/main" xmlns:r="http://schemas.openxmlformats.org/officeDocument/2006/relationships" xmlns:p="http://schemas.openxmlformats.org/presentationml/2006/main" showMasterSp="0" type="tx">
  <p:cSld name="41_Content with Caption">
    <p:bg>
      <p:bgPr>
        <a:solidFill>
          <a:srgbClr val="9CDCDA"/>
        </a:solidFill>
        <a:effectLst/>
      </p:bgPr>
    </p:bg>
    <p:spTree>
      <p:nvGrpSpPr>
        <p:cNvPr id="1" name=""/>
        <p:cNvGrpSpPr/>
        <p:nvPr/>
      </p:nvGrpSpPr>
      <p:grpSpPr>
        <a:xfrm>
          <a:off x="0" y="0"/>
          <a:ext cx="0" cy="0"/>
          <a:chOff x="0" y="0"/>
          <a:chExt cx="0" cy="0"/>
        </a:xfrm>
      </p:grpSpPr>
      <p:grpSp>
        <p:nvGrpSpPr>
          <p:cNvPr id="7895" name="Group 2"/>
          <p:cNvGrpSpPr/>
          <p:nvPr/>
        </p:nvGrpSpPr>
        <p:grpSpPr>
          <a:xfrm>
            <a:off x="-341607" y="-213936"/>
            <a:ext cx="9600389" cy="7485696"/>
            <a:chOff x="0" y="0"/>
            <a:chExt cx="9600387" cy="7485695"/>
          </a:xfrm>
        </p:grpSpPr>
        <p:grpSp>
          <p:nvGrpSpPr>
            <p:cNvPr id="7881" name="Group 3"/>
            <p:cNvGrpSpPr/>
            <p:nvPr/>
          </p:nvGrpSpPr>
          <p:grpSpPr>
            <a:xfrm>
              <a:off x="-1" y="0"/>
              <a:ext cx="9600389" cy="7485696"/>
              <a:chOff x="0" y="0"/>
              <a:chExt cx="9600387" cy="7485695"/>
            </a:xfrm>
          </p:grpSpPr>
          <p:sp>
            <p:nvSpPr>
              <p:cNvPr id="7800"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1"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2"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3"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4"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5"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6"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7"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8"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9"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0"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1"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2"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3"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4"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5"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6"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7"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8"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9"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0"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1"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2"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3"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4"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5"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6"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7"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8"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9"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0"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1"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2"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3"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4"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5"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6"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7"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8"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9"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0"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1"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2"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3"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4"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5"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6"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7"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8"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9"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0"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1"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2"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3"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4"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5"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6"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7"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8"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9"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0"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1"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2"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3"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4"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5"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6"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7"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8"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9"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0"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1"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2"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3"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4"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5"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6"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7"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8"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9"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80"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884" name="Group 85"/>
            <p:cNvGrpSpPr/>
            <p:nvPr/>
          </p:nvGrpSpPr>
          <p:grpSpPr>
            <a:xfrm>
              <a:off x="532106" y="687010"/>
              <a:ext cx="8745538" cy="223839"/>
              <a:chOff x="0" y="0"/>
              <a:chExt cx="8745537" cy="223837"/>
            </a:xfrm>
          </p:grpSpPr>
          <p:sp>
            <p:nvSpPr>
              <p:cNvPr id="7882"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83"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887" name="Group 88"/>
            <p:cNvGrpSpPr/>
            <p:nvPr/>
          </p:nvGrpSpPr>
          <p:grpSpPr>
            <a:xfrm>
              <a:off x="424156" y="596523"/>
              <a:ext cx="8745538" cy="223838"/>
              <a:chOff x="0" y="0"/>
              <a:chExt cx="8745537" cy="223837"/>
            </a:xfrm>
          </p:grpSpPr>
          <p:sp>
            <p:nvSpPr>
              <p:cNvPr id="7885"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86"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888"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894" name="Group 92"/>
            <p:cNvGrpSpPr/>
            <p:nvPr/>
          </p:nvGrpSpPr>
          <p:grpSpPr>
            <a:xfrm>
              <a:off x="579241" y="366407"/>
              <a:ext cx="1124880" cy="1123270"/>
              <a:chOff x="0" y="0"/>
              <a:chExt cx="1124878" cy="1123268"/>
            </a:xfrm>
          </p:grpSpPr>
          <p:sp>
            <p:nvSpPr>
              <p:cNvPr id="7889"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0"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1"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2"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3"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896"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789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89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78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84314058"/>
      </p:ext>
    </p:extLst>
  </p:cSld>
  <p:clrMapOvr>
    <a:masterClrMapping/>
  </p:clrMapOvr>
  <p:transition spd="med"/>
</p:sldLayout>
</file>

<file path=ppt/slideLayouts/slideLayout1279.xml><?xml version="1.0" encoding="utf-8"?>
<p:sldLayout xmlns:a="http://schemas.openxmlformats.org/drawingml/2006/main" xmlns:r="http://schemas.openxmlformats.org/officeDocument/2006/relationships" xmlns:p="http://schemas.openxmlformats.org/presentationml/2006/main" showMasterSp="0" type="tx">
  <p:cSld name="41_Picture with Caption">
    <p:bg>
      <p:bgPr>
        <a:solidFill>
          <a:srgbClr val="9CDCDA"/>
        </a:solidFill>
        <a:effectLst/>
      </p:bgPr>
    </p:bg>
    <p:spTree>
      <p:nvGrpSpPr>
        <p:cNvPr id="1" name=""/>
        <p:cNvGrpSpPr/>
        <p:nvPr/>
      </p:nvGrpSpPr>
      <p:grpSpPr>
        <a:xfrm>
          <a:off x="0" y="0"/>
          <a:ext cx="0" cy="0"/>
          <a:chOff x="0" y="0"/>
          <a:chExt cx="0" cy="0"/>
        </a:xfrm>
      </p:grpSpPr>
      <p:grpSp>
        <p:nvGrpSpPr>
          <p:cNvPr id="8001" name="Group 2"/>
          <p:cNvGrpSpPr/>
          <p:nvPr/>
        </p:nvGrpSpPr>
        <p:grpSpPr>
          <a:xfrm>
            <a:off x="-341607" y="-213936"/>
            <a:ext cx="9600389" cy="7485696"/>
            <a:chOff x="0" y="0"/>
            <a:chExt cx="9600387" cy="7485695"/>
          </a:xfrm>
        </p:grpSpPr>
        <p:grpSp>
          <p:nvGrpSpPr>
            <p:cNvPr id="7987" name="Group 3"/>
            <p:cNvGrpSpPr/>
            <p:nvPr/>
          </p:nvGrpSpPr>
          <p:grpSpPr>
            <a:xfrm>
              <a:off x="-1" y="0"/>
              <a:ext cx="9600389" cy="7485696"/>
              <a:chOff x="0" y="0"/>
              <a:chExt cx="9600387" cy="7485695"/>
            </a:xfrm>
          </p:grpSpPr>
          <p:sp>
            <p:nvSpPr>
              <p:cNvPr id="7906"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07"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08"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09"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0"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1"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3"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4"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5"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6"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7"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8"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9"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0"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1"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2"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3"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4"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5"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6"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7"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8"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9"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0"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1"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2"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3"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4"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5"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6"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7"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8"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9"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0"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1"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2"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3"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4"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6"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7"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8"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9"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0"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1"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2"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3"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5"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6"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7"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8"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0"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1"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2"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3"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4"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5"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6"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7"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8"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9"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0"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1"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2"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3"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4"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5"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6"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7"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8"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9"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0"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1"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2"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3"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4"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5"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6"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990" name="Group 85"/>
            <p:cNvGrpSpPr/>
            <p:nvPr/>
          </p:nvGrpSpPr>
          <p:grpSpPr>
            <a:xfrm>
              <a:off x="532106" y="687010"/>
              <a:ext cx="8745538" cy="223839"/>
              <a:chOff x="0" y="0"/>
              <a:chExt cx="8745537" cy="223837"/>
            </a:xfrm>
          </p:grpSpPr>
          <p:sp>
            <p:nvSpPr>
              <p:cNvPr id="7988"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9"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993" name="Group 88"/>
            <p:cNvGrpSpPr/>
            <p:nvPr/>
          </p:nvGrpSpPr>
          <p:grpSpPr>
            <a:xfrm>
              <a:off x="424156" y="596523"/>
              <a:ext cx="8745538" cy="223838"/>
              <a:chOff x="0" y="0"/>
              <a:chExt cx="8745537" cy="223837"/>
            </a:xfrm>
          </p:grpSpPr>
          <p:sp>
            <p:nvSpPr>
              <p:cNvPr id="7991"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2"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994"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8000" name="Group 92"/>
            <p:cNvGrpSpPr/>
            <p:nvPr/>
          </p:nvGrpSpPr>
          <p:grpSpPr>
            <a:xfrm>
              <a:off x="579241" y="366407"/>
              <a:ext cx="1124880" cy="1123270"/>
              <a:chOff x="0" y="0"/>
              <a:chExt cx="1124878" cy="1123268"/>
            </a:xfrm>
          </p:grpSpPr>
          <p:sp>
            <p:nvSpPr>
              <p:cNvPr id="7995"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6"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7"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8"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9"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8002"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800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00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800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82794985"/>
      </p:ext>
    </p:extLst>
  </p:cSld>
  <p:clrMapOvr>
    <a:masterClrMapping/>
  </p:clrMapOvr>
  <p:transition spd="med"/>
</p:sldLayout>
</file>

<file path=ppt/slideLayouts/slideLayout1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F64C5F3C-FC22-4A4E-82A9-4CACB4298AE5}"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00742986"/>
      </p:ext>
    </p:extLst>
  </p:cSld>
  <p:clrMapOvr>
    <a:masterClrMapping/>
  </p:clrMapOvr>
</p:sldLayout>
</file>

<file path=ppt/slideLayouts/slideLayout1280.xml><?xml version="1.0" encoding="utf-8"?>
<p:sldLayout xmlns:a="http://schemas.openxmlformats.org/drawingml/2006/main" xmlns:r="http://schemas.openxmlformats.org/officeDocument/2006/relationships" xmlns:p="http://schemas.openxmlformats.org/presentationml/2006/main" showMasterSp="0" type="tx">
  <p:cSld name="4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01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1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1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57107157"/>
      </p:ext>
    </p:extLst>
  </p:cSld>
  <p:clrMapOvr>
    <a:masterClrMapping/>
  </p:clrMapOvr>
  <p:transition spd="med"/>
</p:sldLayout>
</file>

<file path=ppt/slideLayouts/slideLayout1281.xml><?xml version="1.0" encoding="utf-8"?>
<p:sldLayout xmlns:a="http://schemas.openxmlformats.org/drawingml/2006/main" xmlns:r="http://schemas.openxmlformats.org/officeDocument/2006/relationships" xmlns:p="http://schemas.openxmlformats.org/presentationml/2006/main" showMasterSp="0" type="tx">
  <p:cSld name="4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02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2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2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1046608"/>
      </p:ext>
    </p:extLst>
  </p:cSld>
  <p:clrMapOvr>
    <a:masterClrMapping/>
  </p:clrMapOvr>
  <p:transition spd="med"/>
</p:sldLayout>
</file>

<file path=ppt/slideLayouts/slideLayout1282.xml><?xml version="1.0" encoding="utf-8"?>
<p:sldLayout xmlns:a="http://schemas.openxmlformats.org/drawingml/2006/main" xmlns:r="http://schemas.openxmlformats.org/officeDocument/2006/relationships" xmlns:p="http://schemas.openxmlformats.org/presentationml/2006/main" showMasterSp="0" type="tx">
  <p:cSld name="4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03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3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37515802"/>
      </p:ext>
    </p:extLst>
  </p:cSld>
  <p:clrMapOvr>
    <a:masterClrMapping/>
  </p:clrMapOvr>
  <p:transition spd="med"/>
</p:sldLayout>
</file>

<file path=ppt/slideLayouts/slideLayout1283.xml><?xml version="1.0" encoding="utf-8"?>
<p:sldLayout xmlns:a="http://schemas.openxmlformats.org/drawingml/2006/main" xmlns:r="http://schemas.openxmlformats.org/officeDocument/2006/relationships" xmlns:p="http://schemas.openxmlformats.org/presentationml/2006/main" showMasterSp="0" type="tx">
  <p:cSld name="4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03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4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32270395"/>
      </p:ext>
    </p:extLst>
  </p:cSld>
  <p:clrMapOvr>
    <a:masterClrMapping/>
  </p:clrMapOvr>
  <p:transition spd="med"/>
</p:sldLayout>
</file>

<file path=ppt/slideLayouts/slideLayout1284.xml><?xml version="1.0" encoding="utf-8"?>
<p:sldLayout xmlns:a="http://schemas.openxmlformats.org/drawingml/2006/main" xmlns:r="http://schemas.openxmlformats.org/officeDocument/2006/relationships" xmlns:p="http://schemas.openxmlformats.org/presentationml/2006/main" showMasterSp="0" type="tx">
  <p:cSld name="4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04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4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5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05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97642556"/>
      </p:ext>
    </p:extLst>
  </p:cSld>
  <p:clrMapOvr>
    <a:masterClrMapping/>
  </p:clrMapOvr>
  <p:transition spd="med"/>
</p:sldLayout>
</file>

<file path=ppt/slideLayouts/slideLayout1285.xml><?xml version="1.0" encoding="utf-8"?>
<p:sldLayout xmlns:a="http://schemas.openxmlformats.org/drawingml/2006/main" xmlns:r="http://schemas.openxmlformats.org/officeDocument/2006/relationships" xmlns:p="http://schemas.openxmlformats.org/presentationml/2006/main" showMasterSp="0" type="tx">
  <p:cSld name="4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05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5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38510895"/>
      </p:ext>
    </p:extLst>
  </p:cSld>
  <p:clrMapOvr>
    <a:masterClrMapping/>
  </p:clrMapOvr>
  <p:transition spd="med"/>
</p:sldLayout>
</file>

<file path=ppt/slideLayouts/slideLayout1286.xml><?xml version="1.0" encoding="utf-8"?>
<p:sldLayout xmlns:a="http://schemas.openxmlformats.org/drawingml/2006/main" xmlns:r="http://schemas.openxmlformats.org/officeDocument/2006/relationships" xmlns:p="http://schemas.openxmlformats.org/presentationml/2006/main" showMasterSp="0" type="tx">
  <p:cSld name="4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07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7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7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07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7391829"/>
      </p:ext>
    </p:extLst>
  </p:cSld>
  <p:clrMapOvr>
    <a:masterClrMapping/>
  </p:clrMapOvr>
  <p:transition spd="med"/>
</p:sldLayout>
</file>

<file path=ppt/slideLayouts/slideLayout1287.xml><?xml version="1.0" encoding="utf-8"?>
<p:sldLayout xmlns:a="http://schemas.openxmlformats.org/drawingml/2006/main" xmlns:r="http://schemas.openxmlformats.org/officeDocument/2006/relationships" xmlns:p="http://schemas.openxmlformats.org/presentationml/2006/main" showMasterSp="0" type="tx">
  <p:cSld name="4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08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08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8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17719354"/>
      </p:ext>
    </p:extLst>
  </p:cSld>
  <p:clrMapOvr>
    <a:masterClrMapping/>
  </p:clrMapOvr>
  <p:transition spd="med"/>
</p:sldLayout>
</file>

<file path=ppt/slideLayouts/slideLayout1288.xml><?xml version="1.0" encoding="utf-8"?>
<p:sldLayout xmlns:a="http://schemas.openxmlformats.org/drawingml/2006/main" xmlns:r="http://schemas.openxmlformats.org/officeDocument/2006/relationships" xmlns:p="http://schemas.openxmlformats.org/presentationml/2006/main" showMasterSp="0" type="tx">
  <p:cSld name="48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093" name="Title Text"/>
          <p:cNvSpPr txBox="1">
            <a:spLocks noGrp="1"/>
          </p:cNvSpPr>
          <p:nvPr>
            <p:ph type="title"/>
          </p:nvPr>
        </p:nvSpPr>
        <p:spPr>
          <a:xfrm>
            <a:off x="1600200" y="1600200"/>
            <a:ext cx="6858000" cy="1828800"/>
          </a:xfrm>
          <a:prstGeom prst="rect">
            <a:avLst/>
          </a:prstGeom>
        </p:spPr>
        <p:txBody>
          <a:bodyPr anchor="ctr"/>
          <a:lstStyle>
            <a:lvl1pPr algn="r">
              <a:defRPr>
                <a:solidFill>
                  <a:srgbClr val="000000"/>
                </a:solidFill>
                <a:latin typeface="Tahoma"/>
                <a:ea typeface="Tahoma"/>
                <a:cs typeface="Tahoma"/>
                <a:sym typeface="Tahoma"/>
              </a:defRPr>
            </a:lvl1pPr>
          </a:lstStyle>
          <a:p>
            <a:r>
              <a:t>Title Text</a:t>
            </a:r>
          </a:p>
        </p:txBody>
      </p:sp>
      <p:sp>
        <p:nvSpPr>
          <p:cNvPr id="8094" name="Body Level One…"/>
          <p:cNvSpPr txBox="1">
            <a:spLocks noGrp="1"/>
          </p:cNvSpPr>
          <p:nvPr>
            <p:ph type="body" sz="quarter" idx="1"/>
          </p:nvPr>
        </p:nvSpPr>
        <p:spPr>
          <a:xfrm>
            <a:off x="2057400" y="3886200"/>
            <a:ext cx="6400800" cy="1752600"/>
          </a:xfrm>
          <a:prstGeom prst="rect">
            <a:avLst/>
          </a:prstGeom>
        </p:spPr>
        <p:txBody>
          <a:bodyPr>
            <a:normAutofit/>
          </a:bodyPr>
          <a:lstStyle>
            <a:lvl1pPr marL="0" indent="0" algn="r">
              <a:spcBef>
                <a:spcPts val="600"/>
              </a:spcBef>
              <a:buSzTx/>
              <a:buNone/>
              <a:defRPr sz="2800">
                <a:latin typeface="Tahoma"/>
                <a:ea typeface="Tahoma"/>
                <a:cs typeface="Tahoma"/>
                <a:sym typeface="Tahoma"/>
              </a:defRPr>
            </a:lvl1pPr>
            <a:lvl2pPr marL="742950" indent="-285750" algn="r">
              <a:spcBef>
                <a:spcPts val="600"/>
              </a:spcBef>
              <a:buChar char="⌑"/>
              <a:defRPr sz="2800">
                <a:latin typeface="Tahoma"/>
                <a:ea typeface="Tahoma"/>
                <a:cs typeface="Tahoma"/>
                <a:sym typeface="Tahoma"/>
              </a:defRPr>
            </a:lvl2pPr>
            <a:lvl3pPr marL="1181100" indent="-266700" algn="r">
              <a:spcBef>
                <a:spcPts val="600"/>
              </a:spcBef>
              <a:buChar char="⌑"/>
              <a:defRPr sz="2800">
                <a:latin typeface="Tahoma"/>
                <a:ea typeface="Tahoma"/>
                <a:cs typeface="Tahoma"/>
                <a:sym typeface="Tahoma"/>
              </a:defRPr>
            </a:lvl3pPr>
            <a:lvl4pPr marL="1691639" indent="-320039" algn="r">
              <a:spcBef>
                <a:spcPts val="600"/>
              </a:spcBef>
              <a:buChar char="⌑"/>
              <a:defRPr sz="2800">
                <a:latin typeface="Tahoma"/>
                <a:ea typeface="Tahoma"/>
                <a:cs typeface="Tahoma"/>
                <a:sym typeface="Tahoma"/>
              </a:defRPr>
            </a:lvl4pPr>
            <a:lvl5pPr marL="2148839" indent="-320039" algn="r">
              <a:spcBef>
                <a:spcPts val="600"/>
              </a:spcBef>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09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015522114"/>
      </p:ext>
    </p:extLst>
  </p:cSld>
  <p:clrMapOvr>
    <a:masterClrMapping/>
  </p:clrMapOvr>
  <p:transition spd="med"/>
</p:sldLayout>
</file>

<file path=ppt/slideLayouts/slideLayout1289.xml><?xml version="1.0" encoding="utf-8"?>
<p:sldLayout xmlns:a="http://schemas.openxmlformats.org/drawingml/2006/main" xmlns:r="http://schemas.openxmlformats.org/officeDocument/2006/relationships" xmlns:p="http://schemas.openxmlformats.org/presentationml/2006/main" showMasterSp="0" type="tx">
  <p:cSld name="46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02"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03" name="Body Level One…"/>
          <p:cNvSpPr txBox="1">
            <a:spLocks noGrp="1"/>
          </p:cNvSpPr>
          <p:nvPr>
            <p:ph type="body" idx="1"/>
          </p:nvPr>
        </p:nvSpPr>
        <p:spPr>
          <a:xfrm>
            <a:off x="685800" y="1981200"/>
            <a:ext cx="7772400" cy="4114800"/>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0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25190624"/>
      </p:ext>
    </p:extLst>
  </p:cSld>
  <p:clrMapOvr>
    <a:masterClrMapping/>
  </p:clrMapOvr>
  <p:transition spd="med"/>
</p:sldLayout>
</file>

<file path=ppt/slideLayouts/slideLayout1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926357792"/>
      </p:ext>
    </p:extLst>
  </p:cSld>
  <p:clrMapOvr>
    <a:masterClrMapping/>
  </p:clrMapOvr>
</p:sldLayout>
</file>

<file path=ppt/slideLayouts/slideLayout1290.xml><?xml version="1.0" encoding="utf-8"?>
<p:sldLayout xmlns:a="http://schemas.openxmlformats.org/drawingml/2006/main" xmlns:r="http://schemas.openxmlformats.org/officeDocument/2006/relationships" xmlns:p="http://schemas.openxmlformats.org/presentationml/2006/main" showMasterSp="0" type="tx">
  <p:cSld name="42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11" name="Title Text"/>
          <p:cNvSpPr txBox="1">
            <a:spLocks noGrp="1"/>
          </p:cNvSpPr>
          <p:nvPr>
            <p:ph type="title"/>
          </p:nvPr>
        </p:nvSpPr>
        <p:spPr>
          <a:xfrm>
            <a:off x="722312" y="4406900"/>
            <a:ext cx="7772401" cy="1362075"/>
          </a:xfrm>
          <a:prstGeom prst="rect">
            <a:avLst/>
          </a:prstGeom>
          <a:effectLst>
            <a:outerShdw blurRad="50800" dist="25399" dir="16200000" rotWithShape="0">
              <a:schemeClr val="accent3">
                <a:lumOff val="44000"/>
                <a:alpha val="75000"/>
              </a:schemeClr>
            </a:outerShdw>
          </a:effectLst>
        </p:spPr>
        <p:txBody>
          <a:bodyPr anchor="t"/>
          <a:lstStyle>
            <a:lvl1pPr>
              <a:defRPr sz="4000" b="1" cap="all">
                <a:solidFill>
                  <a:srgbClr val="000000"/>
                </a:solidFill>
                <a:latin typeface="Tahoma"/>
                <a:ea typeface="Tahoma"/>
                <a:cs typeface="Tahoma"/>
                <a:sym typeface="Tahoma"/>
              </a:defRPr>
            </a:lvl1pPr>
          </a:lstStyle>
          <a:p>
            <a:r>
              <a:t>Title Text</a:t>
            </a:r>
          </a:p>
        </p:txBody>
      </p:sp>
      <p:sp>
        <p:nvSpPr>
          <p:cNvPr id="8112" name="Body Level One…"/>
          <p:cNvSpPr txBox="1">
            <a:spLocks noGrp="1"/>
          </p:cNvSpPr>
          <p:nvPr>
            <p:ph type="body" sz="quarter" idx="1"/>
          </p:nvPr>
        </p:nvSpPr>
        <p:spPr>
          <a:xfrm>
            <a:off x="722312" y="2906713"/>
            <a:ext cx="7772401" cy="1500188"/>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400"/>
              </a:spcBef>
              <a:buSzTx/>
              <a:buNone/>
              <a:defRPr sz="2000">
                <a:latin typeface="Tahoma"/>
                <a:ea typeface="Tahoma"/>
                <a:cs typeface="Tahoma"/>
                <a:sym typeface="Tahoma"/>
              </a:defRPr>
            </a:lvl1pPr>
            <a:lvl2pPr marL="0" indent="457200">
              <a:spcBef>
                <a:spcPts val="400"/>
              </a:spcBef>
              <a:buSzTx/>
              <a:buNone/>
              <a:defRPr sz="2000">
                <a:latin typeface="Tahoma"/>
                <a:ea typeface="Tahoma"/>
                <a:cs typeface="Tahoma"/>
                <a:sym typeface="Tahoma"/>
              </a:defRPr>
            </a:lvl2pPr>
            <a:lvl3pPr marL="0" indent="914400">
              <a:spcBef>
                <a:spcPts val="400"/>
              </a:spcBef>
              <a:buSzTx/>
              <a:buNone/>
              <a:defRPr sz="2000">
                <a:latin typeface="Tahoma"/>
                <a:ea typeface="Tahoma"/>
                <a:cs typeface="Tahoma"/>
                <a:sym typeface="Tahoma"/>
              </a:defRPr>
            </a:lvl3pPr>
            <a:lvl4pPr marL="0" indent="1371600">
              <a:spcBef>
                <a:spcPts val="400"/>
              </a:spcBef>
              <a:buSzTx/>
              <a:buNone/>
              <a:defRPr sz="2000">
                <a:latin typeface="Tahoma"/>
                <a:ea typeface="Tahoma"/>
                <a:cs typeface="Tahoma"/>
                <a:sym typeface="Tahoma"/>
              </a:defRPr>
            </a:lvl4pPr>
            <a:lvl5pPr marL="0" indent="1828800">
              <a:spcBef>
                <a:spcPts val="400"/>
              </a:spcBef>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13"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125211061"/>
      </p:ext>
    </p:extLst>
  </p:cSld>
  <p:clrMapOvr>
    <a:masterClrMapping/>
  </p:clrMapOvr>
  <p:transition spd="med"/>
</p:sldLayout>
</file>

<file path=ppt/slideLayouts/slideLayout1291.xml><?xml version="1.0" encoding="utf-8"?>
<p:sldLayout xmlns:a="http://schemas.openxmlformats.org/drawingml/2006/main" xmlns:r="http://schemas.openxmlformats.org/officeDocument/2006/relationships" xmlns:p="http://schemas.openxmlformats.org/presentationml/2006/main" showMasterSp="0" type="tx">
  <p:cSld name="42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20"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21" name="Body Level One…"/>
          <p:cNvSpPr txBox="1">
            <a:spLocks noGrp="1"/>
          </p:cNvSpPr>
          <p:nvPr>
            <p:ph type="body" sz="half" idx="1"/>
          </p:nvPr>
        </p:nvSpPr>
        <p:spPr>
          <a:xfrm>
            <a:off x="685800" y="1981200"/>
            <a:ext cx="3810000" cy="4114800"/>
          </a:xfrm>
          <a:prstGeom prst="rect">
            <a:avLst/>
          </a:prstGeom>
          <a:effectLst>
            <a:outerShdw blurRad="63500" dist="25399" dir="16200000" rotWithShape="0">
              <a:schemeClr val="accent3">
                <a:lumOff val="44000"/>
                <a:alpha val="75000"/>
              </a:schemeClr>
            </a:outerShdw>
          </a:effectLst>
        </p:spPr>
        <p:txBody>
          <a:bodyPr>
            <a:normAutofit/>
          </a:bodyPr>
          <a:lstStyle>
            <a:lvl1pPr>
              <a:spcBef>
                <a:spcPts val="600"/>
              </a:spcBef>
              <a:buClr>
                <a:srgbClr val="800040"/>
              </a:buClr>
              <a:buChar char="⌑"/>
              <a:defRPr sz="2800">
                <a:latin typeface="Tahoma"/>
                <a:ea typeface="Tahoma"/>
                <a:cs typeface="Tahoma"/>
                <a:sym typeface="Tahoma"/>
              </a:defRPr>
            </a:lvl1pPr>
            <a:lvl2pPr marL="790575" indent="-333375">
              <a:spcBef>
                <a:spcPts val="600"/>
              </a:spcBef>
              <a:buClr>
                <a:srgbClr val="800040"/>
              </a:buClr>
              <a:buChar char="⌑"/>
              <a:defRPr sz="2800">
                <a:latin typeface="Tahoma"/>
                <a:ea typeface="Tahoma"/>
                <a:cs typeface="Tahoma"/>
                <a:sym typeface="Tahoma"/>
              </a:defRPr>
            </a:lvl2pPr>
            <a:lvl3pPr marL="1234439" indent="-320039">
              <a:spcBef>
                <a:spcPts val="600"/>
              </a:spcBef>
              <a:buClr>
                <a:srgbClr val="800040"/>
              </a:buClr>
              <a:buChar char="⌑"/>
              <a:defRPr sz="2800">
                <a:latin typeface="Tahoma"/>
                <a:ea typeface="Tahoma"/>
                <a:cs typeface="Tahoma"/>
                <a:sym typeface="Tahoma"/>
              </a:defRPr>
            </a:lvl3pPr>
            <a:lvl4pPr marL="1727200" indent="-355600">
              <a:spcBef>
                <a:spcPts val="600"/>
              </a:spcBef>
              <a:buClr>
                <a:srgbClr val="800040"/>
              </a:buClr>
              <a:buChar char="⌑"/>
              <a:defRPr sz="2800">
                <a:latin typeface="Tahoma"/>
                <a:ea typeface="Tahoma"/>
                <a:cs typeface="Tahoma"/>
                <a:sym typeface="Tahoma"/>
              </a:defRPr>
            </a:lvl4pPr>
            <a:lvl5pPr marL="2184400" indent="-355600">
              <a:spcBef>
                <a:spcPts val="600"/>
              </a:spcBef>
              <a:buClr>
                <a:srgbClr val="800040"/>
              </a:buClr>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2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281033065"/>
      </p:ext>
    </p:extLst>
  </p:cSld>
  <p:clrMapOvr>
    <a:masterClrMapping/>
  </p:clrMapOvr>
  <p:transition spd="med"/>
</p:sldLayout>
</file>

<file path=ppt/slideLayouts/slideLayout1292.xml><?xml version="1.0" encoding="utf-8"?>
<p:sldLayout xmlns:a="http://schemas.openxmlformats.org/drawingml/2006/main" xmlns:r="http://schemas.openxmlformats.org/officeDocument/2006/relationships" xmlns:p="http://schemas.openxmlformats.org/presentationml/2006/main" showMasterSp="0" type="tx">
  <p:cSld name="43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29" name="Title Text"/>
          <p:cNvSpPr txBox="1">
            <a:spLocks noGrp="1"/>
          </p:cNvSpPr>
          <p:nvPr>
            <p:ph type="title"/>
          </p:nvPr>
        </p:nvSpPr>
        <p:spPr>
          <a:xfrm>
            <a:off x="457200" y="274638"/>
            <a:ext cx="8229600" cy="1143001"/>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30" name="Body Level One…"/>
          <p:cNvSpPr txBox="1">
            <a:spLocks noGrp="1"/>
          </p:cNvSpPr>
          <p:nvPr>
            <p:ph type="body" sz="quarter" idx="1"/>
          </p:nvPr>
        </p:nvSpPr>
        <p:spPr>
          <a:xfrm>
            <a:off x="457200" y="1535112"/>
            <a:ext cx="4040188" cy="639763"/>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500"/>
              </a:spcBef>
              <a:buSzTx/>
              <a:buNone/>
              <a:defRPr sz="2400" b="1">
                <a:latin typeface="Tahoma"/>
                <a:ea typeface="Tahoma"/>
                <a:cs typeface="Tahoma"/>
                <a:sym typeface="Tahoma"/>
              </a:defRPr>
            </a:lvl1pPr>
            <a:lvl2pPr marL="0" indent="457200">
              <a:spcBef>
                <a:spcPts val="500"/>
              </a:spcBef>
              <a:buSzTx/>
              <a:buNone/>
              <a:defRPr sz="2400" b="1">
                <a:latin typeface="Tahoma"/>
                <a:ea typeface="Tahoma"/>
                <a:cs typeface="Tahoma"/>
                <a:sym typeface="Tahoma"/>
              </a:defRPr>
            </a:lvl2pPr>
            <a:lvl3pPr marL="0" indent="914400">
              <a:spcBef>
                <a:spcPts val="500"/>
              </a:spcBef>
              <a:buSzTx/>
              <a:buNone/>
              <a:defRPr sz="2400" b="1">
                <a:latin typeface="Tahoma"/>
                <a:ea typeface="Tahoma"/>
                <a:cs typeface="Tahoma"/>
                <a:sym typeface="Tahoma"/>
              </a:defRPr>
            </a:lvl3pPr>
            <a:lvl4pPr marL="0" indent="1371600">
              <a:spcBef>
                <a:spcPts val="500"/>
              </a:spcBef>
              <a:buSzTx/>
              <a:buNone/>
              <a:defRPr sz="2400" b="1">
                <a:latin typeface="Tahoma"/>
                <a:ea typeface="Tahoma"/>
                <a:cs typeface="Tahoma"/>
                <a:sym typeface="Tahoma"/>
              </a:defRPr>
            </a:lvl4pPr>
            <a:lvl5pPr marL="0" indent="1828800">
              <a:spcBef>
                <a:spcPts val="500"/>
              </a:spcBef>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31" name="Text Placeholder 4"/>
          <p:cNvSpPr>
            <a:spLocks noGrp="1"/>
          </p:cNvSpPr>
          <p:nvPr>
            <p:ph type="body" sz="quarter" idx="21"/>
          </p:nvPr>
        </p:nvSpPr>
        <p:spPr>
          <a:xfrm>
            <a:off x="4645025" y="1535112"/>
            <a:ext cx="4041775" cy="639763"/>
          </a:xfrm>
          <a:prstGeom prst="rect">
            <a:avLst/>
          </a:prstGeom>
          <a:effectLst>
            <a:outerShdw blurRad="63500" dist="25399" dir="16200000" rotWithShape="0">
              <a:schemeClr val="accent3">
                <a:lumOff val="44000"/>
                <a:alpha val="75000"/>
              </a:schemeClr>
            </a:outerShdw>
          </a:effectLst>
        </p:spPr>
        <p:txBody>
          <a:bodyPr anchor="b">
            <a:normAutofit/>
          </a:bodyPr>
          <a:lstStyle/>
          <a:p>
            <a:pPr marL="0" indent="0">
              <a:spcBef>
                <a:spcPts val="500"/>
              </a:spcBef>
              <a:buSzTx/>
              <a:buNone/>
              <a:defRPr sz="2400" b="1">
                <a:latin typeface="Tahoma"/>
                <a:ea typeface="Tahoma"/>
                <a:cs typeface="Tahoma"/>
                <a:sym typeface="Tahoma"/>
              </a:defRPr>
            </a:pPr>
            <a:endParaRPr/>
          </a:p>
        </p:txBody>
      </p:sp>
      <p:sp>
        <p:nvSpPr>
          <p:cNvPr id="813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014163384"/>
      </p:ext>
    </p:extLst>
  </p:cSld>
  <p:clrMapOvr>
    <a:masterClrMapping/>
  </p:clrMapOvr>
  <p:transition spd="med"/>
</p:sldLayout>
</file>

<file path=ppt/slideLayouts/slideLayout1293.xml><?xml version="1.0" encoding="utf-8"?>
<p:sldLayout xmlns:a="http://schemas.openxmlformats.org/drawingml/2006/main" xmlns:r="http://schemas.openxmlformats.org/officeDocument/2006/relationships" xmlns:p="http://schemas.openxmlformats.org/presentationml/2006/main" showMasterSp="0" type="tx">
  <p:cSld name="43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39"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4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035016801"/>
      </p:ext>
    </p:extLst>
  </p:cSld>
  <p:clrMapOvr>
    <a:masterClrMapping/>
  </p:clrMapOvr>
  <p:transition spd="med"/>
</p:sldLayout>
</file>

<file path=ppt/slideLayouts/slideLayout1294.xml><?xml version="1.0" encoding="utf-8"?>
<p:sldLayout xmlns:a="http://schemas.openxmlformats.org/drawingml/2006/main" xmlns:r="http://schemas.openxmlformats.org/officeDocument/2006/relationships" xmlns:p="http://schemas.openxmlformats.org/presentationml/2006/main" showMasterSp="0" type="tx">
  <p:cSld name="47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4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161917818"/>
      </p:ext>
    </p:extLst>
  </p:cSld>
  <p:clrMapOvr>
    <a:masterClrMapping/>
  </p:clrMapOvr>
  <p:transition spd="med"/>
</p:sldLayout>
</file>

<file path=ppt/slideLayouts/slideLayout1295.xml><?xml version="1.0" encoding="utf-8"?>
<p:sldLayout xmlns:a="http://schemas.openxmlformats.org/drawingml/2006/main" xmlns:r="http://schemas.openxmlformats.org/officeDocument/2006/relationships" xmlns:p="http://schemas.openxmlformats.org/presentationml/2006/main" showMasterSp="0" type="tx">
  <p:cSld name="43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54" name="Title Text"/>
          <p:cNvSpPr txBox="1">
            <a:spLocks noGrp="1"/>
          </p:cNvSpPr>
          <p:nvPr>
            <p:ph type="title"/>
          </p:nvPr>
        </p:nvSpPr>
        <p:spPr>
          <a:xfrm>
            <a:off x="457200" y="273050"/>
            <a:ext cx="3008314" cy="1162050"/>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8155" name="Body Level One…"/>
          <p:cNvSpPr txBox="1">
            <a:spLocks noGrp="1"/>
          </p:cNvSpPr>
          <p:nvPr>
            <p:ph type="body" idx="1"/>
          </p:nvPr>
        </p:nvSpPr>
        <p:spPr>
          <a:xfrm>
            <a:off x="3575050" y="273050"/>
            <a:ext cx="5111750" cy="5853113"/>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56" name="Text Placeholder 3"/>
          <p:cNvSpPr>
            <a:spLocks noGrp="1"/>
          </p:cNvSpPr>
          <p:nvPr>
            <p:ph type="body" sz="half" idx="21"/>
          </p:nvPr>
        </p:nvSpPr>
        <p:spPr>
          <a:xfrm>
            <a:off x="457199" y="1435100"/>
            <a:ext cx="3008315" cy="4691063"/>
          </a:xfrm>
          <a:prstGeom prst="rect">
            <a:avLst/>
          </a:prstGeom>
          <a:effectLst>
            <a:outerShdw blurRad="63500" dist="25399" dir="16200000" rotWithShape="0">
              <a:schemeClr val="accent3">
                <a:lumOff val="44000"/>
                <a:alpha val="75000"/>
              </a:schemeClr>
            </a:outerShdw>
          </a:effectLst>
        </p:spPr>
        <p:txBody>
          <a:bodyPr>
            <a:normAutofit/>
          </a:bodyPr>
          <a:lstStyle/>
          <a:p>
            <a:pPr marL="0" indent="0">
              <a:spcBef>
                <a:spcPts val="300"/>
              </a:spcBef>
              <a:buSzTx/>
              <a:buNone/>
              <a:defRPr sz="1400">
                <a:latin typeface="Tahoma"/>
                <a:ea typeface="Tahoma"/>
                <a:cs typeface="Tahoma"/>
                <a:sym typeface="Tahoma"/>
              </a:defRPr>
            </a:pPr>
            <a:endParaRPr/>
          </a:p>
        </p:txBody>
      </p:sp>
      <p:sp>
        <p:nvSpPr>
          <p:cNvPr id="815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2490166"/>
      </p:ext>
    </p:extLst>
  </p:cSld>
  <p:clrMapOvr>
    <a:masterClrMapping/>
  </p:clrMapOvr>
  <p:transition spd="med"/>
</p:sldLayout>
</file>

<file path=ppt/slideLayouts/slideLayout1296.xml><?xml version="1.0" encoding="utf-8"?>
<p:sldLayout xmlns:a="http://schemas.openxmlformats.org/drawingml/2006/main" xmlns:r="http://schemas.openxmlformats.org/officeDocument/2006/relationships" xmlns:p="http://schemas.openxmlformats.org/presentationml/2006/main" showMasterSp="0" type="tx">
  <p:cSld name="43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64" name="Title Text"/>
          <p:cNvSpPr txBox="1">
            <a:spLocks noGrp="1"/>
          </p:cNvSpPr>
          <p:nvPr>
            <p:ph type="title"/>
          </p:nvPr>
        </p:nvSpPr>
        <p:spPr>
          <a:xfrm>
            <a:off x="1792288" y="4800600"/>
            <a:ext cx="5486401" cy="566738"/>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8165" name="Picture Placeholder 2"/>
          <p:cNvSpPr>
            <a:spLocks noGrp="1"/>
          </p:cNvSpPr>
          <p:nvPr>
            <p:ph type="pic" sz="half" idx="21"/>
          </p:nvPr>
        </p:nvSpPr>
        <p:spPr>
          <a:xfrm>
            <a:off x="1792288" y="612775"/>
            <a:ext cx="5486401" cy="4114800"/>
          </a:xfrm>
          <a:prstGeom prst="rect">
            <a:avLst/>
          </a:prstGeom>
          <a:effectLst>
            <a:outerShdw blurRad="63500" dist="25399" dir="16200000" rotWithShape="0">
              <a:schemeClr val="accent3">
                <a:lumOff val="44000"/>
                <a:alpha val="75000"/>
              </a:schemeClr>
            </a:outerShdw>
          </a:effectLst>
        </p:spPr>
        <p:txBody>
          <a:bodyPr lIns="91439" rIns="91439"/>
          <a:lstStyle/>
          <a:p>
            <a:endParaRPr/>
          </a:p>
        </p:txBody>
      </p:sp>
      <p:sp>
        <p:nvSpPr>
          <p:cNvPr id="8166" name="Body Level One…"/>
          <p:cNvSpPr txBox="1">
            <a:spLocks noGrp="1"/>
          </p:cNvSpPr>
          <p:nvPr>
            <p:ph type="body" sz="quarter" idx="1"/>
          </p:nvPr>
        </p:nvSpPr>
        <p:spPr>
          <a:xfrm>
            <a:off x="1792288" y="5367337"/>
            <a:ext cx="5486401" cy="804863"/>
          </a:xfrm>
          <a:prstGeom prst="rect">
            <a:avLst/>
          </a:prstGeom>
          <a:effectLst>
            <a:outerShdw blurRad="63500" dist="25399" dir="16200000" rotWithShape="0">
              <a:schemeClr val="accent3">
                <a:lumOff val="44000"/>
                <a:alpha val="75000"/>
              </a:schemeClr>
            </a:outerShdw>
          </a:effectLst>
        </p:spPr>
        <p:txBody>
          <a:bodyPr>
            <a:normAutofit/>
          </a:bodyPr>
          <a:lstStyle>
            <a:lvl1pPr marL="0" indent="0">
              <a:spcBef>
                <a:spcPts val="300"/>
              </a:spcBef>
              <a:buSzTx/>
              <a:buNone/>
              <a:defRPr sz="1400">
                <a:latin typeface="Tahoma"/>
                <a:ea typeface="Tahoma"/>
                <a:cs typeface="Tahoma"/>
                <a:sym typeface="Tahoma"/>
              </a:defRPr>
            </a:lvl1pPr>
            <a:lvl2pPr marL="0" indent="457200">
              <a:spcBef>
                <a:spcPts val="300"/>
              </a:spcBef>
              <a:buSzTx/>
              <a:buNone/>
              <a:defRPr sz="1400">
                <a:latin typeface="Tahoma"/>
                <a:ea typeface="Tahoma"/>
                <a:cs typeface="Tahoma"/>
                <a:sym typeface="Tahoma"/>
              </a:defRPr>
            </a:lvl2pPr>
            <a:lvl3pPr marL="0" indent="914400">
              <a:spcBef>
                <a:spcPts val="300"/>
              </a:spcBef>
              <a:buSzTx/>
              <a:buNone/>
              <a:defRPr sz="1400">
                <a:latin typeface="Tahoma"/>
                <a:ea typeface="Tahoma"/>
                <a:cs typeface="Tahoma"/>
                <a:sym typeface="Tahoma"/>
              </a:defRPr>
            </a:lvl3pPr>
            <a:lvl4pPr marL="0" indent="1371600">
              <a:spcBef>
                <a:spcPts val="300"/>
              </a:spcBef>
              <a:buSzTx/>
              <a:buNone/>
              <a:defRPr sz="1400">
                <a:latin typeface="Tahoma"/>
                <a:ea typeface="Tahoma"/>
                <a:cs typeface="Tahoma"/>
                <a:sym typeface="Tahoma"/>
              </a:defRPr>
            </a:lvl4pPr>
            <a:lvl5pPr marL="0" indent="1828800">
              <a:spcBef>
                <a:spcPts val="300"/>
              </a:spcBef>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6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22490268"/>
      </p:ext>
    </p:extLst>
  </p:cSld>
  <p:clrMapOvr>
    <a:masterClrMapping/>
  </p:clrMapOvr>
  <p:transition spd="med"/>
</p:sldLayout>
</file>

<file path=ppt/slideLayouts/slideLayout1297.xml><?xml version="1.0" encoding="utf-8"?>
<p:sldLayout xmlns:a="http://schemas.openxmlformats.org/drawingml/2006/main" xmlns:r="http://schemas.openxmlformats.org/officeDocument/2006/relationships" xmlns:p="http://schemas.openxmlformats.org/presentationml/2006/main" showMasterSp="0" type="tx">
  <p:cSld name="49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74"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17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17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0340320"/>
      </p:ext>
    </p:extLst>
  </p:cSld>
  <p:clrMapOvr>
    <a:masterClrMapping/>
  </p:clrMapOvr>
  <p:transition spd="med"/>
</p:sldLayout>
</file>

<file path=ppt/slideLayouts/slideLayout1298.xml><?xml version="1.0" encoding="utf-8"?>
<p:sldLayout xmlns:a="http://schemas.openxmlformats.org/drawingml/2006/main" xmlns:r="http://schemas.openxmlformats.org/officeDocument/2006/relationships" xmlns:p="http://schemas.openxmlformats.org/presentationml/2006/main" showMasterSp="0" type="tx">
  <p:cSld name="47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8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184"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18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88370406"/>
      </p:ext>
    </p:extLst>
  </p:cSld>
  <p:clrMapOvr>
    <a:masterClrMapping/>
  </p:clrMapOvr>
  <p:transition spd="med"/>
</p:sldLayout>
</file>

<file path=ppt/slideLayouts/slideLayout1299.xml><?xml version="1.0" encoding="utf-8"?>
<p:sldLayout xmlns:a="http://schemas.openxmlformats.org/drawingml/2006/main" xmlns:r="http://schemas.openxmlformats.org/officeDocument/2006/relationships" xmlns:p="http://schemas.openxmlformats.org/presentationml/2006/main" showMasterSp="0" type="tx">
  <p:cSld name="43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9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19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19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49737330"/>
      </p:ext>
    </p:extLst>
  </p:cSld>
  <p:clrMapOvr>
    <a:masterClrMapping/>
  </p:clrMapOvr>
  <p:transition spd="med"/>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eaLnBrk="1" hangingPunct="1">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fld id="{342E08F6-C8B1-954B-B817-BA346C5D04B3}" type="slidenum">
              <a:rPr lang="en-US" smtClean="0"/>
              <a:pPr/>
              <a:t>‹#›</a:t>
            </a:fld>
            <a:endParaRPr lang="en-US" dirty="0"/>
          </a:p>
        </p:txBody>
      </p:sp>
    </p:spTree>
    <p:extLst>
      <p:ext uri="{BB962C8B-B14F-4D97-AF65-F5344CB8AC3E}">
        <p14:creationId xmlns:p14="http://schemas.microsoft.com/office/powerpoint/2010/main" val="1763439268"/>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174393929"/>
      </p:ext>
    </p:extLst>
  </p:cSld>
  <p:clrMapOvr>
    <a:masterClrMapping/>
  </p:clrMapOvr>
</p:sldLayout>
</file>

<file path=ppt/slideLayouts/slideLayout1300.xml><?xml version="1.0" encoding="utf-8"?>
<p:sldLayout xmlns:a="http://schemas.openxmlformats.org/drawingml/2006/main" xmlns:r="http://schemas.openxmlformats.org/officeDocument/2006/relationships" xmlns:p="http://schemas.openxmlformats.org/presentationml/2006/main" showMasterSp="0" type="tx">
  <p:cSld name="43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0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0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0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27528692"/>
      </p:ext>
    </p:extLst>
  </p:cSld>
  <p:clrMapOvr>
    <a:masterClrMapping/>
  </p:clrMapOvr>
  <p:transition spd="med"/>
</p:sldLayout>
</file>

<file path=ppt/slideLayouts/slideLayout1301.xml><?xml version="1.0" encoding="utf-8"?>
<p:sldLayout xmlns:a="http://schemas.openxmlformats.org/drawingml/2006/main" xmlns:r="http://schemas.openxmlformats.org/officeDocument/2006/relationships" xmlns:p="http://schemas.openxmlformats.org/presentationml/2006/main" showMasterSp="0" type="tx">
  <p:cSld name="44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1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1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1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2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8159817"/>
      </p:ext>
    </p:extLst>
  </p:cSld>
  <p:clrMapOvr>
    <a:masterClrMapping/>
  </p:clrMapOvr>
  <p:transition spd="med"/>
</p:sldLayout>
</file>

<file path=ppt/slideLayouts/slideLayout1302.xml><?xml version="1.0" encoding="utf-8"?>
<p:sldLayout xmlns:a="http://schemas.openxmlformats.org/drawingml/2006/main" xmlns:r="http://schemas.openxmlformats.org/officeDocument/2006/relationships" xmlns:p="http://schemas.openxmlformats.org/presentationml/2006/main" showMasterSp="0" type="tx">
  <p:cSld name="44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2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2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90703135"/>
      </p:ext>
    </p:extLst>
  </p:cSld>
  <p:clrMapOvr>
    <a:masterClrMapping/>
  </p:clrMapOvr>
  <p:transition spd="med"/>
</p:sldLayout>
</file>

<file path=ppt/slideLayouts/slideLayout1303.xml><?xml version="1.0" encoding="utf-8"?>
<p:sldLayout xmlns:a="http://schemas.openxmlformats.org/drawingml/2006/main" xmlns:r="http://schemas.openxmlformats.org/officeDocument/2006/relationships" xmlns:p="http://schemas.openxmlformats.org/presentationml/2006/main" showMasterSp="0" type="tx">
  <p:cSld name="48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2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12976085"/>
      </p:ext>
    </p:extLst>
  </p:cSld>
  <p:clrMapOvr>
    <a:masterClrMapping/>
  </p:clrMapOvr>
  <p:transition spd="med"/>
</p:sldLayout>
</file>

<file path=ppt/slideLayouts/slideLayout1304.xml><?xml version="1.0" encoding="utf-8"?>
<p:sldLayout xmlns:a="http://schemas.openxmlformats.org/drawingml/2006/main" xmlns:r="http://schemas.openxmlformats.org/officeDocument/2006/relationships" xmlns:p="http://schemas.openxmlformats.org/presentationml/2006/main" showMasterSp="0" type="tx">
  <p:cSld name="44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3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3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3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23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35705742"/>
      </p:ext>
    </p:extLst>
  </p:cSld>
  <p:clrMapOvr>
    <a:masterClrMapping/>
  </p:clrMapOvr>
  <p:transition spd="med"/>
</p:sldLayout>
</file>

<file path=ppt/slideLayouts/slideLayout1305.xml><?xml version="1.0" encoding="utf-8"?>
<p:sldLayout xmlns:a="http://schemas.openxmlformats.org/drawingml/2006/main" xmlns:r="http://schemas.openxmlformats.org/officeDocument/2006/relationships" xmlns:p="http://schemas.openxmlformats.org/presentationml/2006/main" showMasterSp="0" type="tx">
  <p:cSld name="44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4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4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24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4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89955624"/>
      </p:ext>
    </p:extLst>
  </p:cSld>
  <p:clrMapOvr>
    <a:masterClrMapping/>
  </p:clrMapOvr>
  <p:transition spd="med"/>
</p:sldLayout>
</file>

<file path=ppt/slideLayouts/slideLayout1306.xml><?xml version="1.0" encoding="utf-8"?>
<p:sldLayout xmlns:a="http://schemas.openxmlformats.org/drawingml/2006/main" xmlns:r="http://schemas.openxmlformats.org/officeDocument/2006/relationships" xmlns:p="http://schemas.openxmlformats.org/presentationml/2006/main" showMasterSp="0" type="tx">
  <p:cSld name="50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25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5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5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76095019"/>
      </p:ext>
    </p:extLst>
  </p:cSld>
  <p:clrMapOvr>
    <a:masterClrMapping/>
  </p:clrMapOvr>
  <p:transition spd="med"/>
</p:sldLayout>
</file>

<file path=ppt/slideLayouts/slideLayout1307.xml><?xml version="1.0" encoding="utf-8"?>
<p:sldLayout xmlns:a="http://schemas.openxmlformats.org/drawingml/2006/main" xmlns:r="http://schemas.openxmlformats.org/officeDocument/2006/relationships" xmlns:p="http://schemas.openxmlformats.org/presentationml/2006/main" showMasterSp="0" type="tx">
  <p:cSld name="4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26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65"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6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72605300"/>
      </p:ext>
    </p:extLst>
  </p:cSld>
  <p:clrMapOvr>
    <a:masterClrMapping/>
  </p:clrMapOvr>
  <p:transition spd="med"/>
</p:sldLayout>
</file>

<file path=ppt/slideLayouts/slideLayout1308.xml><?xml version="1.0" encoding="utf-8"?>
<p:sldLayout xmlns:a="http://schemas.openxmlformats.org/drawingml/2006/main" xmlns:r="http://schemas.openxmlformats.org/officeDocument/2006/relationships" xmlns:p="http://schemas.openxmlformats.org/presentationml/2006/main" showMasterSp="0" type="tx">
  <p:cSld name="4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27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7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6313639"/>
      </p:ext>
    </p:extLst>
  </p:cSld>
  <p:clrMapOvr>
    <a:masterClrMapping/>
  </p:clrMapOvr>
  <p:transition spd="med"/>
</p:sldLayout>
</file>

<file path=ppt/slideLayouts/slideLayout1309.xml><?xml version="1.0" encoding="utf-8"?>
<p:sldLayout xmlns:a="http://schemas.openxmlformats.org/drawingml/2006/main" xmlns:r="http://schemas.openxmlformats.org/officeDocument/2006/relationships" xmlns:p="http://schemas.openxmlformats.org/presentationml/2006/main" showMasterSp="0" type="tx">
  <p:cSld name="4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28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8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42520617"/>
      </p:ext>
    </p:extLst>
  </p:cSld>
  <p:clrMapOvr>
    <a:masterClrMapping/>
  </p:clrMapOvr>
  <p:transition spd="med"/>
</p:sldLayout>
</file>

<file path=ppt/slideLayouts/slideLayout1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021261953"/>
      </p:ext>
    </p:extLst>
  </p:cSld>
  <p:clrMapOvr>
    <a:masterClrMapping/>
  </p:clrMapOvr>
</p:sldLayout>
</file>

<file path=ppt/slideLayouts/slideLayout1310.xml><?xml version="1.0" encoding="utf-8"?>
<p:sldLayout xmlns:a="http://schemas.openxmlformats.org/drawingml/2006/main" xmlns:r="http://schemas.openxmlformats.org/officeDocument/2006/relationships" xmlns:p="http://schemas.openxmlformats.org/presentationml/2006/main" showMasterSp="0" type="tx">
  <p:cSld name="4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29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9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9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29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99113158"/>
      </p:ext>
    </p:extLst>
  </p:cSld>
  <p:clrMapOvr>
    <a:masterClrMapping/>
  </p:clrMapOvr>
  <p:transition spd="med"/>
</p:sldLayout>
</file>

<file path=ppt/slideLayouts/slideLayout1311.xml><?xml version="1.0" encoding="utf-8"?>
<p:sldLayout xmlns:a="http://schemas.openxmlformats.org/drawingml/2006/main" xmlns:r="http://schemas.openxmlformats.org/officeDocument/2006/relationships" xmlns:p="http://schemas.openxmlformats.org/presentationml/2006/main" showMasterSp="0" type="tx">
  <p:cSld name="4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30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0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84326942"/>
      </p:ext>
    </p:extLst>
  </p:cSld>
  <p:clrMapOvr>
    <a:masterClrMapping/>
  </p:clrMapOvr>
  <p:transition spd="med"/>
</p:sldLayout>
</file>

<file path=ppt/slideLayouts/slideLayout1312.xml><?xml version="1.0" encoding="utf-8"?>
<p:sldLayout xmlns:a="http://schemas.openxmlformats.org/drawingml/2006/main" xmlns:r="http://schemas.openxmlformats.org/officeDocument/2006/relationships" xmlns:p="http://schemas.openxmlformats.org/presentationml/2006/main" showMasterSp="0" type="tx">
  <p:cSld name="4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1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1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1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31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61167097"/>
      </p:ext>
    </p:extLst>
  </p:cSld>
  <p:clrMapOvr>
    <a:masterClrMapping/>
  </p:clrMapOvr>
  <p:transition spd="med"/>
</p:sldLayout>
</file>

<file path=ppt/slideLayouts/slideLayout1313.xml><?xml version="1.0" encoding="utf-8"?>
<p:sldLayout xmlns:a="http://schemas.openxmlformats.org/drawingml/2006/main" xmlns:r="http://schemas.openxmlformats.org/officeDocument/2006/relationships" xmlns:p="http://schemas.openxmlformats.org/presentationml/2006/main" showMasterSp="0" type="tx">
  <p:cSld name="4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2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2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32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2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4946354"/>
      </p:ext>
    </p:extLst>
  </p:cSld>
  <p:clrMapOvr>
    <a:masterClrMapping/>
  </p:clrMapOvr>
  <p:transition spd="med"/>
</p:sldLayout>
</file>

<file path=ppt/slideLayouts/slideLayout1314.xml><?xml version="1.0" encoding="utf-8"?>
<p:sldLayout xmlns:a="http://schemas.openxmlformats.org/drawingml/2006/main" xmlns:r="http://schemas.openxmlformats.org/officeDocument/2006/relationships" xmlns:p="http://schemas.openxmlformats.org/presentationml/2006/main" showMasterSp="0" type="tx">
  <p:cSld name="5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33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3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3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66875271"/>
      </p:ext>
    </p:extLst>
  </p:cSld>
  <p:clrMapOvr>
    <a:masterClrMapping/>
  </p:clrMapOvr>
  <p:transition spd="med"/>
</p:sldLayout>
</file>

<file path=ppt/slideLayouts/slideLayout1315.xml><?xml version="1.0" encoding="utf-8"?>
<p:sldLayout xmlns:a="http://schemas.openxmlformats.org/drawingml/2006/main" xmlns:r="http://schemas.openxmlformats.org/officeDocument/2006/relationships" xmlns:p="http://schemas.openxmlformats.org/presentationml/2006/main" showMasterSp="0" type="tx">
  <p:cSld name="49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34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4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4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82560468"/>
      </p:ext>
    </p:extLst>
  </p:cSld>
  <p:clrMapOvr>
    <a:masterClrMapping/>
  </p:clrMapOvr>
  <p:transition spd="med"/>
</p:sldLayout>
</file>

<file path=ppt/slideLayouts/slideLayout1316.xml><?xml version="1.0" encoding="utf-8"?>
<p:sldLayout xmlns:a="http://schemas.openxmlformats.org/drawingml/2006/main" xmlns:r="http://schemas.openxmlformats.org/officeDocument/2006/relationships" xmlns:p="http://schemas.openxmlformats.org/presentationml/2006/main" showMasterSp="0" type="tx">
  <p:cSld name="4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35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5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08422779"/>
      </p:ext>
    </p:extLst>
  </p:cSld>
  <p:clrMapOvr>
    <a:masterClrMapping/>
  </p:clrMapOvr>
  <p:transition spd="med"/>
</p:sldLayout>
</file>

<file path=ppt/slideLayouts/slideLayout1317.xml><?xml version="1.0" encoding="utf-8"?>
<p:sldLayout xmlns:a="http://schemas.openxmlformats.org/drawingml/2006/main" xmlns:r="http://schemas.openxmlformats.org/officeDocument/2006/relationships" xmlns:p="http://schemas.openxmlformats.org/presentationml/2006/main" showMasterSp="0" type="tx">
  <p:cSld name="4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36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6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94077280"/>
      </p:ext>
    </p:extLst>
  </p:cSld>
  <p:clrMapOvr>
    <a:masterClrMapping/>
  </p:clrMapOvr>
  <p:transition spd="med"/>
</p:sldLayout>
</file>

<file path=ppt/slideLayouts/slideLayout1318.xml><?xml version="1.0" encoding="utf-8"?>
<p:sldLayout xmlns:a="http://schemas.openxmlformats.org/drawingml/2006/main" xmlns:r="http://schemas.openxmlformats.org/officeDocument/2006/relationships" xmlns:p="http://schemas.openxmlformats.org/presentationml/2006/main" showMasterSp="0" type="tx">
  <p:cSld name="46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37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7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7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3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15171956"/>
      </p:ext>
    </p:extLst>
  </p:cSld>
  <p:clrMapOvr>
    <a:masterClrMapping/>
  </p:clrMapOvr>
  <p:transition spd="med"/>
</p:sldLayout>
</file>

<file path=ppt/slideLayouts/slideLayout1319.xml><?xml version="1.0" encoding="utf-8"?>
<p:sldLayout xmlns:a="http://schemas.openxmlformats.org/drawingml/2006/main" xmlns:r="http://schemas.openxmlformats.org/officeDocument/2006/relationships" xmlns:p="http://schemas.openxmlformats.org/presentationml/2006/main" showMasterSp="0" type="tx">
  <p:cSld name="4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38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8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76485124"/>
      </p:ext>
    </p:extLst>
  </p:cSld>
  <p:clrMapOvr>
    <a:masterClrMapping/>
  </p:clrMapOvr>
  <p:transition spd="med"/>
</p:sldLayout>
</file>

<file path=ppt/slideLayouts/slideLayout1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3002865777"/>
      </p:ext>
    </p:extLst>
  </p:cSld>
  <p:clrMapOvr>
    <a:masterClrMapping/>
  </p:clrMapOvr>
</p:sldLayout>
</file>

<file path=ppt/slideLayouts/slideLayout1320.xml><?xml version="1.0" encoding="utf-8"?>
<p:sldLayout xmlns:a="http://schemas.openxmlformats.org/drawingml/2006/main" xmlns:r="http://schemas.openxmlformats.org/officeDocument/2006/relationships" xmlns:p="http://schemas.openxmlformats.org/presentationml/2006/main" showMasterSp="0" type="tx">
  <p:cSld name="49_Blank">
    <p:bg>
      <p:bgPr>
        <a:solidFill>
          <a:schemeClr val="accent3">
            <a:lumOff val="44000"/>
          </a:schemeClr>
        </a:solidFill>
        <a:effectLst/>
      </p:bgPr>
    </p:bg>
    <p:spTree>
      <p:nvGrpSpPr>
        <p:cNvPr id="1" name=""/>
        <p:cNvGrpSpPr/>
        <p:nvPr/>
      </p:nvGrpSpPr>
      <p:grpSpPr>
        <a:xfrm>
          <a:off x="0" y="0"/>
          <a:ext cx="0" cy="0"/>
          <a:chOff x="0" y="0"/>
          <a:chExt cx="0" cy="0"/>
        </a:xfrm>
      </p:grpSpPr>
      <p:sp>
        <p:nvSpPr>
          <p:cNvPr id="83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93906798"/>
      </p:ext>
    </p:extLst>
  </p:cSld>
  <p:clrMapOvr>
    <a:masterClrMapping/>
  </p:clrMapOvr>
  <p:transition spd="med"/>
</p:sldLayout>
</file>

<file path=ppt/slideLayouts/slideLayout1321.xml><?xml version="1.0" encoding="utf-8"?>
<p:sldLayout xmlns:a="http://schemas.openxmlformats.org/drawingml/2006/main" xmlns:r="http://schemas.openxmlformats.org/officeDocument/2006/relationships" xmlns:p="http://schemas.openxmlformats.org/presentationml/2006/main" showMasterSp="0" type="tx">
  <p:cSld name="46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9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9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9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4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12951155"/>
      </p:ext>
    </p:extLst>
  </p:cSld>
  <p:clrMapOvr>
    <a:masterClrMapping/>
  </p:clrMapOvr>
  <p:transition spd="med"/>
</p:sldLayout>
</file>

<file path=ppt/slideLayouts/slideLayout1322.xml><?xml version="1.0" encoding="utf-8"?>
<p:sldLayout xmlns:a="http://schemas.openxmlformats.org/drawingml/2006/main" xmlns:r="http://schemas.openxmlformats.org/officeDocument/2006/relationships" xmlns:p="http://schemas.openxmlformats.org/presentationml/2006/main" showMasterSp="0" type="tx">
  <p:cSld name="46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40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0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0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1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78517943"/>
      </p:ext>
    </p:extLst>
  </p:cSld>
  <p:clrMapOvr>
    <a:masterClrMapping/>
  </p:clrMapOvr>
  <p:transition spd="med"/>
</p:sldLayout>
</file>

<file path=ppt/slideLayouts/slideLayout1323.xml><?xml version="1.0" encoding="utf-8"?>
<p:sldLayout xmlns:a="http://schemas.openxmlformats.org/drawingml/2006/main" xmlns:r="http://schemas.openxmlformats.org/officeDocument/2006/relationships" xmlns:p="http://schemas.openxmlformats.org/presentationml/2006/main" showMasterSp="0" type="tx">
  <p:cSld name="52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17"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1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1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69414998"/>
      </p:ext>
    </p:extLst>
  </p:cSld>
  <p:clrMapOvr>
    <a:masterClrMapping/>
  </p:clrMapOvr>
  <p:transition spd="med"/>
</p:sldLayout>
</file>

<file path=ppt/slideLayouts/slideLayout1324.xml><?xml version="1.0" encoding="utf-8"?>
<p:sldLayout xmlns:a="http://schemas.openxmlformats.org/drawingml/2006/main" xmlns:r="http://schemas.openxmlformats.org/officeDocument/2006/relationships" xmlns:p="http://schemas.openxmlformats.org/presentationml/2006/main" showMasterSp="0" type="tx">
  <p:cSld name="50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2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27"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2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59349033"/>
      </p:ext>
    </p:extLst>
  </p:cSld>
  <p:clrMapOvr>
    <a:masterClrMapping/>
  </p:clrMapOvr>
  <p:transition spd="med"/>
</p:sldLayout>
</file>

<file path=ppt/slideLayouts/slideLayout1325.xml><?xml version="1.0" encoding="utf-8"?>
<p:sldLayout xmlns:a="http://schemas.openxmlformats.org/drawingml/2006/main" xmlns:r="http://schemas.openxmlformats.org/officeDocument/2006/relationships" xmlns:p="http://schemas.openxmlformats.org/presentationml/2006/main" showMasterSp="0" type="tx">
  <p:cSld name="4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35"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3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3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43236431"/>
      </p:ext>
    </p:extLst>
  </p:cSld>
  <p:clrMapOvr>
    <a:masterClrMapping/>
  </p:clrMapOvr>
  <p:transition spd="med"/>
</p:sldLayout>
</file>

<file path=ppt/slideLayouts/slideLayout1326.xml><?xml version="1.0" encoding="utf-8"?>
<p:sldLayout xmlns:a="http://schemas.openxmlformats.org/drawingml/2006/main" xmlns:r="http://schemas.openxmlformats.org/officeDocument/2006/relationships" xmlns:p="http://schemas.openxmlformats.org/presentationml/2006/main" showMasterSp="0" type="tx">
  <p:cSld name="46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4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4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4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21054037"/>
      </p:ext>
    </p:extLst>
  </p:cSld>
  <p:clrMapOvr>
    <a:masterClrMapping/>
  </p:clrMapOvr>
  <p:transition spd="med"/>
</p:sldLayout>
</file>

<file path=ppt/slideLayouts/slideLayout1327.xml><?xml version="1.0" encoding="utf-8"?>
<p:sldLayout xmlns:a="http://schemas.openxmlformats.org/drawingml/2006/main" xmlns:r="http://schemas.openxmlformats.org/officeDocument/2006/relationships" xmlns:p="http://schemas.openxmlformats.org/presentationml/2006/main" showMasterSp="0" type="tx">
  <p:cSld name="47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5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5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5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45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56323159"/>
      </p:ext>
    </p:extLst>
  </p:cSld>
  <p:clrMapOvr>
    <a:masterClrMapping/>
  </p:clrMapOvr>
  <p:transition spd="med"/>
</p:sldLayout>
</file>

<file path=ppt/slideLayouts/slideLayout1328.xml><?xml version="1.0" encoding="utf-8"?>
<p:sldLayout xmlns:a="http://schemas.openxmlformats.org/drawingml/2006/main" xmlns:r="http://schemas.openxmlformats.org/officeDocument/2006/relationships" xmlns:p="http://schemas.openxmlformats.org/presentationml/2006/main" showMasterSp="0" type="tx">
  <p:cSld name="47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6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6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78065324"/>
      </p:ext>
    </p:extLst>
  </p:cSld>
  <p:clrMapOvr>
    <a:masterClrMapping/>
  </p:clrMapOvr>
  <p:transition spd="med"/>
</p:sldLayout>
</file>

<file path=ppt/slideLayouts/slideLayout1329.xml><?xml version="1.0" encoding="utf-8"?>
<p:sldLayout xmlns:a="http://schemas.openxmlformats.org/drawingml/2006/main" xmlns:r="http://schemas.openxmlformats.org/officeDocument/2006/relationships" xmlns:p="http://schemas.openxmlformats.org/presentationml/2006/main" showMasterSp="0" type="tx">
  <p:cSld name="50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7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77316101"/>
      </p:ext>
    </p:extLst>
  </p:cSld>
  <p:clrMapOvr>
    <a:masterClrMapping/>
  </p:clrMapOvr>
  <p:transition spd="med"/>
</p:sldLayout>
</file>

<file path=ppt/slideLayouts/slideLayout1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Slide Number Placeholder 7"/>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261488916"/>
      </p:ext>
    </p:extLst>
  </p:cSld>
  <p:clrMapOvr>
    <a:masterClrMapping/>
  </p:clrMapOvr>
</p:sldLayout>
</file>

<file path=ppt/slideLayouts/slideLayout1330.xml><?xml version="1.0" encoding="utf-8"?>
<p:sldLayout xmlns:a="http://schemas.openxmlformats.org/drawingml/2006/main" xmlns:r="http://schemas.openxmlformats.org/officeDocument/2006/relationships" xmlns:p="http://schemas.openxmlformats.org/presentationml/2006/main" showMasterSp="0" type="tx">
  <p:cSld name="47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78"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7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8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48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41742969"/>
      </p:ext>
    </p:extLst>
  </p:cSld>
  <p:clrMapOvr>
    <a:masterClrMapping/>
  </p:clrMapOvr>
  <p:transition spd="med"/>
</p:sldLayout>
</file>

<file path=ppt/slideLayouts/slideLayout1331.xml><?xml version="1.0" encoding="utf-8"?>
<p:sldLayout xmlns:a="http://schemas.openxmlformats.org/drawingml/2006/main" xmlns:r="http://schemas.openxmlformats.org/officeDocument/2006/relationships" xmlns:p="http://schemas.openxmlformats.org/presentationml/2006/main" showMasterSp="0" type="tx">
  <p:cSld name="47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88"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8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9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9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55888886"/>
      </p:ext>
    </p:extLst>
  </p:cSld>
  <p:clrMapOvr>
    <a:masterClrMapping/>
  </p:clrMapOvr>
  <p:transition spd="med"/>
</p:sldLayout>
</file>

<file path=ppt/slideLayouts/slideLayout1332.xml><?xml version="1.0" encoding="utf-8"?>
<p:sldLayout xmlns:a="http://schemas.openxmlformats.org/drawingml/2006/main" xmlns:r="http://schemas.openxmlformats.org/officeDocument/2006/relationships" xmlns:p="http://schemas.openxmlformats.org/presentationml/2006/main" showMasterSp="0" type="tx">
  <p:cSld name="5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498"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9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06457989"/>
      </p:ext>
    </p:extLst>
  </p:cSld>
  <p:clrMapOvr>
    <a:masterClrMapping/>
  </p:clrMapOvr>
  <p:transition spd="med"/>
</p:sldLayout>
</file>

<file path=ppt/slideLayouts/slideLayout1333.xml><?xml version="1.0" encoding="utf-8"?>
<p:sldLayout xmlns:a="http://schemas.openxmlformats.org/drawingml/2006/main" xmlns:r="http://schemas.openxmlformats.org/officeDocument/2006/relationships" xmlns:p="http://schemas.openxmlformats.org/presentationml/2006/main" showMasterSp="0" type="tx">
  <p:cSld name="5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50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08"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0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55711147"/>
      </p:ext>
    </p:extLst>
  </p:cSld>
  <p:clrMapOvr>
    <a:masterClrMapping/>
  </p:clrMapOvr>
  <p:transition spd="med"/>
</p:sldLayout>
</file>

<file path=ppt/slideLayouts/slideLayout1334.xml><?xml version="1.0" encoding="utf-8"?>
<p:sldLayout xmlns:a="http://schemas.openxmlformats.org/drawingml/2006/main" xmlns:r="http://schemas.openxmlformats.org/officeDocument/2006/relationships" xmlns:p="http://schemas.openxmlformats.org/presentationml/2006/main" showMasterSp="0" type="tx">
  <p:cSld name="4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516"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1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1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70218942"/>
      </p:ext>
    </p:extLst>
  </p:cSld>
  <p:clrMapOvr>
    <a:masterClrMapping/>
  </p:clrMapOvr>
  <p:transition spd="med"/>
</p:sldLayout>
</file>

<file path=ppt/slideLayouts/slideLayout1335.xml><?xml version="1.0" encoding="utf-8"?>
<p:sldLayout xmlns:a="http://schemas.openxmlformats.org/drawingml/2006/main" xmlns:r="http://schemas.openxmlformats.org/officeDocument/2006/relationships" xmlns:p="http://schemas.openxmlformats.org/presentationml/2006/main" showMasterSp="0" type="tx">
  <p:cSld name="4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52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2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2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93658388"/>
      </p:ext>
    </p:extLst>
  </p:cSld>
  <p:clrMapOvr>
    <a:masterClrMapping/>
  </p:clrMapOvr>
  <p:transition spd="med"/>
</p:sldLayout>
</file>

<file path=ppt/slideLayouts/slideLayout1336.xml><?xml version="1.0" encoding="utf-8"?>
<p:sldLayout xmlns:a="http://schemas.openxmlformats.org/drawingml/2006/main" xmlns:r="http://schemas.openxmlformats.org/officeDocument/2006/relationships" xmlns:p="http://schemas.openxmlformats.org/presentationml/2006/main" showMasterSp="0" type="tx">
  <p:cSld name="4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53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3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36"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5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83621719"/>
      </p:ext>
    </p:extLst>
  </p:cSld>
  <p:clrMapOvr>
    <a:masterClrMapping/>
  </p:clrMapOvr>
  <p:transition spd="med"/>
</p:sldLayout>
</file>

<file path=ppt/slideLayouts/slideLayout1337.xml><?xml version="1.0" encoding="utf-8"?>
<p:sldLayout xmlns:a="http://schemas.openxmlformats.org/drawingml/2006/main" xmlns:r="http://schemas.openxmlformats.org/officeDocument/2006/relationships" xmlns:p="http://schemas.openxmlformats.org/presentationml/2006/main" showMasterSp="0" type="tx">
  <p:cSld name="4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54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4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71161061"/>
      </p:ext>
    </p:extLst>
  </p:cSld>
  <p:clrMapOvr>
    <a:masterClrMapping/>
  </p:clrMapOvr>
  <p:transition spd="med"/>
</p:sldLayout>
</file>

<file path=ppt/slideLayouts/slideLayout1338.xml><?xml version="1.0" encoding="utf-8"?>
<p:sldLayout xmlns:a="http://schemas.openxmlformats.org/drawingml/2006/main" xmlns:r="http://schemas.openxmlformats.org/officeDocument/2006/relationships" xmlns:p="http://schemas.openxmlformats.org/presentationml/2006/main" showMasterSp="0" type="tx">
  <p:cSld name="51_Blank">
    <p:bg>
      <p:bgPr>
        <a:solidFill>
          <a:schemeClr val="accent3">
            <a:lumOff val="44000"/>
          </a:schemeClr>
        </a:solidFill>
        <a:effectLst/>
      </p:bgPr>
    </p:bg>
    <p:spTree>
      <p:nvGrpSpPr>
        <p:cNvPr id="1" name=""/>
        <p:cNvGrpSpPr/>
        <p:nvPr/>
      </p:nvGrpSpPr>
      <p:grpSpPr>
        <a:xfrm>
          <a:off x="0" y="0"/>
          <a:ext cx="0" cy="0"/>
          <a:chOff x="0" y="0"/>
          <a:chExt cx="0" cy="0"/>
        </a:xfrm>
      </p:grpSpPr>
      <p:sp>
        <p:nvSpPr>
          <p:cNvPr id="855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78383309"/>
      </p:ext>
    </p:extLst>
  </p:cSld>
  <p:clrMapOvr>
    <a:masterClrMapping/>
  </p:clrMapOvr>
  <p:transition spd="med"/>
</p:sldLayout>
</file>

<file path=ppt/slideLayouts/slideLayout1339.xml><?xml version="1.0" encoding="utf-8"?>
<p:sldLayout xmlns:a="http://schemas.openxmlformats.org/drawingml/2006/main" xmlns:r="http://schemas.openxmlformats.org/officeDocument/2006/relationships" xmlns:p="http://schemas.openxmlformats.org/presentationml/2006/main" showMasterSp="0" type="tx">
  <p:cSld name="4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559"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60"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61"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5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33306369"/>
      </p:ext>
    </p:extLst>
  </p:cSld>
  <p:clrMapOvr>
    <a:masterClrMapping/>
  </p:clrMapOvr>
  <p:transition spd="med"/>
</p:sldLayout>
</file>

<file path=ppt/slideLayouts/slideLayout1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74379588"/>
      </p:ext>
    </p:extLst>
  </p:cSld>
  <p:clrMapOvr>
    <a:masterClrMapping/>
  </p:clrMapOvr>
</p:sldLayout>
</file>

<file path=ppt/slideLayouts/slideLayout1340.xml><?xml version="1.0" encoding="utf-8"?>
<p:sldLayout xmlns:a="http://schemas.openxmlformats.org/drawingml/2006/main" xmlns:r="http://schemas.openxmlformats.org/officeDocument/2006/relationships" xmlns:p="http://schemas.openxmlformats.org/presentationml/2006/main" showMasterSp="0" type="tx">
  <p:cSld name="4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569"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7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57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7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68461311"/>
      </p:ext>
    </p:extLst>
  </p:cSld>
  <p:clrMapOvr>
    <a:masterClrMapping/>
  </p:clrMapOvr>
  <p:transition spd="med"/>
</p:sldLayout>
</file>

<file path=ppt/slideLayouts/slideLayout1341.xml><?xml version="1.0" encoding="utf-8"?>
<p:sldLayout xmlns:a="http://schemas.openxmlformats.org/drawingml/2006/main" xmlns:r="http://schemas.openxmlformats.org/officeDocument/2006/relationships" xmlns:p="http://schemas.openxmlformats.org/presentationml/2006/main" showMasterSp="0" type="tx">
  <p:cSld name="54_Title Slide">
    <p:spTree>
      <p:nvGrpSpPr>
        <p:cNvPr id="1" name=""/>
        <p:cNvGrpSpPr/>
        <p:nvPr/>
      </p:nvGrpSpPr>
      <p:grpSpPr>
        <a:xfrm>
          <a:off x="0" y="0"/>
          <a:ext cx="0" cy="0"/>
          <a:chOff x="0" y="0"/>
          <a:chExt cx="0" cy="0"/>
        </a:xfrm>
      </p:grpSpPr>
      <p:grpSp>
        <p:nvGrpSpPr>
          <p:cNvPr id="8581" name="Group 7"/>
          <p:cNvGrpSpPr/>
          <p:nvPr/>
        </p:nvGrpSpPr>
        <p:grpSpPr>
          <a:xfrm>
            <a:off x="0" y="0"/>
            <a:ext cx="6362700" cy="6858000"/>
            <a:chOff x="0" y="0"/>
            <a:chExt cx="6362700" cy="6858000"/>
          </a:xfrm>
        </p:grpSpPr>
        <p:pic>
          <p:nvPicPr>
            <p:cNvPr id="8579"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8580"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8582"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8583"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8584"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8585"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02804171"/>
      </p:ext>
    </p:extLst>
  </p:cSld>
  <p:clrMapOvr>
    <a:masterClrMapping/>
  </p:clrMapOvr>
  <p:transition spd="med"/>
</p:sldLayout>
</file>

<file path=ppt/slideLayouts/slideLayout1342.xml><?xml version="1.0" encoding="utf-8"?>
<p:sldLayout xmlns:a="http://schemas.openxmlformats.org/drawingml/2006/main" xmlns:r="http://schemas.openxmlformats.org/officeDocument/2006/relationships" xmlns:p="http://schemas.openxmlformats.org/presentationml/2006/main" type="tx">
  <p:cSld name="52_Title and Content">
    <p:spTree>
      <p:nvGrpSpPr>
        <p:cNvPr id="1" name=""/>
        <p:cNvGrpSpPr/>
        <p:nvPr/>
      </p:nvGrpSpPr>
      <p:grpSpPr>
        <a:xfrm>
          <a:off x="0" y="0"/>
          <a:ext cx="0" cy="0"/>
          <a:chOff x="0" y="0"/>
          <a:chExt cx="0" cy="0"/>
        </a:xfrm>
      </p:grpSpPr>
      <p:sp>
        <p:nvSpPr>
          <p:cNvPr id="8592" name="Title Text"/>
          <p:cNvSpPr txBox="1">
            <a:spLocks noGrp="1"/>
          </p:cNvSpPr>
          <p:nvPr>
            <p:ph type="title"/>
          </p:nvPr>
        </p:nvSpPr>
        <p:spPr>
          <a:prstGeom prst="rect">
            <a:avLst/>
          </a:prstGeom>
        </p:spPr>
        <p:txBody>
          <a:bodyPr/>
          <a:lstStyle/>
          <a:p>
            <a:r>
              <a:t>Title Text</a:t>
            </a:r>
          </a:p>
        </p:txBody>
      </p:sp>
      <p:sp>
        <p:nvSpPr>
          <p:cNvPr id="8593"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8594"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64657045"/>
      </p:ext>
    </p:extLst>
  </p:cSld>
  <p:clrMapOvr>
    <a:masterClrMapping/>
  </p:clrMapOvr>
  <p:transition spd="med"/>
</p:sldLayout>
</file>

<file path=ppt/slideLayouts/slideLayout1343.xml><?xml version="1.0" encoding="utf-8"?>
<p:sldLayout xmlns:a="http://schemas.openxmlformats.org/drawingml/2006/main" xmlns:r="http://schemas.openxmlformats.org/officeDocument/2006/relationships" xmlns:p="http://schemas.openxmlformats.org/presentationml/2006/main" type="tx">
  <p:cSld name="48_Section Header">
    <p:spTree>
      <p:nvGrpSpPr>
        <p:cNvPr id="1" name=""/>
        <p:cNvGrpSpPr/>
        <p:nvPr/>
      </p:nvGrpSpPr>
      <p:grpSpPr>
        <a:xfrm>
          <a:off x="0" y="0"/>
          <a:ext cx="0" cy="0"/>
          <a:chOff x="0" y="0"/>
          <a:chExt cx="0" cy="0"/>
        </a:xfrm>
      </p:grpSpPr>
      <p:sp>
        <p:nvSpPr>
          <p:cNvPr id="8601"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860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860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90630656"/>
      </p:ext>
    </p:extLst>
  </p:cSld>
  <p:clrMapOvr>
    <a:masterClrMapping/>
  </p:clrMapOvr>
  <p:transition spd="med"/>
</p:sldLayout>
</file>

<file path=ppt/slideLayouts/slideLayout1344.xml><?xml version="1.0" encoding="utf-8"?>
<p:sldLayout xmlns:a="http://schemas.openxmlformats.org/drawingml/2006/main" xmlns:r="http://schemas.openxmlformats.org/officeDocument/2006/relationships" xmlns:p="http://schemas.openxmlformats.org/presentationml/2006/main" type="tx">
  <p:cSld name="48_Two Content">
    <p:spTree>
      <p:nvGrpSpPr>
        <p:cNvPr id="1" name=""/>
        <p:cNvGrpSpPr/>
        <p:nvPr/>
      </p:nvGrpSpPr>
      <p:grpSpPr>
        <a:xfrm>
          <a:off x="0" y="0"/>
          <a:ext cx="0" cy="0"/>
          <a:chOff x="0" y="0"/>
          <a:chExt cx="0" cy="0"/>
        </a:xfrm>
      </p:grpSpPr>
      <p:sp>
        <p:nvSpPr>
          <p:cNvPr id="8610" name="Title Text"/>
          <p:cNvSpPr txBox="1">
            <a:spLocks noGrp="1"/>
          </p:cNvSpPr>
          <p:nvPr>
            <p:ph type="title"/>
          </p:nvPr>
        </p:nvSpPr>
        <p:spPr>
          <a:prstGeom prst="rect">
            <a:avLst/>
          </a:prstGeom>
        </p:spPr>
        <p:txBody>
          <a:bodyPr/>
          <a:lstStyle/>
          <a:p>
            <a:r>
              <a:t>Title Text</a:t>
            </a:r>
          </a:p>
        </p:txBody>
      </p:sp>
      <p:sp>
        <p:nvSpPr>
          <p:cNvPr id="8611"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861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64754340"/>
      </p:ext>
    </p:extLst>
  </p:cSld>
  <p:clrMapOvr>
    <a:masterClrMapping/>
  </p:clrMapOvr>
  <p:transition spd="med"/>
</p:sldLayout>
</file>

<file path=ppt/slideLayouts/slideLayout1345.xml><?xml version="1.0" encoding="utf-8"?>
<p:sldLayout xmlns:a="http://schemas.openxmlformats.org/drawingml/2006/main" xmlns:r="http://schemas.openxmlformats.org/officeDocument/2006/relationships" xmlns:p="http://schemas.openxmlformats.org/presentationml/2006/main" type="tx">
  <p:cSld name="49_Comparison">
    <p:spTree>
      <p:nvGrpSpPr>
        <p:cNvPr id="1" name=""/>
        <p:cNvGrpSpPr/>
        <p:nvPr/>
      </p:nvGrpSpPr>
      <p:grpSpPr>
        <a:xfrm>
          <a:off x="0" y="0"/>
          <a:ext cx="0" cy="0"/>
          <a:chOff x="0" y="0"/>
          <a:chExt cx="0" cy="0"/>
        </a:xfrm>
      </p:grpSpPr>
      <p:sp>
        <p:nvSpPr>
          <p:cNvPr id="861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862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862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862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5954172"/>
      </p:ext>
    </p:extLst>
  </p:cSld>
  <p:clrMapOvr>
    <a:masterClrMapping/>
  </p:clrMapOvr>
  <p:transition spd="med"/>
</p:sldLayout>
</file>

<file path=ppt/slideLayouts/slideLayout1346.xml><?xml version="1.0" encoding="utf-8"?>
<p:sldLayout xmlns:a="http://schemas.openxmlformats.org/drawingml/2006/main" xmlns:r="http://schemas.openxmlformats.org/officeDocument/2006/relationships" xmlns:p="http://schemas.openxmlformats.org/presentationml/2006/main" type="tx">
  <p:cSld name="49_Title Only">
    <p:spTree>
      <p:nvGrpSpPr>
        <p:cNvPr id="1" name=""/>
        <p:cNvGrpSpPr/>
        <p:nvPr/>
      </p:nvGrpSpPr>
      <p:grpSpPr>
        <a:xfrm>
          <a:off x="0" y="0"/>
          <a:ext cx="0" cy="0"/>
          <a:chOff x="0" y="0"/>
          <a:chExt cx="0" cy="0"/>
        </a:xfrm>
      </p:grpSpPr>
      <p:sp>
        <p:nvSpPr>
          <p:cNvPr id="8629" name="Title Text"/>
          <p:cNvSpPr txBox="1">
            <a:spLocks noGrp="1"/>
          </p:cNvSpPr>
          <p:nvPr>
            <p:ph type="title"/>
          </p:nvPr>
        </p:nvSpPr>
        <p:spPr>
          <a:prstGeom prst="rect">
            <a:avLst/>
          </a:prstGeom>
        </p:spPr>
        <p:txBody>
          <a:bodyPr/>
          <a:lstStyle/>
          <a:p>
            <a:r>
              <a:t>Title Text</a:t>
            </a:r>
          </a:p>
        </p:txBody>
      </p:sp>
      <p:sp>
        <p:nvSpPr>
          <p:cNvPr id="863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24466015"/>
      </p:ext>
    </p:extLst>
  </p:cSld>
  <p:clrMapOvr>
    <a:masterClrMapping/>
  </p:clrMapOvr>
  <p:transition spd="med"/>
</p:sldLayout>
</file>

<file path=ppt/slideLayouts/slideLayout1347.xml><?xml version="1.0" encoding="utf-8"?>
<p:sldLayout xmlns:a="http://schemas.openxmlformats.org/drawingml/2006/main" xmlns:r="http://schemas.openxmlformats.org/officeDocument/2006/relationships" xmlns:p="http://schemas.openxmlformats.org/presentationml/2006/main" type="tx">
  <p:cSld name="52_Blank">
    <p:spTree>
      <p:nvGrpSpPr>
        <p:cNvPr id="1" name=""/>
        <p:cNvGrpSpPr/>
        <p:nvPr/>
      </p:nvGrpSpPr>
      <p:grpSpPr>
        <a:xfrm>
          <a:off x="0" y="0"/>
          <a:ext cx="0" cy="0"/>
          <a:chOff x="0" y="0"/>
          <a:chExt cx="0" cy="0"/>
        </a:xfrm>
      </p:grpSpPr>
      <p:sp>
        <p:nvSpPr>
          <p:cNvPr id="863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08280447"/>
      </p:ext>
    </p:extLst>
  </p:cSld>
  <p:clrMapOvr>
    <a:masterClrMapping/>
  </p:clrMapOvr>
  <p:transition spd="med"/>
</p:sldLayout>
</file>

<file path=ppt/slideLayouts/slideLayout1348.xml><?xml version="1.0" encoding="utf-8"?>
<p:sldLayout xmlns:a="http://schemas.openxmlformats.org/drawingml/2006/main" xmlns:r="http://schemas.openxmlformats.org/officeDocument/2006/relationships" xmlns:p="http://schemas.openxmlformats.org/presentationml/2006/main" type="tx">
  <p:cSld name="49_Content with Caption">
    <p:spTree>
      <p:nvGrpSpPr>
        <p:cNvPr id="1" name=""/>
        <p:cNvGrpSpPr/>
        <p:nvPr/>
      </p:nvGrpSpPr>
      <p:grpSpPr>
        <a:xfrm>
          <a:off x="0" y="0"/>
          <a:ext cx="0" cy="0"/>
          <a:chOff x="0" y="0"/>
          <a:chExt cx="0" cy="0"/>
        </a:xfrm>
      </p:grpSpPr>
      <p:sp>
        <p:nvSpPr>
          <p:cNvPr id="8644"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8645"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864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864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29858026"/>
      </p:ext>
    </p:extLst>
  </p:cSld>
  <p:clrMapOvr>
    <a:masterClrMapping/>
  </p:clrMapOvr>
  <p:transition spd="med"/>
</p:sldLayout>
</file>

<file path=ppt/slideLayouts/slideLayout1349.xml><?xml version="1.0" encoding="utf-8"?>
<p:sldLayout xmlns:a="http://schemas.openxmlformats.org/drawingml/2006/main" xmlns:r="http://schemas.openxmlformats.org/officeDocument/2006/relationships" xmlns:p="http://schemas.openxmlformats.org/presentationml/2006/main" type="tx">
  <p:cSld name="49_Picture with Caption">
    <p:spTree>
      <p:nvGrpSpPr>
        <p:cNvPr id="1" name=""/>
        <p:cNvGrpSpPr/>
        <p:nvPr/>
      </p:nvGrpSpPr>
      <p:grpSpPr>
        <a:xfrm>
          <a:off x="0" y="0"/>
          <a:ext cx="0" cy="0"/>
          <a:chOff x="0" y="0"/>
          <a:chExt cx="0" cy="0"/>
        </a:xfrm>
      </p:grpSpPr>
      <p:sp>
        <p:nvSpPr>
          <p:cNvPr id="8654"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865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65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865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34247465"/>
      </p:ext>
    </p:extLst>
  </p:cSld>
  <p:clrMapOvr>
    <a:masterClrMapping/>
  </p:clrMapOvr>
  <p:transition spd="med"/>
</p:sldLayout>
</file>

<file path=ppt/slideLayouts/slideLayout1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Slide Number Placeholder 2"/>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131552365"/>
      </p:ext>
    </p:extLst>
  </p:cSld>
  <p:clrMapOvr>
    <a:masterClrMapping/>
  </p:clrMapOvr>
</p:sldLayout>
</file>

<file path=ppt/slideLayouts/slideLayout1350.xml><?xml version="1.0" encoding="utf-8"?>
<p:sldLayout xmlns:a="http://schemas.openxmlformats.org/drawingml/2006/main" xmlns:r="http://schemas.openxmlformats.org/officeDocument/2006/relationships" xmlns:p="http://schemas.openxmlformats.org/presentationml/2006/main" showMasterSp="0" type="tx">
  <p:cSld name="5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66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6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6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30634888"/>
      </p:ext>
    </p:extLst>
  </p:cSld>
  <p:clrMapOvr>
    <a:masterClrMapping/>
  </p:clrMapOvr>
  <p:transition spd="med"/>
</p:sldLayout>
</file>

<file path=ppt/slideLayouts/slideLayout1351.xml><?xml version="1.0" encoding="utf-8"?>
<p:sldLayout xmlns:a="http://schemas.openxmlformats.org/drawingml/2006/main" xmlns:r="http://schemas.openxmlformats.org/officeDocument/2006/relationships" xmlns:p="http://schemas.openxmlformats.org/presentationml/2006/main" showMasterSp="0" type="tx">
  <p:cSld name="5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67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674"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6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82419967"/>
      </p:ext>
    </p:extLst>
  </p:cSld>
  <p:clrMapOvr>
    <a:masterClrMapping/>
  </p:clrMapOvr>
  <p:transition spd="med"/>
</p:sldLayout>
</file>

<file path=ppt/slideLayouts/slideLayout1352.xml><?xml version="1.0" encoding="utf-8"?>
<p:sldLayout xmlns:a="http://schemas.openxmlformats.org/drawingml/2006/main" xmlns:r="http://schemas.openxmlformats.org/officeDocument/2006/relationships" xmlns:p="http://schemas.openxmlformats.org/presentationml/2006/main" showMasterSp="0" type="tx">
  <p:cSld name="4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68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6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6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26131903"/>
      </p:ext>
    </p:extLst>
  </p:cSld>
  <p:clrMapOvr>
    <a:masterClrMapping/>
  </p:clrMapOvr>
  <p:transition spd="med"/>
</p:sldLayout>
</file>

<file path=ppt/slideLayouts/slideLayout1353.xml><?xml version="1.0" encoding="utf-8"?>
<p:sldLayout xmlns:a="http://schemas.openxmlformats.org/drawingml/2006/main" xmlns:r="http://schemas.openxmlformats.org/officeDocument/2006/relationships" xmlns:p="http://schemas.openxmlformats.org/presentationml/2006/main" showMasterSp="0" type="tx">
  <p:cSld name="4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69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69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69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33735167"/>
      </p:ext>
    </p:extLst>
  </p:cSld>
  <p:clrMapOvr>
    <a:masterClrMapping/>
  </p:clrMapOvr>
  <p:transition spd="med"/>
</p:sldLayout>
</file>

<file path=ppt/slideLayouts/slideLayout1354.xml><?xml version="1.0" encoding="utf-8"?>
<p:sldLayout xmlns:a="http://schemas.openxmlformats.org/drawingml/2006/main" xmlns:r="http://schemas.openxmlformats.org/officeDocument/2006/relationships" xmlns:p="http://schemas.openxmlformats.org/presentationml/2006/main" showMasterSp="0" type="tx">
  <p:cSld name="5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70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0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70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98401164"/>
      </p:ext>
    </p:extLst>
  </p:cSld>
  <p:clrMapOvr>
    <a:masterClrMapping/>
  </p:clrMapOvr>
  <p:transition spd="med"/>
</p:sldLayout>
</file>

<file path=ppt/slideLayouts/slideLayout1355.xml><?xml version="1.0" encoding="utf-8"?>
<p:sldLayout xmlns:a="http://schemas.openxmlformats.org/drawingml/2006/main" xmlns:r="http://schemas.openxmlformats.org/officeDocument/2006/relationships" xmlns:p="http://schemas.openxmlformats.org/presentationml/2006/main" showMasterSp="0" type="tx">
  <p:cSld name="5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71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1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77197189"/>
      </p:ext>
    </p:extLst>
  </p:cSld>
  <p:clrMapOvr>
    <a:masterClrMapping/>
  </p:clrMapOvr>
  <p:transition spd="med"/>
</p:sldLayout>
</file>

<file path=ppt/slideLayouts/slideLayout1356.xml><?xml version="1.0" encoding="utf-8"?>
<p:sldLayout xmlns:a="http://schemas.openxmlformats.org/drawingml/2006/main" xmlns:r="http://schemas.openxmlformats.org/officeDocument/2006/relationships" xmlns:p="http://schemas.openxmlformats.org/presentationml/2006/main" showMasterSp="0" type="tx">
  <p:cSld name="53_Blank">
    <p:bg>
      <p:bgPr>
        <a:solidFill>
          <a:schemeClr val="accent3">
            <a:lumOff val="44000"/>
          </a:schemeClr>
        </a:solidFill>
        <a:effectLst/>
      </p:bgPr>
    </p:bg>
    <p:spTree>
      <p:nvGrpSpPr>
        <p:cNvPr id="1" name=""/>
        <p:cNvGrpSpPr/>
        <p:nvPr/>
      </p:nvGrpSpPr>
      <p:grpSpPr>
        <a:xfrm>
          <a:off x="0" y="0"/>
          <a:ext cx="0" cy="0"/>
          <a:chOff x="0" y="0"/>
          <a:chExt cx="0" cy="0"/>
        </a:xfrm>
      </p:grpSpPr>
      <p:sp>
        <p:nvSpPr>
          <p:cNvPr id="871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98964819"/>
      </p:ext>
    </p:extLst>
  </p:cSld>
  <p:clrMapOvr>
    <a:masterClrMapping/>
  </p:clrMapOvr>
  <p:transition spd="med"/>
</p:sldLayout>
</file>

<file path=ppt/slideLayouts/slideLayout1357.xml><?xml version="1.0" encoding="utf-8"?>
<p:sldLayout xmlns:a="http://schemas.openxmlformats.org/drawingml/2006/main" xmlns:r="http://schemas.openxmlformats.org/officeDocument/2006/relationships" xmlns:p="http://schemas.openxmlformats.org/presentationml/2006/main" showMasterSp="0" type="tx">
  <p:cSld name="5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72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2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2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7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29699329"/>
      </p:ext>
    </p:extLst>
  </p:cSld>
  <p:clrMapOvr>
    <a:masterClrMapping/>
  </p:clrMapOvr>
  <p:transition spd="med"/>
</p:sldLayout>
</file>

<file path=ppt/slideLayouts/slideLayout1358.xml><?xml version="1.0" encoding="utf-8"?>
<p:sldLayout xmlns:a="http://schemas.openxmlformats.org/drawingml/2006/main" xmlns:r="http://schemas.openxmlformats.org/officeDocument/2006/relationships" xmlns:p="http://schemas.openxmlformats.org/presentationml/2006/main" showMasterSp="0" type="tx">
  <p:cSld name="5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73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3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7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3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4432344"/>
      </p:ext>
    </p:extLst>
  </p:cSld>
  <p:clrMapOvr>
    <a:masterClrMapping/>
  </p:clrMapOvr>
  <p:transition spd="med"/>
</p:sldLayout>
</file>

<file path=ppt/slideLayouts/slideLayout1359.xml><?xml version="1.0" encoding="utf-8"?>
<p:sldLayout xmlns:a="http://schemas.openxmlformats.org/drawingml/2006/main" xmlns:r="http://schemas.openxmlformats.org/officeDocument/2006/relationships" xmlns:p="http://schemas.openxmlformats.org/presentationml/2006/main" showMasterSp="0" type="tx">
  <p:cSld name="56_Title Slide">
    <p:bg>
      <p:bgPr>
        <a:solidFill>
          <a:srgbClr val="000000"/>
        </a:solidFill>
        <a:effectLst/>
      </p:bgPr>
    </p:bg>
    <p:spTree>
      <p:nvGrpSpPr>
        <p:cNvPr id="1" name=""/>
        <p:cNvGrpSpPr/>
        <p:nvPr/>
      </p:nvGrpSpPr>
      <p:grpSpPr>
        <a:xfrm>
          <a:off x="0" y="0"/>
          <a:ext cx="0" cy="0"/>
          <a:chOff x="0" y="0"/>
          <a:chExt cx="0" cy="0"/>
        </a:xfrm>
      </p:grpSpPr>
      <p:sp>
        <p:nvSpPr>
          <p:cNvPr id="874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4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4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09127489"/>
      </p:ext>
    </p:extLst>
  </p:cSld>
  <p:clrMapOvr>
    <a:masterClrMapping/>
  </p:clrMapOvr>
  <p:transition spd="med"/>
</p:sldLayout>
</file>

<file path=ppt/slideLayouts/slideLayout1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265668334"/>
      </p:ext>
    </p:extLst>
  </p:cSld>
  <p:clrMapOvr>
    <a:masterClrMapping/>
  </p:clrMapOvr>
</p:sldLayout>
</file>

<file path=ppt/slideLayouts/slideLayout1360.xml><?xml version="1.0" encoding="utf-8"?>
<p:sldLayout xmlns:a="http://schemas.openxmlformats.org/drawingml/2006/main" xmlns:r="http://schemas.openxmlformats.org/officeDocument/2006/relationships" xmlns:p="http://schemas.openxmlformats.org/presentationml/2006/main" showMasterSp="0" type="tx">
  <p:cSld name="54_Title and Content">
    <p:bg>
      <p:bgPr>
        <a:solidFill>
          <a:srgbClr val="000000"/>
        </a:solidFill>
        <a:effectLst/>
      </p:bgPr>
    </p:bg>
    <p:spTree>
      <p:nvGrpSpPr>
        <p:cNvPr id="1" name=""/>
        <p:cNvGrpSpPr/>
        <p:nvPr/>
      </p:nvGrpSpPr>
      <p:grpSpPr>
        <a:xfrm>
          <a:off x="0" y="0"/>
          <a:ext cx="0" cy="0"/>
          <a:chOff x="0" y="0"/>
          <a:chExt cx="0" cy="0"/>
        </a:xfrm>
      </p:grpSpPr>
      <p:sp>
        <p:nvSpPr>
          <p:cNvPr id="875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55"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5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69317946"/>
      </p:ext>
    </p:extLst>
  </p:cSld>
  <p:clrMapOvr>
    <a:masterClrMapping/>
  </p:clrMapOvr>
  <p:transition spd="med"/>
</p:sldLayout>
</file>

<file path=ppt/slideLayouts/slideLayout1361.xml><?xml version="1.0" encoding="utf-8"?>
<p:sldLayout xmlns:a="http://schemas.openxmlformats.org/drawingml/2006/main" xmlns:r="http://schemas.openxmlformats.org/officeDocument/2006/relationships" xmlns:p="http://schemas.openxmlformats.org/presentationml/2006/main" showMasterSp="0" type="tx">
  <p:cSld name="50_Section Header">
    <p:bg>
      <p:bgPr>
        <a:solidFill>
          <a:srgbClr val="000000"/>
        </a:solidFill>
        <a:effectLst/>
      </p:bgPr>
    </p:bg>
    <p:spTree>
      <p:nvGrpSpPr>
        <p:cNvPr id="1" name=""/>
        <p:cNvGrpSpPr/>
        <p:nvPr/>
      </p:nvGrpSpPr>
      <p:grpSpPr>
        <a:xfrm>
          <a:off x="0" y="0"/>
          <a:ext cx="0" cy="0"/>
          <a:chOff x="0" y="0"/>
          <a:chExt cx="0" cy="0"/>
        </a:xfrm>
      </p:grpSpPr>
      <p:sp>
        <p:nvSpPr>
          <p:cNvPr id="876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6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6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04222365"/>
      </p:ext>
    </p:extLst>
  </p:cSld>
  <p:clrMapOvr>
    <a:masterClrMapping/>
  </p:clrMapOvr>
  <p:transition spd="med"/>
</p:sldLayout>
</file>

<file path=ppt/slideLayouts/slideLayout1362.xml><?xml version="1.0" encoding="utf-8"?>
<p:sldLayout xmlns:a="http://schemas.openxmlformats.org/drawingml/2006/main" xmlns:r="http://schemas.openxmlformats.org/officeDocument/2006/relationships" xmlns:p="http://schemas.openxmlformats.org/presentationml/2006/main" showMasterSp="0" type="tx">
  <p:cSld name="50_Two Content">
    <p:bg>
      <p:bgPr>
        <a:solidFill>
          <a:srgbClr val="000000"/>
        </a:solidFill>
        <a:effectLst/>
      </p:bgPr>
    </p:bg>
    <p:spTree>
      <p:nvGrpSpPr>
        <p:cNvPr id="1" name=""/>
        <p:cNvGrpSpPr/>
        <p:nvPr/>
      </p:nvGrpSpPr>
      <p:grpSpPr>
        <a:xfrm>
          <a:off x="0" y="0"/>
          <a:ext cx="0" cy="0"/>
          <a:chOff x="0" y="0"/>
          <a:chExt cx="0" cy="0"/>
        </a:xfrm>
      </p:grpSpPr>
      <p:sp>
        <p:nvSpPr>
          <p:cNvPr id="877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7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7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48016037"/>
      </p:ext>
    </p:extLst>
  </p:cSld>
  <p:clrMapOvr>
    <a:masterClrMapping/>
  </p:clrMapOvr>
  <p:transition spd="med"/>
</p:sldLayout>
</file>

<file path=ppt/slideLayouts/slideLayout1363.xml><?xml version="1.0" encoding="utf-8"?>
<p:sldLayout xmlns:a="http://schemas.openxmlformats.org/drawingml/2006/main" xmlns:r="http://schemas.openxmlformats.org/officeDocument/2006/relationships" xmlns:p="http://schemas.openxmlformats.org/presentationml/2006/main" showMasterSp="0" type="tx">
  <p:cSld name="51_Comparison">
    <p:bg>
      <p:bgPr>
        <a:solidFill>
          <a:srgbClr val="000000"/>
        </a:solidFill>
        <a:effectLst/>
      </p:bgPr>
    </p:bg>
    <p:spTree>
      <p:nvGrpSpPr>
        <p:cNvPr id="1" name=""/>
        <p:cNvGrpSpPr/>
        <p:nvPr/>
      </p:nvGrpSpPr>
      <p:grpSpPr>
        <a:xfrm>
          <a:off x="0" y="0"/>
          <a:ext cx="0" cy="0"/>
          <a:chOff x="0" y="0"/>
          <a:chExt cx="0" cy="0"/>
        </a:xfrm>
      </p:grpSpPr>
      <p:sp>
        <p:nvSpPr>
          <p:cNvPr id="878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8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7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34056702"/>
      </p:ext>
    </p:extLst>
  </p:cSld>
  <p:clrMapOvr>
    <a:masterClrMapping/>
  </p:clrMapOvr>
  <p:transition spd="med"/>
</p:sldLayout>
</file>

<file path=ppt/slideLayouts/slideLayout1364.xml><?xml version="1.0" encoding="utf-8"?>
<p:sldLayout xmlns:a="http://schemas.openxmlformats.org/drawingml/2006/main" xmlns:r="http://schemas.openxmlformats.org/officeDocument/2006/relationships" xmlns:p="http://schemas.openxmlformats.org/presentationml/2006/main" showMasterSp="0" type="tx">
  <p:cSld name="51_Title Only">
    <p:bg>
      <p:bgPr>
        <a:solidFill>
          <a:srgbClr val="000000"/>
        </a:solidFill>
        <a:effectLst/>
      </p:bgPr>
    </p:bg>
    <p:spTree>
      <p:nvGrpSpPr>
        <p:cNvPr id="1" name=""/>
        <p:cNvGrpSpPr/>
        <p:nvPr/>
      </p:nvGrpSpPr>
      <p:grpSpPr>
        <a:xfrm>
          <a:off x="0" y="0"/>
          <a:ext cx="0" cy="0"/>
          <a:chOff x="0" y="0"/>
          <a:chExt cx="0" cy="0"/>
        </a:xfrm>
      </p:grpSpPr>
      <p:sp>
        <p:nvSpPr>
          <p:cNvPr id="879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9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38564564"/>
      </p:ext>
    </p:extLst>
  </p:cSld>
  <p:clrMapOvr>
    <a:masterClrMapping/>
  </p:clrMapOvr>
  <p:transition spd="med"/>
</p:sldLayout>
</file>

<file path=ppt/slideLayouts/slideLayout1365.xml><?xml version="1.0" encoding="utf-8"?>
<p:sldLayout xmlns:a="http://schemas.openxmlformats.org/drawingml/2006/main" xmlns:r="http://schemas.openxmlformats.org/officeDocument/2006/relationships" xmlns:p="http://schemas.openxmlformats.org/presentationml/2006/main" showMasterSp="0" type="tx">
  <p:cSld name="54_Blank">
    <p:bg>
      <p:bgPr>
        <a:solidFill>
          <a:srgbClr val="000000"/>
        </a:solidFill>
        <a:effectLst/>
      </p:bgPr>
    </p:bg>
    <p:spTree>
      <p:nvGrpSpPr>
        <p:cNvPr id="1" name=""/>
        <p:cNvGrpSpPr/>
        <p:nvPr/>
      </p:nvGrpSpPr>
      <p:grpSpPr>
        <a:xfrm>
          <a:off x="0" y="0"/>
          <a:ext cx="0" cy="0"/>
          <a:chOff x="0" y="0"/>
          <a:chExt cx="0" cy="0"/>
        </a:xfrm>
      </p:grpSpPr>
      <p:sp>
        <p:nvSpPr>
          <p:cNvPr id="879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92126507"/>
      </p:ext>
    </p:extLst>
  </p:cSld>
  <p:clrMapOvr>
    <a:masterClrMapping/>
  </p:clrMapOvr>
  <p:transition spd="med"/>
</p:sldLayout>
</file>

<file path=ppt/slideLayouts/slideLayout1366.xml><?xml version="1.0" encoding="utf-8"?>
<p:sldLayout xmlns:a="http://schemas.openxmlformats.org/drawingml/2006/main" xmlns:r="http://schemas.openxmlformats.org/officeDocument/2006/relationships" xmlns:p="http://schemas.openxmlformats.org/presentationml/2006/main" showMasterSp="0" type="tx">
  <p:cSld name="51_Content with Caption">
    <p:bg>
      <p:bgPr>
        <a:solidFill>
          <a:srgbClr val="000000"/>
        </a:solidFill>
        <a:effectLst/>
      </p:bgPr>
    </p:bg>
    <p:spTree>
      <p:nvGrpSpPr>
        <p:cNvPr id="1" name=""/>
        <p:cNvGrpSpPr/>
        <p:nvPr/>
      </p:nvGrpSpPr>
      <p:grpSpPr>
        <a:xfrm>
          <a:off x="0" y="0"/>
          <a:ext cx="0" cy="0"/>
          <a:chOff x="0" y="0"/>
          <a:chExt cx="0" cy="0"/>
        </a:xfrm>
      </p:grpSpPr>
      <p:sp>
        <p:nvSpPr>
          <p:cNvPr id="880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0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0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80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00075564"/>
      </p:ext>
    </p:extLst>
  </p:cSld>
  <p:clrMapOvr>
    <a:masterClrMapping/>
  </p:clrMapOvr>
  <p:transition spd="med"/>
</p:sldLayout>
</file>

<file path=ppt/slideLayouts/slideLayout1367.xml><?xml version="1.0" encoding="utf-8"?>
<p:sldLayout xmlns:a="http://schemas.openxmlformats.org/drawingml/2006/main" xmlns:r="http://schemas.openxmlformats.org/officeDocument/2006/relationships" xmlns:p="http://schemas.openxmlformats.org/presentationml/2006/main" showMasterSp="0" type="tx">
  <p:cSld name="51_Picture with Caption">
    <p:bg>
      <p:bgPr>
        <a:solidFill>
          <a:srgbClr val="000000"/>
        </a:solidFill>
        <a:effectLst/>
      </p:bgPr>
    </p:bg>
    <p:spTree>
      <p:nvGrpSpPr>
        <p:cNvPr id="1" name=""/>
        <p:cNvGrpSpPr/>
        <p:nvPr/>
      </p:nvGrpSpPr>
      <p:grpSpPr>
        <a:xfrm>
          <a:off x="0" y="0"/>
          <a:ext cx="0" cy="0"/>
          <a:chOff x="0" y="0"/>
          <a:chExt cx="0" cy="0"/>
        </a:xfrm>
      </p:grpSpPr>
      <p:sp>
        <p:nvSpPr>
          <p:cNvPr id="881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1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8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1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44724772"/>
      </p:ext>
    </p:extLst>
  </p:cSld>
  <p:clrMapOvr>
    <a:masterClrMapping/>
  </p:clrMapOvr>
  <p:transition spd="med"/>
</p:sldLayout>
</file>

<file path=ppt/slideLayouts/slideLayout1368.xml><?xml version="1.0" encoding="utf-8"?>
<p:sldLayout xmlns:a="http://schemas.openxmlformats.org/drawingml/2006/main" xmlns:r="http://schemas.openxmlformats.org/officeDocument/2006/relationships" xmlns:p="http://schemas.openxmlformats.org/presentationml/2006/main" showMasterSp="0" type="tx">
  <p:cSld name="5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82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48115585"/>
      </p:ext>
    </p:extLst>
  </p:cSld>
  <p:clrMapOvr>
    <a:masterClrMapping/>
  </p:clrMapOvr>
  <p:transition spd="med"/>
</p:sldLayout>
</file>

<file path=ppt/slideLayouts/slideLayout1369.xml><?xml version="1.0" encoding="utf-8"?>
<p:sldLayout xmlns:a="http://schemas.openxmlformats.org/drawingml/2006/main" xmlns:r="http://schemas.openxmlformats.org/officeDocument/2006/relationships" xmlns:p="http://schemas.openxmlformats.org/presentationml/2006/main" showMasterSp="0" type="tx">
  <p:cSld name="5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83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16267905"/>
      </p:ext>
    </p:extLst>
  </p:cSld>
  <p:clrMapOvr>
    <a:masterClrMapping/>
  </p:clrMapOvr>
  <p:transition spd="med"/>
</p:sldLayout>
</file>

<file path=ppt/slideLayouts/slideLayout1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591423055"/>
      </p:ext>
    </p:extLst>
  </p:cSld>
  <p:clrMapOvr>
    <a:masterClrMapping/>
  </p:clrMapOvr>
</p:sldLayout>
</file>

<file path=ppt/slideLayouts/slideLayout1370.xml><?xml version="1.0" encoding="utf-8"?>
<p:sldLayout xmlns:a="http://schemas.openxmlformats.org/drawingml/2006/main" xmlns:r="http://schemas.openxmlformats.org/officeDocument/2006/relationships" xmlns:p="http://schemas.openxmlformats.org/presentationml/2006/main" showMasterSp="0" type="tx">
  <p:cSld name="5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84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07456889"/>
      </p:ext>
    </p:extLst>
  </p:cSld>
  <p:clrMapOvr>
    <a:masterClrMapping/>
  </p:clrMapOvr>
  <p:transition spd="med"/>
</p:sldLayout>
</file>

<file path=ppt/slideLayouts/slideLayout1371.xml><?xml version="1.0" encoding="utf-8"?>
<p:sldLayout xmlns:a="http://schemas.openxmlformats.org/drawingml/2006/main" xmlns:r="http://schemas.openxmlformats.org/officeDocument/2006/relationships" xmlns:p="http://schemas.openxmlformats.org/presentationml/2006/main" showMasterSp="0" type="tx">
  <p:cSld name="5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85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5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5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68747938"/>
      </p:ext>
    </p:extLst>
  </p:cSld>
  <p:clrMapOvr>
    <a:masterClrMapping/>
  </p:clrMapOvr>
  <p:transition spd="med"/>
</p:sldLayout>
</file>

<file path=ppt/slideLayouts/slideLayout1372.xml><?xml version="1.0" encoding="utf-8"?>
<p:sldLayout xmlns:a="http://schemas.openxmlformats.org/drawingml/2006/main" xmlns:r="http://schemas.openxmlformats.org/officeDocument/2006/relationships" xmlns:p="http://schemas.openxmlformats.org/presentationml/2006/main" showMasterSp="0" type="tx">
  <p:cSld name="5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86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6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8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40583134"/>
      </p:ext>
    </p:extLst>
  </p:cSld>
  <p:clrMapOvr>
    <a:masterClrMapping/>
  </p:clrMapOvr>
  <p:transition spd="med"/>
</p:sldLayout>
</file>

<file path=ppt/slideLayouts/slideLayout1373.xml><?xml version="1.0" encoding="utf-8"?>
<p:sldLayout xmlns:a="http://schemas.openxmlformats.org/drawingml/2006/main" xmlns:r="http://schemas.openxmlformats.org/officeDocument/2006/relationships" xmlns:p="http://schemas.openxmlformats.org/presentationml/2006/main" showMasterSp="0" type="tx">
  <p:cSld name="5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87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7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91012959"/>
      </p:ext>
    </p:extLst>
  </p:cSld>
  <p:clrMapOvr>
    <a:masterClrMapping/>
  </p:clrMapOvr>
  <p:transition spd="med"/>
</p:sldLayout>
</file>

<file path=ppt/slideLayouts/slideLayout1374.xml><?xml version="1.0" encoding="utf-8"?>
<p:sldLayout xmlns:a="http://schemas.openxmlformats.org/drawingml/2006/main" xmlns:r="http://schemas.openxmlformats.org/officeDocument/2006/relationships" xmlns:p="http://schemas.openxmlformats.org/presentationml/2006/main" showMasterSp="0" type="tx">
  <p:cSld name="55_Blank">
    <p:bg>
      <p:bgPr>
        <a:solidFill>
          <a:schemeClr val="accent3">
            <a:lumOff val="44000"/>
          </a:schemeClr>
        </a:solidFill>
        <a:effectLst/>
      </p:bgPr>
    </p:bg>
    <p:spTree>
      <p:nvGrpSpPr>
        <p:cNvPr id="1" name=""/>
        <p:cNvGrpSpPr/>
        <p:nvPr/>
      </p:nvGrpSpPr>
      <p:grpSpPr>
        <a:xfrm>
          <a:off x="0" y="0"/>
          <a:ext cx="0" cy="0"/>
          <a:chOff x="0" y="0"/>
          <a:chExt cx="0" cy="0"/>
        </a:xfrm>
      </p:grpSpPr>
      <p:sp>
        <p:nvSpPr>
          <p:cNvPr id="88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79893521"/>
      </p:ext>
    </p:extLst>
  </p:cSld>
  <p:clrMapOvr>
    <a:masterClrMapping/>
  </p:clrMapOvr>
  <p:transition spd="med"/>
</p:sldLayout>
</file>

<file path=ppt/slideLayouts/slideLayout1375.xml><?xml version="1.0" encoding="utf-8"?>
<p:sldLayout xmlns:a="http://schemas.openxmlformats.org/drawingml/2006/main" xmlns:r="http://schemas.openxmlformats.org/officeDocument/2006/relationships" xmlns:p="http://schemas.openxmlformats.org/presentationml/2006/main" showMasterSp="0" type="tx">
  <p:cSld name="5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88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8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3005838"/>
      </p:ext>
    </p:extLst>
  </p:cSld>
  <p:clrMapOvr>
    <a:masterClrMapping/>
  </p:clrMapOvr>
  <p:transition spd="med"/>
</p:sldLayout>
</file>

<file path=ppt/slideLayouts/slideLayout1376.xml><?xml version="1.0" encoding="utf-8"?>
<p:sldLayout xmlns:a="http://schemas.openxmlformats.org/drawingml/2006/main" xmlns:r="http://schemas.openxmlformats.org/officeDocument/2006/relationships" xmlns:p="http://schemas.openxmlformats.org/presentationml/2006/main" showMasterSp="0" type="tx">
  <p:cSld name="5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89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8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9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49752999"/>
      </p:ext>
    </p:extLst>
  </p:cSld>
  <p:clrMapOvr>
    <a:masterClrMapping/>
  </p:clrMapOvr>
  <p:transition spd="med"/>
</p:sldLayout>
</file>

<file path=ppt/slideLayouts/slideLayout1377.xml><?xml version="1.0" encoding="utf-8"?>
<p:sldLayout xmlns:a="http://schemas.openxmlformats.org/drawingml/2006/main" xmlns:r="http://schemas.openxmlformats.org/officeDocument/2006/relationships" xmlns:p="http://schemas.openxmlformats.org/presentationml/2006/main" showMasterSp="0" type="tx">
  <p:cSld name="58_Title Slide">
    <p:bg>
      <p:bgPr>
        <a:solidFill>
          <a:srgbClr val="000066"/>
        </a:solidFill>
        <a:effectLst/>
      </p:bgPr>
    </p:bg>
    <p:spTree>
      <p:nvGrpSpPr>
        <p:cNvPr id="1" name=""/>
        <p:cNvGrpSpPr/>
        <p:nvPr/>
      </p:nvGrpSpPr>
      <p:grpSpPr>
        <a:xfrm>
          <a:off x="0" y="0"/>
          <a:ext cx="0" cy="0"/>
          <a:chOff x="0" y="0"/>
          <a:chExt cx="0" cy="0"/>
        </a:xfrm>
      </p:grpSpPr>
      <p:sp>
        <p:nvSpPr>
          <p:cNvPr id="8907" name="Line 2"/>
          <p:cNvSpPr/>
          <p:nvPr/>
        </p:nvSpPr>
        <p:spPr>
          <a:xfrm>
            <a:off x="2895600" y="4303712"/>
            <a:ext cx="3276600" cy="1"/>
          </a:xfrm>
          <a:prstGeom prst="line">
            <a:avLst/>
          </a:prstGeom>
          <a:ln w="38100">
            <a:solidFill>
              <a:srgbClr val="336699"/>
            </a:solidFill>
          </a:ln>
        </p:spPr>
        <p:txBody>
          <a:bodyPr lIns="45719" rIns="45719"/>
          <a:lstStyle/>
          <a:p>
            <a:endParaRPr b="1" i="0" dirty="0">
              <a:latin typeface="Arial" panose="020B0604020202020204" pitchFamily="34" charset="0"/>
            </a:endParaRPr>
          </a:p>
        </p:txBody>
      </p:sp>
      <p:sp>
        <p:nvSpPr>
          <p:cNvPr id="8908" name="Rectangle 5"/>
          <p:cNvSpPr/>
          <p:nvPr/>
        </p:nvSpPr>
        <p:spPr>
          <a:xfrm>
            <a:off x="0" y="1066800"/>
            <a:ext cx="86868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8915" name="Group 6"/>
          <p:cNvGrpSpPr/>
          <p:nvPr/>
        </p:nvGrpSpPr>
        <p:grpSpPr>
          <a:xfrm>
            <a:off x="533400" y="0"/>
            <a:ext cx="3276600" cy="2133600"/>
            <a:chOff x="0" y="0"/>
            <a:chExt cx="3276600" cy="2133600"/>
          </a:xfrm>
        </p:grpSpPr>
        <p:sp>
          <p:nvSpPr>
            <p:cNvPr id="8909" name="Rectangle 7"/>
            <p:cNvSpPr/>
            <p:nvPr/>
          </p:nvSpPr>
          <p:spPr>
            <a:xfrm>
              <a:off x="1066800" y="10668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0" name="Rectangle 8"/>
            <p:cNvSpPr/>
            <p:nvPr/>
          </p:nvSpPr>
          <p:spPr>
            <a:xfrm>
              <a:off x="1600200" y="16002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1" name="Rectangle 9"/>
            <p:cNvSpPr/>
            <p:nvPr/>
          </p:nvSpPr>
          <p:spPr>
            <a:xfrm>
              <a:off x="2209800" y="5334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2" name="Rectangle 10"/>
            <p:cNvSpPr/>
            <p:nvPr/>
          </p:nvSpPr>
          <p:spPr>
            <a:xfrm>
              <a:off x="2743200" y="10668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3" name="Rectangle 11"/>
            <p:cNvSpPr/>
            <p:nvPr/>
          </p:nvSpPr>
          <p:spPr>
            <a:xfrm>
              <a:off x="533400" y="5334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4" name="Rectangle 12"/>
            <p:cNvSpPr/>
            <p:nvPr/>
          </p:nvSpPr>
          <p:spPr>
            <a:xfrm>
              <a:off x="0" y="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8922" name="Group 13"/>
          <p:cNvGrpSpPr/>
          <p:nvPr/>
        </p:nvGrpSpPr>
        <p:grpSpPr>
          <a:xfrm>
            <a:off x="533400" y="0"/>
            <a:ext cx="3276600" cy="2133600"/>
            <a:chOff x="0" y="0"/>
            <a:chExt cx="3276600" cy="2133600"/>
          </a:xfrm>
        </p:grpSpPr>
        <p:sp>
          <p:nvSpPr>
            <p:cNvPr id="8916" name="Rectangle 14"/>
            <p:cNvSpPr/>
            <p:nvPr/>
          </p:nvSpPr>
          <p:spPr>
            <a:xfrm>
              <a:off x="1066800" y="1066800"/>
              <a:ext cx="533400" cy="5334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7" name="Rectangle 15"/>
            <p:cNvSpPr/>
            <p:nvPr/>
          </p:nvSpPr>
          <p:spPr>
            <a:xfrm>
              <a:off x="1600200" y="160020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8" name="Rectangle 16"/>
            <p:cNvSpPr/>
            <p:nvPr/>
          </p:nvSpPr>
          <p:spPr>
            <a:xfrm>
              <a:off x="2209800" y="53340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9" name="Rectangle 17"/>
            <p:cNvSpPr/>
            <p:nvPr/>
          </p:nvSpPr>
          <p:spPr>
            <a:xfrm>
              <a:off x="2743200" y="10668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0" name="Rectangle 18"/>
            <p:cNvSpPr/>
            <p:nvPr/>
          </p:nvSpPr>
          <p:spPr>
            <a:xfrm>
              <a:off x="533400" y="533400"/>
              <a:ext cx="533400" cy="5334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1" name="Rectangle 19"/>
            <p:cNvSpPr/>
            <p:nvPr/>
          </p:nvSpPr>
          <p:spPr>
            <a:xfrm>
              <a:off x="0" y="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8923" name="Rectangle 20"/>
          <p:cNvSpPr/>
          <p:nvPr/>
        </p:nvSpPr>
        <p:spPr>
          <a:xfrm>
            <a:off x="4114800" y="4191000"/>
            <a:ext cx="211138" cy="211138"/>
          </a:xfrm>
          <a:prstGeom prst="rect">
            <a:avLst/>
          </a:prstGeom>
          <a:solidFill>
            <a:srgbClr val="0099CC"/>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4" name="Rectangle 21"/>
          <p:cNvSpPr/>
          <p:nvPr/>
        </p:nvSpPr>
        <p:spPr>
          <a:xfrm>
            <a:off x="4419600" y="4191000"/>
            <a:ext cx="211138" cy="211138"/>
          </a:xfrm>
          <a:prstGeom prst="rect">
            <a:avLst/>
          </a:prstGeom>
          <a:solidFill>
            <a:srgbClr val="009999"/>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5" name="Rectangle 22"/>
          <p:cNvSpPr/>
          <p:nvPr/>
        </p:nvSpPr>
        <p:spPr>
          <a:xfrm>
            <a:off x="4724400" y="4191000"/>
            <a:ext cx="211138" cy="211138"/>
          </a:xfrm>
          <a:prstGeom prst="rect">
            <a:avLst/>
          </a:prstGeom>
          <a:solidFill>
            <a:srgbClr val="00CC99"/>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6" name="Title Text"/>
          <p:cNvSpPr txBox="1">
            <a:spLocks noGrp="1"/>
          </p:cNvSpPr>
          <p:nvPr>
            <p:ph type="title"/>
          </p:nvPr>
        </p:nvSpPr>
        <p:spPr>
          <a:xfrm>
            <a:off x="685800" y="2286000"/>
            <a:ext cx="7772400" cy="1752600"/>
          </a:xfrm>
          <a:prstGeom prst="rect">
            <a:avLst/>
          </a:prstGeom>
        </p:spPr>
        <p:txBody>
          <a:bodyPr anchor="t"/>
          <a:lstStyle>
            <a:lvl1pPr algn="ctr">
              <a:lnSpc>
                <a:spcPct val="90000"/>
              </a:lnSpc>
              <a:defRPr sz="4000">
                <a:solidFill>
                  <a:schemeClr val="accent3">
                    <a:lumOff val="44000"/>
                  </a:schemeClr>
                </a:solidFill>
                <a:latin typeface="+mj-lt"/>
                <a:ea typeface="+mj-ea"/>
                <a:cs typeface="+mj-cs"/>
                <a:sym typeface="Helvetica"/>
              </a:defRPr>
            </a:lvl1pPr>
          </a:lstStyle>
          <a:p>
            <a:r>
              <a:t>Title Text</a:t>
            </a:r>
          </a:p>
        </p:txBody>
      </p:sp>
      <p:sp>
        <p:nvSpPr>
          <p:cNvPr id="8927" name="Body Level One…"/>
          <p:cNvSpPr txBox="1">
            <a:spLocks noGrp="1"/>
          </p:cNvSpPr>
          <p:nvPr>
            <p:ph type="body" sz="quarter" idx="1"/>
          </p:nvPr>
        </p:nvSpPr>
        <p:spPr>
          <a:xfrm>
            <a:off x="1371600" y="4495800"/>
            <a:ext cx="6400800" cy="1524000"/>
          </a:xfrm>
          <a:prstGeom prst="rect">
            <a:avLst/>
          </a:prstGeom>
        </p:spPr>
        <p:txBody>
          <a:bodyPr anchor="ctr">
            <a:normAutofit/>
          </a:bodyPr>
          <a:lstStyle>
            <a:lvl1pPr marL="0" indent="0" algn="ctr">
              <a:lnSpc>
                <a:spcPct val="80000"/>
              </a:lnSpc>
              <a:spcBef>
                <a:spcPts val="500"/>
              </a:spcBef>
              <a:buSzTx/>
              <a:buNone/>
              <a:defRPr sz="2400">
                <a:solidFill>
                  <a:srgbClr val="339966"/>
                </a:solidFill>
                <a:latin typeface="+mj-lt"/>
                <a:ea typeface="+mj-ea"/>
                <a:cs typeface="+mj-cs"/>
                <a:sym typeface="Helvetica"/>
              </a:defRPr>
            </a:lvl1pPr>
            <a:lvl2pPr marL="742950" indent="-285750" algn="ctr">
              <a:lnSpc>
                <a:spcPct val="80000"/>
              </a:lnSpc>
              <a:spcBef>
                <a:spcPts val="500"/>
              </a:spcBef>
              <a:buSzPct val="75000"/>
              <a:buChar char="■"/>
              <a:defRPr sz="2400">
                <a:solidFill>
                  <a:srgbClr val="339966"/>
                </a:solidFill>
                <a:latin typeface="+mj-lt"/>
                <a:ea typeface="+mj-ea"/>
                <a:cs typeface="+mj-cs"/>
                <a:sym typeface="Helvetica"/>
              </a:defRPr>
            </a:lvl2pPr>
            <a:lvl3pPr marL="1188719" indent="-274319" algn="ctr">
              <a:lnSpc>
                <a:spcPct val="80000"/>
              </a:lnSpc>
              <a:spcBef>
                <a:spcPts val="500"/>
              </a:spcBef>
              <a:buSzPct val="75000"/>
              <a:buChar char="■"/>
              <a:defRPr sz="2400">
                <a:solidFill>
                  <a:srgbClr val="339966"/>
                </a:solidFill>
                <a:latin typeface="+mj-lt"/>
                <a:ea typeface="+mj-ea"/>
                <a:cs typeface="+mj-cs"/>
                <a:sym typeface="Helvetica"/>
              </a:defRPr>
            </a:lvl3pPr>
            <a:lvl4pPr marL="1676400" indent="-304800" algn="ctr">
              <a:lnSpc>
                <a:spcPct val="80000"/>
              </a:lnSpc>
              <a:spcBef>
                <a:spcPts val="500"/>
              </a:spcBef>
              <a:buSzPct val="75000"/>
              <a:buChar char="■"/>
              <a:defRPr sz="2400">
                <a:solidFill>
                  <a:srgbClr val="339966"/>
                </a:solidFill>
                <a:latin typeface="+mj-lt"/>
                <a:ea typeface="+mj-ea"/>
                <a:cs typeface="+mj-cs"/>
                <a:sym typeface="Helvetica"/>
              </a:defRPr>
            </a:lvl4pPr>
            <a:lvl5pPr marL="2133600" indent="-304800" algn="ctr">
              <a:lnSpc>
                <a:spcPct val="80000"/>
              </a:lnSpc>
              <a:spcBef>
                <a:spcPts val="500"/>
              </a:spcBef>
              <a:buSzPct val="75000"/>
              <a:buChar char="■"/>
              <a:defRPr sz="2400">
                <a:solidFill>
                  <a:srgbClr val="339966"/>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28" name="Slide Number"/>
          <p:cNvSpPr txBox="1">
            <a:spLocks noGrp="1"/>
          </p:cNvSpPr>
          <p:nvPr>
            <p:ph type="sldNum" sz="quarter" idx="2"/>
          </p:nvPr>
        </p:nvSpPr>
        <p:spPr>
          <a:xfrm>
            <a:off x="5791200" y="6161404"/>
            <a:ext cx="762000" cy="631191"/>
          </a:xfrm>
          <a:prstGeom prst="rect">
            <a:avLst/>
          </a:prstGeom>
          <a:solidFill>
            <a:srgbClr val="00CC99"/>
          </a:solidFill>
          <a:ln w="57150">
            <a:solidFill>
              <a:srgbClr val="336699"/>
            </a:solidFill>
            <a:miter lim="800000"/>
          </a:ln>
        </p:spPr>
        <p:txBody>
          <a:bodyPr wrap="square" anchor="ctr"/>
          <a:lstStyle>
            <a:lvl1pPr>
              <a:defRPr sz="3200" b="1">
                <a:solidFill>
                  <a:srgbClr val="000066"/>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70695833"/>
      </p:ext>
    </p:extLst>
  </p:cSld>
  <p:clrMapOvr>
    <a:masterClrMapping/>
  </p:clrMapOvr>
  <p:transition spd="med"/>
</p:sldLayout>
</file>

<file path=ppt/slideLayouts/slideLayout1378.xml><?xml version="1.0" encoding="utf-8"?>
<p:sldLayout xmlns:a="http://schemas.openxmlformats.org/drawingml/2006/main" xmlns:r="http://schemas.openxmlformats.org/officeDocument/2006/relationships" xmlns:p="http://schemas.openxmlformats.org/presentationml/2006/main" showMasterSp="0" type="tx">
  <p:cSld name="56_Title and Content">
    <p:bg>
      <p:bgPr>
        <a:solidFill>
          <a:srgbClr val="000066"/>
        </a:solidFill>
        <a:effectLst/>
      </p:bgPr>
    </p:bg>
    <p:spTree>
      <p:nvGrpSpPr>
        <p:cNvPr id="1" name=""/>
        <p:cNvGrpSpPr/>
        <p:nvPr/>
      </p:nvGrpSpPr>
      <p:grpSpPr>
        <a:xfrm>
          <a:off x="0" y="0"/>
          <a:ext cx="0" cy="0"/>
          <a:chOff x="0" y="0"/>
          <a:chExt cx="0" cy="0"/>
        </a:xfrm>
      </p:grpSpPr>
      <p:sp>
        <p:nvSpPr>
          <p:cNvPr id="8935"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6"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7"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8"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9"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0"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1"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2"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3"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4"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5"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8948" name="Group 14"/>
          <p:cNvGrpSpPr/>
          <p:nvPr/>
        </p:nvGrpSpPr>
        <p:grpSpPr>
          <a:xfrm>
            <a:off x="0" y="2286000"/>
            <a:ext cx="1066800" cy="1066800"/>
            <a:chOff x="0" y="0"/>
            <a:chExt cx="1066800" cy="1066800"/>
          </a:xfrm>
        </p:grpSpPr>
        <p:sp>
          <p:nvSpPr>
            <p:cNvPr id="8946"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7"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8953" name="Group 21"/>
          <p:cNvGrpSpPr/>
          <p:nvPr/>
        </p:nvGrpSpPr>
        <p:grpSpPr>
          <a:xfrm>
            <a:off x="762000" y="152400"/>
            <a:ext cx="1981200" cy="1295400"/>
            <a:chOff x="0" y="0"/>
            <a:chExt cx="1981200" cy="1295400"/>
          </a:xfrm>
        </p:grpSpPr>
        <p:sp>
          <p:nvSpPr>
            <p:cNvPr id="8949"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50"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51"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52"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8954"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8955" name="Body Level One…"/>
          <p:cNvSpPr txBox="1">
            <a:spLocks noGrp="1"/>
          </p:cNvSpPr>
          <p:nvPr>
            <p:ph type="body" sz="half" idx="1"/>
          </p:nvPr>
        </p:nvSpPr>
        <p:spPr>
          <a:xfrm>
            <a:off x="1295400" y="2819400"/>
            <a:ext cx="7086600" cy="3352800"/>
          </a:xfrm>
          <a:prstGeom prst="rect">
            <a:avLst/>
          </a:prstGeom>
        </p:spPr>
        <p:txBody>
          <a:bodyPr>
            <a:normAutofit/>
          </a:bodyPr>
          <a:lstStyle>
            <a:lvl1pPr>
              <a:spcBef>
                <a:spcPts val="600"/>
              </a:spcBef>
              <a:buClr>
                <a:srgbClr val="0099CC"/>
              </a:buClr>
              <a:buSzPct val="75000"/>
              <a:buChar char="■"/>
              <a:defRPr sz="2800">
                <a:solidFill>
                  <a:schemeClr val="accent3">
                    <a:lumOff val="44000"/>
                  </a:schemeClr>
                </a:solidFill>
                <a:latin typeface="+mj-lt"/>
                <a:ea typeface="+mj-ea"/>
                <a:cs typeface="+mj-cs"/>
                <a:sym typeface="Helvetica"/>
              </a:defRPr>
            </a:lvl1pPr>
            <a:lvl2pPr marL="790575" indent="-333375">
              <a:spcBef>
                <a:spcPts val="600"/>
              </a:spcBef>
              <a:buClr>
                <a:srgbClr val="0099CC"/>
              </a:buClr>
              <a:buSzPct val="75000"/>
              <a:buChar char="■"/>
              <a:defRPr sz="2800">
                <a:solidFill>
                  <a:schemeClr val="accent3">
                    <a:lumOff val="44000"/>
                  </a:schemeClr>
                </a:solidFill>
                <a:latin typeface="+mj-lt"/>
                <a:ea typeface="+mj-ea"/>
                <a:cs typeface="+mj-cs"/>
                <a:sym typeface="Helvetica"/>
              </a:defRPr>
            </a:lvl2pPr>
            <a:lvl3pPr marL="1234439" indent="-320039">
              <a:spcBef>
                <a:spcPts val="600"/>
              </a:spcBef>
              <a:buClr>
                <a:srgbClr val="0099CC"/>
              </a:buClr>
              <a:buSzPct val="75000"/>
              <a:buChar char="■"/>
              <a:defRPr sz="2800">
                <a:solidFill>
                  <a:schemeClr val="accent3">
                    <a:lumOff val="44000"/>
                  </a:schemeClr>
                </a:solidFill>
                <a:latin typeface="+mj-lt"/>
                <a:ea typeface="+mj-ea"/>
                <a:cs typeface="+mj-cs"/>
                <a:sym typeface="Helvetica"/>
              </a:defRPr>
            </a:lvl3pPr>
            <a:lvl4pPr marL="17272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4pPr>
            <a:lvl5pPr marL="21844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56"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63930645"/>
      </p:ext>
    </p:extLst>
  </p:cSld>
  <p:clrMapOvr>
    <a:masterClrMapping/>
  </p:clrMapOvr>
  <p:transition spd="med"/>
</p:sldLayout>
</file>

<file path=ppt/slideLayouts/slideLayout1379.xml><?xml version="1.0" encoding="utf-8"?>
<p:sldLayout xmlns:a="http://schemas.openxmlformats.org/drawingml/2006/main" xmlns:r="http://schemas.openxmlformats.org/officeDocument/2006/relationships" xmlns:p="http://schemas.openxmlformats.org/presentationml/2006/main" showMasterSp="0" type="tx">
  <p:cSld name="52_Section Header">
    <p:bg>
      <p:bgPr>
        <a:solidFill>
          <a:srgbClr val="000066"/>
        </a:solidFill>
        <a:effectLst/>
      </p:bgPr>
    </p:bg>
    <p:spTree>
      <p:nvGrpSpPr>
        <p:cNvPr id="1" name=""/>
        <p:cNvGrpSpPr/>
        <p:nvPr/>
      </p:nvGrpSpPr>
      <p:grpSpPr>
        <a:xfrm>
          <a:off x="0" y="0"/>
          <a:ext cx="0" cy="0"/>
          <a:chOff x="0" y="0"/>
          <a:chExt cx="0" cy="0"/>
        </a:xfrm>
      </p:grpSpPr>
      <p:sp>
        <p:nvSpPr>
          <p:cNvPr id="8963"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4"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5"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6"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7"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8"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9"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0"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1"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2"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3"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8976" name="Group 14"/>
          <p:cNvGrpSpPr/>
          <p:nvPr/>
        </p:nvGrpSpPr>
        <p:grpSpPr>
          <a:xfrm>
            <a:off x="0" y="2286000"/>
            <a:ext cx="1066800" cy="1066800"/>
            <a:chOff x="0" y="0"/>
            <a:chExt cx="1066800" cy="1066800"/>
          </a:xfrm>
        </p:grpSpPr>
        <p:sp>
          <p:nvSpPr>
            <p:cNvPr id="8974"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5"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8981" name="Group 21"/>
          <p:cNvGrpSpPr/>
          <p:nvPr/>
        </p:nvGrpSpPr>
        <p:grpSpPr>
          <a:xfrm>
            <a:off x="762000" y="152400"/>
            <a:ext cx="1981200" cy="1295400"/>
            <a:chOff x="0" y="0"/>
            <a:chExt cx="1981200" cy="1295400"/>
          </a:xfrm>
        </p:grpSpPr>
        <p:sp>
          <p:nvSpPr>
            <p:cNvPr id="8977"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8"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9"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80"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898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89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mj-lt"/>
                <a:ea typeface="+mj-ea"/>
                <a:cs typeface="+mj-cs"/>
                <a:sym typeface="Helvetica"/>
              </a:defRPr>
            </a:lvl1pPr>
            <a:lvl2pPr marL="0" indent="457200">
              <a:spcBef>
                <a:spcPts val="400"/>
              </a:spcBef>
              <a:buSzTx/>
              <a:buNone/>
              <a:defRPr sz="2000">
                <a:solidFill>
                  <a:schemeClr val="accent3">
                    <a:lumOff val="44000"/>
                  </a:schemeClr>
                </a:solidFill>
                <a:latin typeface="+mj-lt"/>
                <a:ea typeface="+mj-ea"/>
                <a:cs typeface="+mj-cs"/>
                <a:sym typeface="Helvetica"/>
              </a:defRPr>
            </a:lvl2pPr>
            <a:lvl3pPr marL="0" indent="914400">
              <a:spcBef>
                <a:spcPts val="400"/>
              </a:spcBef>
              <a:buSzTx/>
              <a:buNone/>
              <a:defRPr sz="2000">
                <a:solidFill>
                  <a:schemeClr val="accent3">
                    <a:lumOff val="44000"/>
                  </a:schemeClr>
                </a:solidFill>
                <a:latin typeface="+mj-lt"/>
                <a:ea typeface="+mj-ea"/>
                <a:cs typeface="+mj-cs"/>
                <a:sym typeface="Helvetica"/>
              </a:defRPr>
            </a:lvl3pPr>
            <a:lvl4pPr marL="0" indent="1371600">
              <a:spcBef>
                <a:spcPts val="400"/>
              </a:spcBef>
              <a:buSzTx/>
              <a:buNone/>
              <a:defRPr sz="2000">
                <a:solidFill>
                  <a:schemeClr val="accent3">
                    <a:lumOff val="44000"/>
                  </a:schemeClr>
                </a:solidFill>
                <a:latin typeface="+mj-lt"/>
                <a:ea typeface="+mj-ea"/>
                <a:cs typeface="+mj-cs"/>
                <a:sym typeface="Helvetica"/>
              </a:defRPr>
            </a:lvl4pPr>
            <a:lvl5pPr marL="0" indent="1828800">
              <a:spcBef>
                <a:spcPts val="400"/>
              </a:spcBef>
              <a:buSzTx/>
              <a:buNone/>
              <a:defRPr sz="20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84"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79956990"/>
      </p:ext>
    </p:extLst>
  </p:cSld>
  <p:clrMapOvr>
    <a:masterClrMapping/>
  </p:clrMapOvr>
  <p:transition spd="med"/>
</p:sldLayout>
</file>

<file path=ppt/slideLayouts/slideLayout1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2071940579"/>
      </p:ext>
    </p:extLst>
  </p:cSld>
  <p:clrMapOvr>
    <a:masterClrMapping/>
  </p:clrMapOvr>
</p:sldLayout>
</file>

<file path=ppt/slideLayouts/slideLayout1380.xml><?xml version="1.0" encoding="utf-8"?>
<p:sldLayout xmlns:a="http://schemas.openxmlformats.org/drawingml/2006/main" xmlns:r="http://schemas.openxmlformats.org/officeDocument/2006/relationships" xmlns:p="http://schemas.openxmlformats.org/presentationml/2006/main" showMasterSp="0" type="tx">
  <p:cSld name="52_Two Content">
    <p:bg>
      <p:bgPr>
        <a:solidFill>
          <a:srgbClr val="000066"/>
        </a:solidFill>
        <a:effectLst/>
      </p:bgPr>
    </p:bg>
    <p:spTree>
      <p:nvGrpSpPr>
        <p:cNvPr id="1" name=""/>
        <p:cNvGrpSpPr/>
        <p:nvPr/>
      </p:nvGrpSpPr>
      <p:grpSpPr>
        <a:xfrm>
          <a:off x="0" y="0"/>
          <a:ext cx="0" cy="0"/>
          <a:chOff x="0" y="0"/>
          <a:chExt cx="0" cy="0"/>
        </a:xfrm>
      </p:grpSpPr>
      <p:sp>
        <p:nvSpPr>
          <p:cNvPr id="8991"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2"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3"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4"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5"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6"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7"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8"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9"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0"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1"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004" name="Group 14"/>
          <p:cNvGrpSpPr/>
          <p:nvPr/>
        </p:nvGrpSpPr>
        <p:grpSpPr>
          <a:xfrm>
            <a:off x="0" y="2286000"/>
            <a:ext cx="1066800" cy="1066800"/>
            <a:chOff x="0" y="0"/>
            <a:chExt cx="1066800" cy="1066800"/>
          </a:xfrm>
        </p:grpSpPr>
        <p:sp>
          <p:nvSpPr>
            <p:cNvPr id="9002"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3"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009" name="Group 21"/>
          <p:cNvGrpSpPr/>
          <p:nvPr/>
        </p:nvGrpSpPr>
        <p:grpSpPr>
          <a:xfrm>
            <a:off x="762000" y="152400"/>
            <a:ext cx="1981200" cy="1295400"/>
            <a:chOff x="0" y="0"/>
            <a:chExt cx="1981200" cy="1295400"/>
          </a:xfrm>
        </p:grpSpPr>
        <p:sp>
          <p:nvSpPr>
            <p:cNvPr id="9005"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6"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7"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8"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010"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11" name="Body Level One…"/>
          <p:cNvSpPr txBox="1">
            <a:spLocks noGrp="1"/>
          </p:cNvSpPr>
          <p:nvPr>
            <p:ph type="body" sz="quarter" idx="1"/>
          </p:nvPr>
        </p:nvSpPr>
        <p:spPr>
          <a:xfrm>
            <a:off x="1295400" y="2819400"/>
            <a:ext cx="3467100" cy="3352800"/>
          </a:xfrm>
          <a:prstGeom prst="rect">
            <a:avLst/>
          </a:prstGeom>
        </p:spPr>
        <p:txBody>
          <a:bodyPr>
            <a:normAutofit/>
          </a:bodyPr>
          <a:lstStyle>
            <a:lvl1pPr>
              <a:spcBef>
                <a:spcPts val="600"/>
              </a:spcBef>
              <a:buClr>
                <a:srgbClr val="0099CC"/>
              </a:buClr>
              <a:buSzPct val="75000"/>
              <a:buChar char="■"/>
              <a:defRPr sz="2800">
                <a:solidFill>
                  <a:schemeClr val="accent3">
                    <a:lumOff val="44000"/>
                  </a:schemeClr>
                </a:solidFill>
                <a:latin typeface="+mj-lt"/>
                <a:ea typeface="+mj-ea"/>
                <a:cs typeface="+mj-cs"/>
                <a:sym typeface="Helvetica"/>
              </a:defRPr>
            </a:lvl1pPr>
            <a:lvl2pPr marL="790575" indent="-333375">
              <a:spcBef>
                <a:spcPts val="600"/>
              </a:spcBef>
              <a:buClr>
                <a:srgbClr val="0099CC"/>
              </a:buClr>
              <a:buSzPct val="75000"/>
              <a:buChar char="■"/>
              <a:defRPr sz="2800">
                <a:solidFill>
                  <a:schemeClr val="accent3">
                    <a:lumOff val="44000"/>
                  </a:schemeClr>
                </a:solidFill>
                <a:latin typeface="+mj-lt"/>
                <a:ea typeface="+mj-ea"/>
                <a:cs typeface="+mj-cs"/>
                <a:sym typeface="Helvetica"/>
              </a:defRPr>
            </a:lvl2pPr>
            <a:lvl3pPr marL="1234439" indent="-320039">
              <a:spcBef>
                <a:spcPts val="600"/>
              </a:spcBef>
              <a:buClr>
                <a:srgbClr val="0099CC"/>
              </a:buClr>
              <a:buSzPct val="75000"/>
              <a:buChar char="■"/>
              <a:defRPr sz="2800">
                <a:solidFill>
                  <a:schemeClr val="accent3">
                    <a:lumOff val="44000"/>
                  </a:schemeClr>
                </a:solidFill>
                <a:latin typeface="+mj-lt"/>
                <a:ea typeface="+mj-ea"/>
                <a:cs typeface="+mj-cs"/>
                <a:sym typeface="Helvetica"/>
              </a:defRPr>
            </a:lvl3pPr>
            <a:lvl4pPr marL="17272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4pPr>
            <a:lvl5pPr marL="21844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012"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37256836"/>
      </p:ext>
    </p:extLst>
  </p:cSld>
  <p:clrMapOvr>
    <a:masterClrMapping/>
  </p:clrMapOvr>
  <p:transition spd="med"/>
</p:sldLayout>
</file>

<file path=ppt/slideLayouts/slideLayout1381.xml><?xml version="1.0" encoding="utf-8"?>
<p:sldLayout xmlns:a="http://schemas.openxmlformats.org/drawingml/2006/main" xmlns:r="http://schemas.openxmlformats.org/officeDocument/2006/relationships" xmlns:p="http://schemas.openxmlformats.org/presentationml/2006/main" showMasterSp="0" type="tx">
  <p:cSld name="53_Comparison">
    <p:bg>
      <p:bgPr>
        <a:solidFill>
          <a:srgbClr val="000066"/>
        </a:solidFill>
        <a:effectLst/>
      </p:bgPr>
    </p:bg>
    <p:spTree>
      <p:nvGrpSpPr>
        <p:cNvPr id="1" name=""/>
        <p:cNvGrpSpPr/>
        <p:nvPr/>
      </p:nvGrpSpPr>
      <p:grpSpPr>
        <a:xfrm>
          <a:off x="0" y="0"/>
          <a:ext cx="0" cy="0"/>
          <a:chOff x="0" y="0"/>
          <a:chExt cx="0" cy="0"/>
        </a:xfrm>
      </p:grpSpPr>
      <p:sp>
        <p:nvSpPr>
          <p:cNvPr id="9019"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0"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1"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2"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3"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4"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5"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6"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7"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8"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9"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032" name="Group 14"/>
          <p:cNvGrpSpPr/>
          <p:nvPr/>
        </p:nvGrpSpPr>
        <p:grpSpPr>
          <a:xfrm>
            <a:off x="0" y="2286000"/>
            <a:ext cx="1066800" cy="1066800"/>
            <a:chOff x="0" y="0"/>
            <a:chExt cx="1066800" cy="1066800"/>
          </a:xfrm>
        </p:grpSpPr>
        <p:sp>
          <p:nvSpPr>
            <p:cNvPr id="9030"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1"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037" name="Group 21"/>
          <p:cNvGrpSpPr/>
          <p:nvPr/>
        </p:nvGrpSpPr>
        <p:grpSpPr>
          <a:xfrm>
            <a:off x="762000" y="152400"/>
            <a:ext cx="1981200" cy="1295400"/>
            <a:chOff x="0" y="0"/>
            <a:chExt cx="1981200" cy="1295400"/>
          </a:xfrm>
        </p:grpSpPr>
        <p:sp>
          <p:nvSpPr>
            <p:cNvPr id="9033"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4"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5"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6"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038" name="Title Text"/>
          <p:cNvSpPr txBox="1">
            <a:spLocks noGrp="1"/>
          </p:cNvSpPr>
          <p:nvPr>
            <p:ph type="title"/>
          </p:nvPr>
        </p:nvSpPr>
        <p:spPr>
          <a:xfrm>
            <a:off x="457200" y="274638"/>
            <a:ext cx="8229600" cy="1143001"/>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3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mj-lt"/>
                <a:ea typeface="+mj-ea"/>
                <a:cs typeface="+mj-cs"/>
                <a:sym typeface="Helvetica"/>
              </a:defRPr>
            </a:lvl1pPr>
            <a:lvl2pPr marL="0" indent="457200">
              <a:spcBef>
                <a:spcPts val="500"/>
              </a:spcBef>
              <a:buSzTx/>
              <a:buNone/>
              <a:defRPr sz="2400" b="1">
                <a:solidFill>
                  <a:schemeClr val="accent3">
                    <a:lumOff val="44000"/>
                  </a:schemeClr>
                </a:solidFill>
                <a:latin typeface="+mj-lt"/>
                <a:ea typeface="+mj-ea"/>
                <a:cs typeface="+mj-cs"/>
                <a:sym typeface="Helvetica"/>
              </a:defRPr>
            </a:lvl2pPr>
            <a:lvl3pPr marL="0" indent="914400">
              <a:spcBef>
                <a:spcPts val="500"/>
              </a:spcBef>
              <a:buSzTx/>
              <a:buNone/>
              <a:defRPr sz="2400" b="1">
                <a:solidFill>
                  <a:schemeClr val="accent3">
                    <a:lumOff val="44000"/>
                  </a:schemeClr>
                </a:solidFill>
                <a:latin typeface="+mj-lt"/>
                <a:ea typeface="+mj-ea"/>
                <a:cs typeface="+mj-cs"/>
                <a:sym typeface="Helvetica"/>
              </a:defRPr>
            </a:lvl3pPr>
            <a:lvl4pPr marL="0" indent="1371600">
              <a:spcBef>
                <a:spcPts val="500"/>
              </a:spcBef>
              <a:buSzTx/>
              <a:buNone/>
              <a:defRPr sz="2400" b="1">
                <a:solidFill>
                  <a:schemeClr val="accent3">
                    <a:lumOff val="44000"/>
                  </a:schemeClr>
                </a:solidFill>
                <a:latin typeface="+mj-lt"/>
                <a:ea typeface="+mj-ea"/>
                <a:cs typeface="+mj-cs"/>
                <a:sym typeface="Helvetica"/>
              </a:defRPr>
            </a:lvl4pPr>
            <a:lvl5pPr marL="0" indent="1828800">
              <a:spcBef>
                <a:spcPts val="500"/>
              </a:spcBef>
              <a:buSzTx/>
              <a:buNone/>
              <a:defRPr sz="2400" b="1">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04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mj-lt"/>
                <a:ea typeface="+mj-ea"/>
                <a:cs typeface="+mj-cs"/>
                <a:sym typeface="Helvetica"/>
              </a:defRPr>
            </a:pPr>
            <a:endParaRPr/>
          </a:p>
        </p:txBody>
      </p:sp>
      <p:sp>
        <p:nvSpPr>
          <p:cNvPr id="9041"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87591993"/>
      </p:ext>
    </p:extLst>
  </p:cSld>
  <p:clrMapOvr>
    <a:masterClrMapping/>
  </p:clrMapOvr>
  <p:transition spd="med"/>
</p:sldLayout>
</file>

<file path=ppt/slideLayouts/slideLayout1382.xml><?xml version="1.0" encoding="utf-8"?>
<p:sldLayout xmlns:a="http://schemas.openxmlformats.org/drawingml/2006/main" xmlns:r="http://schemas.openxmlformats.org/officeDocument/2006/relationships" xmlns:p="http://schemas.openxmlformats.org/presentationml/2006/main" showMasterSp="0" type="tx">
  <p:cSld name="53_Title Only">
    <p:bg>
      <p:bgPr>
        <a:solidFill>
          <a:srgbClr val="000066"/>
        </a:solidFill>
        <a:effectLst/>
      </p:bgPr>
    </p:bg>
    <p:spTree>
      <p:nvGrpSpPr>
        <p:cNvPr id="1" name=""/>
        <p:cNvGrpSpPr/>
        <p:nvPr/>
      </p:nvGrpSpPr>
      <p:grpSpPr>
        <a:xfrm>
          <a:off x="0" y="0"/>
          <a:ext cx="0" cy="0"/>
          <a:chOff x="0" y="0"/>
          <a:chExt cx="0" cy="0"/>
        </a:xfrm>
      </p:grpSpPr>
      <p:sp>
        <p:nvSpPr>
          <p:cNvPr id="9048"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49"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0"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1"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2"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3"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4"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5"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6"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7"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8"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061" name="Group 14"/>
          <p:cNvGrpSpPr/>
          <p:nvPr/>
        </p:nvGrpSpPr>
        <p:grpSpPr>
          <a:xfrm>
            <a:off x="0" y="2286000"/>
            <a:ext cx="1066800" cy="1066800"/>
            <a:chOff x="0" y="0"/>
            <a:chExt cx="1066800" cy="1066800"/>
          </a:xfrm>
        </p:grpSpPr>
        <p:sp>
          <p:nvSpPr>
            <p:cNvPr id="9059"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0"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066" name="Group 21"/>
          <p:cNvGrpSpPr/>
          <p:nvPr/>
        </p:nvGrpSpPr>
        <p:grpSpPr>
          <a:xfrm>
            <a:off x="762000" y="152400"/>
            <a:ext cx="1981200" cy="1295400"/>
            <a:chOff x="0" y="0"/>
            <a:chExt cx="1981200" cy="1295400"/>
          </a:xfrm>
        </p:grpSpPr>
        <p:sp>
          <p:nvSpPr>
            <p:cNvPr id="9062"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3"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4"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5"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067"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68"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55377660"/>
      </p:ext>
    </p:extLst>
  </p:cSld>
  <p:clrMapOvr>
    <a:masterClrMapping/>
  </p:clrMapOvr>
  <p:transition spd="med"/>
</p:sldLayout>
</file>

<file path=ppt/slideLayouts/slideLayout1383.xml><?xml version="1.0" encoding="utf-8"?>
<p:sldLayout xmlns:a="http://schemas.openxmlformats.org/drawingml/2006/main" xmlns:r="http://schemas.openxmlformats.org/officeDocument/2006/relationships" xmlns:p="http://schemas.openxmlformats.org/presentationml/2006/main" showMasterSp="0" type="tx">
  <p:cSld name="56_Blank">
    <p:bg>
      <p:bgPr>
        <a:solidFill>
          <a:srgbClr val="000066"/>
        </a:solidFill>
        <a:effectLst/>
      </p:bgPr>
    </p:bg>
    <p:spTree>
      <p:nvGrpSpPr>
        <p:cNvPr id="1" name=""/>
        <p:cNvGrpSpPr/>
        <p:nvPr/>
      </p:nvGrpSpPr>
      <p:grpSpPr>
        <a:xfrm>
          <a:off x="0" y="0"/>
          <a:ext cx="0" cy="0"/>
          <a:chOff x="0" y="0"/>
          <a:chExt cx="0" cy="0"/>
        </a:xfrm>
      </p:grpSpPr>
      <p:sp>
        <p:nvSpPr>
          <p:cNvPr id="9075"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6"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7"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8"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9"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0"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1"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2"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3"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4"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5"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088" name="Group 14"/>
          <p:cNvGrpSpPr/>
          <p:nvPr/>
        </p:nvGrpSpPr>
        <p:grpSpPr>
          <a:xfrm>
            <a:off x="0" y="2286000"/>
            <a:ext cx="1066800" cy="1066800"/>
            <a:chOff x="0" y="0"/>
            <a:chExt cx="1066800" cy="1066800"/>
          </a:xfrm>
        </p:grpSpPr>
        <p:sp>
          <p:nvSpPr>
            <p:cNvPr id="9086"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7"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093" name="Group 21"/>
          <p:cNvGrpSpPr/>
          <p:nvPr/>
        </p:nvGrpSpPr>
        <p:grpSpPr>
          <a:xfrm>
            <a:off x="762000" y="152400"/>
            <a:ext cx="1981200" cy="1295400"/>
            <a:chOff x="0" y="0"/>
            <a:chExt cx="1981200" cy="1295400"/>
          </a:xfrm>
        </p:grpSpPr>
        <p:sp>
          <p:nvSpPr>
            <p:cNvPr id="9089"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90"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91"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92"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094"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3207669"/>
      </p:ext>
    </p:extLst>
  </p:cSld>
  <p:clrMapOvr>
    <a:masterClrMapping/>
  </p:clrMapOvr>
  <p:transition spd="med"/>
</p:sldLayout>
</file>

<file path=ppt/slideLayouts/slideLayout1384.xml><?xml version="1.0" encoding="utf-8"?>
<p:sldLayout xmlns:a="http://schemas.openxmlformats.org/drawingml/2006/main" xmlns:r="http://schemas.openxmlformats.org/officeDocument/2006/relationships" xmlns:p="http://schemas.openxmlformats.org/presentationml/2006/main" showMasterSp="0" type="tx">
  <p:cSld name="53_Content with Caption">
    <p:bg>
      <p:bgPr>
        <a:solidFill>
          <a:srgbClr val="000066"/>
        </a:solidFill>
        <a:effectLst/>
      </p:bgPr>
    </p:bg>
    <p:spTree>
      <p:nvGrpSpPr>
        <p:cNvPr id="1" name=""/>
        <p:cNvGrpSpPr/>
        <p:nvPr/>
      </p:nvGrpSpPr>
      <p:grpSpPr>
        <a:xfrm>
          <a:off x="0" y="0"/>
          <a:ext cx="0" cy="0"/>
          <a:chOff x="0" y="0"/>
          <a:chExt cx="0" cy="0"/>
        </a:xfrm>
      </p:grpSpPr>
      <p:sp>
        <p:nvSpPr>
          <p:cNvPr id="9101"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2"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3"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4"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5"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6"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7"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8"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9"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0"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1"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114" name="Group 14"/>
          <p:cNvGrpSpPr/>
          <p:nvPr/>
        </p:nvGrpSpPr>
        <p:grpSpPr>
          <a:xfrm>
            <a:off x="0" y="2286000"/>
            <a:ext cx="1066800" cy="1066800"/>
            <a:chOff x="0" y="0"/>
            <a:chExt cx="1066800" cy="1066800"/>
          </a:xfrm>
        </p:grpSpPr>
        <p:sp>
          <p:nvSpPr>
            <p:cNvPr id="9112"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3"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119" name="Group 21"/>
          <p:cNvGrpSpPr/>
          <p:nvPr/>
        </p:nvGrpSpPr>
        <p:grpSpPr>
          <a:xfrm>
            <a:off x="762000" y="152400"/>
            <a:ext cx="1981200" cy="1295400"/>
            <a:chOff x="0" y="0"/>
            <a:chExt cx="1981200" cy="1295400"/>
          </a:xfrm>
        </p:grpSpPr>
        <p:sp>
          <p:nvSpPr>
            <p:cNvPr id="9115"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6"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7"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8"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120"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121"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99CC"/>
              </a:buClr>
              <a:buSzPct val="75000"/>
              <a:buChar char="■"/>
              <a:defRPr>
                <a:solidFill>
                  <a:schemeClr val="accent3">
                    <a:lumOff val="44000"/>
                  </a:schemeClr>
                </a:solidFill>
                <a:latin typeface="+mj-lt"/>
                <a:ea typeface="+mj-ea"/>
                <a:cs typeface="+mj-cs"/>
                <a:sym typeface="Helvetica"/>
              </a:defRPr>
            </a:lvl1pPr>
            <a:lvl2pPr>
              <a:buClr>
                <a:srgbClr val="0099CC"/>
              </a:buClr>
              <a:buSzPct val="75000"/>
              <a:buChar char="■"/>
              <a:defRPr>
                <a:solidFill>
                  <a:schemeClr val="accent3">
                    <a:lumOff val="44000"/>
                  </a:schemeClr>
                </a:solidFill>
                <a:latin typeface="+mj-lt"/>
                <a:ea typeface="+mj-ea"/>
                <a:cs typeface="+mj-cs"/>
                <a:sym typeface="Helvetica"/>
              </a:defRPr>
            </a:lvl2pPr>
            <a:lvl3pPr>
              <a:buClr>
                <a:srgbClr val="0099CC"/>
              </a:buClr>
              <a:buSzPct val="75000"/>
              <a:buChar char="■"/>
              <a:defRPr>
                <a:solidFill>
                  <a:schemeClr val="accent3">
                    <a:lumOff val="44000"/>
                  </a:schemeClr>
                </a:solidFill>
                <a:latin typeface="+mj-lt"/>
                <a:ea typeface="+mj-ea"/>
                <a:cs typeface="+mj-cs"/>
                <a:sym typeface="Helvetica"/>
              </a:defRPr>
            </a:lvl3pPr>
            <a:lvl4pPr>
              <a:buClr>
                <a:srgbClr val="0099CC"/>
              </a:buClr>
              <a:buSzPct val="75000"/>
              <a:buChar char="■"/>
              <a:defRPr>
                <a:solidFill>
                  <a:schemeClr val="accent3">
                    <a:lumOff val="44000"/>
                  </a:schemeClr>
                </a:solidFill>
                <a:latin typeface="+mj-lt"/>
                <a:ea typeface="+mj-ea"/>
                <a:cs typeface="+mj-cs"/>
                <a:sym typeface="Helvetica"/>
              </a:defRPr>
            </a:lvl4pPr>
            <a:lvl5pPr>
              <a:buClr>
                <a:srgbClr val="0099CC"/>
              </a:buClr>
              <a:buSzPct val="75000"/>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12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mj-lt"/>
                <a:ea typeface="+mj-ea"/>
                <a:cs typeface="+mj-cs"/>
                <a:sym typeface="Helvetica"/>
              </a:defRPr>
            </a:pPr>
            <a:endParaRPr/>
          </a:p>
        </p:txBody>
      </p:sp>
      <p:sp>
        <p:nvSpPr>
          <p:cNvPr id="9123"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60548025"/>
      </p:ext>
    </p:extLst>
  </p:cSld>
  <p:clrMapOvr>
    <a:masterClrMapping/>
  </p:clrMapOvr>
  <p:transition spd="med"/>
</p:sldLayout>
</file>

<file path=ppt/slideLayouts/slideLayout1385.xml><?xml version="1.0" encoding="utf-8"?>
<p:sldLayout xmlns:a="http://schemas.openxmlformats.org/drawingml/2006/main" xmlns:r="http://schemas.openxmlformats.org/officeDocument/2006/relationships" xmlns:p="http://schemas.openxmlformats.org/presentationml/2006/main" showMasterSp="0" type="tx">
  <p:cSld name="53_Picture with Caption">
    <p:bg>
      <p:bgPr>
        <a:solidFill>
          <a:srgbClr val="000066"/>
        </a:solidFill>
        <a:effectLst/>
      </p:bgPr>
    </p:bg>
    <p:spTree>
      <p:nvGrpSpPr>
        <p:cNvPr id="1" name=""/>
        <p:cNvGrpSpPr/>
        <p:nvPr/>
      </p:nvGrpSpPr>
      <p:grpSpPr>
        <a:xfrm>
          <a:off x="0" y="0"/>
          <a:ext cx="0" cy="0"/>
          <a:chOff x="0" y="0"/>
          <a:chExt cx="0" cy="0"/>
        </a:xfrm>
      </p:grpSpPr>
      <p:sp>
        <p:nvSpPr>
          <p:cNvPr id="9130"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1"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2"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3"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4"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5"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6"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7"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8"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9"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0"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143" name="Group 14"/>
          <p:cNvGrpSpPr/>
          <p:nvPr/>
        </p:nvGrpSpPr>
        <p:grpSpPr>
          <a:xfrm>
            <a:off x="0" y="2286000"/>
            <a:ext cx="1066800" cy="1066800"/>
            <a:chOff x="0" y="0"/>
            <a:chExt cx="1066800" cy="1066800"/>
          </a:xfrm>
        </p:grpSpPr>
        <p:sp>
          <p:nvSpPr>
            <p:cNvPr id="9141"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2"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148" name="Group 21"/>
          <p:cNvGrpSpPr/>
          <p:nvPr/>
        </p:nvGrpSpPr>
        <p:grpSpPr>
          <a:xfrm>
            <a:off x="762000" y="152400"/>
            <a:ext cx="1981200" cy="1295400"/>
            <a:chOff x="0" y="0"/>
            <a:chExt cx="1981200" cy="1295400"/>
          </a:xfrm>
        </p:grpSpPr>
        <p:sp>
          <p:nvSpPr>
            <p:cNvPr id="9144"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5"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6"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7"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149"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15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15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mj-lt"/>
                <a:ea typeface="+mj-ea"/>
                <a:cs typeface="+mj-cs"/>
                <a:sym typeface="Helvetica"/>
              </a:defRPr>
            </a:lvl1pPr>
            <a:lvl2pPr marL="0" indent="457200">
              <a:spcBef>
                <a:spcPts val="300"/>
              </a:spcBef>
              <a:buSzTx/>
              <a:buNone/>
              <a:defRPr sz="1400">
                <a:solidFill>
                  <a:schemeClr val="accent3">
                    <a:lumOff val="44000"/>
                  </a:schemeClr>
                </a:solidFill>
                <a:latin typeface="+mj-lt"/>
                <a:ea typeface="+mj-ea"/>
                <a:cs typeface="+mj-cs"/>
                <a:sym typeface="Helvetica"/>
              </a:defRPr>
            </a:lvl2pPr>
            <a:lvl3pPr marL="0" indent="914400">
              <a:spcBef>
                <a:spcPts val="300"/>
              </a:spcBef>
              <a:buSzTx/>
              <a:buNone/>
              <a:defRPr sz="1400">
                <a:solidFill>
                  <a:schemeClr val="accent3">
                    <a:lumOff val="44000"/>
                  </a:schemeClr>
                </a:solidFill>
                <a:latin typeface="+mj-lt"/>
                <a:ea typeface="+mj-ea"/>
                <a:cs typeface="+mj-cs"/>
                <a:sym typeface="Helvetica"/>
              </a:defRPr>
            </a:lvl3pPr>
            <a:lvl4pPr marL="0" indent="1371600">
              <a:spcBef>
                <a:spcPts val="300"/>
              </a:spcBef>
              <a:buSzTx/>
              <a:buNone/>
              <a:defRPr sz="1400">
                <a:solidFill>
                  <a:schemeClr val="accent3">
                    <a:lumOff val="44000"/>
                  </a:schemeClr>
                </a:solidFill>
                <a:latin typeface="+mj-lt"/>
                <a:ea typeface="+mj-ea"/>
                <a:cs typeface="+mj-cs"/>
                <a:sym typeface="Helvetica"/>
              </a:defRPr>
            </a:lvl4pPr>
            <a:lvl5pPr marL="0" indent="1828800">
              <a:spcBef>
                <a:spcPts val="300"/>
              </a:spcBef>
              <a:buSzTx/>
              <a:buNone/>
              <a:defRPr sz="14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152"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71917388"/>
      </p:ext>
    </p:extLst>
  </p:cSld>
  <p:clrMapOvr>
    <a:masterClrMapping/>
  </p:clrMapOvr>
  <p:transition spd="med"/>
</p:sldLayout>
</file>

<file path=ppt/slideLayouts/slideLayout1386.xml><?xml version="1.0" encoding="utf-8"?>
<p:sldLayout xmlns:a="http://schemas.openxmlformats.org/drawingml/2006/main" xmlns:r="http://schemas.openxmlformats.org/officeDocument/2006/relationships" xmlns:p="http://schemas.openxmlformats.org/presentationml/2006/main" showMasterSp="0" type="tx">
  <p:cSld name="5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159"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6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6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09636105"/>
      </p:ext>
    </p:extLst>
  </p:cSld>
  <p:clrMapOvr>
    <a:masterClrMapping/>
  </p:clrMapOvr>
  <p:transition spd="med"/>
</p:sldLayout>
</file>

<file path=ppt/slideLayouts/slideLayout1387.xml><?xml version="1.0" encoding="utf-8"?>
<p:sldLayout xmlns:a="http://schemas.openxmlformats.org/drawingml/2006/main" xmlns:r="http://schemas.openxmlformats.org/officeDocument/2006/relationships" xmlns:p="http://schemas.openxmlformats.org/presentationml/2006/main" showMasterSp="0" type="tx">
  <p:cSld name="5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16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69"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7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02876398"/>
      </p:ext>
    </p:extLst>
  </p:cSld>
  <p:clrMapOvr>
    <a:masterClrMapping/>
  </p:clrMapOvr>
  <p:transition spd="med"/>
</p:sldLayout>
</file>

<file path=ppt/slideLayouts/slideLayout1388.xml><?xml version="1.0" encoding="utf-8"?>
<p:sldLayout xmlns:a="http://schemas.openxmlformats.org/drawingml/2006/main" xmlns:r="http://schemas.openxmlformats.org/officeDocument/2006/relationships" xmlns:p="http://schemas.openxmlformats.org/presentationml/2006/main" showMasterSp="0" type="tx">
  <p:cSld name="5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177"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7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7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05558712"/>
      </p:ext>
    </p:extLst>
  </p:cSld>
  <p:clrMapOvr>
    <a:masterClrMapping/>
  </p:clrMapOvr>
  <p:transition spd="med"/>
</p:sldLayout>
</file>

<file path=ppt/slideLayouts/slideLayout1389.xml><?xml version="1.0" encoding="utf-8"?>
<p:sldLayout xmlns:a="http://schemas.openxmlformats.org/drawingml/2006/main" xmlns:r="http://schemas.openxmlformats.org/officeDocument/2006/relationships" xmlns:p="http://schemas.openxmlformats.org/presentationml/2006/main" showMasterSp="0" type="tx">
  <p:cSld name="5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18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8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8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5617884"/>
      </p:ext>
    </p:extLst>
  </p:cSld>
  <p:clrMapOvr>
    <a:masterClrMapping/>
  </p:clrMapOvr>
  <p:transition spd="med"/>
</p:sldLayout>
</file>

<file path=ppt/slideLayouts/slideLayout1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382852572"/>
      </p:ext>
    </p:extLst>
  </p:cSld>
  <p:clrMapOvr>
    <a:masterClrMapping/>
  </p:clrMapOvr>
</p:sldLayout>
</file>

<file path=ppt/slideLayouts/slideLayout1390.xml><?xml version="1.0" encoding="utf-8"?>
<p:sldLayout xmlns:a="http://schemas.openxmlformats.org/drawingml/2006/main" xmlns:r="http://schemas.openxmlformats.org/officeDocument/2006/relationships" xmlns:p="http://schemas.openxmlformats.org/presentationml/2006/main" showMasterSp="0" type="tx">
  <p:cSld name="5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195"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9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97"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19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45653105"/>
      </p:ext>
    </p:extLst>
  </p:cSld>
  <p:clrMapOvr>
    <a:masterClrMapping/>
  </p:clrMapOvr>
  <p:transition spd="med"/>
</p:sldLayout>
</file>

<file path=ppt/slideLayouts/slideLayout1391.xml><?xml version="1.0" encoding="utf-8"?>
<p:sldLayout xmlns:a="http://schemas.openxmlformats.org/drawingml/2006/main" xmlns:r="http://schemas.openxmlformats.org/officeDocument/2006/relationships" xmlns:p="http://schemas.openxmlformats.org/presentationml/2006/main" showMasterSp="0" type="tx">
  <p:cSld name="5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205"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20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15309632"/>
      </p:ext>
    </p:extLst>
  </p:cSld>
  <p:clrMapOvr>
    <a:masterClrMapping/>
  </p:clrMapOvr>
  <p:transition spd="med"/>
</p:sldLayout>
</file>

<file path=ppt/slideLayouts/slideLayout1392.xml><?xml version="1.0" encoding="utf-8"?>
<p:sldLayout xmlns:a="http://schemas.openxmlformats.org/drawingml/2006/main" xmlns:r="http://schemas.openxmlformats.org/officeDocument/2006/relationships" xmlns:p="http://schemas.openxmlformats.org/presentationml/2006/main" showMasterSp="0" type="tx">
  <p:cSld name="57_Blank">
    <p:bg>
      <p:bgPr>
        <a:solidFill>
          <a:schemeClr val="accent3">
            <a:lumOff val="44000"/>
          </a:schemeClr>
        </a:solidFill>
        <a:effectLst/>
      </p:bgPr>
    </p:bg>
    <p:spTree>
      <p:nvGrpSpPr>
        <p:cNvPr id="1" name=""/>
        <p:cNvGrpSpPr/>
        <p:nvPr/>
      </p:nvGrpSpPr>
      <p:grpSpPr>
        <a:xfrm>
          <a:off x="0" y="0"/>
          <a:ext cx="0" cy="0"/>
          <a:chOff x="0" y="0"/>
          <a:chExt cx="0" cy="0"/>
        </a:xfrm>
      </p:grpSpPr>
      <p:sp>
        <p:nvSpPr>
          <p:cNvPr id="92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95665224"/>
      </p:ext>
    </p:extLst>
  </p:cSld>
  <p:clrMapOvr>
    <a:masterClrMapping/>
  </p:clrMapOvr>
  <p:transition spd="med"/>
</p:sldLayout>
</file>

<file path=ppt/slideLayouts/slideLayout1393.xml><?xml version="1.0" encoding="utf-8"?>
<p:sldLayout xmlns:a="http://schemas.openxmlformats.org/drawingml/2006/main" xmlns:r="http://schemas.openxmlformats.org/officeDocument/2006/relationships" xmlns:p="http://schemas.openxmlformats.org/presentationml/2006/main" showMasterSp="0" type="tx">
  <p:cSld name="5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220"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221"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222"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22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20586680"/>
      </p:ext>
    </p:extLst>
  </p:cSld>
  <p:clrMapOvr>
    <a:masterClrMapping/>
  </p:clrMapOvr>
  <p:transition spd="med"/>
</p:sldLayout>
</file>

<file path=ppt/slideLayouts/slideLayout1394.xml><?xml version="1.0" encoding="utf-8"?>
<p:sldLayout xmlns:a="http://schemas.openxmlformats.org/drawingml/2006/main" xmlns:r="http://schemas.openxmlformats.org/officeDocument/2006/relationships" xmlns:p="http://schemas.openxmlformats.org/presentationml/2006/main" showMasterSp="0" type="tx">
  <p:cSld name="5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230"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23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23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23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56116051"/>
      </p:ext>
    </p:extLst>
  </p:cSld>
  <p:clrMapOvr>
    <a:masterClrMapping/>
  </p:clrMapOvr>
  <p:transition spd="med"/>
</p:sldLayout>
</file>

<file path=ppt/slideLayouts/slideLayout1395.xml><?xml version="1.0" encoding="utf-8"?>
<p:sldLayout xmlns:a="http://schemas.openxmlformats.org/drawingml/2006/main" xmlns:r="http://schemas.openxmlformats.org/officeDocument/2006/relationships" xmlns:p="http://schemas.openxmlformats.org/presentationml/2006/main" showMasterSp="0" type="tx">
  <p:cSld name="60_Title Slide">
    <p:bg>
      <p:bgPr>
        <a:solidFill>
          <a:srgbClr val="21239A"/>
        </a:solidFill>
        <a:effectLst/>
      </p:bgPr>
    </p:bg>
    <p:spTree>
      <p:nvGrpSpPr>
        <p:cNvPr id="1" name=""/>
        <p:cNvGrpSpPr/>
        <p:nvPr/>
      </p:nvGrpSpPr>
      <p:grpSpPr>
        <a:xfrm>
          <a:off x="0" y="0"/>
          <a:ext cx="0" cy="0"/>
          <a:chOff x="0" y="0"/>
          <a:chExt cx="0" cy="0"/>
        </a:xfrm>
      </p:grpSpPr>
      <p:pic>
        <p:nvPicPr>
          <p:cNvPr id="924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41" name="Title Text"/>
          <p:cNvSpPr txBox="1">
            <a:spLocks noGrp="1"/>
          </p:cNvSpPr>
          <p:nvPr>
            <p:ph type="title"/>
          </p:nvPr>
        </p:nvSpPr>
        <p:spPr>
          <a:xfrm>
            <a:off x="685800" y="16764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42" name="Body Level One…"/>
          <p:cNvSpPr txBox="1">
            <a:spLocks noGrp="1"/>
          </p:cNvSpPr>
          <p:nvPr>
            <p:ph type="body" sz="quarter" idx="1"/>
          </p:nvPr>
        </p:nvSpPr>
        <p:spPr>
          <a:xfrm>
            <a:off x="1371600" y="3352800"/>
            <a:ext cx="6400800" cy="1752600"/>
          </a:xfrm>
          <a:prstGeom prst="rect">
            <a:avLst/>
          </a:prstGeom>
        </p:spPr>
        <p:txBody>
          <a:bodyPr>
            <a:normAutofit/>
          </a:bodyPr>
          <a:lstStyle>
            <a:lvl1pPr marL="0" indent="0" algn="ctr">
              <a:buSzTx/>
              <a:buNone/>
              <a:defRPr b="1">
                <a:solidFill>
                  <a:srgbClr val="BBE0E3"/>
                </a:solidFill>
                <a:latin typeface="+mj-lt"/>
                <a:ea typeface="+mj-ea"/>
                <a:cs typeface="+mj-cs"/>
                <a:sym typeface="Helvetica"/>
              </a:defRPr>
            </a:lvl1pPr>
            <a:lvl2pPr algn="ctr">
              <a:buSzPct val="85000"/>
              <a:buBlip>
                <a:blip r:embed="rId3"/>
              </a:buBlip>
              <a:defRPr b="1">
                <a:solidFill>
                  <a:srgbClr val="BBE0E3"/>
                </a:solidFill>
                <a:latin typeface="+mj-lt"/>
                <a:ea typeface="+mj-ea"/>
                <a:cs typeface="+mj-cs"/>
                <a:sym typeface="Helvetica"/>
              </a:defRPr>
            </a:lvl2pPr>
            <a:lvl3pPr algn="ctr">
              <a:buSzPct val="95000"/>
              <a:buBlip>
                <a:blip r:embed="rId4"/>
              </a:buBlip>
              <a:defRPr b="1">
                <a:solidFill>
                  <a:srgbClr val="BBE0E3"/>
                </a:solidFill>
                <a:latin typeface="+mj-lt"/>
                <a:ea typeface="+mj-ea"/>
                <a:cs typeface="+mj-cs"/>
                <a:sym typeface="Helvetica"/>
              </a:defRPr>
            </a:lvl3pPr>
            <a:lvl4pPr algn="ctr">
              <a:buBlip>
                <a:blip r:embed="rId3"/>
              </a:buBlip>
              <a:defRPr b="1">
                <a:solidFill>
                  <a:srgbClr val="BBE0E3"/>
                </a:solidFill>
                <a:latin typeface="+mj-lt"/>
                <a:ea typeface="+mj-ea"/>
                <a:cs typeface="+mj-cs"/>
                <a:sym typeface="Helvetica"/>
              </a:defRPr>
            </a:lvl4pPr>
            <a:lvl5pPr algn="ctr">
              <a:buBlip>
                <a:blip r:embed="rId4"/>
              </a:buBlip>
              <a:defRPr b="1">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4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961524908"/>
      </p:ext>
    </p:extLst>
  </p:cSld>
  <p:clrMapOvr>
    <a:masterClrMapping/>
  </p:clrMapOvr>
  <p:transition spd="med"/>
</p:sldLayout>
</file>

<file path=ppt/slideLayouts/slideLayout1396.xml><?xml version="1.0" encoding="utf-8"?>
<p:sldLayout xmlns:a="http://schemas.openxmlformats.org/drawingml/2006/main" xmlns:r="http://schemas.openxmlformats.org/officeDocument/2006/relationships" xmlns:p="http://schemas.openxmlformats.org/presentationml/2006/main" showMasterSp="0" type="tx">
  <p:cSld name="58_Title and Content">
    <p:bg>
      <p:bgPr>
        <a:solidFill>
          <a:srgbClr val="21239A"/>
        </a:solidFill>
        <a:effectLst/>
      </p:bgPr>
    </p:bg>
    <p:spTree>
      <p:nvGrpSpPr>
        <p:cNvPr id="1" name=""/>
        <p:cNvGrpSpPr/>
        <p:nvPr/>
      </p:nvGrpSpPr>
      <p:grpSpPr>
        <a:xfrm>
          <a:off x="0" y="0"/>
          <a:ext cx="0" cy="0"/>
          <a:chOff x="0" y="0"/>
          <a:chExt cx="0" cy="0"/>
        </a:xfrm>
      </p:grpSpPr>
      <p:pic>
        <p:nvPicPr>
          <p:cNvPr id="925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51"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52" name="Body Level One…"/>
          <p:cNvSpPr txBox="1">
            <a:spLocks noGrp="1"/>
          </p:cNvSpPr>
          <p:nvPr>
            <p:ph type="body" idx="1"/>
          </p:nvPr>
        </p:nvSpPr>
        <p:spPr>
          <a:xfrm>
            <a:off x="685800" y="1981200"/>
            <a:ext cx="7772400" cy="4114800"/>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5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410195152"/>
      </p:ext>
    </p:extLst>
  </p:cSld>
  <p:clrMapOvr>
    <a:masterClrMapping/>
  </p:clrMapOvr>
  <p:transition spd="med"/>
</p:sldLayout>
</file>

<file path=ppt/slideLayouts/slideLayout1397.xml><?xml version="1.0" encoding="utf-8"?>
<p:sldLayout xmlns:a="http://schemas.openxmlformats.org/drawingml/2006/main" xmlns:r="http://schemas.openxmlformats.org/officeDocument/2006/relationships" xmlns:p="http://schemas.openxmlformats.org/presentationml/2006/main" showMasterSp="0" type="tx">
  <p:cSld name="54_Section Header">
    <p:bg>
      <p:bgPr>
        <a:solidFill>
          <a:srgbClr val="21239A"/>
        </a:solidFill>
        <a:effectLst/>
      </p:bgPr>
    </p:bg>
    <p:spTree>
      <p:nvGrpSpPr>
        <p:cNvPr id="1" name=""/>
        <p:cNvGrpSpPr/>
        <p:nvPr/>
      </p:nvGrpSpPr>
      <p:grpSpPr>
        <a:xfrm>
          <a:off x="0" y="0"/>
          <a:ext cx="0" cy="0"/>
          <a:chOff x="0" y="0"/>
          <a:chExt cx="0" cy="0"/>
        </a:xfrm>
      </p:grpSpPr>
      <p:pic>
        <p:nvPicPr>
          <p:cNvPr id="926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6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926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BBE0E3"/>
                </a:solidFill>
                <a:latin typeface="+mj-lt"/>
                <a:ea typeface="+mj-ea"/>
                <a:cs typeface="+mj-cs"/>
                <a:sym typeface="Helvetica"/>
              </a:defRPr>
            </a:lvl1pPr>
            <a:lvl2pPr marL="0" indent="457200">
              <a:spcBef>
                <a:spcPts val="400"/>
              </a:spcBef>
              <a:buSzTx/>
              <a:buNone/>
              <a:defRPr sz="2000">
                <a:solidFill>
                  <a:srgbClr val="BBE0E3"/>
                </a:solidFill>
                <a:latin typeface="+mj-lt"/>
                <a:ea typeface="+mj-ea"/>
                <a:cs typeface="+mj-cs"/>
                <a:sym typeface="Helvetica"/>
              </a:defRPr>
            </a:lvl2pPr>
            <a:lvl3pPr marL="0" indent="914400">
              <a:spcBef>
                <a:spcPts val="400"/>
              </a:spcBef>
              <a:buSzTx/>
              <a:buNone/>
              <a:defRPr sz="2000">
                <a:solidFill>
                  <a:srgbClr val="BBE0E3"/>
                </a:solidFill>
                <a:latin typeface="+mj-lt"/>
                <a:ea typeface="+mj-ea"/>
                <a:cs typeface="+mj-cs"/>
                <a:sym typeface="Helvetica"/>
              </a:defRPr>
            </a:lvl3pPr>
            <a:lvl4pPr marL="0" indent="1371600">
              <a:spcBef>
                <a:spcPts val="400"/>
              </a:spcBef>
              <a:buSzTx/>
              <a:buNone/>
              <a:defRPr sz="2000">
                <a:solidFill>
                  <a:srgbClr val="BBE0E3"/>
                </a:solidFill>
                <a:latin typeface="+mj-lt"/>
                <a:ea typeface="+mj-ea"/>
                <a:cs typeface="+mj-cs"/>
                <a:sym typeface="Helvetica"/>
              </a:defRPr>
            </a:lvl4pPr>
            <a:lvl5pPr marL="0" indent="1828800">
              <a:spcBef>
                <a:spcPts val="400"/>
              </a:spcBef>
              <a:buSzTx/>
              <a:buNone/>
              <a:defRPr sz="20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6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200717632"/>
      </p:ext>
    </p:extLst>
  </p:cSld>
  <p:clrMapOvr>
    <a:masterClrMapping/>
  </p:clrMapOvr>
  <p:transition spd="med"/>
</p:sldLayout>
</file>

<file path=ppt/slideLayouts/slideLayout1398.xml><?xml version="1.0" encoding="utf-8"?>
<p:sldLayout xmlns:a="http://schemas.openxmlformats.org/drawingml/2006/main" xmlns:r="http://schemas.openxmlformats.org/officeDocument/2006/relationships" xmlns:p="http://schemas.openxmlformats.org/presentationml/2006/main" showMasterSp="0" type="tx">
  <p:cSld name="54_Two Content">
    <p:bg>
      <p:bgPr>
        <a:solidFill>
          <a:srgbClr val="21239A"/>
        </a:solidFill>
        <a:effectLst/>
      </p:bgPr>
    </p:bg>
    <p:spTree>
      <p:nvGrpSpPr>
        <p:cNvPr id="1" name=""/>
        <p:cNvGrpSpPr/>
        <p:nvPr/>
      </p:nvGrpSpPr>
      <p:grpSpPr>
        <a:xfrm>
          <a:off x="0" y="0"/>
          <a:ext cx="0" cy="0"/>
          <a:chOff x="0" y="0"/>
          <a:chExt cx="0" cy="0"/>
        </a:xfrm>
      </p:grpSpPr>
      <p:pic>
        <p:nvPicPr>
          <p:cNvPr id="927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71"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90000"/>
              <a:buBlip>
                <a:blip r:embed="rId3"/>
              </a:buBlip>
              <a:defRPr sz="2800">
                <a:solidFill>
                  <a:srgbClr val="BBE0E3"/>
                </a:solidFill>
                <a:latin typeface="+mj-lt"/>
                <a:ea typeface="+mj-ea"/>
                <a:cs typeface="+mj-cs"/>
                <a:sym typeface="Helvetica"/>
              </a:defRPr>
            </a:lvl1pPr>
            <a:lvl2pPr marL="790575" indent="-333375">
              <a:spcBef>
                <a:spcPts val="600"/>
              </a:spcBef>
              <a:buSzPct val="85000"/>
              <a:buBlip>
                <a:blip r:embed="rId4"/>
              </a:buBlip>
              <a:defRPr sz="2800">
                <a:solidFill>
                  <a:srgbClr val="BBE0E3"/>
                </a:solidFill>
                <a:latin typeface="+mj-lt"/>
                <a:ea typeface="+mj-ea"/>
                <a:cs typeface="+mj-cs"/>
                <a:sym typeface="Helvetica"/>
              </a:defRPr>
            </a:lvl2pPr>
            <a:lvl3pPr marL="1234439" indent="-320039">
              <a:spcBef>
                <a:spcPts val="600"/>
              </a:spcBef>
              <a:buSzPct val="95000"/>
              <a:buBlip>
                <a:blip r:embed="rId3"/>
              </a:buBlip>
              <a:defRPr sz="2800">
                <a:solidFill>
                  <a:srgbClr val="BBE0E3"/>
                </a:solidFill>
                <a:latin typeface="+mj-lt"/>
                <a:ea typeface="+mj-ea"/>
                <a:cs typeface="+mj-cs"/>
                <a:sym typeface="Helvetica"/>
              </a:defRPr>
            </a:lvl3pPr>
            <a:lvl4pPr marL="1727200" indent="-355600">
              <a:spcBef>
                <a:spcPts val="600"/>
              </a:spcBef>
              <a:buBlip>
                <a:blip r:embed="rId4"/>
              </a:buBlip>
              <a:defRPr sz="2800">
                <a:solidFill>
                  <a:srgbClr val="BBE0E3"/>
                </a:solidFill>
                <a:latin typeface="+mj-lt"/>
                <a:ea typeface="+mj-ea"/>
                <a:cs typeface="+mj-cs"/>
                <a:sym typeface="Helvetica"/>
              </a:defRPr>
            </a:lvl4pPr>
            <a:lvl5pPr marL="2184400" indent="-355600">
              <a:spcBef>
                <a:spcPts val="600"/>
              </a:spcBef>
              <a:buBlip>
                <a:blip r:embed="rId3"/>
              </a:buBlip>
              <a:defRPr sz="28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7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991922620"/>
      </p:ext>
    </p:extLst>
  </p:cSld>
  <p:clrMapOvr>
    <a:masterClrMapping/>
  </p:clrMapOvr>
  <p:transition spd="med"/>
</p:sldLayout>
</file>

<file path=ppt/slideLayouts/slideLayout1399.xml><?xml version="1.0" encoding="utf-8"?>
<p:sldLayout xmlns:a="http://schemas.openxmlformats.org/drawingml/2006/main" xmlns:r="http://schemas.openxmlformats.org/officeDocument/2006/relationships" xmlns:p="http://schemas.openxmlformats.org/presentationml/2006/main" showMasterSp="0" type="tx">
  <p:cSld name="55_Comparison">
    <p:bg>
      <p:bgPr>
        <a:solidFill>
          <a:srgbClr val="21239A"/>
        </a:solidFill>
        <a:effectLst/>
      </p:bgPr>
    </p:bg>
    <p:spTree>
      <p:nvGrpSpPr>
        <p:cNvPr id="1" name=""/>
        <p:cNvGrpSpPr/>
        <p:nvPr/>
      </p:nvGrpSpPr>
      <p:grpSpPr>
        <a:xfrm>
          <a:off x="0" y="0"/>
          <a:ext cx="0" cy="0"/>
          <a:chOff x="0" y="0"/>
          <a:chExt cx="0" cy="0"/>
        </a:xfrm>
      </p:grpSpPr>
      <p:pic>
        <p:nvPicPr>
          <p:cNvPr id="928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81" name="Title Text"/>
          <p:cNvSpPr txBox="1">
            <a:spLocks noGrp="1"/>
          </p:cNvSpPr>
          <p:nvPr>
            <p:ph type="title"/>
          </p:nvPr>
        </p:nvSpPr>
        <p:spPr>
          <a:xfrm>
            <a:off x="457200" y="274638"/>
            <a:ext cx="8229600" cy="1143001"/>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BBE0E3"/>
                </a:solidFill>
                <a:latin typeface="+mj-lt"/>
                <a:ea typeface="+mj-ea"/>
                <a:cs typeface="+mj-cs"/>
                <a:sym typeface="Helvetica"/>
              </a:defRPr>
            </a:lvl1pPr>
            <a:lvl2pPr marL="0" indent="457200">
              <a:spcBef>
                <a:spcPts val="500"/>
              </a:spcBef>
              <a:buSzTx/>
              <a:buNone/>
              <a:defRPr sz="2400" b="1">
                <a:solidFill>
                  <a:srgbClr val="BBE0E3"/>
                </a:solidFill>
                <a:latin typeface="+mj-lt"/>
                <a:ea typeface="+mj-ea"/>
                <a:cs typeface="+mj-cs"/>
                <a:sym typeface="Helvetica"/>
              </a:defRPr>
            </a:lvl2pPr>
            <a:lvl3pPr marL="0" indent="914400">
              <a:spcBef>
                <a:spcPts val="500"/>
              </a:spcBef>
              <a:buSzTx/>
              <a:buNone/>
              <a:defRPr sz="2400" b="1">
                <a:solidFill>
                  <a:srgbClr val="BBE0E3"/>
                </a:solidFill>
                <a:latin typeface="+mj-lt"/>
                <a:ea typeface="+mj-ea"/>
                <a:cs typeface="+mj-cs"/>
                <a:sym typeface="Helvetica"/>
              </a:defRPr>
            </a:lvl3pPr>
            <a:lvl4pPr marL="0" indent="1371600">
              <a:spcBef>
                <a:spcPts val="500"/>
              </a:spcBef>
              <a:buSzTx/>
              <a:buNone/>
              <a:defRPr sz="2400" b="1">
                <a:solidFill>
                  <a:srgbClr val="BBE0E3"/>
                </a:solidFill>
                <a:latin typeface="+mj-lt"/>
                <a:ea typeface="+mj-ea"/>
                <a:cs typeface="+mj-cs"/>
                <a:sym typeface="Helvetica"/>
              </a:defRPr>
            </a:lvl4pPr>
            <a:lvl5pPr marL="0" indent="1828800">
              <a:spcBef>
                <a:spcPts val="500"/>
              </a:spcBef>
              <a:buSzTx/>
              <a:buNone/>
              <a:defRPr sz="2400" b="1">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8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BBE0E3"/>
                </a:solidFill>
                <a:latin typeface="+mj-lt"/>
                <a:ea typeface="+mj-ea"/>
                <a:cs typeface="+mj-cs"/>
                <a:sym typeface="Helvetica"/>
              </a:defRPr>
            </a:pPr>
            <a:endParaRPr/>
          </a:p>
        </p:txBody>
      </p:sp>
      <p:sp>
        <p:nvSpPr>
          <p:cNvPr id="9284"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884368012"/>
      </p:ext>
    </p:extLst>
  </p:cSld>
  <p:clrMapOvr>
    <a:masterClrMapping/>
  </p:clrMapOvr>
  <p:transition spd="med"/>
</p:sldLayout>
</file>

<file path=ppt/slideLayouts/slideLayout1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fld id="{FFF32D39-12CA-E541-ADC0-EAD4AB8C9968}" type="slidenum">
              <a:rPr lang="en-US" smtClean="0"/>
              <a:pPr/>
              <a:t>‹#›</a:t>
            </a:fld>
            <a:endParaRPr lang="en-US" dirty="0"/>
          </a:p>
        </p:txBody>
      </p:sp>
    </p:spTree>
    <p:extLst>
      <p:ext uri="{BB962C8B-B14F-4D97-AF65-F5344CB8AC3E}">
        <p14:creationId xmlns:p14="http://schemas.microsoft.com/office/powerpoint/2010/main" val="2500526760"/>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591874" name="Rectangle 2"/>
          <p:cNvSpPr>
            <a:spLocks noGrp="1" noChangeArrowheads="1"/>
          </p:cNvSpPr>
          <p:nvPr>
            <p:ph type="ctrTitle"/>
          </p:nvPr>
        </p:nvSpPr>
        <p:spPr>
          <a:xfrm>
            <a:off x="685800" y="2514600"/>
            <a:ext cx="7772400" cy="1371600"/>
          </a:xfrm>
        </p:spPr>
        <p:txBody>
          <a:bodyPr/>
          <a:lstStyle>
            <a:lvl1pPr>
              <a:defRPr b="1" i="0">
                <a:latin typeface="Arial" panose="020B0604020202020204" pitchFamily="34" charset="0"/>
                <a:cs typeface="Arial" panose="020B0604020202020204" pitchFamily="34" charset="0"/>
              </a:defRPr>
            </a:lvl1pPr>
          </a:lstStyle>
          <a:p>
            <a:pPr lvl="0"/>
            <a:r>
              <a:rPr lang="en-US" noProof="0" dirty="0"/>
              <a:t>Click to edit Master title style</a:t>
            </a:r>
          </a:p>
        </p:txBody>
      </p:sp>
      <p:sp>
        <p:nvSpPr>
          <p:cNvPr id="591875" name="Rectangle 3"/>
          <p:cNvSpPr>
            <a:spLocks noGrp="1" noChangeArrowheads="1"/>
          </p:cNvSpPr>
          <p:nvPr>
            <p:ph type="subTitle" idx="1"/>
          </p:nvPr>
        </p:nvSpPr>
        <p:spPr>
          <a:xfrm>
            <a:off x="1371600" y="4343400"/>
            <a:ext cx="6400800" cy="1447800"/>
          </a:xfrm>
        </p:spPr>
        <p:txBody>
          <a:bodyPr/>
          <a:lstStyle>
            <a:lvl1pPr marL="0" indent="0" algn="ctr">
              <a:buFont typeface="Wingdings" charset="0"/>
              <a:buNone/>
              <a:defRPr sz="2800" b="1" i="0">
                <a:latin typeface="Arial" panose="020B0604020202020204" pitchFamily="34" charset="0"/>
                <a:cs typeface="Arial" panose="020B0604020202020204" pitchFamily="34" charset="0"/>
              </a:defRPr>
            </a:lvl1pPr>
          </a:lstStyle>
          <a:p>
            <a:pPr lvl="0"/>
            <a:r>
              <a:rPr lang="en-US" noProof="0" dirty="0"/>
              <a:t>Click to edit Master subtitle style</a:t>
            </a:r>
          </a:p>
        </p:txBody>
      </p:sp>
      <p:sp>
        <p:nvSpPr>
          <p:cNvPr id="591876" name="Rectangle 4"/>
          <p:cNvSpPr>
            <a:spLocks noGrp="1" noChangeArrowheads="1"/>
          </p:cNvSpPr>
          <p:nvPr>
            <p:ph type="dt" sz="half" idx="2"/>
          </p:nvPr>
        </p:nvSpPr>
        <p:spPr/>
        <p:txBody>
          <a:bodyPr/>
          <a:lstStyle>
            <a:lvl1pPr>
              <a:defRPr/>
            </a:lvl1pPr>
          </a:lstStyle>
          <a:p>
            <a:endParaRPr lang="en-US">
              <a:solidFill>
                <a:srgbClr val="FFFFFF"/>
              </a:solidFill>
              <a:latin typeface="Tahoma"/>
            </a:endParaRPr>
          </a:p>
        </p:txBody>
      </p:sp>
      <p:sp>
        <p:nvSpPr>
          <p:cNvPr id="591877" name="Rectangle 5"/>
          <p:cNvSpPr>
            <a:spLocks noGrp="1" noChangeArrowheads="1"/>
          </p:cNvSpPr>
          <p:nvPr>
            <p:ph type="ftr" sz="quarter" idx="3"/>
          </p:nvPr>
        </p:nvSpPr>
        <p:spPr/>
        <p:txBody>
          <a:bodyPr/>
          <a:lstStyle>
            <a:lvl1pPr>
              <a:defRPr/>
            </a:lvl1pPr>
          </a:lstStyle>
          <a:p>
            <a:endParaRPr lang="en-US">
              <a:solidFill>
                <a:srgbClr val="FFFFFF"/>
              </a:solidFill>
              <a:latin typeface="Tahoma"/>
            </a:endParaRPr>
          </a:p>
        </p:txBody>
      </p:sp>
      <p:sp>
        <p:nvSpPr>
          <p:cNvPr id="591878" name="Rectangle 6"/>
          <p:cNvSpPr>
            <a:spLocks noGrp="1" noChangeArrowheads="1"/>
          </p:cNvSpPr>
          <p:nvPr>
            <p:ph type="sldNum" sz="quarter" idx="4"/>
          </p:nvPr>
        </p:nvSpPr>
        <p:spPr/>
        <p:txBody>
          <a:bodyPr/>
          <a:lstStyle>
            <a:lvl1pPr>
              <a:defRPr/>
            </a:lvl1pPr>
          </a:lstStyle>
          <a:p>
            <a:fld id="{E986F8BC-1553-174F-8F36-E32D1A7F4DE9}"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3215650822"/>
      </p:ext>
    </p:extLst>
  </p:cSld>
  <p:clrMapOvr>
    <a:masterClrMapping/>
  </p:clrMapOvr>
</p:sldLayout>
</file>

<file path=ppt/slideLayouts/slideLayout1400.xml><?xml version="1.0" encoding="utf-8"?>
<p:sldLayout xmlns:a="http://schemas.openxmlformats.org/drawingml/2006/main" xmlns:r="http://schemas.openxmlformats.org/officeDocument/2006/relationships" xmlns:p="http://schemas.openxmlformats.org/presentationml/2006/main" showMasterSp="0" type="tx">
  <p:cSld name="55_Title Only">
    <p:bg>
      <p:bgPr>
        <a:solidFill>
          <a:srgbClr val="21239A"/>
        </a:solidFill>
        <a:effectLst/>
      </p:bgPr>
    </p:bg>
    <p:spTree>
      <p:nvGrpSpPr>
        <p:cNvPr id="1" name=""/>
        <p:cNvGrpSpPr/>
        <p:nvPr/>
      </p:nvGrpSpPr>
      <p:grpSpPr>
        <a:xfrm>
          <a:off x="0" y="0"/>
          <a:ext cx="0" cy="0"/>
          <a:chOff x="0" y="0"/>
          <a:chExt cx="0" cy="0"/>
        </a:xfrm>
      </p:grpSpPr>
      <p:pic>
        <p:nvPicPr>
          <p:cNvPr id="9291"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92"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9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397562315"/>
      </p:ext>
    </p:extLst>
  </p:cSld>
  <p:clrMapOvr>
    <a:masterClrMapping/>
  </p:clrMapOvr>
  <p:transition spd="med"/>
</p:sldLayout>
</file>

<file path=ppt/slideLayouts/slideLayout1401.xml><?xml version="1.0" encoding="utf-8"?>
<p:sldLayout xmlns:a="http://schemas.openxmlformats.org/drawingml/2006/main" xmlns:r="http://schemas.openxmlformats.org/officeDocument/2006/relationships" xmlns:p="http://schemas.openxmlformats.org/presentationml/2006/main" showMasterSp="0" type="tx">
  <p:cSld name="58_Blank">
    <p:bg>
      <p:bgPr>
        <a:solidFill>
          <a:srgbClr val="21239A"/>
        </a:solidFill>
        <a:effectLst/>
      </p:bgPr>
    </p:bg>
    <p:spTree>
      <p:nvGrpSpPr>
        <p:cNvPr id="1" name=""/>
        <p:cNvGrpSpPr/>
        <p:nvPr/>
      </p:nvGrpSpPr>
      <p:grpSpPr>
        <a:xfrm>
          <a:off x="0" y="0"/>
          <a:ext cx="0" cy="0"/>
          <a:chOff x="0" y="0"/>
          <a:chExt cx="0" cy="0"/>
        </a:xfrm>
      </p:grpSpPr>
      <p:pic>
        <p:nvPicPr>
          <p:cNvPr id="930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01"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613876050"/>
      </p:ext>
    </p:extLst>
  </p:cSld>
  <p:clrMapOvr>
    <a:masterClrMapping/>
  </p:clrMapOvr>
  <p:transition spd="med"/>
</p:sldLayout>
</file>

<file path=ppt/slideLayouts/slideLayout1402.xml><?xml version="1.0" encoding="utf-8"?>
<p:sldLayout xmlns:a="http://schemas.openxmlformats.org/drawingml/2006/main" xmlns:r="http://schemas.openxmlformats.org/officeDocument/2006/relationships" xmlns:p="http://schemas.openxmlformats.org/presentationml/2006/main" showMasterSp="0" type="tx">
  <p:cSld name="55_Content with Caption">
    <p:bg>
      <p:bgPr>
        <a:solidFill>
          <a:srgbClr val="21239A"/>
        </a:solidFill>
        <a:effectLst/>
      </p:bgPr>
    </p:bg>
    <p:spTree>
      <p:nvGrpSpPr>
        <p:cNvPr id="1" name=""/>
        <p:cNvGrpSpPr/>
        <p:nvPr/>
      </p:nvGrpSpPr>
      <p:grpSpPr>
        <a:xfrm>
          <a:off x="0" y="0"/>
          <a:ext cx="0" cy="0"/>
          <a:chOff x="0" y="0"/>
          <a:chExt cx="0" cy="0"/>
        </a:xfrm>
      </p:grpSpPr>
      <p:pic>
        <p:nvPicPr>
          <p:cNvPr id="9308"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09"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310" name="Body Level One…"/>
          <p:cNvSpPr txBox="1">
            <a:spLocks noGrp="1"/>
          </p:cNvSpPr>
          <p:nvPr>
            <p:ph type="body" idx="1"/>
          </p:nvPr>
        </p:nvSpPr>
        <p:spPr>
          <a:xfrm>
            <a:off x="3575050" y="273050"/>
            <a:ext cx="5111750" cy="5853113"/>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31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BBE0E3"/>
                </a:solidFill>
                <a:latin typeface="+mj-lt"/>
                <a:ea typeface="+mj-ea"/>
                <a:cs typeface="+mj-cs"/>
                <a:sym typeface="Helvetica"/>
              </a:defRPr>
            </a:pPr>
            <a:endParaRPr/>
          </a:p>
        </p:txBody>
      </p:sp>
      <p:sp>
        <p:nvSpPr>
          <p:cNvPr id="9312"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252736759"/>
      </p:ext>
    </p:extLst>
  </p:cSld>
  <p:clrMapOvr>
    <a:masterClrMapping/>
  </p:clrMapOvr>
  <p:transition spd="med"/>
</p:sldLayout>
</file>

<file path=ppt/slideLayouts/slideLayout1403.xml><?xml version="1.0" encoding="utf-8"?>
<p:sldLayout xmlns:a="http://schemas.openxmlformats.org/drawingml/2006/main" xmlns:r="http://schemas.openxmlformats.org/officeDocument/2006/relationships" xmlns:p="http://schemas.openxmlformats.org/presentationml/2006/main" showMasterSp="0" type="tx">
  <p:cSld name="55_Picture with Caption">
    <p:bg>
      <p:bgPr>
        <a:solidFill>
          <a:srgbClr val="21239A"/>
        </a:solidFill>
        <a:effectLst/>
      </p:bgPr>
    </p:bg>
    <p:spTree>
      <p:nvGrpSpPr>
        <p:cNvPr id="1" name=""/>
        <p:cNvGrpSpPr/>
        <p:nvPr/>
      </p:nvGrpSpPr>
      <p:grpSpPr>
        <a:xfrm>
          <a:off x="0" y="0"/>
          <a:ext cx="0" cy="0"/>
          <a:chOff x="0" y="0"/>
          <a:chExt cx="0" cy="0"/>
        </a:xfrm>
      </p:grpSpPr>
      <p:pic>
        <p:nvPicPr>
          <p:cNvPr id="9319"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20"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32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32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BBE0E3"/>
                </a:solidFill>
                <a:latin typeface="+mj-lt"/>
                <a:ea typeface="+mj-ea"/>
                <a:cs typeface="+mj-cs"/>
                <a:sym typeface="Helvetica"/>
              </a:defRPr>
            </a:lvl1pPr>
            <a:lvl2pPr marL="0" indent="457200">
              <a:spcBef>
                <a:spcPts val="300"/>
              </a:spcBef>
              <a:buSzTx/>
              <a:buNone/>
              <a:defRPr sz="1400">
                <a:solidFill>
                  <a:srgbClr val="BBE0E3"/>
                </a:solidFill>
                <a:latin typeface="+mj-lt"/>
                <a:ea typeface="+mj-ea"/>
                <a:cs typeface="+mj-cs"/>
                <a:sym typeface="Helvetica"/>
              </a:defRPr>
            </a:lvl2pPr>
            <a:lvl3pPr marL="0" indent="914400">
              <a:spcBef>
                <a:spcPts val="300"/>
              </a:spcBef>
              <a:buSzTx/>
              <a:buNone/>
              <a:defRPr sz="1400">
                <a:solidFill>
                  <a:srgbClr val="BBE0E3"/>
                </a:solidFill>
                <a:latin typeface="+mj-lt"/>
                <a:ea typeface="+mj-ea"/>
                <a:cs typeface="+mj-cs"/>
                <a:sym typeface="Helvetica"/>
              </a:defRPr>
            </a:lvl3pPr>
            <a:lvl4pPr marL="0" indent="1371600">
              <a:spcBef>
                <a:spcPts val="300"/>
              </a:spcBef>
              <a:buSzTx/>
              <a:buNone/>
              <a:defRPr sz="1400">
                <a:solidFill>
                  <a:srgbClr val="BBE0E3"/>
                </a:solidFill>
                <a:latin typeface="+mj-lt"/>
                <a:ea typeface="+mj-ea"/>
                <a:cs typeface="+mj-cs"/>
                <a:sym typeface="Helvetica"/>
              </a:defRPr>
            </a:lvl4pPr>
            <a:lvl5pPr marL="0" indent="1828800">
              <a:spcBef>
                <a:spcPts val="300"/>
              </a:spcBef>
              <a:buSzTx/>
              <a:buNone/>
              <a:defRPr sz="14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32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213570263"/>
      </p:ext>
    </p:extLst>
  </p:cSld>
  <p:clrMapOvr>
    <a:masterClrMapping/>
  </p:clrMapOvr>
  <p:transition spd="med"/>
</p:sldLayout>
</file>

<file path=ppt/slideLayouts/slideLayout1404.xml><?xml version="1.0" encoding="utf-8"?>
<p:sldLayout xmlns:a="http://schemas.openxmlformats.org/drawingml/2006/main" xmlns:r="http://schemas.openxmlformats.org/officeDocument/2006/relationships" xmlns:p="http://schemas.openxmlformats.org/presentationml/2006/main" showMasterSp="0" type="tx">
  <p:cSld name="6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330"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3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7834990"/>
      </p:ext>
    </p:extLst>
  </p:cSld>
  <p:clrMapOvr>
    <a:masterClrMapping/>
  </p:clrMapOvr>
  <p:transition spd="med"/>
</p:sldLayout>
</file>

<file path=ppt/slideLayouts/slideLayout1405.xml><?xml version="1.0" encoding="utf-8"?>
<p:sldLayout xmlns:a="http://schemas.openxmlformats.org/drawingml/2006/main" xmlns:r="http://schemas.openxmlformats.org/officeDocument/2006/relationships" xmlns:p="http://schemas.openxmlformats.org/presentationml/2006/main" showMasterSp="0" type="tx">
  <p:cSld name="59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33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4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67642074"/>
      </p:ext>
    </p:extLst>
  </p:cSld>
  <p:clrMapOvr>
    <a:masterClrMapping/>
  </p:clrMapOvr>
  <p:transition spd="med"/>
</p:sldLayout>
</file>

<file path=ppt/slideLayouts/slideLayout1406.xml><?xml version="1.0" encoding="utf-8"?>
<p:sldLayout xmlns:a="http://schemas.openxmlformats.org/drawingml/2006/main" xmlns:r="http://schemas.openxmlformats.org/officeDocument/2006/relationships" xmlns:p="http://schemas.openxmlformats.org/presentationml/2006/main" showMasterSp="0" type="tx">
  <p:cSld name="5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34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4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5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1236613"/>
      </p:ext>
    </p:extLst>
  </p:cSld>
  <p:clrMapOvr>
    <a:masterClrMapping/>
  </p:clrMapOvr>
  <p:transition spd="med"/>
</p:sldLayout>
</file>

<file path=ppt/slideLayouts/slideLayout1407.xml><?xml version="1.0" encoding="utf-8"?>
<p:sldLayout xmlns:a="http://schemas.openxmlformats.org/drawingml/2006/main" xmlns:r="http://schemas.openxmlformats.org/officeDocument/2006/relationships" xmlns:p="http://schemas.openxmlformats.org/presentationml/2006/main" showMasterSp="0" type="tx">
  <p:cSld name="5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35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5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5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58877998"/>
      </p:ext>
    </p:extLst>
  </p:cSld>
  <p:clrMapOvr>
    <a:masterClrMapping/>
  </p:clrMapOvr>
  <p:transition spd="med"/>
</p:sldLayout>
</file>

<file path=ppt/slideLayouts/slideLayout1408.xml><?xml version="1.0" encoding="utf-8"?>
<p:sldLayout xmlns:a="http://schemas.openxmlformats.org/drawingml/2006/main" xmlns:r="http://schemas.openxmlformats.org/officeDocument/2006/relationships" xmlns:p="http://schemas.openxmlformats.org/presentationml/2006/main" showMasterSp="0" type="tx">
  <p:cSld name="56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36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6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6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36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89188078"/>
      </p:ext>
    </p:extLst>
  </p:cSld>
  <p:clrMapOvr>
    <a:masterClrMapping/>
  </p:clrMapOvr>
  <p:transition spd="med"/>
</p:sldLayout>
</file>

<file path=ppt/slideLayouts/slideLayout1409.xml><?xml version="1.0" encoding="utf-8"?>
<p:sldLayout xmlns:a="http://schemas.openxmlformats.org/drawingml/2006/main" xmlns:r="http://schemas.openxmlformats.org/officeDocument/2006/relationships" xmlns:p="http://schemas.openxmlformats.org/presentationml/2006/main" showMasterSp="0" type="tx">
  <p:cSld name="5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37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7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3577116"/>
      </p:ext>
    </p:extLst>
  </p:cSld>
  <p:clrMapOvr>
    <a:masterClrMapping/>
  </p:clrMapOvr>
  <p:transition spd="med"/>
</p:sldLayout>
</file>

<file path=ppt/slideLayouts/slideLayout1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6" name="Slide Number Placeholder 5"/>
          <p:cNvSpPr>
            <a:spLocks noGrp="1"/>
          </p:cNvSpPr>
          <p:nvPr>
            <p:ph type="sldNum" sz="quarter" idx="12"/>
          </p:nvPr>
        </p:nvSpPr>
        <p:spPr/>
        <p:txBody>
          <a:bodyPr/>
          <a:lstStyle>
            <a:lvl1pPr>
              <a:defRPr/>
            </a:lvl1pPr>
          </a:lstStyle>
          <a:p>
            <a:fld id="{46941D38-252D-F044-BF04-53B01501CFEF}"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1340214064"/>
      </p:ext>
    </p:extLst>
  </p:cSld>
  <p:clrMapOvr>
    <a:masterClrMapping/>
  </p:clrMapOvr>
</p:sldLayout>
</file>

<file path=ppt/slideLayouts/slideLayout1410.xml><?xml version="1.0" encoding="utf-8"?>
<p:sldLayout xmlns:a="http://schemas.openxmlformats.org/drawingml/2006/main" xmlns:r="http://schemas.openxmlformats.org/officeDocument/2006/relationships" xmlns:p="http://schemas.openxmlformats.org/presentationml/2006/main" showMasterSp="0" type="tx">
  <p:cSld name="59_Blank">
    <p:bg>
      <p:bgPr>
        <a:solidFill>
          <a:schemeClr val="accent3">
            <a:lumOff val="44000"/>
          </a:schemeClr>
        </a:solidFill>
        <a:effectLst/>
      </p:bgPr>
    </p:bg>
    <p:spTree>
      <p:nvGrpSpPr>
        <p:cNvPr id="1" name=""/>
        <p:cNvGrpSpPr/>
        <p:nvPr/>
      </p:nvGrpSpPr>
      <p:grpSpPr>
        <a:xfrm>
          <a:off x="0" y="0"/>
          <a:ext cx="0" cy="0"/>
          <a:chOff x="0" y="0"/>
          <a:chExt cx="0" cy="0"/>
        </a:xfrm>
      </p:grpSpPr>
      <p:sp>
        <p:nvSpPr>
          <p:cNvPr id="93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39021468"/>
      </p:ext>
    </p:extLst>
  </p:cSld>
  <p:clrMapOvr>
    <a:masterClrMapping/>
  </p:clrMapOvr>
  <p:transition spd="med"/>
</p:sldLayout>
</file>

<file path=ppt/slideLayouts/slideLayout1411.xml><?xml version="1.0" encoding="utf-8"?>
<p:sldLayout xmlns:a="http://schemas.openxmlformats.org/drawingml/2006/main" xmlns:r="http://schemas.openxmlformats.org/officeDocument/2006/relationships" xmlns:p="http://schemas.openxmlformats.org/presentationml/2006/main" showMasterSp="0" type="tx">
  <p:cSld name="56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39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9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9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39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34481730"/>
      </p:ext>
    </p:extLst>
  </p:cSld>
  <p:clrMapOvr>
    <a:masterClrMapping/>
  </p:clrMapOvr>
  <p:transition spd="med"/>
</p:sldLayout>
</file>

<file path=ppt/slideLayouts/slideLayout1412.xml><?xml version="1.0" encoding="utf-8"?>
<p:sldLayout xmlns:a="http://schemas.openxmlformats.org/drawingml/2006/main" xmlns:r="http://schemas.openxmlformats.org/officeDocument/2006/relationships" xmlns:p="http://schemas.openxmlformats.org/presentationml/2006/main" showMasterSp="0" type="tx">
  <p:cSld name="56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40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0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40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0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68324343"/>
      </p:ext>
    </p:extLst>
  </p:cSld>
  <p:clrMapOvr>
    <a:masterClrMapping/>
  </p:clrMapOvr>
  <p:transition spd="med"/>
</p:sldLayout>
</file>

<file path=ppt/slideLayouts/slideLayout1413.xml><?xml version="1.0" encoding="utf-8"?>
<p:sldLayout xmlns:a="http://schemas.openxmlformats.org/drawingml/2006/main" xmlns:r="http://schemas.openxmlformats.org/officeDocument/2006/relationships" xmlns:p="http://schemas.openxmlformats.org/presentationml/2006/main" showMasterSp="0" type="tx">
  <p:cSld name="62_Title Slide">
    <p:bg>
      <p:bgPr>
        <a:solidFill>
          <a:srgbClr val="000000"/>
        </a:solidFill>
        <a:effectLst/>
      </p:bgPr>
    </p:bg>
    <p:spTree>
      <p:nvGrpSpPr>
        <p:cNvPr id="1" name=""/>
        <p:cNvGrpSpPr/>
        <p:nvPr/>
      </p:nvGrpSpPr>
      <p:grpSpPr>
        <a:xfrm>
          <a:off x="0" y="0"/>
          <a:ext cx="0" cy="0"/>
          <a:chOff x="0" y="0"/>
          <a:chExt cx="0" cy="0"/>
        </a:xfrm>
      </p:grpSpPr>
      <p:sp>
        <p:nvSpPr>
          <p:cNvPr id="9411"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92596510"/>
      </p:ext>
    </p:extLst>
  </p:cSld>
  <p:clrMapOvr>
    <a:masterClrMapping/>
  </p:clrMapOvr>
  <p:transition spd="med"/>
</p:sldLayout>
</file>

<file path=ppt/slideLayouts/slideLayout1414.xml><?xml version="1.0" encoding="utf-8"?>
<p:sldLayout xmlns:a="http://schemas.openxmlformats.org/drawingml/2006/main" xmlns:r="http://schemas.openxmlformats.org/officeDocument/2006/relationships" xmlns:p="http://schemas.openxmlformats.org/presentationml/2006/main" showMasterSp="0" type="tx">
  <p:cSld name="60_Title and Content">
    <p:bg>
      <p:bgPr>
        <a:solidFill>
          <a:srgbClr val="000000"/>
        </a:solidFill>
        <a:effectLst/>
      </p:bgPr>
    </p:bg>
    <p:spTree>
      <p:nvGrpSpPr>
        <p:cNvPr id="1" name=""/>
        <p:cNvGrpSpPr/>
        <p:nvPr/>
      </p:nvGrpSpPr>
      <p:grpSpPr>
        <a:xfrm>
          <a:off x="0" y="0"/>
          <a:ext cx="0" cy="0"/>
          <a:chOff x="0" y="0"/>
          <a:chExt cx="0" cy="0"/>
        </a:xfrm>
      </p:grpSpPr>
      <p:sp>
        <p:nvSpPr>
          <p:cNvPr id="942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2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2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45882681"/>
      </p:ext>
    </p:extLst>
  </p:cSld>
  <p:clrMapOvr>
    <a:masterClrMapping/>
  </p:clrMapOvr>
  <p:transition spd="med"/>
</p:sldLayout>
</file>

<file path=ppt/slideLayouts/slideLayout1415.xml><?xml version="1.0" encoding="utf-8"?>
<p:sldLayout xmlns:a="http://schemas.openxmlformats.org/drawingml/2006/main" xmlns:r="http://schemas.openxmlformats.org/officeDocument/2006/relationships" xmlns:p="http://schemas.openxmlformats.org/presentationml/2006/main" showMasterSp="0" type="tx">
  <p:cSld name="56_Section Header">
    <p:bg>
      <p:bgPr>
        <a:solidFill>
          <a:srgbClr val="000000"/>
        </a:solidFill>
        <a:effectLst/>
      </p:bgPr>
    </p:bg>
    <p:spTree>
      <p:nvGrpSpPr>
        <p:cNvPr id="1" name=""/>
        <p:cNvGrpSpPr/>
        <p:nvPr/>
      </p:nvGrpSpPr>
      <p:grpSpPr>
        <a:xfrm>
          <a:off x="0" y="0"/>
          <a:ext cx="0" cy="0"/>
          <a:chOff x="0" y="0"/>
          <a:chExt cx="0" cy="0"/>
        </a:xfrm>
      </p:grpSpPr>
      <p:sp>
        <p:nvSpPr>
          <p:cNvPr id="942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3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49952284"/>
      </p:ext>
    </p:extLst>
  </p:cSld>
  <p:clrMapOvr>
    <a:masterClrMapping/>
  </p:clrMapOvr>
  <p:transition spd="med"/>
</p:sldLayout>
</file>

<file path=ppt/slideLayouts/slideLayout1416.xml><?xml version="1.0" encoding="utf-8"?>
<p:sldLayout xmlns:a="http://schemas.openxmlformats.org/drawingml/2006/main" xmlns:r="http://schemas.openxmlformats.org/officeDocument/2006/relationships" xmlns:p="http://schemas.openxmlformats.org/presentationml/2006/main" showMasterSp="0" type="tx">
  <p:cSld name="56_Two Content">
    <p:bg>
      <p:bgPr>
        <a:solidFill>
          <a:srgbClr val="000000"/>
        </a:solidFill>
        <a:effectLst/>
      </p:bgPr>
    </p:bg>
    <p:spTree>
      <p:nvGrpSpPr>
        <p:cNvPr id="1" name=""/>
        <p:cNvGrpSpPr/>
        <p:nvPr/>
      </p:nvGrpSpPr>
      <p:grpSpPr>
        <a:xfrm>
          <a:off x="0" y="0"/>
          <a:ext cx="0" cy="0"/>
          <a:chOff x="0" y="0"/>
          <a:chExt cx="0" cy="0"/>
        </a:xfrm>
      </p:grpSpPr>
      <p:sp>
        <p:nvSpPr>
          <p:cNvPr id="943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4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18491885"/>
      </p:ext>
    </p:extLst>
  </p:cSld>
  <p:clrMapOvr>
    <a:masterClrMapping/>
  </p:clrMapOvr>
  <p:transition spd="med"/>
</p:sldLayout>
</file>

<file path=ppt/slideLayouts/slideLayout1417.xml><?xml version="1.0" encoding="utf-8"?>
<p:sldLayout xmlns:a="http://schemas.openxmlformats.org/drawingml/2006/main" xmlns:r="http://schemas.openxmlformats.org/officeDocument/2006/relationships" xmlns:p="http://schemas.openxmlformats.org/presentationml/2006/main" showMasterSp="0" type="tx">
  <p:cSld name="57_Comparison">
    <p:bg>
      <p:bgPr>
        <a:solidFill>
          <a:srgbClr val="000000"/>
        </a:solidFill>
        <a:effectLst/>
      </p:bgPr>
    </p:bg>
    <p:spTree>
      <p:nvGrpSpPr>
        <p:cNvPr id="1" name=""/>
        <p:cNvGrpSpPr/>
        <p:nvPr/>
      </p:nvGrpSpPr>
      <p:grpSpPr>
        <a:xfrm>
          <a:off x="0" y="0"/>
          <a:ext cx="0" cy="0"/>
          <a:chOff x="0" y="0"/>
          <a:chExt cx="0" cy="0"/>
        </a:xfrm>
      </p:grpSpPr>
      <p:sp>
        <p:nvSpPr>
          <p:cNvPr id="944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4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45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84917252"/>
      </p:ext>
    </p:extLst>
  </p:cSld>
  <p:clrMapOvr>
    <a:masterClrMapping/>
  </p:clrMapOvr>
  <p:transition spd="med"/>
</p:sldLayout>
</file>

<file path=ppt/slideLayouts/slideLayout1418.xml><?xml version="1.0" encoding="utf-8"?>
<p:sldLayout xmlns:a="http://schemas.openxmlformats.org/drawingml/2006/main" xmlns:r="http://schemas.openxmlformats.org/officeDocument/2006/relationships" xmlns:p="http://schemas.openxmlformats.org/presentationml/2006/main" showMasterSp="0" type="tx">
  <p:cSld name="57_Title Only">
    <p:bg>
      <p:bgPr>
        <a:solidFill>
          <a:srgbClr val="000000"/>
        </a:solidFill>
        <a:effectLst/>
      </p:bgPr>
    </p:bg>
    <p:spTree>
      <p:nvGrpSpPr>
        <p:cNvPr id="1" name=""/>
        <p:cNvGrpSpPr/>
        <p:nvPr/>
      </p:nvGrpSpPr>
      <p:grpSpPr>
        <a:xfrm>
          <a:off x="0" y="0"/>
          <a:ext cx="0" cy="0"/>
          <a:chOff x="0" y="0"/>
          <a:chExt cx="0" cy="0"/>
        </a:xfrm>
      </p:grpSpPr>
      <p:sp>
        <p:nvSpPr>
          <p:cNvPr id="945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5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65778726"/>
      </p:ext>
    </p:extLst>
  </p:cSld>
  <p:clrMapOvr>
    <a:masterClrMapping/>
  </p:clrMapOvr>
  <p:transition spd="med"/>
</p:sldLayout>
</file>

<file path=ppt/slideLayouts/slideLayout1419.xml><?xml version="1.0" encoding="utf-8"?>
<p:sldLayout xmlns:a="http://schemas.openxmlformats.org/drawingml/2006/main" xmlns:r="http://schemas.openxmlformats.org/officeDocument/2006/relationships" xmlns:p="http://schemas.openxmlformats.org/presentationml/2006/main" showMasterSp="0" type="tx">
  <p:cSld name="60_Blank">
    <p:bg>
      <p:bgPr>
        <a:solidFill>
          <a:srgbClr val="000000"/>
        </a:solidFill>
        <a:effectLst/>
      </p:bgPr>
    </p:bg>
    <p:spTree>
      <p:nvGrpSpPr>
        <p:cNvPr id="1" name=""/>
        <p:cNvGrpSpPr/>
        <p:nvPr/>
      </p:nvGrpSpPr>
      <p:grpSpPr>
        <a:xfrm>
          <a:off x="0" y="0"/>
          <a:ext cx="0" cy="0"/>
          <a:chOff x="0" y="0"/>
          <a:chExt cx="0" cy="0"/>
        </a:xfrm>
      </p:grpSpPr>
      <p:sp>
        <p:nvSpPr>
          <p:cNvPr id="946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90953755"/>
      </p:ext>
    </p:extLst>
  </p:cSld>
  <p:clrMapOvr>
    <a:masterClrMapping/>
  </p:clrMapOvr>
  <p:transition spd="med"/>
</p:sldLayout>
</file>

<file path=ppt/slideLayouts/slideLayout1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6" name="Slide Number Placeholder 5"/>
          <p:cNvSpPr>
            <a:spLocks noGrp="1"/>
          </p:cNvSpPr>
          <p:nvPr>
            <p:ph type="sldNum" sz="quarter" idx="12"/>
          </p:nvPr>
        </p:nvSpPr>
        <p:spPr/>
        <p:txBody>
          <a:bodyPr/>
          <a:lstStyle>
            <a:lvl1pPr>
              <a:defRPr/>
            </a:lvl1pPr>
          </a:lstStyle>
          <a:p>
            <a:fld id="{1CFB9275-D4D7-784A-832B-04E4C2AE81F9}"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880116156"/>
      </p:ext>
    </p:extLst>
  </p:cSld>
  <p:clrMapOvr>
    <a:masterClrMapping/>
  </p:clrMapOvr>
</p:sldLayout>
</file>

<file path=ppt/slideLayouts/slideLayout1420.xml><?xml version="1.0" encoding="utf-8"?>
<p:sldLayout xmlns:a="http://schemas.openxmlformats.org/drawingml/2006/main" xmlns:r="http://schemas.openxmlformats.org/officeDocument/2006/relationships" xmlns:p="http://schemas.openxmlformats.org/presentationml/2006/main" showMasterSp="0" type="tx">
  <p:cSld name="57_Content with Caption">
    <p:bg>
      <p:bgPr>
        <a:solidFill>
          <a:srgbClr val="000000"/>
        </a:solidFill>
        <a:effectLst/>
      </p:bgPr>
    </p:bg>
    <p:spTree>
      <p:nvGrpSpPr>
        <p:cNvPr id="1" name=""/>
        <p:cNvGrpSpPr/>
        <p:nvPr/>
      </p:nvGrpSpPr>
      <p:grpSpPr>
        <a:xfrm>
          <a:off x="0" y="0"/>
          <a:ext cx="0" cy="0"/>
          <a:chOff x="0" y="0"/>
          <a:chExt cx="0" cy="0"/>
        </a:xfrm>
      </p:grpSpPr>
      <p:sp>
        <p:nvSpPr>
          <p:cNvPr id="947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7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7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4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11841775"/>
      </p:ext>
    </p:extLst>
  </p:cSld>
  <p:clrMapOvr>
    <a:masterClrMapping/>
  </p:clrMapOvr>
  <p:transition spd="med"/>
</p:sldLayout>
</file>

<file path=ppt/slideLayouts/slideLayout1421.xml><?xml version="1.0" encoding="utf-8"?>
<p:sldLayout xmlns:a="http://schemas.openxmlformats.org/drawingml/2006/main" xmlns:r="http://schemas.openxmlformats.org/officeDocument/2006/relationships" xmlns:p="http://schemas.openxmlformats.org/presentationml/2006/main" showMasterSp="0" type="tx">
  <p:cSld name="57_Picture with Caption">
    <p:bg>
      <p:bgPr>
        <a:solidFill>
          <a:srgbClr val="000000"/>
        </a:solidFill>
        <a:effectLst/>
      </p:bgPr>
    </p:bg>
    <p:spTree>
      <p:nvGrpSpPr>
        <p:cNvPr id="1" name=""/>
        <p:cNvGrpSpPr/>
        <p:nvPr/>
      </p:nvGrpSpPr>
      <p:grpSpPr>
        <a:xfrm>
          <a:off x="0" y="0"/>
          <a:ext cx="0" cy="0"/>
          <a:chOff x="0" y="0"/>
          <a:chExt cx="0" cy="0"/>
        </a:xfrm>
      </p:grpSpPr>
      <p:sp>
        <p:nvSpPr>
          <p:cNvPr id="948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4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8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63239032"/>
      </p:ext>
    </p:extLst>
  </p:cSld>
  <p:clrMapOvr>
    <a:masterClrMapping/>
  </p:clrMapOvr>
  <p:transition spd="med"/>
</p:sldLayout>
</file>

<file path=ppt/slideLayouts/slideLayout1422.xml><?xml version="1.0" encoding="utf-8"?>
<p:sldLayout xmlns:a="http://schemas.openxmlformats.org/drawingml/2006/main" xmlns:r="http://schemas.openxmlformats.org/officeDocument/2006/relationships" xmlns:p="http://schemas.openxmlformats.org/presentationml/2006/main" showMasterSp="0" type="tx">
  <p:cSld name="6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49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9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9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86266428"/>
      </p:ext>
    </p:extLst>
  </p:cSld>
  <p:clrMapOvr>
    <a:masterClrMapping/>
  </p:clrMapOvr>
  <p:transition spd="med"/>
</p:sldLayout>
</file>

<file path=ppt/slideLayouts/slideLayout1423.xml><?xml version="1.0" encoding="utf-8"?>
<p:sldLayout xmlns:a="http://schemas.openxmlformats.org/drawingml/2006/main" xmlns:r="http://schemas.openxmlformats.org/officeDocument/2006/relationships" xmlns:p="http://schemas.openxmlformats.org/presentationml/2006/main" showMasterSp="0" type="tx">
  <p:cSld name="6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0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0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0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07062747"/>
      </p:ext>
    </p:extLst>
  </p:cSld>
  <p:clrMapOvr>
    <a:masterClrMapping/>
  </p:clrMapOvr>
  <p:transition spd="med"/>
</p:sldLayout>
</file>

<file path=ppt/slideLayouts/slideLayout1424.xml><?xml version="1.0" encoding="utf-8"?>
<p:sldLayout xmlns:a="http://schemas.openxmlformats.org/drawingml/2006/main" xmlns:r="http://schemas.openxmlformats.org/officeDocument/2006/relationships" xmlns:p="http://schemas.openxmlformats.org/presentationml/2006/main" showMasterSp="0" type="tx">
  <p:cSld name="5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51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01255470"/>
      </p:ext>
    </p:extLst>
  </p:cSld>
  <p:clrMapOvr>
    <a:masterClrMapping/>
  </p:clrMapOvr>
  <p:transition spd="med"/>
</p:sldLayout>
</file>

<file path=ppt/slideLayouts/slideLayout1425.xml><?xml version="1.0" encoding="utf-8"?>
<p:sldLayout xmlns:a="http://schemas.openxmlformats.org/drawingml/2006/main" xmlns:r="http://schemas.openxmlformats.org/officeDocument/2006/relationships" xmlns:p="http://schemas.openxmlformats.org/presentationml/2006/main" showMasterSp="0" type="tx">
  <p:cSld name="5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1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2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21721502"/>
      </p:ext>
    </p:extLst>
  </p:cSld>
  <p:clrMapOvr>
    <a:masterClrMapping/>
  </p:clrMapOvr>
  <p:transition spd="med"/>
</p:sldLayout>
</file>

<file path=ppt/slideLayouts/slideLayout1426.xml><?xml version="1.0" encoding="utf-8"?>
<p:sldLayout xmlns:a="http://schemas.openxmlformats.org/drawingml/2006/main" xmlns:r="http://schemas.openxmlformats.org/officeDocument/2006/relationships" xmlns:p="http://schemas.openxmlformats.org/presentationml/2006/main" showMasterSp="0" type="tx">
  <p:cSld name="5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52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2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3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53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35632054"/>
      </p:ext>
    </p:extLst>
  </p:cSld>
  <p:clrMapOvr>
    <a:masterClrMapping/>
  </p:clrMapOvr>
  <p:transition spd="med"/>
</p:sldLayout>
</file>

<file path=ppt/slideLayouts/slideLayout1427.xml><?xml version="1.0" encoding="utf-8"?>
<p:sldLayout xmlns:a="http://schemas.openxmlformats.org/drawingml/2006/main" xmlns:r="http://schemas.openxmlformats.org/officeDocument/2006/relationships" xmlns:p="http://schemas.openxmlformats.org/presentationml/2006/main" showMasterSp="0" type="tx">
  <p:cSld name="5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53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2482960"/>
      </p:ext>
    </p:extLst>
  </p:cSld>
  <p:clrMapOvr>
    <a:masterClrMapping/>
  </p:clrMapOvr>
  <p:transition spd="med"/>
</p:sldLayout>
</file>

<file path=ppt/slideLayouts/slideLayout1428.xml><?xml version="1.0" encoding="utf-8"?>
<p:sldLayout xmlns:a="http://schemas.openxmlformats.org/drawingml/2006/main" xmlns:r="http://schemas.openxmlformats.org/officeDocument/2006/relationships" xmlns:p="http://schemas.openxmlformats.org/presentationml/2006/main" showMasterSp="0" type="tx">
  <p:cSld name="5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55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5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5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5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4003759"/>
      </p:ext>
    </p:extLst>
  </p:cSld>
  <p:clrMapOvr>
    <a:masterClrMapping/>
  </p:clrMapOvr>
  <p:transition spd="med"/>
</p:sldLayout>
</file>

<file path=ppt/slideLayouts/slideLayout1429.xml><?xml version="1.0" encoding="utf-8"?>
<p:sldLayout xmlns:a="http://schemas.openxmlformats.org/drawingml/2006/main" xmlns:r="http://schemas.openxmlformats.org/officeDocument/2006/relationships" xmlns:p="http://schemas.openxmlformats.org/presentationml/2006/main" showMasterSp="0" type="tx">
  <p:cSld name="5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56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5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94293293"/>
      </p:ext>
    </p:extLst>
  </p:cSld>
  <p:clrMapOvr>
    <a:masterClrMapping/>
  </p:clrMapOvr>
  <p:transition spd="med"/>
</p:sldLayout>
</file>

<file path=ppt/slideLayouts/slideLayout1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6" name="Footer Placeholder 5"/>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7" name="Slide Number Placeholder 6"/>
          <p:cNvSpPr>
            <a:spLocks noGrp="1"/>
          </p:cNvSpPr>
          <p:nvPr>
            <p:ph type="sldNum" sz="quarter" idx="12"/>
          </p:nvPr>
        </p:nvSpPr>
        <p:spPr/>
        <p:txBody>
          <a:bodyPr/>
          <a:lstStyle>
            <a:lvl1pPr>
              <a:defRPr/>
            </a:lvl1pPr>
          </a:lstStyle>
          <a:p>
            <a:fld id="{C6292A7A-A2E5-2F4F-B85D-E9BD0B9E8DC8}"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1456114347"/>
      </p:ext>
    </p:extLst>
  </p:cSld>
  <p:clrMapOvr>
    <a:masterClrMapping/>
  </p:clrMapOvr>
</p:sldLayout>
</file>

<file path=ppt/slideLayouts/slideLayout1430.xml><?xml version="1.0" encoding="utf-8"?>
<p:sldLayout xmlns:a="http://schemas.openxmlformats.org/drawingml/2006/main" xmlns:r="http://schemas.openxmlformats.org/officeDocument/2006/relationships" xmlns:p="http://schemas.openxmlformats.org/presentationml/2006/main" showMasterSp="0" type="tx">
  <p:cSld name="6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57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7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42209154"/>
      </p:ext>
    </p:extLst>
  </p:cSld>
  <p:clrMapOvr>
    <a:masterClrMapping/>
  </p:clrMapOvr>
  <p:transition spd="med"/>
</p:sldLayout>
</file>

<file path=ppt/slideLayouts/slideLayout1431.xml><?xml version="1.0" encoding="utf-8"?>
<p:sldLayout xmlns:a="http://schemas.openxmlformats.org/drawingml/2006/main" xmlns:r="http://schemas.openxmlformats.org/officeDocument/2006/relationships" xmlns:p="http://schemas.openxmlformats.org/presentationml/2006/main" showMasterSp="0" type="tx">
  <p:cSld name="Title Slide 0">
    <p:bg>
      <p:bgPr>
        <a:solidFill>
          <a:srgbClr val="000000"/>
        </a:solidFill>
        <a:effectLst/>
      </p:bgPr>
    </p:bg>
    <p:spTree>
      <p:nvGrpSpPr>
        <p:cNvPr id="1" name=""/>
        <p:cNvGrpSpPr/>
        <p:nvPr/>
      </p:nvGrpSpPr>
      <p:grpSpPr>
        <a:xfrm>
          <a:off x="0" y="0"/>
          <a:ext cx="0" cy="0"/>
          <a:chOff x="0" y="0"/>
          <a:chExt cx="0" cy="0"/>
        </a:xfrm>
      </p:grpSpPr>
      <p:sp>
        <p:nvSpPr>
          <p:cNvPr id="9582"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49343145"/>
      </p:ext>
    </p:extLst>
  </p:cSld>
  <p:clrMapOvr>
    <a:masterClrMapping/>
  </p:clrMapOvr>
  <p:transition spd="med"/>
</p:sldLayout>
</file>

<file path=ppt/slideLayouts/slideLayout1432.xml><?xml version="1.0" encoding="utf-8"?>
<p:sldLayout xmlns:a="http://schemas.openxmlformats.org/drawingml/2006/main" xmlns:r="http://schemas.openxmlformats.org/officeDocument/2006/relationships" xmlns:p="http://schemas.openxmlformats.org/presentationml/2006/main" showMasterSp="0" type="tx">
  <p:cSld name="6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9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9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9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15809046"/>
      </p:ext>
    </p:extLst>
  </p:cSld>
  <p:clrMapOvr>
    <a:masterClrMapping/>
  </p:clrMapOvr>
  <p:transition spd="med"/>
</p:sldLayout>
</file>

<file path=ppt/slideLayouts/slideLayout1433.xml><?xml version="1.0" encoding="utf-8"?>
<p:sldLayout xmlns:a="http://schemas.openxmlformats.org/drawingml/2006/main" xmlns:r="http://schemas.openxmlformats.org/officeDocument/2006/relationships" xmlns:p="http://schemas.openxmlformats.org/presentationml/2006/main" showMasterSp="0" type="tx">
  <p:cSld name="58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60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0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0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87593792"/>
      </p:ext>
    </p:extLst>
  </p:cSld>
  <p:clrMapOvr>
    <a:masterClrMapping/>
  </p:clrMapOvr>
  <p:transition spd="med"/>
</p:sldLayout>
</file>

<file path=ppt/slideLayouts/slideLayout1434.xml><?xml version="1.0" encoding="utf-8"?>
<p:sldLayout xmlns:a="http://schemas.openxmlformats.org/drawingml/2006/main" xmlns:r="http://schemas.openxmlformats.org/officeDocument/2006/relationships" xmlns:p="http://schemas.openxmlformats.org/presentationml/2006/main" showMasterSp="0" type="tx">
  <p:cSld name="5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60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1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1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21944863"/>
      </p:ext>
    </p:extLst>
  </p:cSld>
  <p:clrMapOvr>
    <a:masterClrMapping/>
  </p:clrMapOvr>
  <p:transition spd="med"/>
</p:sldLayout>
</file>

<file path=ppt/slideLayouts/slideLayout1435.xml><?xml version="1.0" encoding="utf-8"?>
<p:sldLayout xmlns:a="http://schemas.openxmlformats.org/drawingml/2006/main" xmlns:r="http://schemas.openxmlformats.org/officeDocument/2006/relationships" xmlns:p="http://schemas.openxmlformats.org/presentationml/2006/main" showMasterSp="0" type="tx">
  <p:cSld name="5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61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2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6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73210008"/>
      </p:ext>
    </p:extLst>
  </p:cSld>
  <p:clrMapOvr>
    <a:masterClrMapping/>
  </p:clrMapOvr>
  <p:transition spd="med"/>
</p:sldLayout>
</file>

<file path=ppt/slideLayouts/slideLayout1436.xml><?xml version="1.0" encoding="utf-8"?>
<p:sldLayout xmlns:a="http://schemas.openxmlformats.org/drawingml/2006/main" xmlns:r="http://schemas.openxmlformats.org/officeDocument/2006/relationships" xmlns:p="http://schemas.openxmlformats.org/presentationml/2006/main" showMasterSp="0" type="tx">
  <p:cSld name="5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62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2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08077081"/>
      </p:ext>
    </p:extLst>
  </p:cSld>
  <p:clrMapOvr>
    <a:masterClrMapping/>
  </p:clrMapOvr>
  <p:transition spd="med"/>
</p:sldLayout>
</file>

<file path=ppt/slideLayouts/slideLayout1437.xml><?xml version="1.0" encoding="utf-8"?>
<p:sldLayout xmlns:a="http://schemas.openxmlformats.org/drawingml/2006/main" xmlns:r="http://schemas.openxmlformats.org/officeDocument/2006/relationships" xmlns:p="http://schemas.openxmlformats.org/presentationml/2006/main" showMasterSp="0" type="tx">
  <p:cSld name="61_Blank">
    <p:bg>
      <p:bgPr>
        <a:solidFill>
          <a:schemeClr val="accent3">
            <a:lumOff val="44000"/>
          </a:schemeClr>
        </a:solidFill>
        <a:effectLst/>
      </p:bgPr>
    </p:bg>
    <p:spTree>
      <p:nvGrpSpPr>
        <p:cNvPr id="1" name=""/>
        <p:cNvGrpSpPr/>
        <p:nvPr/>
      </p:nvGrpSpPr>
      <p:grpSpPr>
        <a:xfrm>
          <a:off x="0" y="0"/>
          <a:ext cx="0" cy="0"/>
          <a:chOff x="0" y="0"/>
          <a:chExt cx="0" cy="0"/>
        </a:xfrm>
      </p:grpSpPr>
      <p:sp>
        <p:nvSpPr>
          <p:cNvPr id="963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31750055"/>
      </p:ext>
    </p:extLst>
  </p:cSld>
  <p:clrMapOvr>
    <a:masterClrMapping/>
  </p:clrMapOvr>
  <p:transition spd="med"/>
</p:sldLayout>
</file>

<file path=ppt/slideLayouts/slideLayout1438.xml><?xml version="1.0" encoding="utf-8"?>
<p:sldLayout xmlns:a="http://schemas.openxmlformats.org/drawingml/2006/main" xmlns:r="http://schemas.openxmlformats.org/officeDocument/2006/relationships" xmlns:p="http://schemas.openxmlformats.org/presentationml/2006/main" showMasterSp="0" type="tx">
  <p:cSld name="5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64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4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4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6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22657275"/>
      </p:ext>
    </p:extLst>
  </p:cSld>
  <p:clrMapOvr>
    <a:masterClrMapping/>
  </p:clrMapOvr>
  <p:transition spd="med"/>
</p:sldLayout>
</file>

<file path=ppt/slideLayouts/slideLayout1439.xml><?xml version="1.0" encoding="utf-8"?>
<p:sldLayout xmlns:a="http://schemas.openxmlformats.org/drawingml/2006/main" xmlns:r="http://schemas.openxmlformats.org/officeDocument/2006/relationships" xmlns:p="http://schemas.openxmlformats.org/presentationml/2006/main" showMasterSp="0" type="tx">
  <p:cSld name="5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65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6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97691221"/>
      </p:ext>
    </p:extLst>
  </p:cSld>
  <p:clrMapOvr>
    <a:masterClrMapping/>
  </p:clrMapOvr>
  <p:transition spd="med"/>
</p:sldLayout>
</file>

<file path=ppt/slideLayouts/slideLayout1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8" name="Footer Placeholder 7"/>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9" name="Slide Number Placeholder 8"/>
          <p:cNvSpPr>
            <a:spLocks noGrp="1"/>
          </p:cNvSpPr>
          <p:nvPr>
            <p:ph type="sldNum" sz="quarter" idx="12"/>
          </p:nvPr>
        </p:nvSpPr>
        <p:spPr/>
        <p:txBody>
          <a:bodyPr/>
          <a:lstStyle>
            <a:lvl1pPr>
              <a:defRPr/>
            </a:lvl1pPr>
          </a:lstStyle>
          <a:p>
            <a:fld id="{6FB19DB9-F105-A848-A464-303B4A7BFA0B}"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1141577115"/>
      </p:ext>
    </p:extLst>
  </p:cSld>
  <p:clrMapOvr>
    <a:masterClrMapping/>
  </p:clrMapOvr>
</p:sldLayout>
</file>

<file path=ppt/slideLayouts/slideLayout1440.xml><?xml version="1.0" encoding="utf-8"?>
<p:sldLayout xmlns:a="http://schemas.openxmlformats.org/drawingml/2006/main" xmlns:r="http://schemas.openxmlformats.org/officeDocument/2006/relationships" xmlns:p="http://schemas.openxmlformats.org/presentationml/2006/main" showMasterSp="0" type="tx">
  <p:cSld name="65_Title Slide">
    <p:bg>
      <p:bgPr>
        <a:solidFill>
          <a:srgbClr val="000000"/>
        </a:solidFill>
        <a:effectLst/>
      </p:bgPr>
    </p:bg>
    <p:spTree>
      <p:nvGrpSpPr>
        <p:cNvPr id="1" name=""/>
        <p:cNvGrpSpPr/>
        <p:nvPr/>
      </p:nvGrpSpPr>
      <p:grpSpPr>
        <a:xfrm>
          <a:off x="0" y="0"/>
          <a:ext cx="0" cy="0"/>
          <a:chOff x="0" y="0"/>
          <a:chExt cx="0" cy="0"/>
        </a:xfrm>
      </p:grpSpPr>
      <p:sp>
        <p:nvSpPr>
          <p:cNvPr id="9663"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966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9665"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31235360"/>
      </p:ext>
    </p:extLst>
  </p:cSld>
  <p:clrMapOvr>
    <a:masterClrMapping/>
  </p:clrMapOvr>
  <p:transition spd="med"/>
</p:sldLayout>
</file>

<file path=ppt/slideLayouts/slideLayout1441.xml><?xml version="1.0" encoding="utf-8"?>
<p:sldLayout xmlns:a="http://schemas.openxmlformats.org/drawingml/2006/main" xmlns:r="http://schemas.openxmlformats.org/officeDocument/2006/relationships" xmlns:p="http://schemas.openxmlformats.org/presentationml/2006/main" showMasterSp="0" type="tx">
  <p:cSld name="63_Title and Content">
    <p:bg>
      <p:bgPr>
        <a:solidFill>
          <a:srgbClr val="000000"/>
        </a:solidFill>
        <a:effectLst/>
      </p:bgPr>
    </p:bg>
    <p:spTree>
      <p:nvGrpSpPr>
        <p:cNvPr id="1" name=""/>
        <p:cNvGrpSpPr/>
        <p:nvPr/>
      </p:nvGrpSpPr>
      <p:grpSpPr>
        <a:xfrm>
          <a:off x="0" y="0"/>
          <a:ext cx="0" cy="0"/>
          <a:chOff x="0" y="0"/>
          <a:chExt cx="0" cy="0"/>
        </a:xfrm>
      </p:grpSpPr>
      <p:sp>
        <p:nvSpPr>
          <p:cNvPr id="967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673"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967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57348307"/>
      </p:ext>
    </p:extLst>
  </p:cSld>
  <p:clrMapOvr>
    <a:masterClrMapping/>
  </p:clrMapOvr>
  <p:transition spd="med"/>
</p:sldLayout>
</file>

<file path=ppt/slideLayouts/slideLayout1442.xml><?xml version="1.0" encoding="utf-8"?>
<p:sldLayout xmlns:a="http://schemas.openxmlformats.org/drawingml/2006/main" xmlns:r="http://schemas.openxmlformats.org/officeDocument/2006/relationships" xmlns:p="http://schemas.openxmlformats.org/presentationml/2006/main" showMasterSp="0" type="tx">
  <p:cSld name="59_Section Header">
    <p:bg>
      <p:bgPr>
        <a:solidFill>
          <a:srgbClr val="000000"/>
        </a:solidFill>
        <a:effectLst/>
      </p:bgPr>
    </p:bg>
    <p:spTree>
      <p:nvGrpSpPr>
        <p:cNvPr id="1" name=""/>
        <p:cNvGrpSpPr/>
        <p:nvPr/>
      </p:nvGrpSpPr>
      <p:grpSpPr>
        <a:xfrm>
          <a:off x="0" y="0"/>
          <a:ext cx="0" cy="0"/>
          <a:chOff x="0" y="0"/>
          <a:chExt cx="0" cy="0"/>
        </a:xfrm>
      </p:grpSpPr>
      <p:sp>
        <p:nvSpPr>
          <p:cNvPr id="968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968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6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60527841"/>
      </p:ext>
    </p:extLst>
  </p:cSld>
  <p:clrMapOvr>
    <a:masterClrMapping/>
  </p:clrMapOvr>
  <p:transition spd="med"/>
</p:sldLayout>
</file>

<file path=ppt/slideLayouts/slideLayout1443.xml><?xml version="1.0" encoding="utf-8"?>
<p:sldLayout xmlns:a="http://schemas.openxmlformats.org/drawingml/2006/main" xmlns:r="http://schemas.openxmlformats.org/officeDocument/2006/relationships" xmlns:p="http://schemas.openxmlformats.org/presentationml/2006/main" showMasterSp="0" type="tx">
  <p:cSld name="59_Two Content">
    <p:bg>
      <p:bgPr>
        <a:solidFill>
          <a:srgbClr val="000000"/>
        </a:solidFill>
        <a:effectLst/>
      </p:bgPr>
    </p:bg>
    <p:spTree>
      <p:nvGrpSpPr>
        <p:cNvPr id="1" name=""/>
        <p:cNvGrpSpPr/>
        <p:nvPr/>
      </p:nvGrpSpPr>
      <p:grpSpPr>
        <a:xfrm>
          <a:off x="0" y="0"/>
          <a:ext cx="0" cy="0"/>
          <a:chOff x="0" y="0"/>
          <a:chExt cx="0" cy="0"/>
        </a:xfrm>
      </p:grpSpPr>
      <p:sp>
        <p:nvSpPr>
          <p:cNvPr id="969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69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969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04779853"/>
      </p:ext>
    </p:extLst>
  </p:cSld>
  <p:clrMapOvr>
    <a:masterClrMapping/>
  </p:clrMapOvr>
  <p:transition spd="med"/>
</p:sldLayout>
</file>

<file path=ppt/slideLayouts/slideLayout1444.xml><?xml version="1.0" encoding="utf-8"?>
<p:sldLayout xmlns:a="http://schemas.openxmlformats.org/drawingml/2006/main" xmlns:r="http://schemas.openxmlformats.org/officeDocument/2006/relationships" xmlns:p="http://schemas.openxmlformats.org/presentationml/2006/main" showMasterSp="0" type="tx">
  <p:cSld name="60_Comparison">
    <p:bg>
      <p:bgPr>
        <a:solidFill>
          <a:srgbClr val="000000"/>
        </a:solidFill>
        <a:effectLst/>
      </p:bgPr>
    </p:bg>
    <p:spTree>
      <p:nvGrpSpPr>
        <p:cNvPr id="1" name=""/>
        <p:cNvGrpSpPr/>
        <p:nvPr/>
      </p:nvGrpSpPr>
      <p:grpSpPr>
        <a:xfrm>
          <a:off x="0" y="0"/>
          <a:ext cx="0" cy="0"/>
          <a:chOff x="0" y="0"/>
          <a:chExt cx="0" cy="0"/>
        </a:xfrm>
      </p:grpSpPr>
      <p:sp>
        <p:nvSpPr>
          <p:cNvPr id="969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970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70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70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19744353"/>
      </p:ext>
    </p:extLst>
  </p:cSld>
  <p:clrMapOvr>
    <a:masterClrMapping/>
  </p:clrMapOvr>
  <p:transition spd="med"/>
</p:sldLayout>
</file>

<file path=ppt/slideLayouts/slideLayout1445.xml><?xml version="1.0" encoding="utf-8"?>
<p:sldLayout xmlns:a="http://schemas.openxmlformats.org/drawingml/2006/main" xmlns:r="http://schemas.openxmlformats.org/officeDocument/2006/relationships" xmlns:p="http://schemas.openxmlformats.org/presentationml/2006/main" showMasterSp="0" type="tx">
  <p:cSld name="60_Title Only">
    <p:bg>
      <p:bgPr>
        <a:solidFill>
          <a:srgbClr val="000000"/>
        </a:solidFill>
        <a:effectLst/>
      </p:bgPr>
    </p:bg>
    <p:spTree>
      <p:nvGrpSpPr>
        <p:cNvPr id="1" name=""/>
        <p:cNvGrpSpPr/>
        <p:nvPr/>
      </p:nvGrpSpPr>
      <p:grpSpPr>
        <a:xfrm>
          <a:off x="0" y="0"/>
          <a:ext cx="0" cy="0"/>
          <a:chOff x="0" y="0"/>
          <a:chExt cx="0" cy="0"/>
        </a:xfrm>
      </p:grpSpPr>
      <p:sp>
        <p:nvSpPr>
          <p:cNvPr id="970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71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03379980"/>
      </p:ext>
    </p:extLst>
  </p:cSld>
  <p:clrMapOvr>
    <a:masterClrMapping/>
  </p:clrMapOvr>
  <p:transition spd="med"/>
</p:sldLayout>
</file>

<file path=ppt/slideLayouts/slideLayout1446.xml><?xml version="1.0" encoding="utf-8"?>
<p:sldLayout xmlns:a="http://schemas.openxmlformats.org/drawingml/2006/main" xmlns:r="http://schemas.openxmlformats.org/officeDocument/2006/relationships" xmlns:p="http://schemas.openxmlformats.org/presentationml/2006/main" showMasterSp="0" type="tx">
  <p:cSld name="62_Blank">
    <p:bg>
      <p:bgPr>
        <a:solidFill>
          <a:srgbClr val="000000"/>
        </a:solidFill>
        <a:effectLst/>
      </p:bgPr>
    </p:bg>
    <p:spTree>
      <p:nvGrpSpPr>
        <p:cNvPr id="1" name=""/>
        <p:cNvGrpSpPr/>
        <p:nvPr/>
      </p:nvGrpSpPr>
      <p:grpSpPr>
        <a:xfrm>
          <a:off x="0" y="0"/>
          <a:ext cx="0" cy="0"/>
          <a:chOff x="0" y="0"/>
          <a:chExt cx="0" cy="0"/>
        </a:xfrm>
      </p:grpSpPr>
      <p:sp>
        <p:nvSpPr>
          <p:cNvPr id="971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75326553"/>
      </p:ext>
    </p:extLst>
  </p:cSld>
  <p:clrMapOvr>
    <a:masterClrMapping/>
  </p:clrMapOvr>
  <p:transition spd="med"/>
</p:sldLayout>
</file>

<file path=ppt/slideLayouts/slideLayout1447.xml><?xml version="1.0" encoding="utf-8"?>
<p:sldLayout xmlns:a="http://schemas.openxmlformats.org/drawingml/2006/main" xmlns:r="http://schemas.openxmlformats.org/officeDocument/2006/relationships" xmlns:p="http://schemas.openxmlformats.org/presentationml/2006/main" showMasterSp="0" type="tx">
  <p:cSld name="60_Content with Caption">
    <p:bg>
      <p:bgPr>
        <a:solidFill>
          <a:srgbClr val="000000"/>
        </a:solidFill>
        <a:effectLst/>
      </p:bgPr>
    </p:bg>
    <p:spTree>
      <p:nvGrpSpPr>
        <p:cNvPr id="1" name=""/>
        <p:cNvGrpSpPr/>
        <p:nvPr/>
      </p:nvGrpSpPr>
      <p:grpSpPr>
        <a:xfrm>
          <a:off x="0" y="0"/>
          <a:ext cx="0" cy="0"/>
          <a:chOff x="0" y="0"/>
          <a:chExt cx="0" cy="0"/>
        </a:xfrm>
      </p:grpSpPr>
      <p:sp>
        <p:nvSpPr>
          <p:cNvPr id="9724"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9725"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972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72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36148637"/>
      </p:ext>
    </p:extLst>
  </p:cSld>
  <p:clrMapOvr>
    <a:masterClrMapping/>
  </p:clrMapOvr>
  <p:transition spd="med"/>
</p:sldLayout>
</file>

<file path=ppt/slideLayouts/slideLayout1448.xml><?xml version="1.0" encoding="utf-8"?>
<p:sldLayout xmlns:a="http://schemas.openxmlformats.org/drawingml/2006/main" xmlns:r="http://schemas.openxmlformats.org/officeDocument/2006/relationships" xmlns:p="http://schemas.openxmlformats.org/presentationml/2006/main" showMasterSp="0" type="tx">
  <p:cSld name="60_Picture with Caption">
    <p:bg>
      <p:bgPr>
        <a:solidFill>
          <a:srgbClr val="000000"/>
        </a:solidFill>
        <a:effectLst/>
      </p:bgPr>
    </p:bg>
    <p:spTree>
      <p:nvGrpSpPr>
        <p:cNvPr id="1" name=""/>
        <p:cNvGrpSpPr/>
        <p:nvPr/>
      </p:nvGrpSpPr>
      <p:grpSpPr>
        <a:xfrm>
          <a:off x="0" y="0"/>
          <a:ext cx="0" cy="0"/>
          <a:chOff x="0" y="0"/>
          <a:chExt cx="0" cy="0"/>
        </a:xfrm>
      </p:grpSpPr>
      <p:sp>
        <p:nvSpPr>
          <p:cNvPr id="9734"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973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73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973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46047198"/>
      </p:ext>
    </p:extLst>
  </p:cSld>
  <p:clrMapOvr>
    <a:masterClrMapping/>
  </p:clrMapOvr>
  <p:transition spd="med"/>
</p:sldLayout>
</file>

<file path=ppt/slideLayouts/slideLayout1449.xml><?xml version="1.0" encoding="utf-8"?>
<p:sldLayout xmlns:a="http://schemas.openxmlformats.org/drawingml/2006/main" xmlns:r="http://schemas.openxmlformats.org/officeDocument/2006/relationships" xmlns:p="http://schemas.openxmlformats.org/presentationml/2006/main" showMasterSp="0" type="tx">
  <p:cSld name="66_Title Slide">
    <p:spTree>
      <p:nvGrpSpPr>
        <p:cNvPr id="1" name=""/>
        <p:cNvGrpSpPr/>
        <p:nvPr/>
      </p:nvGrpSpPr>
      <p:grpSpPr>
        <a:xfrm>
          <a:off x="0" y="0"/>
          <a:ext cx="0" cy="0"/>
          <a:chOff x="0" y="0"/>
          <a:chExt cx="0" cy="0"/>
        </a:xfrm>
      </p:grpSpPr>
      <p:grpSp>
        <p:nvGrpSpPr>
          <p:cNvPr id="9746" name="Group 7"/>
          <p:cNvGrpSpPr/>
          <p:nvPr/>
        </p:nvGrpSpPr>
        <p:grpSpPr>
          <a:xfrm>
            <a:off x="0" y="0"/>
            <a:ext cx="6362700" cy="6858000"/>
            <a:chOff x="0" y="0"/>
            <a:chExt cx="6362700" cy="6858000"/>
          </a:xfrm>
        </p:grpSpPr>
        <p:pic>
          <p:nvPicPr>
            <p:cNvPr id="9744"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9745"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9747"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9748"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9749"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9750" name="Slide Number"/>
          <p:cNvSpPr txBox="1">
            <a:spLocks noGrp="1"/>
          </p:cNvSpPr>
          <p:nvPr>
            <p:ph type="sldNum" sz="quarter" idx="2"/>
          </p:nvPr>
        </p:nvSpPr>
        <p:spPr>
          <a:xfrm>
            <a:off x="8617138" y="6550660"/>
            <a:ext cx="298263" cy="307340"/>
          </a:xfrm>
          <a:prstGeom prst="rect">
            <a:avLst/>
          </a:prstGeom>
        </p:spPr>
        <p:txBody>
          <a:bodyPr/>
          <a:lstStyle>
            <a:lvl1pPr algn="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081144157"/>
      </p:ext>
    </p:extLst>
  </p:cSld>
  <p:clrMapOvr>
    <a:masterClrMapping/>
  </p:clrMapOvr>
  <p:transition spd="med"/>
</p:sldLayout>
</file>

<file path=ppt/slideLayouts/slideLayout1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4" name="Footer Placeholder 3"/>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5" name="Slide Number Placeholder 4"/>
          <p:cNvSpPr>
            <a:spLocks noGrp="1"/>
          </p:cNvSpPr>
          <p:nvPr>
            <p:ph type="sldNum" sz="quarter" idx="12"/>
          </p:nvPr>
        </p:nvSpPr>
        <p:spPr/>
        <p:txBody>
          <a:bodyPr/>
          <a:lstStyle>
            <a:lvl1pPr>
              <a:defRPr/>
            </a:lvl1pPr>
          </a:lstStyle>
          <a:p>
            <a:fld id="{88EAD172-4009-A64A-973B-E95B20978170}"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444682292"/>
      </p:ext>
    </p:extLst>
  </p:cSld>
  <p:clrMapOvr>
    <a:masterClrMapping/>
  </p:clrMapOvr>
</p:sldLayout>
</file>

<file path=ppt/slideLayouts/slideLayout1450.xml><?xml version="1.0" encoding="utf-8"?>
<p:sldLayout xmlns:a="http://schemas.openxmlformats.org/drawingml/2006/main" xmlns:r="http://schemas.openxmlformats.org/officeDocument/2006/relationships" xmlns:p="http://schemas.openxmlformats.org/presentationml/2006/main" showMasterSp="0" type="tx">
  <p:cSld name="64_Title and Content">
    <p:spTree>
      <p:nvGrpSpPr>
        <p:cNvPr id="1" name=""/>
        <p:cNvGrpSpPr/>
        <p:nvPr/>
      </p:nvGrpSpPr>
      <p:grpSpPr>
        <a:xfrm>
          <a:off x="0" y="0"/>
          <a:ext cx="0" cy="0"/>
          <a:chOff x="0" y="0"/>
          <a:chExt cx="0" cy="0"/>
        </a:xfrm>
      </p:grpSpPr>
      <p:pic>
        <p:nvPicPr>
          <p:cNvPr id="9757"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9758"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9759" name="Title Text"/>
          <p:cNvSpPr txBox="1">
            <a:spLocks noGrp="1"/>
          </p:cNvSpPr>
          <p:nvPr>
            <p:ph type="title"/>
          </p:nvPr>
        </p:nvSpPr>
        <p:spPr>
          <a:prstGeom prst="rect">
            <a:avLst/>
          </a:prstGeom>
        </p:spPr>
        <p:txBody>
          <a:bodyPr/>
          <a:lstStyle/>
          <a:p>
            <a:r>
              <a:t>Title Text</a:t>
            </a:r>
          </a:p>
        </p:txBody>
      </p:sp>
      <p:sp>
        <p:nvSpPr>
          <p:cNvPr id="9760"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4"/>
              </a:buBlip>
            </a:lvl1pPr>
            <a:lvl2pPr>
              <a:buBlip>
                <a:blip r:embed="rId5"/>
              </a:buBlip>
            </a:lvl2pPr>
          </a:lstStyle>
          <a:p>
            <a:r>
              <a:t>Body Level One</a:t>
            </a:r>
          </a:p>
          <a:p>
            <a:pPr lvl="1"/>
            <a:r>
              <a:t>Body Level Two</a:t>
            </a:r>
          </a:p>
          <a:p>
            <a:pPr lvl="2"/>
            <a:r>
              <a:t>Body Level Three</a:t>
            </a:r>
          </a:p>
          <a:p>
            <a:pPr lvl="3"/>
            <a:r>
              <a:t>Body Level Four</a:t>
            </a:r>
          </a:p>
          <a:p>
            <a:pPr lvl="4"/>
            <a:r>
              <a:t>Body Level Five</a:t>
            </a:r>
          </a:p>
        </p:txBody>
      </p:sp>
      <p:sp>
        <p:nvSpPr>
          <p:cNvPr id="9761"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81475084"/>
      </p:ext>
    </p:extLst>
  </p:cSld>
  <p:clrMapOvr>
    <a:masterClrMapping/>
  </p:clrMapOvr>
  <p:transition spd="med"/>
</p:sldLayout>
</file>

<file path=ppt/slideLayouts/slideLayout1451.xml><?xml version="1.0" encoding="utf-8"?>
<p:sldLayout xmlns:a="http://schemas.openxmlformats.org/drawingml/2006/main" xmlns:r="http://schemas.openxmlformats.org/officeDocument/2006/relationships" xmlns:p="http://schemas.openxmlformats.org/presentationml/2006/main" type="tx">
  <p:cSld name="60_Section Header">
    <p:spTree>
      <p:nvGrpSpPr>
        <p:cNvPr id="1" name=""/>
        <p:cNvGrpSpPr/>
        <p:nvPr/>
      </p:nvGrpSpPr>
      <p:grpSpPr>
        <a:xfrm>
          <a:off x="0" y="0"/>
          <a:ext cx="0" cy="0"/>
          <a:chOff x="0" y="0"/>
          <a:chExt cx="0" cy="0"/>
        </a:xfrm>
      </p:grpSpPr>
      <p:sp>
        <p:nvSpPr>
          <p:cNvPr id="9768"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976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770"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344269749"/>
      </p:ext>
    </p:extLst>
  </p:cSld>
  <p:clrMapOvr>
    <a:masterClrMapping/>
  </p:clrMapOvr>
  <p:transition spd="med"/>
</p:sldLayout>
</file>

<file path=ppt/slideLayouts/slideLayout1452.xml><?xml version="1.0" encoding="utf-8"?>
<p:sldLayout xmlns:a="http://schemas.openxmlformats.org/drawingml/2006/main" xmlns:r="http://schemas.openxmlformats.org/officeDocument/2006/relationships" xmlns:p="http://schemas.openxmlformats.org/presentationml/2006/main" type="tx">
  <p:cSld name="60_Two Content">
    <p:spTree>
      <p:nvGrpSpPr>
        <p:cNvPr id="1" name=""/>
        <p:cNvGrpSpPr/>
        <p:nvPr/>
      </p:nvGrpSpPr>
      <p:grpSpPr>
        <a:xfrm>
          <a:off x="0" y="0"/>
          <a:ext cx="0" cy="0"/>
          <a:chOff x="0" y="0"/>
          <a:chExt cx="0" cy="0"/>
        </a:xfrm>
      </p:grpSpPr>
      <p:sp>
        <p:nvSpPr>
          <p:cNvPr id="9777" name="Title Text"/>
          <p:cNvSpPr txBox="1">
            <a:spLocks noGrp="1"/>
          </p:cNvSpPr>
          <p:nvPr>
            <p:ph type="title"/>
          </p:nvPr>
        </p:nvSpPr>
        <p:spPr>
          <a:prstGeom prst="rect">
            <a:avLst/>
          </a:prstGeom>
        </p:spPr>
        <p:txBody>
          <a:bodyPr/>
          <a:lstStyle/>
          <a:p>
            <a:r>
              <a:t>Title Text</a:t>
            </a:r>
          </a:p>
        </p:txBody>
      </p:sp>
      <p:sp>
        <p:nvSpPr>
          <p:cNvPr id="9778"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9779"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682619452"/>
      </p:ext>
    </p:extLst>
  </p:cSld>
  <p:clrMapOvr>
    <a:masterClrMapping/>
  </p:clrMapOvr>
  <p:transition spd="med"/>
</p:sldLayout>
</file>

<file path=ppt/slideLayouts/slideLayout1453.xml><?xml version="1.0" encoding="utf-8"?>
<p:sldLayout xmlns:a="http://schemas.openxmlformats.org/drawingml/2006/main" xmlns:r="http://schemas.openxmlformats.org/officeDocument/2006/relationships" xmlns:p="http://schemas.openxmlformats.org/presentationml/2006/main" type="tx">
  <p:cSld name="61_Comparison">
    <p:spTree>
      <p:nvGrpSpPr>
        <p:cNvPr id="1" name=""/>
        <p:cNvGrpSpPr/>
        <p:nvPr/>
      </p:nvGrpSpPr>
      <p:grpSpPr>
        <a:xfrm>
          <a:off x="0" y="0"/>
          <a:ext cx="0" cy="0"/>
          <a:chOff x="0" y="0"/>
          <a:chExt cx="0" cy="0"/>
        </a:xfrm>
      </p:grpSpPr>
      <p:sp>
        <p:nvSpPr>
          <p:cNvPr id="9786"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978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78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789"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62434299"/>
      </p:ext>
    </p:extLst>
  </p:cSld>
  <p:clrMapOvr>
    <a:masterClrMapping/>
  </p:clrMapOvr>
  <p:transition spd="med"/>
</p:sldLayout>
</file>

<file path=ppt/slideLayouts/slideLayout1454.xml><?xml version="1.0" encoding="utf-8"?>
<p:sldLayout xmlns:a="http://schemas.openxmlformats.org/drawingml/2006/main" xmlns:r="http://schemas.openxmlformats.org/officeDocument/2006/relationships" xmlns:p="http://schemas.openxmlformats.org/presentationml/2006/main" type="tx">
  <p:cSld name="61_Title Only">
    <p:spTree>
      <p:nvGrpSpPr>
        <p:cNvPr id="1" name=""/>
        <p:cNvGrpSpPr/>
        <p:nvPr/>
      </p:nvGrpSpPr>
      <p:grpSpPr>
        <a:xfrm>
          <a:off x="0" y="0"/>
          <a:ext cx="0" cy="0"/>
          <a:chOff x="0" y="0"/>
          <a:chExt cx="0" cy="0"/>
        </a:xfrm>
      </p:grpSpPr>
      <p:sp>
        <p:nvSpPr>
          <p:cNvPr id="9796" name="Title Text"/>
          <p:cNvSpPr txBox="1">
            <a:spLocks noGrp="1"/>
          </p:cNvSpPr>
          <p:nvPr>
            <p:ph type="title"/>
          </p:nvPr>
        </p:nvSpPr>
        <p:spPr>
          <a:prstGeom prst="rect">
            <a:avLst/>
          </a:prstGeom>
        </p:spPr>
        <p:txBody>
          <a:bodyPr/>
          <a:lstStyle/>
          <a:p>
            <a:r>
              <a:t>Title Text</a:t>
            </a:r>
          </a:p>
        </p:txBody>
      </p:sp>
      <p:sp>
        <p:nvSpPr>
          <p:cNvPr id="9797"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207618306"/>
      </p:ext>
    </p:extLst>
  </p:cSld>
  <p:clrMapOvr>
    <a:masterClrMapping/>
  </p:clrMapOvr>
  <p:transition spd="med"/>
</p:sldLayout>
</file>

<file path=ppt/slideLayouts/slideLayout1455.xml><?xml version="1.0" encoding="utf-8"?>
<p:sldLayout xmlns:a="http://schemas.openxmlformats.org/drawingml/2006/main" xmlns:r="http://schemas.openxmlformats.org/officeDocument/2006/relationships" xmlns:p="http://schemas.openxmlformats.org/presentationml/2006/main" type="tx">
  <p:cSld name="63_Blank">
    <p:spTree>
      <p:nvGrpSpPr>
        <p:cNvPr id="1" name=""/>
        <p:cNvGrpSpPr/>
        <p:nvPr/>
      </p:nvGrpSpPr>
      <p:grpSpPr>
        <a:xfrm>
          <a:off x="0" y="0"/>
          <a:ext cx="0" cy="0"/>
          <a:chOff x="0" y="0"/>
          <a:chExt cx="0" cy="0"/>
        </a:xfrm>
      </p:grpSpPr>
      <p:sp>
        <p:nvSpPr>
          <p:cNvPr id="980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485612507"/>
      </p:ext>
    </p:extLst>
  </p:cSld>
  <p:clrMapOvr>
    <a:masterClrMapping/>
  </p:clrMapOvr>
  <p:transition spd="med"/>
</p:sldLayout>
</file>

<file path=ppt/slideLayouts/slideLayout1456.xml><?xml version="1.0" encoding="utf-8"?>
<p:sldLayout xmlns:a="http://schemas.openxmlformats.org/drawingml/2006/main" xmlns:r="http://schemas.openxmlformats.org/officeDocument/2006/relationships" xmlns:p="http://schemas.openxmlformats.org/presentationml/2006/main" type="tx">
  <p:cSld name="61_Content with Caption">
    <p:spTree>
      <p:nvGrpSpPr>
        <p:cNvPr id="1" name=""/>
        <p:cNvGrpSpPr/>
        <p:nvPr/>
      </p:nvGrpSpPr>
      <p:grpSpPr>
        <a:xfrm>
          <a:off x="0" y="0"/>
          <a:ext cx="0" cy="0"/>
          <a:chOff x="0" y="0"/>
          <a:chExt cx="0" cy="0"/>
        </a:xfrm>
      </p:grpSpPr>
      <p:sp>
        <p:nvSpPr>
          <p:cNvPr id="9811"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9812"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981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81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632895647"/>
      </p:ext>
    </p:extLst>
  </p:cSld>
  <p:clrMapOvr>
    <a:masterClrMapping/>
  </p:clrMapOvr>
  <p:transition spd="med"/>
</p:sldLayout>
</file>

<file path=ppt/slideLayouts/slideLayout1457.xml><?xml version="1.0" encoding="utf-8"?>
<p:sldLayout xmlns:a="http://schemas.openxmlformats.org/drawingml/2006/main" xmlns:r="http://schemas.openxmlformats.org/officeDocument/2006/relationships" xmlns:p="http://schemas.openxmlformats.org/presentationml/2006/main" type="tx">
  <p:cSld name="61_Picture with Caption">
    <p:spTree>
      <p:nvGrpSpPr>
        <p:cNvPr id="1" name=""/>
        <p:cNvGrpSpPr/>
        <p:nvPr/>
      </p:nvGrpSpPr>
      <p:grpSpPr>
        <a:xfrm>
          <a:off x="0" y="0"/>
          <a:ext cx="0" cy="0"/>
          <a:chOff x="0" y="0"/>
          <a:chExt cx="0" cy="0"/>
        </a:xfrm>
      </p:grpSpPr>
      <p:sp>
        <p:nvSpPr>
          <p:cNvPr id="9821"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982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82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982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87747875"/>
      </p:ext>
    </p:extLst>
  </p:cSld>
  <p:clrMapOvr>
    <a:masterClrMapping/>
  </p:clrMapOvr>
  <p:transition spd="med"/>
</p:sldLayout>
</file>

<file path=ppt/slideLayouts/slideLayout1458.xml><?xml version="1.0" encoding="utf-8"?>
<p:sldLayout xmlns:a="http://schemas.openxmlformats.org/drawingml/2006/main" xmlns:r="http://schemas.openxmlformats.org/officeDocument/2006/relationships" xmlns:p="http://schemas.openxmlformats.org/presentationml/2006/main" showMasterSp="0" type="tx">
  <p:cSld name="6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831"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3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33"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678818139"/>
      </p:ext>
    </p:extLst>
  </p:cSld>
  <p:clrMapOvr>
    <a:masterClrMapping/>
  </p:clrMapOvr>
  <p:transition spd="med"/>
</p:sldLayout>
</file>

<file path=ppt/slideLayouts/slideLayout1459.xml><?xml version="1.0" encoding="utf-8"?>
<p:sldLayout xmlns:a="http://schemas.openxmlformats.org/drawingml/2006/main" xmlns:r="http://schemas.openxmlformats.org/officeDocument/2006/relationships" xmlns:p="http://schemas.openxmlformats.org/presentationml/2006/main" showMasterSp="0" type="tx">
  <p:cSld name="6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84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41"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42"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13939855"/>
      </p:ext>
    </p:extLst>
  </p:cSld>
  <p:clrMapOvr>
    <a:masterClrMapping/>
  </p:clrMapOvr>
  <p:transition spd="med"/>
</p:sldLayout>
</file>

<file path=ppt/slideLayouts/slideLayout1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3" name="Footer Placeholder 2"/>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4" name="Slide Number Placeholder 3"/>
          <p:cNvSpPr>
            <a:spLocks noGrp="1"/>
          </p:cNvSpPr>
          <p:nvPr>
            <p:ph type="sldNum" sz="quarter" idx="12"/>
          </p:nvPr>
        </p:nvSpPr>
        <p:spPr/>
        <p:txBody>
          <a:bodyPr/>
          <a:lstStyle>
            <a:lvl1pPr>
              <a:defRPr/>
            </a:lvl1pPr>
          </a:lstStyle>
          <a:p>
            <a:fld id="{EFEA25C9-4DD5-C14D-B607-579A2B49E0DB}"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255184333"/>
      </p:ext>
    </p:extLst>
  </p:cSld>
  <p:clrMapOvr>
    <a:masterClrMapping/>
  </p:clrMapOvr>
</p:sldLayout>
</file>

<file path=ppt/slideLayouts/slideLayout1460.xml><?xml version="1.0" encoding="utf-8"?>
<p:sldLayout xmlns:a="http://schemas.openxmlformats.org/drawingml/2006/main" xmlns:r="http://schemas.openxmlformats.org/officeDocument/2006/relationships" xmlns:p="http://schemas.openxmlformats.org/presentationml/2006/main" showMasterSp="0" type="tx">
  <p:cSld name="6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84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5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51"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107442579"/>
      </p:ext>
    </p:extLst>
  </p:cSld>
  <p:clrMapOvr>
    <a:masterClrMapping/>
  </p:clrMapOvr>
  <p:transition spd="med"/>
</p:sldLayout>
</file>

<file path=ppt/slideLayouts/slideLayout1461.xml><?xml version="1.0" encoding="utf-8"?>
<p:sldLayout xmlns:a="http://schemas.openxmlformats.org/drawingml/2006/main" xmlns:r="http://schemas.openxmlformats.org/officeDocument/2006/relationships" xmlns:p="http://schemas.openxmlformats.org/presentationml/2006/main" showMasterSp="0" type="tx">
  <p:cSld name="6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85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5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60"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614880749"/>
      </p:ext>
    </p:extLst>
  </p:cSld>
  <p:clrMapOvr>
    <a:masterClrMapping/>
  </p:clrMapOvr>
  <p:transition spd="med"/>
</p:sldLayout>
</file>

<file path=ppt/slideLayouts/slideLayout1462.xml><?xml version="1.0" encoding="utf-8"?>
<p:sldLayout xmlns:a="http://schemas.openxmlformats.org/drawingml/2006/main" xmlns:r="http://schemas.openxmlformats.org/officeDocument/2006/relationships" xmlns:p="http://schemas.openxmlformats.org/presentationml/2006/main" showMasterSp="0" type="tx">
  <p:cSld name="6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86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6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6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870"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897479728"/>
      </p:ext>
    </p:extLst>
  </p:cSld>
  <p:clrMapOvr>
    <a:masterClrMapping/>
  </p:clrMapOvr>
  <p:transition spd="med"/>
</p:sldLayout>
</file>

<file path=ppt/slideLayouts/slideLayout1463.xml><?xml version="1.0" encoding="utf-8"?>
<p:sldLayout xmlns:a="http://schemas.openxmlformats.org/drawingml/2006/main" xmlns:r="http://schemas.openxmlformats.org/officeDocument/2006/relationships" xmlns:p="http://schemas.openxmlformats.org/presentationml/2006/main" showMasterSp="0" type="tx">
  <p:cSld name="6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87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78"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828418102"/>
      </p:ext>
    </p:extLst>
  </p:cSld>
  <p:clrMapOvr>
    <a:masterClrMapping/>
  </p:clrMapOvr>
  <p:transition spd="med"/>
</p:sldLayout>
</file>

<file path=ppt/slideLayouts/slideLayout1464.xml><?xml version="1.0" encoding="utf-8"?>
<p:sldLayout xmlns:a="http://schemas.openxmlformats.org/drawingml/2006/main" xmlns:r="http://schemas.openxmlformats.org/officeDocument/2006/relationships" xmlns:p="http://schemas.openxmlformats.org/presentationml/2006/main" showMasterSp="0" type="tx">
  <p:cSld name="64_Blank">
    <p:bg>
      <p:bgPr>
        <a:solidFill>
          <a:schemeClr val="accent3">
            <a:lumOff val="44000"/>
          </a:schemeClr>
        </a:solidFill>
        <a:effectLst/>
      </p:bgPr>
    </p:bg>
    <p:spTree>
      <p:nvGrpSpPr>
        <p:cNvPr id="1" name=""/>
        <p:cNvGrpSpPr/>
        <p:nvPr/>
      </p:nvGrpSpPr>
      <p:grpSpPr>
        <a:xfrm>
          <a:off x="0" y="0"/>
          <a:ext cx="0" cy="0"/>
          <a:chOff x="0" y="0"/>
          <a:chExt cx="0" cy="0"/>
        </a:xfrm>
      </p:grpSpPr>
      <p:sp>
        <p:nvSpPr>
          <p:cNvPr id="988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87945425"/>
      </p:ext>
    </p:extLst>
  </p:cSld>
  <p:clrMapOvr>
    <a:masterClrMapping/>
  </p:clrMapOvr>
  <p:transition spd="med"/>
</p:sldLayout>
</file>

<file path=ppt/slideLayouts/slideLayout1465.xml><?xml version="1.0" encoding="utf-8"?>
<p:sldLayout xmlns:a="http://schemas.openxmlformats.org/drawingml/2006/main" xmlns:r="http://schemas.openxmlformats.org/officeDocument/2006/relationships" xmlns:p="http://schemas.openxmlformats.org/presentationml/2006/main" showMasterSp="0" type="tx">
  <p:cSld name="6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89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9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9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89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889614898"/>
      </p:ext>
    </p:extLst>
  </p:cSld>
  <p:clrMapOvr>
    <a:masterClrMapping/>
  </p:clrMapOvr>
  <p:transition spd="med"/>
</p:sldLayout>
</file>

<file path=ppt/slideLayouts/slideLayout1466.xml><?xml version="1.0" encoding="utf-8"?>
<p:sldLayout xmlns:a="http://schemas.openxmlformats.org/drawingml/2006/main" xmlns:r="http://schemas.openxmlformats.org/officeDocument/2006/relationships" xmlns:p="http://schemas.openxmlformats.org/presentationml/2006/main" showMasterSp="0" type="tx">
  <p:cSld name="6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90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0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90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0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871606534"/>
      </p:ext>
    </p:extLst>
  </p:cSld>
  <p:clrMapOvr>
    <a:masterClrMapping/>
  </p:clrMapOvr>
  <p:transition spd="med"/>
</p:sldLayout>
</file>

<file path=ppt/slideLayouts/slideLayout1467.xml><?xml version="1.0" encoding="utf-8"?>
<p:sldLayout xmlns:a="http://schemas.openxmlformats.org/drawingml/2006/main" xmlns:r="http://schemas.openxmlformats.org/officeDocument/2006/relationships" xmlns:p="http://schemas.openxmlformats.org/presentationml/2006/main" showMasterSp="0" type="tx">
  <p:cSld name="68_Title Slide">
    <p:bg>
      <p:bgPr>
        <a:solidFill>
          <a:srgbClr val="000000"/>
        </a:solidFill>
        <a:effectLst/>
      </p:bgPr>
    </p:bg>
    <p:spTree>
      <p:nvGrpSpPr>
        <p:cNvPr id="1" name=""/>
        <p:cNvGrpSpPr/>
        <p:nvPr/>
      </p:nvGrpSpPr>
      <p:grpSpPr>
        <a:xfrm>
          <a:off x="0" y="0"/>
          <a:ext cx="0" cy="0"/>
          <a:chOff x="0" y="0"/>
          <a:chExt cx="0" cy="0"/>
        </a:xfrm>
      </p:grpSpPr>
      <p:sp>
        <p:nvSpPr>
          <p:cNvPr id="9912" name="Title Text"/>
          <p:cNvSpPr txBox="1">
            <a:spLocks noGrp="1"/>
          </p:cNvSpPr>
          <p:nvPr>
            <p:ph type="title"/>
          </p:nvPr>
        </p:nvSpPr>
        <p:spPr>
          <a:xfrm>
            <a:off x="685800" y="2130425"/>
            <a:ext cx="7772400" cy="1470025"/>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1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1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85577633"/>
      </p:ext>
    </p:extLst>
  </p:cSld>
  <p:clrMapOvr>
    <a:masterClrMapping/>
  </p:clrMapOvr>
  <p:transition spd="med"/>
</p:sldLayout>
</file>

<file path=ppt/slideLayouts/slideLayout1468.xml><?xml version="1.0" encoding="utf-8"?>
<p:sldLayout xmlns:a="http://schemas.openxmlformats.org/drawingml/2006/main" xmlns:r="http://schemas.openxmlformats.org/officeDocument/2006/relationships" xmlns:p="http://schemas.openxmlformats.org/presentationml/2006/main" showMasterSp="0" type="tx">
  <p:cSld name="66_Title and Content">
    <p:bg>
      <p:bgPr>
        <a:solidFill>
          <a:srgbClr val="000000"/>
        </a:solidFill>
        <a:effectLst/>
      </p:bgPr>
    </p:bg>
    <p:spTree>
      <p:nvGrpSpPr>
        <p:cNvPr id="1" name=""/>
        <p:cNvGrpSpPr/>
        <p:nvPr/>
      </p:nvGrpSpPr>
      <p:grpSpPr>
        <a:xfrm>
          <a:off x="0" y="0"/>
          <a:ext cx="0" cy="0"/>
          <a:chOff x="0" y="0"/>
          <a:chExt cx="0" cy="0"/>
        </a:xfrm>
      </p:grpSpPr>
      <p:sp>
        <p:nvSpPr>
          <p:cNvPr id="9921"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2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2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91156224"/>
      </p:ext>
    </p:extLst>
  </p:cSld>
  <p:clrMapOvr>
    <a:masterClrMapping/>
  </p:clrMapOvr>
  <p:transition spd="med"/>
</p:sldLayout>
</file>

<file path=ppt/slideLayouts/slideLayout1469.xml><?xml version="1.0" encoding="utf-8"?>
<p:sldLayout xmlns:a="http://schemas.openxmlformats.org/drawingml/2006/main" xmlns:r="http://schemas.openxmlformats.org/officeDocument/2006/relationships" xmlns:p="http://schemas.openxmlformats.org/presentationml/2006/main" showMasterSp="0" type="tx">
  <p:cSld name="62_Section Header">
    <p:bg>
      <p:bgPr>
        <a:solidFill>
          <a:srgbClr val="000000"/>
        </a:solidFill>
        <a:effectLst/>
      </p:bgPr>
    </p:bg>
    <p:spTree>
      <p:nvGrpSpPr>
        <p:cNvPr id="1" name=""/>
        <p:cNvGrpSpPr/>
        <p:nvPr/>
      </p:nvGrpSpPr>
      <p:grpSpPr>
        <a:xfrm>
          <a:off x="0" y="0"/>
          <a:ext cx="0" cy="0"/>
          <a:chOff x="0" y="0"/>
          <a:chExt cx="0" cy="0"/>
        </a:xfrm>
      </p:grpSpPr>
      <p:sp>
        <p:nvSpPr>
          <p:cNvPr id="993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3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3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81151964"/>
      </p:ext>
    </p:extLst>
  </p:cSld>
  <p:clrMapOvr>
    <a:masterClrMapping/>
  </p:clrMapOvr>
  <p:transition spd="med"/>
</p:sldLayout>
</file>

<file path=ppt/slideLayouts/slideLayout1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6" name="Footer Placeholder 5"/>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7" name="Slide Number Placeholder 6"/>
          <p:cNvSpPr>
            <a:spLocks noGrp="1"/>
          </p:cNvSpPr>
          <p:nvPr>
            <p:ph type="sldNum" sz="quarter" idx="12"/>
          </p:nvPr>
        </p:nvSpPr>
        <p:spPr/>
        <p:txBody>
          <a:bodyPr/>
          <a:lstStyle>
            <a:lvl1pPr>
              <a:defRPr/>
            </a:lvl1pPr>
          </a:lstStyle>
          <a:p>
            <a:fld id="{1496245A-9E7C-BC4F-9CF4-5A45317EE01F}"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1347098474"/>
      </p:ext>
    </p:extLst>
  </p:cSld>
  <p:clrMapOvr>
    <a:masterClrMapping/>
  </p:clrMapOvr>
</p:sldLayout>
</file>

<file path=ppt/slideLayouts/slideLayout1470.xml><?xml version="1.0" encoding="utf-8"?>
<p:sldLayout xmlns:a="http://schemas.openxmlformats.org/drawingml/2006/main" xmlns:r="http://schemas.openxmlformats.org/officeDocument/2006/relationships" xmlns:p="http://schemas.openxmlformats.org/presentationml/2006/main" showMasterSp="0" type="tx">
  <p:cSld name="62_Two Content">
    <p:bg>
      <p:bgPr>
        <a:solidFill>
          <a:srgbClr val="000000"/>
        </a:solidFill>
        <a:effectLst/>
      </p:bgPr>
    </p:bg>
    <p:spTree>
      <p:nvGrpSpPr>
        <p:cNvPr id="1" name=""/>
        <p:cNvGrpSpPr/>
        <p:nvPr/>
      </p:nvGrpSpPr>
      <p:grpSpPr>
        <a:xfrm>
          <a:off x="0" y="0"/>
          <a:ext cx="0" cy="0"/>
          <a:chOff x="0" y="0"/>
          <a:chExt cx="0" cy="0"/>
        </a:xfrm>
      </p:grpSpPr>
      <p:sp>
        <p:nvSpPr>
          <p:cNvPr id="9939"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4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4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64953274"/>
      </p:ext>
    </p:extLst>
  </p:cSld>
  <p:clrMapOvr>
    <a:masterClrMapping/>
  </p:clrMapOvr>
  <p:transition spd="med"/>
</p:sldLayout>
</file>

<file path=ppt/slideLayouts/slideLayout1471.xml><?xml version="1.0" encoding="utf-8"?>
<p:sldLayout xmlns:a="http://schemas.openxmlformats.org/drawingml/2006/main" xmlns:r="http://schemas.openxmlformats.org/officeDocument/2006/relationships" xmlns:p="http://schemas.openxmlformats.org/presentationml/2006/main" showMasterSp="0" type="tx">
  <p:cSld name="63_Comparison">
    <p:bg>
      <p:bgPr>
        <a:solidFill>
          <a:srgbClr val="000000"/>
        </a:solidFill>
        <a:effectLst/>
      </p:bgPr>
    </p:bg>
    <p:spTree>
      <p:nvGrpSpPr>
        <p:cNvPr id="1" name=""/>
        <p:cNvGrpSpPr/>
        <p:nvPr/>
      </p:nvGrpSpPr>
      <p:grpSpPr>
        <a:xfrm>
          <a:off x="0" y="0"/>
          <a:ext cx="0" cy="0"/>
          <a:chOff x="0" y="0"/>
          <a:chExt cx="0" cy="0"/>
        </a:xfrm>
      </p:grpSpPr>
      <p:sp>
        <p:nvSpPr>
          <p:cNvPr id="9948" name="Title Text"/>
          <p:cNvSpPr txBox="1">
            <a:spLocks noGrp="1"/>
          </p:cNvSpPr>
          <p:nvPr>
            <p:ph type="title"/>
          </p:nvPr>
        </p:nvSpPr>
        <p:spPr>
          <a:xfrm>
            <a:off x="457200" y="274638"/>
            <a:ext cx="8229600" cy="1143001"/>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4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5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chemeClr val="accent3">
                    <a:lumOff val="44000"/>
                  </a:schemeClr>
                </a:solidFill>
                <a:latin typeface="Arial"/>
                <a:ea typeface="Arial"/>
                <a:cs typeface="Arial"/>
                <a:sym typeface="Arial"/>
              </a:defRPr>
            </a:pPr>
            <a:endParaRPr dirty="0"/>
          </a:p>
        </p:txBody>
      </p:sp>
      <p:sp>
        <p:nvSpPr>
          <p:cNvPr id="995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13699672"/>
      </p:ext>
    </p:extLst>
  </p:cSld>
  <p:clrMapOvr>
    <a:masterClrMapping/>
  </p:clrMapOvr>
  <p:transition spd="med"/>
</p:sldLayout>
</file>

<file path=ppt/slideLayouts/slideLayout1472.xml><?xml version="1.0" encoding="utf-8"?>
<p:sldLayout xmlns:a="http://schemas.openxmlformats.org/drawingml/2006/main" xmlns:r="http://schemas.openxmlformats.org/officeDocument/2006/relationships" xmlns:p="http://schemas.openxmlformats.org/presentationml/2006/main" showMasterSp="0" type="tx">
  <p:cSld name="63_Title Only">
    <p:bg>
      <p:bgPr>
        <a:solidFill>
          <a:srgbClr val="000000"/>
        </a:solidFill>
        <a:effectLst/>
      </p:bgPr>
    </p:bg>
    <p:spTree>
      <p:nvGrpSpPr>
        <p:cNvPr id="1" name=""/>
        <p:cNvGrpSpPr/>
        <p:nvPr/>
      </p:nvGrpSpPr>
      <p:grpSpPr>
        <a:xfrm>
          <a:off x="0" y="0"/>
          <a:ext cx="0" cy="0"/>
          <a:chOff x="0" y="0"/>
          <a:chExt cx="0" cy="0"/>
        </a:xfrm>
      </p:grpSpPr>
      <p:sp>
        <p:nvSpPr>
          <p:cNvPr id="9958"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5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20804813"/>
      </p:ext>
    </p:extLst>
  </p:cSld>
  <p:clrMapOvr>
    <a:masterClrMapping/>
  </p:clrMapOvr>
  <p:transition spd="med"/>
</p:sldLayout>
</file>

<file path=ppt/slideLayouts/slideLayout1473.xml><?xml version="1.0" encoding="utf-8"?>
<p:sldLayout xmlns:a="http://schemas.openxmlformats.org/drawingml/2006/main" xmlns:r="http://schemas.openxmlformats.org/officeDocument/2006/relationships" xmlns:p="http://schemas.openxmlformats.org/presentationml/2006/main" showMasterSp="0" type="tx">
  <p:cSld name="65_Blank">
    <p:bg>
      <p:bgPr>
        <a:solidFill>
          <a:srgbClr val="000000"/>
        </a:solidFill>
        <a:effectLst/>
      </p:bgPr>
    </p:bg>
    <p:spTree>
      <p:nvGrpSpPr>
        <p:cNvPr id="1" name=""/>
        <p:cNvGrpSpPr/>
        <p:nvPr/>
      </p:nvGrpSpPr>
      <p:grpSpPr>
        <a:xfrm>
          <a:off x="0" y="0"/>
          <a:ext cx="0" cy="0"/>
          <a:chOff x="0" y="0"/>
          <a:chExt cx="0" cy="0"/>
        </a:xfrm>
      </p:grpSpPr>
      <p:sp>
        <p:nvSpPr>
          <p:cNvPr id="996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22159368"/>
      </p:ext>
    </p:extLst>
  </p:cSld>
  <p:clrMapOvr>
    <a:masterClrMapping/>
  </p:clrMapOvr>
  <p:transition spd="med"/>
</p:sldLayout>
</file>

<file path=ppt/slideLayouts/slideLayout1474.xml><?xml version="1.0" encoding="utf-8"?>
<p:sldLayout xmlns:a="http://schemas.openxmlformats.org/drawingml/2006/main" xmlns:r="http://schemas.openxmlformats.org/officeDocument/2006/relationships" xmlns:p="http://schemas.openxmlformats.org/presentationml/2006/main" showMasterSp="0" type="tx">
  <p:cSld name="63_Content with Caption">
    <p:bg>
      <p:bgPr>
        <a:solidFill>
          <a:srgbClr val="000000"/>
        </a:solidFill>
        <a:effectLst/>
      </p:bgPr>
    </p:bg>
    <p:spTree>
      <p:nvGrpSpPr>
        <p:cNvPr id="1" name=""/>
        <p:cNvGrpSpPr/>
        <p:nvPr/>
      </p:nvGrpSpPr>
      <p:grpSpPr>
        <a:xfrm>
          <a:off x="0" y="0"/>
          <a:ext cx="0" cy="0"/>
          <a:chOff x="0" y="0"/>
          <a:chExt cx="0" cy="0"/>
        </a:xfrm>
      </p:grpSpPr>
      <p:sp>
        <p:nvSpPr>
          <p:cNvPr id="9973" name="Title Text"/>
          <p:cNvSpPr txBox="1">
            <a:spLocks noGrp="1"/>
          </p:cNvSpPr>
          <p:nvPr>
            <p:ph type="title"/>
          </p:nvPr>
        </p:nvSpPr>
        <p:spPr>
          <a:xfrm>
            <a:off x="457200" y="273050"/>
            <a:ext cx="3008314" cy="1162050"/>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7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7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chemeClr val="accent3">
                    <a:lumOff val="44000"/>
                  </a:schemeClr>
                </a:solidFill>
                <a:latin typeface="Arial"/>
                <a:ea typeface="Arial"/>
                <a:cs typeface="Arial"/>
                <a:sym typeface="Arial"/>
              </a:defRPr>
            </a:pPr>
            <a:endParaRPr dirty="0"/>
          </a:p>
        </p:txBody>
      </p:sp>
      <p:sp>
        <p:nvSpPr>
          <p:cNvPr id="997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72556400"/>
      </p:ext>
    </p:extLst>
  </p:cSld>
  <p:clrMapOvr>
    <a:masterClrMapping/>
  </p:clrMapOvr>
  <p:transition spd="med"/>
</p:sldLayout>
</file>

<file path=ppt/slideLayouts/slideLayout1475.xml><?xml version="1.0" encoding="utf-8"?>
<p:sldLayout xmlns:a="http://schemas.openxmlformats.org/drawingml/2006/main" xmlns:r="http://schemas.openxmlformats.org/officeDocument/2006/relationships" xmlns:p="http://schemas.openxmlformats.org/presentationml/2006/main" showMasterSp="0" type="tx">
  <p:cSld name="63_Picture with Caption">
    <p:bg>
      <p:bgPr>
        <a:solidFill>
          <a:srgbClr val="000000"/>
        </a:solidFill>
        <a:effectLst/>
      </p:bgPr>
    </p:bg>
    <p:spTree>
      <p:nvGrpSpPr>
        <p:cNvPr id="1" name=""/>
        <p:cNvGrpSpPr/>
        <p:nvPr/>
      </p:nvGrpSpPr>
      <p:grpSpPr>
        <a:xfrm>
          <a:off x="0" y="0"/>
          <a:ext cx="0" cy="0"/>
          <a:chOff x="0" y="0"/>
          <a:chExt cx="0" cy="0"/>
        </a:xfrm>
      </p:grpSpPr>
      <p:sp>
        <p:nvSpPr>
          <p:cNvPr id="9983" name="Title Text"/>
          <p:cNvSpPr txBox="1">
            <a:spLocks noGrp="1"/>
          </p:cNvSpPr>
          <p:nvPr>
            <p:ph type="title"/>
          </p:nvPr>
        </p:nvSpPr>
        <p:spPr>
          <a:xfrm>
            <a:off x="1792288" y="4800600"/>
            <a:ext cx="5486401" cy="566738"/>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98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8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84589645"/>
      </p:ext>
    </p:extLst>
  </p:cSld>
  <p:clrMapOvr>
    <a:masterClrMapping/>
  </p:clrMapOvr>
  <p:transition spd="med"/>
</p:sldLayout>
</file>

<file path=ppt/slideLayouts/slideLayout1476.xml><?xml version="1.0" encoding="utf-8"?>
<p:sldLayout xmlns:a="http://schemas.openxmlformats.org/drawingml/2006/main" xmlns:r="http://schemas.openxmlformats.org/officeDocument/2006/relationships" xmlns:p="http://schemas.openxmlformats.org/presentationml/2006/main" showMasterSp="0" type="tx">
  <p:cSld name="Title and 4 Content">
    <p:bg>
      <p:bgPr>
        <a:solidFill>
          <a:srgbClr val="000000"/>
        </a:solidFill>
        <a:effectLst/>
      </p:bgPr>
    </p:bg>
    <p:spTree>
      <p:nvGrpSpPr>
        <p:cNvPr id="1" name=""/>
        <p:cNvGrpSpPr/>
        <p:nvPr/>
      </p:nvGrpSpPr>
      <p:grpSpPr>
        <a:xfrm>
          <a:off x="0" y="0"/>
          <a:ext cx="0" cy="0"/>
          <a:chOff x="0" y="0"/>
          <a:chExt cx="0" cy="0"/>
        </a:xfrm>
      </p:grpSpPr>
      <p:sp>
        <p:nvSpPr>
          <p:cNvPr id="9993"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94" name="Body Level One…"/>
          <p:cNvSpPr txBox="1">
            <a:spLocks noGrp="1"/>
          </p:cNvSpPr>
          <p:nvPr>
            <p:ph type="body" sz="quarter" idx="1"/>
          </p:nvPr>
        </p:nvSpPr>
        <p:spPr>
          <a:xfrm>
            <a:off x="685800" y="1981200"/>
            <a:ext cx="3810000" cy="19812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9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99128675"/>
      </p:ext>
    </p:extLst>
  </p:cSld>
  <p:clrMapOvr>
    <a:masterClrMapping/>
  </p:clrMapOvr>
  <p:transition spd="med"/>
</p:sldLayout>
</file>

<file path=ppt/slideLayouts/slideLayout1477.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0002"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003" name="Body Level One…"/>
          <p:cNvSpPr txBox="1">
            <a:spLocks noGrp="1"/>
          </p:cNvSpPr>
          <p:nvPr>
            <p:ph type="body" sz="half" idx="1"/>
          </p:nvPr>
        </p:nvSpPr>
        <p:spPr>
          <a:xfrm>
            <a:off x="685800" y="1981200"/>
            <a:ext cx="38100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00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10175920"/>
      </p:ext>
    </p:extLst>
  </p:cSld>
  <p:clrMapOvr>
    <a:masterClrMapping/>
  </p:clrMapOvr>
  <p:transition spd="med"/>
</p:sldLayout>
</file>

<file path=ppt/slideLayouts/slideLayout1478.xml><?xml version="1.0" encoding="utf-8"?>
<p:sldLayout xmlns:a="http://schemas.openxmlformats.org/drawingml/2006/main" xmlns:r="http://schemas.openxmlformats.org/officeDocument/2006/relationships" xmlns:p="http://schemas.openxmlformats.org/presentationml/2006/main" showMasterSp="0" type="tx">
  <p:cSld name="6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011"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888888"/>
                </a:solidFill>
                <a:latin typeface="Calibri"/>
                <a:ea typeface="Calibri"/>
                <a:cs typeface="Calibri"/>
                <a:sym typeface="Calibri"/>
              </a:defRPr>
            </a:lvl1pPr>
            <a:lvl2pPr marL="0" indent="457200" algn="ctr">
              <a:buSzTx/>
              <a:buNone/>
              <a:defRPr>
                <a:solidFill>
                  <a:srgbClr val="888888"/>
                </a:solidFill>
                <a:latin typeface="Calibri"/>
                <a:ea typeface="Calibri"/>
                <a:cs typeface="Calibri"/>
                <a:sym typeface="Calibri"/>
              </a:defRPr>
            </a:lvl2pPr>
            <a:lvl3pPr marL="0" indent="914400" algn="ctr">
              <a:buSzTx/>
              <a:buNone/>
              <a:defRPr>
                <a:solidFill>
                  <a:srgbClr val="888888"/>
                </a:solidFill>
                <a:latin typeface="Calibri"/>
                <a:ea typeface="Calibri"/>
                <a:cs typeface="Calibri"/>
                <a:sym typeface="Calibri"/>
              </a:defRPr>
            </a:lvl3pPr>
            <a:lvl4pPr marL="0" indent="1371600" algn="ctr">
              <a:buSzTx/>
              <a:buNone/>
              <a:defRPr>
                <a:solidFill>
                  <a:srgbClr val="888888"/>
                </a:solidFill>
                <a:latin typeface="Calibri"/>
                <a:ea typeface="Calibri"/>
                <a:cs typeface="Calibri"/>
                <a:sym typeface="Calibri"/>
              </a:defRPr>
            </a:lvl4pPr>
            <a:lvl5pPr marL="0" indent="1828800" algn="ctr">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13"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170458249"/>
      </p:ext>
    </p:extLst>
  </p:cSld>
  <p:clrMapOvr>
    <a:masterClrMapping/>
  </p:clrMapOvr>
  <p:transition spd="med"/>
</p:sldLayout>
</file>

<file path=ppt/slideLayouts/slideLayout1479.xml><?xml version="1.0" encoding="utf-8"?>
<p:sldLayout xmlns:a="http://schemas.openxmlformats.org/drawingml/2006/main" xmlns:r="http://schemas.openxmlformats.org/officeDocument/2006/relationships" xmlns:p="http://schemas.openxmlformats.org/presentationml/2006/main" showMasterSp="0" type="tx">
  <p:cSld name="6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02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21" name="Body Level One…"/>
          <p:cNvSpPr txBox="1">
            <a:spLocks noGrp="1"/>
          </p:cNvSpPr>
          <p:nvPr>
            <p:ph type="body" idx="1"/>
          </p:nvPr>
        </p:nvSpPr>
        <p:spPr>
          <a:xfrm>
            <a:off x="457200" y="1600200"/>
            <a:ext cx="8229600" cy="4525963"/>
          </a:xfrm>
          <a:prstGeom prst="rect">
            <a:avLst/>
          </a:prstGeom>
        </p:spPr>
        <p:txBody>
          <a:bodyPr>
            <a:normAutofit/>
          </a:bodyPr>
          <a:lstStyle>
            <a:lvl1pPr>
              <a:buFont typeface="Arial"/>
              <a:buChar char="•"/>
              <a:defRPr>
                <a:latin typeface="Calibri"/>
                <a:ea typeface="Calibri"/>
                <a:cs typeface="Calibri"/>
                <a:sym typeface="Calibri"/>
              </a:defRPr>
            </a:lvl1pPr>
            <a:lvl2pPr>
              <a:buFont typeface="Arial"/>
              <a:buChar char="–"/>
              <a:defRPr>
                <a:latin typeface="Calibri"/>
                <a:ea typeface="Calibri"/>
                <a:cs typeface="Calibri"/>
                <a:sym typeface="Calibri"/>
              </a:defRPr>
            </a:lvl2pPr>
            <a:lvl3pPr>
              <a:buFont typeface="Arial"/>
              <a:defRPr>
                <a:latin typeface="Calibri"/>
                <a:ea typeface="Calibri"/>
                <a:cs typeface="Calibri"/>
                <a:sym typeface="Calibri"/>
              </a:defRPr>
            </a:lvl3pPr>
            <a:lvl4pPr>
              <a:buFont typeface="Arial"/>
              <a:buChar char="–"/>
              <a:defRPr>
                <a:latin typeface="Calibri"/>
                <a:ea typeface="Calibri"/>
                <a:cs typeface="Calibri"/>
                <a:sym typeface="Calibri"/>
              </a:defRPr>
            </a:lvl4pPr>
            <a:lvl5pPr>
              <a:buFont typeface="Arial"/>
              <a:buChar char="»"/>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22"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26033356"/>
      </p:ext>
    </p:extLst>
  </p:cSld>
  <p:clrMapOvr>
    <a:masterClrMapping/>
  </p:clrMapOvr>
  <p:transition spd="med"/>
</p:sldLayout>
</file>

<file path=ppt/slideLayouts/slideLayout1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6" name="Footer Placeholder 5"/>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7" name="Slide Number Placeholder 6"/>
          <p:cNvSpPr>
            <a:spLocks noGrp="1"/>
          </p:cNvSpPr>
          <p:nvPr>
            <p:ph type="sldNum" sz="quarter" idx="12"/>
          </p:nvPr>
        </p:nvSpPr>
        <p:spPr/>
        <p:txBody>
          <a:bodyPr/>
          <a:lstStyle>
            <a:lvl1pPr>
              <a:defRPr/>
            </a:lvl1pPr>
          </a:lstStyle>
          <a:p>
            <a:fld id="{FCD86C16-807A-E04B-8992-15462CC28BBC}"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577382784"/>
      </p:ext>
    </p:extLst>
  </p:cSld>
  <p:clrMapOvr>
    <a:masterClrMapping/>
  </p:clrMapOvr>
</p:sldLayout>
</file>

<file path=ppt/slideLayouts/slideLayout1480.xml><?xml version="1.0" encoding="utf-8"?>
<p:sldLayout xmlns:a="http://schemas.openxmlformats.org/drawingml/2006/main" xmlns:r="http://schemas.openxmlformats.org/officeDocument/2006/relationships" xmlns:p="http://schemas.openxmlformats.org/presentationml/2006/main" showMasterSp="0" type="tx">
  <p:cSld name="6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00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Calibri"/>
                <a:ea typeface="Calibri"/>
                <a:cs typeface="Calibri"/>
                <a:sym typeface="Calibri"/>
              </a:defRPr>
            </a:lvl1pPr>
          </a:lstStyle>
          <a:p>
            <a:r>
              <a:t>Title Text</a:t>
            </a:r>
          </a:p>
        </p:txBody>
      </p:sp>
      <p:sp>
        <p:nvSpPr>
          <p:cNvPr id="100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31"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460541704"/>
      </p:ext>
    </p:extLst>
  </p:cSld>
  <p:clrMapOvr>
    <a:masterClrMapping/>
  </p:clrMapOvr>
  <p:transition spd="med"/>
</p:sldLayout>
</file>

<file path=ppt/slideLayouts/slideLayout1481.xml><?xml version="1.0" encoding="utf-8"?>
<p:sldLayout xmlns:a="http://schemas.openxmlformats.org/drawingml/2006/main" xmlns:r="http://schemas.openxmlformats.org/officeDocument/2006/relationships" xmlns:p="http://schemas.openxmlformats.org/presentationml/2006/main" showMasterSp="0" type="tx">
  <p:cSld name="6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03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Font typeface="Arial"/>
              <a:buChar char="•"/>
              <a:defRPr sz="2800">
                <a:latin typeface="Calibri"/>
                <a:ea typeface="Calibri"/>
                <a:cs typeface="Calibri"/>
                <a:sym typeface="Calibri"/>
              </a:defRPr>
            </a:lvl1pPr>
            <a:lvl2pPr marL="790575" indent="-333375">
              <a:spcBef>
                <a:spcPts val="600"/>
              </a:spcBef>
              <a:buFont typeface="Arial"/>
              <a:buChar char="–"/>
              <a:defRPr sz="2800">
                <a:latin typeface="Calibri"/>
                <a:ea typeface="Calibri"/>
                <a:cs typeface="Calibri"/>
                <a:sym typeface="Calibri"/>
              </a:defRPr>
            </a:lvl2pPr>
            <a:lvl3pPr marL="1234439" indent="-320039">
              <a:spcBef>
                <a:spcPts val="600"/>
              </a:spcBef>
              <a:buFont typeface="Arial"/>
              <a:defRPr sz="2800">
                <a:latin typeface="Calibri"/>
                <a:ea typeface="Calibri"/>
                <a:cs typeface="Calibri"/>
                <a:sym typeface="Calibri"/>
              </a:defRPr>
            </a:lvl3pPr>
            <a:lvl4pPr marL="1727200" indent="-355600">
              <a:spcBef>
                <a:spcPts val="600"/>
              </a:spcBef>
              <a:buFont typeface="Arial"/>
              <a:buChar char="–"/>
              <a:defRPr sz="2800">
                <a:latin typeface="Calibri"/>
                <a:ea typeface="Calibri"/>
                <a:cs typeface="Calibri"/>
                <a:sym typeface="Calibri"/>
              </a:defRPr>
            </a:lvl4pPr>
            <a:lvl5pPr marL="2184400" indent="-355600">
              <a:spcBef>
                <a:spcPts val="600"/>
              </a:spcBef>
              <a:buFont typeface="Arial"/>
              <a:buChar char="»"/>
              <a:defRPr sz="28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40"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770828925"/>
      </p:ext>
    </p:extLst>
  </p:cSld>
  <p:clrMapOvr>
    <a:masterClrMapping/>
  </p:clrMapOvr>
  <p:transition spd="med"/>
</p:sldLayout>
</file>

<file path=ppt/slideLayouts/slideLayout1482.xml><?xml version="1.0" encoding="utf-8"?>
<p:sldLayout xmlns:a="http://schemas.openxmlformats.org/drawingml/2006/main" xmlns:r="http://schemas.openxmlformats.org/officeDocument/2006/relationships" xmlns:p="http://schemas.openxmlformats.org/presentationml/2006/main" showMasterSp="0" type="tx">
  <p:cSld name="6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004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Calibri"/>
                <a:ea typeface="Calibri"/>
                <a:cs typeface="Calibri"/>
                <a:sym typeface="Calibri"/>
              </a:defRPr>
            </a:lvl1pPr>
            <a:lvl2pPr marL="0" indent="457200">
              <a:spcBef>
                <a:spcPts val="500"/>
              </a:spcBef>
              <a:buSzTx/>
              <a:buNone/>
              <a:defRPr sz="2400" b="1">
                <a:latin typeface="Calibri"/>
                <a:ea typeface="Calibri"/>
                <a:cs typeface="Calibri"/>
                <a:sym typeface="Calibri"/>
              </a:defRPr>
            </a:lvl2pPr>
            <a:lvl3pPr marL="0" indent="914400">
              <a:spcBef>
                <a:spcPts val="500"/>
              </a:spcBef>
              <a:buSzTx/>
              <a:buNone/>
              <a:defRPr sz="2400" b="1">
                <a:latin typeface="Calibri"/>
                <a:ea typeface="Calibri"/>
                <a:cs typeface="Calibri"/>
                <a:sym typeface="Calibri"/>
              </a:defRPr>
            </a:lvl3pPr>
            <a:lvl4pPr marL="0" indent="1371600">
              <a:spcBef>
                <a:spcPts val="500"/>
              </a:spcBef>
              <a:buSzTx/>
              <a:buNone/>
              <a:defRPr sz="2400" b="1">
                <a:latin typeface="Calibri"/>
                <a:ea typeface="Calibri"/>
                <a:cs typeface="Calibri"/>
                <a:sym typeface="Calibri"/>
              </a:defRPr>
            </a:lvl4pPr>
            <a:lvl5pPr marL="0" indent="1828800">
              <a:spcBef>
                <a:spcPts val="500"/>
              </a:spcBef>
              <a:buSzTx/>
              <a:buNone/>
              <a:defRPr sz="2400" b="1">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4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Calibri"/>
                <a:ea typeface="Calibri"/>
                <a:cs typeface="Calibri"/>
                <a:sym typeface="Calibri"/>
              </a:defRPr>
            </a:pPr>
            <a:endParaRPr/>
          </a:p>
        </p:txBody>
      </p:sp>
      <p:sp>
        <p:nvSpPr>
          <p:cNvPr id="10050"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054596335"/>
      </p:ext>
    </p:extLst>
  </p:cSld>
  <p:clrMapOvr>
    <a:masterClrMapping/>
  </p:clrMapOvr>
  <p:transition spd="med"/>
</p:sldLayout>
</file>

<file path=ppt/slideLayouts/slideLayout1483.xml><?xml version="1.0" encoding="utf-8"?>
<p:sldLayout xmlns:a="http://schemas.openxmlformats.org/drawingml/2006/main" xmlns:r="http://schemas.openxmlformats.org/officeDocument/2006/relationships" xmlns:p="http://schemas.openxmlformats.org/presentationml/2006/main" showMasterSp="0" type="tx">
  <p:cSld name="6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005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58"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215076438"/>
      </p:ext>
    </p:extLst>
  </p:cSld>
  <p:clrMapOvr>
    <a:masterClrMapping/>
  </p:clrMapOvr>
  <p:transition spd="med"/>
</p:sldLayout>
</file>

<file path=ppt/slideLayouts/slideLayout1484.xml><?xml version="1.0" encoding="utf-8"?>
<p:sldLayout xmlns:a="http://schemas.openxmlformats.org/drawingml/2006/main" xmlns:r="http://schemas.openxmlformats.org/officeDocument/2006/relationships" xmlns:p="http://schemas.openxmlformats.org/presentationml/2006/main" showMasterSp="0" type="tx">
  <p:cSld name="66_Blank">
    <p:bg>
      <p:bgPr>
        <a:solidFill>
          <a:schemeClr val="accent3">
            <a:lumOff val="44000"/>
          </a:schemeClr>
        </a:solidFill>
        <a:effectLst/>
      </p:bgPr>
    </p:bg>
    <p:spTree>
      <p:nvGrpSpPr>
        <p:cNvPr id="1" name=""/>
        <p:cNvGrpSpPr/>
        <p:nvPr/>
      </p:nvGrpSpPr>
      <p:grpSpPr>
        <a:xfrm>
          <a:off x="0" y="0"/>
          <a:ext cx="0" cy="0"/>
          <a:chOff x="0" y="0"/>
          <a:chExt cx="0" cy="0"/>
        </a:xfrm>
      </p:grpSpPr>
      <p:sp>
        <p:nvSpPr>
          <p:cNvPr id="1006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225324600"/>
      </p:ext>
    </p:extLst>
  </p:cSld>
  <p:clrMapOvr>
    <a:masterClrMapping/>
  </p:clrMapOvr>
  <p:transition spd="med"/>
</p:sldLayout>
</file>

<file path=ppt/slideLayouts/slideLayout1485.xml><?xml version="1.0" encoding="utf-8"?>
<p:sldLayout xmlns:a="http://schemas.openxmlformats.org/drawingml/2006/main" xmlns:r="http://schemas.openxmlformats.org/officeDocument/2006/relationships" xmlns:p="http://schemas.openxmlformats.org/presentationml/2006/main" showMasterSp="0" type="tx">
  <p:cSld name="6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007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Calibri"/>
                <a:ea typeface="Calibri"/>
                <a:cs typeface="Calibri"/>
                <a:sym typeface="Calibri"/>
              </a:defRPr>
            </a:lvl1pPr>
          </a:lstStyle>
          <a:p>
            <a:r>
              <a:t>Title Text</a:t>
            </a:r>
          </a:p>
        </p:txBody>
      </p:sp>
      <p:sp>
        <p:nvSpPr>
          <p:cNvPr id="10073" name="Body Level One…"/>
          <p:cNvSpPr txBox="1">
            <a:spLocks noGrp="1"/>
          </p:cNvSpPr>
          <p:nvPr>
            <p:ph type="body" idx="1"/>
          </p:nvPr>
        </p:nvSpPr>
        <p:spPr>
          <a:xfrm>
            <a:off x="3575050" y="273050"/>
            <a:ext cx="5111750" cy="5853113"/>
          </a:xfrm>
          <a:prstGeom prst="rect">
            <a:avLst/>
          </a:prstGeom>
        </p:spPr>
        <p:txBody>
          <a:bodyPr>
            <a:normAutofit/>
          </a:bodyPr>
          <a:lstStyle>
            <a:lvl1pPr>
              <a:buFont typeface="Arial"/>
              <a:buChar char="•"/>
              <a:defRPr>
                <a:latin typeface="Calibri"/>
                <a:ea typeface="Calibri"/>
                <a:cs typeface="Calibri"/>
                <a:sym typeface="Calibri"/>
              </a:defRPr>
            </a:lvl1pPr>
            <a:lvl2pPr>
              <a:buFont typeface="Arial"/>
              <a:buChar char="–"/>
              <a:defRPr>
                <a:latin typeface="Calibri"/>
                <a:ea typeface="Calibri"/>
                <a:cs typeface="Calibri"/>
                <a:sym typeface="Calibri"/>
              </a:defRPr>
            </a:lvl2pPr>
            <a:lvl3pPr>
              <a:buFont typeface="Arial"/>
              <a:defRPr>
                <a:latin typeface="Calibri"/>
                <a:ea typeface="Calibri"/>
                <a:cs typeface="Calibri"/>
                <a:sym typeface="Calibri"/>
              </a:defRPr>
            </a:lvl3pPr>
            <a:lvl4pPr>
              <a:buFont typeface="Arial"/>
              <a:buChar char="–"/>
              <a:defRPr>
                <a:latin typeface="Calibri"/>
                <a:ea typeface="Calibri"/>
                <a:cs typeface="Calibri"/>
                <a:sym typeface="Calibri"/>
              </a:defRPr>
            </a:lvl4pPr>
            <a:lvl5pPr>
              <a:buFont typeface="Arial"/>
              <a:buChar char="»"/>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7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Calibri"/>
                <a:ea typeface="Calibri"/>
                <a:cs typeface="Calibri"/>
                <a:sym typeface="Calibri"/>
              </a:defRPr>
            </a:pPr>
            <a:endParaRPr/>
          </a:p>
        </p:txBody>
      </p:sp>
      <p:sp>
        <p:nvSpPr>
          <p:cNvPr id="1007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547166703"/>
      </p:ext>
    </p:extLst>
  </p:cSld>
  <p:clrMapOvr>
    <a:masterClrMapping/>
  </p:clrMapOvr>
  <p:transition spd="med"/>
</p:sldLayout>
</file>

<file path=ppt/slideLayouts/slideLayout1486.xml><?xml version="1.0" encoding="utf-8"?>
<p:sldLayout xmlns:a="http://schemas.openxmlformats.org/drawingml/2006/main" xmlns:r="http://schemas.openxmlformats.org/officeDocument/2006/relationships" xmlns:p="http://schemas.openxmlformats.org/presentationml/2006/main" showMasterSp="0" type="tx">
  <p:cSld name="6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008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Calibri"/>
                <a:ea typeface="Calibri"/>
                <a:cs typeface="Calibri"/>
                <a:sym typeface="Calibri"/>
              </a:defRPr>
            </a:lvl1pPr>
          </a:lstStyle>
          <a:p>
            <a:r>
              <a:t>Title Text</a:t>
            </a:r>
          </a:p>
        </p:txBody>
      </p:sp>
      <p:sp>
        <p:nvSpPr>
          <p:cNvPr id="100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0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Calibri"/>
                <a:ea typeface="Calibri"/>
                <a:cs typeface="Calibri"/>
                <a:sym typeface="Calibri"/>
              </a:defRPr>
            </a:lvl1pPr>
            <a:lvl2pPr marL="0" indent="457200">
              <a:spcBef>
                <a:spcPts val="300"/>
              </a:spcBef>
              <a:buSzTx/>
              <a:buNone/>
              <a:defRPr sz="1400">
                <a:latin typeface="Calibri"/>
                <a:ea typeface="Calibri"/>
                <a:cs typeface="Calibri"/>
                <a:sym typeface="Calibri"/>
              </a:defRPr>
            </a:lvl2pPr>
            <a:lvl3pPr marL="0" indent="914400">
              <a:spcBef>
                <a:spcPts val="300"/>
              </a:spcBef>
              <a:buSzTx/>
              <a:buNone/>
              <a:defRPr sz="1400">
                <a:latin typeface="Calibri"/>
                <a:ea typeface="Calibri"/>
                <a:cs typeface="Calibri"/>
                <a:sym typeface="Calibri"/>
              </a:defRPr>
            </a:lvl3pPr>
            <a:lvl4pPr marL="0" indent="1371600">
              <a:spcBef>
                <a:spcPts val="300"/>
              </a:spcBef>
              <a:buSzTx/>
              <a:buNone/>
              <a:defRPr sz="1400">
                <a:latin typeface="Calibri"/>
                <a:ea typeface="Calibri"/>
                <a:cs typeface="Calibri"/>
                <a:sym typeface="Calibri"/>
              </a:defRPr>
            </a:lvl4pPr>
            <a:lvl5pPr marL="0" indent="1828800">
              <a:spcBef>
                <a:spcPts val="300"/>
              </a:spcBef>
              <a:buSzTx/>
              <a:buNone/>
              <a:defRPr sz="14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8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205669747"/>
      </p:ext>
    </p:extLst>
  </p:cSld>
  <p:clrMapOvr>
    <a:masterClrMapping/>
  </p:clrMapOvr>
  <p:transition spd="med"/>
</p:sldLayout>
</file>

<file path=ppt/slideLayouts/slideLayout1487.xml><?xml version="1.0" encoding="utf-8"?>
<p:sldLayout xmlns:a="http://schemas.openxmlformats.org/drawingml/2006/main" xmlns:r="http://schemas.openxmlformats.org/officeDocument/2006/relationships" xmlns:p="http://schemas.openxmlformats.org/presentationml/2006/main" type="tx">
  <p:cSld name="67_Blank">
    <p:spTree>
      <p:nvGrpSpPr>
        <p:cNvPr id="1" name=""/>
        <p:cNvGrpSpPr/>
        <p:nvPr/>
      </p:nvGrpSpPr>
      <p:grpSpPr>
        <a:xfrm>
          <a:off x="0" y="0"/>
          <a:ext cx="0" cy="0"/>
          <a:chOff x="0" y="0"/>
          <a:chExt cx="0" cy="0"/>
        </a:xfrm>
      </p:grpSpPr>
      <p:sp>
        <p:nvSpPr>
          <p:cNvPr id="10092" name="Slide Number"/>
          <p:cNvSpPr txBox="1">
            <a:spLocks noGrp="1"/>
          </p:cNvSpPr>
          <p:nvPr>
            <p:ph type="sldNum" sz="quarter" idx="2"/>
          </p:nvPr>
        </p:nvSpPr>
        <p:spPr>
          <a:xfrm>
            <a:off x="7821929" y="6570913"/>
            <a:ext cx="281941" cy="287088"/>
          </a:xfrm>
          <a:prstGeom prst="rect">
            <a:avLst/>
          </a:prstGeom>
        </p:spPr>
        <p:txBody>
          <a:bodyPr/>
          <a:lstStyle>
            <a:lvl1pPr>
              <a:defRPr>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70242347"/>
      </p:ext>
    </p:extLst>
  </p:cSld>
  <p:clrMapOvr>
    <a:masterClrMapping/>
  </p:clrMapOvr>
  <p:transition spd="med"/>
</p:sldLayout>
</file>

<file path=ppt/slideLayouts/slideLayout1488.xml><?xml version="1.0" encoding="utf-8"?>
<p:sldLayout xmlns:a="http://schemas.openxmlformats.org/drawingml/2006/main" xmlns:r="http://schemas.openxmlformats.org/officeDocument/2006/relationships" xmlns:p="http://schemas.openxmlformats.org/presentationml/2006/main" showMasterSp="0" type="tx">
  <p:cSld name="5_Blank 0">
    <p:spTree>
      <p:nvGrpSpPr>
        <p:cNvPr id="1" name=""/>
        <p:cNvGrpSpPr/>
        <p:nvPr/>
      </p:nvGrpSpPr>
      <p:grpSpPr>
        <a:xfrm>
          <a:off x="0" y="0"/>
          <a:ext cx="0" cy="0"/>
          <a:chOff x="0" y="0"/>
          <a:chExt cx="0" cy="0"/>
        </a:xfrm>
      </p:grpSpPr>
      <p:sp>
        <p:nvSpPr>
          <p:cNvPr id="10099" name="Slide Number"/>
          <p:cNvSpPr txBox="1">
            <a:spLocks noGrp="1"/>
          </p:cNvSpPr>
          <p:nvPr>
            <p:ph type="sldNum" sz="quarter" idx="2"/>
          </p:nvPr>
        </p:nvSpPr>
        <p:spPr>
          <a:xfrm>
            <a:off x="7821929" y="6570913"/>
            <a:ext cx="281941" cy="287088"/>
          </a:xfrm>
          <a:prstGeom prst="rect">
            <a:avLst/>
          </a:prstGeom>
        </p:spPr>
        <p:txBody>
          <a:bodyPr/>
          <a:lstStyle>
            <a:lvl1pPr>
              <a:defRPr>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82465861"/>
      </p:ext>
    </p:extLst>
  </p:cSld>
  <p:clrMapOvr>
    <a:masterClrMapping/>
  </p:clrMapOvr>
  <p:transition spd="med"/>
</p:sldLayout>
</file>

<file path=ppt/slideLayouts/slideLayout1489.xml><?xml version="1.0" encoding="utf-8"?>
<p:sldLayout xmlns:a="http://schemas.openxmlformats.org/drawingml/2006/main" xmlns:r="http://schemas.openxmlformats.org/officeDocument/2006/relationships" xmlns:p="http://schemas.openxmlformats.org/presentationml/2006/main" showMasterSp="0" type="tx">
  <p:cSld name="70_Title Slide">
    <p:bg>
      <p:bgPr>
        <a:solidFill>
          <a:srgbClr val="E9E2B6"/>
        </a:solidFill>
        <a:effectLst/>
      </p:bgPr>
    </p:bg>
    <p:spTree>
      <p:nvGrpSpPr>
        <p:cNvPr id="1" name=""/>
        <p:cNvGrpSpPr/>
        <p:nvPr/>
      </p:nvGrpSpPr>
      <p:grpSpPr>
        <a:xfrm>
          <a:off x="0" y="0"/>
          <a:ext cx="0" cy="0"/>
          <a:chOff x="0" y="0"/>
          <a:chExt cx="0" cy="0"/>
        </a:xfrm>
      </p:grpSpPr>
      <p:sp>
        <p:nvSpPr>
          <p:cNvPr id="10106" name="Title Text"/>
          <p:cNvSpPr txBox="1">
            <a:spLocks noGrp="1"/>
          </p:cNvSpPr>
          <p:nvPr>
            <p:ph type="title"/>
          </p:nvPr>
        </p:nvSpPr>
        <p:spPr>
          <a:xfrm>
            <a:off x="3581403" y="685800"/>
            <a:ext cx="5561014" cy="3352800"/>
          </a:xfrm>
          <a:prstGeom prst="rect">
            <a:avLst/>
          </a:prstGeom>
        </p:spPr>
        <p:txBody>
          <a:bodyPr lIns="46010" tIns="46010" rIns="46010" bIns="46010" anchor="ctr"/>
          <a:lstStyle>
            <a:lvl1pPr algn="ctr">
              <a:defRPr>
                <a:solidFill>
                  <a:srgbClr val="786950"/>
                </a:solidFill>
                <a:effectLst>
                  <a:outerShdw blurRad="38100" dist="38100" dir="2700000" rotWithShape="0">
                    <a:srgbClr val="000000"/>
                  </a:outerShdw>
                </a:effectLst>
              </a:defRPr>
            </a:lvl1pPr>
          </a:lstStyle>
          <a:p>
            <a:r>
              <a:t>Title Text</a:t>
            </a:r>
          </a:p>
        </p:txBody>
      </p:sp>
      <p:sp>
        <p:nvSpPr>
          <p:cNvPr id="10107" name="Body Level One…"/>
          <p:cNvSpPr txBox="1">
            <a:spLocks noGrp="1"/>
          </p:cNvSpPr>
          <p:nvPr>
            <p:ph type="body" sz="quarter" idx="1"/>
          </p:nvPr>
        </p:nvSpPr>
        <p:spPr>
          <a:xfrm>
            <a:off x="5181603" y="4038600"/>
            <a:ext cx="3960814" cy="1752600"/>
          </a:xfrm>
          <a:prstGeom prst="rect">
            <a:avLst/>
          </a:prstGeom>
        </p:spPr>
        <p:txBody>
          <a:bodyPr lIns="46010" tIns="46010" rIns="46010" bIns="46010" anchor="ctr">
            <a:normAutofit/>
          </a:bodyPr>
          <a:lstStyle>
            <a:lvl1pPr marL="0" indent="0" algn="ctr">
              <a:buSzTx/>
              <a:buNone/>
              <a:defRPr>
                <a:solidFill>
                  <a:srgbClr val="786950"/>
                </a:solidFill>
              </a:defRPr>
            </a:lvl1pPr>
            <a:lvl2pPr marL="783312" indent="-326379" algn="ctr">
              <a:buSzPct val="95000"/>
              <a:buChar char="–"/>
              <a:defRPr>
                <a:solidFill>
                  <a:srgbClr val="786950"/>
                </a:solidFill>
              </a:defRPr>
            </a:lvl2pPr>
            <a:lvl3pPr marL="1218488" indent="-304620" algn="ctr">
              <a:defRPr>
                <a:solidFill>
                  <a:srgbClr val="786950"/>
                </a:solidFill>
              </a:defRPr>
            </a:lvl3pPr>
            <a:lvl4pPr marL="1736343" indent="-365544" algn="ctr">
              <a:buChar char="–"/>
              <a:defRPr>
                <a:solidFill>
                  <a:srgbClr val="786950"/>
                </a:solidFill>
              </a:defRPr>
            </a:lvl4pPr>
            <a:lvl5pPr marL="2193276" indent="-365543" algn="ctr">
              <a:buChar char="•"/>
              <a:defRPr>
                <a:solidFill>
                  <a:srgbClr val="786950"/>
                </a:solidFill>
              </a:defRPr>
            </a:lvl5pPr>
          </a:lstStyle>
          <a:p>
            <a:r>
              <a:t>Body Level One</a:t>
            </a:r>
          </a:p>
          <a:p>
            <a:pPr lvl="1"/>
            <a:r>
              <a:t>Body Level Two</a:t>
            </a:r>
          </a:p>
          <a:p>
            <a:pPr lvl="2"/>
            <a:r>
              <a:t>Body Level Three</a:t>
            </a:r>
          </a:p>
          <a:p>
            <a:pPr lvl="3"/>
            <a:r>
              <a:t>Body Level Four</a:t>
            </a:r>
          </a:p>
          <a:p>
            <a:pPr lvl="4"/>
            <a:r>
              <a:t>Body Level Five</a:t>
            </a:r>
          </a:p>
        </p:txBody>
      </p:sp>
      <p:sp>
        <p:nvSpPr>
          <p:cNvPr id="10108" name="Slide Number"/>
          <p:cNvSpPr txBox="1">
            <a:spLocks noGrp="1"/>
          </p:cNvSpPr>
          <p:nvPr>
            <p:ph type="sldNum" sz="quarter" idx="2"/>
          </p:nvPr>
        </p:nvSpPr>
        <p:spPr>
          <a:xfrm>
            <a:off x="8176314" y="6248400"/>
            <a:ext cx="281887" cy="287033"/>
          </a:xfrm>
          <a:prstGeom prst="rect">
            <a:avLst/>
          </a:prstGeom>
        </p:spPr>
        <p:txBody>
          <a:bodyPr lIns="45692" tIns="45692" rIns="45692" bIns="45692" anchor="t"/>
          <a:lstStyle>
            <a:lvl1pPr algn="r">
              <a:spcBef>
                <a:spcPts val="800"/>
              </a:spcBef>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68768961"/>
      </p:ext>
    </p:extLst>
  </p:cSld>
  <p:clrMapOvr>
    <a:masterClrMapping/>
  </p:clrMapOvr>
  <p:transition spd="med"/>
</p:sldLayout>
</file>

<file path=ppt/slideLayouts/slideLayout1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6" name="Slide Number Placeholder 5"/>
          <p:cNvSpPr>
            <a:spLocks noGrp="1"/>
          </p:cNvSpPr>
          <p:nvPr>
            <p:ph type="sldNum" sz="quarter" idx="12"/>
          </p:nvPr>
        </p:nvSpPr>
        <p:spPr/>
        <p:txBody>
          <a:bodyPr/>
          <a:lstStyle>
            <a:lvl1pPr>
              <a:defRPr/>
            </a:lvl1pPr>
          </a:lstStyle>
          <a:p>
            <a:fld id="{BB061B2B-AA6B-DB4A-9E10-968CE94801F6}"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733092515"/>
      </p:ext>
    </p:extLst>
  </p:cSld>
  <p:clrMapOvr>
    <a:masterClrMapping/>
  </p:clrMapOvr>
</p:sldLayout>
</file>

<file path=ppt/slideLayouts/slideLayout1490.xml><?xml version="1.0" encoding="utf-8"?>
<p:sldLayout xmlns:a="http://schemas.openxmlformats.org/drawingml/2006/main" xmlns:r="http://schemas.openxmlformats.org/officeDocument/2006/relationships" xmlns:p="http://schemas.openxmlformats.org/presentationml/2006/main" showMasterSp="0" type="tx">
  <p:cSld name="68_Title and Content">
    <p:bg>
      <p:bgPr>
        <a:solidFill>
          <a:srgbClr val="E9E2B6"/>
        </a:solidFill>
        <a:effectLst/>
      </p:bgPr>
    </p:bg>
    <p:spTree>
      <p:nvGrpSpPr>
        <p:cNvPr id="1" name=""/>
        <p:cNvGrpSpPr/>
        <p:nvPr/>
      </p:nvGrpSpPr>
      <p:grpSpPr>
        <a:xfrm>
          <a:off x="0" y="0"/>
          <a:ext cx="0" cy="0"/>
          <a:chOff x="0" y="0"/>
          <a:chExt cx="0" cy="0"/>
        </a:xfrm>
      </p:grpSpPr>
      <p:pic>
        <p:nvPicPr>
          <p:cNvPr id="1011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16"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17" name="Body Level One…"/>
          <p:cNvSpPr txBox="1">
            <a:spLocks noGrp="1"/>
          </p:cNvSpPr>
          <p:nvPr>
            <p:ph type="body" idx="1"/>
          </p:nvPr>
        </p:nvSpPr>
        <p:spPr>
          <a:xfrm>
            <a:off x="1371600" y="1981200"/>
            <a:ext cx="7620000" cy="4114800"/>
          </a:xfrm>
          <a:prstGeom prst="rect">
            <a:avLst/>
          </a:prstGeom>
        </p:spPr>
        <p:txBody>
          <a:bodyPr lIns="45692" tIns="45692" rIns="45692" bIns="45692">
            <a:normAutofit/>
          </a:bodyPr>
          <a:lstStyle>
            <a:lvl1pPr marL="342698" indent="-342698">
              <a:buClr>
                <a:srgbClr val="996600"/>
              </a:buClr>
              <a:buChar char="⬥"/>
            </a:lvl1pPr>
            <a:lvl2pPr marL="783312" indent="-326379">
              <a:buClr>
                <a:srgbClr val="996600"/>
              </a:buClr>
              <a:buSzPct val="95000"/>
              <a:buChar char="–"/>
            </a:lvl2pPr>
            <a:lvl3pPr marL="1218488" indent="-304620">
              <a:buClr>
                <a:srgbClr val="996600"/>
              </a:buClr>
            </a:lvl3pPr>
            <a:lvl4pPr marL="1736343" indent="-365544">
              <a:buClr>
                <a:srgbClr val="996600"/>
              </a:buClr>
              <a:buChar char="–"/>
            </a:lvl4pPr>
            <a:lvl5pPr marL="2193276" indent="-365543">
              <a:buClr>
                <a:srgbClr val="996600"/>
              </a:buClr>
              <a:buChar char="•"/>
            </a:lvl5pPr>
          </a:lstStyle>
          <a:p>
            <a:r>
              <a:t>Body Level One</a:t>
            </a:r>
          </a:p>
          <a:p>
            <a:pPr lvl="1"/>
            <a:r>
              <a:t>Body Level Two</a:t>
            </a:r>
          </a:p>
          <a:p>
            <a:pPr lvl="2"/>
            <a:r>
              <a:t>Body Level Three</a:t>
            </a:r>
          </a:p>
          <a:p>
            <a:pPr lvl="3"/>
            <a:r>
              <a:t>Body Level Four</a:t>
            </a:r>
          </a:p>
          <a:p>
            <a:pPr lvl="4"/>
            <a:r>
              <a:t>Body Level Five</a:t>
            </a:r>
          </a:p>
        </p:txBody>
      </p:sp>
      <p:sp>
        <p:nvSpPr>
          <p:cNvPr id="1011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53255486"/>
      </p:ext>
    </p:extLst>
  </p:cSld>
  <p:clrMapOvr>
    <a:masterClrMapping/>
  </p:clrMapOvr>
  <p:transition spd="med"/>
</p:sldLayout>
</file>

<file path=ppt/slideLayouts/slideLayout1491.xml><?xml version="1.0" encoding="utf-8"?>
<p:sldLayout xmlns:a="http://schemas.openxmlformats.org/drawingml/2006/main" xmlns:r="http://schemas.openxmlformats.org/officeDocument/2006/relationships" xmlns:p="http://schemas.openxmlformats.org/presentationml/2006/main" showMasterSp="0" type="tx">
  <p:cSld name="64_Section Header">
    <p:bg>
      <p:bgPr>
        <a:solidFill>
          <a:srgbClr val="E9E2B6"/>
        </a:solidFill>
        <a:effectLst/>
      </p:bgPr>
    </p:bg>
    <p:spTree>
      <p:nvGrpSpPr>
        <p:cNvPr id="1" name=""/>
        <p:cNvGrpSpPr/>
        <p:nvPr/>
      </p:nvGrpSpPr>
      <p:grpSpPr>
        <a:xfrm>
          <a:off x="0" y="0"/>
          <a:ext cx="0" cy="0"/>
          <a:chOff x="0" y="0"/>
          <a:chExt cx="0" cy="0"/>
        </a:xfrm>
      </p:grpSpPr>
      <p:pic>
        <p:nvPicPr>
          <p:cNvPr id="1012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26" name="Title Text"/>
          <p:cNvSpPr txBox="1">
            <a:spLocks noGrp="1"/>
          </p:cNvSpPr>
          <p:nvPr>
            <p:ph type="title"/>
          </p:nvPr>
        </p:nvSpPr>
        <p:spPr>
          <a:xfrm>
            <a:off x="722312" y="4406906"/>
            <a:ext cx="7772401" cy="1362076"/>
          </a:xfrm>
          <a:prstGeom prst="rect">
            <a:avLst/>
          </a:prstGeom>
        </p:spPr>
        <p:txBody>
          <a:bodyPr lIns="46010" tIns="46010" rIns="46010" bIns="46010" anchor="t"/>
          <a:lstStyle>
            <a:lvl1pPr>
              <a:defRPr sz="4000" b="1" cap="all">
                <a:solidFill>
                  <a:srgbClr val="996600"/>
                </a:solidFill>
              </a:defRPr>
            </a:lvl1pPr>
          </a:lstStyle>
          <a:p>
            <a:r>
              <a:t>Title Text</a:t>
            </a:r>
          </a:p>
        </p:txBody>
      </p:sp>
      <p:sp>
        <p:nvSpPr>
          <p:cNvPr id="10127" name="Body Level One…"/>
          <p:cNvSpPr txBox="1">
            <a:spLocks noGrp="1"/>
          </p:cNvSpPr>
          <p:nvPr>
            <p:ph type="body" sz="quarter" idx="1"/>
          </p:nvPr>
        </p:nvSpPr>
        <p:spPr>
          <a:xfrm>
            <a:off x="722312" y="2906713"/>
            <a:ext cx="7772401" cy="1500188"/>
          </a:xfrm>
          <a:prstGeom prst="rect">
            <a:avLst/>
          </a:prstGeom>
        </p:spPr>
        <p:txBody>
          <a:bodyPr lIns="45692" tIns="45692" rIns="45692" bIns="45692" anchor="b">
            <a:normAutofit/>
          </a:bodyPr>
          <a:lstStyle>
            <a:lvl1pPr marL="0" indent="0">
              <a:spcBef>
                <a:spcPts val="400"/>
              </a:spcBef>
              <a:buSzTx/>
              <a:buNone/>
              <a:defRPr sz="2000"/>
            </a:lvl1pPr>
            <a:lvl2pPr marL="0" indent="456933">
              <a:spcBef>
                <a:spcPts val="400"/>
              </a:spcBef>
              <a:buSzTx/>
              <a:buNone/>
              <a:defRPr sz="2000"/>
            </a:lvl2pPr>
            <a:lvl3pPr marL="0" indent="913864">
              <a:spcBef>
                <a:spcPts val="400"/>
              </a:spcBef>
              <a:buSzTx/>
              <a:buNone/>
              <a:defRPr sz="2000"/>
            </a:lvl3pPr>
            <a:lvl4pPr marL="0" indent="1370798">
              <a:spcBef>
                <a:spcPts val="400"/>
              </a:spcBef>
              <a:buSzTx/>
              <a:buNone/>
              <a:defRPr sz="2000"/>
            </a:lvl4pPr>
            <a:lvl5pPr marL="0" indent="1827731">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012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15655025"/>
      </p:ext>
    </p:extLst>
  </p:cSld>
  <p:clrMapOvr>
    <a:masterClrMapping/>
  </p:clrMapOvr>
  <p:transition spd="med"/>
</p:sldLayout>
</file>

<file path=ppt/slideLayouts/slideLayout1492.xml><?xml version="1.0" encoding="utf-8"?>
<p:sldLayout xmlns:a="http://schemas.openxmlformats.org/drawingml/2006/main" xmlns:r="http://schemas.openxmlformats.org/officeDocument/2006/relationships" xmlns:p="http://schemas.openxmlformats.org/presentationml/2006/main" showMasterSp="0" type="tx">
  <p:cSld name="64_Two Content">
    <p:bg>
      <p:bgPr>
        <a:solidFill>
          <a:srgbClr val="E9E2B6"/>
        </a:solidFill>
        <a:effectLst/>
      </p:bgPr>
    </p:bg>
    <p:spTree>
      <p:nvGrpSpPr>
        <p:cNvPr id="1" name=""/>
        <p:cNvGrpSpPr/>
        <p:nvPr/>
      </p:nvGrpSpPr>
      <p:grpSpPr>
        <a:xfrm>
          <a:off x="0" y="0"/>
          <a:ext cx="0" cy="0"/>
          <a:chOff x="0" y="0"/>
          <a:chExt cx="0" cy="0"/>
        </a:xfrm>
      </p:grpSpPr>
      <p:pic>
        <p:nvPicPr>
          <p:cNvPr id="1013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36"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37" name="Body Level One…"/>
          <p:cNvSpPr txBox="1">
            <a:spLocks noGrp="1"/>
          </p:cNvSpPr>
          <p:nvPr>
            <p:ph type="body" sz="half" idx="1"/>
          </p:nvPr>
        </p:nvSpPr>
        <p:spPr>
          <a:xfrm>
            <a:off x="1371600" y="1981200"/>
            <a:ext cx="3733800" cy="4114800"/>
          </a:xfrm>
          <a:prstGeom prst="rect">
            <a:avLst/>
          </a:prstGeom>
        </p:spPr>
        <p:txBody>
          <a:bodyPr lIns="45692" tIns="45692" rIns="45692" bIns="45692">
            <a:normAutofit/>
          </a:bodyPr>
          <a:lstStyle>
            <a:lvl1pPr marL="342698" indent="-342698">
              <a:spcBef>
                <a:spcPts val="600"/>
              </a:spcBef>
              <a:buClr>
                <a:srgbClr val="996600"/>
              </a:buClr>
              <a:buChar char="⬥"/>
              <a:defRPr sz="2800"/>
            </a:lvl1pPr>
            <a:lvl2pPr marL="790112" indent="-333179">
              <a:spcBef>
                <a:spcPts val="600"/>
              </a:spcBef>
              <a:buClr>
                <a:srgbClr val="996600"/>
              </a:buClr>
              <a:buSzPct val="95000"/>
              <a:buChar char="–"/>
              <a:defRPr sz="2800"/>
            </a:lvl2pPr>
            <a:lvl3pPr marL="1233718" indent="-319851">
              <a:spcBef>
                <a:spcPts val="600"/>
              </a:spcBef>
              <a:buClr>
                <a:srgbClr val="996600"/>
              </a:buClr>
              <a:defRPr sz="2800"/>
            </a:lvl3pPr>
            <a:lvl4pPr marL="1726189" indent="-355390">
              <a:spcBef>
                <a:spcPts val="600"/>
              </a:spcBef>
              <a:buClr>
                <a:srgbClr val="996600"/>
              </a:buClr>
              <a:buChar char="–"/>
              <a:defRPr sz="2800"/>
            </a:lvl4pPr>
            <a:lvl5pPr marL="2183121" indent="-355389">
              <a:spcBef>
                <a:spcPts val="600"/>
              </a:spcBef>
              <a:buClr>
                <a:srgbClr val="996600"/>
              </a:buClr>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013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1145658"/>
      </p:ext>
    </p:extLst>
  </p:cSld>
  <p:clrMapOvr>
    <a:masterClrMapping/>
  </p:clrMapOvr>
  <p:transition spd="med"/>
</p:sldLayout>
</file>

<file path=ppt/slideLayouts/slideLayout1493.xml><?xml version="1.0" encoding="utf-8"?>
<p:sldLayout xmlns:a="http://schemas.openxmlformats.org/drawingml/2006/main" xmlns:r="http://schemas.openxmlformats.org/officeDocument/2006/relationships" xmlns:p="http://schemas.openxmlformats.org/presentationml/2006/main" showMasterSp="0" type="tx">
  <p:cSld name="65_Comparison">
    <p:bg>
      <p:bgPr>
        <a:solidFill>
          <a:srgbClr val="E9E2B6"/>
        </a:solidFill>
        <a:effectLst/>
      </p:bgPr>
    </p:bg>
    <p:spTree>
      <p:nvGrpSpPr>
        <p:cNvPr id="1" name=""/>
        <p:cNvGrpSpPr/>
        <p:nvPr/>
      </p:nvGrpSpPr>
      <p:grpSpPr>
        <a:xfrm>
          <a:off x="0" y="0"/>
          <a:ext cx="0" cy="0"/>
          <a:chOff x="0" y="0"/>
          <a:chExt cx="0" cy="0"/>
        </a:xfrm>
      </p:grpSpPr>
      <p:pic>
        <p:nvPicPr>
          <p:cNvPr id="1014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46" name="Title Text"/>
          <p:cNvSpPr txBox="1">
            <a:spLocks noGrp="1"/>
          </p:cNvSpPr>
          <p:nvPr>
            <p:ph type="title"/>
          </p:nvPr>
        </p:nvSpPr>
        <p:spPr>
          <a:xfrm>
            <a:off x="457200" y="274638"/>
            <a:ext cx="8229600" cy="1143001"/>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47" name="Body Level One…"/>
          <p:cNvSpPr txBox="1">
            <a:spLocks noGrp="1"/>
          </p:cNvSpPr>
          <p:nvPr>
            <p:ph type="body" sz="quarter" idx="1"/>
          </p:nvPr>
        </p:nvSpPr>
        <p:spPr>
          <a:xfrm>
            <a:off x="457201" y="1535112"/>
            <a:ext cx="4040188" cy="639763"/>
          </a:xfrm>
          <a:prstGeom prst="rect">
            <a:avLst/>
          </a:prstGeom>
        </p:spPr>
        <p:txBody>
          <a:bodyPr lIns="45692" tIns="45692" rIns="45692" bIns="45692" anchor="b">
            <a:normAutofit/>
          </a:bodyPr>
          <a:lstStyle>
            <a:lvl1pPr marL="0" indent="0">
              <a:spcBef>
                <a:spcPts val="500"/>
              </a:spcBef>
              <a:buSzTx/>
              <a:buNone/>
              <a:defRPr sz="2400" b="1"/>
            </a:lvl1pPr>
            <a:lvl2pPr marL="0" indent="456933">
              <a:spcBef>
                <a:spcPts val="500"/>
              </a:spcBef>
              <a:buSzTx/>
              <a:buNone/>
              <a:defRPr sz="2400" b="1"/>
            </a:lvl2pPr>
            <a:lvl3pPr marL="0" indent="913864">
              <a:spcBef>
                <a:spcPts val="500"/>
              </a:spcBef>
              <a:buSzTx/>
              <a:buNone/>
              <a:defRPr sz="2400" b="1"/>
            </a:lvl3pPr>
            <a:lvl4pPr marL="0" indent="1370798">
              <a:spcBef>
                <a:spcPts val="500"/>
              </a:spcBef>
              <a:buSzTx/>
              <a:buNone/>
              <a:defRPr sz="2400" b="1"/>
            </a:lvl4pPr>
            <a:lvl5pPr marL="0" indent="1827731">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0148" name="Text Placeholder 4"/>
          <p:cNvSpPr>
            <a:spLocks noGrp="1"/>
          </p:cNvSpPr>
          <p:nvPr>
            <p:ph type="body" sz="quarter" idx="21"/>
          </p:nvPr>
        </p:nvSpPr>
        <p:spPr>
          <a:xfrm>
            <a:off x="4645030" y="1535112"/>
            <a:ext cx="4041776" cy="639763"/>
          </a:xfrm>
          <a:prstGeom prst="rect">
            <a:avLst/>
          </a:prstGeom>
        </p:spPr>
        <p:txBody>
          <a:bodyPr lIns="45692" tIns="45692" rIns="45692" bIns="45692" anchor="b">
            <a:normAutofit/>
          </a:bodyPr>
          <a:lstStyle/>
          <a:p>
            <a:pPr marL="0" indent="0">
              <a:spcBef>
                <a:spcPts val="500"/>
              </a:spcBef>
              <a:buSzTx/>
              <a:buNone/>
              <a:defRPr sz="2400" b="1"/>
            </a:pPr>
            <a:endParaRPr/>
          </a:p>
        </p:txBody>
      </p:sp>
      <p:sp>
        <p:nvSpPr>
          <p:cNvPr id="10149"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84604949"/>
      </p:ext>
    </p:extLst>
  </p:cSld>
  <p:clrMapOvr>
    <a:masterClrMapping/>
  </p:clrMapOvr>
  <p:transition spd="med"/>
</p:sldLayout>
</file>

<file path=ppt/slideLayouts/slideLayout1494.xml><?xml version="1.0" encoding="utf-8"?>
<p:sldLayout xmlns:a="http://schemas.openxmlformats.org/drawingml/2006/main" xmlns:r="http://schemas.openxmlformats.org/officeDocument/2006/relationships" xmlns:p="http://schemas.openxmlformats.org/presentationml/2006/main" showMasterSp="0" type="tx">
  <p:cSld name="65_Title Only">
    <p:bg>
      <p:bgPr>
        <a:solidFill>
          <a:srgbClr val="E9E2B6"/>
        </a:solidFill>
        <a:effectLst/>
      </p:bgPr>
    </p:bg>
    <p:spTree>
      <p:nvGrpSpPr>
        <p:cNvPr id="1" name=""/>
        <p:cNvGrpSpPr/>
        <p:nvPr/>
      </p:nvGrpSpPr>
      <p:grpSpPr>
        <a:xfrm>
          <a:off x="0" y="0"/>
          <a:ext cx="0" cy="0"/>
          <a:chOff x="0" y="0"/>
          <a:chExt cx="0" cy="0"/>
        </a:xfrm>
      </p:grpSpPr>
      <p:pic>
        <p:nvPicPr>
          <p:cNvPr id="10156"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57"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5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96024789"/>
      </p:ext>
    </p:extLst>
  </p:cSld>
  <p:clrMapOvr>
    <a:masterClrMapping/>
  </p:clrMapOvr>
  <p:transition spd="med"/>
</p:sldLayout>
</file>

<file path=ppt/slideLayouts/slideLayout1495.xml><?xml version="1.0" encoding="utf-8"?>
<p:sldLayout xmlns:a="http://schemas.openxmlformats.org/drawingml/2006/main" xmlns:r="http://schemas.openxmlformats.org/officeDocument/2006/relationships" xmlns:p="http://schemas.openxmlformats.org/presentationml/2006/main" showMasterSp="0" type="tx">
  <p:cSld name="68_Blank">
    <p:bg>
      <p:bgPr>
        <a:solidFill>
          <a:srgbClr val="E9E2B6"/>
        </a:solidFill>
        <a:effectLst/>
      </p:bgPr>
    </p:bg>
    <p:spTree>
      <p:nvGrpSpPr>
        <p:cNvPr id="1" name=""/>
        <p:cNvGrpSpPr/>
        <p:nvPr/>
      </p:nvGrpSpPr>
      <p:grpSpPr>
        <a:xfrm>
          <a:off x="0" y="0"/>
          <a:ext cx="0" cy="0"/>
          <a:chOff x="0" y="0"/>
          <a:chExt cx="0" cy="0"/>
        </a:xfrm>
      </p:grpSpPr>
      <p:pic>
        <p:nvPicPr>
          <p:cNvPr id="1016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66"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33537320"/>
      </p:ext>
    </p:extLst>
  </p:cSld>
  <p:clrMapOvr>
    <a:masterClrMapping/>
  </p:clrMapOvr>
  <p:transition spd="med"/>
</p:sldLayout>
</file>

<file path=ppt/slideLayouts/slideLayout1496.xml><?xml version="1.0" encoding="utf-8"?>
<p:sldLayout xmlns:a="http://schemas.openxmlformats.org/drawingml/2006/main" xmlns:r="http://schemas.openxmlformats.org/officeDocument/2006/relationships" xmlns:p="http://schemas.openxmlformats.org/presentationml/2006/main" showMasterSp="0" type="tx">
  <p:cSld name="6_Blank 0">
    <p:bg>
      <p:bgPr>
        <a:solidFill>
          <a:srgbClr val="E9E2B6">
            <a:alpha val="0"/>
          </a:srgbClr>
        </a:solidFill>
        <a:effectLst/>
      </p:bgPr>
    </p:bg>
    <p:spTree>
      <p:nvGrpSpPr>
        <p:cNvPr id="1" name=""/>
        <p:cNvGrpSpPr/>
        <p:nvPr/>
      </p:nvGrpSpPr>
      <p:grpSpPr>
        <a:xfrm>
          <a:off x="0" y="0"/>
          <a:ext cx="0" cy="0"/>
          <a:chOff x="0" y="0"/>
          <a:chExt cx="0" cy="0"/>
        </a:xfrm>
      </p:grpSpPr>
      <p:sp>
        <p:nvSpPr>
          <p:cNvPr id="10173"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46653727"/>
      </p:ext>
    </p:extLst>
  </p:cSld>
  <p:clrMapOvr>
    <a:masterClrMapping/>
  </p:clrMapOvr>
  <p:transition spd="med"/>
</p:sldLayout>
</file>

<file path=ppt/slideLayouts/slideLayout1497.xml><?xml version="1.0" encoding="utf-8"?>
<p:sldLayout xmlns:a="http://schemas.openxmlformats.org/drawingml/2006/main" xmlns:r="http://schemas.openxmlformats.org/officeDocument/2006/relationships" xmlns:p="http://schemas.openxmlformats.org/presentationml/2006/main" showMasterSp="0" type="tx">
  <p:cSld name="Blank 1">
    <p:bg>
      <p:bgPr>
        <a:solidFill>
          <a:srgbClr val="E9E2B6">
            <a:alpha val="0"/>
          </a:srgbClr>
        </a:solidFill>
        <a:effectLst/>
      </p:bgPr>
    </p:bg>
    <p:spTree>
      <p:nvGrpSpPr>
        <p:cNvPr id="1" name=""/>
        <p:cNvGrpSpPr/>
        <p:nvPr/>
      </p:nvGrpSpPr>
      <p:grpSpPr>
        <a:xfrm>
          <a:off x="0" y="0"/>
          <a:ext cx="0" cy="0"/>
          <a:chOff x="0" y="0"/>
          <a:chExt cx="0" cy="0"/>
        </a:xfrm>
      </p:grpSpPr>
      <p:pic>
        <p:nvPicPr>
          <p:cNvPr id="10180"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81"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67839724"/>
      </p:ext>
    </p:extLst>
  </p:cSld>
  <p:clrMapOvr>
    <a:masterClrMapping/>
  </p:clrMapOvr>
  <p:transition spd="med"/>
</p:sldLayout>
</file>

<file path=ppt/slideLayouts/slideLayout1498.xml><?xml version="1.0" encoding="utf-8"?>
<p:sldLayout xmlns:a="http://schemas.openxmlformats.org/drawingml/2006/main" xmlns:r="http://schemas.openxmlformats.org/officeDocument/2006/relationships" xmlns:p="http://schemas.openxmlformats.org/presentationml/2006/main" showMasterSp="0" type="tx">
  <p:cSld name="65_Content with Caption">
    <p:bg>
      <p:bgPr>
        <a:solidFill>
          <a:srgbClr val="E9E2B6"/>
        </a:solidFill>
        <a:effectLst/>
      </p:bgPr>
    </p:bg>
    <p:spTree>
      <p:nvGrpSpPr>
        <p:cNvPr id="1" name=""/>
        <p:cNvGrpSpPr/>
        <p:nvPr/>
      </p:nvGrpSpPr>
      <p:grpSpPr>
        <a:xfrm>
          <a:off x="0" y="0"/>
          <a:ext cx="0" cy="0"/>
          <a:chOff x="0" y="0"/>
          <a:chExt cx="0" cy="0"/>
        </a:xfrm>
      </p:grpSpPr>
      <p:pic>
        <p:nvPicPr>
          <p:cNvPr id="10188"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89" name="Title Text"/>
          <p:cNvSpPr txBox="1">
            <a:spLocks noGrp="1"/>
          </p:cNvSpPr>
          <p:nvPr>
            <p:ph type="title"/>
          </p:nvPr>
        </p:nvSpPr>
        <p:spPr>
          <a:xfrm>
            <a:off x="457204" y="273050"/>
            <a:ext cx="3008314" cy="1162050"/>
          </a:xfrm>
          <a:prstGeom prst="rect">
            <a:avLst/>
          </a:prstGeom>
        </p:spPr>
        <p:txBody>
          <a:bodyPr lIns="46010" tIns="46010" rIns="46010" bIns="46010"/>
          <a:lstStyle>
            <a:lvl1pPr>
              <a:defRPr sz="2000" b="1">
                <a:solidFill>
                  <a:srgbClr val="996600"/>
                </a:solidFill>
              </a:defRPr>
            </a:lvl1pPr>
          </a:lstStyle>
          <a:p>
            <a:r>
              <a:t>Title Text</a:t>
            </a:r>
          </a:p>
        </p:txBody>
      </p:sp>
      <p:sp>
        <p:nvSpPr>
          <p:cNvPr id="10190" name="Body Level One…"/>
          <p:cNvSpPr txBox="1">
            <a:spLocks noGrp="1"/>
          </p:cNvSpPr>
          <p:nvPr>
            <p:ph type="body" idx="1"/>
          </p:nvPr>
        </p:nvSpPr>
        <p:spPr>
          <a:xfrm>
            <a:off x="3575050" y="273056"/>
            <a:ext cx="5111750" cy="5853113"/>
          </a:xfrm>
          <a:prstGeom prst="rect">
            <a:avLst/>
          </a:prstGeom>
        </p:spPr>
        <p:txBody>
          <a:bodyPr lIns="45692" tIns="45692" rIns="45692" bIns="45692">
            <a:normAutofit/>
          </a:bodyPr>
          <a:lstStyle>
            <a:lvl1pPr marL="342698" indent="-342698">
              <a:buClr>
                <a:srgbClr val="996600"/>
              </a:buClr>
              <a:buChar char="⬥"/>
            </a:lvl1pPr>
            <a:lvl2pPr marL="783312" indent="-326379">
              <a:buClr>
                <a:srgbClr val="996600"/>
              </a:buClr>
              <a:buSzPct val="95000"/>
              <a:buChar char="–"/>
            </a:lvl2pPr>
            <a:lvl3pPr marL="1218488" indent="-304620">
              <a:buClr>
                <a:srgbClr val="996600"/>
              </a:buClr>
            </a:lvl3pPr>
            <a:lvl4pPr marL="1736343" indent="-365544">
              <a:buClr>
                <a:srgbClr val="996600"/>
              </a:buClr>
              <a:buChar char="–"/>
            </a:lvl4pPr>
            <a:lvl5pPr marL="2193276" indent="-365543">
              <a:buClr>
                <a:srgbClr val="996600"/>
              </a:buClr>
              <a:buChar char="•"/>
            </a:lvl5pPr>
          </a:lstStyle>
          <a:p>
            <a:r>
              <a:t>Body Level One</a:t>
            </a:r>
          </a:p>
          <a:p>
            <a:pPr lvl="1"/>
            <a:r>
              <a:t>Body Level Two</a:t>
            </a:r>
          </a:p>
          <a:p>
            <a:pPr lvl="2"/>
            <a:r>
              <a:t>Body Level Three</a:t>
            </a:r>
          </a:p>
          <a:p>
            <a:pPr lvl="3"/>
            <a:r>
              <a:t>Body Level Four</a:t>
            </a:r>
          </a:p>
          <a:p>
            <a:pPr lvl="4"/>
            <a:r>
              <a:t>Body Level Five</a:t>
            </a:r>
          </a:p>
        </p:txBody>
      </p:sp>
      <p:sp>
        <p:nvSpPr>
          <p:cNvPr id="10191" name="Text Placeholder 3"/>
          <p:cNvSpPr>
            <a:spLocks noGrp="1"/>
          </p:cNvSpPr>
          <p:nvPr>
            <p:ph type="body" sz="half" idx="21"/>
          </p:nvPr>
        </p:nvSpPr>
        <p:spPr>
          <a:xfrm>
            <a:off x="457203" y="1435106"/>
            <a:ext cx="3008315" cy="4691063"/>
          </a:xfrm>
          <a:prstGeom prst="rect">
            <a:avLst/>
          </a:prstGeom>
        </p:spPr>
        <p:txBody>
          <a:bodyPr lIns="45692" tIns="45692" rIns="45692" bIns="45692">
            <a:normAutofit/>
          </a:bodyPr>
          <a:lstStyle/>
          <a:p>
            <a:pPr marL="0" indent="0">
              <a:spcBef>
                <a:spcPts val="300"/>
              </a:spcBef>
              <a:buSzTx/>
              <a:buNone/>
              <a:defRPr sz="1400"/>
            </a:pPr>
            <a:endParaRPr/>
          </a:p>
        </p:txBody>
      </p:sp>
      <p:sp>
        <p:nvSpPr>
          <p:cNvPr id="10192"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8855977"/>
      </p:ext>
    </p:extLst>
  </p:cSld>
  <p:clrMapOvr>
    <a:masterClrMapping/>
  </p:clrMapOvr>
  <p:transition spd="med"/>
</p:sldLayout>
</file>

<file path=ppt/slideLayouts/slideLayout1499.xml><?xml version="1.0" encoding="utf-8"?>
<p:sldLayout xmlns:a="http://schemas.openxmlformats.org/drawingml/2006/main" xmlns:r="http://schemas.openxmlformats.org/officeDocument/2006/relationships" xmlns:p="http://schemas.openxmlformats.org/presentationml/2006/main" showMasterSp="0" type="tx">
  <p:cSld name="65_Picture with Caption">
    <p:bg>
      <p:bgPr>
        <a:solidFill>
          <a:srgbClr val="E9E2B6"/>
        </a:solidFill>
        <a:effectLst/>
      </p:bgPr>
    </p:bg>
    <p:spTree>
      <p:nvGrpSpPr>
        <p:cNvPr id="1" name=""/>
        <p:cNvGrpSpPr/>
        <p:nvPr/>
      </p:nvGrpSpPr>
      <p:grpSpPr>
        <a:xfrm>
          <a:off x="0" y="0"/>
          <a:ext cx="0" cy="0"/>
          <a:chOff x="0" y="0"/>
          <a:chExt cx="0" cy="0"/>
        </a:xfrm>
      </p:grpSpPr>
      <p:pic>
        <p:nvPicPr>
          <p:cNvPr id="10199"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200" name="Title Text"/>
          <p:cNvSpPr txBox="1">
            <a:spLocks noGrp="1"/>
          </p:cNvSpPr>
          <p:nvPr>
            <p:ph type="title"/>
          </p:nvPr>
        </p:nvSpPr>
        <p:spPr>
          <a:xfrm>
            <a:off x="1792288" y="4800600"/>
            <a:ext cx="5486401" cy="566738"/>
          </a:xfrm>
          <a:prstGeom prst="rect">
            <a:avLst/>
          </a:prstGeom>
        </p:spPr>
        <p:txBody>
          <a:bodyPr lIns="46010" tIns="46010" rIns="46010" bIns="46010"/>
          <a:lstStyle>
            <a:lvl1pPr>
              <a:defRPr sz="2000" b="1">
                <a:solidFill>
                  <a:srgbClr val="996600"/>
                </a:solidFill>
              </a:defRPr>
            </a:lvl1pPr>
          </a:lstStyle>
          <a:p>
            <a:r>
              <a:t>Title Text</a:t>
            </a:r>
          </a:p>
        </p:txBody>
      </p:sp>
      <p:sp>
        <p:nvSpPr>
          <p:cNvPr id="1020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02" name="Body Level One…"/>
          <p:cNvSpPr txBox="1">
            <a:spLocks noGrp="1"/>
          </p:cNvSpPr>
          <p:nvPr>
            <p:ph type="body" sz="quarter" idx="1"/>
          </p:nvPr>
        </p:nvSpPr>
        <p:spPr>
          <a:xfrm>
            <a:off x="1792288" y="5367337"/>
            <a:ext cx="5486401" cy="804863"/>
          </a:xfrm>
          <a:prstGeom prst="rect">
            <a:avLst/>
          </a:prstGeom>
        </p:spPr>
        <p:txBody>
          <a:bodyPr lIns="45692" tIns="45692" rIns="45692" bIns="45692">
            <a:normAutofit/>
          </a:bodyPr>
          <a:lstStyle>
            <a:lvl1pPr marL="0" indent="0">
              <a:spcBef>
                <a:spcPts val="300"/>
              </a:spcBef>
              <a:buSzTx/>
              <a:buNone/>
              <a:defRPr sz="1400"/>
            </a:lvl1pPr>
            <a:lvl2pPr marL="0" indent="456933">
              <a:spcBef>
                <a:spcPts val="300"/>
              </a:spcBef>
              <a:buSzTx/>
              <a:buNone/>
              <a:defRPr sz="1400"/>
            </a:lvl2pPr>
            <a:lvl3pPr marL="0" indent="913864">
              <a:spcBef>
                <a:spcPts val="300"/>
              </a:spcBef>
              <a:buSzTx/>
              <a:buNone/>
              <a:defRPr sz="1400"/>
            </a:lvl3pPr>
            <a:lvl4pPr marL="0" indent="1370798">
              <a:spcBef>
                <a:spcPts val="300"/>
              </a:spcBef>
              <a:buSzTx/>
              <a:buNone/>
              <a:defRPr sz="1400"/>
            </a:lvl4pPr>
            <a:lvl5pPr marL="0" indent="1827731">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03"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78100277"/>
      </p:ext>
    </p:extLst>
  </p:cSld>
  <p:clrMapOvr>
    <a:masterClrMapping/>
  </p:clrMapOvr>
  <p:transition spd="med"/>
</p:sldLayout>
</file>

<file path=ppt/slideLayouts/slideLayout1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dirty="0"/>
              <a:t>Click to edit Master subtitle style</a:t>
            </a:r>
          </a:p>
        </p:txBody>
      </p:sp>
      <p:sp>
        <p:nvSpPr>
          <p:cNvPr id="4" name="Rectangle 1028"/>
          <p:cNvSpPr>
            <a:spLocks noGrp="1" noChangeArrowheads="1"/>
          </p:cNvSpPr>
          <p:nvPr>
            <p:ph type="dt" sz="half" idx="10"/>
          </p:nvPr>
        </p:nvSpPr>
        <p:spPr/>
        <p:txBody>
          <a:bodyPr/>
          <a:lstStyle>
            <a:lvl1pPr algn="ct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fld id="{E26CD484-6A7F-2B40-8D41-7447CDEC46D8}" type="slidenum">
              <a:rPr lang="en-US" smtClean="0"/>
              <a:pPr/>
              <a:t>‹#›</a:t>
            </a:fld>
            <a:endParaRPr lang="en-US" dirty="0"/>
          </a:p>
        </p:txBody>
      </p:sp>
    </p:spTree>
    <p:extLst>
      <p:ext uri="{BB962C8B-B14F-4D97-AF65-F5344CB8AC3E}">
        <p14:creationId xmlns:p14="http://schemas.microsoft.com/office/powerpoint/2010/main" val="4198063532"/>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6" name="Slide Number Placeholder 5"/>
          <p:cNvSpPr>
            <a:spLocks noGrp="1"/>
          </p:cNvSpPr>
          <p:nvPr>
            <p:ph type="sldNum" sz="quarter" idx="12"/>
          </p:nvPr>
        </p:nvSpPr>
        <p:spPr/>
        <p:txBody>
          <a:bodyPr/>
          <a:lstStyle>
            <a:lvl1pPr>
              <a:defRPr/>
            </a:lvl1pPr>
          </a:lstStyle>
          <a:p>
            <a:fld id="{B22FCC2D-CCD1-294D-934D-2E0909B52656}"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4287134259"/>
      </p:ext>
    </p:extLst>
  </p:cSld>
  <p:clrMapOvr>
    <a:masterClrMapping/>
  </p:clrMapOvr>
</p:sldLayout>
</file>

<file path=ppt/slideLayouts/slideLayout1500.xml><?xml version="1.0" encoding="utf-8"?>
<p:sldLayout xmlns:a="http://schemas.openxmlformats.org/drawingml/2006/main" xmlns:r="http://schemas.openxmlformats.org/officeDocument/2006/relationships" xmlns:p="http://schemas.openxmlformats.org/presentationml/2006/main" showMasterSp="0" type="tx">
  <p:cSld name="71_Title Slide">
    <p:bg>
      <p:bgPr>
        <a:solidFill>
          <a:srgbClr val="000000"/>
        </a:solidFill>
        <a:effectLst/>
      </p:bgPr>
    </p:bg>
    <p:spTree>
      <p:nvGrpSpPr>
        <p:cNvPr id="1" name=""/>
        <p:cNvGrpSpPr/>
        <p:nvPr/>
      </p:nvGrpSpPr>
      <p:grpSpPr>
        <a:xfrm>
          <a:off x="0" y="0"/>
          <a:ext cx="0" cy="0"/>
          <a:chOff x="0" y="0"/>
          <a:chExt cx="0" cy="0"/>
        </a:xfrm>
      </p:grpSpPr>
      <p:sp>
        <p:nvSpPr>
          <p:cNvPr id="10210" name="Title Text"/>
          <p:cNvSpPr txBox="1">
            <a:spLocks noGrp="1"/>
          </p:cNvSpPr>
          <p:nvPr>
            <p:ph type="title"/>
          </p:nvPr>
        </p:nvSpPr>
        <p:spPr>
          <a:xfrm>
            <a:off x="685800" y="2130425"/>
            <a:ext cx="7772400" cy="1470025"/>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1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1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97101120"/>
      </p:ext>
    </p:extLst>
  </p:cSld>
  <p:clrMapOvr>
    <a:masterClrMapping/>
  </p:clrMapOvr>
  <p:transition spd="med"/>
</p:sldLayout>
</file>

<file path=ppt/slideLayouts/slideLayout1501.xml><?xml version="1.0" encoding="utf-8"?>
<p:sldLayout xmlns:a="http://schemas.openxmlformats.org/drawingml/2006/main" xmlns:r="http://schemas.openxmlformats.org/officeDocument/2006/relationships" xmlns:p="http://schemas.openxmlformats.org/presentationml/2006/main" showMasterSp="0" type="tx">
  <p:cSld name="1_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10219" name="Title Text"/>
          <p:cNvSpPr txBox="1">
            <a:spLocks noGrp="1"/>
          </p:cNvSpPr>
          <p:nvPr>
            <p:ph type="title"/>
          </p:nvPr>
        </p:nvSpPr>
        <p:spPr>
          <a:xfrm>
            <a:off x="685800" y="2130425"/>
            <a:ext cx="7772400" cy="1470025"/>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2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2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4063134"/>
      </p:ext>
    </p:extLst>
  </p:cSld>
  <p:clrMapOvr>
    <a:masterClrMapping/>
  </p:clrMapOvr>
  <p:transition spd="med"/>
</p:sldLayout>
</file>

<file path=ppt/slideLayouts/slideLayout1502.xml><?xml version="1.0" encoding="utf-8"?>
<p:sldLayout xmlns:a="http://schemas.openxmlformats.org/drawingml/2006/main" xmlns:r="http://schemas.openxmlformats.org/officeDocument/2006/relationships" xmlns:p="http://schemas.openxmlformats.org/presentationml/2006/main" showMasterSp="0" type="tx">
  <p:cSld name="69_Title and Content">
    <p:bg>
      <p:bgPr>
        <a:solidFill>
          <a:srgbClr val="000000"/>
        </a:solidFill>
        <a:effectLst/>
      </p:bgPr>
    </p:bg>
    <p:spTree>
      <p:nvGrpSpPr>
        <p:cNvPr id="1" name=""/>
        <p:cNvGrpSpPr/>
        <p:nvPr/>
      </p:nvGrpSpPr>
      <p:grpSpPr>
        <a:xfrm>
          <a:off x="0" y="0"/>
          <a:ext cx="0" cy="0"/>
          <a:chOff x="0" y="0"/>
          <a:chExt cx="0" cy="0"/>
        </a:xfrm>
      </p:grpSpPr>
      <p:sp>
        <p:nvSpPr>
          <p:cNvPr id="10228"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29"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3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17958132"/>
      </p:ext>
    </p:extLst>
  </p:cSld>
  <p:clrMapOvr>
    <a:masterClrMapping/>
  </p:clrMapOvr>
  <p:transition spd="med"/>
</p:sldLayout>
</file>

<file path=ppt/slideLayouts/slideLayout1503.xml><?xml version="1.0" encoding="utf-8"?>
<p:sldLayout xmlns:a="http://schemas.openxmlformats.org/drawingml/2006/main" xmlns:r="http://schemas.openxmlformats.org/officeDocument/2006/relationships" xmlns:p="http://schemas.openxmlformats.org/presentationml/2006/main" showMasterSp="0" type="tx">
  <p:cSld name="65_Section Header">
    <p:bg>
      <p:bgPr>
        <a:solidFill>
          <a:srgbClr val="000000"/>
        </a:solidFill>
        <a:effectLst/>
      </p:bgPr>
    </p:bg>
    <p:spTree>
      <p:nvGrpSpPr>
        <p:cNvPr id="1" name=""/>
        <p:cNvGrpSpPr/>
        <p:nvPr/>
      </p:nvGrpSpPr>
      <p:grpSpPr>
        <a:xfrm>
          <a:off x="0" y="0"/>
          <a:ext cx="0" cy="0"/>
          <a:chOff x="0" y="0"/>
          <a:chExt cx="0" cy="0"/>
        </a:xfrm>
      </p:grpSpPr>
      <p:sp>
        <p:nvSpPr>
          <p:cNvPr id="10237"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3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33765999"/>
      </p:ext>
    </p:extLst>
  </p:cSld>
  <p:clrMapOvr>
    <a:masterClrMapping/>
  </p:clrMapOvr>
  <p:transition spd="med"/>
</p:sldLayout>
</file>

<file path=ppt/slideLayouts/slideLayout1504.xml><?xml version="1.0" encoding="utf-8"?>
<p:sldLayout xmlns:a="http://schemas.openxmlformats.org/drawingml/2006/main" xmlns:r="http://schemas.openxmlformats.org/officeDocument/2006/relationships" xmlns:p="http://schemas.openxmlformats.org/presentationml/2006/main" showMasterSp="0" type="tx">
  <p:cSld name="65_Two Content">
    <p:bg>
      <p:bgPr>
        <a:solidFill>
          <a:srgbClr val="000000"/>
        </a:solidFill>
        <a:effectLst/>
      </p:bgPr>
    </p:bg>
    <p:spTree>
      <p:nvGrpSpPr>
        <p:cNvPr id="1" name=""/>
        <p:cNvGrpSpPr/>
        <p:nvPr/>
      </p:nvGrpSpPr>
      <p:grpSpPr>
        <a:xfrm>
          <a:off x="0" y="0"/>
          <a:ext cx="0" cy="0"/>
          <a:chOff x="0" y="0"/>
          <a:chExt cx="0" cy="0"/>
        </a:xfrm>
      </p:grpSpPr>
      <p:sp>
        <p:nvSpPr>
          <p:cNvPr id="10246"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4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4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31487050"/>
      </p:ext>
    </p:extLst>
  </p:cSld>
  <p:clrMapOvr>
    <a:masterClrMapping/>
  </p:clrMapOvr>
  <p:transition spd="med"/>
</p:sldLayout>
</file>

<file path=ppt/slideLayouts/slideLayout1505.xml><?xml version="1.0" encoding="utf-8"?>
<p:sldLayout xmlns:a="http://schemas.openxmlformats.org/drawingml/2006/main" xmlns:r="http://schemas.openxmlformats.org/officeDocument/2006/relationships" xmlns:p="http://schemas.openxmlformats.org/presentationml/2006/main" showMasterSp="0" type="tx">
  <p:cSld name="66_Comparison">
    <p:bg>
      <p:bgPr>
        <a:solidFill>
          <a:srgbClr val="000000"/>
        </a:solidFill>
        <a:effectLst/>
      </p:bgPr>
    </p:bg>
    <p:spTree>
      <p:nvGrpSpPr>
        <p:cNvPr id="1" name=""/>
        <p:cNvGrpSpPr/>
        <p:nvPr/>
      </p:nvGrpSpPr>
      <p:grpSpPr>
        <a:xfrm>
          <a:off x="0" y="0"/>
          <a:ext cx="0" cy="0"/>
          <a:chOff x="0" y="0"/>
          <a:chExt cx="0" cy="0"/>
        </a:xfrm>
      </p:grpSpPr>
      <p:sp>
        <p:nvSpPr>
          <p:cNvPr id="10255" name="Title Text"/>
          <p:cNvSpPr txBox="1">
            <a:spLocks noGrp="1"/>
          </p:cNvSpPr>
          <p:nvPr>
            <p:ph type="title"/>
          </p:nvPr>
        </p:nvSpPr>
        <p:spPr>
          <a:xfrm>
            <a:off x="457200" y="274638"/>
            <a:ext cx="8229600" cy="1143001"/>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5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57"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chemeClr val="accent3">
                    <a:lumOff val="44000"/>
                  </a:schemeClr>
                </a:solidFill>
                <a:latin typeface="Arial"/>
                <a:ea typeface="Arial"/>
                <a:cs typeface="Arial"/>
                <a:sym typeface="Arial"/>
              </a:defRPr>
            </a:pPr>
            <a:endParaRPr dirty="0"/>
          </a:p>
        </p:txBody>
      </p:sp>
      <p:sp>
        <p:nvSpPr>
          <p:cNvPr id="1025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90082101"/>
      </p:ext>
    </p:extLst>
  </p:cSld>
  <p:clrMapOvr>
    <a:masterClrMapping/>
  </p:clrMapOvr>
  <p:transition spd="med"/>
</p:sldLayout>
</file>

<file path=ppt/slideLayouts/slideLayout1506.xml><?xml version="1.0" encoding="utf-8"?>
<p:sldLayout xmlns:a="http://schemas.openxmlformats.org/drawingml/2006/main" xmlns:r="http://schemas.openxmlformats.org/officeDocument/2006/relationships" xmlns:p="http://schemas.openxmlformats.org/presentationml/2006/main" showMasterSp="0" type="tx">
  <p:cSld name="66_Title Only">
    <p:bg>
      <p:bgPr>
        <a:solidFill>
          <a:srgbClr val="000000"/>
        </a:solidFill>
        <a:effectLst/>
      </p:bgPr>
    </p:bg>
    <p:spTree>
      <p:nvGrpSpPr>
        <p:cNvPr id="1" name=""/>
        <p:cNvGrpSpPr/>
        <p:nvPr/>
      </p:nvGrpSpPr>
      <p:grpSpPr>
        <a:xfrm>
          <a:off x="0" y="0"/>
          <a:ext cx="0" cy="0"/>
          <a:chOff x="0" y="0"/>
          <a:chExt cx="0" cy="0"/>
        </a:xfrm>
      </p:grpSpPr>
      <p:sp>
        <p:nvSpPr>
          <p:cNvPr id="10265"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6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71555511"/>
      </p:ext>
    </p:extLst>
  </p:cSld>
  <p:clrMapOvr>
    <a:masterClrMapping/>
  </p:clrMapOvr>
  <p:transition spd="med"/>
</p:sldLayout>
</file>

<file path=ppt/slideLayouts/slideLayout1507.xml><?xml version="1.0" encoding="utf-8"?>
<p:sldLayout xmlns:a="http://schemas.openxmlformats.org/drawingml/2006/main" xmlns:r="http://schemas.openxmlformats.org/officeDocument/2006/relationships" xmlns:p="http://schemas.openxmlformats.org/presentationml/2006/main" showMasterSp="0" type="tx">
  <p:cSld name="69_Blank">
    <p:bg>
      <p:bgPr>
        <a:solidFill>
          <a:srgbClr val="000000"/>
        </a:solidFill>
        <a:effectLst/>
      </p:bgPr>
    </p:bg>
    <p:spTree>
      <p:nvGrpSpPr>
        <p:cNvPr id="1" name=""/>
        <p:cNvGrpSpPr/>
        <p:nvPr/>
      </p:nvGrpSpPr>
      <p:grpSpPr>
        <a:xfrm>
          <a:off x="0" y="0"/>
          <a:ext cx="0" cy="0"/>
          <a:chOff x="0" y="0"/>
          <a:chExt cx="0" cy="0"/>
        </a:xfrm>
      </p:grpSpPr>
      <p:sp>
        <p:nvSpPr>
          <p:cNvPr id="1027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30089109"/>
      </p:ext>
    </p:extLst>
  </p:cSld>
  <p:clrMapOvr>
    <a:masterClrMapping/>
  </p:clrMapOvr>
  <p:transition spd="med"/>
</p:sldLayout>
</file>

<file path=ppt/slideLayouts/slideLayout1508.xml><?xml version="1.0" encoding="utf-8"?>
<p:sldLayout xmlns:a="http://schemas.openxmlformats.org/drawingml/2006/main" xmlns:r="http://schemas.openxmlformats.org/officeDocument/2006/relationships" xmlns:p="http://schemas.openxmlformats.org/presentationml/2006/main" showMasterSp="0" type="tx">
  <p:cSld name="7_Blank 0">
    <p:bg>
      <p:bgPr>
        <a:solidFill>
          <a:srgbClr val="000000"/>
        </a:solidFill>
        <a:effectLst/>
      </p:bgPr>
    </p:bg>
    <p:spTree>
      <p:nvGrpSpPr>
        <p:cNvPr id="1" name=""/>
        <p:cNvGrpSpPr/>
        <p:nvPr/>
      </p:nvGrpSpPr>
      <p:grpSpPr>
        <a:xfrm>
          <a:off x="0" y="0"/>
          <a:ext cx="0" cy="0"/>
          <a:chOff x="0" y="0"/>
          <a:chExt cx="0" cy="0"/>
        </a:xfrm>
      </p:grpSpPr>
      <p:sp>
        <p:nvSpPr>
          <p:cNvPr id="1028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6357391"/>
      </p:ext>
    </p:extLst>
  </p:cSld>
  <p:clrMapOvr>
    <a:masterClrMapping/>
  </p:clrMapOvr>
  <p:transition spd="med"/>
</p:sldLayout>
</file>

<file path=ppt/slideLayouts/slideLayout1509.xml><?xml version="1.0" encoding="utf-8"?>
<p:sldLayout xmlns:a="http://schemas.openxmlformats.org/drawingml/2006/main" xmlns:r="http://schemas.openxmlformats.org/officeDocument/2006/relationships" xmlns:p="http://schemas.openxmlformats.org/presentationml/2006/main" showMasterSp="0" type="tx">
  <p:cSld name="66_Content with Caption">
    <p:bg>
      <p:bgPr>
        <a:solidFill>
          <a:srgbClr val="000000"/>
        </a:solidFill>
        <a:effectLst/>
      </p:bgPr>
    </p:bg>
    <p:spTree>
      <p:nvGrpSpPr>
        <p:cNvPr id="1" name=""/>
        <p:cNvGrpSpPr/>
        <p:nvPr/>
      </p:nvGrpSpPr>
      <p:grpSpPr>
        <a:xfrm>
          <a:off x="0" y="0"/>
          <a:ext cx="0" cy="0"/>
          <a:chOff x="0" y="0"/>
          <a:chExt cx="0" cy="0"/>
        </a:xfrm>
      </p:grpSpPr>
      <p:sp>
        <p:nvSpPr>
          <p:cNvPr id="10287" name="Title Text"/>
          <p:cNvSpPr txBox="1">
            <a:spLocks noGrp="1"/>
          </p:cNvSpPr>
          <p:nvPr>
            <p:ph type="title"/>
          </p:nvPr>
        </p:nvSpPr>
        <p:spPr>
          <a:xfrm>
            <a:off x="457200" y="273050"/>
            <a:ext cx="3008314" cy="1162050"/>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chemeClr val="accent3">
                    <a:lumOff val="44000"/>
                  </a:schemeClr>
                </a:solidFill>
                <a:latin typeface="Arial"/>
                <a:ea typeface="Arial"/>
                <a:cs typeface="Arial"/>
                <a:sym typeface="Arial"/>
              </a:defRPr>
            </a:pPr>
            <a:endParaRPr dirty="0"/>
          </a:p>
        </p:txBody>
      </p:sp>
      <p:sp>
        <p:nvSpPr>
          <p:cNvPr id="102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23575949"/>
      </p:ext>
    </p:extLst>
  </p:cSld>
  <p:clrMapOvr>
    <a:masterClrMapping/>
  </p:clrMapOvr>
  <p:transition spd="med"/>
</p:sldLayout>
</file>

<file path=ppt/slideLayouts/slideLayout1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354" y="2130848"/>
            <a:ext cx="7773293" cy="1470049"/>
          </a:xfrm>
        </p:spPr>
        <p:txBody>
          <a:bodyPr/>
          <a:lstStyle/>
          <a:p>
            <a:r>
              <a:rPr lang="en-US"/>
              <a:t>Click to edit Master title style</a:t>
            </a:r>
          </a:p>
        </p:txBody>
      </p:sp>
      <p:sp>
        <p:nvSpPr>
          <p:cNvPr id="3" name="Subtitle 2"/>
          <p:cNvSpPr>
            <a:spLocks noGrp="1"/>
          </p:cNvSpPr>
          <p:nvPr>
            <p:ph type="subTitle" idx="1"/>
          </p:nvPr>
        </p:nvSpPr>
        <p:spPr>
          <a:xfrm>
            <a:off x="1371824" y="3886713"/>
            <a:ext cx="6400354" cy="1752451"/>
          </a:xfrm>
        </p:spPr>
        <p:txBody>
          <a:bodyPr/>
          <a:lstStyle>
            <a:lvl1pPr marL="0" indent="0" algn="ctr">
              <a:buNone/>
              <a:defRPr/>
            </a:lvl1pPr>
            <a:lvl2pPr marL="320363" indent="0" algn="ctr">
              <a:buNone/>
              <a:defRPr/>
            </a:lvl2pPr>
            <a:lvl3pPr marL="640739" indent="0" algn="ctr">
              <a:buNone/>
              <a:defRPr/>
            </a:lvl3pPr>
            <a:lvl4pPr marL="961120" indent="0" algn="ctr">
              <a:buNone/>
              <a:defRPr/>
            </a:lvl4pPr>
            <a:lvl5pPr marL="1281488" indent="0" algn="ctr">
              <a:buNone/>
              <a:defRPr/>
            </a:lvl5pPr>
            <a:lvl6pPr marL="1601870" indent="0" algn="ctr">
              <a:buNone/>
              <a:defRPr/>
            </a:lvl6pPr>
            <a:lvl7pPr marL="1922233" indent="0" algn="ctr">
              <a:buNone/>
              <a:defRPr/>
            </a:lvl7pPr>
            <a:lvl8pPr marL="2242611" indent="0" algn="ctr">
              <a:buNone/>
              <a:defRPr/>
            </a:lvl8pPr>
            <a:lvl9pPr marL="2562987" indent="0" algn="ctr">
              <a:buNone/>
              <a:defRPr/>
            </a:lvl9pPr>
          </a:lstStyle>
          <a:p>
            <a:r>
              <a:rPr lang="en-US"/>
              <a:t>Click to edit Master subtitle style</a:t>
            </a:r>
          </a:p>
        </p:txBody>
      </p:sp>
      <p:sp>
        <p:nvSpPr>
          <p:cNvPr id="4" name="Date Placeholder 3"/>
          <p:cNvSpPr>
            <a:spLocks noGrp="1"/>
          </p:cNvSpPr>
          <p:nvPr>
            <p:ph type="dt" sz="half" idx="10"/>
          </p:nvPr>
        </p:nvSpPr>
        <p:spPr>
          <a:ln/>
        </p:spPr>
        <p:txBody>
          <a:bodyPr/>
          <a:lstStyle>
            <a:lvl1pPr>
              <a:defRPr/>
            </a:lvl1pPr>
          </a:lstStyle>
          <a:p>
            <a:pPr>
              <a:defRPr/>
            </a:pPr>
            <a:endParaRPr lang="en-US" altLang="zh-CN"/>
          </a:p>
        </p:txBody>
      </p:sp>
      <p:sp>
        <p:nvSpPr>
          <p:cNvPr id="5"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6" name="Slide Number Placeholder 5"/>
          <p:cNvSpPr>
            <a:spLocks noGrp="1"/>
          </p:cNvSpPr>
          <p:nvPr>
            <p:ph type="sldNum" sz="quarter" idx="12"/>
          </p:nvPr>
        </p:nvSpPr>
        <p:spPr>
          <a:ln/>
        </p:spPr>
        <p:txBody>
          <a:bodyPr/>
          <a:lstStyle>
            <a:lvl1pPr>
              <a:defRPr/>
            </a:lvl1pPr>
          </a:lstStyle>
          <a:p>
            <a:pPr>
              <a:defRPr/>
            </a:pPr>
            <a:fld id="{AC2AADAF-C8B1-5C4F-99A0-CC5B2FA2B05E}" type="slidenum">
              <a:rPr lang="en-US" altLang="zh-CN"/>
              <a:pPr>
                <a:defRPr/>
              </a:pPr>
              <a:t>‹#›</a:t>
            </a:fld>
            <a:endParaRPr lang="en-US" altLang="zh-CN"/>
          </a:p>
        </p:txBody>
      </p:sp>
    </p:spTree>
    <p:extLst>
      <p:ext uri="{BB962C8B-B14F-4D97-AF65-F5344CB8AC3E}">
        <p14:creationId xmlns:p14="http://schemas.microsoft.com/office/powerpoint/2010/main" val="78958954"/>
      </p:ext>
    </p:extLst>
  </p:cSld>
  <p:clrMapOvr>
    <a:masterClrMapping/>
  </p:clrMapOvr>
</p:sldLayout>
</file>

<file path=ppt/slideLayouts/slideLayout1510.xml><?xml version="1.0" encoding="utf-8"?>
<p:sldLayout xmlns:a="http://schemas.openxmlformats.org/drawingml/2006/main" xmlns:r="http://schemas.openxmlformats.org/officeDocument/2006/relationships" xmlns:p="http://schemas.openxmlformats.org/presentationml/2006/main" showMasterSp="0" type="tx">
  <p:cSld name="66_Picture with Caption">
    <p:bg>
      <p:bgPr>
        <a:solidFill>
          <a:srgbClr val="000000"/>
        </a:solidFill>
        <a:effectLst/>
      </p:bgPr>
    </p:bg>
    <p:spTree>
      <p:nvGrpSpPr>
        <p:cNvPr id="1" name=""/>
        <p:cNvGrpSpPr/>
        <p:nvPr/>
      </p:nvGrpSpPr>
      <p:grpSpPr>
        <a:xfrm>
          <a:off x="0" y="0"/>
          <a:ext cx="0" cy="0"/>
          <a:chOff x="0" y="0"/>
          <a:chExt cx="0" cy="0"/>
        </a:xfrm>
      </p:grpSpPr>
      <p:sp>
        <p:nvSpPr>
          <p:cNvPr id="10297" name="Title Text"/>
          <p:cNvSpPr txBox="1">
            <a:spLocks noGrp="1"/>
          </p:cNvSpPr>
          <p:nvPr>
            <p:ph type="title"/>
          </p:nvPr>
        </p:nvSpPr>
        <p:spPr>
          <a:xfrm>
            <a:off x="1792288" y="4800600"/>
            <a:ext cx="5486401" cy="566738"/>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0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16623711"/>
      </p:ext>
    </p:extLst>
  </p:cSld>
  <p:clrMapOvr>
    <a:masterClrMapping/>
  </p:clrMapOvr>
  <p:transition spd="med"/>
</p:sldLayout>
</file>

<file path=ppt/slideLayouts/slideLayout1511.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0307"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08" name="Body Level One…"/>
          <p:cNvSpPr txBox="1">
            <a:spLocks noGrp="1"/>
          </p:cNvSpPr>
          <p:nvPr>
            <p:ph type="body" sz="quarter" idx="1"/>
          </p:nvPr>
        </p:nvSpPr>
        <p:spPr>
          <a:xfrm>
            <a:off x="685800" y="1981200"/>
            <a:ext cx="3810000" cy="19812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0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97654120"/>
      </p:ext>
    </p:extLst>
  </p:cSld>
  <p:clrMapOvr>
    <a:masterClrMapping/>
  </p:clrMapOvr>
  <p:transition spd="med"/>
</p:sldLayout>
</file>

<file path=ppt/slideLayouts/slideLayout1512.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10316"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17" name="Body Level One…"/>
          <p:cNvSpPr txBox="1">
            <a:spLocks noGrp="1"/>
          </p:cNvSpPr>
          <p:nvPr>
            <p:ph type="body" sz="half" idx="1"/>
          </p:nvPr>
        </p:nvSpPr>
        <p:spPr>
          <a:xfrm>
            <a:off x="685800" y="1981200"/>
            <a:ext cx="38100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1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5507325"/>
      </p:ext>
    </p:extLst>
  </p:cSld>
  <p:clrMapOvr>
    <a:masterClrMapping/>
  </p:clrMapOvr>
  <p:transition spd="med"/>
</p:sldLayout>
</file>

<file path=ppt/slideLayouts/slideLayout1513.xml><?xml version="1.0" encoding="utf-8"?>
<p:sldLayout xmlns:a="http://schemas.openxmlformats.org/drawingml/2006/main" xmlns:r="http://schemas.openxmlformats.org/officeDocument/2006/relationships" xmlns:p="http://schemas.openxmlformats.org/presentationml/2006/main" showMasterSp="0" type="tx">
  <p:cSld name="72_Title Slide">
    <p:bg>
      <p:bgPr>
        <a:solidFill>
          <a:srgbClr val="000000"/>
        </a:solidFill>
        <a:effectLst/>
      </p:bgPr>
    </p:bg>
    <p:spTree>
      <p:nvGrpSpPr>
        <p:cNvPr id="1" name=""/>
        <p:cNvGrpSpPr/>
        <p:nvPr/>
      </p:nvGrpSpPr>
      <p:grpSpPr>
        <a:xfrm>
          <a:off x="0" y="0"/>
          <a:ext cx="0" cy="0"/>
          <a:chOff x="0" y="0"/>
          <a:chExt cx="0" cy="0"/>
        </a:xfrm>
      </p:grpSpPr>
      <p:sp>
        <p:nvSpPr>
          <p:cNvPr id="1032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2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2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57798266"/>
      </p:ext>
    </p:extLst>
  </p:cSld>
  <p:clrMapOvr>
    <a:masterClrMapping/>
  </p:clrMapOvr>
  <p:transition spd="med"/>
</p:sldLayout>
</file>

<file path=ppt/slideLayouts/slideLayout1514.xml><?xml version="1.0" encoding="utf-8"?>
<p:sldLayout xmlns:a="http://schemas.openxmlformats.org/drawingml/2006/main" xmlns:r="http://schemas.openxmlformats.org/officeDocument/2006/relationships" xmlns:p="http://schemas.openxmlformats.org/presentationml/2006/main" showMasterSp="0" type="tx">
  <p:cSld name="70_Title and Content">
    <p:bg>
      <p:bgPr>
        <a:solidFill>
          <a:srgbClr val="000000"/>
        </a:solidFill>
        <a:effectLst/>
      </p:bgPr>
    </p:bg>
    <p:spTree>
      <p:nvGrpSpPr>
        <p:cNvPr id="1" name=""/>
        <p:cNvGrpSpPr/>
        <p:nvPr/>
      </p:nvGrpSpPr>
      <p:grpSpPr>
        <a:xfrm>
          <a:off x="0" y="0"/>
          <a:ext cx="0" cy="0"/>
          <a:chOff x="0" y="0"/>
          <a:chExt cx="0" cy="0"/>
        </a:xfrm>
      </p:grpSpPr>
      <p:sp>
        <p:nvSpPr>
          <p:cNvPr id="1033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3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3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59055166"/>
      </p:ext>
    </p:extLst>
  </p:cSld>
  <p:clrMapOvr>
    <a:masterClrMapping/>
  </p:clrMapOvr>
  <p:transition spd="med"/>
</p:sldLayout>
</file>

<file path=ppt/slideLayouts/slideLayout1515.xml><?xml version="1.0" encoding="utf-8"?>
<p:sldLayout xmlns:a="http://schemas.openxmlformats.org/drawingml/2006/main" xmlns:r="http://schemas.openxmlformats.org/officeDocument/2006/relationships" xmlns:p="http://schemas.openxmlformats.org/presentationml/2006/main" showMasterSp="0" type="tx">
  <p:cSld name="66_Section Header">
    <p:bg>
      <p:bgPr>
        <a:solidFill>
          <a:srgbClr val="000000"/>
        </a:solidFill>
        <a:effectLst/>
      </p:bgPr>
    </p:bg>
    <p:spTree>
      <p:nvGrpSpPr>
        <p:cNvPr id="1" name=""/>
        <p:cNvGrpSpPr/>
        <p:nvPr/>
      </p:nvGrpSpPr>
      <p:grpSpPr>
        <a:xfrm>
          <a:off x="0" y="0"/>
          <a:ext cx="0" cy="0"/>
          <a:chOff x="0" y="0"/>
          <a:chExt cx="0" cy="0"/>
        </a:xfrm>
      </p:grpSpPr>
      <p:sp>
        <p:nvSpPr>
          <p:cNvPr id="1034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4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4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78665380"/>
      </p:ext>
    </p:extLst>
  </p:cSld>
  <p:clrMapOvr>
    <a:masterClrMapping/>
  </p:clrMapOvr>
  <p:transition spd="med"/>
</p:sldLayout>
</file>

<file path=ppt/slideLayouts/slideLayout1516.xml><?xml version="1.0" encoding="utf-8"?>
<p:sldLayout xmlns:a="http://schemas.openxmlformats.org/drawingml/2006/main" xmlns:r="http://schemas.openxmlformats.org/officeDocument/2006/relationships" xmlns:p="http://schemas.openxmlformats.org/presentationml/2006/main" showMasterSp="0" type="tx">
  <p:cSld name="66_Two Content">
    <p:bg>
      <p:bgPr>
        <a:solidFill>
          <a:srgbClr val="000000"/>
        </a:solidFill>
        <a:effectLst/>
      </p:bgPr>
    </p:bg>
    <p:spTree>
      <p:nvGrpSpPr>
        <p:cNvPr id="1" name=""/>
        <p:cNvGrpSpPr/>
        <p:nvPr/>
      </p:nvGrpSpPr>
      <p:grpSpPr>
        <a:xfrm>
          <a:off x="0" y="0"/>
          <a:ext cx="0" cy="0"/>
          <a:chOff x="0" y="0"/>
          <a:chExt cx="0" cy="0"/>
        </a:xfrm>
      </p:grpSpPr>
      <p:sp>
        <p:nvSpPr>
          <p:cNvPr id="1035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5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5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4164894"/>
      </p:ext>
    </p:extLst>
  </p:cSld>
  <p:clrMapOvr>
    <a:masterClrMapping/>
  </p:clrMapOvr>
  <p:transition spd="med"/>
</p:sldLayout>
</file>

<file path=ppt/slideLayouts/slideLayout1517.xml><?xml version="1.0" encoding="utf-8"?>
<p:sldLayout xmlns:a="http://schemas.openxmlformats.org/drawingml/2006/main" xmlns:r="http://schemas.openxmlformats.org/officeDocument/2006/relationships" xmlns:p="http://schemas.openxmlformats.org/presentationml/2006/main" showMasterSp="0" type="tx">
  <p:cSld name="67_Comparison">
    <p:bg>
      <p:bgPr>
        <a:solidFill>
          <a:srgbClr val="000000"/>
        </a:solidFill>
        <a:effectLst/>
      </p:bgPr>
    </p:bg>
    <p:spTree>
      <p:nvGrpSpPr>
        <p:cNvPr id="1" name=""/>
        <p:cNvGrpSpPr/>
        <p:nvPr/>
      </p:nvGrpSpPr>
      <p:grpSpPr>
        <a:xfrm>
          <a:off x="0" y="0"/>
          <a:ext cx="0" cy="0"/>
          <a:chOff x="0" y="0"/>
          <a:chExt cx="0" cy="0"/>
        </a:xfrm>
      </p:grpSpPr>
      <p:sp>
        <p:nvSpPr>
          <p:cNvPr id="1036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6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6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036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83756600"/>
      </p:ext>
    </p:extLst>
  </p:cSld>
  <p:clrMapOvr>
    <a:masterClrMapping/>
  </p:clrMapOvr>
  <p:transition spd="med"/>
</p:sldLayout>
</file>

<file path=ppt/slideLayouts/slideLayout1518.xml><?xml version="1.0" encoding="utf-8"?>
<p:sldLayout xmlns:a="http://schemas.openxmlformats.org/drawingml/2006/main" xmlns:r="http://schemas.openxmlformats.org/officeDocument/2006/relationships" xmlns:p="http://schemas.openxmlformats.org/presentationml/2006/main" showMasterSp="0" type="tx">
  <p:cSld name="67_Title Only">
    <p:bg>
      <p:bgPr>
        <a:solidFill>
          <a:srgbClr val="000000"/>
        </a:solidFill>
        <a:effectLst/>
      </p:bgPr>
    </p:bg>
    <p:spTree>
      <p:nvGrpSpPr>
        <p:cNvPr id="1" name=""/>
        <p:cNvGrpSpPr/>
        <p:nvPr/>
      </p:nvGrpSpPr>
      <p:grpSpPr>
        <a:xfrm>
          <a:off x="0" y="0"/>
          <a:ext cx="0" cy="0"/>
          <a:chOff x="0" y="0"/>
          <a:chExt cx="0" cy="0"/>
        </a:xfrm>
      </p:grpSpPr>
      <p:sp>
        <p:nvSpPr>
          <p:cNvPr id="1037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7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86360633"/>
      </p:ext>
    </p:extLst>
  </p:cSld>
  <p:clrMapOvr>
    <a:masterClrMapping/>
  </p:clrMapOvr>
  <p:transition spd="med"/>
</p:sldLayout>
</file>

<file path=ppt/slideLayouts/slideLayout1519.xml><?xml version="1.0" encoding="utf-8"?>
<p:sldLayout xmlns:a="http://schemas.openxmlformats.org/drawingml/2006/main" xmlns:r="http://schemas.openxmlformats.org/officeDocument/2006/relationships" xmlns:p="http://schemas.openxmlformats.org/presentationml/2006/main" showMasterSp="0" type="tx">
  <p:cSld name="70_Blank">
    <p:bg>
      <p:bgPr>
        <a:solidFill>
          <a:srgbClr val="000000"/>
        </a:solidFill>
        <a:effectLst/>
      </p:bgPr>
    </p:bg>
    <p:spTree>
      <p:nvGrpSpPr>
        <p:cNvPr id="1" name=""/>
        <p:cNvGrpSpPr/>
        <p:nvPr/>
      </p:nvGrpSpPr>
      <p:grpSpPr>
        <a:xfrm>
          <a:off x="0" y="0"/>
          <a:ext cx="0" cy="0"/>
          <a:chOff x="0" y="0"/>
          <a:chExt cx="0" cy="0"/>
        </a:xfrm>
      </p:grpSpPr>
      <p:sp>
        <p:nvSpPr>
          <p:cNvPr id="1037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78542400"/>
      </p:ext>
    </p:extLst>
  </p:cSld>
  <p:clrMapOvr>
    <a:masterClrMapping/>
  </p:clrMapOvr>
  <p:transition spd="med"/>
</p:sldLayout>
</file>

<file path=ppt/slideLayouts/slideLayout1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ln/>
        </p:spPr>
        <p:txBody>
          <a:bodyPr/>
          <a:lstStyle>
            <a:lvl1pPr>
              <a:defRPr/>
            </a:lvl1pPr>
          </a:lstStyle>
          <a:p>
            <a:pPr>
              <a:defRPr/>
            </a:pPr>
            <a:endParaRPr lang="en-US" altLang="zh-CN"/>
          </a:p>
        </p:txBody>
      </p:sp>
      <p:sp>
        <p:nvSpPr>
          <p:cNvPr id="5"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6" name="Slide Number Placeholder 5"/>
          <p:cNvSpPr>
            <a:spLocks noGrp="1"/>
          </p:cNvSpPr>
          <p:nvPr>
            <p:ph type="sldNum" sz="quarter" idx="12"/>
          </p:nvPr>
        </p:nvSpPr>
        <p:spPr>
          <a:ln/>
        </p:spPr>
        <p:txBody>
          <a:bodyPr/>
          <a:lstStyle>
            <a:lvl1pPr>
              <a:defRPr/>
            </a:lvl1pPr>
          </a:lstStyle>
          <a:p>
            <a:pPr>
              <a:defRPr/>
            </a:pPr>
            <a:fld id="{41EC736E-78D6-044D-AFD5-6A855DBC4BC4}" type="slidenum">
              <a:rPr lang="en-US" altLang="zh-CN"/>
              <a:pPr>
                <a:defRPr/>
              </a:pPr>
              <a:t>‹#›</a:t>
            </a:fld>
            <a:endParaRPr lang="en-US" altLang="zh-CN"/>
          </a:p>
        </p:txBody>
      </p:sp>
    </p:spTree>
    <p:extLst>
      <p:ext uri="{BB962C8B-B14F-4D97-AF65-F5344CB8AC3E}">
        <p14:creationId xmlns:p14="http://schemas.microsoft.com/office/powerpoint/2010/main" val="507412930"/>
      </p:ext>
    </p:extLst>
  </p:cSld>
  <p:clrMapOvr>
    <a:masterClrMapping/>
  </p:clrMapOvr>
</p:sldLayout>
</file>

<file path=ppt/slideLayouts/slideLayout1520.xml><?xml version="1.0" encoding="utf-8"?>
<p:sldLayout xmlns:a="http://schemas.openxmlformats.org/drawingml/2006/main" xmlns:r="http://schemas.openxmlformats.org/officeDocument/2006/relationships" xmlns:p="http://schemas.openxmlformats.org/presentationml/2006/main" showMasterSp="0" type="tx">
  <p:cSld name="67_Content with Caption">
    <p:bg>
      <p:bgPr>
        <a:solidFill>
          <a:srgbClr val="000000"/>
        </a:solidFill>
        <a:effectLst/>
      </p:bgPr>
    </p:bg>
    <p:spTree>
      <p:nvGrpSpPr>
        <p:cNvPr id="1" name=""/>
        <p:cNvGrpSpPr/>
        <p:nvPr/>
      </p:nvGrpSpPr>
      <p:grpSpPr>
        <a:xfrm>
          <a:off x="0" y="0"/>
          <a:ext cx="0" cy="0"/>
          <a:chOff x="0" y="0"/>
          <a:chExt cx="0" cy="0"/>
        </a:xfrm>
      </p:grpSpPr>
      <p:sp>
        <p:nvSpPr>
          <p:cNvPr id="1038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8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8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038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52265604"/>
      </p:ext>
    </p:extLst>
  </p:cSld>
  <p:clrMapOvr>
    <a:masterClrMapping/>
  </p:clrMapOvr>
  <p:transition spd="med"/>
</p:sldLayout>
</file>

<file path=ppt/slideLayouts/slideLayout1521.xml><?xml version="1.0" encoding="utf-8"?>
<p:sldLayout xmlns:a="http://schemas.openxmlformats.org/drawingml/2006/main" xmlns:r="http://schemas.openxmlformats.org/officeDocument/2006/relationships" xmlns:p="http://schemas.openxmlformats.org/presentationml/2006/main" showMasterSp="0" type="tx">
  <p:cSld name="67_Picture with Caption">
    <p:bg>
      <p:bgPr>
        <a:solidFill>
          <a:srgbClr val="000000"/>
        </a:solidFill>
        <a:effectLst/>
      </p:bgPr>
    </p:bg>
    <p:spTree>
      <p:nvGrpSpPr>
        <p:cNvPr id="1" name=""/>
        <p:cNvGrpSpPr/>
        <p:nvPr/>
      </p:nvGrpSpPr>
      <p:grpSpPr>
        <a:xfrm>
          <a:off x="0" y="0"/>
          <a:ext cx="0" cy="0"/>
          <a:chOff x="0" y="0"/>
          <a:chExt cx="0" cy="0"/>
        </a:xfrm>
      </p:grpSpPr>
      <p:sp>
        <p:nvSpPr>
          <p:cNvPr id="1039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9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39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9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1835767"/>
      </p:ext>
    </p:extLst>
  </p:cSld>
  <p:clrMapOvr>
    <a:masterClrMapping/>
  </p:clrMapOvr>
  <p:transition spd="med"/>
</p:sldLayout>
</file>

<file path=ppt/slideLayouts/slideLayout1522.xml><?xml version="1.0" encoding="utf-8"?>
<p:sldLayout xmlns:a="http://schemas.openxmlformats.org/drawingml/2006/main" xmlns:r="http://schemas.openxmlformats.org/officeDocument/2006/relationships" xmlns:p="http://schemas.openxmlformats.org/presentationml/2006/main" showMasterSp="0" type="tx">
  <p:cSld name="Content">
    <p:bg>
      <p:bgPr>
        <a:solidFill>
          <a:srgbClr val="000000"/>
        </a:solidFill>
        <a:effectLst/>
      </p:bgPr>
    </p:bg>
    <p:spTree>
      <p:nvGrpSpPr>
        <p:cNvPr id="1" name=""/>
        <p:cNvGrpSpPr/>
        <p:nvPr/>
      </p:nvGrpSpPr>
      <p:grpSpPr>
        <a:xfrm>
          <a:off x="0" y="0"/>
          <a:ext cx="0" cy="0"/>
          <a:chOff x="0" y="0"/>
          <a:chExt cx="0" cy="0"/>
        </a:xfrm>
      </p:grpSpPr>
      <p:sp>
        <p:nvSpPr>
          <p:cNvPr id="10406" name="Body Level One…"/>
          <p:cNvSpPr txBox="1">
            <a:spLocks noGrp="1"/>
          </p:cNvSpPr>
          <p:nvPr>
            <p:ph type="body" idx="1"/>
          </p:nvPr>
        </p:nvSpPr>
        <p:spPr>
          <a:xfrm>
            <a:off x="685800" y="609600"/>
            <a:ext cx="7772400" cy="54864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40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42547158"/>
      </p:ext>
    </p:extLst>
  </p:cSld>
  <p:clrMapOvr>
    <a:masterClrMapping/>
  </p:clrMapOvr>
  <p:transition spd="med"/>
</p:sldLayout>
</file>

<file path=ppt/slideLayouts/slideLayout1523.xml><?xml version="1.0" encoding="utf-8"?>
<p:sldLayout xmlns:a="http://schemas.openxmlformats.org/drawingml/2006/main" xmlns:r="http://schemas.openxmlformats.org/officeDocument/2006/relationships" xmlns:p="http://schemas.openxmlformats.org/presentationml/2006/main" showMasterSp="0" type="tx">
  <p:cSld name="73_Title Slide">
    <p:bg>
      <p:bgPr>
        <a:solidFill>
          <a:srgbClr val="474747"/>
        </a:solidFill>
        <a:effectLst/>
      </p:bgPr>
    </p:bg>
    <p:spTree>
      <p:nvGrpSpPr>
        <p:cNvPr id="1" name=""/>
        <p:cNvGrpSpPr/>
        <p:nvPr/>
      </p:nvGrpSpPr>
      <p:grpSpPr>
        <a:xfrm>
          <a:off x="0" y="0"/>
          <a:ext cx="0" cy="0"/>
          <a:chOff x="0" y="0"/>
          <a:chExt cx="0" cy="0"/>
        </a:xfrm>
      </p:grpSpPr>
      <p:grpSp>
        <p:nvGrpSpPr>
          <p:cNvPr id="10443" name="Group 31"/>
          <p:cNvGrpSpPr/>
          <p:nvPr/>
        </p:nvGrpSpPr>
        <p:grpSpPr>
          <a:xfrm>
            <a:off x="-1" y="-1"/>
            <a:ext cx="9132890" cy="6845301"/>
            <a:chOff x="0" y="0"/>
            <a:chExt cx="9132888" cy="6845300"/>
          </a:xfrm>
        </p:grpSpPr>
        <p:sp>
          <p:nvSpPr>
            <p:cNvPr id="10414"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438" name="Group 26"/>
            <p:cNvGrpSpPr/>
            <p:nvPr/>
          </p:nvGrpSpPr>
          <p:grpSpPr>
            <a:xfrm>
              <a:off x="390524" y="323850"/>
              <a:ext cx="8366127" cy="6172200"/>
              <a:chOff x="0" y="0"/>
              <a:chExt cx="8366125" cy="6172200"/>
            </a:xfrm>
          </p:grpSpPr>
          <p:sp>
            <p:nvSpPr>
              <p:cNvPr id="10415"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16"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17"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18"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19"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0"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1"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2"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3"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4"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5"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6"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7"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8"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9"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0"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1"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2"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3"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4"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5"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6"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7"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442" name="Group 30"/>
            <p:cNvGrpSpPr/>
            <p:nvPr/>
          </p:nvGrpSpPr>
          <p:grpSpPr>
            <a:xfrm>
              <a:off x="-1" y="-1"/>
              <a:ext cx="1978026" cy="1955801"/>
              <a:chOff x="0" y="0"/>
              <a:chExt cx="1978025" cy="1955800"/>
            </a:xfrm>
          </p:grpSpPr>
          <p:sp>
            <p:nvSpPr>
              <p:cNvPr id="10439"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40"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41"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444" name="Title Text"/>
          <p:cNvSpPr txBox="1">
            <a:spLocks noGrp="1"/>
          </p:cNvSpPr>
          <p:nvPr>
            <p:ph type="title"/>
          </p:nvPr>
        </p:nvSpPr>
        <p:spPr>
          <a:xfrm>
            <a:off x="685800" y="2130425"/>
            <a:ext cx="7772400" cy="1470025"/>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44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446"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54298712"/>
      </p:ext>
    </p:extLst>
  </p:cSld>
  <p:clrMapOvr>
    <a:masterClrMapping/>
  </p:clrMapOvr>
  <p:transition spd="med"/>
</p:sldLayout>
</file>

<file path=ppt/slideLayouts/slideLayout1524.xml><?xml version="1.0" encoding="utf-8"?>
<p:sldLayout xmlns:a="http://schemas.openxmlformats.org/drawingml/2006/main" xmlns:r="http://schemas.openxmlformats.org/officeDocument/2006/relationships" xmlns:p="http://schemas.openxmlformats.org/presentationml/2006/main" showMasterSp="0" type="tx">
  <p:cSld name="71_Title and Content">
    <p:bg>
      <p:bgPr>
        <a:solidFill>
          <a:srgbClr val="474747"/>
        </a:solidFill>
        <a:effectLst/>
      </p:bgPr>
    </p:bg>
    <p:spTree>
      <p:nvGrpSpPr>
        <p:cNvPr id="1" name=""/>
        <p:cNvGrpSpPr/>
        <p:nvPr/>
      </p:nvGrpSpPr>
      <p:grpSpPr>
        <a:xfrm>
          <a:off x="0" y="0"/>
          <a:ext cx="0" cy="0"/>
          <a:chOff x="0" y="0"/>
          <a:chExt cx="0" cy="0"/>
        </a:xfrm>
      </p:grpSpPr>
      <p:grpSp>
        <p:nvGrpSpPr>
          <p:cNvPr id="10482" name="Group 31"/>
          <p:cNvGrpSpPr/>
          <p:nvPr/>
        </p:nvGrpSpPr>
        <p:grpSpPr>
          <a:xfrm>
            <a:off x="-1" y="-1"/>
            <a:ext cx="9132890" cy="6845301"/>
            <a:chOff x="0" y="0"/>
            <a:chExt cx="9132888" cy="6845300"/>
          </a:xfrm>
        </p:grpSpPr>
        <p:sp>
          <p:nvSpPr>
            <p:cNvPr id="10453"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477" name="Group 26"/>
            <p:cNvGrpSpPr/>
            <p:nvPr/>
          </p:nvGrpSpPr>
          <p:grpSpPr>
            <a:xfrm>
              <a:off x="390524" y="323850"/>
              <a:ext cx="8366127" cy="6172200"/>
              <a:chOff x="0" y="0"/>
              <a:chExt cx="8366125" cy="6172200"/>
            </a:xfrm>
          </p:grpSpPr>
          <p:sp>
            <p:nvSpPr>
              <p:cNvPr id="10454"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55"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56"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57"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58"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59"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0"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1"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2"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3"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4"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5"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6"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7"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8"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9"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0"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1"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2"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3"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4"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5"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6"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481" name="Group 30"/>
            <p:cNvGrpSpPr/>
            <p:nvPr/>
          </p:nvGrpSpPr>
          <p:grpSpPr>
            <a:xfrm>
              <a:off x="-1" y="-1"/>
              <a:ext cx="1978026" cy="1955801"/>
              <a:chOff x="0" y="0"/>
              <a:chExt cx="1978025" cy="1955800"/>
            </a:xfrm>
          </p:grpSpPr>
          <p:sp>
            <p:nvSpPr>
              <p:cNvPr id="10478"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9"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80"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483"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484" name="Body Level One…"/>
          <p:cNvSpPr txBox="1">
            <a:spLocks noGrp="1"/>
          </p:cNvSpPr>
          <p:nvPr>
            <p:ph type="body" idx="1"/>
          </p:nvPr>
        </p:nvSpPr>
        <p:spPr>
          <a:xfrm>
            <a:off x="457200" y="1600200"/>
            <a:ext cx="8229600" cy="4525963"/>
          </a:xfrm>
          <a:prstGeom prst="rect">
            <a:avLst/>
          </a:prstGeom>
        </p:spPr>
        <p:txBody>
          <a:bodyPr>
            <a:normAutofit/>
          </a:bodyPr>
          <a:lstStyle>
            <a:lvl1pPr>
              <a:buClr>
                <a:srgbClr val="790015"/>
              </a:buClr>
              <a:buSzPct val="75000"/>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485"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18972468"/>
      </p:ext>
    </p:extLst>
  </p:cSld>
  <p:clrMapOvr>
    <a:masterClrMapping/>
  </p:clrMapOvr>
  <p:transition spd="med"/>
</p:sldLayout>
</file>

<file path=ppt/slideLayouts/slideLayout1525.xml><?xml version="1.0" encoding="utf-8"?>
<p:sldLayout xmlns:a="http://schemas.openxmlformats.org/drawingml/2006/main" xmlns:r="http://schemas.openxmlformats.org/officeDocument/2006/relationships" xmlns:p="http://schemas.openxmlformats.org/presentationml/2006/main" showMasterSp="0" type="tx">
  <p:cSld name="67_Section Header">
    <p:bg>
      <p:bgPr>
        <a:solidFill>
          <a:srgbClr val="474747"/>
        </a:solidFill>
        <a:effectLst/>
      </p:bgPr>
    </p:bg>
    <p:spTree>
      <p:nvGrpSpPr>
        <p:cNvPr id="1" name=""/>
        <p:cNvGrpSpPr/>
        <p:nvPr/>
      </p:nvGrpSpPr>
      <p:grpSpPr>
        <a:xfrm>
          <a:off x="0" y="0"/>
          <a:ext cx="0" cy="0"/>
          <a:chOff x="0" y="0"/>
          <a:chExt cx="0" cy="0"/>
        </a:xfrm>
      </p:grpSpPr>
      <p:grpSp>
        <p:nvGrpSpPr>
          <p:cNvPr id="10521" name="Group 31"/>
          <p:cNvGrpSpPr/>
          <p:nvPr/>
        </p:nvGrpSpPr>
        <p:grpSpPr>
          <a:xfrm>
            <a:off x="-1" y="-1"/>
            <a:ext cx="9132890" cy="6845301"/>
            <a:chOff x="0" y="0"/>
            <a:chExt cx="9132888" cy="6845300"/>
          </a:xfrm>
        </p:grpSpPr>
        <p:sp>
          <p:nvSpPr>
            <p:cNvPr id="10492"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516" name="Group 26"/>
            <p:cNvGrpSpPr/>
            <p:nvPr/>
          </p:nvGrpSpPr>
          <p:grpSpPr>
            <a:xfrm>
              <a:off x="390524" y="323850"/>
              <a:ext cx="8366127" cy="6172200"/>
              <a:chOff x="0" y="0"/>
              <a:chExt cx="8366125" cy="6172200"/>
            </a:xfrm>
          </p:grpSpPr>
          <p:sp>
            <p:nvSpPr>
              <p:cNvPr id="10493"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4"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5"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6"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7"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8"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9"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0"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1"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2"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3"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4"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5"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6"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7"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8"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9"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0"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1"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2"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3"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4"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5"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520" name="Group 30"/>
            <p:cNvGrpSpPr/>
            <p:nvPr/>
          </p:nvGrpSpPr>
          <p:grpSpPr>
            <a:xfrm>
              <a:off x="-1" y="-1"/>
              <a:ext cx="1978026" cy="1955801"/>
              <a:chOff x="0" y="0"/>
              <a:chExt cx="1978025" cy="1955800"/>
            </a:xfrm>
          </p:grpSpPr>
          <p:sp>
            <p:nvSpPr>
              <p:cNvPr id="10517"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8"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9"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52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5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524"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78298021"/>
      </p:ext>
    </p:extLst>
  </p:cSld>
  <p:clrMapOvr>
    <a:masterClrMapping/>
  </p:clrMapOvr>
  <p:transition spd="med"/>
</p:sldLayout>
</file>

<file path=ppt/slideLayouts/slideLayout1526.xml><?xml version="1.0" encoding="utf-8"?>
<p:sldLayout xmlns:a="http://schemas.openxmlformats.org/drawingml/2006/main" xmlns:r="http://schemas.openxmlformats.org/officeDocument/2006/relationships" xmlns:p="http://schemas.openxmlformats.org/presentationml/2006/main" showMasterSp="0" type="tx">
  <p:cSld name="67_Two Content">
    <p:bg>
      <p:bgPr>
        <a:solidFill>
          <a:srgbClr val="474747"/>
        </a:solidFill>
        <a:effectLst/>
      </p:bgPr>
    </p:bg>
    <p:spTree>
      <p:nvGrpSpPr>
        <p:cNvPr id="1" name=""/>
        <p:cNvGrpSpPr/>
        <p:nvPr/>
      </p:nvGrpSpPr>
      <p:grpSpPr>
        <a:xfrm>
          <a:off x="0" y="0"/>
          <a:ext cx="0" cy="0"/>
          <a:chOff x="0" y="0"/>
          <a:chExt cx="0" cy="0"/>
        </a:xfrm>
      </p:grpSpPr>
      <p:grpSp>
        <p:nvGrpSpPr>
          <p:cNvPr id="10560" name="Group 31"/>
          <p:cNvGrpSpPr/>
          <p:nvPr/>
        </p:nvGrpSpPr>
        <p:grpSpPr>
          <a:xfrm>
            <a:off x="-1" y="-1"/>
            <a:ext cx="9132890" cy="6845301"/>
            <a:chOff x="0" y="0"/>
            <a:chExt cx="9132888" cy="6845300"/>
          </a:xfrm>
        </p:grpSpPr>
        <p:sp>
          <p:nvSpPr>
            <p:cNvPr id="10531"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555" name="Group 26"/>
            <p:cNvGrpSpPr/>
            <p:nvPr/>
          </p:nvGrpSpPr>
          <p:grpSpPr>
            <a:xfrm>
              <a:off x="390524" y="323850"/>
              <a:ext cx="8366127" cy="6172200"/>
              <a:chOff x="0" y="0"/>
              <a:chExt cx="8366125" cy="6172200"/>
            </a:xfrm>
          </p:grpSpPr>
          <p:sp>
            <p:nvSpPr>
              <p:cNvPr id="10532"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3"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4"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5"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6"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7"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8"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9"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0"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1"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2"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3"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4"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5"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6"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7"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8"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9"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0"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1"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2"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3"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4"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559" name="Group 30"/>
            <p:cNvGrpSpPr/>
            <p:nvPr/>
          </p:nvGrpSpPr>
          <p:grpSpPr>
            <a:xfrm>
              <a:off x="-1" y="-1"/>
              <a:ext cx="1978026" cy="1955801"/>
              <a:chOff x="0" y="0"/>
              <a:chExt cx="1978025" cy="1955800"/>
            </a:xfrm>
          </p:grpSpPr>
          <p:sp>
            <p:nvSpPr>
              <p:cNvPr id="10556"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7"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8"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561"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56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lr>
                <a:srgbClr val="790015"/>
              </a:buClr>
              <a:buSzPct val="75000"/>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790575" indent="-333375">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1234439" indent="-320039">
              <a:spcBef>
                <a:spcPts val="600"/>
              </a:spcBef>
              <a:buClr>
                <a:srgbClr val="790015"/>
              </a:buCl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1727200" indent="-355600">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2184400" indent="-355600">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563"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34503380"/>
      </p:ext>
    </p:extLst>
  </p:cSld>
  <p:clrMapOvr>
    <a:masterClrMapping/>
  </p:clrMapOvr>
  <p:transition spd="med"/>
</p:sldLayout>
</file>

<file path=ppt/slideLayouts/slideLayout1527.xml><?xml version="1.0" encoding="utf-8"?>
<p:sldLayout xmlns:a="http://schemas.openxmlformats.org/drawingml/2006/main" xmlns:r="http://schemas.openxmlformats.org/officeDocument/2006/relationships" xmlns:p="http://schemas.openxmlformats.org/presentationml/2006/main" showMasterSp="0" type="tx">
  <p:cSld name="68_Comparison">
    <p:bg>
      <p:bgPr>
        <a:solidFill>
          <a:srgbClr val="474747"/>
        </a:solidFill>
        <a:effectLst/>
      </p:bgPr>
    </p:bg>
    <p:spTree>
      <p:nvGrpSpPr>
        <p:cNvPr id="1" name=""/>
        <p:cNvGrpSpPr/>
        <p:nvPr/>
      </p:nvGrpSpPr>
      <p:grpSpPr>
        <a:xfrm>
          <a:off x="0" y="0"/>
          <a:ext cx="0" cy="0"/>
          <a:chOff x="0" y="0"/>
          <a:chExt cx="0" cy="0"/>
        </a:xfrm>
      </p:grpSpPr>
      <p:grpSp>
        <p:nvGrpSpPr>
          <p:cNvPr id="10599" name="Group 31"/>
          <p:cNvGrpSpPr/>
          <p:nvPr/>
        </p:nvGrpSpPr>
        <p:grpSpPr>
          <a:xfrm>
            <a:off x="-1" y="-1"/>
            <a:ext cx="9132890" cy="6845301"/>
            <a:chOff x="0" y="0"/>
            <a:chExt cx="9132888" cy="6845300"/>
          </a:xfrm>
        </p:grpSpPr>
        <p:sp>
          <p:nvSpPr>
            <p:cNvPr id="10570"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594" name="Group 26"/>
            <p:cNvGrpSpPr/>
            <p:nvPr/>
          </p:nvGrpSpPr>
          <p:grpSpPr>
            <a:xfrm>
              <a:off x="390524" y="323850"/>
              <a:ext cx="8366127" cy="6172200"/>
              <a:chOff x="0" y="0"/>
              <a:chExt cx="8366125" cy="6172200"/>
            </a:xfrm>
          </p:grpSpPr>
          <p:sp>
            <p:nvSpPr>
              <p:cNvPr id="10571"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2"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3"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4"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5"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6"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7"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8"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9"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0"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1"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2"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3"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4"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5"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6"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7"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8"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9"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0"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1"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2"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3"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598" name="Group 30"/>
            <p:cNvGrpSpPr/>
            <p:nvPr/>
          </p:nvGrpSpPr>
          <p:grpSpPr>
            <a:xfrm>
              <a:off x="-1" y="-1"/>
              <a:ext cx="1978026" cy="1955801"/>
              <a:chOff x="0" y="0"/>
              <a:chExt cx="1978025" cy="1955800"/>
            </a:xfrm>
          </p:grpSpPr>
          <p:sp>
            <p:nvSpPr>
              <p:cNvPr id="10595"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6"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7"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600"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6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60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pPr>
            <a:endParaRPr/>
          </a:p>
        </p:txBody>
      </p:sp>
      <p:sp>
        <p:nvSpPr>
          <p:cNvPr id="10603"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91567528"/>
      </p:ext>
    </p:extLst>
  </p:cSld>
  <p:clrMapOvr>
    <a:masterClrMapping/>
  </p:clrMapOvr>
  <p:transition spd="med"/>
</p:sldLayout>
</file>

<file path=ppt/slideLayouts/slideLayout1528.xml><?xml version="1.0" encoding="utf-8"?>
<p:sldLayout xmlns:a="http://schemas.openxmlformats.org/drawingml/2006/main" xmlns:r="http://schemas.openxmlformats.org/officeDocument/2006/relationships" xmlns:p="http://schemas.openxmlformats.org/presentationml/2006/main" showMasterSp="0" type="tx">
  <p:cSld name="68_Title Only">
    <p:bg>
      <p:bgPr>
        <a:solidFill>
          <a:srgbClr val="474747"/>
        </a:solidFill>
        <a:effectLst/>
      </p:bgPr>
    </p:bg>
    <p:spTree>
      <p:nvGrpSpPr>
        <p:cNvPr id="1" name=""/>
        <p:cNvGrpSpPr/>
        <p:nvPr/>
      </p:nvGrpSpPr>
      <p:grpSpPr>
        <a:xfrm>
          <a:off x="0" y="0"/>
          <a:ext cx="0" cy="0"/>
          <a:chOff x="0" y="0"/>
          <a:chExt cx="0" cy="0"/>
        </a:xfrm>
      </p:grpSpPr>
      <p:grpSp>
        <p:nvGrpSpPr>
          <p:cNvPr id="10639" name="Group 31"/>
          <p:cNvGrpSpPr/>
          <p:nvPr/>
        </p:nvGrpSpPr>
        <p:grpSpPr>
          <a:xfrm>
            <a:off x="-1" y="-1"/>
            <a:ext cx="9132890" cy="6845301"/>
            <a:chOff x="0" y="0"/>
            <a:chExt cx="9132888" cy="6845300"/>
          </a:xfrm>
        </p:grpSpPr>
        <p:sp>
          <p:nvSpPr>
            <p:cNvPr id="10610"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634" name="Group 26"/>
            <p:cNvGrpSpPr/>
            <p:nvPr/>
          </p:nvGrpSpPr>
          <p:grpSpPr>
            <a:xfrm>
              <a:off x="390524" y="323850"/>
              <a:ext cx="8366127" cy="6172200"/>
              <a:chOff x="0" y="0"/>
              <a:chExt cx="8366125" cy="6172200"/>
            </a:xfrm>
          </p:grpSpPr>
          <p:sp>
            <p:nvSpPr>
              <p:cNvPr id="10611"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2"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3"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4"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5"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6"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7"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8"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9"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0"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1"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2"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3"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4"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5"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6"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7"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8"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9"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0"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1"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2"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3"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638" name="Group 30"/>
            <p:cNvGrpSpPr/>
            <p:nvPr/>
          </p:nvGrpSpPr>
          <p:grpSpPr>
            <a:xfrm>
              <a:off x="-1" y="-1"/>
              <a:ext cx="1978026" cy="1955801"/>
              <a:chOff x="0" y="0"/>
              <a:chExt cx="1978025" cy="1955800"/>
            </a:xfrm>
          </p:grpSpPr>
          <p:sp>
            <p:nvSpPr>
              <p:cNvPr id="10635"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6"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7"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640"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641"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9218651"/>
      </p:ext>
    </p:extLst>
  </p:cSld>
  <p:clrMapOvr>
    <a:masterClrMapping/>
  </p:clrMapOvr>
  <p:transition spd="med"/>
</p:sldLayout>
</file>

<file path=ppt/slideLayouts/slideLayout1529.xml><?xml version="1.0" encoding="utf-8"?>
<p:sldLayout xmlns:a="http://schemas.openxmlformats.org/drawingml/2006/main" xmlns:r="http://schemas.openxmlformats.org/officeDocument/2006/relationships" xmlns:p="http://schemas.openxmlformats.org/presentationml/2006/main" showMasterSp="0" type="tx">
  <p:cSld name="71_Blank">
    <p:bg>
      <p:bgPr>
        <a:solidFill>
          <a:srgbClr val="474747"/>
        </a:solidFill>
        <a:effectLst/>
      </p:bgPr>
    </p:bg>
    <p:spTree>
      <p:nvGrpSpPr>
        <p:cNvPr id="1" name=""/>
        <p:cNvGrpSpPr/>
        <p:nvPr/>
      </p:nvGrpSpPr>
      <p:grpSpPr>
        <a:xfrm>
          <a:off x="0" y="0"/>
          <a:ext cx="0" cy="0"/>
          <a:chOff x="0" y="0"/>
          <a:chExt cx="0" cy="0"/>
        </a:xfrm>
      </p:grpSpPr>
      <p:grpSp>
        <p:nvGrpSpPr>
          <p:cNvPr id="10677" name="Group 31"/>
          <p:cNvGrpSpPr/>
          <p:nvPr/>
        </p:nvGrpSpPr>
        <p:grpSpPr>
          <a:xfrm>
            <a:off x="-1" y="-1"/>
            <a:ext cx="9132890" cy="6845301"/>
            <a:chOff x="0" y="0"/>
            <a:chExt cx="9132888" cy="6845300"/>
          </a:xfrm>
        </p:grpSpPr>
        <p:sp>
          <p:nvSpPr>
            <p:cNvPr id="10648"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672" name="Group 26"/>
            <p:cNvGrpSpPr/>
            <p:nvPr/>
          </p:nvGrpSpPr>
          <p:grpSpPr>
            <a:xfrm>
              <a:off x="390524" y="323850"/>
              <a:ext cx="8366127" cy="6172200"/>
              <a:chOff x="0" y="0"/>
              <a:chExt cx="8366125" cy="6172200"/>
            </a:xfrm>
          </p:grpSpPr>
          <p:sp>
            <p:nvSpPr>
              <p:cNvPr id="10649"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0"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1"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2"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3"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4"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5"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6"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7"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8"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9"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0"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1"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2"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3"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4"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5"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6"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7"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8"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9"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70"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71"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676" name="Group 30"/>
            <p:cNvGrpSpPr/>
            <p:nvPr/>
          </p:nvGrpSpPr>
          <p:grpSpPr>
            <a:xfrm>
              <a:off x="-1" y="-1"/>
              <a:ext cx="1978026" cy="1955801"/>
              <a:chOff x="0" y="0"/>
              <a:chExt cx="1978025" cy="1955800"/>
            </a:xfrm>
          </p:grpSpPr>
          <p:sp>
            <p:nvSpPr>
              <p:cNvPr id="10673"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74"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75"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678"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83969606"/>
      </p:ext>
    </p:extLst>
  </p:cSld>
  <p:clrMapOvr>
    <a:masterClrMapping/>
  </p:clrMapOvr>
  <p:transition spd="med"/>
</p:sldLayout>
</file>

<file path=ppt/slideLayouts/slideLayout1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189" y="4406802"/>
            <a:ext cx="7772176" cy="1361777"/>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189" y="2906613"/>
            <a:ext cx="7772176" cy="1500188"/>
          </a:xfrm>
        </p:spPr>
        <p:txBody>
          <a:bodyPr anchor="b"/>
          <a:lstStyle>
            <a:lvl1pPr marL="0" indent="0">
              <a:buNone/>
              <a:defRPr sz="1400"/>
            </a:lvl1pPr>
            <a:lvl2pPr marL="320363" indent="0">
              <a:buNone/>
              <a:defRPr sz="1300"/>
            </a:lvl2pPr>
            <a:lvl3pPr marL="640739" indent="0">
              <a:buNone/>
              <a:defRPr sz="1100"/>
            </a:lvl3pPr>
            <a:lvl4pPr marL="961120" indent="0">
              <a:buNone/>
              <a:defRPr sz="1000"/>
            </a:lvl4pPr>
            <a:lvl5pPr marL="1281488" indent="0">
              <a:buNone/>
              <a:defRPr sz="1000"/>
            </a:lvl5pPr>
            <a:lvl6pPr marL="1601870" indent="0">
              <a:buNone/>
              <a:defRPr sz="1000"/>
            </a:lvl6pPr>
            <a:lvl7pPr marL="1922233" indent="0">
              <a:buNone/>
              <a:defRPr sz="1000"/>
            </a:lvl7pPr>
            <a:lvl8pPr marL="2242611" indent="0">
              <a:buNone/>
              <a:defRPr sz="1000"/>
            </a:lvl8pPr>
            <a:lvl9pPr marL="2562987" indent="0">
              <a:buNone/>
              <a:defRPr sz="1000"/>
            </a:lvl9pPr>
          </a:lstStyle>
          <a:p>
            <a:pPr lvl="0"/>
            <a:r>
              <a:rPr lang="en-US"/>
              <a:t>Click to edit Master text styles</a:t>
            </a:r>
          </a:p>
        </p:txBody>
      </p:sp>
      <p:sp>
        <p:nvSpPr>
          <p:cNvPr id="4" name="Date Placeholder 3"/>
          <p:cNvSpPr>
            <a:spLocks noGrp="1"/>
          </p:cNvSpPr>
          <p:nvPr>
            <p:ph type="dt" sz="half" idx="10"/>
          </p:nvPr>
        </p:nvSpPr>
        <p:spPr>
          <a:ln/>
        </p:spPr>
        <p:txBody>
          <a:bodyPr/>
          <a:lstStyle>
            <a:lvl1pPr>
              <a:defRPr/>
            </a:lvl1pPr>
          </a:lstStyle>
          <a:p>
            <a:pPr>
              <a:defRPr/>
            </a:pPr>
            <a:endParaRPr lang="en-US" altLang="zh-CN"/>
          </a:p>
        </p:txBody>
      </p:sp>
      <p:sp>
        <p:nvSpPr>
          <p:cNvPr id="5"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6" name="Slide Number Placeholder 5"/>
          <p:cNvSpPr>
            <a:spLocks noGrp="1"/>
          </p:cNvSpPr>
          <p:nvPr>
            <p:ph type="sldNum" sz="quarter" idx="12"/>
          </p:nvPr>
        </p:nvSpPr>
        <p:spPr>
          <a:ln/>
        </p:spPr>
        <p:txBody>
          <a:bodyPr/>
          <a:lstStyle>
            <a:lvl1pPr>
              <a:defRPr/>
            </a:lvl1pPr>
          </a:lstStyle>
          <a:p>
            <a:pPr>
              <a:defRPr/>
            </a:pPr>
            <a:fld id="{252588E2-5639-804D-8C5F-B14611ECD094}" type="slidenum">
              <a:rPr lang="en-US" altLang="zh-CN"/>
              <a:pPr>
                <a:defRPr/>
              </a:pPr>
              <a:t>‹#›</a:t>
            </a:fld>
            <a:endParaRPr lang="en-US" altLang="zh-CN"/>
          </a:p>
        </p:txBody>
      </p:sp>
    </p:spTree>
    <p:extLst>
      <p:ext uri="{BB962C8B-B14F-4D97-AF65-F5344CB8AC3E}">
        <p14:creationId xmlns:p14="http://schemas.microsoft.com/office/powerpoint/2010/main" val="2689526303"/>
      </p:ext>
    </p:extLst>
  </p:cSld>
  <p:clrMapOvr>
    <a:masterClrMapping/>
  </p:clrMapOvr>
</p:sldLayout>
</file>

<file path=ppt/slideLayouts/slideLayout1530.xml><?xml version="1.0" encoding="utf-8"?>
<p:sldLayout xmlns:a="http://schemas.openxmlformats.org/drawingml/2006/main" xmlns:r="http://schemas.openxmlformats.org/officeDocument/2006/relationships" xmlns:p="http://schemas.openxmlformats.org/presentationml/2006/main" showMasterSp="0" type="tx">
  <p:cSld name="68_Content with Caption">
    <p:bg>
      <p:bgPr>
        <a:solidFill>
          <a:srgbClr val="474747"/>
        </a:solidFill>
        <a:effectLst/>
      </p:bgPr>
    </p:bg>
    <p:spTree>
      <p:nvGrpSpPr>
        <p:cNvPr id="1" name=""/>
        <p:cNvGrpSpPr/>
        <p:nvPr/>
      </p:nvGrpSpPr>
      <p:grpSpPr>
        <a:xfrm>
          <a:off x="0" y="0"/>
          <a:ext cx="0" cy="0"/>
          <a:chOff x="0" y="0"/>
          <a:chExt cx="0" cy="0"/>
        </a:xfrm>
      </p:grpSpPr>
      <p:grpSp>
        <p:nvGrpSpPr>
          <p:cNvPr id="10714" name="Group 31"/>
          <p:cNvGrpSpPr/>
          <p:nvPr/>
        </p:nvGrpSpPr>
        <p:grpSpPr>
          <a:xfrm>
            <a:off x="-1" y="-1"/>
            <a:ext cx="9132890" cy="6845301"/>
            <a:chOff x="0" y="0"/>
            <a:chExt cx="9132888" cy="6845300"/>
          </a:xfrm>
        </p:grpSpPr>
        <p:sp>
          <p:nvSpPr>
            <p:cNvPr id="1068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709" name="Group 26"/>
            <p:cNvGrpSpPr/>
            <p:nvPr/>
          </p:nvGrpSpPr>
          <p:grpSpPr>
            <a:xfrm>
              <a:off x="390524" y="323850"/>
              <a:ext cx="8366127" cy="6172200"/>
              <a:chOff x="0" y="0"/>
              <a:chExt cx="8366125" cy="6172200"/>
            </a:xfrm>
          </p:grpSpPr>
          <p:sp>
            <p:nvSpPr>
              <p:cNvPr id="1068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8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8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8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713" name="Group 30"/>
            <p:cNvGrpSpPr/>
            <p:nvPr/>
          </p:nvGrpSpPr>
          <p:grpSpPr>
            <a:xfrm>
              <a:off x="-1" y="-1"/>
              <a:ext cx="1978026" cy="1955801"/>
              <a:chOff x="0" y="0"/>
              <a:chExt cx="1978025" cy="1955800"/>
            </a:xfrm>
          </p:grpSpPr>
          <p:sp>
            <p:nvSpPr>
              <p:cNvPr id="10710"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1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1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715" name="Title Text"/>
          <p:cNvSpPr txBox="1">
            <a:spLocks noGrp="1"/>
          </p:cNvSpPr>
          <p:nvPr>
            <p:ph type="title"/>
          </p:nvPr>
        </p:nvSpPr>
        <p:spPr>
          <a:xfrm>
            <a:off x="457200" y="273050"/>
            <a:ext cx="3008314" cy="1162050"/>
          </a:xfrm>
          <a:prstGeom prst="rect">
            <a:avLst/>
          </a:prstGeom>
        </p:spPr>
        <p:txBody>
          <a:bodyPr/>
          <a:lstStyle>
            <a:lvl1pPr>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71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790015"/>
              </a:buClr>
              <a:buSzPct val="75000"/>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71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pPr>
            <a:endParaRPr/>
          </a:p>
        </p:txBody>
      </p:sp>
      <p:sp>
        <p:nvSpPr>
          <p:cNvPr id="10718"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03882325"/>
      </p:ext>
    </p:extLst>
  </p:cSld>
  <p:clrMapOvr>
    <a:masterClrMapping/>
  </p:clrMapOvr>
  <p:transition spd="med"/>
</p:sldLayout>
</file>

<file path=ppt/slideLayouts/slideLayout1531.xml><?xml version="1.0" encoding="utf-8"?>
<p:sldLayout xmlns:a="http://schemas.openxmlformats.org/drawingml/2006/main" xmlns:r="http://schemas.openxmlformats.org/officeDocument/2006/relationships" xmlns:p="http://schemas.openxmlformats.org/presentationml/2006/main" showMasterSp="0" type="tx">
  <p:cSld name="68_Picture with Caption">
    <p:bg>
      <p:bgPr>
        <a:solidFill>
          <a:srgbClr val="474747"/>
        </a:solidFill>
        <a:effectLst/>
      </p:bgPr>
    </p:bg>
    <p:spTree>
      <p:nvGrpSpPr>
        <p:cNvPr id="1" name=""/>
        <p:cNvGrpSpPr/>
        <p:nvPr/>
      </p:nvGrpSpPr>
      <p:grpSpPr>
        <a:xfrm>
          <a:off x="0" y="0"/>
          <a:ext cx="0" cy="0"/>
          <a:chOff x="0" y="0"/>
          <a:chExt cx="0" cy="0"/>
        </a:xfrm>
      </p:grpSpPr>
      <p:grpSp>
        <p:nvGrpSpPr>
          <p:cNvPr id="10754" name="Group 31"/>
          <p:cNvGrpSpPr/>
          <p:nvPr/>
        </p:nvGrpSpPr>
        <p:grpSpPr>
          <a:xfrm>
            <a:off x="-1" y="-1"/>
            <a:ext cx="9132890" cy="6845301"/>
            <a:chOff x="0" y="0"/>
            <a:chExt cx="9132888" cy="6845300"/>
          </a:xfrm>
        </p:grpSpPr>
        <p:sp>
          <p:nvSpPr>
            <p:cNvPr id="1072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749" name="Group 26"/>
            <p:cNvGrpSpPr/>
            <p:nvPr/>
          </p:nvGrpSpPr>
          <p:grpSpPr>
            <a:xfrm>
              <a:off x="390524" y="323850"/>
              <a:ext cx="8366127" cy="6172200"/>
              <a:chOff x="0" y="0"/>
              <a:chExt cx="8366125" cy="6172200"/>
            </a:xfrm>
          </p:grpSpPr>
          <p:sp>
            <p:nvSpPr>
              <p:cNvPr id="1072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2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2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2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753" name="Group 30"/>
            <p:cNvGrpSpPr/>
            <p:nvPr/>
          </p:nvGrpSpPr>
          <p:grpSpPr>
            <a:xfrm>
              <a:off x="-1" y="-1"/>
              <a:ext cx="1978026" cy="1955801"/>
              <a:chOff x="0" y="0"/>
              <a:chExt cx="1978025" cy="1955800"/>
            </a:xfrm>
          </p:grpSpPr>
          <p:sp>
            <p:nvSpPr>
              <p:cNvPr id="10750"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5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5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755" name="Title Text"/>
          <p:cNvSpPr txBox="1">
            <a:spLocks noGrp="1"/>
          </p:cNvSpPr>
          <p:nvPr>
            <p:ph type="title"/>
          </p:nvPr>
        </p:nvSpPr>
        <p:spPr>
          <a:xfrm>
            <a:off x="1792288" y="4800600"/>
            <a:ext cx="5486401" cy="566738"/>
          </a:xfrm>
          <a:prstGeom prst="rect">
            <a:avLst/>
          </a:prstGeom>
        </p:spPr>
        <p:txBody>
          <a:bodyPr/>
          <a:lstStyle>
            <a:lvl1pPr>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75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75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758"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51678960"/>
      </p:ext>
    </p:extLst>
  </p:cSld>
  <p:clrMapOvr>
    <a:masterClrMapping/>
  </p:clrMapOvr>
  <p:transition spd="med"/>
</p:sldLayout>
</file>

<file path=ppt/slideLayouts/slideLayout1532.xml><?xml version="1.0" encoding="utf-8"?>
<p:sldLayout xmlns:a="http://schemas.openxmlformats.org/drawingml/2006/main" xmlns:r="http://schemas.openxmlformats.org/officeDocument/2006/relationships" xmlns:p="http://schemas.openxmlformats.org/presentationml/2006/main" showMasterSp="0" type="tx">
  <p:cSld name="74_Title Slide">
    <p:bg>
      <p:bgPr>
        <a:solidFill>
          <a:srgbClr val="474747"/>
        </a:solidFill>
        <a:effectLst/>
      </p:bgPr>
    </p:bg>
    <p:spTree>
      <p:nvGrpSpPr>
        <p:cNvPr id="1" name=""/>
        <p:cNvGrpSpPr/>
        <p:nvPr/>
      </p:nvGrpSpPr>
      <p:grpSpPr>
        <a:xfrm>
          <a:off x="0" y="0"/>
          <a:ext cx="0" cy="0"/>
          <a:chOff x="0" y="0"/>
          <a:chExt cx="0" cy="0"/>
        </a:xfrm>
      </p:grpSpPr>
      <p:grpSp>
        <p:nvGrpSpPr>
          <p:cNvPr id="10794" name="Group 2"/>
          <p:cNvGrpSpPr/>
          <p:nvPr/>
        </p:nvGrpSpPr>
        <p:grpSpPr>
          <a:xfrm>
            <a:off x="-1" y="-1"/>
            <a:ext cx="9132890" cy="6845301"/>
            <a:chOff x="0" y="0"/>
            <a:chExt cx="9132888" cy="6845300"/>
          </a:xfrm>
        </p:grpSpPr>
        <p:sp>
          <p:nvSpPr>
            <p:cNvPr id="10765"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789" name="Group 4"/>
            <p:cNvGrpSpPr/>
            <p:nvPr/>
          </p:nvGrpSpPr>
          <p:grpSpPr>
            <a:xfrm>
              <a:off x="390524" y="323850"/>
              <a:ext cx="8366127" cy="6172200"/>
              <a:chOff x="0" y="0"/>
              <a:chExt cx="8366125" cy="6172200"/>
            </a:xfrm>
          </p:grpSpPr>
          <p:sp>
            <p:nvSpPr>
              <p:cNvPr id="10766" name="Rectangle 5"/>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6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68" name="Freeform 7"/>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69" name="Freeform 8"/>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0" name="Freeform 9"/>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4" name="Freeform 13"/>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5" name="Freeform 14"/>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7" name="Freeform 16"/>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8" name="Freeform 17"/>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9" name="Freeform 18"/>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0" name="Freeform 19"/>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1" name="Freeform 20"/>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3" name="Freeform 22"/>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4" name="Freeform 23"/>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5" name="Freeform 24"/>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7" name="Freeform 26"/>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8" name="Freeform 27"/>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793" name="Group 28"/>
            <p:cNvGrpSpPr/>
            <p:nvPr/>
          </p:nvGrpSpPr>
          <p:grpSpPr>
            <a:xfrm>
              <a:off x="-1" y="-1"/>
              <a:ext cx="1978026" cy="1955801"/>
              <a:chOff x="0" y="0"/>
              <a:chExt cx="1978025" cy="1955800"/>
            </a:xfrm>
          </p:grpSpPr>
          <p:sp>
            <p:nvSpPr>
              <p:cNvPr id="10790"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91"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92"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795" name="Rectangle 32"/>
          <p:cNvSpPr/>
          <p:nvPr/>
        </p:nvSpPr>
        <p:spPr>
          <a:xfrm>
            <a:off x="1562100" y="812800"/>
            <a:ext cx="6934200" cy="5372100"/>
          </a:xfrm>
          <a:prstGeom prst="rect">
            <a:avLst/>
          </a:prstGeom>
          <a:gradFill>
            <a:gsLst>
              <a:gs pos="0">
                <a:srgbClr val="000099"/>
              </a:gs>
              <a:gs pos="100000">
                <a:srgbClr val="000025"/>
              </a:gs>
            </a:gsLst>
            <a:path path="circle">
              <a:fillToRect l="37721" t="-19636" r="62278" b="119636"/>
            </a:path>
          </a:gradFill>
          <a:ln w="76200">
            <a:solidFill>
              <a:srgbClr val="790015"/>
            </a:solidFill>
            <a:miter/>
          </a:ln>
          <a:effectLst>
            <a:outerShdw blurRad="63500" dist="107762" dir="2700000" rotWithShape="0">
              <a:srgbClr val="1A0004">
                <a:alpha val="74998"/>
              </a:srgbClr>
            </a:outerShdw>
          </a:effectLst>
        </p:spPr>
        <p:txBody>
          <a:bodyPr lIns="45719" rIns="45719" anchor="ct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96" name="Rectangle 36"/>
          <p:cNvSpPr txBox="1"/>
          <p:nvPr/>
        </p:nvSpPr>
        <p:spPr>
          <a:xfrm>
            <a:off x="387350" y="438150"/>
            <a:ext cx="2733676" cy="1003300"/>
          </a:xfrm>
          <a:prstGeom prst="rect">
            <a:avLst/>
          </a:prstGeom>
          <a:ln w="12700">
            <a:miter lim="400000"/>
          </a:ln>
          <a:effectLst>
            <a:outerShdw blurRad="63500" dist="107762" dir="2700000" rotWithShape="0">
              <a:srgbClr val="1A0004">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a:defRPr sz="2000">
                <a:solidFill>
                  <a:srgbClr val="FFD34A"/>
                </a:solidFill>
                <a:latin typeface="Times Roman"/>
                <a:ea typeface="Times Roman"/>
                <a:cs typeface="Times Roman"/>
                <a:sym typeface="Times Roman"/>
              </a:defRPr>
            </a:pPr>
            <a:r>
              <a:rPr dirty="0"/>
              <a:t> DRESSING</a:t>
            </a:r>
            <a:endParaRPr b="1" i="0" dirty="0">
              <a:solidFill>
                <a:schemeClr val="accent3">
                  <a:lumOff val="44000"/>
                </a:schemeClr>
              </a:solidFill>
              <a:latin typeface="Arial" panose="020B0604020202020204" pitchFamily="34" charset="0"/>
              <a:ea typeface="Arial"/>
              <a:cs typeface="Arial" panose="020B0604020202020204" pitchFamily="34" charset="0"/>
              <a:sym typeface="Arial"/>
            </a:endParaRPr>
          </a:p>
          <a:p>
            <a:pPr>
              <a:defRPr sz="2000">
                <a:solidFill>
                  <a:srgbClr val="FFD34A"/>
                </a:solidFill>
                <a:latin typeface="Times Roman"/>
                <a:ea typeface="Times Roman"/>
                <a:cs typeface="Times Roman"/>
                <a:sym typeface="Times Roman"/>
              </a:defRPr>
            </a:pPr>
            <a:r>
              <a:rPr dirty="0"/>
              <a:t>        THE                                    </a:t>
            </a:r>
            <a:endParaRPr b="1" i="0" dirty="0">
              <a:solidFill>
                <a:schemeClr val="accent3">
                  <a:lumOff val="44000"/>
                </a:schemeClr>
              </a:solidFill>
              <a:latin typeface="Arial" panose="020B0604020202020204" pitchFamily="34" charset="0"/>
              <a:ea typeface="Arial"/>
              <a:cs typeface="Arial" panose="020B0604020202020204" pitchFamily="34" charset="0"/>
              <a:sym typeface="Arial"/>
            </a:endParaRPr>
          </a:p>
          <a:p>
            <a:pPr>
              <a:defRPr sz="2000">
                <a:solidFill>
                  <a:srgbClr val="FFD34A"/>
                </a:solidFill>
                <a:latin typeface="Times Roman"/>
                <a:ea typeface="Times Roman"/>
                <a:cs typeface="Times Roman"/>
                <a:sym typeface="Times Roman"/>
              </a:defRPr>
            </a:pPr>
            <a:r>
              <a:rPr dirty="0"/>
              <a:t>   STAGE</a:t>
            </a:r>
          </a:p>
        </p:txBody>
      </p:sp>
      <p:sp>
        <p:nvSpPr>
          <p:cNvPr id="10797"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85918373"/>
      </p:ext>
    </p:extLst>
  </p:cSld>
  <p:clrMapOvr>
    <a:masterClrMapping/>
  </p:clrMapOvr>
  <p:transition spd="med"/>
</p:sldLayout>
</file>

<file path=ppt/slideLayouts/slideLayout1533.xml><?xml version="1.0" encoding="utf-8"?>
<p:sldLayout xmlns:a="http://schemas.openxmlformats.org/drawingml/2006/main" xmlns:r="http://schemas.openxmlformats.org/officeDocument/2006/relationships" xmlns:p="http://schemas.openxmlformats.org/presentationml/2006/main" showMasterSp="0" type="tx">
  <p:cSld name="72_Blank">
    <p:bg>
      <p:bgPr>
        <a:blipFill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10804" name="Slide Number"/>
          <p:cNvSpPr txBox="1">
            <a:spLocks noGrp="1"/>
          </p:cNvSpPr>
          <p:nvPr>
            <p:ph type="sldNum" sz="quarter" idx="2"/>
          </p:nvPr>
        </p:nvSpPr>
        <p:spPr>
          <a:xfrm>
            <a:off x="8147925" y="6248400"/>
            <a:ext cx="310275" cy="307710"/>
          </a:xfrm>
          <a:prstGeom prst="rect">
            <a:avLst/>
          </a:prstGeom>
        </p:spPr>
        <p:txBody>
          <a:bodyPr lIns="45687" tIns="45687" rIns="45687" bIns="45687"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50628356"/>
      </p:ext>
    </p:extLst>
  </p:cSld>
  <p:clrMapOvr>
    <a:masterClrMapping/>
  </p:clrMapOvr>
  <p:transition spd="med"/>
</p:sldLayout>
</file>

<file path=ppt/slideLayouts/slideLayout1534.xml><?xml version="1.0" encoding="utf-8"?>
<p:sldLayout xmlns:a="http://schemas.openxmlformats.org/drawingml/2006/main" xmlns:r="http://schemas.openxmlformats.org/officeDocument/2006/relationships" xmlns:p="http://schemas.openxmlformats.org/presentationml/2006/main" showMasterSp="0" type="tx">
  <p:cSld name="73_Blank">
    <p:bg>
      <p:bgPr>
        <a:solidFill>
          <a:srgbClr val="E9E2B6"/>
        </a:solidFill>
        <a:effectLst/>
      </p:bgPr>
    </p:bg>
    <p:spTree>
      <p:nvGrpSpPr>
        <p:cNvPr id="1" name=""/>
        <p:cNvGrpSpPr/>
        <p:nvPr/>
      </p:nvGrpSpPr>
      <p:grpSpPr>
        <a:xfrm>
          <a:off x="0" y="0"/>
          <a:ext cx="0" cy="0"/>
          <a:chOff x="0" y="0"/>
          <a:chExt cx="0" cy="0"/>
        </a:xfrm>
      </p:grpSpPr>
      <p:pic>
        <p:nvPicPr>
          <p:cNvPr id="10811"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812" name="Slide Number"/>
          <p:cNvSpPr txBox="1">
            <a:spLocks noGrp="1"/>
          </p:cNvSpPr>
          <p:nvPr>
            <p:ph type="sldNum" sz="quarter" idx="2"/>
          </p:nvPr>
        </p:nvSpPr>
        <p:spPr>
          <a:xfrm>
            <a:off x="8833662" y="6248400"/>
            <a:ext cx="310339" cy="307777"/>
          </a:xfrm>
          <a:prstGeom prst="rect">
            <a:avLst/>
          </a:prstGeom>
        </p:spPr>
        <p:txBody>
          <a:bodyPr anchor="t"/>
          <a:lstStyle>
            <a:lvl1pPr algn="r">
              <a:spcBef>
                <a:spcPts val="800"/>
              </a:spcBef>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3533542"/>
      </p:ext>
    </p:extLst>
  </p:cSld>
  <p:clrMapOvr>
    <a:masterClrMapping/>
  </p:clrMapOvr>
  <p:transition spd="med"/>
</p:sldLayout>
</file>

<file path=ppt/slideLayouts/slideLayout1535.xml><?xml version="1.0" encoding="utf-8"?>
<p:sldLayout xmlns:a="http://schemas.openxmlformats.org/drawingml/2006/main" xmlns:r="http://schemas.openxmlformats.org/officeDocument/2006/relationships" xmlns:p="http://schemas.openxmlformats.org/presentationml/2006/main" showMasterSp="0" type="tx">
  <p:cSld name="8_Blank 0">
    <p:bg>
      <p:bgPr>
        <a:solidFill>
          <a:srgbClr val="E9E2B6"/>
        </a:solidFill>
        <a:effectLst/>
      </p:bgPr>
    </p:bg>
    <p:spTree>
      <p:nvGrpSpPr>
        <p:cNvPr id="1" name=""/>
        <p:cNvGrpSpPr/>
        <p:nvPr/>
      </p:nvGrpSpPr>
      <p:grpSpPr>
        <a:xfrm>
          <a:off x="0" y="0"/>
          <a:ext cx="0" cy="0"/>
          <a:chOff x="0" y="0"/>
          <a:chExt cx="0" cy="0"/>
        </a:xfrm>
      </p:grpSpPr>
      <p:sp>
        <p:nvSpPr>
          <p:cNvPr id="10819" name="Slide Number"/>
          <p:cNvSpPr txBox="1">
            <a:spLocks noGrp="1"/>
          </p:cNvSpPr>
          <p:nvPr>
            <p:ph type="sldNum" sz="quarter" idx="2"/>
          </p:nvPr>
        </p:nvSpPr>
        <p:spPr>
          <a:xfrm>
            <a:off x="8833662" y="6248400"/>
            <a:ext cx="310339" cy="307777"/>
          </a:xfrm>
          <a:prstGeom prst="rect">
            <a:avLst/>
          </a:prstGeom>
        </p:spPr>
        <p:txBody>
          <a:bodyPr anchor="t"/>
          <a:lstStyle>
            <a:lvl1pPr algn="r">
              <a:spcBef>
                <a:spcPts val="800"/>
              </a:spcBef>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20381410"/>
      </p:ext>
    </p:extLst>
  </p:cSld>
  <p:clrMapOvr>
    <a:masterClrMapping/>
  </p:clrMapOvr>
  <p:transition spd="med"/>
</p:sldLayout>
</file>

<file path=ppt/slideLayouts/slideLayout1536.xml><?xml version="1.0" encoding="utf-8"?>
<p:sldLayout xmlns:a="http://schemas.openxmlformats.org/drawingml/2006/main" xmlns:r="http://schemas.openxmlformats.org/officeDocument/2006/relationships" xmlns:p="http://schemas.openxmlformats.org/presentationml/2006/main" showMasterSp="0" type="tx">
  <p:cSld name="75_Title Slide">
    <p:bg>
      <p:bgPr>
        <a:solidFill>
          <a:srgbClr val="000000"/>
        </a:solidFill>
        <a:effectLst/>
      </p:bgPr>
    </p:bg>
    <p:spTree>
      <p:nvGrpSpPr>
        <p:cNvPr id="1" name=""/>
        <p:cNvGrpSpPr/>
        <p:nvPr/>
      </p:nvGrpSpPr>
      <p:grpSpPr>
        <a:xfrm>
          <a:off x="0" y="0"/>
          <a:ext cx="0" cy="0"/>
          <a:chOff x="0" y="0"/>
          <a:chExt cx="0" cy="0"/>
        </a:xfrm>
      </p:grpSpPr>
      <p:sp>
        <p:nvSpPr>
          <p:cNvPr id="1082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33989315"/>
      </p:ext>
    </p:extLst>
  </p:cSld>
  <p:clrMapOvr>
    <a:masterClrMapping/>
  </p:clrMapOvr>
  <p:transition spd="med"/>
</p:sldLayout>
</file>

<file path=ppt/slideLayouts/slideLayout1537.xml><?xml version="1.0" encoding="utf-8"?>
<p:sldLayout xmlns:a="http://schemas.openxmlformats.org/drawingml/2006/main" xmlns:r="http://schemas.openxmlformats.org/officeDocument/2006/relationships" xmlns:p="http://schemas.openxmlformats.org/presentationml/2006/main" showMasterSp="0" type="tx">
  <p:cSld name="72_Title and Content">
    <p:bg>
      <p:bgPr>
        <a:solidFill>
          <a:srgbClr val="000000"/>
        </a:solidFill>
        <a:effectLst/>
      </p:bgPr>
    </p:bg>
    <p:spTree>
      <p:nvGrpSpPr>
        <p:cNvPr id="1" name=""/>
        <p:cNvGrpSpPr/>
        <p:nvPr/>
      </p:nvGrpSpPr>
      <p:grpSpPr>
        <a:xfrm>
          <a:off x="0" y="0"/>
          <a:ext cx="0" cy="0"/>
          <a:chOff x="0" y="0"/>
          <a:chExt cx="0" cy="0"/>
        </a:xfrm>
      </p:grpSpPr>
      <p:sp>
        <p:nvSpPr>
          <p:cNvPr id="1083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309242"/>
      </p:ext>
    </p:extLst>
  </p:cSld>
  <p:clrMapOvr>
    <a:masterClrMapping/>
  </p:clrMapOvr>
  <p:transition spd="med"/>
</p:sldLayout>
</file>

<file path=ppt/slideLayouts/slideLayout1538.xml><?xml version="1.0" encoding="utf-8"?>
<p:sldLayout xmlns:a="http://schemas.openxmlformats.org/drawingml/2006/main" xmlns:r="http://schemas.openxmlformats.org/officeDocument/2006/relationships" xmlns:p="http://schemas.openxmlformats.org/presentationml/2006/main" showMasterSp="0" type="tx">
  <p:cSld name="68_Section Header">
    <p:bg>
      <p:bgPr>
        <a:solidFill>
          <a:srgbClr val="000000"/>
        </a:solidFill>
        <a:effectLst/>
      </p:bgPr>
    </p:bg>
    <p:spTree>
      <p:nvGrpSpPr>
        <p:cNvPr id="1" name=""/>
        <p:cNvGrpSpPr/>
        <p:nvPr/>
      </p:nvGrpSpPr>
      <p:grpSpPr>
        <a:xfrm>
          <a:off x="0" y="0"/>
          <a:ext cx="0" cy="0"/>
          <a:chOff x="0" y="0"/>
          <a:chExt cx="0" cy="0"/>
        </a:xfrm>
      </p:grpSpPr>
      <p:sp>
        <p:nvSpPr>
          <p:cNvPr id="1084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85446126"/>
      </p:ext>
    </p:extLst>
  </p:cSld>
  <p:clrMapOvr>
    <a:masterClrMapping/>
  </p:clrMapOvr>
  <p:transition spd="med"/>
</p:sldLayout>
</file>

<file path=ppt/slideLayouts/slideLayout1539.xml><?xml version="1.0" encoding="utf-8"?>
<p:sldLayout xmlns:a="http://schemas.openxmlformats.org/drawingml/2006/main" xmlns:r="http://schemas.openxmlformats.org/officeDocument/2006/relationships" xmlns:p="http://schemas.openxmlformats.org/presentationml/2006/main" showMasterSp="0" type="tx">
  <p:cSld name="68_Two Content">
    <p:bg>
      <p:bgPr>
        <a:solidFill>
          <a:srgbClr val="000000"/>
        </a:solidFill>
        <a:effectLst/>
      </p:bgPr>
    </p:bg>
    <p:spTree>
      <p:nvGrpSpPr>
        <p:cNvPr id="1" name=""/>
        <p:cNvGrpSpPr/>
        <p:nvPr/>
      </p:nvGrpSpPr>
      <p:grpSpPr>
        <a:xfrm>
          <a:off x="0" y="0"/>
          <a:ext cx="0" cy="0"/>
          <a:chOff x="0" y="0"/>
          <a:chExt cx="0" cy="0"/>
        </a:xfrm>
      </p:grpSpPr>
      <p:sp>
        <p:nvSpPr>
          <p:cNvPr id="1085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5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5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91313380"/>
      </p:ext>
    </p:extLst>
  </p:cSld>
  <p:clrMapOvr>
    <a:masterClrMapping/>
  </p:clrMapOvr>
  <p:transition spd="med"/>
</p:sldLayout>
</file>

<file path=ppt/slideLayouts/slideLayout1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648" y="1600713"/>
            <a:ext cx="4060775" cy="45251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25579" y="1600713"/>
            <a:ext cx="4060775" cy="45251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a:ln/>
        </p:spPr>
        <p:txBody>
          <a:bodyPr/>
          <a:lstStyle>
            <a:lvl1pPr>
              <a:defRPr/>
            </a:lvl1pPr>
          </a:lstStyle>
          <a:p>
            <a:pPr>
              <a:defRPr/>
            </a:pPr>
            <a:endParaRPr lang="en-US" altLang="zh-CN"/>
          </a:p>
        </p:txBody>
      </p:sp>
      <p:sp>
        <p:nvSpPr>
          <p:cNvPr id="6"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7" name="Slide Number Placeholder 5"/>
          <p:cNvSpPr>
            <a:spLocks noGrp="1"/>
          </p:cNvSpPr>
          <p:nvPr>
            <p:ph type="sldNum" sz="quarter" idx="12"/>
          </p:nvPr>
        </p:nvSpPr>
        <p:spPr>
          <a:ln/>
        </p:spPr>
        <p:txBody>
          <a:bodyPr/>
          <a:lstStyle>
            <a:lvl1pPr>
              <a:defRPr/>
            </a:lvl1pPr>
          </a:lstStyle>
          <a:p>
            <a:pPr>
              <a:defRPr/>
            </a:pPr>
            <a:fld id="{42DABFE3-7751-7D4D-9D25-A1F57DE65209}" type="slidenum">
              <a:rPr lang="en-US" altLang="zh-CN"/>
              <a:pPr>
                <a:defRPr/>
              </a:pPr>
              <a:t>‹#›</a:t>
            </a:fld>
            <a:endParaRPr lang="en-US" altLang="zh-CN"/>
          </a:p>
        </p:txBody>
      </p:sp>
    </p:spTree>
    <p:extLst>
      <p:ext uri="{BB962C8B-B14F-4D97-AF65-F5344CB8AC3E}">
        <p14:creationId xmlns:p14="http://schemas.microsoft.com/office/powerpoint/2010/main" val="3780122311"/>
      </p:ext>
    </p:extLst>
  </p:cSld>
  <p:clrMapOvr>
    <a:masterClrMapping/>
  </p:clrMapOvr>
</p:sldLayout>
</file>

<file path=ppt/slideLayouts/slideLayout1540.xml><?xml version="1.0" encoding="utf-8"?>
<p:sldLayout xmlns:a="http://schemas.openxmlformats.org/drawingml/2006/main" xmlns:r="http://schemas.openxmlformats.org/officeDocument/2006/relationships" xmlns:p="http://schemas.openxmlformats.org/presentationml/2006/main" showMasterSp="0" type="tx">
  <p:cSld name="69_Comparison">
    <p:bg>
      <p:bgPr>
        <a:solidFill>
          <a:srgbClr val="000000"/>
        </a:solidFill>
        <a:effectLst/>
      </p:bgPr>
    </p:bg>
    <p:spTree>
      <p:nvGrpSpPr>
        <p:cNvPr id="1" name=""/>
        <p:cNvGrpSpPr/>
        <p:nvPr/>
      </p:nvGrpSpPr>
      <p:grpSpPr>
        <a:xfrm>
          <a:off x="0" y="0"/>
          <a:ext cx="0" cy="0"/>
          <a:chOff x="0" y="0"/>
          <a:chExt cx="0" cy="0"/>
        </a:xfrm>
      </p:grpSpPr>
      <p:sp>
        <p:nvSpPr>
          <p:cNvPr id="1086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6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08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04507249"/>
      </p:ext>
    </p:extLst>
  </p:cSld>
  <p:clrMapOvr>
    <a:masterClrMapping/>
  </p:clrMapOvr>
  <p:transition spd="med"/>
</p:sldLayout>
</file>

<file path=ppt/slideLayouts/slideLayout1541.xml><?xml version="1.0" encoding="utf-8"?>
<p:sldLayout xmlns:a="http://schemas.openxmlformats.org/drawingml/2006/main" xmlns:r="http://schemas.openxmlformats.org/officeDocument/2006/relationships" xmlns:p="http://schemas.openxmlformats.org/presentationml/2006/main" showMasterSp="0" type="tx">
  <p:cSld name="69_Title Only">
    <p:bg>
      <p:bgPr>
        <a:solidFill>
          <a:srgbClr val="000000"/>
        </a:solidFill>
        <a:effectLst/>
      </p:bgPr>
    </p:bg>
    <p:spTree>
      <p:nvGrpSpPr>
        <p:cNvPr id="1" name=""/>
        <p:cNvGrpSpPr/>
        <p:nvPr/>
      </p:nvGrpSpPr>
      <p:grpSpPr>
        <a:xfrm>
          <a:off x="0" y="0"/>
          <a:ext cx="0" cy="0"/>
          <a:chOff x="0" y="0"/>
          <a:chExt cx="0" cy="0"/>
        </a:xfrm>
      </p:grpSpPr>
      <p:sp>
        <p:nvSpPr>
          <p:cNvPr id="1087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7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80110124"/>
      </p:ext>
    </p:extLst>
  </p:cSld>
  <p:clrMapOvr>
    <a:masterClrMapping/>
  </p:clrMapOvr>
  <p:transition spd="med"/>
</p:sldLayout>
</file>

<file path=ppt/slideLayouts/slideLayout1542.xml><?xml version="1.0" encoding="utf-8"?>
<p:sldLayout xmlns:a="http://schemas.openxmlformats.org/drawingml/2006/main" xmlns:r="http://schemas.openxmlformats.org/officeDocument/2006/relationships" xmlns:p="http://schemas.openxmlformats.org/presentationml/2006/main" showMasterSp="0" type="tx">
  <p:cSld name="74_Blank">
    <p:bg>
      <p:bgPr>
        <a:solidFill>
          <a:srgbClr val="000000"/>
        </a:solidFill>
        <a:effectLst/>
      </p:bgPr>
    </p:bg>
    <p:spTree>
      <p:nvGrpSpPr>
        <p:cNvPr id="1" name=""/>
        <p:cNvGrpSpPr/>
        <p:nvPr/>
      </p:nvGrpSpPr>
      <p:grpSpPr>
        <a:xfrm>
          <a:off x="0" y="0"/>
          <a:ext cx="0" cy="0"/>
          <a:chOff x="0" y="0"/>
          <a:chExt cx="0" cy="0"/>
        </a:xfrm>
      </p:grpSpPr>
      <p:sp>
        <p:nvSpPr>
          <p:cNvPr id="108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67380078"/>
      </p:ext>
    </p:extLst>
  </p:cSld>
  <p:clrMapOvr>
    <a:masterClrMapping/>
  </p:clrMapOvr>
  <p:transition spd="med"/>
</p:sldLayout>
</file>

<file path=ppt/slideLayouts/slideLayout1543.xml><?xml version="1.0" encoding="utf-8"?>
<p:sldLayout xmlns:a="http://schemas.openxmlformats.org/drawingml/2006/main" xmlns:r="http://schemas.openxmlformats.org/officeDocument/2006/relationships" xmlns:p="http://schemas.openxmlformats.org/presentationml/2006/main" showMasterSp="0" type="tx">
  <p:cSld name="69_Content with Caption">
    <p:bg>
      <p:bgPr>
        <a:solidFill>
          <a:srgbClr val="000000"/>
        </a:solidFill>
        <a:effectLst/>
      </p:bgPr>
    </p:bg>
    <p:spTree>
      <p:nvGrpSpPr>
        <p:cNvPr id="1" name=""/>
        <p:cNvGrpSpPr/>
        <p:nvPr/>
      </p:nvGrpSpPr>
      <p:grpSpPr>
        <a:xfrm>
          <a:off x="0" y="0"/>
          <a:ext cx="0" cy="0"/>
          <a:chOff x="0" y="0"/>
          <a:chExt cx="0" cy="0"/>
        </a:xfrm>
      </p:grpSpPr>
      <p:sp>
        <p:nvSpPr>
          <p:cNvPr id="1088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08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70715033"/>
      </p:ext>
    </p:extLst>
  </p:cSld>
  <p:clrMapOvr>
    <a:masterClrMapping/>
  </p:clrMapOvr>
  <p:transition spd="med"/>
</p:sldLayout>
</file>

<file path=ppt/slideLayouts/slideLayout1544.xml><?xml version="1.0" encoding="utf-8"?>
<p:sldLayout xmlns:a="http://schemas.openxmlformats.org/drawingml/2006/main" xmlns:r="http://schemas.openxmlformats.org/officeDocument/2006/relationships" xmlns:p="http://schemas.openxmlformats.org/presentationml/2006/main" showMasterSp="0" type="tx">
  <p:cSld name="69_Picture with Caption">
    <p:bg>
      <p:bgPr>
        <a:solidFill>
          <a:srgbClr val="000000"/>
        </a:solidFill>
        <a:effectLst/>
      </p:bgPr>
    </p:bg>
    <p:spTree>
      <p:nvGrpSpPr>
        <p:cNvPr id="1" name=""/>
        <p:cNvGrpSpPr/>
        <p:nvPr/>
      </p:nvGrpSpPr>
      <p:grpSpPr>
        <a:xfrm>
          <a:off x="0" y="0"/>
          <a:ext cx="0" cy="0"/>
          <a:chOff x="0" y="0"/>
          <a:chExt cx="0" cy="0"/>
        </a:xfrm>
      </p:grpSpPr>
      <p:sp>
        <p:nvSpPr>
          <p:cNvPr id="1089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8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0607747"/>
      </p:ext>
    </p:extLst>
  </p:cSld>
  <p:clrMapOvr>
    <a:masterClrMapping/>
  </p:clrMapOvr>
  <p:transition spd="med"/>
</p:sldLayout>
</file>

<file path=ppt/slideLayouts/slideLayout1545.xml><?xml version="1.0" encoding="utf-8"?>
<p:sldLayout xmlns:a="http://schemas.openxmlformats.org/drawingml/2006/main" xmlns:r="http://schemas.openxmlformats.org/officeDocument/2006/relationships" xmlns:p="http://schemas.openxmlformats.org/presentationml/2006/main" showMasterSp="0" type="tx">
  <p:cSld name="1_Content">
    <p:bg>
      <p:bgPr>
        <a:solidFill>
          <a:srgbClr val="000000"/>
        </a:solidFill>
        <a:effectLst/>
      </p:bgPr>
    </p:bg>
    <p:spTree>
      <p:nvGrpSpPr>
        <p:cNvPr id="1" name=""/>
        <p:cNvGrpSpPr/>
        <p:nvPr/>
      </p:nvGrpSpPr>
      <p:grpSpPr>
        <a:xfrm>
          <a:off x="0" y="0"/>
          <a:ext cx="0" cy="0"/>
          <a:chOff x="0" y="0"/>
          <a:chExt cx="0" cy="0"/>
        </a:xfrm>
      </p:grpSpPr>
      <p:sp>
        <p:nvSpPr>
          <p:cNvPr id="10907" name="Body Level One…"/>
          <p:cNvSpPr txBox="1">
            <a:spLocks noGrp="1"/>
          </p:cNvSpPr>
          <p:nvPr>
            <p:ph type="body" idx="1"/>
          </p:nvPr>
        </p:nvSpPr>
        <p:spPr>
          <a:xfrm>
            <a:off x="685800" y="609600"/>
            <a:ext cx="7772400" cy="54864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0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10538161"/>
      </p:ext>
    </p:extLst>
  </p:cSld>
  <p:clrMapOvr>
    <a:masterClrMapping/>
  </p:clrMapOvr>
  <p:transition spd="med"/>
</p:sldLayout>
</file>

<file path=ppt/slideLayouts/slideLayout1546.xml><?xml version="1.0" encoding="utf-8"?>
<p:sldLayout xmlns:a="http://schemas.openxmlformats.org/drawingml/2006/main" xmlns:r="http://schemas.openxmlformats.org/officeDocument/2006/relationships" xmlns:p="http://schemas.openxmlformats.org/presentationml/2006/main" showMasterSp="0" type="tx">
  <p:cSld name="76_Title Slide">
    <p:bg>
      <p:bgPr>
        <a:solidFill>
          <a:srgbClr val="FBE7C3"/>
        </a:solidFill>
        <a:effectLst/>
      </p:bgPr>
    </p:bg>
    <p:spTree>
      <p:nvGrpSpPr>
        <p:cNvPr id="1" name=""/>
        <p:cNvGrpSpPr/>
        <p:nvPr/>
      </p:nvGrpSpPr>
      <p:grpSpPr>
        <a:xfrm>
          <a:off x="0" y="0"/>
          <a:ext cx="0" cy="0"/>
          <a:chOff x="0" y="0"/>
          <a:chExt cx="0" cy="0"/>
        </a:xfrm>
      </p:grpSpPr>
      <p:sp>
        <p:nvSpPr>
          <p:cNvPr id="1091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1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1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70071990"/>
      </p:ext>
    </p:extLst>
  </p:cSld>
  <p:clrMapOvr>
    <a:masterClrMapping/>
  </p:clrMapOvr>
  <p:transition spd="med"/>
</p:sldLayout>
</file>

<file path=ppt/slideLayouts/slideLayout1547.xml><?xml version="1.0" encoding="utf-8"?>
<p:sldLayout xmlns:a="http://schemas.openxmlformats.org/drawingml/2006/main" xmlns:r="http://schemas.openxmlformats.org/officeDocument/2006/relationships" xmlns:p="http://schemas.openxmlformats.org/presentationml/2006/main" showMasterSp="0" type="tx">
  <p:cSld name="73_Title and Content">
    <p:bg>
      <p:bgPr>
        <a:solidFill>
          <a:srgbClr val="FBE7C3"/>
        </a:solidFill>
        <a:effectLst/>
      </p:bgPr>
    </p:bg>
    <p:spTree>
      <p:nvGrpSpPr>
        <p:cNvPr id="1" name=""/>
        <p:cNvGrpSpPr/>
        <p:nvPr/>
      </p:nvGrpSpPr>
      <p:grpSpPr>
        <a:xfrm>
          <a:off x="0" y="0"/>
          <a:ext cx="0" cy="0"/>
          <a:chOff x="0" y="0"/>
          <a:chExt cx="0" cy="0"/>
        </a:xfrm>
      </p:grpSpPr>
      <p:sp>
        <p:nvSpPr>
          <p:cNvPr id="1092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2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2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57979979"/>
      </p:ext>
    </p:extLst>
  </p:cSld>
  <p:clrMapOvr>
    <a:masterClrMapping/>
  </p:clrMapOvr>
  <p:transition spd="med"/>
</p:sldLayout>
</file>

<file path=ppt/slideLayouts/slideLayout1548.xml><?xml version="1.0" encoding="utf-8"?>
<p:sldLayout xmlns:a="http://schemas.openxmlformats.org/drawingml/2006/main" xmlns:r="http://schemas.openxmlformats.org/officeDocument/2006/relationships" xmlns:p="http://schemas.openxmlformats.org/presentationml/2006/main" showMasterSp="0" type="tx">
  <p:cSld name="69_Section Header">
    <p:bg>
      <p:bgPr>
        <a:solidFill>
          <a:srgbClr val="FBE7C3"/>
        </a:solidFill>
        <a:effectLst/>
      </p:bgPr>
    </p:bg>
    <p:spTree>
      <p:nvGrpSpPr>
        <p:cNvPr id="1" name=""/>
        <p:cNvGrpSpPr/>
        <p:nvPr/>
      </p:nvGrpSpPr>
      <p:grpSpPr>
        <a:xfrm>
          <a:off x="0" y="0"/>
          <a:ext cx="0" cy="0"/>
          <a:chOff x="0" y="0"/>
          <a:chExt cx="0" cy="0"/>
        </a:xfrm>
      </p:grpSpPr>
      <p:sp>
        <p:nvSpPr>
          <p:cNvPr id="1093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3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3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2179376"/>
      </p:ext>
    </p:extLst>
  </p:cSld>
  <p:clrMapOvr>
    <a:masterClrMapping/>
  </p:clrMapOvr>
  <p:transition spd="med"/>
</p:sldLayout>
</file>

<file path=ppt/slideLayouts/slideLayout1549.xml><?xml version="1.0" encoding="utf-8"?>
<p:sldLayout xmlns:a="http://schemas.openxmlformats.org/drawingml/2006/main" xmlns:r="http://schemas.openxmlformats.org/officeDocument/2006/relationships" xmlns:p="http://schemas.openxmlformats.org/presentationml/2006/main" showMasterSp="0" type="tx">
  <p:cSld name="69_Two Content">
    <p:bg>
      <p:bgPr>
        <a:solidFill>
          <a:srgbClr val="FBE7C3"/>
        </a:solidFill>
        <a:effectLst/>
      </p:bgPr>
    </p:bg>
    <p:spTree>
      <p:nvGrpSpPr>
        <p:cNvPr id="1" name=""/>
        <p:cNvGrpSpPr/>
        <p:nvPr/>
      </p:nvGrpSpPr>
      <p:grpSpPr>
        <a:xfrm>
          <a:off x="0" y="0"/>
          <a:ext cx="0" cy="0"/>
          <a:chOff x="0" y="0"/>
          <a:chExt cx="0" cy="0"/>
        </a:xfrm>
      </p:grpSpPr>
      <p:sp>
        <p:nvSpPr>
          <p:cNvPr id="1094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4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4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2371343"/>
      </p:ext>
    </p:extLst>
  </p:cSld>
  <p:clrMapOvr>
    <a:masterClrMapping/>
  </p:clrMapOvr>
  <p:transition spd="med"/>
</p:sldLayout>
</file>

<file path=ppt/slideLayouts/slideLayout1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647" y="1534791"/>
            <a:ext cx="4039568" cy="639589"/>
          </a:xfrm>
        </p:spPr>
        <p:txBody>
          <a:bodyPr anchor="b"/>
          <a:lstStyle>
            <a:lvl1pPr marL="0" indent="0">
              <a:buNone/>
              <a:defRPr sz="1700" b="1"/>
            </a:lvl1pPr>
            <a:lvl2pPr marL="320363" indent="0">
              <a:buNone/>
              <a:defRPr sz="1400" b="1"/>
            </a:lvl2pPr>
            <a:lvl3pPr marL="640739" indent="0">
              <a:buNone/>
              <a:defRPr sz="1300" b="1"/>
            </a:lvl3pPr>
            <a:lvl4pPr marL="961120" indent="0">
              <a:buNone/>
              <a:defRPr sz="1100" b="1"/>
            </a:lvl4pPr>
            <a:lvl5pPr marL="1281488" indent="0">
              <a:buNone/>
              <a:defRPr sz="1100" b="1"/>
            </a:lvl5pPr>
            <a:lvl6pPr marL="1601870" indent="0">
              <a:buNone/>
              <a:defRPr sz="1100" b="1"/>
            </a:lvl6pPr>
            <a:lvl7pPr marL="1922233" indent="0">
              <a:buNone/>
              <a:defRPr sz="1100" b="1"/>
            </a:lvl7pPr>
            <a:lvl8pPr marL="2242611" indent="0">
              <a:buNone/>
              <a:defRPr sz="1100" b="1"/>
            </a:lvl8pPr>
            <a:lvl9pPr marL="2562987" indent="0">
              <a:buNone/>
              <a:defRPr sz="1100" b="1"/>
            </a:lvl9pPr>
          </a:lstStyle>
          <a:p>
            <a:pPr lvl="0"/>
            <a:r>
              <a:rPr lang="en-US"/>
              <a:t>Click to edit Master text styles</a:t>
            </a:r>
          </a:p>
        </p:txBody>
      </p:sp>
      <p:sp>
        <p:nvSpPr>
          <p:cNvPr id="4" name="Content Placeholder 3"/>
          <p:cNvSpPr>
            <a:spLocks noGrp="1"/>
          </p:cNvSpPr>
          <p:nvPr>
            <p:ph sz="half" idx="2"/>
          </p:nvPr>
        </p:nvSpPr>
        <p:spPr>
          <a:xfrm>
            <a:off x="457647" y="2174379"/>
            <a:ext cx="4039568"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4555" y="1534791"/>
            <a:ext cx="4041799" cy="639589"/>
          </a:xfrm>
        </p:spPr>
        <p:txBody>
          <a:bodyPr anchor="b"/>
          <a:lstStyle>
            <a:lvl1pPr marL="0" indent="0">
              <a:buNone/>
              <a:defRPr sz="1700" b="1"/>
            </a:lvl1pPr>
            <a:lvl2pPr marL="320363" indent="0">
              <a:buNone/>
              <a:defRPr sz="1400" b="1"/>
            </a:lvl2pPr>
            <a:lvl3pPr marL="640739" indent="0">
              <a:buNone/>
              <a:defRPr sz="1300" b="1"/>
            </a:lvl3pPr>
            <a:lvl4pPr marL="961120" indent="0">
              <a:buNone/>
              <a:defRPr sz="1100" b="1"/>
            </a:lvl4pPr>
            <a:lvl5pPr marL="1281488" indent="0">
              <a:buNone/>
              <a:defRPr sz="1100" b="1"/>
            </a:lvl5pPr>
            <a:lvl6pPr marL="1601870" indent="0">
              <a:buNone/>
              <a:defRPr sz="1100" b="1"/>
            </a:lvl6pPr>
            <a:lvl7pPr marL="1922233" indent="0">
              <a:buNone/>
              <a:defRPr sz="1100" b="1"/>
            </a:lvl7pPr>
            <a:lvl8pPr marL="2242611" indent="0">
              <a:buNone/>
              <a:defRPr sz="1100" b="1"/>
            </a:lvl8pPr>
            <a:lvl9pPr marL="2562987"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4555" y="2174379"/>
            <a:ext cx="4041799"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ln/>
        </p:spPr>
        <p:txBody>
          <a:bodyPr/>
          <a:lstStyle>
            <a:lvl1pPr>
              <a:defRPr/>
            </a:lvl1pPr>
          </a:lstStyle>
          <a:p>
            <a:pPr>
              <a:defRPr/>
            </a:pPr>
            <a:endParaRPr lang="en-US" altLang="zh-CN"/>
          </a:p>
        </p:txBody>
      </p:sp>
      <p:sp>
        <p:nvSpPr>
          <p:cNvPr id="8"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9" name="Slide Number Placeholder 5"/>
          <p:cNvSpPr>
            <a:spLocks noGrp="1"/>
          </p:cNvSpPr>
          <p:nvPr>
            <p:ph type="sldNum" sz="quarter" idx="12"/>
          </p:nvPr>
        </p:nvSpPr>
        <p:spPr>
          <a:ln/>
        </p:spPr>
        <p:txBody>
          <a:bodyPr/>
          <a:lstStyle>
            <a:lvl1pPr>
              <a:defRPr/>
            </a:lvl1pPr>
          </a:lstStyle>
          <a:p>
            <a:pPr>
              <a:defRPr/>
            </a:pPr>
            <a:fld id="{2650DC3E-A97B-3B41-B0CA-5B9A1462979B}" type="slidenum">
              <a:rPr lang="en-US" altLang="zh-CN"/>
              <a:pPr>
                <a:defRPr/>
              </a:pPr>
              <a:t>‹#›</a:t>
            </a:fld>
            <a:endParaRPr lang="en-US" altLang="zh-CN"/>
          </a:p>
        </p:txBody>
      </p:sp>
    </p:spTree>
    <p:extLst>
      <p:ext uri="{BB962C8B-B14F-4D97-AF65-F5344CB8AC3E}">
        <p14:creationId xmlns:p14="http://schemas.microsoft.com/office/powerpoint/2010/main" val="2016371640"/>
      </p:ext>
    </p:extLst>
  </p:cSld>
  <p:clrMapOvr>
    <a:masterClrMapping/>
  </p:clrMapOvr>
</p:sldLayout>
</file>

<file path=ppt/slideLayouts/slideLayout1550.xml><?xml version="1.0" encoding="utf-8"?>
<p:sldLayout xmlns:a="http://schemas.openxmlformats.org/drawingml/2006/main" xmlns:r="http://schemas.openxmlformats.org/officeDocument/2006/relationships" xmlns:p="http://schemas.openxmlformats.org/presentationml/2006/main" showMasterSp="0" type="tx">
  <p:cSld name="70_Comparison">
    <p:bg>
      <p:bgPr>
        <a:solidFill>
          <a:srgbClr val="FBE7C3"/>
        </a:solidFill>
        <a:effectLst/>
      </p:bgPr>
    </p:bg>
    <p:spTree>
      <p:nvGrpSpPr>
        <p:cNvPr id="1" name=""/>
        <p:cNvGrpSpPr/>
        <p:nvPr/>
      </p:nvGrpSpPr>
      <p:grpSpPr>
        <a:xfrm>
          <a:off x="0" y="0"/>
          <a:ext cx="0" cy="0"/>
          <a:chOff x="0" y="0"/>
          <a:chExt cx="0" cy="0"/>
        </a:xfrm>
      </p:grpSpPr>
      <p:sp>
        <p:nvSpPr>
          <p:cNvPr id="1095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5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5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095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23874166"/>
      </p:ext>
    </p:extLst>
  </p:cSld>
  <p:clrMapOvr>
    <a:masterClrMapping/>
  </p:clrMapOvr>
  <p:transition spd="med"/>
</p:sldLayout>
</file>

<file path=ppt/slideLayouts/slideLayout1551.xml><?xml version="1.0" encoding="utf-8"?>
<p:sldLayout xmlns:a="http://schemas.openxmlformats.org/drawingml/2006/main" xmlns:r="http://schemas.openxmlformats.org/officeDocument/2006/relationships" xmlns:p="http://schemas.openxmlformats.org/presentationml/2006/main" showMasterSp="0" type="tx">
  <p:cSld name="70_Title Only">
    <p:bg>
      <p:bgPr>
        <a:solidFill>
          <a:srgbClr val="FBE7C3"/>
        </a:solidFill>
        <a:effectLst/>
      </p:bgPr>
    </p:bg>
    <p:spTree>
      <p:nvGrpSpPr>
        <p:cNvPr id="1" name=""/>
        <p:cNvGrpSpPr/>
        <p:nvPr/>
      </p:nvGrpSpPr>
      <p:grpSpPr>
        <a:xfrm>
          <a:off x="0" y="0"/>
          <a:ext cx="0" cy="0"/>
          <a:chOff x="0" y="0"/>
          <a:chExt cx="0" cy="0"/>
        </a:xfrm>
      </p:grpSpPr>
      <p:sp>
        <p:nvSpPr>
          <p:cNvPr id="1096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65747076"/>
      </p:ext>
    </p:extLst>
  </p:cSld>
  <p:clrMapOvr>
    <a:masterClrMapping/>
  </p:clrMapOvr>
  <p:transition spd="med"/>
</p:sldLayout>
</file>

<file path=ppt/slideLayouts/slideLayout1552.xml><?xml version="1.0" encoding="utf-8"?>
<p:sldLayout xmlns:a="http://schemas.openxmlformats.org/drawingml/2006/main" xmlns:r="http://schemas.openxmlformats.org/officeDocument/2006/relationships" xmlns:p="http://schemas.openxmlformats.org/presentationml/2006/main" showMasterSp="0" type="tx">
  <p:cSld name="75_Blank">
    <p:bg>
      <p:bgPr>
        <a:solidFill>
          <a:srgbClr val="FBE7C3"/>
        </a:solidFill>
        <a:effectLst/>
      </p:bgPr>
    </p:bg>
    <p:spTree>
      <p:nvGrpSpPr>
        <p:cNvPr id="1" name=""/>
        <p:cNvGrpSpPr/>
        <p:nvPr/>
      </p:nvGrpSpPr>
      <p:grpSpPr>
        <a:xfrm>
          <a:off x="0" y="0"/>
          <a:ext cx="0" cy="0"/>
          <a:chOff x="0" y="0"/>
          <a:chExt cx="0" cy="0"/>
        </a:xfrm>
      </p:grpSpPr>
      <p:sp>
        <p:nvSpPr>
          <p:cNvPr id="1096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47289603"/>
      </p:ext>
    </p:extLst>
  </p:cSld>
  <p:clrMapOvr>
    <a:masterClrMapping/>
  </p:clrMapOvr>
  <p:transition spd="med"/>
</p:sldLayout>
</file>

<file path=ppt/slideLayouts/slideLayout1553.xml><?xml version="1.0" encoding="utf-8"?>
<p:sldLayout xmlns:a="http://schemas.openxmlformats.org/drawingml/2006/main" xmlns:r="http://schemas.openxmlformats.org/officeDocument/2006/relationships" xmlns:p="http://schemas.openxmlformats.org/presentationml/2006/main" showMasterSp="0" type="tx">
  <p:cSld name="70_Content with Caption">
    <p:bg>
      <p:bgPr>
        <a:solidFill>
          <a:srgbClr val="FBE7C3"/>
        </a:solidFill>
        <a:effectLst/>
      </p:bgPr>
    </p:bg>
    <p:spTree>
      <p:nvGrpSpPr>
        <p:cNvPr id="1" name=""/>
        <p:cNvGrpSpPr/>
        <p:nvPr/>
      </p:nvGrpSpPr>
      <p:grpSpPr>
        <a:xfrm>
          <a:off x="0" y="0"/>
          <a:ext cx="0" cy="0"/>
          <a:chOff x="0" y="0"/>
          <a:chExt cx="0" cy="0"/>
        </a:xfrm>
      </p:grpSpPr>
      <p:sp>
        <p:nvSpPr>
          <p:cNvPr id="1097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7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7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097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28486032"/>
      </p:ext>
    </p:extLst>
  </p:cSld>
  <p:clrMapOvr>
    <a:masterClrMapping/>
  </p:clrMapOvr>
  <p:transition spd="med"/>
</p:sldLayout>
</file>

<file path=ppt/slideLayouts/slideLayout1554.xml><?xml version="1.0" encoding="utf-8"?>
<p:sldLayout xmlns:a="http://schemas.openxmlformats.org/drawingml/2006/main" xmlns:r="http://schemas.openxmlformats.org/officeDocument/2006/relationships" xmlns:p="http://schemas.openxmlformats.org/presentationml/2006/main" showMasterSp="0" type="tx">
  <p:cSld name="70_Picture with Caption">
    <p:bg>
      <p:bgPr>
        <a:solidFill>
          <a:srgbClr val="FBE7C3"/>
        </a:solidFill>
        <a:effectLst/>
      </p:bgPr>
    </p:bg>
    <p:spTree>
      <p:nvGrpSpPr>
        <p:cNvPr id="1" name=""/>
        <p:cNvGrpSpPr/>
        <p:nvPr/>
      </p:nvGrpSpPr>
      <p:grpSpPr>
        <a:xfrm>
          <a:off x="0" y="0"/>
          <a:ext cx="0" cy="0"/>
          <a:chOff x="0" y="0"/>
          <a:chExt cx="0" cy="0"/>
        </a:xfrm>
      </p:grpSpPr>
      <p:sp>
        <p:nvSpPr>
          <p:cNvPr id="1098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8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98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8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54981244"/>
      </p:ext>
    </p:extLst>
  </p:cSld>
  <p:clrMapOvr>
    <a:masterClrMapping/>
  </p:clrMapOvr>
  <p:transition spd="med"/>
</p:sldLayout>
</file>

<file path=ppt/slideLayouts/slideLayout1555.xml><?xml version="1.0" encoding="utf-8"?>
<p:sldLayout xmlns:a="http://schemas.openxmlformats.org/drawingml/2006/main" xmlns:r="http://schemas.openxmlformats.org/officeDocument/2006/relationships" xmlns:p="http://schemas.openxmlformats.org/presentationml/2006/main" showMasterSp="0" type="tx">
  <p:cSld name="77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0996" name="Title Text"/>
          <p:cNvSpPr txBox="1">
            <a:spLocks noGrp="1"/>
          </p:cNvSpPr>
          <p:nvPr>
            <p:ph type="title"/>
          </p:nvPr>
        </p:nvSpPr>
        <p:spPr>
          <a:xfrm>
            <a:off x="2895600" y="1143000"/>
            <a:ext cx="5562600" cy="2286000"/>
          </a:xfrm>
          <a:prstGeom prst="rect">
            <a:avLst/>
          </a:prstGeom>
          <a:effectLst>
            <a:outerShdw blurRad="63500" rotWithShape="0">
              <a:schemeClr val="accent3">
                <a:lumOff val="44000"/>
                <a:alpha val="75000"/>
              </a:schemeClr>
            </a:outerShdw>
          </a:effectLst>
        </p:spPr>
        <p:txBody>
          <a:bodyPr anchor="ctr"/>
          <a:lstStyle>
            <a:lvl1pPr algn="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0997" name="Body Level One…"/>
          <p:cNvSpPr txBox="1">
            <a:spLocks noGrp="1"/>
          </p:cNvSpPr>
          <p:nvPr>
            <p:ph type="body" sz="quarter" idx="1"/>
          </p:nvPr>
        </p:nvSpPr>
        <p:spPr>
          <a:xfrm>
            <a:off x="2133600" y="3886200"/>
            <a:ext cx="4267200" cy="2057400"/>
          </a:xfrm>
          <a:prstGeom prst="rect">
            <a:avLst/>
          </a:prstGeom>
        </p:spPr>
        <p:txBody>
          <a:bodyPr>
            <a:normAutofit/>
          </a:bodyPr>
          <a:lstStyle>
            <a:lvl1pPr marL="0" indent="0">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98" name="Slide Number"/>
          <p:cNvSpPr txBox="1">
            <a:spLocks noGrp="1"/>
          </p:cNvSpPr>
          <p:nvPr>
            <p:ph type="sldNum" sz="quarter" idx="2"/>
          </p:nvPr>
        </p:nvSpPr>
        <p:spPr>
          <a:xfrm>
            <a:off x="75271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1415811521"/>
      </p:ext>
    </p:extLst>
  </p:cSld>
  <p:clrMapOvr>
    <a:masterClrMapping/>
  </p:clrMapOvr>
  <p:transition spd="med"/>
</p:sldLayout>
</file>

<file path=ppt/slideLayouts/slideLayout1556.xml><?xml version="1.0" encoding="utf-8"?>
<p:sldLayout xmlns:a="http://schemas.openxmlformats.org/drawingml/2006/main" xmlns:r="http://schemas.openxmlformats.org/officeDocument/2006/relationships" xmlns:p="http://schemas.openxmlformats.org/presentationml/2006/main" showMasterSp="0" type="tx">
  <p:cSld name="74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05"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06" name="Body Level One…"/>
          <p:cNvSpPr txBox="1">
            <a:spLocks noGrp="1"/>
          </p:cNvSpPr>
          <p:nvPr>
            <p:ph type="body" idx="1"/>
          </p:nvPr>
        </p:nvSpPr>
        <p:spPr>
          <a:xfrm>
            <a:off x="1295400" y="1981200"/>
            <a:ext cx="7162800" cy="4114800"/>
          </a:xfrm>
          <a:prstGeom prst="rect">
            <a:avLst/>
          </a:prstGeom>
          <a:effectLst>
            <a:outerShdw blurRad="38100" rotWithShape="0">
              <a:schemeClr val="accent3">
                <a:lumOff val="44000"/>
                <a:alpha val="75000"/>
              </a:schemeClr>
            </a:outerShdw>
          </a:effectLst>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07"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1843417962"/>
      </p:ext>
    </p:extLst>
  </p:cSld>
  <p:clrMapOvr>
    <a:masterClrMapping/>
  </p:clrMapOvr>
  <p:transition spd="med"/>
</p:sldLayout>
</file>

<file path=ppt/slideLayouts/slideLayout1557.xml><?xml version="1.0" encoding="utf-8"?>
<p:sldLayout xmlns:a="http://schemas.openxmlformats.org/drawingml/2006/main" xmlns:r="http://schemas.openxmlformats.org/officeDocument/2006/relationships" xmlns:p="http://schemas.openxmlformats.org/presentationml/2006/main" showMasterSp="0" type="tx">
  <p:cSld name="70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14" name="Title Text"/>
          <p:cNvSpPr txBox="1">
            <a:spLocks noGrp="1"/>
          </p:cNvSpPr>
          <p:nvPr>
            <p:ph type="title"/>
          </p:nvPr>
        </p:nvSpPr>
        <p:spPr>
          <a:xfrm>
            <a:off x="722312" y="4406900"/>
            <a:ext cx="7772401" cy="1362075"/>
          </a:xfrm>
          <a:prstGeom prst="rect">
            <a:avLst/>
          </a:prstGeom>
          <a:effectLst>
            <a:outerShdw blurRad="63500" rotWithShape="0">
              <a:schemeClr val="accent3">
                <a:lumOff val="44000"/>
                <a:alpha val="74998"/>
              </a:schemeClr>
            </a:outerShdw>
          </a:effectLst>
        </p:spPr>
        <p:txBody>
          <a:bodyPr anchor="t"/>
          <a:lstStyle>
            <a:lvl1pPr>
              <a:defRPr sz="4000" cap="all">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15" name="Body Level One…"/>
          <p:cNvSpPr txBox="1">
            <a:spLocks noGrp="1"/>
          </p:cNvSpPr>
          <p:nvPr>
            <p:ph type="body" sz="quarter" idx="1"/>
          </p:nvPr>
        </p:nvSpPr>
        <p:spPr>
          <a:xfrm>
            <a:off x="722312" y="2906713"/>
            <a:ext cx="7772401" cy="1500188"/>
          </a:xfrm>
          <a:prstGeom prst="rect">
            <a:avLst/>
          </a:prstGeom>
          <a:effectLst>
            <a:outerShdw blurRad="38100" rotWithShape="0">
              <a:schemeClr val="accent3">
                <a:lumOff val="44000"/>
                <a:alpha val="75000"/>
              </a:schemeClr>
            </a:outerShdw>
          </a:effectLst>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16"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606866813"/>
      </p:ext>
    </p:extLst>
  </p:cSld>
  <p:clrMapOvr>
    <a:masterClrMapping/>
  </p:clrMapOvr>
  <p:transition spd="med"/>
</p:sldLayout>
</file>

<file path=ppt/slideLayouts/slideLayout1558.xml><?xml version="1.0" encoding="utf-8"?>
<p:sldLayout xmlns:a="http://schemas.openxmlformats.org/drawingml/2006/main" xmlns:r="http://schemas.openxmlformats.org/officeDocument/2006/relationships" xmlns:p="http://schemas.openxmlformats.org/presentationml/2006/main" showMasterSp="0" type="tx">
  <p:cSld name="70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23"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24" name="Body Level One…"/>
          <p:cNvSpPr txBox="1">
            <a:spLocks noGrp="1"/>
          </p:cNvSpPr>
          <p:nvPr>
            <p:ph type="body" sz="half" idx="1"/>
          </p:nvPr>
        </p:nvSpPr>
        <p:spPr>
          <a:xfrm>
            <a:off x="1295400" y="1981200"/>
            <a:ext cx="3505200" cy="4114800"/>
          </a:xfrm>
          <a:prstGeom prst="rect">
            <a:avLst/>
          </a:prstGeom>
          <a:effectLst>
            <a:outerShdw blurRad="38100" rotWithShape="0">
              <a:schemeClr val="accent3">
                <a:lumOff val="44000"/>
                <a:alpha val="75000"/>
              </a:schemeClr>
            </a:outerShdw>
          </a:effectLst>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25"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505650746"/>
      </p:ext>
    </p:extLst>
  </p:cSld>
  <p:clrMapOvr>
    <a:masterClrMapping/>
  </p:clrMapOvr>
  <p:transition spd="med"/>
</p:sldLayout>
</file>

<file path=ppt/slideLayouts/slideLayout1559.xml><?xml version="1.0" encoding="utf-8"?>
<p:sldLayout xmlns:a="http://schemas.openxmlformats.org/drawingml/2006/main" xmlns:r="http://schemas.openxmlformats.org/officeDocument/2006/relationships" xmlns:p="http://schemas.openxmlformats.org/presentationml/2006/main" showMasterSp="0" type="tx">
  <p:cSld name="7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32" name="Title Text"/>
          <p:cNvSpPr txBox="1">
            <a:spLocks noGrp="1"/>
          </p:cNvSpPr>
          <p:nvPr>
            <p:ph type="title"/>
          </p:nvPr>
        </p:nvSpPr>
        <p:spPr>
          <a:xfrm>
            <a:off x="457200" y="274638"/>
            <a:ext cx="8229600" cy="1143001"/>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33" name="Body Level One…"/>
          <p:cNvSpPr txBox="1">
            <a:spLocks noGrp="1"/>
          </p:cNvSpPr>
          <p:nvPr>
            <p:ph type="body" sz="quarter" idx="1"/>
          </p:nvPr>
        </p:nvSpPr>
        <p:spPr>
          <a:xfrm>
            <a:off x="457200" y="1535112"/>
            <a:ext cx="4040188" cy="639763"/>
          </a:xfrm>
          <a:prstGeom prst="rect">
            <a:avLst/>
          </a:prstGeom>
          <a:effectLst>
            <a:outerShdw blurRad="38100" rotWithShape="0">
              <a:schemeClr val="accent3">
                <a:lumOff val="44000"/>
                <a:alpha val="75000"/>
              </a:schemeClr>
            </a:outerShdw>
          </a:effectLst>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34" name="Text Placeholder 4"/>
          <p:cNvSpPr>
            <a:spLocks noGrp="1"/>
          </p:cNvSpPr>
          <p:nvPr>
            <p:ph type="body" sz="quarter" idx="21"/>
          </p:nvPr>
        </p:nvSpPr>
        <p:spPr>
          <a:xfrm>
            <a:off x="4645025" y="1535112"/>
            <a:ext cx="4041775" cy="639763"/>
          </a:xfrm>
          <a:prstGeom prst="rect">
            <a:avLst/>
          </a:prstGeom>
          <a:effectLst>
            <a:outerShdw blurRad="38100" rotWithShape="0">
              <a:schemeClr val="accent3">
                <a:lumOff val="44000"/>
                <a:alpha val="75000"/>
              </a:schemeClr>
            </a:outerShdw>
          </a:effectLst>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1035"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396353831"/>
      </p:ext>
    </p:extLst>
  </p:cSld>
  <p:clrMapOvr>
    <a:masterClrMapping/>
  </p:clrMapOvr>
  <p:transition spd="med"/>
</p:sldLayout>
</file>

<file path=ppt/slideLayouts/slideLayout1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a:ln/>
        </p:spPr>
        <p:txBody>
          <a:bodyPr/>
          <a:lstStyle>
            <a:lvl1pPr>
              <a:defRPr/>
            </a:lvl1pPr>
          </a:lstStyle>
          <a:p>
            <a:pPr>
              <a:defRPr/>
            </a:pPr>
            <a:endParaRPr lang="en-US" altLang="zh-CN"/>
          </a:p>
        </p:txBody>
      </p:sp>
      <p:sp>
        <p:nvSpPr>
          <p:cNvPr id="4"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5" name="Slide Number Placeholder 5"/>
          <p:cNvSpPr>
            <a:spLocks noGrp="1"/>
          </p:cNvSpPr>
          <p:nvPr>
            <p:ph type="sldNum" sz="quarter" idx="12"/>
          </p:nvPr>
        </p:nvSpPr>
        <p:spPr>
          <a:ln/>
        </p:spPr>
        <p:txBody>
          <a:bodyPr/>
          <a:lstStyle>
            <a:lvl1pPr>
              <a:defRPr/>
            </a:lvl1pPr>
          </a:lstStyle>
          <a:p>
            <a:pPr>
              <a:defRPr/>
            </a:pPr>
            <a:fld id="{65989DFC-BDB4-0345-8757-67BC4C4884D4}" type="slidenum">
              <a:rPr lang="en-US" altLang="zh-CN"/>
              <a:pPr>
                <a:defRPr/>
              </a:pPr>
              <a:t>‹#›</a:t>
            </a:fld>
            <a:endParaRPr lang="en-US" altLang="zh-CN"/>
          </a:p>
        </p:txBody>
      </p:sp>
    </p:spTree>
    <p:extLst>
      <p:ext uri="{BB962C8B-B14F-4D97-AF65-F5344CB8AC3E}">
        <p14:creationId xmlns:p14="http://schemas.microsoft.com/office/powerpoint/2010/main" val="3687705598"/>
      </p:ext>
    </p:extLst>
  </p:cSld>
  <p:clrMapOvr>
    <a:masterClrMapping/>
  </p:clrMapOvr>
</p:sldLayout>
</file>

<file path=ppt/slideLayouts/slideLayout1560.xml><?xml version="1.0" encoding="utf-8"?>
<p:sldLayout xmlns:a="http://schemas.openxmlformats.org/drawingml/2006/main" xmlns:r="http://schemas.openxmlformats.org/officeDocument/2006/relationships" xmlns:p="http://schemas.openxmlformats.org/presentationml/2006/main" showMasterSp="0" type="tx">
  <p:cSld name="71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42"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43"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957581039"/>
      </p:ext>
    </p:extLst>
  </p:cSld>
  <p:clrMapOvr>
    <a:masterClrMapping/>
  </p:clrMapOvr>
  <p:transition spd="med"/>
</p:sldLayout>
</file>

<file path=ppt/slideLayouts/slideLayout1561.xml><?xml version="1.0" encoding="utf-8"?>
<p:sldLayout xmlns:a="http://schemas.openxmlformats.org/drawingml/2006/main" xmlns:r="http://schemas.openxmlformats.org/officeDocument/2006/relationships" xmlns:p="http://schemas.openxmlformats.org/presentationml/2006/main" showMasterSp="0" type="tx">
  <p:cSld name="76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5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961478541"/>
      </p:ext>
    </p:extLst>
  </p:cSld>
  <p:clrMapOvr>
    <a:masterClrMapping/>
  </p:clrMapOvr>
  <p:transition spd="med"/>
</p:sldLayout>
</file>

<file path=ppt/slideLayouts/slideLayout1562.xml><?xml version="1.0" encoding="utf-8"?>
<p:sldLayout xmlns:a="http://schemas.openxmlformats.org/drawingml/2006/main" xmlns:r="http://schemas.openxmlformats.org/officeDocument/2006/relationships" xmlns:p="http://schemas.openxmlformats.org/presentationml/2006/main" showMasterSp="0" type="tx">
  <p:cSld name="7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57" name="Title Text"/>
          <p:cNvSpPr txBox="1">
            <a:spLocks noGrp="1"/>
          </p:cNvSpPr>
          <p:nvPr>
            <p:ph type="title"/>
          </p:nvPr>
        </p:nvSpPr>
        <p:spPr>
          <a:xfrm>
            <a:off x="457200" y="273050"/>
            <a:ext cx="3008314" cy="1162050"/>
          </a:xfrm>
          <a:prstGeom prst="rect">
            <a:avLst/>
          </a:prstGeom>
          <a:effectLst>
            <a:outerShdw blurRad="63500" rotWithShape="0">
              <a:schemeClr val="accent3">
                <a:lumOff val="44000"/>
                <a:alpha val="74998"/>
              </a:schemeClr>
            </a:outerShdw>
          </a:effectLst>
        </p:spPr>
        <p:txBody>
          <a:bodyPr/>
          <a:lstStyle>
            <a:lvl1pPr>
              <a:defRPr sz="2000">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58" name="Body Level One…"/>
          <p:cNvSpPr txBox="1">
            <a:spLocks noGrp="1"/>
          </p:cNvSpPr>
          <p:nvPr>
            <p:ph type="body" idx="1"/>
          </p:nvPr>
        </p:nvSpPr>
        <p:spPr>
          <a:xfrm>
            <a:off x="3575050" y="273050"/>
            <a:ext cx="5111750" cy="5853113"/>
          </a:xfrm>
          <a:prstGeom prst="rect">
            <a:avLst/>
          </a:prstGeom>
          <a:effectLst>
            <a:outerShdw blurRad="38100" rotWithShape="0">
              <a:schemeClr val="accent3">
                <a:lumOff val="44000"/>
                <a:alpha val="75000"/>
              </a:schemeClr>
            </a:outerShdw>
          </a:effectLst>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59" name="Text Placeholder 3"/>
          <p:cNvSpPr>
            <a:spLocks noGrp="1"/>
          </p:cNvSpPr>
          <p:nvPr>
            <p:ph type="body" sz="half" idx="21"/>
          </p:nvPr>
        </p:nvSpPr>
        <p:spPr>
          <a:xfrm>
            <a:off x="457199" y="1435100"/>
            <a:ext cx="3008315" cy="4691063"/>
          </a:xfrm>
          <a:prstGeom prst="rect">
            <a:avLst/>
          </a:prstGeom>
          <a:effectLst>
            <a:outerShdw blurRad="38100" rotWithShape="0">
              <a:schemeClr val="accent3">
                <a:lumOff val="44000"/>
                <a:alpha val="75000"/>
              </a:schemeClr>
            </a:outerShdw>
          </a:effectLst>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106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1043534373"/>
      </p:ext>
    </p:extLst>
  </p:cSld>
  <p:clrMapOvr>
    <a:masterClrMapping/>
  </p:clrMapOvr>
  <p:transition spd="med"/>
</p:sldLayout>
</file>

<file path=ppt/slideLayouts/slideLayout1563.xml><?xml version="1.0" encoding="utf-8"?>
<p:sldLayout xmlns:a="http://schemas.openxmlformats.org/drawingml/2006/main" xmlns:r="http://schemas.openxmlformats.org/officeDocument/2006/relationships" xmlns:p="http://schemas.openxmlformats.org/presentationml/2006/main" showMasterSp="0" type="tx">
  <p:cSld name="7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67" name="Title Text"/>
          <p:cNvSpPr txBox="1">
            <a:spLocks noGrp="1"/>
          </p:cNvSpPr>
          <p:nvPr>
            <p:ph type="title"/>
          </p:nvPr>
        </p:nvSpPr>
        <p:spPr>
          <a:xfrm>
            <a:off x="1792288" y="4800600"/>
            <a:ext cx="5486401" cy="566738"/>
          </a:xfrm>
          <a:prstGeom prst="rect">
            <a:avLst/>
          </a:prstGeom>
          <a:effectLst>
            <a:outerShdw blurRad="63500" rotWithShape="0">
              <a:schemeClr val="accent3">
                <a:lumOff val="44000"/>
                <a:alpha val="74998"/>
              </a:schemeClr>
            </a:outerShdw>
          </a:effectLst>
        </p:spPr>
        <p:txBody>
          <a:bodyPr/>
          <a:lstStyle>
            <a:lvl1pPr>
              <a:defRPr sz="2000">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68" name="Picture Placeholder 2"/>
          <p:cNvSpPr>
            <a:spLocks noGrp="1"/>
          </p:cNvSpPr>
          <p:nvPr>
            <p:ph type="pic" sz="half" idx="21"/>
          </p:nvPr>
        </p:nvSpPr>
        <p:spPr>
          <a:xfrm>
            <a:off x="1792288" y="612775"/>
            <a:ext cx="5486401" cy="4114800"/>
          </a:xfrm>
          <a:prstGeom prst="rect">
            <a:avLst/>
          </a:prstGeom>
          <a:effectLst>
            <a:outerShdw blurRad="38100" rotWithShape="0">
              <a:schemeClr val="accent3">
                <a:lumOff val="44000"/>
                <a:alpha val="75000"/>
              </a:schemeClr>
            </a:outerShdw>
          </a:effectLst>
        </p:spPr>
        <p:txBody>
          <a:bodyPr lIns="91439" rIns="91439"/>
          <a:lstStyle/>
          <a:p>
            <a:endParaRPr/>
          </a:p>
        </p:txBody>
      </p:sp>
      <p:sp>
        <p:nvSpPr>
          <p:cNvPr id="11069" name="Body Level One…"/>
          <p:cNvSpPr txBox="1">
            <a:spLocks noGrp="1"/>
          </p:cNvSpPr>
          <p:nvPr>
            <p:ph type="body" sz="quarter" idx="1"/>
          </p:nvPr>
        </p:nvSpPr>
        <p:spPr>
          <a:xfrm>
            <a:off x="1792288" y="5367337"/>
            <a:ext cx="5486401" cy="804863"/>
          </a:xfrm>
          <a:prstGeom prst="rect">
            <a:avLst/>
          </a:prstGeom>
          <a:effectLst>
            <a:outerShdw blurRad="38100" rotWithShape="0">
              <a:schemeClr val="accent3">
                <a:lumOff val="44000"/>
                <a:alpha val="75000"/>
              </a:schemeClr>
            </a:outerShdw>
          </a:effectLst>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7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906865750"/>
      </p:ext>
    </p:extLst>
  </p:cSld>
  <p:clrMapOvr>
    <a:masterClrMapping/>
  </p:clrMapOvr>
  <p:transition spd="med"/>
</p:sldLayout>
</file>

<file path=ppt/slideLayouts/slideLayout1564.xml><?xml version="1.0" encoding="utf-8"?>
<p:sldLayout xmlns:a="http://schemas.openxmlformats.org/drawingml/2006/main" xmlns:r="http://schemas.openxmlformats.org/officeDocument/2006/relationships" xmlns:p="http://schemas.openxmlformats.org/presentationml/2006/main" showMasterSp="0" type="tx">
  <p:cSld name="78_Title Slide">
    <p:bg>
      <p:bgPr>
        <a:solidFill>
          <a:srgbClr val="000000"/>
        </a:solidFill>
        <a:effectLst/>
      </p:bgPr>
    </p:bg>
    <p:spTree>
      <p:nvGrpSpPr>
        <p:cNvPr id="1" name=""/>
        <p:cNvGrpSpPr/>
        <p:nvPr/>
      </p:nvGrpSpPr>
      <p:grpSpPr>
        <a:xfrm>
          <a:off x="0" y="0"/>
          <a:ext cx="0" cy="0"/>
          <a:chOff x="0" y="0"/>
          <a:chExt cx="0" cy="0"/>
        </a:xfrm>
      </p:grpSpPr>
      <p:sp>
        <p:nvSpPr>
          <p:cNvPr id="11077"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1107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07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1149632"/>
      </p:ext>
    </p:extLst>
  </p:cSld>
  <p:clrMapOvr>
    <a:masterClrMapping/>
  </p:clrMapOvr>
  <p:transition spd="med"/>
</p:sldLayout>
</file>

<file path=ppt/slideLayouts/slideLayout1565.xml><?xml version="1.0" encoding="utf-8"?>
<p:sldLayout xmlns:a="http://schemas.openxmlformats.org/drawingml/2006/main" xmlns:r="http://schemas.openxmlformats.org/officeDocument/2006/relationships" xmlns:p="http://schemas.openxmlformats.org/presentationml/2006/main" showMasterSp="0" type="tx">
  <p:cSld name="75_Title and Content">
    <p:bg>
      <p:bgPr>
        <a:solidFill>
          <a:srgbClr val="000000"/>
        </a:solidFill>
        <a:effectLst/>
      </p:bgPr>
    </p:bg>
    <p:spTree>
      <p:nvGrpSpPr>
        <p:cNvPr id="1" name=""/>
        <p:cNvGrpSpPr/>
        <p:nvPr/>
      </p:nvGrpSpPr>
      <p:grpSpPr>
        <a:xfrm>
          <a:off x="0" y="0"/>
          <a:ext cx="0" cy="0"/>
          <a:chOff x="0" y="0"/>
          <a:chExt cx="0" cy="0"/>
        </a:xfrm>
      </p:grpSpPr>
      <p:sp>
        <p:nvSpPr>
          <p:cNvPr id="110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087"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108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34810587"/>
      </p:ext>
    </p:extLst>
  </p:cSld>
  <p:clrMapOvr>
    <a:masterClrMapping/>
  </p:clrMapOvr>
  <p:transition spd="med"/>
</p:sldLayout>
</file>

<file path=ppt/slideLayouts/slideLayout1566.xml><?xml version="1.0" encoding="utf-8"?>
<p:sldLayout xmlns:a="http://schemas.openxmlformats.org/drawingml/2006/main" xmlns:r="http://schemas.openxmlformats.org/officeDocument/2006/relationships" xmlns:p="http://schemas.openxmlformats.org/presentationml/2006/main" showMasterSp="0" type="tx">
  <p:cSld name="71_Section Header">
    <p:bg>
      <p:bgPr>
        <a:solidFill>
          <a:srgbClr val="000000"/>
        </a:solidFill>
        <a:effectLst/>
      </p:bgPr>
    </p:bg>
    <p:spTree>
      <p:nvGrpSpPr>
        <p:cNvPr id="1" name=""/>
        <p:cNvGrpSpPr/>
        <p:nvPr/>
      </p:nvGrpSpPr>
      <p:grpSpPr>
        <a:xfrm>
          <a:off x="0" y="0"/>
          <a:ext cx="0" cy="0"/>
          <a:chOff x="0" y="0"/>
          <a:chExt cx="0" cy="0"/>
        </a:xfrm>
      </p:grpSpPr>
      <p:sp>
        <p:nvSpPr>
          <p:cNvPr id="1109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1109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109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44479952"/>
      </p:ext>
    </p:extLst>
  </p:cSld>
  <p:clrMapOvr>
    <a:masterClrMapping/>
  </p:clrMapOvr>
  <p:transition spd="med"/>
</p:sldLayout>
</file>

<file path=ppt/slideLayouts/slideLayout1567.xml><?xml version="1.0" encoding="utf-8"?>
<p:sldLayout xmlns:a="http://schemas.openxmlformats.org/drawingml/2006/main" xmlns:r="http://schemas.openxmlformats.org/officeDocument/2006/relationships" xmlns:p="http://schemas.openxmlformats.org/presentationml/2006/main" showMasterSp="0" type="tx">
  <p:cSld name="71_Two Content">
    <p:bg>
      <p:bgPr>
        <a:solidFill>
          <a:srgbClr val="000000"/>
        </a:solidFill>
        <a:effectLst/>
      </p:bgPr>
    </p:bg>
    <p:spTree>
      <p:nvGrpSpPr>
        <p:cNvPr id="1" name=""/>
        <p:cNvGrpSpPr/>
        <p:nvPr/>
      </p:nvGrpSpPr>
      <p:grpSpPr>
        <a:xfrm>
          <a:off x="0" y="0"/>
          <a:ext cx="0" cy="0"/>
          <a:chOff x="0" y="0"/>
          <a:chExt cx="0" cy="0"/>
        </a:xfrm>
      </p:grpSpPr>
      <p:sp>
        <p:nvSpPr>
          <p:cNvPr id="1110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10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110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75700284"/>
      </p:ext>
    </p:extLst>
  </p:cSld>
  <p:clrMapOvr>
    <a:masterClrMapping/>
  </p:clrMapOvr>
  <p:transition spd="med"/>
</p:sldLayout>
</file>

<file path=ppt/slideLayouts/slideLayout1568.xml><?xml version="1.0" encoding="utf-8"?>
<p:sldLayout xmlns:a="http://schemas.openxmlformats.org/drawingml/2006/main" xmlns:r="http://schemas.openxmlformats.org/officeDocument/2006/relationships" xmlns:p="http://schemas.openxmlformats.org/presentationml/2006/main" showMasterSp="0" type="tx">
  <p:cSld name="72_Comparison">
    <p:bg>
      <p:bgPr>
        <a:solidFill>
          <a:srgbClr val="000000"/>
        </a:solidFill>
        <a:effectLst/>
      </p:bgPr>
    </p:bg>
    <p:spTree>
      <p:nvGrpSpPr>
        <p:cNvPr id="1" name=""/>
        <p:cNvGrpSpPr/>
        <p:nvPr/>
      </p:nvGrpSpPr>
      <p:grpSpPr>
        <a:xfrm>
          <a:off x="0" y="0"/>
          <a:ext cx="0" cy="0"/>
          <a:chOff x="0" y="0"/>
          <a:chExt cx="0" cy="0"/>
        </a:xfrm>
      </p:grpSpPr>
      <p:sp>
        <p:nvSpPr>
          <p:cNvPr id="1111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1111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111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111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4406770"/>
      </p:ext>
    </p:extLst>
  </p:cSld>
  <p:clrMapOvr>
    <a:masterClrMapping/>
  </p:clrMapOvr>
  <p:transition spd="med"/>
</p:sldLayout>
</file>

<file path=ppt/slideLayouts/slideLayout1569.xml><?xml version="1.0" encoding="utf-8"?>
<p:sldLayout xmlns:a="http://schemas.openxmlformats.org/drawingml/2006/main" xmlns:r="http://schemas.openxmlformats.org/officeDocument/2006/relationships" xmlns:p="http://schemas.openxmlformats.org/presentationml/2006/main" showMasterSp="0" type="tx">
  <p:cSld name="72_Title Only">
    <p:bg>
      <p:bgPr>
        <a:solidFill>
          <a:srgbClr val="000000"/>
        </a:solidFill>
        <a:effectLst/>
      </p:bgPr>
    </p:bg>
    <p:spTree>
      <p:nvGrpSpPr>
        <p:cNvPr id="1" name=""/>
        <p:cNvGrpSpPr/>
        <p:nvPr/>
      </p:nvGrpSpPr>
      <p:grpSpPr>
        <a:xfrm>
          <a:off x="0" y="0"/>
          <a:ext cx="0" cy="0"/>
          <a:chOff x="0" y="0"/>
          <a:chExt cx="0" cy="0"/>
        </a:xfrm>
      </p:grpSpPr>
      <p:sp>
        <p:nvSpPr>
          <p:cNvPr id="1112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12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19693147"/>
      </p:ext>
    </p:extLst>
  </p:cSld>
  <p:clrMapOvr>
    <a:masterClrMapping/>
  </p:clrMapOvr>
  <p:transition spd="med"/>
</p:sldLayout>
</file>

<file path=ppt/slideLayouts/slideLayout1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a:ln/>
        </p:spPr>
        <p:txBody>
          <a:bodyPr/>
          <a:lstStyle>
            <a:lvl1pPr>
              <a:defRPr/>
            </a:lvl1pPr>
          </a:lstStyle>
          <a:p>
            <a:pPr>
              <a:defRPr/>
            </a:pPr>
            <a:endParaRPr lang="en-US" altLang="zh-CN"/>
          </a:p>
        </p:txBody>
      </p:sp>
      <p:sp>
        <p:nvSpPr>
          <p:cNvPr id="3"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4" name="Slide Number Placeholder 5"/>
          <p:cNvSpPr>
            <a:spLocks noGrp="1"/>
          </p:cNvSpPr>
          <p:nvPr>
            <p:ph type="sldNum" sz="quarter" idx="12"/>
          </p:nvPr>
        </p:nvSpPr>
        <p:spPr>
          <a:ln/>
        </p:spPr>
        <p:txBody>
          <a:bodyPr/>
          <a:lstStyle>
            <a:lvl1pPr>
              <a:defRPr/>
            </a:lvl1pPr>
          </a:lstStyle>
          <a:p>
            <a:pPr>
              <a:defRPr/>
            </a:pPr>
            <a:fld id="{A4EB789B-62DE-8245-B4BC-A77B3AEE74EF}" type="slidenum">
              <a:rPr lang="en-US" altLang="zh-CN"/>
              <a:pPr>
                <a:defRPr/>
              </a:pPr>
              <a:t>‹#›</a:t>
            </a:fld>
            <a:endParaRPr lang="en-US" altLang="zh-CN"/>
          </a:p>
        </p:txBody>
      </p:sp>
    </p:spTree>
    <p:extLst>
      <p:ext uri="{BB962C8B-B14F-4D97-AF65-F5344CB8AC3E}">
        <p14:creationId xmlns:p14="http://schemas.microsoft.com/office/powerpoint/2010/main" val="2258433997"/>
      </p:ext>
    </p:extLst>
  </p:cSld>
  <p:clrMapOvr>
    <a:masterClrMapping/>
  </p:clrMapOvr>
</p:sldLayout>
</file>

<file path=ppt/slideLayouts/slideLayout1570.xml><?xml version="1.0" encoding="utf-8"?>
<p:sldLayout xmlns:a="http://schemas.openxmlformats.org/drawingml/2006/main" xmlns:r="http://schemas.openxmlformats.org/officeDocument/2006/relationships" xmlns:p="http://schemas.openxmlformats.org/presentationml/2006/main" showMasterSp="0" type="tx">
  <p:cSld name="77_Blank">
    <p:bg>
      <p:bgPr>
        <a:solidFill>
          <a:srgbClr val="000000"/>
        </a:solidFill>
        <a:effectLst/>
      </p:bgPr>
    </p:bg>
    <p:spTree>
      <p:nvGrpSpPr>
        <p:cNvPr id="1" name=""/>
        <p:cNvGrpSpPr/>
        <p:nvPr/>
      </p:nvGrpSpPr>
      <p:grpSpPr>
        <a:xfrm>
          <a:off x="0" y="0"/>
          <a:ext cx="0" cy="0"/>
          <a:chOff x="0" y="0"/>
          <a:chExt cx="0" cy="0"/>
        </a:xfrm>
      </p:grpSpPr>
      <p:sp>
        <p:nvSpPr>
          <p:cNvPr id="1113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93287950"/>
      </p:ext>
    </p:extLst>
  </p:cSld>
  <p:clrMapOvr>
    <a:masterClrMapping/>
  </p:clrMapOvr>
  <p:transition spd="med"/>
</p:sldLayout>
</file>

<file path=ppt/slideLayouts/slideLayout1571.xml><?xml version="1.0" encoding="utf-8"?>
<p:sldLayout xmlns:a="http://schemas.openxmlformats.org/drawingml/2006/main" xmlns:r="http://schemas.openxmlformats.org/officeDocument/2006/relationships" xmlns:p="http://schemas.openxmlformats.org/presentationml/2006/main" showMasterSp="0" type="tx">
  <p:cSld name="72_Content with Caption">
    <p:bg>
      <p:bgPr>
        <a:solidFill>
          <a:srgbClr val="000000"/>
        </a:solidFill>
        <a:effectLst/>
      </p:bgPr>
    </p:bg>
    <p:spTree>
      <p:nvGrpSpPr>
        <p:cNvPr id="1" name=""/>
        <p:cNvGrpSpPr/>
        <p:nvPr/>
      </p:nvGrpSpPr>
      <p:grpSpPr>
        <a:xfrm>
          <a:off x="0" y="0"/>
          <a:ext cx="0" cy="0"/>
          <a:chOff x="0" y="0"/>
          <a:chExt cx="0" cy="0"/>
        </a:xfrm>
      </p:grpSpPr>
      <p:sp>
        <p:nvSpPr>
          <p:cNvPr id="11138"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11139"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114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114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55438276"/>
      </p:ext>
    </p:extLst>
  </p:cSld>
  <p:clrMapOvr>
    <a:masterClrMapping/>
  </p:clrMapOvr>
  <p:transition spd="med"/>
</p:sldLayout>
</file>

<file path=ppt/slideLayouts/slideLayout1572.xml><?xml version="1.0" encoding="utf-8"?>
<p:sldLayout xmlns:a="http://schemas.openxmlformats.org/drawingml/2006/main" xmlns:r="http://schemas.openxmlformats.org/officeDocument/2006/relationships" xmlns:p="http://schemas.openxmlformats.org/presentationml/2006/main" showMasterSp="0" type="tx">
  <p:cSld name="72_Picture with Caption">
    <p:bg>
      <p:bgPr>
        <a:solidFill>
          <a:srgbClr val="000000"/>
        </a:solidFill>
        <a:effectLst/>
      </p:bgPr>
    </p:bg>
    <p:spTree>
      <p:nvGrpSpPr>
        <p:cNvPr id="1" name=""/>
        <p:cNvGrpSpPr/>
        <p:nvPr/>
      </p:nvGrpSpPr>
      <p:grpSpPr>
        <a:xfrm>
          <a:off x="0" y="0"/>
          <a:ext cx="0" cy="0"/>
          <a:chOff x="0" y="0"/>
          <a:chExt cx="0" cy="0"/>
        </a:xfrm>
      </p:grpSpPr>
      <p:sp>
        <p:nvSpPr>
          <p:cNvPr id="11148"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1114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115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115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39037644"/>
      </p:ext>
    </p:extLst>
  </p:cSld>
  <p:clrMapOvr>
    <a:masterClrMapping/>
  </p:clrMapOvr>
  <p:transition spd="med"/>
</p:sldLayout>
</file>

<file path=ppt/slideLayouts/slideLayout15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8AF8FF5-11E5-6840-97F1-B5EDA4A14DDD}" type="slidenum">
              <a:rPr lang="en-US" smtClean="0"/>
              <a:pPr>
                <a:defRPr/>
              </a:pPr>
              <a:t>‹#›</a:t>
            </a:fld>
            <a:endParaRPr lang="en-US" dirty="0"/>
          </a:p>
        </p:txBody>
      </p:sp>
    </p:spTree>
    <p:extLst>
      <p:ext uri="{BB962C8B-B14F-4D97-AF65-F5344CB8AC3E}">
        <p14:creationId xmlns:p14="http://schemas.microsoft.com/office/powerpoint/2010/main" val="1370358314"/>
      </p:ext>
    </p:extLst>
  </p:cSld>
  <p:clrMapOvr>
    <a:masterClrMapping/>
  </p:clrMapOvr>
</p:sldLayout>
</file>

<file path=ppt/slideLayouts/slideLayout15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9654C8C-D9CA-8940-8D76-D30FCE83ED6B}" type="slidenum">
              <a:rPr lang="en-US" smtClean="0"/>
              <a:pPr>
                <a:defRPr/>
              </a:pPr>
              <a:t>‹#›</a:t>
            </a:fld>
            <a:endParaRPr lang="en-US" dirty="0"/>
          </a:p>
        </p:txBody>
      </p:sp>
    </p:spTree>
    <p:extLst>
      <p:ext uri="{BB962C8B-B14F-4D97-AF65-F5344CB8AC3E}">
        <p14:creationId xmlns:p14="http://schemas.microsoft.com/office/powerpoint/2010/main" val="165264110"/>
      </p:ext>
    </p:extLst>
  </p:cSld>
  <p:clrMapOvr>
    <a:masterClrMapping/>
  </p:clrMapOvr>
</p:sldLayout>
</file>

<file path=ppt/slideLayouts/slideLayout15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FCF6A7B-E386-7C44-AC1F-20EBA2B8EE7A}" type="slidenum">
              <a:rPr lang="en-US" smtClean="0"/>
              <a:pPr>
                <a:defRPr/>
              </a:pPr>
              <a:t>‹#›</a:t>
            </a:fld>
            <a:endParaRPr lang="en-US" dirty="0"/>
          </a:p>
        </p:txBody>
      </p:sp>
    </p:spTree>
    <p:extLst>
      <p:ext uri="{BB962C8B-B14F-4D97-AF65-F5344CB8AC3E}">
        <p14:creationId xmlns:p14="http://schemas.microsoft.com/office/powerpoint/2010/main" val="1598470540"/>
      </p:ext>
    </p:extLst>
  </p:cSld>
  <p:clrMapOvr>
    <a:masterClrMapping/>
  </p:clrMapOvr>
</p:sldLayout>
</file>

<file path=ppt/slideLayouts/slideLayout15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3107D65-4519-2F41-9040-812164F0A726}" type="slidenum">
              <a:rPr lang="en-US" smtClean="0"/>
              <a:pPr>
                <a:defRPr/>
              </a:pPr>
              <a:t>‹#›</a:t>
            </a:fld>
            <a:endParaRPr lang="en-US" dirty="0"/>
          </a:p>
        </p:txBody>
      </p:sp>
    </p:spTree>
    <p:extLst>
      <p:ext uri="{BB962C8B-B14F-4D97-AF65-F5344CB8AC3E}">
        <p14:creationId xmlns:p14="http://schemas.microsoft.com/office/powerpoint/2010/main" val="3810875023"/>
      </p:ext>
    </p:extLst>
  </p:cSld>
  <p:clrMapOvr>
    <a:masterClrMapping/>
  </p:clrMapOvr>
</p:sldLayout>
</file>

<file path=ppt/slideLayouts/slideLayout15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5D82244-F598-CF49-A0AA-06F4AA17CD45}" type="slidenum">
              <a:rPr lang="en-US" smtClean="0"/>
              <a:pPr>
                <a:defRPr/>
              </a:pPr>
              <a:t>‹#›</a:t>
            </a:fld>
            <a:endParaRPr lang="en-US" dirty="0"/>
          </a:p>
        </p:txBody>
      </p:sp>
    </p:spTree>
    <p:extLst>
      <p:ext uri="{BB962C8B-B14F-4D97-AF65-F5344CB8AC3E}">
        <p14:creationId xmlns:p14="http://schemas.microsoft.com/office/powerpoint/2010/main" val="851167158"/>
      </p:ext>
    </p:extLst>
  </p:cSld>
  <p:clrMapOvr>
    <a:masterClrMapping/>
  </p:clrMapOvr>
</p:sldLayout>
</file>

<file path=ppt/slideLayouts/slideLayout15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1C2271C-1676-A843-B573-F5FFAABE0827}" type="slidenum">
              <a:rPr lang="en-US" smtClean="0"/>
              <a:pPr>
                <a:defRPr/>
              </a:pPr>
              <a:t>‹#›</a:t>
            </a:fld>
            <a:endParaRPr lang="en-US" dirty="0"/>
          </a:p>
        </p:txBody>
      </p:sp>
    </p:spTree>
    <p:extLst>
      <p:ext uri="{BB962C8B-B14F-4D97-AF65-F5344CB8AC3E}">
        <p14:creationId xmlns:p14="http://schemas.microsoft.com/office/powerpoint/2010/main" val="4243150507"/>
      </p:ext>
    </p:extLst>
  </p:cSld>
  <p:clrMapOvr>
    <a:masterClrMapping/>
  </p:clrMapOvr>
</p:sldLayout>
</file>

<file path=ppt/slideLayouts/slideLayout15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29AF59E-C1BC-944F-8BA7-944DDF67CB0F}" type="slidenum">
              <a:rPr lang="en-US" smtClean="0"/>
              <a:pPr>
                <a:defRPr/>
              </a:pPr>
              <a:t>‹#›</a:t>
            </a:fld>
            <a:endParaRPr lang="en-US" dirty="0"/>
          </a:p>
        </p:txBody>
      </p:sp>
    </p:spTree>
    <p:extLst>
      <p:ext uri="{BB962C8B-B14F-4D97-AF65-F5344CB8AC3E}">
        <p14:creationId xmlns:p14="http://schemas.microsoft.com/office/powerpoint/2010/main" val="2228671191"/>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13" y="273539"/>
            <a:ext cx="3008189" cy="1161975"/>
          </a:xfrm>
        </p:spPr>
        <p:txBody>
          <a:bodyPr anchor="b"/>
          <a:lstStyle>
            <a:lvl1pPr algn="l">
              <a:defRPr sz="1400" b="1"/>
            </a:lvl1pPr>
          </a:lstStyle>
          <a:p>
            <a:r>
              <a:rPr lang="en-US"/>
              <a:t>Click to edit Master title style</a:t>
            </a:r>
          </a:p>
        </p:txBody>
      </p:sp>
      <p:sp>
        <p:nvSpPr>
          <p:cNvPr id="3" name="Content Placeholder 2"/>
          <p:cNvSpPr>
            <a:spLocks noGrp="1"/>
          </p:cNvSpPr>
          <p:nvPr>
            <p:ph idx="1"/>
          </p:nvPr>
        </p:nvSpPr>
        <p:spPr>
          <a:xfrm>
            <a:off x="3575224" y="273473"/>
            <a:ext cx="5111130" cy="5852294"/>
          </a:xfrm>
        </p:spPr>
        <p:txBody>
          <a:bodyPr/>
          <a:lstStyle>
            <a:lvl1pPr>
              <a:defRPr sz="22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13" y="1435448"/>
            <a:ext cx="3008189" cy="4690318"/>
          </a:xfrm>
        </p:spPr>
        <p:txBody>
          <a:bodyPr/>
          <a:lstStyle>
            <a:lvl1pPr marL="0" indent="0">
              <a:buNone/>
              <a:defRPr sz="1000"/>
            </a:lvl1pPr>
            <a:lvl2pPr marL="320363" indent="0">
              <a:buNone/>
              <a:defRPr sz="800"/>
            </a:lvl2pPr>
            <a:lvl3pPr marL="640739" indent="0">
              <a:buNone/>
              <a:defRPr sz="700"/>
            </a:lvl3pPr>
            <a:lvl4pPr marL="961120" indent="0">
              <a:buNone/>
              <a:defRPr sz="600"/>
            </a:lvl4pPr>
            <a:lvl5pPr marL="1281488" indent="0">
              <a:buNone/>
              <a:defRPr sz="600"/>
            </a:lvl5pPr>
            <a:lvl6pPr marL="1601870" indent="0">
              <a:buNone/>
              <a:defRPr sz="600"/>
            </a:lvl6pPr>
            <a:lvl7pPr marL="1922233" indent="0">
              <a:buNone/>
              <a:defRPr sz="600"/>
            </a:lvl7pPr>
            <a:lvl8pPr marL="2242611" indent="0">
              <a:buNone/>
              <a:defRPr sz="600"/>
            </a:lvl8pPr>
            <a:lvl9pPr marL="2562987" indent="0">
              <a:buNone/>
              <a:defRPr sz="600"/>
            </a:lvl9pPr>
          </a:lstStyle>
          <a:p>
            <a:pPr lvl="0"/>
            <a:r>
              <a:rPr lang="en-US"/>
              <a:t>Click to edit Master text styles</a:t>
            </a:r>
          </a:p>
        </p:txBody>
      </p:sp>
      <p:sp>
        <p:nvSpPr>
          <p:cNvPr id="5" name="Date Placeholder 3"/>
          <p:cNvSpPr>
            <a:spLocks noGrp="1"/>
          </p:cNvSpPr>
          <p:nvPr>
            <p:ph type="dt" sz="half" idx="10"/>
          </p:nvPr>
        </p:nvSpPr>
        <p:spPr>
          <a:ln/>
        </p:spPr>
        <p:txBody>
          <a:bodyPr/>
          <a:lstStyle>
            <a:lvl1pPr>
              <a:defRPr/>
            </a:lvl1pPr>
          </a:lstStyle>
          <a:p>
            <a:pPr>
              <a:defRPr/>
            </a:pPr>
            <a:endParaRPr lang="en-US" altLang="zh-CN"/>
          </a:p>
        </p:txBody>
      </p:sp>
      <p:sp>
        <p:nvSpPr>
          <p:cNvPr id="6"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7" name="Slide Number Placeholder 5"/>
          <p:cNvSpPr>
            <a:spLocks noGrp="1"/>
          </p:cNvSpPr>
          <p:nvPr>
            <p:ph type="sldNum" sz="quarter" idx="12"/>
          </p:nvPr>
        </p:nvSpPr>
        <p:spPr>
          <a:ln/>
        </p:spPr>
        <p:txBody>
          <a:bodyPr/>
          <a:lstStyle>
            <a:lvl1pPr>
              <a:defRPr/>
            </a:lvl1pPr>
          </a:lstStyle>
          <a:p>
            <a:pPr>
              <a:defRPr/>
            </a:pPr>
            <a:fld id="{5B25E5B4-99F5-7945-8E75-322237573B56}" type="slidenum">
              <a:rPr lang="en-US" altLang="zh-CN"/>
              <a:pPr>
                <a:defRPr/>
              </a:pPr>
              <a:t>‹#›</a:t>
            </a:fld>
            <a:endParaRPr lang="en-US" altLang="zh-CN"/>
          </a:p>
        </p:txBody>
      </p:sp>
    </p:spTree>
    <p:extLst>
      <p:ext uri="{BB962C8B-B14F-4D97-AF65-F5344CB8AC3E}">
        <p14:creationId xmlns:p14="http://schemas.microsoft.com/office/powerpoint/2010/main" val="4115464568"/>
      </p:ext>
    </p:extLst>
  </p:cSld>
  <p:clrMapOvr>
    <a:masterClrMapping/>
  </p:clrMapOvr>
</p:sldLayout>
</file>

<file path=ppt/slideLayouts/slideLayout15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0D67258-49B8-B247-9E7C-82CB43995389}" type="slidenum">
              <a:rPr lang="en-US" smtClean="0"/>
              <a:pPr>
                <a:defRPr/>
              </a:pPr>
              <a:t>‹#›</a:t>
            </a:fld>
            <a:endParaRPr lang="en-US" dirty="0"/>
          </a:p>
        </p:txBody>
      </p:sp>
    </p:spTree>
    <p:extLst>
      <p:ext uri="{BB962C8B-B14F-4D97-AF65-F5344CB8AC3E}">
        <p14:creationId xmlns:p14="http://schemas.microsoft.com/office/powerpoint/2010/main" val="849559094"/>
      </p:ext>
    </p:extLst>
  </p:cSld>
  <p:clrMapOvr>
    <a:masterClrMapping/>
  </p:clrMapOvr>
</p:sldLayout>
</file>

<file path=ppt/slideLayouts/slideLayout15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DB089C8-E3D1-444B-82FC-72CC38C2B305}" type="slidenum">
              <a:rPr lang="en-US" smtClean="0"/>
              <a:pPr>
                <a:defRPr/>
              </a:pPr>
              <a:t>‹#›</a:t>
            </a:fld>
            <a:endParaRPr lang="en-US" dirty="0"/>
          </a:p>
        </p:txBody>
      </p:sp>
    </p:spTree>
    <p:extLst>
      <p:ext uri="{BB962C8B-B14F-4D97-AF65-F5344CB8AC3E}">
        <p14:creationId xmlns:p14="http://schemas.microsoft.com/office/powerpoint/2010/main" val="1000015671"/>
      </p:ext>
    </p:extLst>
  </p:cSld>
  <p:clrMapOvr>
    <a:masterClrMapping/>
  </p:clrMapOvr>
</p:sldLayout>
</file>

<file path=ppt/slideLayouts/slideLayout15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6F8B541-84C7-104B-A596-C30070CD20B3}" type="slidenum">
              <a:rPr lang="en-US" smtClean="0"/>
              <a:pPr>
                <a:defRPr/>
              </a:pPr>
              <a:t>‹#›</a:t>
            </a:fld>
            <a:endParaRPr lang="en-US" dirty="0"/>
          </a:p>
        </p:txBody>
      </p:sp>
    </p:spTree>
    <p:extLst>
      <p:ext uri="{BB962C8B-B14F-4D97-AF65-F5344CB8AC3E}">
        <p14:creationId xmlns:p14="http://schemas.microsoft.com/office/powerpoint/2010/main" val="2827627829"/>
      </p:ext>
    </p:extLst>
  </p:cSld>
  <p:clrMapOvr>
    <a:masterClrMapping/>
  </p:clrMapOvr>
</p:sldLayout>
</file>

<file path=ppt/slideLayouts/slideLayout15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BF263B4-11FB-8C41-A8F0-C0EC1C20DF66}" type="slidenum">
              <a:rPr lang="en-US" smtClean="0"/>
              <a:pPr>
                <a:defRPr/>
              </a:pPr>
              <a:t>‹#›</a:t>
            </a:fld>
            <a:endParaRPr lang="en-US" dirty="0"/>
          </a:p>
        </p:txBody>
      </p:sp>
    </p:spTree>
    <p:extLst>
      <p:ext uri="{BB962C8B-B14F-4D97-AF65-F5344CB8AC3E}">
        <p14:creationId xmlns:p14="http://schemas.microsoft.com/office/powerpoint/2010/main" val="2223333836"/>
      </p:ext>
    </p:extLst>
  </p:cSld>
  <p:clrMapOvr>
    <a:masterClrMapping/>
  </p:clrMapOvr>
</p:sldLayout>
</file>

<file path=ppt/slideLayouts/slideLayout15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eaLnBrk="1" hangingPunct="1">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CA1FCB1E-5013-C243-8E07-74FEAEB28753}" type="slidenum">
              <a:rPr lang="en-US" smtClean="0"/>
              <a:pPr>
                <a:defRPr/>
              </a:pPr>
              <a:t>‹#›</a:t>
            </a:fld>
            <a:endParaRPr lang="en-US" dirty="0"/>
          </a:p>
        </p:txBody>
      </p:sp>
    </p:spTree>
    <p:extLst>
      <p:ext uri="{BB962C8B-B14F-4D97-AF65-F5344CB8AC3E}">
        <p14:creationId xmlns:p14="http://schemas.microsoft.com/office/powerpoint/2010/main" val="1897087932"/>
      </p:ext>
    </p:extLst>
  </p:cSld>
  <p:clrMapOvr>
    <a:masterClrMapping/>
  </p:clrMapOvr>
</p:sldLayout>
</file>

<file path=ppt/slideLayouts/slideLayout15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eaLnBrk="1" hangingPunct="1">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A6B8FE4E-0CCB-AA41-8A4D-2A11228BD996}" type="slidenum">
              <a:rPr lang="en-US" smtClean="0"/>
              <a:pPr>
                <a:defRPr/>
              </a:pPr>
              <a:t>‹#›</a:t>
            </a:fld>
            <a:endParaRPr lang="en-US" dirty="0"/>
          </a:p>
        </p:txBody>
      </p:sp>
    </p:spTree>
    <p:extLst>
      <p:ext uri="{BB962C8B-B14F-4D97-AF65-F5344CB8AC3E}">
        <p14:creationId xmlns:p14="http://schemas.microsoft.com/office/powerpoint/2010/main" val="4007145510"/>
      </p:ext>
    </p:extLst>
  </p:cSld>
  <p:clrMapOvr>
    <a:masterClrMapping/>
  </p:clrMapOvr>
</p:sldLayout>
</file>

<file path=ppt/slideLayouts/slideLayout15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eaLnBrk="1" hangingPunct="1">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D7C9C132-6AAF-3F4B-8639-6D2C4D536301}" type="slidenum">
              <a:rPr lang="en-US" smtClean="0"/>
              <a:pPr>
                <a:defRPr/>
              </a:pPr>
              <a:t>‹#›</a:t>
            </a:fld>
            <a:endParaRPr lang="en-US" dirty="0"/>
          </a:p>
        </p:txBody>
      </p:sp>
    </p:spTree>
    <p:extLst>
      <p:ext uri="{BB962C8B-B14F-4D97-AF65-F5344CB8AC3E}">
        <p14:creationId xmlns:p14="http://schemas.microsoft.com/office/powerpoint/2010/main" val="2687468379"/>
      </p:ext>
    </p:extLst>
  </p:cSld>
  <p:clrMapOvr>
    <a:masterClrMapping/>
  </p:clrMapOvr>
</p:sldLayout>
</file>

<file path=ppt/slideLayouts/slideLayout15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lgn="l" eaLnBrk="1" hangingPunct="1">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37093DFC-DC7B-BD42-8A88-6DDDB433752C}" type="slidenum">
              <a:rPr lang="en-US" smtClean="0"/>
              <a:pPr>
                <a:defRPr/>
              </a:pPr>
              <a:t>‹#›</a:t>
            </a:fld>
            <a:endParaRPr lang="en-US" dirty="0"/>
          </a:p>
        </p:txBody>
      </p:sp>
    </p:spTree>
    <p:extLst>
      <p:ext uri="{BB962C8B-B14F-4D97-AF65-F5344CB8AC3E}">
        <p14:creationId xmlns:p14="http://schemas.microsoft.com/office/powerpoint/2010/main" val="1613520169"/>
      </p:ext>
    </p:extLst>
  </p:cSld>
  <p:clrMapOvr>
    <a:masterClrMapping/>
  </p:clrMapOvr>
</p:sldLayout>
</file>

<file path=ppt/slideLayouts/slideLayout15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lgn="l" eaLnBrk="1" hangingPunct="1">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01C860B2-B7E0-6A47-8CF4-6182AA1A0EEF}" type="slidenum">
              <a:rPr lang="en-US" smtClean="0"/>
              <a:pPr>
                <a:defRPr/>
              </a:pPr>
              <a:t>‹#›</a:t>
            </a:fld>
            <a:endParaRPr lang="en-US" dirty="0"/>
          </a:p>
        </p:txBody>
      </p:sp>
    </p:spTree>
    <p:extLst>
      <p:ext uri="{BB962C8B-B14F-4D97-AF65-F5344CB8AC3E}">
        <p14:creationId xmlns:p14="http://schemas.microsoft.com/office/powerpoint/2010/main" val="1567875909"/>
      </p:ext>
    </p:extLst>
  </p:cSld>
  <p:clrMapOvr>
    <a:masterClrMapping/>
  </p:clrMapOvr>
</p:sldLayout>
</file>

<file path=ppt/slideLayouts/slideLayout15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lgn="l" eaLnBrk="1" hangingPunct="1">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2AAB5AE2-559C-8944-85FC-B29C3E9F7138}" type="slidenum">
              <a:rPr lang="en-US" smtClean="0"/>
              <a:pPr>
                <a:defRPr/>
              </a:pPr>
              <a:t>‹#›</a:t>
            </a:fld>
            <a:endParaRPr lang="en-US" dirty="0"/>
          </a:p>
        </p:txBody>
      </p:sp>
    </p:spTree>
    <p:extLst>
      <p:ext uri="{BB962C8B-B14F-4D97-AF65-F5344CB8AC3E}">
        <p14:creationId xmlns:p14="http://schemas.microsoft.com/office/powerpoint/2010/main" val="2816142882"/>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701" y="4800824"/>
            <a:ext cx="5486177" cy="567035"/>
          </a:xfrm>
        </p:spPr>
        <p:txBody>
          <a:bodyPr anchor="b"/>
          <a:lstStyle>
            <a:lvl1pPr algn="l">
              <a:defRPr sz="1400" b="1"/>
            </a:lvl1pPr>
          </a:lstStyle>
          <a:p>
            <a:r>
              <a:rPr lang="en-US"/>
              <a:t>Click to edit Master title style</a:t>
            </a:r>
          </a:p>
        </p:txBody>
      </p:sp>
      <p:sp>
        <p:nvSpPr>
          <p:cNvPr id="3" name="Picture Placeholder 2"/>
          <p:cNvSpPr>
            <a:spLocks noGrp="1"/>
          </p:cNvSpPr>
          <p:nvPr>
            <p:ph type="pic" idx="1"/>
          </p:nvPr>
        </p:nvSpPr>
        <p:spPr>
          <a:xfrm>
            <a:off x="1792701" y="612800"/>
            <a:ext cx="5486177" cy="4114354"/>
          </a:xfrm>
        </p:spPr>
        <p:txBody>
          <a:bodyPr/>
          <a:lstStyle>
            <a:lvl1pPr marL="0" indent="0">
              <a:buNone/>
              <a:defRPr sz="2200"/>
            </a:lvl1pPr>
            <a:lvl2pPr marL="320363" indent="0">
              <a:buNone/>
              <a:defRPr sz="2000"/>
            </a:lvl2pPr>
            <a:lvl3pPr marL="640739" indent="0">
              <a:buNone/>
              <a:defRPr sz="1700"/>
            </a:lvl3pPr>
            <a:lvl4pPr marL="961120" indent="0">
              <a:buNone/>
              <a:defRPr sz="1400"/>
            </a:lvl4pPr>
            <a:lvl5pPr marL="1281488" indent="0">
              <a:buNone/>
              <a:defRPr sz="1400"/>
            </a:lvl5pPr>
            <a:lvl6pPr marL="1601870" indent="0">
              <a:buNone/>
              <a:defRPr sz="1400"/>
            </a:lvl6pPr>
            <a:lvl7pPr marL="1922233" indent="0">
              <a:buNone/>
              <a:defRPr sz="1400"/>
            </a:lvl7pPr>
            <a:lvl8pPr marL="2242611" indent="0">
              <a:buNone/>
              <a:defRPr sz="1400"/>
            </a:lvl8pPr>
            <a:lvl9pPr marL="2562987" indent="0">
              <a:buNone/>
              <a:defRPr sz="1400"/>
            </a:lvl9pPr>
          </a:lstStyle>
          <a:p>
            <a:pPr lvl="0"/>
            <a:endParaRPr lang="en-US" noProof="0"/>
          </a:p>
        </p:txBody>
      </p:sp>
      <p:sp>
        <p:nvSpPr>
          <p:cNvPr id="4" name="Text Placeholder 3"/>
          <p:cNvSpPr>
            <a:spLocks noGrp="1"/>
          </p:cNvSpPr>
          <p:nvPr>
            <p:ph type="body" sz="half" idx="2"/>
          </p:nvPr>
        </p:nvSpPr>
        <p:spPr>
          <a:xfrm>
            <a:off x="1792701" y="5367860"/>
            <a:ext cx="5486177" cy="804788"/>
          </a:xfrm>
        </p:spPr>
        <p:txBody>
          <a:bodyPr/>
          <a:lstStyle>
            <a:lvl1pPr marL="0" indent="0">
              <a:buNone/>
              <a:defRPr sz="1000"/>
            </a:lvl1pPr>
            <a:lvl2pPr marL="320363" indent="0">
              <a:buNone/>
              <a:defRPr sz="800"/>
            </a:lvl2pPr>
            <a:lvl3pPr marL="640739" indent="0">
              <a:buNone/>
              <a:defRPr sz="700"/>
            </a:lvl3pPr>
            <a:lvl4pPr marL="961120" indent="0">
              <a:buNone/>
              <a:defRPr sz="600"/>
            </a:lvl4pPr>
            <a:lvl5pPr marL="1281488" indent="0">
              <a:buNone/>
              <a:defRPr sz="600"/>
            </a:lvl5pPr>
            <a:lvl6pPr marL="1601870" indent="0">
              <a:buNone/>
              <a:defRPr sz="600"/>
            </a:lvl6pPr>
            <a:lvl7pPr marL="1922233" indent="0">
              <a:buNone/>
              <a:defRPr sz="600"/>
            </a:lvl7pPr>
            <a:lvl8pPr marL="2242611" indent="0">
              <a:buNone/>
              <a:defRPr sz="600"/>
            </a:lvl8pPr>
            <a:lvl9pPr marL="2562987" indent="0">
              <a:buNone/>
              <a:defRPr sz="600"/>
            </a:lvl9pPr>
          </a:lstStyle>
          <a:p>
            <a:pPr lvl="0"/>
            <a:r>
              <a:rPr lang="en-US"/>
              <a:t>Click to edit Master text styles</a:t>
            </a:r>
          </a:p>
        </p:txBody>
      </p:sp>
      <p:sp>
        <p:nvSpPr>
          <p:cNvPr id="5" name="Date Placeholder 3"/>
          <p:cNvSpPr>
            <a:spLocks noGrp="1"/>
          </p:cNvSpPr>
          <p:nvPr>
            <p:ph type="dt" sz="half" idx="10"/>
          </p:nvPr>
        </p:nvSpPr>
        <p:spPr>
          <a:ln/>
        </p:spPr>
        <p:txBody>
          <a:bodyPr/>
          <a:lstStyle>
            <a:lvl1pPr>
              <a:defRPr/>
            </a:lvl1pPr>
          </a:lstStyle>
          <a:p>
            <a:pPr>
              <a:defRPr/>
            </a:pPr>
            <a:endParaRPr lang="en-US" altLang="zh-CN"/>
          </a:p>
        </p:txBody>
      </p:sp>
      <p:sp>
        <p:nvSpPr>
          <p:cNvPr id="6"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7" name="Slide Number Placeholder 5"/>
          <p:cNvSpPr>
            <a:spLocks noGrp="1"/>
          </p:cNvSpPr>
          <p:nvPr>
            <p:ph type="sldNum" sz="quarter" idx="12"/>
          </p:nvPr>
        </p:nvSpPr>
        <p:spPr>
          <a:ln/>
        </p:spPr>
        <p:txBody>
          <a:bodyPr/>
          <a:lstStyle>
            <a:lvl1pPr>
              <a:defRPr/>
            </a:lvl1pPr>
          </a:lstStyle>
          <a:p>
            <a:pPr>
              <a:defRPr/>
            </a:pPr>
            <a:fld id="{1CDE7982-8D8B-3E45-BE38-B7E497E4ABB0}" type="slidenum">
              <a:rPr lang="en-US" altLang="zh-CN"/>
              <a:pPr>
                <a:defRPr/>
              </a:pPr>
              <a:t>‹#›</a:t>
            </a:fld>
            <a:endParaRPr lang="en-US" altLang="zh-CN"/>
          </a:p>
        </p:txBody>
      </p:sp>
    </p:spTree>
    <p:extLst>
      <p:ext uri="{BB962C8B-B14F-4D97-AF65-F5344CB8AC3E}">
        <p14:creationId xmlns:p14="http://schemas.microsoft.com/office/powerpoint/2010/main" val="875344170"/>
      </p:ext>
    </p:extLst>
  </p:cSld>
  <p:clrMapOvr>
    <a:masterClrMapping/>
  </p:clrMapOvr>
</p:sldLayout>
</file>

<file path=ppt/slideLayouts/slideLayout15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lgn="l" eaLnBrk="1" hangingPunct="1">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FD6B3EB7-AF10-C349-B93E-26BBC985DF2D}" type="slidenum">
              <a:rPr lang="en-US" smtClean="0"/>
              <a:pPr>
                <a:defRPr/>
              </a:pPr>
              <a:t>‹#›</a:t>
            </a:fld>
            <a:endParaRPr lang="en-US" dirty="0"/>
          </a:p>
        </p:txBody>
      </p:sp>
    </p:spTree>
    <p:extLst>
      <p:ext uri="{BB962C8B-B14F-4D97-AF65-F5344CB8AC3E}">
        <p14:creationId xmlns:p14="http://schemas.microsoft.com/office/powerpoint/2010/main" val="2139344587"/>
      </p:ext>
    </p:extLst>
  </p:cSld>
  <p:clrMapOvr>
    <a:masterClrMapping/>
  </p:clrMapOvr>
</p:sldLayout>
</file>

<file path=ppt/slideLayouts/slideLayout15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lgn="l" eaLnBrk="1" hangingPunct="1">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3CE50B31-4C21-094B-B408-C11C4D22392E}" type="slidenum">
              <a:rPr lang="en-US" smtClean="0"/>
              <a:pPr>
                <a:defRPr/>
              </a:pPr>
              <a:t>‹#›</a:t>
            </a:fld>
            <a:endParaRPr lang="en-US" dirty="0"/>
          </a:p>
        </p:txBody>
      </p:sp>
    </p:spTree>
    <p:extLst>
      <p:ext uri="{BB962C8B-B14F-4D97-AF65-F5344CB8AC3E}">
        <p14:creationId xmlns:p14="http://schemas.microsoft.com/office/powerpoint/2010/main" val="3937189249"/>
      </p:ext>
    </p:extLst>
  </p:cSld>
  <p:clrMapOvr>
    <a:masterClrMapping/>
  </p:clrMapOvr>
</p:sldLayout>
</file>

<file path=ppt/slideLayouts/slideLayout15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lgn="l" eaLnBrk="1" hangingPunct="1">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E2FAE5F2-47CD-3E49-9FD1-2309D07B9317}" type="slidenum">
              <a:rPr lang="en-US" smtClean="0"/>
              <a:pPr>
                <a:defRPr/>
              </a:pPr>
              <a:t>‹#›</a:t>
            </a:fld>
            <a:endParaRPr lang="en-US" dirty="0"/>
          </a:p>
        </p:txBody>
      </p:sp>
    </p:spTree>
    <p:extLst>
      <p:ext uri="{BB962C8B-B14F-4D97-AF65-F5344CB8AC3E}">
        <p14:creationId xmlns:p14="http://schemas.microsoft.com/office/powerpoint/2010/main" val="3939169455"/>
      </p:ext>
    </p:extLst>
  </p:cSld>
  <p:clrMapOvr>
    <a:masterClrMapping/>
  </p:clrMapOvr>
</p:sldLayout>
</file>

<file path=ppt/slideLayouts/slideLayout15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eaLnBrk="1" hangingPunct="1">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E1AADE53-0241-C941-A0E4-65007B2A3617}" type="slidenum">
              <a:rPr lang="en-US" smtClean="0"/>
              <a:pPr>
                <a:defRPr/>
              </a:pPr>
              <a:t>‹#›</a:t>
            </a:fld>
            <a:endParaRPr lang="en-US" dirty="0"/>
          </a:p>
        </p:txBody>
      </p:sp>
    </p:spTree>
    <p:extLst>
      <p:ext uri="{BB962C8B-B14F-4D97-AF65-F5344CB8AC3E}">
        <p14:creationId xmlns:p14="http://schemas.microsoft.com/office/powerpoint/2010/main" val="2529490798"/>
      </p:ext>
    </p:extLst>
  </p:cSld>
  <p:clrMapOvr>
    <a:masterClrMapping/>
  </p:clrMapOvr>
</p:sldLayout>
</file>

<file path=ppt/slideLayouts/slideLayout15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eaLnBrk="1" hangingPunct="1">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E25C798C-EE98-2F4A-9AFD-4EDB5D96DFDB}" type="slidenum">
              <a:rPr lang="en-US" smtClean="0"/>
              <a:pPr>
                <a:defRPr/>
              </a:pPr>
              <a:t>‹#›</a:t>
            </a:fld>
            <a:endParaRPr lang="en-US" dirty="0"/>
          </a:p>
        </p:txBody>
      </p:sp>
    </p:spTree>
    <p:extLst>
      <p:ext uri="{BB962C8B-B14F-4D97-AF65-F5344CB8AC3E}">
        <p14:creationId xmlns:p14="http://schemas.microsoft.com/office/powerpoint/2010/main" val="4178850020"/>
      </p:ext>
    </p:extLst>
  </p:cSld>
  <p:clrMapOvr>
    <a:masterClrMapping/>
  </p:clrMapOvr>
</p:sldLayout>
</file>

<file path=ppt/slideLayouts/slideLayout15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Sand" charset="0"/>
                <a:ea typeface="ＭＳ Ｐゴシック" charset="0"/>
                <a:cs typeface="ＭＳ Ｐゴシック" charset="0"/>
              </a:defRPr>
            </a:lvl1pPr>
          </a:lstStyle>
          <a:p>
            <a:pPr>
              <a:defRPr/>
            </a:pPr>
            <a:fld id="{81D84A89-2206-AE4D-A451-7D0DEB5D7908}" type="slidenum">
              <a:rPr lang="en-US"/>
              <a:pPr>
                <a:defRPr/>
              </a:pPr>
              <a:t>‹#›</a:t>
            </a:fld>
            <a:endParaRPr lang="en-US"/>
          </a:p>
        </p:txBody>
      </p:sp>
    </p:spTree>
    <p:extLst>
      <p:ext uri="{BB962C8B-B14F-4D97-AF65-F5344CB8AC3E}">
        <p14:creationId xmlns:p14="http://schemas.microsoft.com/office/powerpoint/2010/main" val="1491875822"/>
      </p:ext>
    </p:extLst>
  </p:cSld>
  <p:clrMapOvr>
    <a:masterClrMapping/>
  </p:clrMapOvr>
</p:sldLayout>
</file>

<file path=ppt/slideLayouts/slideLayout15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Sand" charset="0"/>
                <a:ea typeface="ＭＳ Ｐゴシック" charset="0"/>
                <a:cs typeface="ＭＳ Ｐゴシック" charset="0"/>
              </a:defRPr>
            </a:lvl1pPr>
          </a:lstStyle>
          <a:p>
            <a:pPr>
              <a:defRPr/>
            </a:pPr>
            <a:fld id="{B39F82F6-61F4-E442-AE47-0AA24E5B21EF}" type="slidenum">
              <a:rPr lang="en-US"/>
              <a:pPr>
                <a:defRPr/>
              </a:pPr>
              <a:t>‹#›</a:t>
            </a:fld>
            <a:endParaRPr lang="en-US"/>
          </a:p>
        </p:txBody>
      </p:sp>
    </p:spTree>
    <p:extLst>
      <p:ext uri="{BB962C8B-B14F-4D97-AF65-F5344CB8AC3E}">
        <p14:creationId xmlns:p14="http://schemas.microsoft.com/office/powerpoint/2010/main" val="1855487947"/>
      </p:ext>
    </p:extLst>
  </p:cSld>
  <p:clrMapOvr>
    <a:masterClrMapping/>
  </p:clrMapOvr>
</p:sldLayout>
</file>

<file path=ppt/slideLayouts/slideLayout15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Sand" charset="0"/>
                <a:ea typeface="ＭＳ Ｐゴシック" charset="0"/>
                <a:cs typeface="ＭＳ Ｐゴシック" charset="0"/>
              </a:defRPr>
            </a:lvl1pPr>
          </a:lstStyle>
          <a:p>
            <a:pPr>
              <a:defRPr/>
            </a:pPr>
            <a:fld id="{DB739136-19F8-0142-A4B9-C7D3D07B0EB9}" type="slidenum">
              <a:rPr lang="en-US"/>
              <a:pPr>
                <a:defRPr/>
              </a:pPr>
              <a:t>‹#›</a:t>
            </a:fld>
            <a:endParaRPr lang="en-US"/>
          </a:p>
        </p:txBody>
      </p:sp>
    </p:spTree>
    <p:extLst>
      <p:ext uri="{BB962C8B-B14F-4D97-AF65-F5344CB8AC3E}">
        <p14:creationId xmlns:p14="http://schemas.microsoft.com/office/powerpoint/2010/main" val="1154048280"/>
      </p:ext>
    </p:extLst>
  </p:cSld>
  <p:clrMapOvr>
    <a:masterClrMapping/>
  </p:clrMapOvr>
</p:sldLayout>
</file>

<file path=ppt/slideLayouts/slideLayout15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Sand" charset="0"/>
                <a:ea typeface="ＭＳ Ｐゴシック" charset="0"/>
                <a:cs typeface="ＭＳ Ｐゴシック" charset="0"/>
              </a:defRPr>
            </a:lvl1pPr>
          </a:lstStyle>
          <a:p>
            <a:pPr>
              <a:defRPr/>
            </a:pPr>
            <a:fld id="{035FF615-E33D-3545-80D6-2071FB5BD4CC}" type="slidenum">
              <a:rPr lang="en-US"/>
              <a:pPr>
                <a:defRPr/>
              </a:pPr>
              <a:t>‹#›</a:t>
            </a:fld>
            <a:endParaRPr lang="en-US"/>
          </a:p>
        </p:txBody>
      </p:sp>
    </p:spTree>
    <p:extLst>
      <p:ext uri="{BB962C8B-B14F-4D97-AF65-F5344CB8AC3E}">
        <p14:creationId xmlns:p14="http://schemas.microsoft.com/office/powerpoint/2010/main" val="4122018826"/>
      </p:ext>
    </p:extLst>
  </p:cSld>
  <p:clrMapOvr>
    <a:masterClrMapping/>
  </p:clrMapOvr>
</p:sldLayout>
</file>

<file path=ppt/slideLayouts/slideLayout15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8" name="Footer Placeholder 7"/>
          <p:cNvSpPr>
            <a:spLocks noGrp="1"/>
          </p:cNvSpPr>
          <p:nvPr>
            <p:ph type="ftr" sz="quarter" idx="11"/>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a:defRPr>
                <a:latin typeface="Sand" charset="0"/>
                <a:ea typeface="ＭＳ Ｐゴシック" charset="0"/>
                <a:cs typeface="ＭＳ Ｐゴシック" charset="0"/>
              </a:defRPr>
            </a:lvl1pPr>
          </a:lstStyle>
          <a:p>
            <a:pPr>
              <a:defRPr/>
            </a:pPr>
            <a:fld id="{03AA45C6-3445-674B-978A-EDF5FFDA4202}" type="slidenum">
              <a:rPr lang="en-US"/>
              <a:pPr>
                <a:defRPr/>
              </a:pPr>
              <a:t>‹#›</a:t>
            </a:fld>
            <a:endParaRPr lang="en-US"/>
          </a:p>
        </p:txBody>
      </p:sp>
    </p:spTree>
    <p:extLst>
      <p:ext uri="{BB962C8B-B14F-4D97-AF65-F5344CB8AC3E}">
        <p14:creationId xmlns:p14="http://schemas.microsoft.com/office/powerpoint/2010/main" val="195011051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fld id="{CE7F9D0E-1AFD-7645-8F40-E42AC894555C}" type="slidenum">
              <a:rPr lang="en-US" smtClean="0"/>
              <a:pPr/>
              <a:t>‹#›</a:t>
            </a:fld>
            <a:endParaRPr lang="en-US" dirty="0"/>
          </a:p>
        </p:txBody>
      </p:sp>
    </p:spTree>
    <p:extLst>
      <p:ext uri="{BB962C8B-B14F-4D97-AF65-F5344CB8AC3E}">
        <p14:creationId xmlns:p14="http://schemas.microsoft.com/office/powerpoint/2010/main" val="1684884212"/>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ln/>
        </p:spPr>
        <p:txBody>
          <a:bodyPr/>
          <a:lstStyle>
            <a:lvl1pPr>
              <a:defRPr/>
            </a:lvl1pPr>
          </a:lstStyle>
          <a:p>
            <a:pPr>
              <a:defRPr/>
            </a:pPr>
            <a:endParaRPr lang="en-US" altLang="zh-CN"/>
          </a:p>
        </p:txBody>
      </p:sp>
      <p:sp>
        <p:nvSpPr>
          <p:cNvPr id="5"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6" name="Slide Number Placeholder 5"/>
          <p:cNvSpPr>
            <a:spLocks noGrp="1"/>
          </p:cNvSpPr>
          <p:nvPr>
            <p:ph type="sldNum" sz="quarter" idx="12"/>
          </p:nvPr>
        </p:nvSpPr>
        <p:spPr>
          <a:ln/>
        </p:spPr>
        <p:txBody>
          <a:bodyPr/>
          <a:lstStyle>
            <a:lvl1pPr>
              <a:defRPr/>
            </a:lvl1pPr>
          </a:lstStyle>
          <a:p>
            <a:pPr>
              <a:defRPr/>
            </a:pPr>
            <a:fld id="{BF065D59-9835-2746-8AFC-BF72484238DD}" type="slidenum">
              <a:rPr lang="en-US" altLang="zh-CN"/>
              <a:pPr>
                <a:defRPr/>
              </a:pPr>
              <a:t>‹#›</a:t>
            </a:fld>
            <a:endParaRPr lang="en-US" altLang="zh-CN"/>
          </a:p>
        </p:txBody>
      </p:sp>
    </p:spTree>
    <p:extLst>
      <p:ext uri="{BB962C8B-B14F-4D97-AF65-F5344CB8AC3E}">
        <p14:creationId xmlns:p14="http://schemas.microsoft.com/office/powerpoint/2010/main" val="1381112706"/>
      </p:ext>
    </p:extLst>
  </p:cSld>
  <p:clrMapOvr>
    <a:masterClrMapping/>
  </p:clrMapOvr>
</p:sldLayout>
</file>

<file path=ppt/slideLayouts/slideLayout16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4" name="Footer Placeholder 3"/>
          <p:cNvSpPr>
            <a:spLocks noGrp="1"/>
          </p:cNvSpPr>
          <p:nvPr>
            <p:ph type="ftr" sz="quarter" idx="11"/>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a:defRPr>
                <a:latin typeface="Sand" charset="0"/>
                <a:ea typeface="ＭＳ Ｐゴシック" charset="0"/>
                <a:cs typeface="ＭＳ Ｐゴシック" charset="0"/>
              </a:defRPr>
            </a:lvl1pPr>
          </a:lstStyle>
          <a:p>
            <a:pPr>
              <a:defRPr/>
            </a:pPr>
            <a:fld id="{8C23D426-0635-A94F-8D76-3705B9E94E9D}" type="slidenum">
              <a:rPr lang="en-US"/>
              <a:pPr>
                <a:defRPr/>
              </a:pPr>
              <a:t>‹#›</a:t>
            </a:fld>
            <a:endParaRPr lang="en-US"/>
          </a:p>
        </p:txBody>
      </p:sp>
    </p:spTree>
    <p:extLst>
      <p:ext uri="{BB962C8B-B14F-4D97-AF65-F5344CB8AC3E}">
        <p14:creationId xmlns:p14="http://schemas.microsoft.com/office/powerpoint/2010/main" val="1401947281"/>
      </p:ext>
    </p:extLst>
  </p:cSld>
  <p:clrMapOvr>
    <a:masterClrMapping/>
  </p:clrMapOvr>
</p:sldLayout>
</file>

<file path=ppt/slideLayouts/slideLayout16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3" name="Footer Placeholder 2"/>
          <p:cNvSpPr>
            <a:spLocks noGrp="1"/>
          </p:cNvSpPr>
          <p:nvPr>
            <p:ph type="ftr" sz="quarter" idx="11"/>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latin typeface="Sand" charset="0"/>
                <a:ea typeface="ＭＳ Ｐゴシック" charset="0"/>
                <a:cs typeface="ＭＳ Ｐゴシック" charset="0"/>
              </a:defRPr>
            </a:lvl1pPr>
          </a:lstStyle>
          <a:p>
            <a:pPr>
              <a:defRPr/>
            </a:pPr>
            <a:fld id="{CE6B4A8B-90D3-2A45-A061-53F19FA664DA}" type="slidenum">
              <a:rPr lang="en-US"/>
              <a:pPr>
                <a:defRPr/>
              </a:pPr>
              <a:t>‹#›</a:t>
            </a:fld>
            <a:endParaRPr lang="en-US"/>
          </a:p>
        </p:txBody>
      </p:sp>
    </p:spTree>
    <p:extLst>
      <p:ext uri="{BB962C8B-B14F-4D97-AF65-F5344CB8AC3E}">
        <p14:creationId xmlns:p14="http://schemas.microsoft.com/office/powerpoint/2010/main" val="800125133"/>
      </p:ext>
    </p:extLst>
  </p:cSld>
  <p:clrMapOvr>
    <a:masterClrMapping/>
  </p:clrMapOvr>
</p:sldLayout>
</file>

<file path=ppt/slideLayouts/slideLayout16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Sand" charset="0"/>
                <a:ea typeface="ＭＳ Ｐゴシック" charset="0"/>
                <a:cs typeface="ＭＳ Ｐゴシック" charset="0"/>
              </a:defRPr>
            </a:lvl1pPr>
          </a:lstStyle>
          <a:p>
            <a:pPr>
              <a:defRPr/>
            </a:pPr>
            <a:fld id="{F3E4473D-8126-4C4D-85A1-46A63A7856E5}" type="slidenum">
              <a:rPr lang="en-US"/>
              <a:pPr>
                <a:defRPr/>
              </a:pPr>
              <a:t>‹#›</a:t>
            </a:fld>
            <a:endParaRPr lang="en-US"/>
          </a:p>
        </p:txBody>
      </p:sp>
    </p:spTree>
    <p:extLst>
      <p:ext uri="{BB962C8B-B14F-4D97-AF65-F5344CB8AC3E}">
        <p14:creationId xmlns:p14="http://schemas.microsoft.com/office/powerpoint/2010/main" val="3476505839"/>
      </p:ext>
    </p:extLst>
  </p:cSld>
  <p:clrMapOvr>
    <a:masterClrMapping/>
  </p:clrMapOvr>
</p:sldLayout>
</file>

<file path=ppt/slideLayouts/slideLayout16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Sand" charset="0"/>
                <a:ea typeface="ＭＳ Ｐゴシック" charset="0"/>
                <a:cs typeface="ＭＳ Ｐゴシック" charset="0"/>
              </a:defRPr>
            </a:lvl1pPr>
          </a:lstStyle>
          <a:p>
            <a:pPr>
              <a:defRPr/>
            </a:pPr>
            <a:fld id="{441C15BE-101E-D54B-A435-94504AFF36E1}" type="slidenum">
              <a:rPr lang="en-US"/>
              <a:pPr>
                <a:defRPr/>
              </a:pPr>
              <a:t>‹#›</a:t>
            </a:fld>
            <a:endParaRPr lang="en-US"/>
          </a:p>
        </p:txBody>
      </p:sp>
    </p:spTree>
    <p:extLst>
      <p:ext uri="{BB962C8B-B14F-4D97-AF65-F5344CB8AC3E}">
        <p14:creationId xmlns:p14="http://schemas.microsoft.com/office/powerpoint/2010/main" val="1097407124"/>
      </p:ext>
    </p:extLst>
  </p:cSld>
  <p:clrMapOvr>
    <a:masterClrMapping/>
  </p:clrMapOvr>
</p:sldLayout>
</file>

<file path=ppt/slideLayouts/slideLayout16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Sand" charset="0"/>
                <a:ea typeface="ＭＳ Ｐゴシック" charset="0"/>
                <a:cs typeface="ＭＳ Ｐゴシック" charset="0"/>
              </a:defRPr>
            </a:lvl1pPr>
          </a:lstStyle>
          <a:p>
            <a:pPr>
              <a:defRPr/>
            </a:pPr>
            <a:fld id="{FEB3A1BC-AF4F-744B-A88C-0162DCCDD007}" type="slidenum">
              <a:rPr lang="en-US"/>
              <a:pPr>
                <a:defRPr/>
              </a:pPr>
              <a:t>‹#›</a:t>
            </a:fld>
            <a:endParaRPr lang="en-US"/>
          </a:p>
        </p:txBody>
      </p:sp>
    </p:spTree>
    <p:extLst>
      <p:ext uri="{BB962C8B-B14F-4D97-AF65-F5344CB8AC3E}">
        <p14:creationId xmlns:p14="http://schemas.microsoft.com/office/powerpoint/2010/main" val="798852528"/>
      </p:ext>
    </p:extLst>
  </p:cSld>
  <p:clrMapOvr>
    <a:masterClrMapping/>
  </p:clrMapOvr>
</p:sldLayout>
</file>

<file path=ppt/slideLayouts/slideLayout16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Sand" charset="0"/>
                <a:ea typeface="ＭＳ Ｐゴシック" charset="0"/>
                <a:cs typeface="ＭＳ Ｐゴシック" charset="0"/>
              </a:defRPr>
            </a:lvl1pPr>
          </a:lstStyle>
          <a:p>
            <a:pPr>
              <a:defRPr/>
            </a:pPr>
            <a:fld id="{3A5B59A3-756D-FB40-9111-C18FC9AB5F96}" type="slidenum">
              <a:rPr lang="en-US"/>
              <a:pPr>
                <a:defRPr/>
              </a:pPr>
              <a:t>‹#›</a:t>
            </a:fld>
            <a:endParaRPr lang="en-US"/>
          </a:p>
        </p:txBody>
      </p:sp>
    </p:spTree>
    <p:extLst>
      <p:ext uri="{BB962C8B-B14F-4D97-AF65-F5344CB8AC3E}">
        <p14:creationId xmlns:p14="http://schemas.microsoft.com/office/powerpoint/2010/main" val="346180375"/>
      </p:ext>
    </p:extLst>
  </p:cSld>
  <p:clrMapOvr>
    <a:masterClrMapping/>
  </p:clrMapOvr>
</p:sldLayout>
</file>

<file path=ppt/slideLayouts/slideLayout16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D36E2D1B-9CDB-0D41-B931-D59D21DE58AE}" type="slidenum">
              <a:rPr lang="en-US" smtClean="0"/>
              <a:pPr>
                <a:defRPr/>
              </a:pPr>
              <a:t>‹#›</a:t>
            </a:fld>
            <a:endParaRPr lang="en-US" dirty="0"/>
          </a:p>
        </p:txBody>
      </p:sp>
    </p:spTree>
    <p:extLst>
      <p:ext uri="{BB962C8B-B14F-4D97-AF65-F5344CB8AC3E}">
        <p14:creationId xmlns:p14="http://schemas.microsoft.com/office/powerpoint/2010/main" val="3927109823"/>
      </p:ext>
    </p:extLst>
  </p:cSld>
  <p:clrMapOvr>
    <a:masterClrMapping/>
  </p:clrMapOvr>
</p:sldLayout>
</file>

<file path=ppt/slideLayouts/slideLayout16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6C9C3980-197D-BB4F-965A-A355295BFA36}" type="slidenum">
              <a:rPr lang="en-US" smtClean="0"/>
              <a:pPr>
                <a:defRPr/>
              </a:pPr>
              <a:t>‹#›</a:t>
            </a:fld>
            <a:endParaRPr lang="en-US" dirty="0"/>
          </a:p>
        </p:txBody>
      </p:sp>
    </p:spTree>
    <p:extLst>
      <p:ext uri="{BB962C8B-B14F-4D97-AF65-F5344CB8AC3E}">
        <p14:creationId xmlns:p14="http://schemas.microsoft.com/office/powerpoint/2010/main" val="3773733790"/>
      </p:ext>
    </p:extLst>
  </p:cSld>
  <p:clrMapOvr>
    <a:masterClrMapping/>
  </p:clrMapOvr>
</p:sldLayout>
</file>

<file path=ppt/slideLayouts/slideLayout16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5400D01B-B430-AC47-88F3-1A21E84B52F5}" type="slidenum">
              <a:rPr lang="en-US" smtClean="0"/>
              <a:pPr>
                <a:defRPr/>
              </a:pPr>
              <a:t>‹#›</a:t>
            </a:fld>
            <a:endParaRPr lang="en-US" dirty="0"/>
          </a:p>
        </p:txBody>
      </p:sp>
    </p:spTree>
    <p:extLst>
      <p:ext uri="{BB962C8B-B14F-4D97-AF65-F5344CB8AC3E}">
        <p14:creationId xmlns:p14="http://schemas.microsoft.com/office/powerpoint/2010/main" val="3235356408"/>
      </p:ext>
    </p:extLst>
  </p:cSld>
  <p:clrMapOvr>
    <a:masterClrMapping/>
  </p:clrMapOvr>
</p:sldLayout>
</file>

<file path=ppt/slideLayouts/slideLayout16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lgn="l">
              <a:defRPr b="1" i="0">
                <a:latin typeface="Arial" panose="020B0604020202020204" pitchFamily="34" charset="0"/>
                <a:cs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11D37694-EB14-4240-B873-E829E886B16C}" type="slidenum">
              <a:rPr lang="en-US" smtClean="0"/>
              <a:pPr>
                <a:defRPr/>
              </a:pPr>
              <a:t>‹#›</a:t>
            </a:fld>
            <a:endParaRPr lang="en-US" dirty="0"/>
          </a:p>
        </p:txBody>
      </p:sp>
    </p:spTree>
    <p:extLst>
      <p:ext uri="{BB962C8B-B14F-4D97-AF65-F5344CB8AC3E}">
        <p14:creationId xmlns:p14="http://schemas.microsoft.com/office/powerpoint/2010/main" val="1675344347"/>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177" y="274588"/>
            <a:ext cx="2057176" cy="585117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647" y="274588"/>
            <a:ext cx="6064374" cy="585117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ln/>
        </p:spPr>
        <p:txBody>
          <a:bodyPr/>
          <a:lstStyle>
            <a:lvl1pPr>
              <a:defRPr/>
            </a:lvl1pPr>
          </a:lstStyle>
          <a:p>
            <a:pPr>
              <a:defRPr/>
            </a:pPr>
            <a:endParaRPr lang="en-US" altLang="zh-CN"/>
          </a:p>
        </p:txBody>
      </p:sp>
      <p:sp>
        <p:nvSpPr>
          <p:cNvPr id="5"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6" name="Slide Number Placeholder 5"/>
          <p:cNvSpPr>
            <a:spLocks noGrp="1"/>
          </p:cNvSpPr>
          <p:nvPr>
            <p:ph type="sldNum" sz="quarter" idx="12"/>
          </p:nvPr>
        </p:nvSpPr>
        <p:spPr>
          <a:ln/>
        </p:spPr>
        <p:txBody>
          <a:bodyPr/>
          <a:lstStyle>
            <a:lvl1pPr>
              <a:defRPr/>
            </a:lvl1pPr>
          </a:lstStyle>
          <a:p>
            <a:pPr>
              <a:defRPr/>
            </a:pPr>
            <a:fld id="{2D781B1C-8DB5-C242-A4D9-03C6EF475BCF}" type="slidenum">
              <a:rPr lang="en-US" altLang="zh-CN"/>
              <a:pPr>
                <a:defRPr/>
              </a:pPr>
              <a:t>‹#›</a:t>
            </a:fld>
            <a:endParaRPr lang="en-US" altLang="zh-CN"/>
          </a:p>
        </p:txBody>
      </p:sp>
    </p:spTree>
    <p:extLst>
      <p:ext uri="{BB962C8B-B14F-4D97-AF65-F5344CB8AC3E}">
        <p14:creationId xmlns:p14="http://schemas.microsoft.com/office/powerpoint/2010/main" val="1227333907"/>
      </p:ext>
    </p:extLst>
  </p:cSld>
  <p:clrMapOvr>
    <a:masterClrMapping/>
  </p:clrMapOvr>
</p:sldLayout>
</file>

<file path=ppt/slideLayouts/slideLayout16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lgn="l">
              <a:defRPr b="1" i="0">
                <a:latin typeface="Arial" panose="020B0604020202020204" pitchFamily="34" charset="0"/>
                <a:cs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D963545C-1AF3-5343-B685-4D5236787153}" type="slidenum">
              <a:rPr lang="en-US" smtClean="0"/>
              <a:pPr>
                <a:defRPr/>
              </a:pPr>
              <a:t>‹#›</a:t>
            </a:fld>
            <a:endParaRPr lang="en-US" dirty="0"/>
          </a:p>
        </p:txBody>
      </p:sp>
    </p:spTree>
    <p:extLst>
      <p:ext uri="{BB962C8B-B14F-4D97-AF65-F5344CB8AC3E}">
        <p14:creationId xmlns:p14="http://schemas.microsoft.com/office/powerpoint/2010/main" val="3010745529"/>
      </p:ext>
    </p:extLst>
  </p:cSld>
  <p:clrMapOvr>
    <a:masterClrMapping/>
  </p:clrMapOvr>
</p:sldLayout>
</file>

<file path=ppt/slideLayouts/slideLayout16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lgn="l">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B8370E41-E969-B549-BE19-A8B60C72A99F}" type="slidenum">
              <a:rPr lang="en-US" smtClean="0"/>
              <a:pPr>
                <a:defRPr/>
              </a:pPr>
              <a:t>‹#›</a:t>
            </a:fld>
            <a:endParaRPr lang="en-US" dirty="0"/>
          </a:p>
        </p:txBody>
      </p:sp>
    </p:spTree>
    <p:extLst>
      <p:ext uri="{BB962C8B-B14F-4D97-AF65-F5344CB8AC3E}">
        <p14:creationId xmlns:p14="http://schemas.microsoft.com/office/powerpoint/2010/main" val="4105209625"/>
      </p:ext>
    </p:extLst>
  </p:cSld>
  <p:clrMapOvr>
    <a:masterClrMapping/>
  </p:clrMapOvr>
</p:sldLayout>
</file>

<file path=ppt/slideLayouts/slideLayout16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lgn="l">
              <a:defRPr b="1" i="0">
                <a:latin typeface="Arial" panose="020B0604020202020204" pitchFamily="34" charset="0"/>
                <a:cs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5A443070-18D8-A542-90FC-B41EA9E3BA7F}" type="slidenum">
              <a:rPr lang="en-US" smtClean="0"/>
              <a:pPr>
                <a:defRPr/>
              </a:pPr>
              <a:t>‹#›</a:t>
            </a:fld>
            <a:endParaRPr lang="en-US" dirty="0"/>
          </a:p>
        </p:txBody>
      </p:sp>
    </p:spTree>
    <p:extLst>
      <p:ext uri="{BB962C8B-B14F-4D97-AF65-F5344CB8AC3E}">
        <p14:creationId xmlns:p14="http://schemas.microsoft.com/office/powerpoint/2010/main" val="664673993"/>
      </p:ext>
    </p:extLst>
  </p:cSld>
  <p:clrMapOvr>
    <a:masterClrMapping/>
  </p:clrMapOvr>
</p:sldLayout>
</file>

<file path=ppt/slideLayouts/slideLayout16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lgn="l">
              <a:defRPr b="1" i="0">
                <a:latin typeface="Arial" panose="020B0604020202020204" pitchFamily="34" charset="0"/>
                <a:cs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AF6271C7-5F65-5D4C-AEE9-A792CD4CAC08}" type="slidenum">
              <a:rPr lang="en-US" smtClean="0"/>
              <a:pPr>
                <a:defRPr/>
              </a:pPr>
              <a:t>‹#›</a:t>
            </a:fld>
            <a:endParaRPr lang="en-US" dirty="0"/>
          </a:p>
        </p:txBody>
      </p:sp>
    </p:spTree>
    <p:extLst>
      <p:ext uri="{BB962C8B-B14F-4D97-AF65-F5344CB8AC3E}">
        <p14:creationId xmlns:p14="http://schemas.microsoft.com/office/powerpoint/2010/main" val="1283696054"/>
      </p:ext>
    </p:extLst>
  </p:cSld>
  <p:clrMapOvr>
    <a:masterClrMapping/>
  </p:clrMapOvr>
</p:sldLayout>
</file>

<file path=ppt/slideLayouts/slideLayout16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lgn="l">
              <a:defRPr b="1" i="0">
                <a:latin typeface="Arial" panose="020B0604020202020204" pitchFamily="34" charset="0"/>
                <a:cs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9C31B1CC-C997-8B4D-83FF-F5E3B18C5F43}" type="slidenum">
              <a:rPr lang="en-US" smtClean="0"/>
              <a:pPr>
                <a:defRPr/>
              </a:pPr>
              <a:t>‹#›</a:t>
            </a:fld>
            <a:endParaRPr lang="en-US" dirty="0"/>
          </a:p>
        </p:txBody>
      </p:sp>
    </p:spTree>
    <p:extLst>
      <p:ext uri="{BB962C8B-B14F-4D97-AF65-F5344CB8AC3E}">
        <p14:creationId xmlns:p14="http://schemas.microsoft.com/office/powerpoint/2010/main" val="1633235283"/>
      </p:ext>
    </p:extLst>
  </p:cSld>
  <p:clrMapOvr>
    <a:masterClrMapping/>
  </p:clrMapOvr>
</p:sldLayout>
</file>

<file path=ppt/slideLayouts/slideLayout16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3CDA46E7-8BB7-E541-B3E2-E4F935ED3A59}" type="slidenum">
              <a:rPr lang="en-US" smtClean="0"/>
              <a:pPr>
                <a:defRPr/>
              </a:pPr>
              <a:t>‹#›</a:t>
            </a:fld>
            <a:endParaRPr lang="en-US" dirty="0"/>
          </a:p>
        </p:txBody>
      </p:sp>
    </p:spTree>
    <p:extLst>
      <p:ext uri="{BB962C8B-B14F-4D97-AF65-F5344CB8AC3E}">
        <p14:creationId xmlns:p14="http://schemas.microsoft.com/office/powerpoint/2010/main" val="2923075291"/>
      </p:ext>
    </p:extLst>
  </p:cSld>
  <p:clrMapOvr>
    <a:masterClrMapping/>
  </p:clrMapOvr>
</p:sldLayout>
</file>

<file path=ppt/slideLayouts/slideLayout16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6D9B9255-DCE5-DB40-9E2E-43694064C146}" type="slidenum">
              <a:rPr lang="en-US" smtClean="0"/>
              <a:pPr>
                <a:defRPr/>
              </a:pPr>
              <a:t>‹#›</a:t>
            </a:fld>
            <a:endParaRPr lang="en-US" dirty="0"/>
          </a:p>
        </p:txBody>
      </p:sp>
    </p:spTree>
    <p:extLst>
      <p:ext uri="{BB962C8B-B14F-4D97-AF65-F5344CB8AC3E}">
        <p14:creationId xmlns:p14="http://schemas.microsoft.com/office/powerpoint/2010/main" val="3480078815"/>
      </p:ext>
    </p:extLst>
  </p:cSld>
  <p:clrMapOvr>
    <a:masterClrMapping/>
  </p:clrMapOvr>
</p:sldLayout>
</file>

<file path=ppt/slideLayouts/slideLayout16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7BCDC50E-4D3D-D447-A774-6F05C320192A}" type="slidenum">
              <a:rPr lang="en-US" smtClean="0"/>
              <a:pPr>
                <a:defRPr/>
              </a:pPr>
              <a:t>‹#›</a:t>
            </a:fld>
            <a:endParaRPr lang="en-US" dirty="0"/>
          </a:p>
        </p:txBody>
      </p:sp>
    </p:spTree>
    <p:extLst>
      <p:ext uri="{BB962C8B-B14F-4D97-AF65-F5344CB8AC3E}">
        <p14:creationId xmlns:p14="http://schemas.microsoft.com/office/powerpoint/2010/main" val="2509361366"/>
      </p:ext>
    </p:extLst>
  </p:cSld>
  <p:clrMapOvr>
    <a:masterClrMapping/>
  </p:clrMapOvr>
</p:sldLayout>
</file>

<file path=ppt/slideLayouts/slideLayout16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767F651-D826-3648-80B6-001A732BE112}" type="slidenum">
              <a:rPr lang="en-US" smtClean="0"/>
              <a:pPr>
                <a:defRPr/>
              </a:pPr>
              <a:t>‹#›</a:t>
            </a:fld>
            <a:endParaRPr lang="en-US" dirty="0"/>
          </a:p>
        </p:txBody>
      </p:sp>
    </p:spTree>
    <p:extLst>
      <p:ext uri="{BB962C8B-B14F-4D97-AF65-F5344CB8AC3E}">
        <p14:creationId xmlns:p14="http://schemas.microsoft.com/office/powerpoint/2010/main" val="1266838489"/>
      </p:ext>
    </p:extLst>
  </p:cSld>
  <p:clrMapOvr>
    <a:masterClrMapping/>
  </p:clrMapOvr>
</p:sldLayout>
</file>

<file path=ppt/slideLayouts/slideLayout16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F77076A6-BCDA-A448-8219-D3FF08A23629}" type="slidenum">
              <a:rPr lang="en-US" smtClean="0"/>
              <a:pPr>
                <a:defRPr/>
              </a:pPr>
              <a:t>‹#›</a:t>
            </a:fld>
            <a:endParaRPr lang="en-US" dirty="0"/>
          </a:p>
        </p:txBody>
      </p:sp>
    </p:spTree>
    <p:extLst>
      <p:ext uri="{BB962C8B-B14F-4D97-AF65-F5344CB8AC3E}">
        <p14:creationId xmlns:p14="http://schemas.microsoft.com/office/powerpoint/2010/main" val="603078634"/>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EA59A24-6C3A-3C4D-9F3F-A13F7F8B6A2F}"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670513829"/>
      </p:ext>
    </p:extLst>
  </p:cSld>
  <p:clrMapOvr>
    <a:masterClrMapping/>
  </p:clrMapOvr>
</p:sldLayout>
</file>

<file path=ppt/slideLayouts/slideLayout16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9A88DA37-9924-E743-A601-6E4FC11E06F8}" type="slidenum">
              <a:rPr lang="en-US" smtClean="0"/>
              <a:pPr>
                <a:defRPr/>
              </a:pPr>
              <a:t>‹#›</a:t>
            </a:fld>
            <a:endParaRPr lang="en-US" dirty="0"/>
          </a:p>
        </p:txBody>
      </p:sp>
    </p:spTree>
    <p:extLst>
      <p:ext uri="{BB962C8B-B14F-4D97-AF65-F5344CB8AC3E}">
        <p14:creationId xmlns:p14="http://schemas.microsoft.com/office/powerpoint/2010/main" val="1215197947"/>
      </p:ext>
    </p:extLst>
  </p:cSld>
  <p:clrMapOvr>
    <a:masterClrMapping/>
  </p:clrMapOvr>
</p:sldLayout>
</file>

<file path=ppt/slideLayouts/slideLayout16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F9C6CF35-601C-C544-B628-560F29851479}" type="slidenum">
              <a:rPr lang="en-US" smtClean="0"/>
              <a:pPr>
                <a:defRPr/>
              </a:pPr>
              <a:t>‹#›</a:t>
            </a:fld>
            <a:endParaRPr lang="en-US" dirty="0"/>
          </a:p>
        </p:txBody>
      </p:sp>
    </p:spTree>
    <p:extLst>
      <p:ext uri="{BB962C8B-B14F-4D97-AF65-F5344CB8AC3E}">
        <p14:creationId xmlns:p14="http://schemas.microsoft.com/office/powerpoint/2010/main" val="1363105504"/>
      </p:ext>
    </p:extLst>
  </p:cSld>
  <p:clrMapOvr>
    <a:masterClrMapping/>
  </p:clrMapOvr>
</p:sldLayout>
</file>

<file path=ppt/slideLayouts/slideLayout16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03CB26F2-EB96-D042-87E7-44163798CC95}" type="slidenum">
              <a:rPr lang="en-US" smtClean="0"/>
              <a:pPr>
                <a:defRPr/>
              </a:pPr>
              <a:t>‹#›</a:t>
            </a:fld>
            <a:endParaRPr lang="en-US" dirty="0"/>
          </a:p>
        </p:txBody>
      </p:sp>
    </p:spTree>
    <p:extLst>
      <p:ext uri="{BB962C8B-B14F-4D97-AF65-F5344CB8AC3E}">
        <p14:creationId xmlns:p14="http://schemas.microsoft.com/office/powerpoint/2010/main" val="784412164"/>
      </p:ext>
    </p:extLst>
  </p:cSld>
  <p:clrMapOvr>
    <a:masterClrMapping/>
  </p:clrMapOvr>
</p:sldLayout>
</file>

<file path=ppt/slideLayouts/slideLayout16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E8B4C779-6B03-F147-9F86-8528EE4BCFCC}" type="slidenum">
              <a:rPr lang="en-US" smtClean="0"/>
              <a:pPr>
                <a:defRPr/>
              </a:pPr>
              <a:t>‹#›</a:t>
            </a:fld>
            <a:endParaRPr lang="en-US" dirty="0"/>
          </a:p>
        </p:txBody>
      </p:sp>
    </p:spTree>
    <p:extLst>
      <p:ext uri="{BB962C8B-B14F-4D97-AF65-F5344CB8AC3E}">
        <p14:creationId xmlns:p14="http://schemas.microsoft.com/office/powerpoint/2010/main" val="110105484"/>
      </p:ext>
    </p:extLst>
  </p:cSld>
  <p:clrMapOvr>
    <a:masterClrMapping/>
  </p:clrMapOvr>
</p:sldLayout>
</file>

<file path=ppt/slideLayouts/slideLayout16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A653A461-A430-1943-A0BC-717EE25CDDFE}" type="slidenum">
              <a:rPr lang="en-US" smtClean="0"/>
              <a:pPr>
                <a:defRPr/>
              </a:pPr>
              <a:t>‹#›</a:t>
            </a:fld>
            <a:endParaRPr lang="en-US" dirty="0"/>
          </a:p>
        </p:txBody>
      </p:sp>
    </p:spTree>
    <p:extLst>
      <p:ext uri="{BB962C8B-B14F-4D97-AF65-F5344CB8AC3E}">
        <p14:creationId xmlns:p14="http://schemas.microsoft.com/office/powerpoint/2010/main" val="2689573369"/>
      </p:ext>
    </p:extLst>
  </p:cSld>
  <p:clrMapOvr>
    <a:masterClrMapping/>
  </p:clrMapOvr>
</p:sldLayout>
</file>

<file path=ppt/slideLayouts/slideLayout16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E9DF55DC-DD31-D64A-BF1D-F55251779EF0}" type="slidenum">
              <a:rPr lang="en-US" smtClean="0"/>
              <a:pPr>
                <a:defRPr/>
              </a:pPr>
              <a:t>‹#›</a:t>
            </a:fld>
            <a:endParaRPr lang="en-US" dirty="0"/>
          </a:p>
        </p:txBody>
      </p:sp>
    </p:spTree>
    <p:extLst>
      <p:ext uri="{BB962C8B-B14F-4D97-AF65-F5344CB8AC3E}">
        <p14:creationId xmlns:p14="http://schemas.microsoft.com/office/powerpoint/2010/main" val="2214658612"/>
      </p:ext>
    </p:extLst>
  </p:cSld>
  <p:clrMapOvr>
    <a:masterClrMapping/>
  </p:clrMapOvr>
</p:sldLayout>
</file>

<file path=ppt/slideLayouts/slideLayout16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1638B301-0E10-0D4F-86E4-AD4F7C3A108F}" type="slidenum">
              <a:rPr lang="en-US" smtClean="0"/>
              <a:pPr>
                <a:defRPr/>
              </a:pPr>
              <a:t>‹#›</a:t>
            </a:fld>
            <a:endParaRPr lang="en-US" dirty="0"/>
          </a:p>
        </p:txBody>
      </p:sp>
    </p:spTree>
    <p:extLst>
      <p:ext uri="{BB962C8B-B14F-4D97-AF65-F5344CB8AC3E}">
        <p14:creationId xmlns:p14="http://schemas.microsoft.com/office/powerpoint/2010/main" val="3054047546"/>
      </p:ext>
    </p:extLst>
  </p:cSld>
  <p:clrMapOvr>
    <a:masterClrMapping/>
  </p:clrMapOvr>
</p:sldLayout>
</file>

<file path=ppt/slideLayouts/slideLayout16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A8FD8856-E48A-9D4C-A2DF-71739A07418A}" type="slidenum">
              <a:rPr lang="en-US" smtClean="0"/>
              <a:pPr>
                <a:defRPr/>
              </a:pPr>
              <a:t>‹#›</a:t>
            </a:fld>
            <a:endParaRPr lang="en-US" dirty="0"/>
          </a:p>
        </p:txBody>
      </p:sp>
    </p:spTree>
    <p:extLst>
      <p:ext uri="{BB962C8B-B14F-4D97-AF65-F5344CB8AC3E}">
        <p14:creationId xmlns:p14="http://schemas.microsoft.com/office/powerpoint/2010/main" val="2095114945"/>
      </p:ext>
    </p:extLst>
  </p:cSld>
  <p:clrMapOvr>
    <a:masterClrMapping/>
  </p:clrMapOvr>
</p:sldLayout>
</file>

<file path=ppt/slideLayouts/slideLayout162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fld id="{0D8ADE16-1AA6-1547-A90B-BD53E40DE63E}" type="datetime1">
              <a:rPr lang="en-US" smtClean="0"/>
              <a:pPr>
                <a:defRPr/>
              </a:pPr>
              <a:t>3/4/24</a:t>
            </a:fld>
            <a:endParaRPr lang="en-US" dirty="0"/>
          </a:p>
        </p:txBody>
      </p:sp>
      <p:sp>
        <p:nvSpPr>
          <p:cNvPr id="3" name="Rectangle 5"/>
          <p:cNvSpPr>
            <a:spLocks noGrp="1" noChangeArrowheads="1"/>
          </p:cNvSpPr>
          <p:nvPr>
            <p:ph type="ftr" sz="quarter" idx="11"/>
          </p:nvPr>
        </p:nvSpPr>
        <p:spPr/>
        <p:txBody>
          <a:bodyPr/>
          <a:lstStyle>
            <a:lvl1pPr algn="l" eaLnBrk="0" hangingPunct="0">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52DBD346-8455-974B-B118-3F52BA4B8C48}" type="slidenum">
              <a:rPr lang="en-US" smtClean="0"/>
              <a:pPr>
                <a:defRPr/>
              </a:pPr>
              <a:t>‹#›</a:t>
            </a:fld>
            <a:endParaRPr lang="en-US" dirty="0"/>
          </a:p>
        </p:txBody>
      </p:sp>
    </p:spTree>
    <p:extLst>
      <p:ext uri="{BB962C8B-B14F-4D97-AF65-F5344CB8AC3E}">
        <p14:creationId xmlns:p14="http://schemas.microsoft.com/office/powerpoint/2010/main" val="719280641"/>
      </p:ext>
    </p:extLst>
  </p:cSld>
  <p:clrMapOvr>
    <a:masterClrMapping/>
  </p:clrMapOvr>
</p:sldLayout>
</file>

<file path=ppt/slideLayouts/slideLayout16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b="1" i="0" smtClean="0">
                <a:latin typeface="Arial" panose="020B0604020202020204" pitchFamily="34" charset="0"/>
              </a:defRPr>
            </a:lvl1pPr>
          </a:lstStyle>
          <a:p>
            <a:pPr>
              <a:defRPr/>
            </a:pPr>
            <a:fld id="{FE1C0203-AEBE-C443-A074-B391827BED54}" type="slidenum">
              <a:rPr lang="en-US" smtClean="0"/>
              <a:pPr>
                <a:defRPr/>
              </a:pPr>
              <a:t>‹#›</a:t>
            </a:fld>
            <a:endParaRPr lang="en-US" dirty="0"/>
          </a:p>
        </p:txBody>
      </p:sp>
    </p:spTree>
    <p:extLst>
      <p:ext uri="{BB962C8B-B14F-4D97-AF65-F5344CB8AC3E}">
        <p14:creationId xmlns:p14="http://schemas.microsoft.com/office/powerpoint/2010/main" val="2483745546"/>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5C1D64C-6365-A841-A796-41B75802E68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236411576"/>
      </p:ext>
    </p:extLst>
  </p:cSld>
  <p:clrMapOvr>
    <a:masterClrMapping/>
  </p:clrMapOvr>
</p:sldLayout>
</file>

<file path=ppt/slideLayouts/slideLayout16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b="1" i="0" smtClean="0">
                <a:latin typeface="Arial" panose="020B0604020202020204" pitchFamily="34" charset="0"/>
              </a:defRPr>
            </a:lvl1pPr>
          </a:lstStyle>
          <a:p>
            <a:pPr>
              <a:defRPr/>
            </a:pPr>
            <a:fld id="{ACA7811A-C76E-C34E-B89C-07EB8BDADAD0}" type="slidenum">
              <a:rPr lang="en-US" smtClean="0"/>
              <a:pPr>
                <a:defRPr/>
              </a:pPr>
              <a:t>‹#›</a:t>
            </a:fld>
            <a:endParaRPr lang="en-US" dirty="0"/>
          </a:p>
        </p:txBody>
      </p:sp>
    </p:spTree>
    <p:extLst>
      <p:ext uri="{BB962C8B-B14F-4D97-AF65-F5344CB8AC3E}">
        <p14:creationId xmlns:p14="http://schemas.microsoft.com/office/powerpoint/2010/main" val="1272282754"/>
      </p:ext>
    </p:extLst>
  </p:cSld>
  <p:clrMapOvr>
    <a:masterClrMapping/>
  </p:clrMapOvr>
</p:sldLayout>
</file>

<file path=ppt/slideLayouts/slideLayout16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b="1" i="0" smtClean="0">
                <a:latin typeface="Arial" panose="020B0604020202020204" pitchFamily="34" charset="0"/>
              </a:defRPr>
            </a:lvl1pPr>
          </a:lstStyle>
          <a:p>
            <a:pPr>
              <a:defRPr/>
            </a:pPr>
            <a:fld id="{06A731AB-19A6-5443-90A4-C390D925A73F}" type="slidenum">
              <a:rPr lang="en-US" smtClean="0"/>
              <a:pPr>
                <a:defRPr/>
              </a:pPr>
              <a:t>‹#›</a:t>
            </a:fld>
            <a:endParaRPr lang="en-US" dirty="0"/>
          </a:p>
        </p:txBody>
      </p:sp>
    </p:spTree>
    <p:extLst>
      <p:ext uri="{BB962C8B-B14F-4D97-AF65-F5344CB8AC3E}">
        <p14:creationId xmlns:p14="http://schemas.microsoft.com/office/powerpoint/2010/main" val="2422845979"/>
      </p:ext>
    </p:extLst>
  </p:cSld>
  <p:clrMapOvr>
    <a:masterClrMapping/>
  </p:clrMapOvr>
</p:sldLayout>
</file>

<file path=ppt/slideLayouts/slideLayout16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eaLnBrk="0" hangingPunct="0">
              <a:defRPr b="1" i="0" smtClean="0">
                <a:latin typeface="Arial" panose="020B0604020202020204" pitchFamily="34" charset="0"/>
              </a:defRPr>
            </a:lvl1pPr>
          </a:lstStyle>
          <a:p>
            <a:pPr>
              <a:defRPr/>
            </a:pPr>
            <a:fld id="{603D19B2-FAAC-974E-AEF4-69CA0FB695AB}" type="slidenum">
              <a:rPr lang="en-US" smtClean="0"/>
              <a:pPr>
                <a:defRPr/>
              </a:pPr>
              <a:t>‹#›</a:t>
            </a:fld>
            <a:endParaRPr lang="en-US" dirty="0"/>
          </a:p>
        </p:txBody>
      </p:sp>
    </p:spTree>
    <p:extLst>
      <p:ext uri="{BB962C8B-B14F-4D97-AF65-F5344CB8AC3E}">
        <p14:creationId xmlns:p14="http://schemas.microsoft.com/office/powerpoint/2010/main" val="2663361210"/>
      </p:ext>
    </p:extLst>
  </p:cSld>
  <p:clrMapOvr>
    <a:masterClrMapping/>
  </p:clrMapOvr>
</p:sldLayout>
</file>

<file path=ppt/slideLayouts/slideLayout16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pPr>
              <a:defRPr/>
            </a:pPr>
            <a:endParaRPr lang="en-US"/>
          </a:p>
        </p:txBody>
      </p:sp>
      <p:sp>
        <p:nvSpPr>
          <p:cNvPr id="8" name="Footer Placeholder 7"/>
          <p:cNvSpPr>
            <a:spLocks noGrp="1"/>
          </p:cNvSpPr>
          <p:nvPr>
            <p:ph type="ftr" sz="quarter" idx="11"/>
          </p:nvPr>
        </p:nvSpPr>
        <p:spPr/>
        <p:txBody>
          <a:bodyPr/>
          <a:lstStyle>
            <a:lvl1pPr>
              <a:defRPr/>
            </a:lvl1pPr>
          </a:lstStyle>
          <a:p>
            <a:pPr>
              <a:defRPr/>
            </a:pPr>
            <a:endParaRPr lang="en-US"/>
          </a:p>
        </p:txBody>
      </p:sp>
      <p:sp>
        <p:nvSpPr>
          <p:cNvPr id="9" name="Slide Number Placeholder 8"/>
          <p:cNvSpPr>
            <a:spLocks noGrp="1"/>
          </p:cNvSpPr>
          <p:nvPr>
            <p:ph type="sldNum" sz="quarter" idx="12"/>
          </p:nvPr>
        </p:nvSpPr>
        <p:spPr/>
        <p:txBody>
          <a:bodyPr/>
          <a:lstStyle>
            <a:lvl1pPr eaLnBrk="0" hangingPunct="0">
              <a:defRPr b="1" i="0" smtClean="0">
                <a:latin typeface="Arial" panose="020B0604020202020204" pitchFamily="34" charset="0"/>
              </a:defRPr>
            </a:lvl1pPr>
          </a:lstStyle>
          <a:p>
            <a:pPr>
              <a:defRPr/>
            </a:pPr>
            <a:fld id="{5D909D10-773F-FB45-B72A-56D5767AB27C}" type="slidenum">
              <a:rPr lang="en-US" smtClean="0"/>
              <a:pPr>
                <a:defRPr/>
              </a:pPr>
              <a:t>‹#›</a:t>
            </a:fld>
            <a:endParaRPr lang="en-US" dirty="0"/>
          </a:p>
        </p:txBody>
      </p:sp>
    </p:spTree>
    <p:extLst>
      <p:ext uri="{BB962C8B-B14F-4D97-AF65-F5344CB8AC3E}">
        <p14:creationId xmlns:p14="http://schemas.microsoft.com/office/powerpoint/2010/main" val="1094468038"/>
      </p:ext>
    </p:extLst>
  </p:cSld>
  <p:clrMapOvr>
    <a:masterClrMapping/>
  </p:clrMapOvr>
</p:sldLayout>
</file>

<file path=ppt/slideLayouts/slideLayout16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p>
        </p:txBody>
      </p:sp>
      <p:sp>
        <p:nvSpPr>
          <p:cNvPr id="4" name="Footer Placeholder 3"/>
          <p:cNvSpPr>
            <a:spLocks noGrp="1"/>
          </p:cNvSpPr>
          <p:nvPr>
            <p:ph type="ftr" sz="quarter" idx="11"/>
          </p:nvPr>
        </p:nvSpPr>
        <p:spPr/>
        <p:txBody>
          <a:bodyPr/>
          <a:lstStyle>
            <a:lvl1pPr>
              <a:defRPr/>
            </a:lvl1pPr>
          </a:lstStyle>
          <a:p>
            <a:pPr>
              <a:defRPr/>
            </a:pPr>
            <a:endParaRPr lang="en-US"/>
          </a:p>
        </p:txBody>
      </p:sp>
      <p:sp>
        <p:nvSpPr>
          <p:cNvPr id="5" name="Slide Number Placeholder 4"/>
          <p:cNvSpPr>
            <a:spLocks noGrp="1"/>
          </p:cNvSpPr>
          <p:nvPr>
            <p:ph type="sldNum" sz="quarter" idx="12"/>
          </p:nvPr>
        </p:nvSpPr>
        <p:spPr/>
        <p:txBody>
          <a:bodyPr/>
          <a:lstStyle>
            <a:lvl1pPr eaLnBrk="0" hangingPunct="0">
              <a:defRPr b="1" i="0" smtClean="0">
                <a:latin typeface="Arial" panose="020B0604020202020204" pitchFamily="34" charset="0"/>
              </a:defRPr>
            </a:lvl1pPr>
          </a:lstStyle>
          <a:p>
            <a:pPr>
              <a:defRPr/>
            </a:pPr>
            <a:fld id="{7821DD30-1C45-D447-BC61-83A52BBC053B}" type="slidenum">
              <a:rPr lang="en-US" smtClean="0"/>
              <a:pPr>
                <a:defRPr/>
              </a:pPr>
              <a:t>‹#›</a:t>
            </a:fld>
            <a:endParaRPr lang="en-US" dirty="0"/>
          </a:p>
        </p:txBody>
      </p:sp>
    </p:spTree>
    <p:extLst>
      <p:ext uri="{BB962C8B-B14F-4D97-AF65-F5344CB8AC3E}">
        <p14:creationId xmlns:p14="http://schemas.microsoft.com/office/powerpoint/2010/main" val="3553082562"/>
      </p:ext>
    </p:extLst>
  </p:cSld>
  <p:clrMapOvr>
    <a:masterClrMapping/>
  </p:clrMapOvr>
</p:sldLayout>
</file>

<file path=ppt/slideLayouts/slideLayout16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p>
        </p:txBody>
      </p:sp>
      <p:sp>
        <p:nvSpPr>
          <p:cNvPr id="3" name="Footer Placeholder 2"/>
          <p:cNvSpPr>
            <a:spLocks noGrp="1"/>
          </p:cNvSpPr>
          <p:nvPr>
            <p:ph type="ftr" sz="quarter" idx="11"/>
          </p:nvPr>
        </p:nvSpPr>
        <p:spPr/>
        <p:txBody>
          <a:bodyPr/>
          <a:lstStyle>
            <a:lvl1pPr>
              <a:defRPr/>
            </a:lvl1pPr>
          </a:lstStyle>
          <a:p>
            <a:pPr>
              <a:defRPr/>
            </a:pPr>
            <a:endParaRPr lang="en-US"/>
          </a:p>
        </p:txBody>
      </p:sp>
      <p:sp>
        <p:nvSpPr>
          <p:cNvPr id="4" name="Slide Number Placeholder 3"/>
          <p:cNvSpPr>
            <a:spLocks noGrp="1"/>
          </p:cNvSpPr>
          <p:nvPr>
            <p:ph type="sldNum" sz="quarter" idx="12"/>
          </p:nvPr>
        </p:nvSpPr>
        <p:spPr/>
        <p:txBody>
          <a:bodyPr/>
          <a:lstStyle>
            <a:lvl1pPr eaLnBrk="0" hangingPunct="0">
              <a:defRPr b="1" i="0" smtClean="0">
                <a:latin typeface="Arial" panose="020B0604020202020204" pitchFamily="34" charset="0"/>
              </a:defRPr>
            </a:lvl1pPr>
          </a:lstStyle>
          <a:p>
            <a:pPr>
              <a:defRPr/>
            </a:pPr>
            <a:fld id="{D074218C-DBB3-F942-9E33-FFEB56A9847A}" type="slidenum">
              <a:rPr lang="en-US" smtClean="0"/>
              <a:pPr>
                <a:defRPr/>
              </a:pPr>
              <a:t>‹#›</a:t>
            </a:fld>
            <a:endParaRPr lang="en-US" dirty="0"/>
          </a:p>
        </p:txBody>
      </p:sp>
    </p:spTree>
    <p:extLst>
      <p:ext uri="{BB962C8B-B14F-4D97-AF65-F5344CB8AC3E}">
        <p14:creationId xmlns:p14="http://schemas.microsoft.com/office/powerpoint/2010/main" val="1170094875"/>
      </p:ext>
    </p:extLst>
  </p:cSld>
  <p:clrMapOvr>
    <a:masterClrMapping/>
  </p:clrMapOvr>
</p:sldLayout>
</file>

<file path=ppt/slideLayouts/slideLayout16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eaLnBrk="0" hangingPunct="0">
              <a:defRPr b="1" i="0" smtClean="0">
                <a:latin typeface="Arial" panose="020B0604020202020204" pitchFamily="34" charset="0"/>
              </a:defRPr>
            </a:lvl1pPr>
          </a:lstStyle>
          <a:p>
            <a:pPr>
              <a:defRPr/>
            </a:pPr>
            <a:fld id="{B3D9641B-A2F9-CA47-8F96-CB6D31BD4EEC}" type="slidenum">
              <a:rPr lang="en-US" smtClean="0"/>
              <a:pPr>
                <a:defRPr/>
              </a:pPr>
              <a:t>‹#›</a:t>
            </a:fld>
            <a:endParaRPr lang="en-US" dirty="0"/>
          </a:p>
        </p:txBody>
      </p:sp>
    </p:spTree>
    <p:extLst>
      <p:ext uri="{BB962C8B-B14F-4D97-AF65-F5344CB8AC3E}">
        <p14:creationId xmlns:p14="http://schemas.microsoft.com/office/powerpoint/2010/main" val="3244990726"/>
      </p:ext>
    </p:extLst>
  </p:cSld>
  <p:clrMapOvr>
    <a:masterClrMapping/>
  </p:clrMapOvr>
</p:sldLayout>
</file>

<file path=ppt/slideLayouts/slideLayout16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eaLnBrk="0" hangingPunct="0">
              <a:defRPr b="1" i="0" smtClean="0">
                <a:latin typeface="Arial" panose="020B0604020202020204" pitchFamily="34" charset="0"/>
              </a:defRPr>
            </a:lvl1pPr>
          </a:lstStyle>
          <a:p>
            <a:pPr>
              <a:defRPr/>
            </a:pPr>
            <a:fld id="{02453808-6F39-9C40-85FE-16A4F4CA1762}" type="slidenum">
              <a:rPr lang="en-US" smtClean="0"/>
              <a:pPr>
                <a:defRPr/>
              </a:pPr>
              <a:t>‹#›</a:t>
            </a:fld>
            <a:endParaRPr lang="en-US" dirty="0"/>
          </a:p>
        </p:txBody>
      </p:sp>
    </p:spTree>
    <p:extLst>
      <p:ext uri="{BB962C8B-B14F-4D97-AF65-F5344CB8AC3E}">
        <p14:creationId xmlns:p14="http://schemas.microsoft.com/office/powerpoint/2010/main" val="1388370603"/>
      </p:ext>
    </p:extLst>
  </p:cSld>
  <p:clrMapOvr>
    <a:masterClrMapping/>
  </p:clrMapOvr>
</p:sldLayout>
</file>

<file path=ppt/slideLayouts/slideLayout16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b="1" i="0" smtClean="0">
                <a:latin typeface="Arial" panose="020B0604020202020204" pitchFamily="34" charset="0"/>
              </a:defRPr>
            </a:lvl1pPr>
          </a:lstStyle>
          <a:p>
            <a:pPr>
              <a:defRPr/>
            </a:pPr>
            <a:fld id="{697C264F-01AF-E149-857F-29A9D42F0DBB}" type="slidenum">
              <a:rPr lang="en-US" smtClean="0"/>
              <a:pPr>
                <a:defRPr/>
              </a:pPr>
              <a:t>‹#›</a:t>
            </a:fld>
            <a:endParaRPr lang="en-US" dirty="0"/>
          </a:p>
        </p:txBody>
      </p:sp>
    </p:spTree>
    <p:extLst>
      <p:ext uri="{BB962C8B-B14F-4D97-AF65-F5344CB8AC3E}">
        <p14:creationId xmlns:p14="http://schemas.microsoft.com/office/powerpoint/2010/main" val="4234708229"/>
      </p:ext>
    </p:extLst>
  </p:cSld>
  <p:clrMapOvr>
    <a:masterClrMapping/>
  </p:clrMapOvr>
</p:sldLayout>
</file>

<file path=ppt/slideLayouts/slideLayout16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b="1" i="0" smtClean="0">
                <a:latin typeface="Arial" panose="020B0604020202020204" pitchFamily="34" charset="0"/>
              </a:defRPr>
            </a:lvl1pPr>
          </a:lstStyle>
          <a:p>
            <a:pPr>
              <a:defRPr/>
            </a:pPr>
            <a:fld id="{EA149C44-22B1-BC4E-A888-D2E82AB95494}" type="slidenum">
              <a:rPr lang="en-US" smtClean="0"/>
              <a:pPr>
                <a:defRPr/>
              </a:pPr>
              <a:t>‹#›</a:t>
            </a:fld>
            <a:endParaRPr lang="en-US" dirty="0"/>
          </a:p>
        </p:txBody>
      </p:sp>
    </p:spTree>
    <p:extLst>
      <p:ext uri="{BB962C8B-B14F-4D97-AF65-F5344CB8AC3E}">
        <p14:creationId xmlns:p14="http://schemas.microsoft.com/office/powerpoint/2010/main" val="44834601"/>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3BA21D1-F7D0-DE44-80EF-E52E0E705887}"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574900409"/>
      </p:ext>
    </p:extLst>
  </p:cSld>
  <p:clrMapOvr>
    <a:masterClrMapping/>
  </p:clrMapOvr>
</p:sldLayout>
</file>

<file path=ppt/slideLayouts/slideLayout16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C41C139-E8E2-E74F-8D2F-D27EAED82490}" type="slidenum">
              <a:rPr lang="en-US" smtClean="0"/>
              <a:pPr>
                <a:defRPr/>
              </a:pPr>
              <a:t>‹#›</a:t>
            </a:fld>
            <a:endParaRPr lang="en-US" dirty="0"/>
          </a:p>
        </p:txBody>
      </p:sp>
    </p:spTree>
    <p:extLst>
      <p:ext uri="{BB962C8B-B14F-4D97-AF65-F5344CB8AC3E}">
        <p14:creationId xmlns:p14="http://schemas.microsoft.com/office/powerpoint/2010/main" val="2225807948"/>
      </p:ext>
    </p:extLst>
  </p:cSld>
  <p:clrMapOvr>
    <a:masterClrMapping/>
  </p:clrMapOvr>
</p:sldLayout>
</file>

<file path=ppt/slideLayouts/slideLayout16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1060A21-D1C2-4048-9A09-238E35FF5E79}" type="slidenum">
              <a:rPr lang="en-US" smtClean="0"/>
              <a:pPr>
                <a:defRPr/>
              </a:pPr>
              <a:t>‹#›</a:t>
            </a:fld>
            <a:endParaRPr lang="en-US" dirty="0"/>
          </a:p>
        </p:txBody>
      </p:sp>
    </p:spTree>
    <p:extLst>
      <p:ext uri="{BB962C8B-B14F-4D97-AF65-F5344CB8AC3E}">
        <p14:creationId xmlns:p14="http://schemas.microsoft.com/office/powerpoint/2010/main" val="2644029453"/>
      </p:ext>
    </p:extLst>
  </p:cSld>
  <p:clrMapOvr>
    <a:masterClrMapping/>
  </p:clrMapOvr>
</p:sldLayout>
</file>

<file path=ppt/slideLayouts/slideLayout16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13A8118-9061-7345-B2EE-019F44255B26}" type="slidenum">
              <a:rPr lang="en-US" smtClean="0"/>
              <a:pPr>
                <a:defRPr/>
              </a:pPr>
              <a:t>‹#›</a:t>
            </a:fld>
            <a:endParaRPr lang="en-US" dirty="0"/>
          </a:p>
        </p:txBody>
      </p:sp>
    </p:spTree>
    <p:extLst>
      <p:ext uri="{BB962C8B-B14F-4D97-AF65-F5344CB8AC3E}">
        <p14:creationId xmlns:p14="http://schemas.microsoft.com/office/powerpoint/2010/main" val="1483040033"/>
      </p:ext>
    </p:extLst>
  </p:cSld>
  <p:clrMapOvr>
    <a:masterClrMapping/>
  </p:clrMapOvr>
</p:sldLayout>
</file>

<file path=ppt/slideLayouts/slideLayout16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990DB7C-442B-FE42-A445-8551EC35DFE4}" type="slidenum">
              <a:rPr lang="en-US" smtClean="0"/>
              <a:pPr>
                <a:defRPr/>
              </a:pPr>
              <a:t>‹#›</a:t>
            </a:fld>
            <a:endParaRPr lang="en-US" dirty="0"/>
          </a:p>
        </p:txBody>
      </p:sp>
    </p:spTree>
    <p:extLst>
      <p:ext uri="{BB962C8B-B14F-4D97-AF65-F5344CB8AC3E}">
        <p14:creationId xmlns:p14="http://schemas.microsoft.com/office/powerpoint/2010/main" val="787665473"/>
      </p:ext>
    </p:extLst>
  </p:cSld>
  <p:clrMapOvr>
    <a:masterClrMapping/>
  </p:clrMapOvr>
</p:sldLayout>
</file>

<file path=ppt/slideLayouts/slideLayout16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03D33B2-2CFD-264A-8182-6128F4F515F2}" type="slidenum">
              <a:rPr lang="en-US" smtClean="0"/>
              <a:pPr>
                <a:defRPr/>
              </a:pPr>
              <a:t>‹#›</a:t>
            </a:fld>
            <a:endParaRPr lang="en-US" dirty="0"/>
          </a:p>
        </p:txBody>
      </p:sp>
    </p:spTree>
    <p:extLst>
      <p:ext uri="{BB962C8B-B14F-4D97-AF65-F5344CB8AC3E}">
        <p14:creationId xmlns:p14="http://schemas.microsoft.com/office/powerpoint/2010/main" val="1644809258"/>
      </p:ext>
    </p:extLst>
  </p:cSld>
  <p:clrMapOvr>
    <a:masterClrMapping/>
  </p:clrMapOvr>
</p:sldLayout>
</file>

<file path=ppt/slideLayouts/slideLayout16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19D9418-719E-144B-B9E4-B4ECB4BF146D}" type="slidenum">
              <a:rPr lang="en-US" smtClean="0"/>
              <a:pPr>
                <a:defRPr/>
              </a:pPr>
              <a:t>‹#›</a:t>
            </a:fld>
            <a:endParaRPr lang="en-US" dirty="0"/>
          </a:p>
        </p:txBody>
      </p:sp>
    </p:spTree>
    <p:extLst>
      <p:ext uri="{BB962C8B-B14F-4D97-AF65-F5344CB8AC3E}">
        <p14:creationId xmlns:p14="http://schemas.microsoft.com/office/powerpoint/2010/main" val="1728913467"/>
      </p:ext>
    </p:extLst>
  </p:cSld>
  <p:clrMapOvr>
    <a:masterClrMapping/>
  </p:clrMapOvr>
</p:sldLayout>
</file>

<file path=ppt/slideLayouts/slideLayout16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FCC7F4C-5DB7-0E45-ABB5-C3BC29F2E610}" type="slidenum">
              <a:rPr lang="en-US" smtClean="0"/>
              <a:pPr>
                <a:defRPr/>
              </a:pPr>
              <a:t>‹#›</a:t>
            </a:fld>
            <a:endParaRPr lang="en-US" dirty="0"/>
          </a:p>
        </p:txBody>
      </p:sp>
    </p:spTree>
    <p:extLst>
      <p:ext uri="{BB962C8B-B14F-4D97-AF65-F5344CB8AC3E}">
        <p14:creationId xmlns:p14="http://schemas.microsoft.com/office/powerpoint/2010/main" val="3465402381"/>
      </p:ext>
    </p:extLst>
  </p:cSld>
  <p:clrMapOvr>
    <a:masterClrMapping/>
  </p:clrMapOvr>
</p:sldLayout>
</file>

<file path=ppt/slideLayouts/slideLayout16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8BB8863-E575-4740-A3EB-1A0B992F9B2F}" type="slidenum">
              <a:rPr lang="en-US" smtClean="0"/>
              <a:pPr>
                <a:defRPr/>
              </a:pPr>
              <a:t>‹#›</a:t>
            </a:fld>
            <a:endParaRPr lang="en-US" dirty="0"/>
          </a:p>
        </p:txBody>
      </p:sp>
    </p:spTree>
    <p:extLst>
      <p:ext uri="{BB962C8B-B14F-4D97-AF65-F5344CB8AC3E}">
        <p14:creationId xmlns:p14="http://schemas.microsoft.com/office/powerpoint/2010/main" val="2316751467"/>
      </p:ext>
    </p:extLst>
  </p:cSld>
  <p:clrMapOvr>
    <a:masterClrMapping/>
  </p:clrMapOvr>
</p:sldLayout>
</file>

<file path=ppt/slideLayouts/slideLayout16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5A0E3CE-456A-844A-BACE-5C3395D4A029}" type="slidenum">
              <a:rPr lang="en-US" smtClean="0"/>
              <a:pPr>
                <a:defRPr/>
              </a:pPr>
              <a:t>‹#›</a:t>
            </a:fld>
            <a:endParaRPr lang="en-US" dirty="0"/>
          </a:p>
        </p:txBody>
      </p:sp>
    </p:spTree>
    <p:extLst>
      <p:ext uri="{BB962C8B-B14F-4D97-AF65-F5344CB8AC3E}">
        <p14:creationId xmlns:p14="http://schemas.microsoft.com/office/powerpoint/2010/main" val="3465801264"/>
      </p:ext>
    </p:extLst>
  </p:cSld>
  <p:clrMapOvr>
    <a:masterClrMapping/>
  </p:clrMapOvr>
</p:sldLayout>
</file>

<file path=ppt/slideLayouts/slideLayout16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432F9C5-2DF5-104E-AD21-DBF03BA98C9E}" type="slidenum">
              <a:rPr lang="en-US" smtClean="0"/>
              <a:pPr>
                <a:defRPr/>
              </a:pPr>
              <a:t>‹#›</a:t>
            </a:fld>
            <a:endParaRPr lang="en-US" dirty="0"/>
          </a:p>
        </p:txBody>
      </p:sp>
    </p:spTree>
    <p:extLst>
      <p:ext uri="{BB962C8B-B14F-4D97-AF65-F5344CB8AC3E}">
        <p14:creationId xmlns:p14="http://schemas.microsoft.com/office/powerpoint/2010/main" val="2798331648"/>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A040395-CADA-A74F-B8E5-D37040D6E57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040195700"/>
      </p:ext>
    </p:extLst>
  </p:cSld>
  <p:clrMapOvr>
    <a:masterClrMapping/>
  </p:clrMapOvr>
</p:sldLayout>
</file>

<file path=ppt/slideLayouts/slideLayout16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7B3C7B8-8DD9-1843-8A28-E6017358F1EC}" type="slidenum">
              <a:rPr lang="en-US" smtClean="0"/>
              <a:pPr>
                <a:defRPr/>
              </a:pPr>
              <a:t>‹#›</a:t>
            </a:fld>
            <a:endParaRPr lang="en-US" dirty="0"/>
          </a:p>
        </p:txBody>
      </p:sp>
    </p:spTree>
    <p:extLst>
      <p:ext uri="{BB962C8B-B14F-4D97-AF65-F5344CB8AC3E}">
        <p14:creationId xmlns:p14="http://schemas.microsoft.com/office/powerpoint/2010/main" val="1072926322"/>
      </p:ext>
    </p:extLst>
  </p:cSld>
  <p:clrMapOvr>
    <a:masterClrMapping/>
  </p:clrMapOvr>
</p:sldLayout>
</file>

<file path=ppt/slideLayouts/slideLayout16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quarter"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b="1" i="0" smtClean="0">
                <a:latin typeface="Arial" panose="020B0604020202020204" pitchFamily="34" charset="0"/>
              </a:defRPr>
            </a:lvl1pPr>
          </a:lstStyle>
          <a:p>
            <a:pPr>
              <a:defRPr/>
            </a:pPr>
            <a:fld id="{8B894DDC-4DD4-814C-8E75-DAD9A16E996A}" type="slidenum">
              <a:rPr lang="en-US" smtClean="0"/>
              <a:pPr>
                <a:defRPr/>
              </a:pPr>
              <a:t>‹#›</a:t>
            </a:fld>
            <a:endParaRPr lang="en-US" dirty="0"/>
          </a:p>
        </p:txBody>
      </p:sp>
    </p:spTree>
    <p:extLst>
      <p:ext uri="{BB962C8B-B14F-4D97-AF65-F5344CB8AC3E}">
        <p14:creationId xmlns:p14="http://schemas.microsoft.com/office/powerpoint/2010/main" val="2184018505"/>
      </p:ext>
    </p:extLst>
  </p:cSld>
  <p:clrMapOvr>
    <a:masterClrMapping/>
  </p:clrMapOvr>
</p:sldLayout>
</file>

<file path=ppt/slideLayouts/slideLayout16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quarter"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b="1" i="0" smtClean="0">
                <a:latin typeface="Arial" panose="020B0604020202020204" pitchFamily="34" charset="0"/>
              </a:defRPr>
            </a:lvl1pPr>
          </a:lstStyle>
          <a:p>
            <a:pPr>
              <a:defRPr/>
            </a:pPr>
            <a:fld id="{C80BCAA2-67F5-E64B-8344-51ADB04F825A}" type="slidenum">
              <a:rPr lang="en-US" smtClean="0"/>
              <a:pPr>
                <a:defRPr/>
              </a:pPr>
              <a:t>‹#›</a:t>
            </a:fld>
            <a:endParaRPr lang="en-US" dirty="0"/>
          </a:p>
        </p:txBody>
      </p:sp>
    </p:spTree>
    <p:extLst>
      <p:ext uri="{BB962C8B-B14F-4D97-AF65-F5344CB8AC3E}">
        <p14:creationId xmlns:p14="http://schemas.microsoft.com/office/powerpoint/2010/main" val="590407772"/>
      </p:ext>
    </p:extLst>
  </p:cSld>
  <p:clrMapOvr>
    <a:masterClrMapping/>
  </p:clrMapOvr>
</p:sldLayout>
</file>

<file path=ppt/slideLayouts/slideLayout16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quarter"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b="1" i="0" smtClean="0">
                <a:latin typeface="Arial" panose="020B0604020202020204" pitchFamily="34" charset="0"/>
              </a:defRPr>
            </a:lvl1pPr>
          </a:lstStyle>
          <a:p>
            <a:pPr>
              <a:defRPr/>
            </a:pPr>
            <a:fld id="{9884A32F-CAA6-A249-9658-7E3CA1CB70F1}" type="slidenum">
              <a:rPr lang="en-US" smtClean="0"/>
              <a:pPr>
                <a:defRPr/>
              </a:pPr>
              <a:t>‹#›</a:t>
            </a:fld>
            <a:endParaRPr lang="en-US" dirty="0"/>
          </a:p>
        </p:txBody>
      </p:sp>
    </p:spTree>
    <p:extLst>
      <p:ext uri="{BB962C8B-B14F-4D97-AF65-F5344CB8AC3E}">
        <p14:creationId xmlns:p14="http://schemas.microsoft.com/office/powerpoint/2010/main" val="38819658"/>
      </p:ext>
    </p:extLst>
  </p:cSld>
  <p:clrMapOvr>
    <a:masterClrMapping/>
  </p:clrMapOvr>
</p:sldLayout>
</file>

<file path=ppt/slideLayouts/slideLayout16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quarter"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a:defRPr b="1" i="0" smtClean="0">
                <a:latin typeface="Arial" panose="020B0604020202020204" pitchFamily="34" charset="0"/>
              </a:defRPr>
            </a:lvl1pPr>
          </a:lstStyle>
          <a:p>
            <a:pPr>
              <a:defRPr/>
            </a:pPr>
            <a:fld id="{8C2BF69E-78A6-5247-A49B-30155D0DD683}" type="slidenum">
              <a:rPr lang="en-US" smtClean="0"/>
              <a:pPr>
                <a:defRPr/>
              </a:pPr>
              <a:t>‹#›</a:t>
            </a:fld>
            <a:endParaRPr lang="en-US" dirty="0"/>
          </a:p>
        </p:txBody>
      </p:sp>
    </p:spTree>
    <p:extLst>
      <p:ext uri="{BB962C8B-B14F-4D97-AF65-F5344CB8AC3E}">
        <p14:creationId xmlns:p14="http://schemas.microsoft.com/office/powerpoint/2010/main" val="3200874267"/>
      </p:ext>
    </p:extLst>
  </p:cSld>
  <p:clrMapOvr>
    <a:masterClrMapping/>
  </p:clrMapOvr>
</p:sldLayout>
</file>

<file path=ppt/slideLayouts/slideLayout16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quarter" idx="10"/>
          </p:nvPr>
        </p:nvSpPr>
        <p:spPr/>
        <p:txBody>
          <a:bodyPr/>
          <a:lstStyle>
            <a:lvl1pPr>
              <a:defRPr/>
            </a:lvl1pPr>
          </a:lstStyle>
          <a:p>
            <a:pPr>
              <a:defRPr/>
            </a:pPr>
            <a:endParaRPr lang="en-US"/>
          </a:p>
        </p:txBody>
      </p:sp>
      <p:sp>
        <p:nvSpPr>
          <p:cNvPr id="8" name="Footer Placeholder 7"/>
          <p:cNvSpPr>
            <a:spLocks noGrp="1"/>
          </p:cNvSpPr>
          <p:nvPr>
            <p:ph type="ftr" sz="quarter" idx="11"/>
          </p:nvPr>
        </p:nvSpPr>
        <p:spPr/>
        <p:txBody>
          <a:bodyPr/>
          <a:lstStyle>
            <a:lvl1pPr>
              <a:defRPr/>
            </a:lvl1pPr>
          </a:lstStyle>
          <a:p>
            <a:pPr>
              <a:defRPr/>
            </a:pPr>
            <a:endParaRPr lang="en-US"/>
          </a:p>
        </p:txBody>
      </p:sp>
      <p:sp>
        <p:nvSpPr>
          <p:cNvPr id="9" name="Slide Number Placeholder 8"/>
          <p:cNvSpPr>
            <a:spLocks noGrp="1"/>
          </p:cNvSpPr>
          <p:nvPr>
            <p:ph type="sldNum" sz="quarter" idx="12"/>
          </p:nvPr>
        </p:nvSpPr>
        <p:spPr/>
        <p:txBody>
          <a:bodyPr/>
          <a:lstStyle>
            <a:lvl1pPr>
              <a:defRPr b="1" i="0" smtClean="0">
                <a:latin typeface="Arial" panose="020B0604020202020204" pitchFamily="34" charset="0"/>
              </a:defRPr>
            </a:lvl1pPr>
          </a:lstStyle>
          <a:p>
            <a:pPr>
              <a:defRPr/>
            </a:pPr>
            <a:fld id="{9A0A0615-7365-624E-BC07-BAB696247A19}" type="slidenum">
              <a:rPr lang="en-US" smtClean="0"/>
              <a:pPr>
                <a:defRPr/>
              </a:pPr>
              <a:t>‹#›</a:t>
            </a:fld>
            <a:endParaRPr lang="en-US" dirty="0"/>
          </a:p>
        </p:txBody>
      </p:sp>
    </p:spTree>
    <p:extLst>
      <p:ext uri="{BB962C8B-B14F-4D97-AF65-F5344CB8AC3E}">
        <p14:creationId xmlns:p14="http://schemas.microsoft.com/office/powerpoint/2010/main" val="1392735585"/>
      </p:ext>
    </p:extLst>
  </p:cSld>
  <p:clrMapOvr>
    <a:masterClrMapping/>
  </p:clrMapOvr>
</p:sldLayout>
</file>

<file path=ppt/slideLayouts/slideLayout16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quarter" idx="10"/>
          </p:nvPr>
        </p:nvSpPr>
        <p:spPr/>
        <p:txBody>
          <a:bodyPr/>
          <a:lstStyle>
            <a:lvl1pPr>
              <a:defRPr/>
            </a:lvl1pPr>
          </a:lstStyle>
          <a:p>
            <a:pPr>
              <a:defRPr/>
            </a:pPr>
            <a:endParaRPr lang="en-US"/>
          </a:p>
        </p:txBody>
      </p:sp>
      <p:sp>
        <p:nvSpPr>
          <p:cNvPr id="4" name="Footer Placeholder 3"/>
          <p:cNvSpPr>
            <a:spLocks noGrp="1"/>
          </p:cNvSpPr>
          <p:nvPr>
            <p:ph type="ftr" sz="quarter" idx="11"/>
          </p:nvPr>
        </p:nvSpPr>
        <p:spPr/>
        <p:txBody>
          <a:bodyPr/>
          <a:lstStyle>
            <a:lvl1pPr>
              <a:defRPr/>
            </a:lvl1pPr>
          </a:lstStyle>
          <a:p>
            <a:pPr>
              <a:defRPr/>
            </a:pPr>
            <a:endParaRPr lang="en-US"/>
          </a:p>
        </p:txBody>
      </p:sp>
      <p:sp>
        <p:nvSpPr>
          <p:cNvPr id="5" name="Slide Number Placeholder 4"/>
          <p:cNvSpPr>
            <a:spLocks noGrp="1"/>
          </p:cNvSpPr>
          <p:nvPr>
            <p:ph type="sldNum" sz="quarter" idx="12"/>
          </p:nvPr>
        </p:nvSpPr>
        <p:spPr/>
        <p:txBody>
          <a:bodyPr/>
          <a:lstStyle>
            <a:lvl1pPr>
              <a:defRPr b="1" i="0" smtClean="0">
                <a:latin typeface="Arial" panose="020B0604020202020204" pitchFamily="34" charset="0"/>
              </a:defRPr>
            </a:lvl1pPr>
          </a:lstStyle>
          <a:p>
            <a:pPr>
              <a:defRPr/>
            </a:pPr>
            <a:fld id="{D31FBE2B-5E51-B64B-9878-3D7FB61F43BA}" type="slidenum">
              <a:rPr lang="en-US" smtClean="0"/>
              <a:pPr>
                <a:defRPr/>
              </a:pPr>
              <a:t>‹#›</a:t>
            </a:fld>
            <a:endParaRPr lang="en-US" dirty="0"/>
          </a:p>
        </p:txBody>
      </p:sp>
    </p:spTree>
    <p:extLst>
      <p:ext uri="{BB962C8B-B14F-4D97-AF65-F5344CB8AC3E}">
        <p14:creationId xmlns:p14="http://schemas.microsoft.com/office/powerpoint/2010/main" val="9132125"/>
      </p:ext>
    </p:extLst>
  </p:cSld>
  <p:clrMapOvr>
    <a:masterClrMapping/>
  </p:clrMapOvr>
</p:sldLayout>
</file>

<file path=ppt/slideLayouts/slideLayout16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quarter" idx="10"/>
          </p:nvPr>
        </p:nvSpPr>
        <p:spPr/>
        <p:txBody>
          <a:bodyPr/>
          <a:lstStyle>
            <a:lvl1pPr>
              <a:defRPr/>
            </a:lvl1pPr>
          </a:lstStyle>
          <a:p>
            <a:pPr>
              <a:defRPr/>
            </a:pPr>
            <a:endParaRPr lang="en-US"/>
          </a:p>
        </p:txBody>
      </p:sp>
      <p:sp>
        <p:nvSpPr>
          <p:cNvPr id="3" name="Footer Placeholder 2"/>
          <p:cNvSpPr>
            <a:spLocks noGrp="1"/>
          </p:cNvSpPr>
          <p:nvPr>
            <p:ph type="ftr" sz="quarter" idx="11"/>
          </p:nvPr>
        </p:nvSpPr>
        <p:spPr/>
        <p:txBody>
          <a:bodyPr/>
          <a:lstStyle>
            <a:lvl1pPr>
              <a:defRPr/>
            </a:lvl1pPr>
          </a:lstStyle>
          <a:p>
            <a:pPr>
              <a:defRPr/>
            </a:pPr>
            <a:endParaRPr lang="en-US"/>
          </a:p>
        </p:txBody>
      </p:sp>
      <p:sp>
        <p:nvSpPr>
          <p:cNvPr id="4" name="Slide Number Placeholder 3"/>
          <p:cNvSpPr>
            <a:spLocks noGrp="1"/>
          </p:cNvSpPr>
          <p:nvPr>
            <p:ph type="sldNum" sz="quarter" idx="12"/>
          </p:nvPr>
        </p:nvSpPr>
        <p:spPr/>
        <p:txBody>
          <a:bodyPr/>
          <a:lstStyle>
            <a:lvl1pPr>
              <a:defRPr b="1" i="0" smtClean="0">
                <a:latin typeface="Arial" panose="020B0604020202020204" pitchFamily="34" charset="0"/>
              </a:defRPr>
            </a:lvl1pPr>
          </a:lstStyle>
          <a:p>
            <a:pPr>
              <a:defRPr/>
            </a:pPr>
            <a:fld id="{2C664923-1941-0E47-96E7-CD0894120530}" type="slidenum">
              <a:rPr lang="en-US" smtClean="0"/>
              <a:pPr>
                <a:defRPr/>
              </a:pPr>
              <a:t>‹#›</a:t>
            </a:fld>
            <a:endParaRPr lang="en-US" dirty="0"/>
          </a:p>
        </p:txBody>
      </p:sp>
    </p:spTree>
    <p:extLst>
      <p:ext uri="{BB962C8B-B14F-4D97-AF65-F5344CB8AC3E}">
        <p14:creationId xmlns:p14="http://schemas.microsoft.com/office/powerpoint/2010/main" val="442522881"/>
      </p:ext>
    </p:extLst>
  </p:cSld>
  <p:clrMapOvr>
    <a:masterClrMapping/>
  </p:clrMapOvr>
</p:sldLayout>
</file>

<file path=ppt/slideLayouts/slideLayout16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quarter"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a:defRPr b="1" i="0" smtClean="0">
                <a:latin typeface="Arial" panose="020B0604020202020204" pitchFamily="34" charset="0"/>
              </a:defRPr>
            </a:lvl1pPr>
          </a:lstStyle>
          <a:p>
            <a:pPr>
              <a:defRPr/>
            </a:pPr>
            <a:fld id="{1AD2567F-828E-C949-98B2-B1093B392F26}" type="slidenum">
              <a:rPr lang="en-US" smtClean="0"/>
              <a:pPr>
                <a:defRPr/>
              </a:pPr>
              <a:t>‹#›</a:t>
            </a:fld>
            <a:endParaRPr lang="en-US" dirty="0"/>
          </a:p>
        </p:txBody>
      </p:sp>
    </p:spTree>
    <p:extLst>
      <p:ext uri="{BB962C8B-B14F-4D97-AF65-F5344CB8AC3E}">
        <p14:creationId xmlns:p14="http://schemas.microsoft.com/office/powerpoint/2010/main" val="2279181180"/>
      </p:ext>
    </p:extLst>
  </p:cSld>
  <p:clrMapOvr>
    <a:masterClrMapping/>
  </p:clrMapOvr>
</p:sldLayout>
</file>

<file path=ppt/slideLayouts/slideLayout16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quarter"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a:defRPr b="1" i="0" smtClean="0">
                <a:latin typeface="Arial" panose="020B0604020202020204" pitchFamily="34" charset="0"/>
              </a:defRPr>
            </a:lvl1pPr>
          </a:lstStyle>
          <a:p>
            <a:pPr>
              <a:defRPr/>
            </a:pPr>
            <a:fld id="{C0C00D9D-14C1-8842-A591-87438124C9E5}" type="slidenum">
              <a:rPr lang="en-US" smtClean="0"/>
              <a:pPr>
                <a:defRPr/>
              </a:pPr>
              <a:t>‹#›</a:t>
            </a:fld>
            <a:endParaRPr lang="en-US" dirty="0"/>
          </a:p>
        </p:txBody>
      </p:sp>
    </p:spTree>
    <p:extLst>
      <p:ext uri="{BB962C8B-B14F-4D97-AF65-F5344CB8AC3E}">
        <p14:creationId xmlns:p14="http://schemas.microsoft.com/office/powerpoint/2010/main" val="202104496"/>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0F7EF9A-C1A2-3648-BA89-8B00B71E568C}"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702304668"/>
      </p:ext>
    </p:extLst>
  </p:cSld>
  <p:clrMapOvr>
    <a:masterClrMapping/>
  </p:clrMapOvr>
</p:sldLayout>
</file>

<file path=ppt/slideLayouts/slideLayout16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quarter"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b="1" i="0" smtClean="0">
                <a:latin typeface="Arial" panose="020B0604020202020204" pitchFamily="34" charset="0"/>
              </a:defRPr>
            </a:lvl1pPr>
          </a:lstStyle>
          <a:p>
            <a:pPr>
              <a:defRPr/>
            </a:pPr>
            <a:fld id="{B35DF98F-D6CC-C748-9C29-87F22E465E22}" type="slidenum">
              <a:rPr lang="en-US" smtClean="0"/>
              <a:pPr>
                <a:defRPr/>
              </a:pPr>
              <a:t>‹#›</a:t>
            </a:fld>
            <a:endParaRPr lang="en-US" dirty="0"/>
          </a:p>
        </p:txBody>
      </p:sp>
    </p:spTree>
    <p:extLst>
      <p:ext uri="{BB962C8B-B14F-4D97-AF65-F5344CB8AC3E}">
        <p14:creationId xmlns:p14="http://schemas.microsoft.com/office/powerpoint/2010/main" val="3667133816"/>
      </p:ext>
    </p:extLst>
  </p:cSld>
  <p:clrMapOvr>
    <a:masterClrMapping/>
  </p:clrMapOvr>
</p:sldLayout>
</file>

<file path=ppt/slideLayouts/slideLayout16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quarter"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b="1" i="0" smtClean="0">
                <a:latin typeface="Arial" panose="020B0604020202020204" pitchFamily="34" charset="0"/>
              </a:defRPr>
            </a:lvl1pPr>
          </a:lstStyle>
          <a:p>
            <a:pPr>
              <a:defRPr/>
            </a:pPr>
            <a:fld id="{A67287F2-F2B2-0149-91FF-B3F454CF89B5}" type="slidenum">
              <a:rPr lang="en-US" smtClean="0"/>
              <a:pPr>
                <a:defRPr/>
              </a:pPr>
              <a:t>‹#›</a:t>
            </a:fld>
            <a:endParaRPr lang="en-US" dirty="0"/>
          </a:p>
        </p:txBody>
      </p:sp>
    </p:spTree>
    <p:extLst>
      <p:ext uri="{BB962C8B-B14F-4D97-AF65-F5344CB8AC3E}">
        <p14:creationId xmlns:p14="http://schemas.microsoft.com/office/powerpoint/2010/main" val="1549660298"/>
      </p:ext>
    </p:extLst>
  </p:cSld>
  <p:clrMapOvr>
    <a:masterClrMapping/>
  </p:clrMapOvr>
</p:sldLayout>
</file>

<file path=ppt/slideLayouts/slideLayout16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7106" name="Rectangle 2"/>
          <p:cNvSpPr>
            <a:spLocks noGrp="1" noChangeArrowheads="1"/>
          </p:cNvSpPr>
          <p:nvPr>
            <p:ph type="ctrTitle"/>
          </p:nvPr>
        </p:nvSpPr>
        <p:spPr>
          <a:xfrm>
            <a:off x="685800" y="2514600"/>
            <a:ext cx="7772400" cy="1371600"/>
          </a:xfrm>
        </p:spPr>
        <p:txBody>
          <a:bodyPr/>
          <a:lstStyle>
            <a:lvl1pPr>
              <a:defRPr/>
            </a:lvl1pPr>
          </a:lstStyle>
          <a:p>
            <a:r>
              <a:rPr lang="en-US"/>
              <a:t>Click to edit Master title style</a:t>
            </a:r>
          </a:p>
        </p:txBody>
      </p:sp>
      <p:sp>
        <p:nvSpPr>
          <p:cNvPr id="47107" name="Rectangle 3"/>
          <p:cNvSpPr>
            <a:spLocks noGrp="1" noChangeArrowheads="1"/>
          </p:cNvSpPr>
          <p:nvPr>
            <p:ph type="subTitle" idx="1"/>
          </p:nvPr>
        </p:nvSpPr>
        <p:spPr>
          <a:xfrm>
            <a:off x="1371600" y="4343400"/>
            <a:ext cx="6400800" cy="1447800"/>
          </a:xfrm>
        </p:spPr>
        <p:txBody>
          <a:bodyPr/>
          <a:lstStyle>
            <a:lvl1pPr marL="0" indent="0" algn="ctr">
              <a:buFont typeface="Wingdings" charset="2"/>
              <a:buNone/>
              <a:defRPr sz="2800"/>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80656DE-796E-CE47-B535-1A6867BC0D9C}" type="slidenum">
              <a:rPr lang="en-US"/>
              <a:pPr>
                <a:defRPr/>
              </a:pPr>
              <a:t>‹#›</a:t>
            </a:fld>
            <a:endParaRPr lang="en-US"/>
          </a:p>
        </p:txBody>
      </p:sp>
    </p:spTree>
    <p:extLst>
      <p:ext uri="{BB962C8B-B14F-4D97-AF65-F5344CB8AC3E}">
        <p14:creationId xmlns:p14="http://schemas.microsoft.com/office/powerpoint/2010/main" val="2216818663"/>
      </p:ext>
    </p:extLst>
  </p:cSld>
  <p:clrMapOvr>
    <a:masterClrMapping/>
  </p:clrMapOvr>
</p:sldLayout>
</file>

<file path=ppt/slideLayouts/slideLayout16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59ACA78-76D5-1B4B-A174-10B9BDCA9DD4}" type="slidenum">
              <a:rPr lang="en-US"/>
              <a:pPr>
                <a:defRPr/>
              </a:pPr>
              <a:t>‹#›</a:t>
            </a:fld>
            <a:endParaRPr lang="en-US"/>
          </a:p>
        </p:txBody>
      </p:sp>
    </p:spTree>
    <p:extLst>
      <p:ext uri="{BB962C8B-B14F-4D97-AF65-F5344CB8AC3E}">
        <p14:creationId xmlns:p14="http://schemas.microsoft.com/office/powerpoint/2010/main" val="3224285116"/>
      </p:ext>
    </p:extLst>
  </p:cSld>
  <p:clrMapOvr>
    <a:masterClrMapping/>
  </p:clrMapOvr>
</p:sldLayout>
</file>

<file path=ppt/slideLayouts/slideLayout16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05EFB8B-05F4-8643-BB56-E9481C67878E}" type="slidenum">
              <a:rPr lang="en-US"/>
              <a:pPr>
                <a:defRPr/>
              </a:pPr>
              <a:t>‹#›</a:t>
            </a:fld>
            <a:endParaRPr lang="en-US"/>
          </a:p>
        </p:txBody>
      </p:sp>
    </p:spTree>
    <p:extLst>
      <p:ext uri="{BB962C8B-B14F-4D97-AF65-F5344CB8AC3E}">
        <p14:creationId xmlns:p14="http://schemas.microsoft.com/office/powerpoint/2010/main" val="3392080591"/>
      </p:ext>
    </p:extLst>
  </p:cSld>
  <p:clrMapOvr>
    <a:masterClrMapping/>
  </p:clrMapOvr>
</p:sldLayout>
</file>

<file path=ppt/slideLayouts/slideLayout16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DEE4396-15C9-9143-8DA3-9167F80C7C9A}" type="slidenum">
              <a:rPr lang="en-US"/>
              <a:pPr>
                <a:defRPr/>
              </a:pPr>
              <a:t>‹#›</a:t>
            </a:fld>
            <a:endParaRPr lang="en-US"/>
          </a:p>
        </p:txBody>
      </p:sp>
    </p:spTree>
    <p:extLst>
      <p:ext uri="{BB962C8B-B14F-4D97-AF65-F5344CB8AC3E}">
        <p14:creationId xmlns:p14="http://schemas.microsoft.com/office/powerpoint/2010/main" val="2949270926"/>
      </p:ext>
    </p:extLst>
  </p:cSld>
  <p:clrMapOvr>
    <a:masterClrMapping/>
  </p:clrMapOvr>
</p:sldLayout>
</file>

<file path=ppt/slideLayouts/slideLayout16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6290D0C0-D492-9A46-BC19-17300B9E9E40}" type="slidenum">
              <a:rPr lang="en-US"/>
              <a:pPr>
                <a:defRPr/>
              </a:pPr>
              <a:t>‹#›</a:t>
            </a:fld>
            <a:endParaRPr lang="en-US"/>
          </a:p>
        </p:txBody>
      </p:sp>
    </p:spTree>
    <p:extLst>
      <p:ext uri="{BB962C8B-B14F-4D97-AF65-F5344CB8AC3E}">
        <p14:creationId xmlns:p14="http://schemas.microsoft.com/office/powerpoint/2010/main" val="934247116"/>
      </p:ext>
    </p:extLst>
  </p:cSld>
  <p:clrMapOvr>
    <a:masterClrMapping/>
  </p:clrMapOvr>
</p:sldLayout>
</file>

<file path=ppt/slideLayouts/slideLayout16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BC1229DF-22B4-3541-AF57-D891FA78918C}" type="slidenum">
              <a:rPr lang="en-US"/>
              <a:pPr>
                <a:defRPr/>
              </a:pPr>
              <a:t>‹#›</a:t>
            </a:fld>
            <a:endParaRPr lang="en-US"/>
          </a:p>
        </p:txBody>
      </p:sp>
    </p:spTree>
    <p:extLst>
      <p:ext uri="{BB962C8B-B14F-4D97-AF65-F5344CB8AC3E}">
        <p14:creationId xmlns:p14="http://schemas.microsoft.com/office/powerpoint/2010/main" val="2760517474"/>
      </p:ext>
    </p:extLst>
  </p:cSld>
  <p:clrMapOvr>
    <a:masterClrMapping/>
  </p:clrMapOvr>
</p:sldLayout>
</file>

<file path=ppt/slideLayouts/slideLayout16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98B5A98-61DE-3142-803D-11A13B540A6F}" type="slidenum">
              <a:rPr lang="en-US"/>
              <a:pPr>
                <a:defRPr/>
              </a:pPr>
              <a:t>‹#›</a:t>
            </a:fld>
            <a:endParaRPr lang="en-US"/>
          </a:p>
        </p:txBody>
      </p:sp>
    </p:spTree>
    <p:extLst>
      <p:ext uri="{BB962C8B-B14F-4D97-AF65-F5344CB8AC3E}">
        <p14:creationId xmlns:p14="http://schemas.microsoft.com/office/powerpoint/2010/main" val="1827339455"/>
      </p:ext>
    </p:extLst>
  </p:cSld>
  <p:clrMapOvr>
    <a:masterClrMapping/>
  </p:clrMapOvr>
</p:sldLayout>
</file>

<file path=ppt/slideLayouts/slideLayout16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481CC54-F440-874C-A14F-78A56EC052F8}" type="slidenum">
              <a:rPr lang="en-US"/>
              <a:pPr>
                <a:defRPr/>
              </a:pPr>
              <a:t>‹#›</a:t>
            </a:fld>
            <a:endParaRPr lang="en-US"/>
          </a:p>
        </p:txBody>
      </p:sp>
    </p:spTree>
    <p:extLst>
      <p:ext uri="{BB962C8B-B14F-4D97-AF65-F5344CB8AC3E}">
        <p14:creationId xmlns:p14="http://schemas.microsoft.com/office/powerpoint/2010/main" val="187189811"/>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ECD94CB-1CD7-3647-A3B2-8FCD4DB31D0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742828095"/>
      </p:ext>
    </p:extLst>
  </p:cSld>
  <p:clrMapOvr>
    <a:masterClrMapping/>
  </p:clrMapOvr>
</p:sldLayout>
</file>

<file path=ppt/slideLayouts/slideLayout16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8FB306E-E098-6D41-A3DB-B0BE21642283}" type="slidenum">
              <a:rPr lang="en-US"/>
              <a:pPr>
                <a:defRPr/>
              </a:pPr>
              <a:t>‹#›</a:t>
            </a:fld>
            <a:endParaRPr lang="en-US"/>
          </a:p>
        </p:txBody>
      </p:sp>
    </p:spTree>
    <p:extLst>
      <p:ext uri="{BB962C8B-B14F-4D97-AF65-F5344CB8AC3E}">
        <p14:creationId xmlns:p14="http://schemas.microsoft.com/office/powerpoint/2010/main" val="3369915405"/>
      </p:ext>
    </p:extLst>
  </p:cSld>
  <p:clrMapOvr>
    <a:masterClrMapping/>
  </p:clrMapOvr>
</p:sldLayout>
</file>

<file path=ppt/slideLayouts/slideLayout16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2589A2B-3CAF-8540-A7BF-CFBC14C8AECF}" type="slidenum">
              <a:rPr lang="en-US"/>
              <a:pPr>
                <a:defRPr/>
              </a:pPr>
              <a:t>‹#›</a:t>
            </a:fld>
            <a:endParaRPr lang="en-US"/>
          </a:p>
        </p:txBody>
      </p:sp>
    </p:spTree>
    <p:extLst>
      <p:ext uri="{BB962C8B-B14F-4D97-AF65-F5344CB8AC3E}">
        <p14:creationId xmlns:p14="http://schemas.microsoft.com/office/powerpoint/2010/main" val="2328235302"/>
      </p:ext>
    </p:extLst>
  </p:cSld>
  <p:clrMapOvr>
    <a:masterClrMapping/>
  </p:clrMapOvr>
</p:sldLayout>
</file>

<file path=ppt/slideLayouts/slideLayout16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7CA4787-6B0D-FE48-AB91-B00244A33E55}" type="slidenum">
              <a:rPr lang="en-US"/>
              <a:pPr>
                <a:defRPr/>
              </a:pPr>
              <a:t>‹#›</a:t>
            </a:fld>
            <a:endParaRPr lang="en-US"/>
          </a:p>
        </p:txBody>
      </p:sp>
    </p:spTree>
    <p:extLst>
      <p:ext uri="{BB962C8B-B14F-4D97-AF65-F5344CB8AC3E}">
        <p14:creationId xmlns:p14="http://schemas.microsoft.com/office/powerpoint/2010/main" val="1688724836"/>
      </p:ext>
    </p:extLst>
  </p:cSld>
  <p:clrMapOvr>
    <a:masterClrMapping/>
  </p:clrMapOvr>
</p:sldLayout>
</file>

<file path=ppt/slideLayouts/slideLayout167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098"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4099"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b="1" i="0">
                <a:latin typeface="Arial" panose="020B0604020202020204" pitchFamily="34" charset="0"/>
              </a:defRPr>
            </a:lvl1pPr>
          </a:lstStyle>
          <a:p>
            <a:pPr>
              <a:defRPr/>
            </a:pPr>
            <a:endParaRPr lang="en-US" dirty="0"/>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b="1" i="0">
                <a:latin typeface="Arial" panose="020B0604020202020204" pitchFamily="34" charset="0"/>
              </a:defRPr>
            </a:lvl1pPr>
          </a:lstStyle>
          <a:p>
            <a:pPr>
              <a:defRPr/>
            </a:pPr>
            <a:endParaRPr lang="en-US" dirty="0"/>
          </a:p>
        </p:txBody>
      </p:sp>
      <p:sp>
        <p:nvSpPr>
          <p:cNvPr id="10" name="Rectangle 6"/>
          <p:cNvSpPr>
            <a:spLocks noGrp="1" noChangeArrowheads="1"/>
          </p:cNvSpPr>
          <p:nvPr>
            <p:ph type="sldNum" sz="quarter" idx="12"/>
          </p:nvPr>
        </p:nvSpPr>
        <p:spPr/>
        <p:txBody>
          <a:bodyPr anchorCtr="0"/>
          <a:lstStyle>
            <a:lvl1pPr>
              <a:defRPr b="1" i="0" smtClean="0">
                <a:latin typeface="Arial" panose="020B0604020202020204" pitchFamily="34" charset="0"/>
              </a:defRPr>
            </a:lvl1pPr>
          </a:lstStyle>
          <a:p>
            <a:pPr>
              <a:defRPr/>
            </a:pPr>
            <a:fld id="{179FDEBD-D1A8-5141-98CB-19BCBFD016BA}" type="slidenum">
              <a:rPr lang="en-US" smtClean="0"/>
              <a:pPr>
                <a:defRPr/>
              </a:pPr>
              <a:t>‹#›</a:t>
            </a:fld>
            <a:endParaRPr lang="en-US" dirty="0"/>
          </a:p>
        </p:txBody>
      </p:sp>
    </p:spTree>
    <p:extLst>
      <p:ext uri="{BB962C8B-B14F-4D97-AF65-F5344CB8AC3E}">
        <p14:creationId xmlns:p14="http://schemas.microsoft.com/office/powerpoint/2010/main" val="2146794425"/>
      </p:ext>
    </p:extLst>
  </p:cSld>
  <p:clrMapOvr>
    <a:masterClrMapping/>
  </p:clrMapOvr>
</p:sldLayout>
</file>

<file path=ppt/slideLayouts/slideLayout16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0E59360-BDE0-9846-85B2-4DCB790C3229}" type="slidenum">
              <a:rPr lang="en-US" smtClean="0"/>
              <a:pPr>
                <a:defRPr/>
              </a:pPr>
              <a:t>‹#›</a:t>
            </a:fld>
            <a:endParaRPr lang="en-US" dirty="0"/>
          </a:p>
        </p:txBody>
      </p:sp>
    </p:spTree>
    <p:extLst>
      <p:ext uri="{BB962C8B-B14F-4D97-AF65-F5344CB8AC3E}">
        <p14:creationId xmlns:p14="http://schemas.microsoft.com/office/powerpoint/2010/main" val="2338930184"/>
      </p:ext>
    </p:extLst>
  </p:cSld>
  <p:clrMapOvr>
    <a:masterClrMapping/>
  </p:clrMapOvr>
</p:sldLayout>
</file>

<file path=ppt/slideLayouts/slideLayout16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306804F-D085-A342-B7FD-BF7EAB8FEBFF}" type="slidenum">
              <a:rPr lang="en-US" smtClean="0"/>
              <a:pPr>
                <a:defRPr/>
              </a:pPr>
              <a:t>‹#›</a:t>
            </a:fld>
            <a:endParaRPr lang="en-US" dirty="0"/>
          </a:p>
        </p:txBody>
      </p:sp>
    </p:spTree>
    <p:extLst>
      <p:ext uri="{BB962C8B-B14F-4D97-AF65-F5344CB8AC3E}">
        <p14:creationId xmlns:p14="http://schemas.microsoft.com/office/powerpoint/2010/main" val="892160211"/>
      </p:ext>
    </p:extLst>
  </p:cSld>
  <p:clrMapOvr>
    <a:masterClrMapping/>
  </p:clrMapOvr>
</p:sldLayout>
</file>

<file path=ppt/slideLayouts/slideLayout16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F9D3C5D-C2BA-1449-A79D-ED787EA314D7}" type="slidenum">
              <a:rPr lang="en-US" smtClean="0"/>
              <a:pPr>
                <a:defRPr/>
              </a:pPr>
              <a:t>‹#›</a:t>
            </a:fld>
            <a:endParaRPr lang="en-US" dirty="0"/>
          </a:p>
        </p:txBody>
      </p:sp>
    </p:spTree>
    <p:extLst>
      <p:ext uri="{BB962C8B-B14F-4D97-AF65-F5344CB8AC3E}">
        <p14:creationId xmlns:p14="http://schemas.microsoft.com/office/powerpoint/2010/main" val="1343819974"/>
      </p:ext>
    </p:extLst>
  </p:cSld>
  <p:clrMapOvr>
    <a:masterClrMapping/>
  </p:clrMapOvr>
</p:sldLayout>
</file>

<file path=ppt/slideLayouts/slideLayout16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15CC1AD-1FF1-A545-AE4C-F67FAF9A2CAC}" type="slidenum">
              <a:rPr lang="en-US" smtClean="0"/>
              <a:pPr>
                <a:defRPr/>
              </a:pPr>
              <a:t>‹#›</a:t>
            </a:fld>
            <a:endParaRPr lang="en-US" dirty="0"/>
          </a:p>
        </p:txBody>
      </p:sp>
    </p:spTree>
    <p:extLst>
      <p:ext uri="{BB962C8B-B14F-4D97-AF65-F5344CB8AC3E}">
        <p14:creationId xmlns:p14="http://schemas.microsoft.com/office/powerpoint/2010/main" val="499209392"/>
      </p:ext>
    </p:extLst>
  </p:cSld>
  <p:clrMapOvr>
    <a:masterClrMapping/>
  </p:clrMapOvr>
</p:sldLayout>
</file>

<file path=ppt/slideLayouts/slideLayout16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C2B6B9A-7071-BC4E-9A85-A7E42FE36F55}" type="slidenum">
              <a:rPr lang="en-US" smtClean="0"/>
              <a:pPr>
                <a:defRPr/>
              </a:pPr>
              <a:t>‹#›</a:t>
            </a:fld>
            <a:endParaRPr lang="en-US" dirty="0"/>
          </a:p>
        </p:txBody>
      </p:sp>
    </p:spTree>
    <p:extLst>
      <p:ext uri="{BB962C8B-B14F-4D97-AF65-F5344CB8AC3E}">
        <p14:creationId xmlns:p14="http://schemas.microsoft.com/office/powerpoint/2010/main" val="1329775345"/>
      </p:ext>
    </p:extLst>
  </p:cSld>
  <p:clrMapOvr>
    <a:masterClrMapping/>
  </p:clrMapOvr>
</p:sldLayout>
</file>

<file path=ppt/slideLayouts/slideLayout16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B57E586-73B7-094F-89DC-210892969F5B}" type="slidenum">
              <a:rPr lang="en-US" smtClean="0"/>
              <a:pPr>
                <a:defRPr/>
              </a:pPr>
              <a:t>‹#›</a:t>
            </a:fld>
            <a:endParaRPr lang="en-US" dirty="0"/>
          </a:p>
        </p:txBody>
      </p:sp>
    </p:spTree>
    <p:extLst>
      <p:ext uri="{BB962C8B-B14F-4D97-AF65-F5344CB8AC3E}">
        <p14:creationId xmlns:p14="http://schemas.microsoft.com/office/powerpoint/2010/main" val="2636031425"/>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FA90236-4B18-FB4D-9822-D356E23206FF}"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638044975"/>
      </p:ext>
    </p:extLst>
  </p:cSld>
  <p:clrMapOvr>
    <a:masterClrMapping/>
  </p:clrMapOvr>
</p:sldLayout>
</file>

<file path=ppt/slideLayouts/slideLayout16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CAC2970-D3B0-4E48-90C1-E3349ADF1FE0}" type="slidenum">
              <a:rPr lang="en-US" smtClean="0"/>
              <a:pPr>
                <a:defRPr/>
              </a:pPr>
              <a:t>‹#›</a:t>
            </a:fld>
            <a:endParaRPr lang="en-US" dirty="0"/>
          </a:p>
        </p:txBody>
      </p:sp>
    </p:spTree>
    <p:extLst>
      <p:ext uri="{BB962C8B-B14F-4D97-AF65-F5344CB8AC3E}">
        <p14:creationId xmlns:p14="http://schemas.microsoft.com/office/powerpoint/2010/main" val="2445415388"/>
      </p:ext>
    </p:extLst>
  </p:cSld>
  <p:clrMapOvr>
    <a:masterClrMapping/>
  </p:clrMapOvr>
</p:sldLayout>
</file>

<file path=ppt/slideLayouts/slideLayout16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2FD5E66-0BBA-5B45-A150-4E6A94DC1A53}" type="slidenum">
              <a:rPr lang="en-US" smtClean="0"/>
              <a:pPr>
                <a:defRPr/>
              </a:pPr>
              <a:t>‹#›</a:t>
            </a:fld>
            <a:endParaRPr lang="en-US" dirty="0"/>
          </a:p>
        </p:txBody>
      </p:sp>
    </p:spTree>
    <p:extLst>
      <p:ext uri="{BB962C8B-B14F-4D97-AF65-F5344CB8AC3E}">
        <p14:creationId xmlns:p14="http://schemas.microsoft.com/office/powerpoint/2010/main" val="2833054359"/>
      </p:ext>
    </p:extLst>
  </p:cSld>
  <p:clrMapOvr>
    <a:masterClrMapping/>
  </p:clrMapOvr>
</p:sldLayout>
</file>

<file path=ppt/slideLayouts/slideLayout16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52040FE-C209-3045-8CB8-437AD69E9E84}" type="slidenum">
              <a:rPr lang="en-US" smtClean="0"/>
              <a:pPr>
                <a:defRPr/>
              </a:pPr>
              <a:t>‹#›</a:t>
            </a:fld>
            <a:endParaRPr lang="en-US" dirty="0"/>
          </a:p>
        </p:txBody>
      </p:sp>
    </p:spTree>
    <p:extLst>
      <p:ext uri="{BB962C8B-B14F-4D97-AF65-F5344CB8AC3E}">
        <p14:creationId xmlns:p14="http://schemas.microsoft.com/office/powerpoint/2010/main" val="1986127745"/>
      </p:ext>
    </p:extLst>
  </p:cSld>
  <p:clrMapOvr>
    <a:masterClrMapping/>
  </p:clrMapOvr>
</p:sldLayout>
</file>

<file path=ppt/slideLayouts/slideLayout16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02D0050-49B2-5841-8D97-1E3D2C0DD0DE}" type="slidenum">
              <a:rPr lang="en-US" smtClean="0"/>
              <a:pPr>
                <a:defRPr/>
              </a:pPr>
              <a:t>‹#›</a:t>
            </a:fld>
            <a:endParaRPr lang="en-US" dirty="0"/>
          </a:p>
        </p:txBody>
      </p:sp>
    </p:spTree>
    <p:extLst>
      <p:ext uri="{BB962C8B-B14F-4D97-AF65-F5344CB8AC3E}">
        <p14:creationId xmlns:p14="http://schemas.microsoft.com/office/powerpoint/2010/main" val="2038859197"/>
      </p:ext>
    </p:extLst>
  </p:cSld>
  <p:clrMapOvr>
    <a:masterClrMapping/>
  </p:clrMapOvr>
</p:sldLayout>
</file>

<file path=ppt/slideLayouts/slideLayout16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4B23375-65B2-A249-B028-F8353C36507D}" type="slidenum">
              <a:rPr lang="en-US" smtClean="0"/>
              <a:pPr>
                <a:defRPr/>
              </a:pPr>
              <a:t>‹#›</a:t>
            </a:fld>
            <a:endParaRPr lang="en-US" dirty="0"/>
          </a:p>
        </p:txBody>
      </p:sp>
    </p:spTree>
    <p:extLst>
      <p:ext uri="{BB962C8B-B14F-4D97-AF65-F5344CB8AC3E}">
        <p14:creationId xmlns:p14="http://schemas.microsoft.com/office/powerpoint/2010/main" val="3260393620"/>
      </p:ext>
    </p:extLst>
  </p:cSld>
  <p:clrMapOvr>
    <a:masterClrMapping/>
  </p:clrMapOvr>
</p:sldLayout>
</file>

<file path=ppt/slideLayouts/slideLayout16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7CE5F2E-77BD-7844-B4CF-77CCCDCBF74C}" type="slidenum">
              <a:rPr lang="en-US" smtClean="0"/>
              <a:pPr>
                <a:defRPr/>
              </a:pPr>
              <a:t>‹#›</a:t>
            </a:fld>
            <a:endParaRPr lang="en-US" dirty="0"/>
          </a:p>
        </p:txBody>
      </p:sp>
    </p:spTree>
    <p:extLst>
      <p:ext uri="{BB962C8B-B14F-4D97-AF65-F5344CB8AC3E}">
        <p14:creationId xmlns:p14="http://schemas.microsoft.com/office/powerpoint/2010/main" val="74958101"/>
      </p:ext>
    </p:extLst>
  </p:cSld>
  <p:clrMapOvr>
    <a:masterClrMapping/>
  </p:clrMapOvr>
</p:sldLayout>
</file>

<file path=ppt/slideLayouts/slideLayout16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E2501C7-73C3-CB4A-ACF0-4F1CBD041FC1}" type="slidenum">
              <a:rPr lang="en-US" smtClean="0"/>
              <a:pPr>
                <a:defRPr/>
              </a:pPr>
              <a:t>‹#›</a:t>
            </a:fld>
            <a:endParaRPr lang="en-US" dirty="0"/>
          </a:p>
        </p:txBody>
      </p:sp>
    </p:spTree>
    <p:extLst>
      <p:ext uri="{BB962C8B-B14F-4D97-AF65-F5344CB8AC3E}">
        <p14:creationId xmlns:p14="http://schemas.microsoft.com/office/powerpoint/2010/main" val="4091795820"/>
      </p:ext>
    </p:extLst>
  </p:cSld>
  <p:clrMapOvr>
    <a:masterClrMapping/>
  </p:clrMapOvr>
</p:sldLayout>
</file>

<file path=ppt/slideLayouts/slideLayout16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C4AD28C-A925-D744-A7BF-EBACC9F176E5}" type="slidenum">
              <a:rPr lang="en-US" smtClean="0"/>
              <a:pPr>
                <a:defRPr/>
              </a:pPr>
              <a:t>‹#›</a:t>
            </a:fld>
            <a:endParaRPr lang="en-US" dirty="0"/>
          </a:p>
        </p:txBody>
      </p:sp>
    </p:spTree>
    <p:extLst>
      <p:ext uri="{BB962C8B-B14F-4D97-AF65-F5344CB8AC3E}">
        <p14:creationId xmlns:p14="http://schemas.microsoft.com/office/powerpoint/2010/main" val="3647288887"/>
      </p:ext>
    </p:extLst>
  </p:cSld>
  <p:clrMapOvr>
    <a:masterClrMapping/>
  </p:clrMapOvr>
</p:sldLayout>
</file>

<file path=ppt/slideLayouts/slideLayout16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CCAEAF8-2EE7-D847-9DDB-F972E68AC5F4}" type="slidenum">
              <a:rPr lang="en-US" smtClean="0"/>
              <a:pPr>
                <a:defRPr/>
              </a:pPr>
              <a:t>‹#›</a:t>
            </a:fld>
            <a:endParaRPr lang="en-US" dirty="0"/>
          </a:p>
        </p:txBody>
      </p:sp>
    </p:spTree>
    <p:extLst>
      <p:ext uri="{BB962C8B-B14F-4D97-AF65-F5344CB8AC3E}">
        <p14:creationId xmlns:p14="http://schemas.microsoft.com/office/powerpoint/2010/main" val="4015164065"/>
      </p:ext>
    </p:extLst>
  </p:cSld>
  <p:clrMapOvr>
    <a:masterClrMapping/>
  </p:clrMapOvr>
</p:sldLayout>
</file>

<file path=ppt/slideLayouts/slideLayout16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D1A2A63-E3FA-3343-BE9D-1D4641AA5947}" type="slidenum">
              <a:rPr lang="en-US" smtClean="0"/>
              <a:pPr>
                <a:defRPr/>
              </a:pPr>
              <a:t>‹#›</a:t>
            </a:fld>
            <a:endParaRPr lang="en-US" dirty="0"/>
          </a:p>
        </p:txBody>
      </p:sp>
    </p:spTree>
    <p:extLst>
      <p:ext uri="{BB962C8B-B14F-4D97-AF65-F5344CB8AC3E}">
        <p14:creationId xmlns:p14="http://schemas.microsoft.com/office/powerpoint/2010/main" val="969088219"/>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5B5A57D-1D50-F440-923F-AC6C7C3D576F}"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972005184"/>
      </p:ext>
    </p:extLst>
  </p:cSld>
  <p:clrMapOvr>
    <a:masterClrMapping/>
  </p:clrMapOvr>
</p:sldLayout>
</file>

<file path=ppt/slideLayouts/slideLayout16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0024273-F4A8-D14C-B09E-0C3EC218F285}" type="slidenum">
              <a:rPr lang="en-US" smtClean="0"/>
              <a:pPr>
                <a:defRPr/>
              </a:pPr>
              <a:t>‹#›</a:t>
            </a:fld>
            <a:endParaRPr lang="en-US" dirty="0"/>
          </a:p>
        </p:txBody>
      </p:sp>
    </p:spTree>
    <p:extLst>
      <p:ext uri="{BB962C8B-B14F-4D97-AF65-F5344CB8AC3E}">
        <p14:creationId xmlns:p14="http://schemas.microsoft.com/office/powerpoint/2010/main" val="3672286870"/>
      </p:ext>
    </p:extLst>
  </p:cSld>
  <p:clrMapOvr>
    <a:masterClrMapping/>
  </p:clrMapOvr>
</p:sldLayout>
</file>

<file path=ppt/slideLayouts/slideLayout16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6C0463B-4BE8-3C4D-8539-83D14A12015A}" type="slidenum">
              <a:rPr lang="en-US" smtClean="0"/>
              <a:pPr>
                <a:defRPr/>
              </a:pPr>
              <a:t>‹#›</a:t>
            </a:fld>
            <a:endParaRPr lang="en-US" dirty="0"/>
          </a:p>
        </p:txBody>
      </p:sp>
    </p:spTree>
    <p:extLst>
      <p:ext uri="{BB962C8B-B14F-4D97-AF65-F5344CB8AC3E}">
        <p14:creationId xmlns:p14="http://schemas.microsoft.com/office/powerpoint/2010/main" val="821201558"/>
      </p:ext>
    </p:extLst>
  </p:cSld>
  <p:clrMapOvr>
    <a:masterClrMapping/>
  </p:clrMapOvr>
</p:sldLayout>
</file>

<file path=ppt/slideLayouts/slideLayout16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523E660-69BD-DE44-BD95-3CC6DDDD5468}" type="slidenum">
              <a:rPr lang="en-US" smtClean="0"/>
              <a:pPr>
                <a:defRPr/>
              </a:pPr>
              <a:t>‹#›</a:t>
            </a:fld>
            <a:endParaRPr lang="en-US" dirty="0"/>
          </a:p>
        </p:txBody>
      </p:sp>
    </p:spTree>
    <p:extLst>
      <p:ext uri="{BB962C8B-B14F-4D97-AF65-F5344CB8AC3E}">
        <p14:creationId xmlns:p14="http://schemas.microsoft.com/office/powerpoint/2010/main" val="2086758961"/>
      </p:ext>
    </p:extLst>
  </p:cSld>
  <p:clrMapOvr>
    <a:masterClrMapping/>
  </p:clrMapOvr>
</p:sldLayout>
</file>

<file path=ppt/slideLayouts/slideLayout16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EE8C691-7CE1-C44E-98AB-9815E896BFDC}" type="slidenum">
              <a:rPr lang="en-US" smtClean="0"/>
              <a:pPr>
                <a:defRPr/>
              </a:pPr>
              <a:t>‹#›</a:t>
            </a:fld>
            <a:endParaRPr lang="en-US" dirty="0"/>
          </a:p>
        </p:txBody>
      </p:sp>
    </p:spTree>
    <p:extLst>
      <p:ext uri="{BB962C8B-B14F-4D97-AF65-F5344CB8AC3E}">
        <p14:creationId xmlns:p14="http://schemas.microsoft.com/office/powerpoint/2010/main" val="2443424135"/>
      </p:ext>
    </p:extLst>
  </p:cSld>
  <p:clrMapOvr>
    <a:masterClrMapping/>
  </p:clrMapOvr>
</p:sldLayout>
</file>

<file path=ppt/slideLayouts/slideLayout16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B352A98-14E1-0142-9136-29BEC7C45BE0}" type="slidenum">
              <a:rPr lang="en-US" smtClean="0"/>
              <a:pPr>
                <a:defRPr/>
              </a:pPr>
              <a:t>‹#›</a:t>
            </a:fld>
            <a:endParaRPr lang="en-US" dirty="0"/>
          </a:p>
        </p:txBody>
      </p:sp>
    </p:spTree>
    <p:extLst>
      <p:ext uri="{BB962C8B-B14F-4D97-AF65-F5344CB8AC3E}">
        <p14:creationId xmlns:p14="http://schemas.microsoft.com/office/powerpoint/2010/main" val="2476233533"/>
      </p:ext>
    </p:extLst>
  </p:cSld>
  <p:clrMapOvr>
    <a:masterClrMapping/>
  </p:clrMapOvr>
</p:sldLayout>
</file>

<file path=ppt/slideLayouts/slideLayout16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50"/>
          <p:cNvSpPr>
            <a:spLocks noGrp="1" noChangeArrowheads="1"/>
          </p:cNvSpPr>
          <p:nvPr>
            <p:ph type="dt" sz="half" idx="10"/>
          </p:nvPr>
        </p:nvSpPr>
        <p:spPr>
          <a:ln/>
        </p:spPr>
        <p:txBody>
          <a:bodyPr/>
          <a:lstStyle>
            <a:lvl1pPr>
              <a:defRPr/>
            </a:lvl1pPr>
          </a:lstStyle>
          <a:p>
            <a:pPr>
              <a:defRPr/>
            </a:pPr>
            <a:endParaRPr lang="en-US"/>
          </a:p>
        </p:txBody>
      </p:sp>
      <p:sp>
        <p:nvSpPr>
          <p:cNvPr id="5" name="Rectangle 51"/>
          <p:cNvSpPr>
            <a:spLocks noGrp="1" noChangeArrowheads="1"/>
          </p:cNvSpPr>
          <p:nvPr>
            <p:ph type="ftr" sz="quarter" idx="11"/>
          </p:nvPr>
        </p:nvSpPr>
        <p:spPr>
          <a:ln/>
        </p:spPr>
        <p:txBody>
          <a:bodyPr/>
          <a:lstStyle>
            <a:lvl1pPr>
              <a:defRPr/>
            </a:lvl1pPr>
          </a:lstStyle>
          <a:p>
            <a:pPr>
              <a:defRPr/>
            </a:pPr>
            <a:endParaRPr lang="en-US"/>
          </a:p>
        </p:txBody>
      </p:sp>
      <p:sp>
        <p:nvSpPr>
          <p:cNvPr id="6" name="Rectangle 52"/>
          <p:cNvSpPr>
            <a:spLocks noGrp="1" noChangeArrowheads="1"/>
          </p:cNvSpPr>
          <p:nvPr>
            <p:ph type="sldNum" sz="quarter" idx="12"/>
          </p:nvPr>
        </p:nvSpPr>
        <p:spPr>
          <a:ln/>
        </p:spPr>
        <p:txBody>
          <a:bodyPr/>
          <a:lstStyle>
            <a:lvl1pPr>
              <a:defRPr/>
            </a:lvl1pPr>
          </a:lstStyle>
          <a:p>
            <a:pPr>
              <a:defRPr/>
            </a:pPr>
            <a:fld id="{C50A9433-D193-0544-B4C0-DEEF4938F295}" type="slidenum">
              <a:rPr lang="en-US"/>
              <a:pPr>
                <a:defRPr/>
              </a:pPr>
              <a:t>‹#›</a:t>
            </a:fld>
            <a:endParaRPr lang="en-US"/>
          </a:p>
        </p:txBody>
      </p:sp>
    </p:spTree>
    <p:extLst>
      <p:ext uri="{BB962C8B-B14F-4D97-AF65-F5344CB8AC3E}">
        <p14:creationId xmlns:p14="http://schemas.microsoft.com/office/powerpoint/2010/main" val="2977452497"/>
      </p:ext>
    </p:extLst>
  </p:cSld>
  <p:clrMapOvr>
    <a:masterClrMapping/>
  </p:clrMapOvr>
</p:sldLayout>
</file>

<file path=ppt/slideLayouts/slideLayout16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0"/>
          <p:cNvSpPr>
            <a:spLocks noGrp="1" noChangeArrowheads="1"/>
          </p:cNvSpPr>
          <p:nvPr>
            <p:ph type="dt" sz="half" idx="10"/>
          </p:nvPr>
        </p:nvSpPr>
        <p:spPr>
          <a:ln/>
        </p:spPr>
        <p:txBody>
          <a:bodyPr/>
          <a:lstStyle>
            <a:lvl1pPr>
              <a:defRPr/>
            </a:lvl1pPr>
          </a:lstStyle>
          <a:p>
            <a:pPr>
              <a:defRPr/>
            </a:pPr>
            <a:endParaRPr lang="en-US"/>
          </a:p>
        </p:txBody>
      </p:sp>
      <p:sp>
        <p:nvSpPr>
          <p:cNvPr id="5" name="Rectangle 51"/>
          <p:cNvSpPr>
            <a:spLocks noGrp="1" noChangeArrowheads="1"/>
          </p:cNvSpPr>
          <p:nvPr>
            <p:ph type="ftr" sz="quarter" idx="11"/>
          </p:nvPr>
        </p:nvSpPr>
        <p:spPr>
          <a:ln/>
        </p:spPr>
        <p:txBody>
          <a:bodyPr/>
          <a:lstStyle>
            <a:lvl1pPr>
              <a:defRPr/>
            </a:lvl1pPr>
          </a:lstStyle>
          <a:p>
            <a:pPr>
              <a:defRPr/>
            </a:pPr>
            <a:endParaRPr lang="en-US"/>
          </a:p>
        </p:txBody>
      </p:sp>
      <p:sp>
        <p:nvSpPr>
          <p:cNvPr id="6" name="Rectangle 52"/>
          <p:cNvSpPr>
            <a:spLocks noGrp="1" noChangeArrowheads="1"/>
          </p:cNvSpPr>
          <p:nvPr>
            <p:ph type="sldNum" sz="quarter" idx="12"/>
          </p:nvPr>
        </p:nvSpPr>
        <p:spPr>
          <a:ln/>
        </p:spPr>
        <p:txBody>
          <a:bodyPr/>
          <a:lstStyle>
            <a:lvl1pPr>
              <a:defRPr/>
            </a:lvl1pPr>
          </a:lstStyle>
          <a:p>
            <a:pPr>
              <a:defRPr/>
            </a:pPr>
            <a:fld id="{0B16102F-7C9E-994A-A07E-A33CD9595280}" type="slidenum">
              <a:rPr lang="en-US"/>
              <a:pPr>
                <a:defRPr/>
              </a:pPr>
              <a:t>‹#›</a:t>
            </a:fld>
            <a:endParaRPr lang="en-US"/>
          </a:p>
        </p:txBody>
      </p:sp>
    </p:spTree>
    <p:extLst>
      <p:ext uri="{BB962C8B-B14F-4D97-AF65-F5344CB8AC3E}">
        <p14:creationId xmlns:p14="http://schemas.microsoft.com/office/powerpoint/2010/main" val="4072034039"/>
      </p:ext>
    </p:extLst>
  </p:cSld>
  <p:clrMapOvr>
    <a:masterClrMapping/>
  </p:clrMapOvr>
</p:sldLayout>
</file>

<file path=ppt/slideLayouts/slideLayout16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0"/>
          <p:cNvSpPr>
            <a:spLocks noGrp="1" noChangeArrowheads="1"/>
          </p:cNvSpPr>
          <p:nvPr>
            <p:ph type="dt" sz="half" idx="10"/>
          </p:nvPr>
        </p:nvSpPr>
        <p:spPr>
          <a:ln/>
        </p:spPr>
        <p:txBody>
          <a:bodyPr/>
          <a:lstStyle>
            <a:lvl1pPr>
              <a:defRPr/>
            </a:lvl1pPr>
          </a:lstStyle>
          <a:p>
            <a:pPr>
              <a:defRPr/>
            </a:pPr>
            <a:endParaRPr lang="en-US"/>
          </a:p>
        </p:txBody>
      </p:sp>
      <p:sp>
        <p:nvSpPr>
          <p:cNvPr id="5" name="Rectangle 51"/>
          <p:cNvSpPr>
            <a:spLocks noGrp="1" noChangeArrowheads="1"/>
          </p:cNvSpPr>
          <p:nvPr>
            <p:ph type="ftr" sz="quarter" idx="11"/>
          </p:nvPr>
        </p:nvSpPr>
        <p:spPr>
          <a:ln/>
        </p:spPr>
        <p:txBody>
          <a:bodyPr/>
          <a:lstStyle>
            <a:lvl1pPr>
              <a:defRPr/>
            </a:lvl1pPr>
          </a:lstStyle>
          <a:p>
            <a:pPr>
              <a:defRPr/>
            </a:pPr>
            <a:endParaRPr lang="en-US"/>
          </a:p>
        </p:txBody>
      </p:sp>
      <p:sp>
        <p:nvSpPr>
          <p:cNvPr id="6" name="Rectangle 52"/>
          <p:cNvSpPr>
            <a:spLocks noGrp="1" noChangeArrowheads="1"/>
          </p:cNvSpPr>
          <p:nvPr>
            <p:ph type="sldNum" sz="quarter" idx="12"/>
          </p:nvPr>
        </p:nvSpPr>
        <p:spPr>
          <a:ln/>
        </p:spPr>
        <p:txBody>
          <a:bodyPr/>
          <a:lstStyle>
            <a:lvl1pPr>
              <a:defRPr/>
            </a:lvl1pPr>
          </a:lstStyle>
          <a:p>
            <a:pPr>
              <a:defRPr/>
            </a:pPr>
            <a:fld id="{8EAA8D00-A8A6-D746-9470-D650CB448ACB}" type="slidenum">
              <a:rPr lang="en-US"/>
              <a:pPr>
                <a:defRPr/>
              </a:pPr>
              <a:t>‹#›</a:t>
            </a:fld>
            <a:endParaRPr lang="en-US"/>
          </a:p>
        </p:txBody>
      </p:sp>
    </p:spTree>
    <p:extLst>
      <p:ext uri="{BB962C8B-B14F-4D97-AF65-F5344CB8AC3E}">
        <p14:creationId xmlns:p14="http://schemas.microsoft.com/office/powerpoint/2010/main" val="3505967720"/>
      </p:ext>
    </p:extLst>
  </p:cSld>
  <p:clrMapOvr>
    <a:masterClrMapping/>
  </p:clrMapOvr>
</p:sldLayout>
</file>

<file path=ppt/slideLayouts/slideLayout16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0"/>
          <p:cNvSpPr>
            <a:spLocks noGrp="1" noChangeArrowheads="1"/>
          </p:cNvSpPr>
          <p:nvPr>
            <p:ph type="dt" sz="half" idx="10"/>
          </p:nvPr>
        </p:nvSpPr>
        <p:spPr>
          <a:ln/>
        </p:spPr>
        <p:txBody>
          <a:bodyPr/>
          <a:lstStyle>
            <a:lvl1pPr>
              <a:defRPr/>
            </a:lvl1pPr>
          </a:lstStyle>
          <a:p>
            <a:pPr>
              <a:defRPr/>
            </a:pPr>
            <a:endParaRPr lang="en-US"/>
          </a:p>
        </p:txBody>
      </p:sp>
      <p:sp>
        <p:nvSpPr>
          <p:cNvPr id="6" name="Rectangle 51"/>
          <p:cNvSpPr>
            <a:spLocks noGrp="1" noChangeArrowheads="1"/>
          </p:cNvSpPr>
          <p:nvPr>
            <p:ph type="ftr" sz="quarter" idx="11"/>
          </p:nvPr>
        </p:nvSpPr>
        <p:spPr>
          <a:ln/>
        </p:spPr>
        <p:txBody>
          <a:bodyPr/>
          <a:lstStyle>
            <a:lvl1pPr>
              <a:defRPr/>
            </a:lvl1pPr>
          </a:lstStyle>
          <a:p>
            <a:pPr>
              <a:defRPr/>
            </a:pPr>
            <a:endParaRPr lang="en-US"/>
          </a:p>
        </p:txBody>
      </p:sp>
      <p:sp>
        <p:nvSpPr>
          <p:cNvPr id="7" name="Rectangle 52"/>
          <p:cNvSpPr>
            <a:spLocks noGrp="1" noChangeArrowheads="1"/>
          </p:cNvSpPr>
          <p:nvPr>
            <p:ph type="sldNum" sz="quarter" idx="12"/>
          </p:nvPr>
        </p:nvSpPr>
        <p:spPr>
          <a:ln/>
        </p:spPr>
        <p:txBody>
          <a:bodyPr/>
          <a:lstStyle>
            <a:lvl1pPr>
              <a:defRPr/>
            </a:lvl1pPr>
          </a:lstStyle>
          <a:p>
            <a:pPr>
              <a:defRPr/>
            </a:pPr>
            <a:fld id="{A39AE5AF-25B2-FE4A-A82D-0138A4AC351B}" type="slidenum">
              <a:rPr lang="en-US"/>
              <a:pPr>
                <a:defRPr/>
              </a:pPr>
              <a:t>‹#›</a:t>
            </a:fld>
            <a:endParaRPr lang="en-US"/>
          </a:p>
        </p:txBody>
      </p:sp>
    </p:spTree>
    <p:extLst>
      <p:ext uri="{BB962C8B-B14F-4D97-AF65-F5344CB8AC3E}">
        <p14:creationId xmlns:p14="http://schemas.microsoft.com/office/powerpoint/2010/main" val="2780190893"/>
      </p:ext>
    </p:extLst>
  </p:cSld>
  <p:clrMapOvr>
    <a:masterClrMapping/>
  </p:clrMapOvr>
</p:sldLayout>
</file>

<file path=ppt/slideLayouts/slideLayout16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0"/>
          <p:cNvSpPr>
            <a:spLocks noGrp="1" noChangeArrowheads="1"/>
          </p:cNvSpPr>
          <p:nvPr>
            <p:ph type="dt" sz="half" idx="10"/>
          </p:nvPr>
        </p:nvSpPr>
        <p:spPr>
          <a:ln/>
        </p:spPr>
        <p:txBody>
          <a:bodyPr/>
          <a:lstStyle>
            <a:lvl1pPr>
              <a:defRPr/>
            </a:lvl1pPr>
          </a:lstStyle>
          <a:p>
            <a:pPr>
              <a:defRPr/>
            </a:pPr>
            <a:endParaRPr lang="en-US"/>
          </a:p>
        </p:txBody>
      </p:sp>
      <p:sp>
        <p:nvSpPr>
          <p:cNvPr id="8" name="Rectangle 51"/>
          <p:cNvSpPr>
            <a:spLocks noGrp="1" noChangeArrowheads="1"/>
          </p:cNvSpPr>
          <p:nvPr>
            <p:ph type="ftr" sz="quarter" idx="11"/>
          </p:nvPr>
        </p:nvSpPr>
        <p:spPr>
          <a:ln/>
        </p:spPr>
        <p:txBody>
          <a:bodyPr/>
          <a:lstStyle>
            <a:lvl1pPr>
              <a:defRPr/>
            </a:lvl1pPr>
          </a:lstStyle>
          <a:p>
            <a:pPr>
              <a:defRPr/>
            </a:pPr>
            <a:endParaRPr lang="en-US"/>
          </a:p>
        </p:txBody>
      </p:sp>
      <p:sp>
        <p:nvSpPr>
          <p:cNvPr id="9" name="Rectangle 52"/>
          <p:cNvSpPr>
            <a:spLocks noGrp="1" noChangeArrowheads="1"/>
          </p:cNvSpPr>
          <p:nvPr>
            <p:ph type="sldNum" sz="quarter" idx="12"/>
          </p:nvPr>
        </p:nvSpPr>
        <p:spPr>
          <a:ln/>
        </p:spPr>
        <p:txBody>
          <a:bodyPr/>
          <a:lstStyle>
            <a:lvl1pPr>
              <a:defRPr/>
            </a:lvl1pPr>
          </a:lstStyle>
          <a:p>
            <a:pPr>
              <a:defRPr/>
            </a:pPr>
            <a:fld id="{777F8D3C-8939-6A41-8D97-AF44B20EC2F4}" type="slidenum">
              <a:rPr lang="en-US"/>
              <a:pPr>
                <a:defRPr/>
              </a:pPr>
              <a:t>‹#›</a:t>
            </a:fld>
            <a:endParaRPr lang="en-US"/>
          </a:p>
        </p:txBody>
      </p:sp>
    </p:spTree>
    <p:extLst>
      <p:ext uri="{BB962C8B-B14F-4D97-AF65-F5344CB8AC3E}">
        <p14:creationId xmlns:p14="http://schemas.microsoft.com/office/powerpoint/2010/main" val="200124164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fld id="{3AF5DA18-D48E-CC43-883C-DF917E2B35C3}" type="slidenum">
              <a:rPr lang="en-US" smtClean="0"/>
              <a:pPr/>
              <a:t>‹#›</a:t>
            </a:fld>
            <a:endParaRPr lang="en-US" dirty="0"/>
          </a:p>
        </p:txBody>
      </p:sp>
    </p:spTree>
    <p:extLst>
      <p:ext uri="{BB962C8B-B14F-4D97-AF65-F5344CB8AC3E}">
        <p14:creationId xmlns:p14="http://schemas.microsoft.com/office/powerpoint/2010/main" val="3676093932"/>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BED2F78-B541-9944-8470-6B02591708B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502614974"/>
      </p:ext>
    </p:extLst>
  </p:cSld>
  <p:clrMapOvr>
    <a:masterClrMapping/>
  </p:clrMapOvr>
</p:sldLayout>
</file>

<file path=ppt/slideLayouts/slideLayout17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0"/>
          <p:cNvSpPr>
            <a:spLocks noGrp="1" noChangeArrowheads="1"/>
          </p:cNvSpPr>
          <p:nvPr>
            <p:ph type="dt" sz="half" idx="10"/>
          </p:nvPr>
        </p:nvSpPr>
        <p:spPr>
          <a:ln/>
        </p:spPr>
        <p:txBody>
          <a:bodyPr/>
          <a:lstStyle>
            <a:lvl1pPr>
              <a:defRPr/>
            </a:lvl1pPr>
          </a:lstStyle>
          <a:p>
            <a:pPr>
              <a:defRPr/>
            </a:pPr>
            <a:endParaRPr lang="en-US"/>
          </a:p>
        </p:txBody>
      </p:sp>
      <p:sp>
        <p:nvSpPr>
          <p:cNvPr id="4" name="Rectangle 51"/>
          <p:cNvSpPr>
            <a:spLocks noGrp="1" noChangeArrowheads="1"/>
          </p:cNvSpPr>
          <p:nvPr>
            <p:ph type="ftr" sz="quarter" idx="11"/>
          </p:nvPr>
        </p:nvSpPr>
        <p:spPr>
          <a:ln/>
        </p:spPr>
        <p:txBody>
          <a:bodyPr/>
          <a:lstStyle>
            <a:lvl1pPr>
              <a:defRPr/>
            </a:lvl1pPr>
          </a:lstStyle>
          <a:p>
            <a:pPr>
              <a:defRPr/>
            </a:pPr>
            <a:endParaRPr lang="en-US"/>
          </a:p>
        </p:txBody>
      </p:sp>
      <p:sp>
        <p:nvSpPr>
          <p:cNvPr id="5" name="Rectangle 52"/>
          <p:cNvSpPr>
            <a:spLocks noGrp="1" noChangeArrowheads="1"/>
          </p:cNvSpPr>
          <p:nvPr>
            <p:ph type="sldNum" sz="quarter" idx="12"/>
          </p:nvPr>
        </p:nvSpPr>
        <p:spPr>
          <a:ln/>
        </p:spPr>
        <p:txBody>
          <a:bodyPr/>
          <a:lstStyle>
            <a:lvl1pPr>
              <a:defRPr/>
            </a:lvl1pPr>
          </a:lstStyle>
          <a:p>
            <a:pPr>
              <a:defRPr/>
            </a:pPr>
            <a:fld id="{DBDF882A-585D-6243-B3BD-76D8FACD4DAB}" type="slidenum">
              <a:rPr lang="en-US"/>
              <a:pPr>
                <a:defRPr/>
              </a:pPr>
              <a:t>‹#›</a:t>
            </a:fld>
            <a:endParaRPr lang="en-US"/>
          </a:p>
        </p:txBody>
      </p:sp>
    </p:spTree>
    <p:extLst>
      <p:ext uri="{BB962C8B-B14F-4D97-AF65-F5344CB8AC3E}">
        <p14:creationId xmlns:p14="http://schemas.microsoft.com/office/powerpoint/2010/main" val="3009802845"/>
      </p:ext>
    </p:extLst>
  </p:cSld>
  <p:clrMapOvr>
    <a:masterClrMapping/>
  </p:clrMapOvr>
</p:sldLayout>
</file>

<file path=ppt/slideLayouts/slideLayout17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0"/>
          <p:cNvSpPr>
            <a:spLocks noGrp="1" noChangeArrowheads="1"/>
          </p:cNvSpPr>
          <p:nvPr>
            <p:ph type="dt" sz="half" idx="10"/>
          </p:nvPr>
        </p:nvSpPr>
        <p:spPr>
          <a:ln/>
        </p:spPr>
        <p:txBody>
          <a:bodyPr/>
          <a:lstStyle>
            <a:lvl1pPr>
              <a:defRPr/>
            </a:lvl1pPr>
          </a:lstStyle>
          <a:p>
            <a:pPr>
              <a:defRPr/>
            </a:pPr>
            <a:endParaRPr lang="en-US"/>
          </a:p>
        </p:txBody>
      </p:sp>
      <p:sp>
        <p:nvSpPr>
          <p:cNvPr id="3" name="Rectangle 51"/>
          <p:cNvSpPr>
            <a:spLocks noGrp="1" noChangeArrowheads="1"/>
          </p:cNvSpPr>
          <p:nvPr>
            <p:ph type="ftr" sz="quarter" idx="11"/>
          </p:nvPr>
        </p:nvSpPr>
        <p:spPr>
          <a:ln/>
        </p:spPr>
        <p:txBody>
          <a:bodyPr/>
          <a:lstStyle>
            <a:lvl1pPr>
              <a:defRPr/>
            </a:lvl1pPr>
          </a:lstStyle>
          <a:p>
            <a:pPr>
              <a:defRPr/>
            </a:pPr>
            <a:endParaRPr lang="en-US"/>
          </a:p>
        </p:txBody>
      </p:sp>
      <p:sp>
        <p:nvSpPr>
          <p:cNvPr id="4" name="Rectangle 52"/>
          <p:cNvSpPr>
            <a:spLocks noGrp="1" noChangeArrowheads="1"/>
          </p:cNvSpPr>
          <p:nvPr>
            <p:ph type="sldNum" sz="quarter" idx="12"/>
          </p:nvPr>
        </p:nvSpPr>
        <p:spPr>
          <a:ln/>
        </p:spPr>
        <p:txBody>
          <a:bodyPr/>
          <a:lstStyle>
            <a:lvl1pPr>
              <a:defRPr/>
            </a:lvl1pPr>
          </a:lstStyle>
          <a:p>
            <a:pPr>
              <a:defRPr/>
            </a:pPr>
            <a:fld id="{823A4AAD-BD82-874D-8627-A359D522921D}" type="slidenum">
              <a:rPr lang="en-US"/>
              <a:pPr>
                <a:defRPr/>
              </a:pPr>
              <a:t>‹#›</a:t>
            </a:fld>
            <a:endParaRPr lang="en-US"/>
          </a:p>
        </p:txBody>
      </p:sp>
    </p:spTree>
    <p:extLst>
      <p:ext uri="{BB962C8B-B14F-4D97-AF65-F5344CB8AC3E}">
        <p14:creationId xmlns:p14="http://schemas.microsoft.com/office/powerpoint/2010/main" val="3080711335"/>
      </p:ext>
    </p:extLst>
  </p:cSld>
  <p:clrMapOvr>
    <a:masterClrMapping/>
  </p:clrMapOvr>
</p:sldLayout>
</file>

<file path=ppt/slideLayouts/slideLayout17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0"/>
          <p:cNvSpPr>
            <a:spLocks noGrp="1" noChangeArrowheads="1"/>
          </p:cNvSpPr>
          <p:nvPr>
            <p:ph type="dt" sz="half" idx="10"/>
          </p:nvPr>
        </p:nvSpPr>
        <p:spPr>
          <a:ln/>
        </p:spPr>
        <p:txBody>
          <a:bodyPr/>
          <a:lstStyle>
            <a:lvl1pPr>
              <a:defRPr/>
            </a:lvl1pPr>
          </a:lstStyle>
          <a:p>
            <a:pPr>
              <a:defRPr/>
            </a:pPr>
            <a:endParaRPr lang="en-US"/>
          </a:p>
        </p:txBody>
      </p:sp>
      <p:sp>
        <p:nvSpPr>
          <p:cNvPr id="6" name="Rectangle 51"/>
          <p:cNvSpPr>
            <a:spLocks noGrp="1" noChangeArrowheads="1"/>
          </p:cNvSpPr>
          <p:nvPr>
            <p:ph type="ftr" sz="quarter" idx="11"/>
          </p:nvPr>
        </p:nvSpPr>
        <p:spPr>
          <a:ln/>
        </p:spPr>
        <p:txBody>
          <a:bodyPr/>
          <a:lstStyle>
            <a:lvl1pPr>
              <a:defRPr/>
            </a:lvl1pPr>
          </a:lstStyle>
          <a:p>
            <a:pPr>
              <a:defRPr/>
            </a:pPr>
            <a:endParaRPr lang="en-US"/>
          </a:p>
        </p:txBody>
      </p:sp>
      <p:sp>
        <p:nvSpPr>
          <p:cNvPr id="7" name="Rectangle 52"/>
          <p:cNvSpPr>
            <a:spLocks noGrp="1" noChangeArrowheads="1"/>
          </p:cNvSpPr>
          <p:nvPr>
            <p:ph type="sldNum" sz="quarter" idx="12"/>
          </p:nvPr>
        </p:nvSpPr>
        <p:spPr>
          <a:ln/>
        </p:spPr>
        <p:txBody>
          <a:bodyPr/>
          <a:lstStyle>
            <a:lvl1pPr>
              <a:defRPr/>
            </a:lvl1pPr>
          </a:lstStyle>
          <a:p>
            <a:pPr>
              <a:defRPr/>
            </a:pPr>
            <a:fld id="{23C3C642-81CB-E94B-86D5-7568C1A13CE0}" type="slidenum">
              <a:rPr lang="en-US"/>
              <a:pPr>
                <a:defRPr/>
              </a:pPr>
              <a:t>‹#›</a:t>
            </a:fld>
            <a:endParaRPr lang="en-US"/>
          </a:p>
        </p:txBody>
      </p:sp>
    </p:spTree>
    <p:extLst>
      <p:ext uri="{BB962C8B-B14F-4D97-AF65-F5344CB8AC3E}">
        <p14:creationId xmlns:p14="http://schemas.microsoft.com/office/powerpoint/2010/main" val="897038548"/>
      </p:ext>
    </p:extLst>
  </p:cSld>
  <p:clrMapOvr>
    <a:masterClrMapping/>
  </p:clrMapOvr>
</p:sldLayout>
</file>

<file path=ppt/slideLayouts/slideLayout17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0"/>
          <p:cNvSpPr>
            <a:spLocks noGrp="1" noChangeArrowheads="1"/>
          </p:cNvSpPr>
          <p:nvPr>
            <p:ph type="dt" sz="half" idx="10"/>
          </p:nvPr>
        </p:nvSpPr>
        <p:spPr>
          <a:ln/>
        </p:spPr>
        <p:txBody>
          <a:bodyPr/>
          <a:lstStyle>
            <a:lvl1pPr>
              <a:defRPr/>
            </a:lvl1pPr>
          </a:lstStyle>
          <a:p>
            <a:pPr>
              <a:defRPr/>
            </a:pPr>
            <a:endParaRPr lang="en-US"/>
          </a:p>
        </p:txBody>
      </p:sp>
      <p:sp>
        <p:nvSpPr>
          <p:cNvPr id="6" name="Rectangle 51"/>
          <p:cNvSpPr>
            <a:spLocks noGrp="1" noChangeArrowheads="1"/>
          </p:cNvSpPr>
          <p:nvPr>
            <p:ph type="ftr" sz="quarter" idx="11"/>
          </p:nvPr>
        </p:nvSpPr>
        <p:spPr>
          <a:ln/>
        </p:spPr>
        <p:txBody>
          <a:bodyPr/>
          <a:lstStyle>
            <a:lvl1pPr>
              <a:defRPr/>
            </a:lvl1pPr>
          </a:lstStyle>
          <a:p>
            <a:pPr>
              <a:defRPr/>
            </a:pPr>
            <a:endParaRPr lang="en-US"/>
          </a:p>
        </p:txBody>
      </p:sp>
      <p:sp>
        <p:nvSpPr>
          <p:cNvPr id="7" name="Rectangle 52"/>
          <p:cNvSpPr>
            <a:spLocks noGrp="1" noChangeArrowheads="1"/>
          </p:cNvSpPr>
          <p:nvPr>
            <p:ph type="sldNum" sz="quarter" idx="12"/>
          </p:nvPr>
        </p:nvSpPr>
        <p:spPr>
          <a:ln/>
        </p:spPr>
        <p:txBody>
          <a:bodyPr/>
          <a:lstStyle>
            <a:lvl1pPr>
              <a:defRPr/>
            </a:lvl1pPr>
          </a:lstStyle>
          <a:p>
            <a:pPr>
              <a:defRPr/>
            </a:pPr>
            <a:fld id="{3CC255F8-65FC-A641-8FCC-33004A2FD0E6}" type="slidenum">
              <a:rPr lang="en-US"/>
              <a:pPr>
                <a:defRPr/>
              </a:pPr>
              <a:t>‹#›</a:t>
            </a:fld>
            <a:endParaRPr lang="en-US"/>
          </a:p>
        </p:txBody>
      </p:sp>
    </p:spTree>
    <p:extLst>
      <p:ext uri="{BB962C8B-B14F-4D97-AF65-F5344CB8AC3E}">
        <p14:creationId xmlns:p14="http://schemas.microsoft.com/office/powerpoint/2010/main" val="1918995176"/>
      </p:ext>
    </p:extLst>
  </p:cSld>
  <p:clrMapOvr>
    <a:masterClrMapping/>
  </p:clrMapOvr>
</p:sldLayout>
</file>

<file path=ppt/slideLayouts/slideLayout17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0"/>
          <p:cNvSpPr>
            <a:spLocks noGrp="1" noChangeArrowheads="1"/>
          </p:cNvSpPr>
          <p:nvPr>
            <p:ph type="dt" sz="half" idx="10"/>
          </p:nvPr>
        </p:nvSpPr>
        <p:spPr>
          <a:ln/>
        </p:spPr>
        <p:txBody>
          <a:bodyPr/>
          <a:lstStyle>
            <a:lvl1pPr>
              <a:defRPr/>
            </a:lvl1pPr>
          </a:lstStyle>
          <a:p>
            <a:pPr>
              <a:defRPr/>
            </a:pPr>
            <a:endParaRPr lang="en-US"/>
          </a:p>
        </p:txBody>
      </p:sp>
      <p:sp>
        <p:nvSpPr>
          <p:cNvPr id="5" name="Rectangle 51"/>
          <p:cNvSpPr>
            <a:spLocks noGrp="1" noChangeArrowheads="1"/>
          </p:cNvSpPr>
          <p:nvPr>
            <p:ph type="ftr" sz="quarter" idx="11"/>
          </p:nvPr>
        </p:nvSpPr>
        <p:spPr>
          <a:ln/>
        </p:spPr>
        <p:txBody>
          <a:bodyPr/>
          <a:lstStyle>
            <a:lvl1pPr>
              <a:defRPr/>
            </a:lvl1pPr>
          </a:lstStyle>
          <a:p>
            <a:pPr>
              <a:defRPr/>
            </a:pPr>
            <a:endParaRPr lang="en-US"/>
          </a:p>
        </p:txBody>
      </p:sp>
      <p:sp>
        <p:nvSpPr>
          <p:cNvPr id="6" name="Rectangle 52"/>
          <p:cNvSpPr>
            <a:spLocks noGrp="1" noChangeArrowheads="1"/>
          </p:cNvSpPr>
          <p:nvPr>
            <p:ph type="sldNum" sz="quarter" idx="12"/>
          </p:nvPr>
        </p:nvSpPr>
        <p:spPr>
          <a:ln/>
        </p:spPr>
        <p:txBody>
          <a:bodyPr/>
          <a:lstStyle>
            <a:lvl1pPr>
              <a:defRPr/>
            </a:lvl1pPr>
          </a:lstStyle>
          <a:p>
            <a:pPr>
              <a:defRPr/>
            </a:pPr>
            <a:fld id="{82274001-333C-504D-B500-7814CC10BB15}" type="slidenum">
              <a:rPr lang="en-US"/>
              <a:pPr>
                <a:defRPr/>
              </a:pPr>
              <a:t>‹#›</a:t>
            </a:fld>
            <a:endParaRPr lang="en-US"/>
          </a:p>
        </p:txBody>
      </p:sp>
    </p:spTree>
    <p:extLst>
      <p:ext uri="{BB962C8B-B14F-4D97-AF65-F5344CB8AC3E}">
        <p14:creationId xmlns:p14="http://schemas.microsoft.com/office/powerpoint/2010/main" val="1502366600"/>
      </p:ext>
    </p:extLst>
  </p:cSld>
  <p:clrMapOvr>
    <a:masterClrMapping/>
  </p:clrMapOvr>
</p:sldLayout>
</file>

<file path=ppt/slideLayouts/slideLayout17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0"/>
          <p:cNvSpPr>
            <a:spLocks noGrp="1" noChangeArrowheads="1"/>
          </p:cNvSpPr>
          <p:nvPr>
            <p:ph type="dt" sz="half" idx="10"/>
          </p:nvPr>
        </p:nvSpPr>
        <p:spPr>
          <a:ln/>
        </p:spPr>
        <p:txBody>
          <a:bodyPr/>
          <a:lstStyle>
            <a:lvl1pPr>
              <a:defRPr/>
            </a:lvl1pPr>
          </a:lstStyle>
          <a:p>
            <a:pPr>
              <a:defRPr/>
            </a:pPr>
            <a:endParaRPr lang="en-US"/>
          </a:p>
        </p:txBody>
      </p:sp>
      <p:sp>
        <p:nvSpPr>
          <p:cNvPr id="5" name="Rectangle 51"/>
          <p:cNvSpPr>
            <a:spLocks noGrp="1" noChangeArrowheads="1"/>
          </p:cNvSpPr>
          <p:nvPr>
            <p:ph type="ftr" sz="quarter" idx="11"/>
          </p:nvPr>
        </p:nvSpPr>
        <p:spPr>
          <a:ln/>
        </p:spPr>
        <p:txBody>
          <a:bodyPr/>
          <a:lstStyle>
            <a:lvl1pPr>
              <a:defRPr/>
            </a:lvl1pPr>
          </a:lstStyle>
          <a:p>
            <a:pPr>
              <a:defRPr/>
            </a:pPr>
            <a:endParaRPr lang="en-US"/>
          </a:p>
        </p:txBody>
      </p:sp>
      <p:sp>
        <p:nvSpPr>
          <p:cNvPr id="6" name="Rectangle 52"/>
          <p:cNvSpPr>
            <a:spLocks noGrp="1" noChangeArrowheads="1"/>
          </p:cNvSpPr>
          <p:nvPr>
            <p:ph type="sldNum" sz="quarter" idx="12"/>
          </p:nvPr>
        </p:nvSpPr>
        <p:spPr>
          <a:ln/>
        </p:spPr>
        <p:txBody>
          <a:bodyPr/>
          <a:lstStyle>
            <a:lvl1pPr>
              <a:defRPr/>
            </a:lvl1pPr>
          </a:lstStyle>
          <a:p>
            <a:pPr>
              <a:defRPr/>
            </a:pPr>
            <a:fld id="{DBF18771-2984-5742-8CC1-5E16DAD69D78}" type="slidenum">
              <a:rPr lang="en-US"/>
              <a:pPr>
                <a:defRPr/>
              </a:pPr>
              <a:t>‹#›</a:t>
            </a:fld>
            <a:endParaRPr lang="en-US"/>
          </a:p>
        </p:txBody>
      </p:sp>
    </p:spTree>
    <p:extLst>
      <p:ext uri="{BB962C8B-B14F-4D97-AF65-F5344CB8AC3E}">
        <p14:creationId xmlns:p14="http://schemas.microsoft.com/office/powerpoint/2010/main" val="1698346757"/>
      </p:ext>
    </p:extLst>
  </p:cSld>
  <p:clrMapOvr>
    <a:masterClrMapping/>
  </p:clrMapOvr>
</p:sldLayout>
</file>

<file path=ppt/slideLayouts/slideLayout17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1849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1849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9B07A6C1-B207-6440-A937-DE958269EB78}" type="slidenum">
              <a:rPr lang="en-US" smtClean="0"/>
              <a:pPr>
                <a:defRPr/>
              </a:pPr>
              <a:t>‹#›</a:t>
            </a:fld>
            <a:endParaRPr lang="en-US" dirty="0"/>
          </a:p>
        </p:txBody>
      </p:sp>
    </p:spTree>
    <p:extLst>
      <p:ext uri="{BB962C8B-B14F-4D97-AF65-F5344CB8AC3E}">
        <p14:creationId xmlns:p14="http://schemas.microsoft.com/office/powerpoint/2010/main" val="3464367024"/>
      </p:ext>
    </p:extLst>
  </p:cSld>
  <p:clrMapOvr>
    <a:masterClrMapping/>
  </p:clrMapOvr>
</p:sldLayout>
</file>

<file path=ppt/slideLayouts/slideLayout17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F65C40AC-A732-F54E-ABDB-09BE21934A29}" type="slidenum">
              <a:rPr lang="en-US" smtClean="0"/>
              <a:pPr>
                <a:defRPr/>
              </a:pPr>
              <a:t>‹#›</a:t>
            </a:fld>
            <a:endParaRPr lang="en-US" dirty="0"/>
          </a:p>
        </p:txBody>
      </p:sp>
    </p:spTree>
    <p:extLst>
      <p:ext uri="{BB962C8B-B14F-4D97-AF65-F5344CB8AC3E}">
        <p14:creationId xmlns:p14="http://schemas.microsoft.com/office/powerpoint/2010/main" val="3336892592"/>
      </p:ext>
    </p:extLst>
  </p:cSld>
  <p:clrMapOvr>
    <a:masterClrMapping/>
  </p:clrMapOvr>
</p:sldLayout>
</file>

<file path=ppt/slideLayouts/slideLayout17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7548275-D5B0-234B-9CCD-4CD4D1DC8D43}" type="slidenum">
              <a:rPr lang="en-US" smtClean="0"/>
              <a:pPr>
                <a:defRPr/>
              </a:pPr>
              <a:t>‹#›</a:t>
            </a:fld>
            <a:endParaRPr lang="en-US" dirty="0"/>
          </a:p>
        </p:txBody>
      </p:sp>
    </p:spTree>
    <p:extLst>
      <p:ext uri="{BB962C8B-B14F-4D97-AF65-F5344CB8AC3E}">
        <p14:creationId xmlns:p14="http://schemas.microsoft.com/office/powerpoint/2010/main" val="1678918213"/>
      </p:ext>
    </p:extLst>
  </p:cSld>
  <p:clrMapOvr>
    <a:masterClrMapping/>
  </p:clrMapOvr>
</p:sldLayout>
</file>

<file path=ppt/slideLayouts/slideLayout17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2B444496-86C5-204C-8094-EA2D746D7F76}" type="slidenum">
              <a:rPr lang="en-US" smtClean="0"/>
              <a:pPr>
                <a:defRPr/>
              </a:pPr>
              <a:t>‹#›</a:t>
            </a:fld>
            <a:endParaRPr lang="en-US" dirty="0"/>
          </a:p>
        </p:txBody>
      </p:sp>
    </p:spTree>
    <p:extLst>
      <p:ext uri="{BB962C8B-B14F-4D97-AF65-F5344CB8AC3E}">
        <p14:creationId xmlns:p14="http://schemas.microsoft.com/office/powerpoint/2010/main" val="2913349556"/>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BA23CE0-C350-BE4D-BCAE-BD67EF13BED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01686469"/>
      </p:ext>
    </p:extLst>
  </p:cSld>
  <p:clrMapOvr>
    <a:masterClrMapping/>
  </p:clrMapOvr>
</p:sldLayout>
</file>

<file path=ppt/slideLayouts/slideLayout17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B6062D73-D91F-274D-8B54-E67584A3EAE2}" type="slidenum">
              <a:rPr lang="en-US" smtClean="0"/>
              <a:pPr>
                <a:defRPr/>
              </a:pPr>
              <a:t>‹#›</a:t>
            </a:fld>
            <a:endParaRPr lang="en-US" dirty="0"/>
          </a:p>
        </p:txBody>
      </p:sp>
    </p:spTree>
    <p:extLst>
      <p:ext uri="{BB962C8B-B14F-4D97-AF65-F5344CB8AC3E}">
        <p14:creationId xmlns:p14="http://schemas.microsoft.com/office/powerpoint/2010/main" val="3646945038"/>
      </p:ext>
    </p:extLst>
  </p:cSld>
  <p:clrMapOvr>
    <a:masterClrMapping/>
  </p:clrMapOvr>
</p:sldLayout>
</file>

<file path=ppt/slideLayouts/slideLayout17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CDFEB2D5-DD36-BD4F-91FA-0A80A417E7AB}" type="slidenum">
              <a:rPr lang="en-US" smtClean="0"/>
              <a:pPr>
                <a:defRPr/>
              </a:pPr>
              <a:t>‹#›</a:t>
            </a:fld>
            <a:endParaRPr lang="en-US" dirty="0"/>
          </a:p>
        </p:txBody>
      </p:sp>
    </p:spTree>
    <p:extLst>
      <p:ext uri="{BB962C8B-B14F-4D97-AF65-F5344CB8AC3E}">
        <p14:creationId xmlns:p14="http://schemas.microsoft.com/office/powerpoint/2010/main" val="4267531839"/>
      </p:ext>
    </p:extLst>
  </p:cSld>
  <p:clrMapOvr>
    <a:masterClrMapping/>
  </p:clrMapOvr>
</p:sldLayout>
</file>

<file path=ppt/slideLayouts/slideLayout17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EF27FED0-15F9-E249-AE8F-E7AD6DF83192}" type="slidenum">
              <a:rPr lang="en-US" smtClean="0"/>
              <a:pPr>
                <a:defRPr/>
              </a:pPr>
              <a:t>‹#›</a:t>
            </a:fld>
            <a:endParaRPr lang="en-US" dirty="0"/>
          </a:p>
        </p:txBody>
      </p:sp>
    </p:spTree>
    <p:extLst>
      <p:ext uri="{BB962C8B-B14F-4D97-AF65-F5344CB8AC3E}">
        <p14:creationId xmlns:p14="http://schemas.microsoft.com/office/powerpoint/2010/main" val="2952091035"/>
      </p:ext>
    </p:extLst>
  </p:cSld>
  <p:clrMapOvr>
    <a:masterClrMapping/>
  </p:clrMapOvr>
</p:sldLayout>
</file>

<file path=ppt/slideLayouts/slideLayout17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BD6866D8-858B-8247-AEB8-80E6C0390AED}" type="slidenum">
              <a:rPr lang="en-US" smtClean="0"/>
              <a:pPr>
                <a:defRPr/>
              </a:pPr>
              <a:t>‹#›</a:t>
            </a:fld>
            <a:endParaRPr lang="en-US" dirty="0"/>
          </a:p>
        </p:txBody>
      </p:sp>
    </p:spTree>
    <p:extLst>
      <p:ext uri="{BB962C8B-B14F-4D97-AF65-F5344CB8AC3E}">
        <p14:creationId xmlns:p14="http://schemas.microsoft.com/office/powerpoint/2010/main" val="967340831"/>
      </p:ext>
    </p:extLst>
  </p:cSld>
  <p:clrMapOvr>
    <a:masterClrMapping/>
  </p:clrMapOvr>
</p:sldLayout>
</file>

<file path=ppt/slideLayouts/slideLayout17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71058950-AA0D-A140-B5CD-98B5CA503E68}" type="slidenum">
              <a:rPr lang="en-US" smtClean="0"/>
              <a:pPr>
                <a:defRPr/>
              </a:pPr>
              <a:t>‹#›</a:t>
            </a:fld>
            <a:endParaRPr lang="en-US" dirty="0"/>
          </a:p>
        </p:txBody>
      </p:sp>
    </p:spTree>
    <p:extLst>
      <p:ext uri="{BB962C8B-B14F-4D97-AF65-F5344CB8AC3E}">
        <p14:creationId xmlns:p14="http://schemas.microsoft.com/office/powerpoint/2010/main" val="3455999042"/>
      </p:ext>
    </p:extLst>
  </p:cSld>
  <p:clrMapOvr>
    <a:masterClrMapping/>
  </p:clrMapOvr>
</p:sldLayout>
</file>

<file path=ppt/slideLayouts/slideLayout17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711A5998-8CF6-6646-89DA-14D12D1BF514}" type="slidenum">
              <a:rPr lang="en-US" smtClean="0"/>
              <a:pPr>
                <a:defRPr/>
              </a:pPr>
              <a:t>‹#›</a:t>
            </a:fld>
            <a:endParaRPr lang="en-US" dirty="0"/>
          </a:p>
        </p:txBody>
      </p:sp>
    </p:spTree>
    <p:extLst>
      <p:ext uri="{BB962C8B-B14F-4D97-AF65-F5344CB8AC3E}">
        <p14:creationId xmlns:p14="http://schemas.microsoft.com/office/powerpoint/2010/main" val="2983583699"/>
      </p:ext>
    </p:extLst>
  </p:cSld>
  <p:clrMapOvr>
    <a:masterClrMapping/>
  </p:clrMapOvr>
</p:sldLayout>
</file>

<file path=ppt/slideLayouts/slideLayout17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D5FF73DF-0D64-5447-8A6E-43DE175A805F}" type="slidenum">
              <a:rPr lang="en-US" smtClean="0"/>
              <a:pPr>
                <a:defRPr/>
              </a:pPr>
              <a:t>‹#›</a:t>
            </a:fld>
            <a:endParaRPr lang="en-US" dirty="0"/>
          </a:p>
        </p:txBody>
      </p:sp>
    </p:spTree>
    <p:extLst>
      <p:ext uri="{BB962C8B-B14F-4D97-AF65-F5344CB8AC3E}">
        <p14:creationId xmlns:p14="http://schemas.microsoft.com/office/powerpoint/2010/main" val="1775217354"/>
      </p:ext>
    </p:extLst>
  </p:cSld>
  <p:clrMapOvr>
    <a:masterClrMapping/>
  </p:clrMapOvr>
</p:sldLayout>
</file>

<file path=ppt/slideLayouts/slideLayout171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defRPr>
            </a:lvl1pPr>
          </a:lstStyle>
          <a:p>
            <a:pPr lvl="0"/>
            <a:endParaRPr lang="en-US" noProof="0" dirty="0"/>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CC766441-B406-494A-817D-D96B63D67D82}" type="slidenum">
              <a:rPr lang="en-US" smtClean="0"/>
              <a:pPr>
                <a:defRPr/>
              </a:pPr>
              <a:t>‹#›</a:t>
            </a:fld>
            <a:endParaRPr lang="en-US" dirty="0"/>
          </a:p>
        </p:txBody>
      </p:sp>
    </p:spTree>
    <p:extLst>
      <p:ext uri="{BB962C8B-B14F-4D97-AF65-F5344CB8AC3E}">
        <p14:creationId xmlns:p14="http://schemas.microsoft.com/office/powerpoint/2010/main" val="1450559685"/>
      </p:ext>
    </p:extLst>
  </p:cSld>
  <p:clrMapOvr>
    <a:masterClrMapping/>
  </p:clrMapOvr>
</p:sldLayout>
</file>

<file path=ppt/slideLayouts/slideLayout17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Arial" panose="020B0604020202020204" pitchFamily="34" charset="0"/>
              </a:defRPr>
            </a:lvl1pPr>
          </a:lstStyle>
          <a:p>
            <a:pPr>
              <a:defRPr/>
            </a:pPr>
            <a:fld id="{B8DFF3A5-43D7-1D48-B391-058498897A81}" type="slidenum">
              <a:rPr lang="en-US" smtClean="0"/>
              <a:pPr>
                <a:defRPr/>
              </a:pPr>
              <a:t>‹#›</a:t>
            </a:fld>
            <a:endParaRPr lang="en-US" dirty="0"/>
          </a:p>
        </p:txBody>
      </p:sp>
    </p:spTree>
    <p:extLst>
      <p:ext uri="{BB962C8B-B14F-4D97-AF65-F5344CB8AC3E}">
        <p14:creationId xmlns:p14="http://schemas.microsoft.com/office/powerpoint/2010/main" val="3901987304"/>
      </p:ext>
    </p:extLst>
  </p:cSld>
  <p:clrMapOvr>
    <a:masterClrMapping/>
  </p:clrMapOvr>
</p:sldLayout>
</file>

<file path=ppt/slideLayouts/slideLayout17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Arial" panose="020B0604020202020204" pitchFamily="34" charset="0"/>
              </a:defRPr>
            </a:lvl1pPr>
          </a:lstStyle>
          <a:p>
            <a:pPr>
              <a:defRPr/>
            </a:pPr>
            <a:fld id="{AD4E8758-B73C-0041-8DB6-D2014D603DF1}" type="slidenum">
              <a:rPr lang="en-US" smtClean="0"/>
              <a:pPr>
                <a:defRPr/>
              </a:pPr>
              <a:t>‹#›</a:t>
            </a:fld>
            <a:endParaRPr lang="en-US" dirty="0"/>
          </a:p>
        </p:txBody>
      </p:sp>
    </p:spTree>
    <p:extLst>
      <p:ext uri="{BB962C8B-B14F-4D97-AF65-F5344CB8AC3E}">
        <p14:creationId xmlns:p14="http://schemas.microsoft.com/office/powerpoint/2010/main" val="2649630854"/>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9467BBE-DFE1-614C-A79B-AC1B0837290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587551812"/>
      </p:ext>
    </p:extLst>
  </p:cSld>
  <p:clrMapOvr>
    <a:masterClrMapping/>
  </p:clrMapOvr>
</p:sldLayout>
</file>

<file path=ppt/slideLayouts/slideLayout17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Arial" panose="020B0604020202020204" pitchFamily="34" charset="0"/>
              </a:defRPr>
            </a:lvl1pPr>
          </a:lstStyle>
          <a:p>
            <a:pPr>
              <a:defRPr/>
            </a:pPr>
            <a:fld id="{05FA2516-55CD-6949-ACA9-B327CDD1F060}" type="slidenum">
              <a:rPr lang="en-US" smtClean="0"/>
              <a:pPr>
                <a:defRPr/>
              </a:pPr>
              <a:t>‹#›</a:t>
            </a:fld>
            <a:endParaRPr lang="en-US" dirty="0"/>
          </a:p>
        </p:txBody>
      </p:sp>
    </p:spTree>
    <p:extLst>
      <p:ext uri="{BB962C8B-B14F-4D97-AF65-F5344CB8AC3E}">
        <p14:creationId xmlns:p14="http://schemas.microsoft.com/office/powerpoint/2010/main" val="1347280963"/>
      </p:ext>
    </p:extLst>
  </p:cSld>
  <p:clrMapOvr>
    <a:masterClrMapping/>
  </p:clrMapOvr>
</p:sldLayout>
</file>

<file path=ppt/slideLayouts/slideLayout17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Arial" panose="020B0604020202020204" pitchFamily="34" charset="0"/>
              </a:defRPr>
            </a:lvl1pPr>
          </a:lstStyle>
          <a:p>
            <a:pPr>
              <a:defRPr/>
            </a:pPr>
            <a:fld id="{81743F09-A81A-E24E-A0B6-C7C3D09D22A0}" type="slidenum">
              <a:rPr lang="en-US" smtClean="0"/>
              <a:pPr>
                <a:defRPr/>
              </a:pPr>
              <a:t>‹#›</a:t>
            </a:fld>
            <a:endParaRPr lang="en-US" dirty="0"/>
          </a:p>
        </p:txBody>
      </p:sp>
    </p:spTree>
    <p:extLst>
      <p:ext uri="{BB962C8B-B14F-4D97-AF65-F5344CB8AC3E}">
        <p14:creationId xmlns:p14="http://schemas.microsoft.com/office/powerpoint/2010/main" val="2685531279"/>
      </p:ext>
    </p:extLst>
  </p:cSld>
  <p:clrMapOvr>
    <a:masterClrMapping/>
  </p:clrMapOvr>
</p:sldLayout>
</file>

<file path=ppt/slideLayouts/slideLayout17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Arial" panose="020B0604020202020204" pitchFamily="34" charset="0"/>
              </a:defRPr>
            </a:lvl1pPr>
          </a:lstStyle>
          <a:p>
            <a:pPr>
              <a:defRPr/>
            </a:pPr>
            <a:fld id="{BAB3F659-D7A4-D64D-92C4-5438607D38FB}" type="slidenum">
              <a:rPr lang="en-US" smtClean="0"/>
              <a:pPr>
                <a:defRPr/>
              </a:pPr>
              <a:t>‹#›</a:t>
            </a:fld>
            <a:endParaRPr lang="en-US" dirty="0"/>
          </a:p>
        </p:txBody>
      </p:sp>
    </p:spTree>
    <p:extLst>
      <p:ext uri="{BB962C8B-B14F-4D97-AF65-F5344CB8AC3E}">
        <p14:creationId xmlns:p14="http://schemas.microsoft.com/office/powerpoint/2010/main" val="3410692511"/>
      </p:ext>
    </p:extLst>
  </p:cSld>
  <p:clrMapOvr>
    <a:masterClrMapping/>
  </p:clrMapOvr>
</p:sldLayout>
</file>

<file path=ppt/slideLayouts/slideLayout17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Arial" panose="020B0604020202020204" pitchFamily="34" charset="0"/>
              </a:defRPr>
            </a:lvl1pPr>
          </a:lstStyle>
          <a:p>
            <a:pPr>
              <a:defRPr/>
            </a:pPr>
            <a:fld id="{37D52AB6-EDD1-B04B-9C94-A3EB5C19B1BE}" type="slidenum">
              <a:rPr lang="en-US" smtClean="0"/>
              <a:pPr>
                <a:defRPr/>
              </a:pPr>
              <a:t>‹#›</a:t>
            </a:fld>
            <a:endParaRPr lang="en-US" dirty="0"/>
          </a:p>
        </p:txBody>
      </p:sp>
    </p:spTree>
    <p:extLst>
      <p:ext uri="{BB962C8B-B14F-4D97-AF65-F5344CB8AC3E}">
        <p14:creationId xmlns:p14="http://schemas.microsoft.com/office/powerpoint/2010/main" val="3491227509"/>
      </p:ext>
    </p:extLst>
  </p:cSld>
  <p:clrMapOvr>
    <a:masterClrMapping/>
  </p:clrMapOvr>
</p:sldLayout>
</file>

<file path=ppt/slideLayouts/slideLayout17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Arial" panose="020B0604020202020204" pitchFamily="34" charset="0"/>
              </a:defRPr>
            </a:lvl1pPr>
          </a:lstStyle>
          <a:p>
            <a:pPr>
              <a:defRPr/>
            </a:pPr>
            <a:fld id="{49AAD2EE-6DDC-6B44-92B2-92B42920EAE6}" type="slidenum">
              <a:rPr lang="en-US" smtClean="0"/>
              <a:pPr>
                <a:defRPr/>
              </a:pPr>
              <a:t>‹#›</a:t>
            </a:fld>
            <a:endParaRPr lang="en-US" dirty="0"/>
          </a:p>
        </p:txBody>
      </p:sp>
    </p:spTree>
    <p:extLst>
      <p:ext uri="{BB962C8B-B14F-4D97-AF65-F5344CB8AC3E}">
        <p14:creationId xmlns:p14="http://schemas.microsoft.com/office/powerpoint/2010/main" val="1852145246"/>
      </p:ext>
    </p:extLst>
  </p:cSld>
  <p:clrMapOvr>
    <a:masterClrMapping/>
  </p:clrMapOvr>
</p:sldLayout>
</file>

<file path=ppt/slideLayouts/slideLayout17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Arial" panose="020B0604020202020204" pitchFamily="34" charset="0"/>
              </a:defRPr>
            </a:lvl1pPr>
          </a:lstStyle>
          <a:p>
            <a:pPr>
              <a:defRPr/>
            </a:pPr>
            <a:fld id="{DEF57CA3-5407-5747-8F31-659679555D4D}" type="slidenum">
              <a:rPr lang="en-US" smtClean="0"/>
              <a:pPr>
                <a:defRPr/>
              </a:pPr>
              <a:t>‹#›</a:t>
            </a:fld>
            <a:endParaRPr lang="en-US" dirty="0"/>
          </a:p>
        </p:txBody>
      </p:sp>
    </p:spTree>
    <p:extLst>
      <p:ext uri="{BB962C8B-B14F-4D97-AF65-F5344CB8AC3E}">
        <p14:creationId xmlns:p14="http://schemas.microsoft.com/office/powerpoint/2010/main" val="1148238173"/>
      </p:ext>
    </p:extLst>
  </p:cSld>
  <p:clrMapOvr>
    <a:masterClrMapping/>
  </p:clrMapOvr>
</p:sldLayout>
</file>

<file path=ppt/slideLayouts/slideLayout17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Arial" panose="020B0604020202020204" pitchFamily="34" charset="0"/>
              </a:defRPr>
            </a:lvl1pPr>
          </a:lstStyle>
          <a:p>
            <a:pPr>
              <a:defRPr/>
            </a:pPr>
            <a:fld id="{D3F69B2A-F82C-964F-9E89-5E4752D0FDEC}" type="slidenum">
              <a:rPr lang="en-US" smtClean="0"/>
              <a:pPr>
                <a:defRPr/>
              </a:pPr>
              <a:t>‹#›</a:t>
            </a:fld>
            <a:endParaRPr lang="en-US" dirty="0"/>
          </a:p>
        </p:txBody>
      </p:sp>
    </p:spTree>
    <p:extLst>
      <p:ext uri="{BB962C8B-B14F-4D97-AF65-F5344CB8AC3E}">
        <p14:creationId xmlns:p14="http://schemas.microsoft.com/office/powerpoint/2010/main" val="1526389083"/>
      </p:ext>
    </p:extLst>
  </p:cSld>
  <p:clrMapOvr>
    <a:masterClrMapping/>
  </p:clrMapOvr>
</p:sldLayout>
</file>

<file path=ppt/slideLayouts/slideLayout17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Arial" panose="020B0604020202020204" pitchFamily="34" charset="0"/>
              </a:defRPr>
            </a:lvl1pPr>
          </a:lstStyle>
          <a:p>
            <a:pPr>
              <a:defRPr/>
            </a:pPr>
            <a:fld id="{6AC0B9F1-2456-9746-88B0-5DD938EF1FA2}" type="slidenum">
              <a:rPr lang="en-US" smtClean="0"/>
              <a:pPr>
                <a:defRPr/>
              </a:pPr>
              <a:t>‹#›</a:t>
            </a:fld>
            <a:endParaRPr lang="en-US" dirty="0"/>
          </a:p>
        </p:txBody>
      </p:sp>
    </p:spTree>
    <p:extLst>
      <p:ext uri="{BB962C8B-B14F-4D97-AF65-F5344CB8AC3E}">
        <p14:creationId xmlns:p14="http://schemas.microsoft.com/office/powerpoint/2010/main" val="3547712121"/>
      </p:ext>
    </p:extLst>
  </p:cSld>
  <p:clrMapOvr>
    <a:masterClrMapping/>
  </p:clrMapOvr>
</p:sldLayout>
</file>

<file path=ppt/slideLayouts/slideLayout17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Arial" panose="020B0604020202020204" pitchFamily="34" charset="0"/>
              </a:defRPr>
            </a:lvl1pPr>
          </a:lstStyle>
          <a:p>
            <a:pPr>
              <a:defRPr/>
            </a:pPr>
            <a:fld id="{8673B040-508D-E444-901A-2BF9636FA0BB}" type="slidenum">
              <a:rPr lang="en-US" smtClean="0"/>
              <a:pPr>
                <a:defRPr/>
              </a:pPr>
              <a:t>‹#›</a:t>
            </a:fld>
            <a:endParaRPr lang="en-US" dirty="0"/>
          </a:p>
        </p:txBody>
      </p:sp>
    </p:spTree>
    <p:extLst>
      <p:ext uri="{BB962C8B-B14F-4D97-AF65-F5344CB8AC3E}">
        <p14:creationId xmlns:p14="http://schemas.microsoft.com/office/powerpoint/2010/main" val="2235961665"/>
      </p:ext>
    </p:extLst>
  </p:cSld>
  <p:clrMapOvr>
    <a:masterClrMapping/>
  </p:clrMapOvr>
</p:sldLayout>
</file>

<file path=ppt/slideLayouts/slideLayout172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30C4942-5368-244A-B18D-293881397824}" type="slidenum">
              <a:rPr lang="en-US" smtClean="0"/>
              <a:pPr>
                <a:defRPr/>
              </a:pPr>
              <a:t>‹#›</a:t>
            </a:fld>
            <a:endParaRPr lang="en-US"/>
          </a:p>
        </p:txBody>
      </p:sp>
    </p:spTree>
    <p:extLst>
      <p:ext uri="{BB962C8B-B14F-4D97-AF65-F5344CB8AC3E}">
        <p14:creationId xmlns:p14="http://schemas.microsoft.com/office/powerpoint/2010/main" val="1954735502"/>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396034D-F6FC-4640-901C-D0D8E7ECDC6B}"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926754645"/>
      </p:ext>
    </p:extLst>
  </p:cSld>
  <p:clrMapOvr>
    <a:masterClrMapping/>
  </p:clrMapOvr>
</p:sldLayout>
</file>

<file path=ppt/slideLayouts/slideLayout1730.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4"/>
          <p:cNvSpPr>
            <a:spLocks noGrp="1" noChangeArrowheads="1"/>
          </p:cNvSpPr>
          <p:nvPr>
            <p:ph type="dt" sz="half" idx="10"/>
          </p:nvPr>
        </p:nvSpPr>
        <p:spPr/>
        <p:txBody>
          <a:bodyPr/>
          <a:lstStyle>
            <a:lvl1pPr algn="ctr">
              <a:defRPr>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6200E61-4449-0D4E-AE5C-7ADF9FD10F98}" type="slidenum">
              <a:rPr lang="en-US" smtClean="0"/>
              <a:pPr>
                <a:defRPr/>
              </a:pPr>
              <a:t>‹#›</a:t>
            </a:fld>
            <a:endParaRPr lang="en-US"/>
          </a:p>
        </p:txBody>
      </p:sp>
    </p:spTree>
    <p:extLst>
      <p:ext uri="{BB962C8B-B14F-4D97-AF65-F5344CB8AC3E}">
        <p14:creationId xmlns:p14="http://schemas.microsoft.com/office/powerpoint/2010/main" val="2531526630"/>
      </p:ext>
    </p:extLst>
  </p:cSld>
  <p:clrMapOvr>
    <a:masterClrMapping/>
  </p:clrMapOvr>
</p:sldLayout>
</file>

<file path=ppt/slideLayouts/slideLayout173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ea typeface="ＭＳ Ｐゴシック" charset="-128"/>
                <a:cs typeface="ＭＳ Ｐゴシック" charset="-128"/>
              </a:defRPr>
            </a:lvl1pPr>
          </a:lstStyle>
          <a:p>
            <a:pPr>
              <a:defRPr/>
            </a:pPr>
            <a:endParaRPr lang="en-US"/>
          </a:p>
        </p:txBody>
      </p:sp>
      <p:sp>
        <p:nvSpPr>
          <p:cNvPr id="3"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F11D7B5B-7DE7-B340-9666-95ED2A53A9EF}" type="slidenum">
              <a:rPr lang="en-US" smtClean="0"/>
              <a:pPr>
                <a:defRPr/>
              </a:pPr>
              <a:t>‹#›</a:t>
            </a:fld>
            <a:endParaRPr lang="en-US"/>
          </a:p>
        </p:txBody>
      </p:sp>
    </p:spTree>
    <p:extLst>
      <p:ext uri="{BB962C8B-B14F-4D97-AF65-F5344CB8AC3E}">
        <p14:creationId xmlns:p14="http://schemas.microsoft.com/office/powerpoint/2010/main" val="2368189021"/>
      </p:ext>
    </p:extLst>
  </p:cSld>
  <p:clrMapOvr>
    <a:masterClrMapping/>
  </p:clrMapOvr>
</p:sldLayout>
</file>

<file path=ppt/slideLayouts/slideLayout173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ea typeface="Arial" panose="020B0604020202020204" pitchFamily="34" charset="0"/>
                <a:cs typeface="Arial" panose="020B0604020202020204" pitchFamily="34" charset="0"/>
              </a:defRPr>
            </a:lvl1pPr>
          </a:lstStyle>
          <a:p>
            <a:pPr>
              <a:defRPr/>
            </a:pPr>
            <a:endParaRPr lang="en-US" dirty="0"/>
          </a:p>
        </p:txBody>
      </p:sp>
      <p:sp>
        <p:nvSpPr>
          <p:cNvPr id="3" name="Footer Placeholder 4"/>
          <p:cNvSpPr>
            <a:spLocks noGrp="1"/>
          </p:cNvSpPr>
          <p:nvPr>
            <p:ph type="ftr" sz="quarter" idx="11"/>
          </p:nvPr>
        </p:nvSpPr>
        <p:spPr/>
        <p:txBody>
          <a:bodyPr/>
          <a:lstStyle>
            <a:lvl1pPr>
              <a:defRPr b="1" i="0">
                <a:ea typeface="Arial" panose="020B0604020202020204" pitchFamily="34" charset="0"/>
                <a:cs typeface="Arial" panose="020B0604020202020204" pitchFamily="34" charset="0"/>
              </a:defRPr>
            </a:lvl1pPr>
          </a:lstStyle>
          <a:p>
            <a:pPr>
              <a:defRPr/>
            </a:pPr>
            <a:endParaRPr lang="en-US" dirty="0"/>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DDE7978-45DF-AC47-8989-CA54FBD1E7E6}" type="slidenum">
              <a:rPr lang="en-US" smtClean="0"/>
              <a:pPr>
                <a:defRPr/>
              </a:pPr>
              <a:t>‹#›</a:t>
            </a:fld>
            <a:endParaRPr lang="en-US" dirty="0"/>
          </a:p>
        </p:txBody>
      </p:sp>
    </p:spTree>
    <p:extLst>
      <p:ext uri="{BB962C8B-B14F-4D97-AF65-F5344CB8AC3E}">
        <p14:creationId xmlns:p14="http://schemas.microsoft.com/office/powerpoint/2010/main" val="3601552016"/>
      </p:ext>
    </p:extLst>
  </p:cSld>
  <p:clrMapOvr>
    <a:masterClrMapping/>
  </p:clrMapOvr>
  <p:transition>
    <p:fade thruBlk="1"/>
  </p:transition>
</p:sldLayout>
</file>

<file path=ppt/slideLayouts/slideLayout1733.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b="1" i="0">
                <a:latin typeface="Arial" panose="020B0604020202020204" pitchFamily="34" charset="0"/>
              </a:defRPr>
            </a:lvl1pPr>
          </a:lstStyle>
          <a:p>
            <a:pPr>
              <a:defRPr/>
            </a:pPr>
            <a:endParaRPr lang="en-US" dirty="0"/>
          </a:p>
        </p:txBody>
      </p:sp>
      <p:sp>
        <p:nvSpPr>
          <p:cNvPr id="9" name="Rectangle 5"/>
          <p:cNvSpPr>
            <a:spLocks noGrp="1" noChangeArrowheads="1"/>
          </p:cNvSpPr>
          <p:nvPr>
            <p:ph type="ftr" sz="quarter" idx="11"/>
          </p:nvPr>
        </p:nvSpPr>
        <p:spPr>
          <a:xfrm>
            <a:off x="3505200" y="6400800"/>
            <a:ext cx="2895600" cy="457200"/>
          </a:xfrm>
        </p:spPr>
        <p:txBody>
          <a:bodyPr anchorCtr="0"/>
          <a:lstStyle>
            <a:lvl1pPr algn="l">
              <a:defRPr b="1" i="0">
                <a:latin typeface="Arial" panose="020B0604020202020204" pitchFamily="34" charset="0"/>
              </a:defRPr>
            </a:lvl1pPr>
          </a:lstStyle>
          <a:p>
            <a:pPr>
              <a:defRPr/>
            </a:pPr>
            <a:endParaRPr lang="en-US" dirty="0"/>
          </a:p>
        </p:txBody>
      </p:sp>
      <p:sp>
        <p:nvSpPr>
          <p:cNvPr id="10" name="Rectangle 6"/>
          <p:cNvSpPr>
            <a:spLocks noGrp="1" noChangeArrowheads="1"/>
          </p:cNvSpPr>
          <p:nvPr>
            <p:ph type="sldNum" sz="quarter" idx="12"/>
          </p:nvPr>
        </p:nvSpPr>
        <p:spPr/>
        <p:txBody>
          <a:bodyPr anchorCtr="0"/>
          <a:lstStyle>
            <a:lvl1pPr>
              <a:defRPr b="1" i="0">
                <a:latin typeface="Arial" panose="020B0604020202020204" pitchFamily="34" charset="0"/>
                <a:cs typeface="Arial" panose="020B0604020202020204" pitchFamily="34" charset="0"/>
              </a:defRPr>
            </a:lvl1pPr>
          </a:lstStyle>
          <a:p>
            <a:pPr>
              <a:defRPr/>
            </a:pPr>
            <a:fld id="{4568F3F6-E1A0-A34E-828B-9368FE183F0B}" type="slidenum">
              <a:rPr lang="en-US" smtClean="0"/>
              <a:pPr>
                <a:defRPr/>
              </a:pPr>
              <a:t>‹#›</a:t>
            </a:fld>
            <a:endParaRPr lang="en-US" dirty="0"/>
          </a:p>
        </p:txBody>
      </p:sp>
    </p:spTree>
    <p:extLst>
      <p:ext uri="{BB962C8B-B14F-4D97-AF65-F5344CB8AC3E}">
        <p14:creationId xmlns:p14="http://schemas.microsoft.com/office/powerpoint/2010/main" val="1700065293"/>
      </p:ext>
    </p:extLst>
  </p:cSld>
  <p:clrMapOvr>
    <a:masterClrMapping/>
  </p:clrMapOvr>
</p:sldLayout>
</file>

<file path=ppt/slideLayouts/slideLayout173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97A9DF9D-ECA6-E840-B14F-D857FBBA0418}" type="slidenum">
              <a:rPr lang="en-US" smtClean="0"/>
              <a:pPr>
                <a:defRPr/>
              </a:pPr>
              <a:t>‹#›</a:t>
            </a:fld>
            <a:endParaRPr lang="en-US" dirty="0"/>
          </a:p>
        </p:txBody>
      </p:sp>
    </p:spTree>
    <p:extLst>
      <p:ext uri="{BB962C8B-B14F-4D97-AF65-F5344CB8AC3E}">
        <p14:creationId xmlns:p14="http://schemas.microsoft.com/office/powerpoint/2010/main" val="2803558981"/>
      </p:ext>
    </p:extLst>
  </p:cSld>
  <p:clrMapOvr>
    <a:masterClrMapping/>
  </p:clrMapOvr>
</p:sldLayout>
</file>

<file path=ppt/slideLayouts/slideLayout1735.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828800"/>
            <a:ext cx="38100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28800"/>
            <a:ext cx="38100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eaLnBrk="1" hangingPunct="1">
              <a:defRPr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1" hangingPunct="1">
              <a:defRPr b="1" i="0">
                <a:latin typeface="Arial" panose="020B0604020202020204" pitchFamily="34" charset="0"/>
                <a:cs typeface="Arial" panose="020B0604020202020204" pitchFamily="34" charset="0"/>
              </a:defRPr>
            </a:lvl1pPr>
          </a:lstStyle>
          <a:p>
            <a:pPr>
              <a:defRPr/>
            </a:pPr>
            <a:fld id="{C034AAF2-7C48-6542-A7B3-EA7CE5BCEB64}" type="slidenum">
              <a:rPr lang="en-US" smtClean="0"/>
              <a:pPr>
                <a:defRPr/>
              </a:pPr>
              <a:t>‹#›</a:t>
            </a:fld>
            <a:endParaRPr lang="en-US" dirty="0"/>
          </a:p>
        </p:txBody>
      </p:sp>
    </p:spTree>
    <p:extLst>
      <p:ext uri="{BB962C8B-B14F-4D97-AF65-F5344CB8AC3E}">
        <p14:creationId xmlns:p14="http://schemas.microsoft.com/office/powerpoint/2010/main" val="1812383430"/>
      </p:ext>
    </p:extLst>
  </p:cSld>
  <p:clrMapOvr>
    <a:masterClrMapping/>
  </p:clrMapOvr>
</p:sldLayout>
</file>

<file path=ppt/slideLayouts/slideLayout17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SG"/>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694F2B7-AD7F-F945-A336-517D481CBB2D}" type="datetimeFigureOut">
              <a:rPr lang="en-SG"/>
              <a:pPr>
                <a:defRPr/>
              </a:pPr>
              <a:t>4/3/24</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24CAA9A2-3C5F-A44D-AC27-E0BED0A54AD8}" type="slidenum">
              <a:rPr lang="en-SG"/>
              <a:pPr>
                <a:defRPr/>
              </a:pPr>
              <a:t>‹#›</a:t>
            </a:fld>
            <a:endParaRPr lang="en-SG"/>
          </a:p>
        </p:txBody>
      </p:sp>
    </p:spTree>
    <p:extLst>
      <p:ext uri="{BB962C8B-B14F-4D97-AF65-F5344CB8AC3E}">
        <p14:creationId xmlns:p14="http://schemas.microsoft.com/office/powerpoint/2010/main" val="2647110239"/>
      </p:ext>
    </p:extLst>
  </p:cSld>
  <p:clrMapOvr>
    <a:masterClrMapping/>
  </p:clrMapOvr>
</p:sldLayout>
</file>

<file path=ppt/slideLayouts/slideLayout17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BA07633C-92FC-BF4D-8B63-417898276449}" type="datetimeFigureOut">
              <a:rPr lang="en-SG"/>
              <a:pPr>
                <a:defRPr/>
              </a:pPr>
              <a:t>4/3/24</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5156E799-A792-574E-9A78-F3FAF8F6B89F}" type="slidenum">
              <a:rPr lang="en-SG"/>
              <a:pPr>
                <a:defRPr/>
              </a:pPr>
              <a:t>‹#›</a:t>
            </a:fld>
            <a:endParaRPr lang="en-SG"/>
          </a:p>
        </p:txBody>
      </p:sp>
    </p:spTree>
    <p:extLst>
      <p:ext uri="{BB962C8B-B14F-4D97-AF65-F5344CB8AC3E}">
        <p14:creationId xmlns:p14="http://schemas.microsoft.com/office/powerpoint/2010/main" val="2094879289"/>
      </p:ext>
    </p:extLst>
  </p:cSld>
  <p:clrMapOvr>
    <a:masterClrMapping/>
  </p:clrMapOvr>
</p:sldLayout>
</file>

<file path=ppt/slideLayouts/slideLayout17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74F7319-406B-894B-A3CF-339E2F7AA9F3}" type="datetimeFigureOut">
              <a:rPr lang="en-SG"/>
              <a:pPr>
                <a:defRPr/>
              </a:pPr>
              <a:t>4/3/24</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FF43EF4D-9621-CC47-923C-ED24D0063B1E}" type="slidenum">
              <a:rPr lang="en-SG"/>
              <a:pPr>
                <a:defRPr/>
              </a:pPr>
              <a:t>‹#›</a:t>
            </a:fld>
            <a:endParaRPr lang="en-SG"/>
          </a:p>
        </p:txBody>
      </p:sp>
    </p:spTree>
    <p:extLst>
      <p:ext uri="{BB962C8B-B14F-4D97-AF65-F5344CB8AC3E}">
        <p14:creationId xmlns:p14="http://schemas.microsoft.com/office/powerpoint/2010/main" val="1742985378"/>
      </p:ext>
    </p:extLst>
  </p:cSld>
  <p:clrMapOvr>
    <a:masterClrMapping/>
  </p:clrMapOvr>
</p:sldLayout>
</file>

<file path=ppt/slideLayouts/slideLayout17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505C6D20-F4B1-3146-BA3F-95013D33D5D0}" type="datetimeFigureOut">
              <a:rPr lang="en-SG"/>
              <a:pPr>
                <a:defRPr/>
              </a:pPr>
              <a:t>4/3/24</a:t>
            </a:fld>
            <a:endParaRPr lang="en-SG"/>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7" name="Slide Number Placeholder 6"/>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FADC3692-C310-5E42-A45C-F27AF1012134}" type="slidenum">
              <a:rPr lang="en-SG"/>
              <a:pPr>
                <a:defRPr/>
              </a:pPr>
              <a:t>‹#›</a:t>
            </a:fld>
            <a:endParaRPr lang="en-SG"/>
          </a:p>
        </p:txBody>
      </p:sp>
    </p:spTree>
    <p:extLst>
      <p:ext uri="{BB962C8B-B14F-4D97-AF65-F5344CB8AC3E}">
        <p14:creationId xmlns:p14="http://schemas.microsoft.com/office/powerpoint/2010/main" val="1131514520"/>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D3425389-0EA2-9840-BC57-68455C97B25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697052961"/>
      </p:ext>
    </p:extLst>
  </p:cSld>
  <p:clrMapOvr>
    <a:masterClrMapping/>
  </p:clrMapOvr>
</p:sldLayout>
</file>

<file path=ppt/slideLayouts/slideLayout17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Date Placeholder 6"/>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F37AE127-F3A5-6B4C-9F5E-32E8B7571D67}" type="datetimeFigureOut">
              <a:rPr lang="en-SG"/>
              <a:pPr>
                <a:defRPr/>
              </a:pPr>
              <a:t>4/3/24</a:t>
            </a:fld>
            <a:endParaRPr lang="en-SG"/>
          </a:p>
        </p:txBody>
      </p:sp>
      <p:sp>
        <p:nvSpPr>
          <p:cNvPr id="8" name="Footer Placeholder 7"/>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9" name="Slide Number Placeholder 8"/>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C76C3EFD-A720-DF4E-8121-95926B0C5FD7}" type="slidenum">
              <a:rPr lang="en-SG"/>
              <a:pPr>
                <a:defRPr/>
              </a:pPr>
              <a:t>‹#›</a:t>
            </a:fld>
            <a:endParaRPr lang="en-SG"/>
          </a:p>
        </p:txBody>
      </p:sp>
    </p:spTree>
    <p:extLst>
      <p:ext uri="{BB962C8B-B14F-4D97-AF65-F5344CB8AC3E}">
        <p14:creationId xmlns:p14="http://schemas.microsoft.com/office/powerpoint/2010/main" val="15666119"/>
      </p:ext>
    </p:extLst>
  </p:cSld>
  <p:clrMapOvr>
    <a:masterClrMapping/>
  </p:clrMapOvr>
</p:sldLayout>
</file>

<file path=ppt/slideLayouts/slideLayout17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3BD059C5-8020-C14F-8F00-B5DC0B910A37}" type="datetimeFigureOut">
              <a:rPr lang="en-SG"/>
              <a:pPr>
                <a:defRPr/>
              </a:pPr>
              <a:t>4/3/24</a:t>
            </a:fld>
            <a:endParaRPr lang="en-SG"/>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5" name="Slide Number Placeholder 4"/>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9C2BAB7-3128-8946-98BA-AA7F66482611}" type="slidenum">
              <a:rPr lang="en-SG"/>
              <a:pPr>
                <a:defRPr/>
              </a:pPr>
              <a:t>‹#›</a:t>
            </a:fld>
            <a:endParaRPr lang="en-SG"/>
          </a:p>
        </p:txBody>
      </p:sp>
    </p:spTree>
    <p:extLst>
      <p:ext uri="{BB962C8B-B14F-4D97-AF65-F5344CB8AC3E}">
        <p14:creationId xmlns:p14="http://schemas.microsoft.com/office/powerpoint/2010/main" val="3743580986"/>
      </p:ext>
    </p:extLst>
  </p:cSld>
  <p:clrMapOvr>
    <a:masterClrMapping/>
  </p:clrMapOvr>
</p:sldLayout>
</file>

<file path=ppt/slideLayouts/slideLayout17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571B5CCC-C1A1-9645-8172-B65266652229}" type="datetimeFigureOut">
              <a:rPr lang="en-SG"/>
              <a:pPr>
                <a:defRPr/>
              </a:pPr>
              <a:t>4/3/24</a:t>
            </a:fld>
            <a:endParaRPr lang="en-SG"/>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4" name="Slide Number Placeholder 3"/>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89150386-792E-B54F-A861-5A3C6449BD69}" type="slidenum">
              <a:rPr lang="en-SG"/>
              <a:pPr>
                <a:defRPr/>
              </a:pPr>
              <a:t>‹#›</a:t>
            </a:fld>
            <a:endParaRPr lang="en-SG"/>
          </a:p>
        </p:txBody>
      </p:sp>
    </p:spTree>
    <p:extLst>
      <p:ext uri="{BB962C8B-B14F-4D97-AF65-F5344CB8AC3E}">
        <p14:creationId xmlns:p14="http://schemas.microsoft.com/office/powerpoint/2010/main" val="2475696751"/>
      </p:ext>
    </p:extLst>
  </p:cSld>
  <p:clrMapOvr>
    <a:masterClrMapping/>
  </p:clrMapOvr>
</p:sldLayout>
</file>

<file path=ppt/slideLayouts/slideLayout17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F8A27A5-CD14-CC4D-BF77-295EB662C710}" type="datetimeFigureOut">
              <a:rPr lang="en-SG"/>
              <a:pPr>
                <a:defRPr/>
              </a:pPr>
              <a:t>4/3/24</a:t>
            </a:fld>
            <a:endParaRPr lang="en-SG"/>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7" name="Slide Number Placeholder 6"/>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45F459A-71F4-D545-8120-F384BE5227F8}" type="slidenum">
              <a:rPr lang="en-SG"/>
              <a:pPr>
                <a:defRPr/>
              </a:pPr>
              <a:t>‹#›</a:t>
            </a:fld>
            <a:endParaRPr lang="en-SG"/>
          </a:p>
        </p:txBody>
      </p:sp>
    </p:spTree>
    <p:extLst>
      <p:ext uri="{BB962C8B-B14F-4D97-AF65-F5344CB8AC3E}">
        <p14:creationId xmlns:p14="http://schemas.microsoft.com/office/powerpoint/2010/main" val="2080840302"/>
      </p:ext>
    </p:extLst>
  </p:cSld>
  <p:clrMapOvr>
    <a:masterClrMapping/>
  </p:clrMapOvr>
</p:sldLayout>
</file>

<file path=ppt/slideLayouts/slideLayout17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143B88A7-2F41-4A4A-A9E6-13D3E0ECACD6}" type="datetimeFigureOut">
              <a:rPr lang="en-SG"/>
              <a:pPr>
                <a:defRPr/>
              </a:pPr>
              <a:t>4/3/24</a:t>
            </a:fld>
            <a:endParaRPr lang="en-SG"/>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7" name="Slide Number Placeholder 6"/>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7905D559-8923-3946-B768-1AF8AC148462}" type="slidenum">
              <a:rPr lang="en-SG"/>
              <a:pPr>
                <a:defRPr/>
              </a:pPr>
              <a:t>‹#›</a:t>
            </a:fld>
            <a:endParaRPr lang="en-SG"/>
          </a:p>
        </p:txBody>
      </p:sp>
    </p:spTree>
    <p:extLst>
      <p:ext uri="{BB962C8B-B14F-4D97-AF65-F5344CB8AC3E}">
        <p14:creationId xmlns:p14="http://schemas.microsoft.com/office/powerpoint/2010/main" val="1602022232"/>
      </p:ext>
    </p:extLst>
  </p:cSld>
  <p:clrMapOvr>
    <a:masterClrMapping/>
  </p:clrMapOvr>
</p:sldLayout>
</file>

<file path=ppt/slideLayouts/slideLayout17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896F4BB8-9E50-8240-8848-218E9754BF1D}" type="datetimeFigureOut">
              <a:rPr lang="en-SG"/>
              <a:pPr>
                <a:defRPr/>
              </a:pPr>
              <a:t>4/3/24</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A557463-FE6D-744F-8919-BC49A05FE7A3}" type="slidenum">
              <a:rPr lang="en-SG"/>
              <a:pPr>
                <a:defRPr/>
              </a:pPr>
              <a:t>‹#›</a:t>
            </a:fld>
            <a:endParaRPr lang="en-SG"/>
          </a:p>
        </p:txBody>
      </p:sp>
    </p:spTree>
    <p:extLst>
      <p:ext uri="{BB962C8B-B14F-4D97-AF65-F5344CB8AC3E}">
        <p14:creationId xmlns:p14="http://schemas.microsoft.com/office/powerpoint/2010/main" val="2095160438"/>
      </p:ext>
    </p:extLst>
  </p:cSld>
  <p:clrMapOvr>
    <a:masterClrMapping/>
  </p:clrMapOvr>
</p:sldLayout>
</file>

<file path=ppt/slideLayouts/slideLayout17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BBD5C217-9ECD-FE4D-BF0D-5C841AE323C9}" type="datetimeFigureOut">
              <a:rPr lang="en-SG"/>
              <a:pPr>
                <a:defRPr/>
              </a:pPr>
              <a:t>4/3/24</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D9E62980-4765-5A4D-B7FE-665C7E05C74A}" type="slidenum">
              <a:rPr lang="en-SG"/>
              <a:pPr>
                <a:defRPr/>
              </a:pPr>
              <a:t>‹#›</a:t>
            </a:fld>
            <a:endParaRPr lang="en-SG"/>
          </a:p>
        </p:txBody>
      </p:sp>
    </p:spTree>
    <p:extLst>
      <p:ext uri="{BB962C8B-B14F-4D97-AF65-F5344CB8AC3E}">
        <p14:creationId xmlns:p14="http://schemas.microsoft.com/office/powerpoint/2010/main" val="3729230291"/>
      </p:ext>
    </p:extLst>
  </p:cSld>
  <p:clrMapOvr>
    <a:masterClrMapping/>
  </p:clrMapOvr>
</p:sldLayout>
</file>

<file path=ppt/slideLayouts/slideLayout174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7"/>
          <p:cNvSpPr>
            <a:spLocks noGrp="1" noChangeArrowheads="1"/>
          </p:cNvSpPr>
          <p:nvPr>
            <p:ph type="dt" sz="half" idx="10"/>
          </p:nvPr>
        </p:nvSpPr>
        <p:spPr/>
        <p:txBody>
          <a:bodyPr/>
          <a:lstStyle>
            <a:lvl1pPr>
              <a:defRPr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5" name="Rectangle 68"/>
          <p:cNvSpPr>
            <a:spLocks noGrp="1" noChangeArrowheads="1"/>
          </p:cNvSpPr>
          <p:nvPr>
            <p:ph type="ftr" sz="quarter" idx="11"/>
          </p:nvPr>
        </p:nvSpPr>
        <p:spPr/>
        <p:txBody>
          <a:bodyPr/>
          <a:lstStyle>
            <a:lvl1pPr>
              <a:defRPr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6" name="Rectangle 69"/>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521D7936-E6C1-B04A-A77A-787AEB07318F}" type="slidenum">
              <a:rPr lang="en-US" smtClean="0"/>
              <a:pPr>
                <a:defRPr/>
              </a:pPr>
              <a:t>‹#›</a:t>
            </a:fld>
            <a:endParaRPr lang="en-US" dirty="0"/>
          </a:p>
        </p:txBody>
      </p:sp>
    </p:spTree>
    <p:extLst>
      <p:ext uri="{BB962C8B-B14F-4D97-AF65-F5344CB8AC3E}">
        <p14:creationId xmlns:p14="http://schemas.microsoft.com/office/powerpoint/2010/main" val="2357417389"/>
      </p:ext>
    </p:extLst>
  </p:cSld>
  <p:clrMapOvr>
    <a:masterClrMapping/>
  </p:clrMapOvr>
</p:sldLayout>
</file>

<file path=ppt/slideLayouts/slideLayout1748.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7"/>
          <p:cNvSpPr>
            <a:spLocks noGrp="1" noChangeArrowheads="1"/>
          </p:cNvSpPr>
          <p:nvPr>
            <p:ph type="dt" sz="half" idx="10"/>
          </p:nvPr>
        </p:nvSpPr>
        <p:spPr/>
        <p:txBody>
          <a:bodyPr/>
          <a:lstStyle>
            <a:lvl1pPr>
              <a:defRPr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6" name="Rectangle 68"/>
          <p:cNvSpPr>
            <a:spLocks noGrp="1" noChangeArrowheads="1"/>
          </p:cNvSpPr>
          <p:nvPr>
            <p:ph type="ftr" sz="quarter" idx="11"/>
          </p:nvPr>
        </p:nvSpPr>
        <p:spPr/>
        <p:txBody>
          <a:bodyPr/>
          <a:lstStyle>
            <a:lvl1pPr>
              <a:defRPr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7" name="Rectangle 69"/>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71FD937F-FD72-664F-BB57-B65E560E4546}" type="slidenum">
              <a:rPr lang="en-US" smtClean="0"/>
              <a:pPr>
                <a:defRPr/>
              </a:pPr>
              <a:t>‹#›</a:t>
            </a:fld>
            <a:endParaRPr lang="en-US" dirty="0"/>
          </a:p>
        </p:txBody>
      </p:sp>
    </p:spTree>
    <p:extLst>
      <p:ext uri="{BB962C8B-B14F-4D97-AF65-F5344CB8AC3E}">
        <p14:creationId xmlns:p14="http://schemas.microsoft.com/office/powerpoint/2010/main" val="3418852181"/>
      </p:ext>
    </p:extLst>
  </p:cSld>
  <p:clrMapOvr>
    <a:masterClrMapping/>
  </p:clrMapOvr>
</p:sldLayout>
</file>

<file path=ppt/slideLayouts/slideLayout174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3">
            <a:extLst>
              <a:ext uri="{FF2B5EF4-FFF2-40B4-BE49-F238E27FC236}">
                <a16:creationId xmlns:a16="http://schemas.microsoft.com/office/drawing/2014/main" id="{B749AA72-8254-D142-90DE-0D2C8F193578}"/>
              </a:ext>
            </a:extLst>
          </p:cNvPr>
          <p:cNvSpPr>
            <a:spLocks noGrp="1" noChangeArrowheads="1"/>
          </p:cNvSpPr>
          <p:nvPr>
            <p:ph type="dt" sz="half" idx="10"/>
          </p:nvPr>
        </p:nvSpPr>
        <p:spPr>
          <a:xfrm>
            <a:off x="685800" y="6400800"/>
            <a:ext cx="1905000" cy="457200"/>
          </a:xfrm>
          <a:prstGeom prst="rect">
            <a:avLst/>
          </a:prstGeom>
        </p:spPr>
        <p:txBody>
          <a:bodyPr/>
          <a:lstStyle>
            <a:lvl1pPr>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3" name="Rectangle 14">
            <a:extLst>
              <a:ext uri="{FF2B5EF4-FFF2-40B4-BE49-F238E27FC236}">
                <a16:creationId xmlns:a16="http://schemas.microsoft.com/office/drawing/2014/main" id="{6BE35070-A11D-BE45-BE50-4F7DE0518BAE}"/>
              </a:ext>
            </a:extLst>
          </p:cNvPr>
          <p:cNvSpPr>
            <a:spLocks noGrp="1" noChangeArrowheads="1"/>
          </p:cNvSpPr>
          <p:nvPr>
            <p:ph type="ftr" sz="quarter" idx="11"/>
          </p:nvPr>
        </p:nvSpPr>
        <p:spPr>
          <a:xfrm>
            <a:off x="3124200" y="6400800"/>
            <a:ext cx="2895600" cy="457200"/>
          </a:xfrm>
          <a:prstGeom prst="rect">
            <a:avLst/>
          </a:prstGeom>
        </p:spPr>
        <p:txBody>
          <a:bodyPr/>
          <a:lstStyle>
            <a:lvl1pPr>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4" name="Rectangle 15">
            <a:extLst>
              <a:ext uri="{FF2B5EF4-FFF2-40B4-BE49-F238E27FC236}">
                <a16:creationId xmlns:a16="http://schemas.microsoft.com/office/drawing/2014/main" id="{0CC801CA-B1BB-3D43-AB2F-3AFDC06E38CF}"/>
              </a:ext>
            </a:extLst>
          </p:cNvPr>
          <p:cNvSpPr>
            <a:spLocks noGrp="1" noChangeArrowheads="1"/>
          </p:cNvSpPr>
          <p:nvPr>
            <p:ph type="sldNum" sz="quarter" idx="12"/>
          </p:nvPr>
        </p:nvSpPr>
        <p:spPr>
          <a:xfrm>
            <a:off x="6553200" y="64008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defRPr>
            </a:lvl1pPr>
          </a:lstStyle>
          <a:p>
            <a:fld id="{850701A0-B342-E74A-B57C-97C6FC98DBBF}" type="slidenum">
              <a:rPr lang="en-US" altLang="en-US" smtClean="0"/>
              <a:pPr/>
              <a:t>‹#›</a:t>
            </a:fld>
            <a:endParaRPr lang="en-US" altLang="en-US" dirty="0"/>
          </a:p>
        </p:txBody>
      </p:sp>
    </p:spTree>
    <p:extLst>
      <p:ext uri="{BB962C8B-B14F-4D97-AF65-F5344CB8AC3E}">
        <p14:creationId xmlns:p14="http://schemas.microsoft.com/office/powerpoint/2010/main" val="2866349462"/>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7C12AAA-E408-5E4C-8A47-6CBAC29145A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82883427"/>
      </p:ext>
    </p:extLst>
  </p:cSld>
  <p:clrMapOvr>
    <a:masterClrMapping/>
  </p:clrMapOvr>
</p:sldLayout>
</file>

<file path=ppt/slideLayouts/slideLayout175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E6DA75ED-7444-0245-A585-C382416895ED}"/>
              </a:ext>
            </a:extLst>
          </p:cNvPr>
          <p:cNvSpPr>
            <a:spLocks noGrp="1"/>
          </p:cNvSpPr>
          <p:nvPr>
            <p:ph type="dt" sz="half" idx="10"/>
          </p:nvPr>
        </p:nvSpPr>
        <p:spPr>
          <a:xfrm>
            <a:off x="685800" y="6248400"/>
            <a:ext cx="1905000" cy="457200"/>
          </a:xfrm>
          <a:prstGeom prst="rect">
            <a:avLst/>
          </a:prstGeom>
        </p:spPr>
        <p:txBody>
          <a:bodyPr/>
          <a:lstStyle>
            <a:lvl1pPr>
              <a:defRPr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3" name="Footer Placeholder 2">
            <a:extLst>
              <a:ext uri="{FF2B5EF4-FFF2-40B4-BE49-F238E27FC236}">
                <a16:creationId xmlns:a16="http://schemas.microsoft.com/office/drawing/2014/main" id="{417ABAD9-1884-F342-A602-27E05B74E1FC}"/>
              </a:ext>
            </a:extLst>
          </p:cNvPr>
          <p:cNvSpPr>
            <a:spLocks noGrp="1"/>
          </p:cNvSpPr>
          <p:nvPr>
            <p:ph type="ftr" sz="quarter" idx="11"/>
          </p:nvPr>
        </p:nvSpPr>
        <p:spPr>
          <a:xfrm>
            <a:off x="3124200" y="6248400"/>
            <a:ext cx="2895600" cy="457200"/>
          </a:xfrm>
          <a:prstGeom prst="rect">
            <a:avLst/>
          </a:prstGeom>
        </p:spPr>
        <p:txBody>
          <a:bodyPr/>
          <a:lstStyle>
            <a:lvl1pPr>
              <a:defRPr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4" name="Slide Number Placeholder 3">
            <a:extLst>
              <a:ext uri="{FF2B5EF4-FFF2-40B4-BE49-F238E27FC236}">
                <a16:creationId xmlns:a16="http://schemas.microsoft.com/office/drawing/2014/main" id="{C1F7EEC3-6AE9-F24F-B4A3-BB4C835A9839}"/>
              </a:ext>
            </a:extLst>
          </p:cNvPr>
          <p:cNvSpPr>
            <a:spLocks noGrp="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solidFill>
                  <a:srgbClr val="000000"/>
                </a:solidFill>
                <a:latin typeface="Arial" panose="020B0604020202020204" pitchFamily="34" charset="0"/>
              </a:defRPr>
            </a:lvl1pPr>
          </a:lstStyle>
          <a:p>
            <a:fld id="{81556546-ACA1-1044-81F4-BC955B09DF92}" type="slidenum">
              <a:rPr lang="en-US" altLang="en-US" smtClean="0"/>
              <a:pPr/>
              <a:t>‹#›</a:t>
            </a:fld>
            <a:endParaRPr lang="en-US" altLang="en-US" dirty="0"/>
          </a:p>
        </p:txBody>
      </p:sp>
    </p:spTree>
    <p:extLst>
      <p:ext uri="{BB962C8B-B14F-4D97-AF65-F5344CB8AC3E}">
        <p14:creationId xmlns:p14="http://schemas.microsoft.com/office/powerpoint/2010/main" val="3902115477"/>
      </p:ext>
    </p:extLst>
  </p:cSld>
  <p:clrMapOvr>
    <a:masterClrMapping/>
  </p:clrMapOvr>
</p:sldLayout>
</file>

<file path=ppt/slideLayouts/slideLayout17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E80B3117-1023-FF44-A202-C53C3E9556D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39804962"/>
      </p:ext>
    </p:extLst>
  </p:cSld>
  <p:clrMapOvr>
    <a:masterClrMapping/>
  </p:clrMapOvr>
  <p:transition>
    <p:fade thruBlk="1"/>
  </p:transition>
</p:sldLayout>
</file>

<file path=ppt/slideLayouts/slideLayout17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59740C8D-352C-7C4C-A0E1-8C9344D7EBF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30183379"/>
      </p:ext>
    </p:extLst>
  </p:cSld>
  <p:clrMapOvr>
    <a:masterClrMapping/>
  </p:clrMapOvr>
  <p:transition>
    <p:fade thruBlk="1"/>
  </p:transition>
</p:sldLayout>
</file>

<file path=ppt/slideLayouts/slideLayout17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FB8DF0F7-468F-BE42-99D4-4F4BB6C99E9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29246177"/>
      </p:ext>
    </p:extLst>
  </p:cSld>
  <p:clrMapOvr>
    <a:masterClrMapping/>
  </p:clrMapOvr>
  <p:transition>
    <p:fade thruBlk="1"/>
  </p:transition>
</p:sldLayout>
</file>

<file path=ppt/slideLayouts/slideLayout17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0E950A81-23DD-A14E-8957-D633EC864D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12786391"/>
      </p:ext>
    </p:extLst>
  </p:cSld>
  <p:clrMapOvr>
    <a:masterClrMapping/>
  </p:clrMapOvr>
  <p:transition>
    <p:fade thruBlk="1"/>
  </p:transition>
</p:sldLayout>
</file>

<file path=ppt/slideLayouts/slideLayout17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9" name="Slide Number Placeholder 5"/>
          <p:cNvSpPr>
            <a:spLocks noGrp="1"/>
          </p:cNvSpPr>
          <p:nvPr>
            <p:ph type="sldNum" sz="quarter" idx="12"/>
          </p:nvPr>
        </p:nvSpPr>
        <p:spPr/>
        <p:txBody>
          <a:bodyPr/>
          <a:lstStyle>
            <a:lvl1pPr>
              <a:defRPr/>
            </a:lvl1pPr>
          </a:lstStyle>
          <a:p>
            <a:pPr>
              <a:defRPr/>
            </a:pPr>
            <a:fld id="{AEF1310F-C223-E74F-97A9-EE57CEE8039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45122451"/>
      </p:ext>
    </p:extLst>
  </p:cSld>
  <p:clrMapOvr>
    <a:masterClrMapping/>
  </p:clrMapOvr>
  <p:transition>
    <p:fade thruBlk="1"/>
  </p:transition>
</p:sldLayout>
</file>

<file path=ppt/slideLayouts/slideLayout17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5" name="Slide Number Placeholder 5"/>
          <p:cNvSpPr>
            <a:spLocks noGrp="1"/>
          </p:cNvSpPr>
          <p:nvPr>
            <p:ph type="sldNum" sz="quarter" idx="12"/>
          </p:nvPr>
        </p:nvSpPr>
        <p:spPr/>
        <p:txBody>
          <a:bodyPr/>
          <a:lstStyle>
            <a:lvl1pPr>
              <a:defRPr/>
            </a:lvl1pPr>
          </a:lstStyle>
          <a:p>
            <a:pPr>
              <a:defRPr/>
            </a:pPr>
            <a:fld id="{94EF6AC4-344A-654B-8589-17C4D7E55D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78755643"/>
      </p:ext>
    </p:extLst>
  </p:cSld>
  <p:clrMapOvr>
    <a:masterClrMapping/>
  </p:clrMapOvr>
  <p:transition>
    <p:fade thruBlk="1"/>
  </p:transition>
</p:sldLayout>
</file>

<file path=ppt/slideLayouts/slideLayout17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4" name="Slide Number Placeholder 5"/>
          <p:cNvSpPr>
            <a:spLocks noGrp="1"/>
          </p:cNvSpPr>
          <p:nvPr>
            <p:ph type="sldNum" sz="quarter" idx="12"/>
          </p:nvPr>
        </p:nvSpPr>
        <p:spPr/>
        <p:txBody>
          <a:bodyPr/>
          <a:lstStyle>
            <a:lvl1pPr>
              <a:defRPr/>
            </a:lvl1pPr>
          </a:lstStyle>
          <a:p>
            <a:pPr>
              <a:defRPr/>
            </a:pPr>
            <a:fld id="{C4178E5F-33D0-434E-8001-D3EFEF41ABD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68099351"/>
      </p:ext>
    </p:extLst>
  </p:cSld>
  <p:clrMapOvr>
    <a:masterClrMapping/>
  </p:clrMapOvr>
  <p:transition>
    <p:fade thruBlk="1"/>
  </p:transition>
</p:sldLayout>
</file>

<file path=ppt/slideLayouts/slideLayout17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65CF6C6A-FF90-B049-86D2-D545983D7B3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93024044"/>
      </p:ext>
    </p:extLst>
  </p:cSld>
  <p:clrMapOvr>
    <a:masterClrMapping/>
  </p:clrMapOvr>
  <p:transition>
    <p:fade thruBlk="1"/>
  </p:transition>
</p:sldLayout>
</file>

<file path=ppt/slideLayouts/slideLayout17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A3A3E186-8902-BC4C-995E-9CBEB464388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67909946"/>
      </p:ext>
    </p:extLst>
  </p:cSld>
  <p:clrMapOvr>
    <a:masterClrMapping/>
  </p:clrMapOvr>
  <p:transition>
    <p:fade thruBlk="1"/>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6613" y="1752600"/>
            <a:ext cx="3810000" cy="43735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4AB52AF7-613B-AE4C-91DD-4F15E8FE29A8}"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543503428"/>
      </p:ext>
    </p:extLst>
  </p:cSld>
  <p:clrMapOvr>
    <a:masterClrMapping/>
  </p:clrMapOvr>
</p:sldLayout>
</file>

<file path=ppt/slideLayouts/slideLayout17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36F72286-39D1-B34D-8750-2B2EAD8EB42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67662851"/>
      </p:ext>
    </p:extLst>
  </p:cSld>
  <p:clrMapOvr>
    <a:masterClrMapping/>
  </p:clrMapOvr>
  <p:transition>
    <p:fade thruBlk="1"/>
  </p:transition>
</p:sldLayout>
</file>

<file path=ppt/slideLayouts/slideLayout17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897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8975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D44045CD-01A2-224D-B2CF-38044E2FF4C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89892447"/>
      </p:ext>
    </p:extLst>
  </p:cSld>
  <p:clrMapOvr>
    <a:masterClrMapping/>
  </p:clrMapOvr>
  <p:transition>
    <p:fade thruBlk="1"/>
  </p:transition>
</p:sldLayout>
</file>

<file path=ppt/slideLayouts/slideLayout176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4267200"/>
            <a:ext cx="9140825" cy="2590800"/>
            <a:chOff x="2" y="2688"/>
            <a:chExt cx="5758" cy="1632"/>
          </a:xfrm>
        </p:grpSpPr>
        <p:sp>
          <p:nvSpPr>
            <p:cNvPr id="5" name="Freeform 3"/>
            <p:cNvSpPr>
              <a:spLocks/>
            </p:cNvSpPr>
            <p:nvPr/>
          </p:nvSpPr>
          <p:spPr bwMode="hidden">
            <a:xfrm>
              <a:off x="2" y="2688"/>
              <a:ext cx="5758" cy="1632"/>
            </a:xfrm>
            <a:custGeom>
              <a:avLst/>
              <a:gdLst>
                <a:gd name="T0" fmla="*/ 5830 w 5740"/>
                <a:gd name="T1" fmla="*/ 33 h 4316"/>
                <a:gd name="T2" fmla="*/ 0 w 5740"/>
                <a:gd name="T3" fmla="*/ 33 h 4316"/>
                <a:gd name="T4" fmla="*/ 0 w 5740"/>
                <a:gd name="T5" fmla="*/ 0 h 4316"/>
                <a:gd name="T6" fmla="*/ 5830 w 5740"/>
                <a:gd name="T7" fmla="*/ 0 h 4316"/>
                <a:gd name="T8" fmla="*/ 5830 w 5740"/>
                <a:gd name="T9" fmla="*/ 33 h 4316"/>
                <a:gd name="T10" fmla="*/ 5830 w 5740"/>
                <a:gd name="T11" fmla="*/ 33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grpSp>
          <p:nvGrpSpPr>
            <p:cNvPr id="6" name="Group 4"/>
            <p:cNvGrpSpPr>
              <a:grpSpLocks/>
            </p:cNvGrpSpPr>
            <p:nvPr/>
          </p:nvGrpSpPr>
          <p:grpSpPr bwMode="auto">
            <a:xfrm>
              <a:off x="1776" y="3024"/>
              <a:ext cx="3929" cy="1290"/>
              <a:chOff x="1776" y="3024"/>
              <a:chExt cx="3929" cy="1290"/>
            </a:xfrm>
          </p:grpSpPr>
          <p:grpSp>
            <p:nvGrpSpPr>
              <p:cNvPr id="7" name="Group 5"/>
              <p:cNvGrpSpPr>
                <a:grpSpLocks/>
              </p:cNvGrpSpPr>
              <p:nvPr/>
            </p:nvGrpSpPr>
            <p:grpSpPr bwMode="auto">
              <a:xfrm>
                <a:off x="2268" y="3934"/>
                <a:ext cx="638" cy="377"/>
                <a:chOff x="2268" y="3934"/>
                <a:chExt cx="638" cy="377"/>
              </a:xfrm>
            </p:grpSpPr>
            <p:sp>
              <p:nvSpPr>
                <p:cNvPr id="60"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61"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62"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63"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64"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65"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66"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67"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defRPr/>
                  </a:pPr>
                  <a:endParaRPr lang="en-US">
                    <a:latin typeface="Times" pitchFamily="24" charset="0"/>
                    <a:ea typeface="+mn-ea"/>
                    <a:cs typeface="+mn-cs"/>
                  </a:endParaRPr>
                </a:p>
              </p:txBody>
            </p:sp>
          </p:grpSp>
          <p:sp>
            <p:nvSpPr>
              <p:cNvPr id="8"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defRPr/>
                </a:pPr>
                <a:endParaRPr lang="en-US">
                  <a:latin typeface="Times" pitchFamily="24" charset="0"/>
                  <a:ea typeface="+mn-ea"/>
                  <a:cs typeface="+mn-cs"/>
                </a:endParaRPr>
              </a:p>
            </p:txBody>
          </p:sp>
          <p:sp>
            <p:nvSpPr>
              <p:cNvPr id="9"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10"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11"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12"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13"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14"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defRPr/>
                </a:pPr>
                <a:endParaRPr lang="en-US">
                  <a:latin typeface="Times" pitchFamily="24" charset="0"/>
                  <a:ea typeface="+mn-ea"/>
                  <a:cs typeface="+mn-cs"/>
                </a:endParaRPr>
              </a:p>
            </p:txBody>
          </p:sp>
          <p:sp>
            <p:nvSpPr>
              <p:cNvPr id="15"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16"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defRPr/>
                </a:pPr>
                <a:endParaRPr lang="en-US">
                  <a:latin typeface="Times" pitchFamily="24" charset="0"/>
                  <a:ea typeface="+mn-ea"/>
                  <a:cs typeface="+mn-cs"/>
                </a:endParaRPr>
              </a:p>
            </p:txBody>
          </p:sp>
          <p:sp>
            <p:nvSpPr>
              <p:cNvPr id="17"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defRPr/>
                </a:pPr>
                <a:endParaRPr lang="en-US">
                  <a:latin typeface="Times" pitchFamily="24" charset="0"/>
                  <a:ea typeface="+mn-ea"/>
                  <a:cs typeface="+mn-cs"/>
                </a:endParaRPr>
              </a:p>
            </p:txBody>
          </p:sp>
          <p:sp>
            <p:nvSpPr>
              <p:cNvPr id="18"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defRPr/>
                </a:pPr>
                <a:endParaRPr lang="en-US">
                  <a:latin typeface="Times" pitchFamily="24" charset="0"/>
                  <a:ea typeface="+mn-ea"/>
                  <a:cs typeface="+mn-cs"/>
                </a:endParaRPr>
              </a:p>
            </p:txBody>
          </p:sp>
          <p:sp>
            <p:nvSpPr>
              <p:cNvPr id="19"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20"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defRPr/>
                </a:pPr>
                <a:endParaRPr lang="en-US">
                  <a:latin typeface="Times" pitchFamily="24" charset="0"/>
                  <a:ea typeface="+mn-ea"/>
                  <a:cs typeface="+mn-cs"/>
                </a:endParaRPr>
              </a:p>
            </p:txBody>
          </p:sp>
          <p:sp>
            <p:nvSpPr>
              <p:cNvPr id="21"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defRPr/>
                </a:pPr>
                <a:endParaRPr lang="en-US">
                  <a:latin typeface="Times" pitchFamily="24" charset="0"/>
                  <a:ea typeface="+mn-ea"/>
                  <a:cs typeface="+mn-cs"/>
                </a:endParaRPr>
              </a:p>
            </p:txBody>
          </p:sp>
          <p:sp>
            <p:nvSpPr>
              <p:cNvPr id="22"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23"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24"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25"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26"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27"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28"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29"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0"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1"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2"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3"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4"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5"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6"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7"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defRPr/>
                </a:pPr>
                <a:endParaRPr lang="en-US">
                  <a:latin typeface="Times" pitchFamily="24" charset="0"/>
                  <a:ea typeface="+mn-ea"/>
                  <a:cs typeface="+mn-cs"/>
                </a:endParaRPr>
              </a:p>
            </p:txBody>
          </p:sp>
          <p:sp>
            <p:nvSpPr>
              <p:cNvPr id="38"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9"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40" name="Freeform 46"/>
              <p:cNvSpPr>
                <a:spLocks/>
              </p:cNvSpPr>
              <p:nvPr/>
            </p:nvSpPr>
            <p:spPr bwMode="hidden">
              <a:xfrm>
                <a:off x="5280" y="3186"/>
                <a:ext cx="383" cy="96"/>
              </a:xfrm>
              <a:custGeom>
                <a:avLst/>
                <a:gdLst>
                  <a:gd name="T0" fmla="*/ 214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14 w 382"/>
                  <a:gd name="T19" fmla="*/ 96 h 96"/>
                  <a:gd name="T20" fmla="*/ 268 w 382"/>
                  <a:gd name="T21" fmla="*/ 90 h 96"/>
                  <a:gd name="T22" fmla="*/ 316 w 382"/>
                  <a:gd name="T23" fmla="*/ 84 h 96"/>
                  <a:gd name="T24" fmla="*/ 357 w 382"/>
                  <a:gd name="T25" fmla="*/ 66 h 96"/>
                  <a:gd name="T26" fmla="*/ 387 w 382"/>
                  <a:gd name="T27" fmla="*/ 42 h 96"/>
                  <a:gd name="T28" fmla="*/ 381 w 382"/>
                  <a:gd name="T29" fmla="*/ 42 h 96"/>
                  <a:gd name="T30" fmla="*/ 351 w 382"/>
                  <a:gd name="T31" fmla="*/ 66 h 96"/>
                  <a:gd name="T32" fmla="*/ 310 w 382"/>
                  <a:gd name="T33" fmla="*/ 78 h 96"/>
                  <a:gd name="T34" fmla="*/ 268 w 382"/>
                  <a:gd name="T35" fmla="*/ 90 h 96"/>
                  <a:gd name="T36" fmla="*/ 214 w 382"/>
                  <a:gd name="T37" fmla="*/ 96 h 96"/>
                  <a:gd name="T38" fmla="*/ 214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41"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42"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43"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44"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45" name="Freeform 51"/>
              <p:cNvSpPr>
                <a:spLocks/>
              </p:cNvSpPr>
              <p:nvPr/>
            </p:nvSpPr>
            <p:spPr bwMode="hidden">
              <a:xfrm>
                <a:off x="5489" y="3042"/>
                <a:ext cx="186" cy="210"/>
              </a:xfrm>
              <a:custGeom>
                <a:avLst/>
                <a:gdLst>
                  <a:gd name="T0" fmla="*/ 0 w 185"/>
                  <a:gd name="T1" fmla="*/ 6 h 210"/>
                  <a:gd name="T2" fmla="*/ 66 w 185"/>
                  <a:gd name="T3" fmla="*/ 12 h 210"/>
                  <a:gd name="T4" fmla="*/ 124 w 185"/>
                  <a:gd name="T5" fmla="*/ 36 h 210"/>
                  <a:gd name="T6" fmla="*/ 160 w 185"/>
                  <a:gd name="T7" fmla="*/ 72 h 210"/>
                  <a:gd name="T8" fmla="*/ 166 w 185"/>
                  <a:gd name="T9" fmla="*/ 90 h 210"/>
                  <a:gd name="T10" fmla="*/ 172 w 185"/>
                  <a:gd name="T11" fmla="*/ 114 h 210"/>
                  <a:gd name="T12" fmla="*/ 166 w 185"/>
                  <a:gd name="T13" fmla="*/ 138 h 210"/>
                  <a:gd name="T14" fmla="*/ 154 w 185"/>
                  <a:gd name="T15" fmla="*/ 162 h 210"/>
                  <a:gd name="T16" fmla="*/ 124 w 185"/>
                  <a:gd name="T17" fmla="*/ 180 h 210"/>
                  <a:gd name="T18" fmla="*/ 90 w 185"/>
                  <a:gd name="T19" fmla="*/ 198 h 210"/>
                  <a:gd name="T20" fmla="*/ 101 w 185"/>
                  <a:gd name="T21" fmla="*/ 210 h 210"/>
                  <a:gd name="T22" fmla="*/ 136 w 185"/>
                  <a:gd name="T23" fmla="*/ 192 h 210"/>
                  <a:gd name="T24" fmla="*/ 166 w 185"/>
                  <a:gd name="T25" fmla="*/ 168 h 210"/>
                  <a:gd name="T26" fmla="*/ 184 w 185"/>
                  <a:gd name="T27" fmla="*/ 144 h 210"/>
                  <a:gd name="T28" fmla="*/ 190 w 185"/>
                  <a:gd name="T29" fmla="*/ 114 h 210"/>
                  <a:gd name="T30" fmla="*/ 184 w 185"/>
                  <a:gd name="T31" fmla="*/ 90 h 210"/>
                  <a:gd name="T32" fmla="*/ 178 w 185"/>
                  <a:gd name="T33" fmla="*/ 66 h 210"/>
                  <a:gd name="T34" fmla="*/ 160 w 185"/>
                  <a:gd name="T35" fmla="*/ 48 h 210"/>
                  <a:gd name="T36" fmla="*/ 136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46"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47"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grpSp>
            <p:nvGrpSpPr>
              <p:cNvPr id="48" name="Group 54"/>
              <p:cNvGrpSpPr>
                <a:grpSpLocks/>
              </p:cNvGrpSpPr>
              <p:nvPr/>
            </p:nvGrpSpPr>
            <p:grpSpPr bwMode="auto">
              <a:xfrm>
                <a:off x="4546" y="3608"/>
                <a:ext cx="518" cy="319"/>
                <a:chOff x="4546" y="3608"/>
                <a:chExt cx="518" cy="319"/>
              </a:xfrm>
            </p:grpSpPr>
            <p:sp>
              <p:nvSpPr>
                <p:cNvPr id="54"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defRPr/>
                  </a:pPr>
                  <a:endParaRPr lang="en-US">
                    <a:latin typeface="Times" pitchFamily="24" charset="0"/>
                    <a:ea typeface="+mn-ea"/>
                    <a:cs typeface="+mn-cs"/>
                  </a:endParaRPr>
                </a:p>
              </p:txBody>
            </p:sp>
            <p:sp>
              <p:nvSpPr>
                <p:cNvPr id="55"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56"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57"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58"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59"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grpSp>
          <p:grpSp>
            <p:nvGrpSpPr>
              <p:cNvPr id="49" name="Group 61"/>
              <p:cNvGrpSpPr>
                <a:grpSpLocks/>
              </p:cNvGrpSpPr>
              <p:nvPr/>
            </p:nvGrpSpPr>
            <p:grpSpPr bwMode="auto">
              <a:xfrm>
                <a:off x="5381" y="3085"/>
                <a:ext cx="227" cy="132"/>
                <a:chOff x="5381" y="3085"/>
                <a:chExt cx="227" cy="132"/>
              </a:xfrm>
            </p:grpSpPr>
            <p:sp>
              <p:nvSpPr>
                <p:cNvPr id="50"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51"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52"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53"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grpSp>
        </p:grpSp>
      </p:grpSp>
      <p:sp>
        <p:nvSpPr>
          <p:cNvPr id="4162" name="Rectangle 66"/>
          <p:cNvSpPr>
            <a:spLocks noGrp="1" noChangeArrowheads="1"/>
          </p:cNvSpPr>
          <p:nvPr>
            <p:ph type="ctrTitle" sz="quarter"/>
          </p:nvPr>
        </p:nvSpPr>
        <p:spPr>
          <a:xfrm>
            <a:off x="685800" y="1692275"/>
            <a:ext cx="7772400" cy="1736725"/>
          </a:xfrm>
        </p:spPr>
        <p:txBody>
          <a:bodyPr anchor="b"/>
          <a:lstStyle>
            <a:lvl1pPr>
              <a:defRPr sz="5400" b="1" i="0">
                <a:latin typeface="Arial" panose="020B0604020202020204" pitchFamily="34" charset="0"/>
              </a:defRPr>
            </a:lvl1pPr>
          </a:lstStyle>
          <a:p>
            <a:r>
              <a:rPr lang="en-US" dirty="0"/>
              <a:t>Click to edit Master title style</a:t>
            </a:r>
          </a:p>
        </p:txBody>
      </p:sp>
      <p:sp>
        <p:nvSpPr>
          <p:cNvPr id="4163"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24" charset="2"/>
              <a:buNone/>
              <a:defRPr b="1" i="0">
                <a:latin typeface="Arial" panose="020B0604020202020204" pitchFamily="34" charset="0"/>
              </a:defRPr>
            </a:lvl1pPr>
          </a:lstStyle>
          <a:p>
            <a:r>
              <a:rPr lang="en-US" dirty="0"/>
              <a:t>Click to edit Master subtitle style</a:t>
            </a:r>
          </a:p>
        </p:txBody>
      </p:sp>
      <p:sp>
        <p:nvSpPr>
          <p:cNvPr id="68" name="Rectangle 68"/>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dirty="0"/>
          </a:p>
        </p:txBody>
      </p:sp>
      <p:sp>
        <p:nvSpPr>
          <p:cNvPr id="69" name="Rectangle 69"/>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0" name="Rectangle 7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0F3AB2A-23B6-9541-9E8A-D571D0111E31}" type="slidenum">
              <a:rPr lang="en-US" smtClean="0"/>
              <a:pPr>
                <a:defRPr/>
              </a:pPr>
              <a:t>‹#›</a:t>
            </a:fld>
            <a:endParaRPr lang="en-US" dirty="0"/>
          </a:p>
        </p:txBody>
      </p:sp>
    </p:spTree>
    <p:extLst>
      <p:ext uri="{BB962C8B-B14F-4D97-AF65-F5344CB8AC3E}">
        <p14:creationId xmlns:p14="http://schemas.microsoft.com/office/powerpoint/2010/main" val="2537032201"/>
      </p:ext>
    </p:extLst>
  </p:cSld>
  <p:clrMapOvr>
    <a:masterClrMapping/>
  </p:clrMapOvr>
</p:sldLayout>
</file>

<file path=ppt/slideLayouts/slideLayout17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F8FBD04-FF27-9E48-A084-1F9BAEFF262D}" type="slidenum">
              <a:rPr lang="en-US" smtClean="0"/>
              <a:pPr>
                <a:defRPr/>
              </a:pPr>
              <a:t>‹#›</a:t>
            </a:fld>
            <a:endParaRPr lang="en-US" dirty="0"/>
          </a:p>
        </p:txBody>
      </p:sp>
    </p:spTree>
    <p:extLst>
      <p:ext uri="{BB962C8B-B14F-4D97-AF65-F5344CB8AC3E}">
        <p14:creationId xmlns:p14="http://schemas.microsoft.com/office/powerpoint/2010/main" val="4069071027"/>
      </p:ext>
    </p:extLst>
  </p:cSld>
  <p:clrMapOvr>
    <a:masterClrMapping/>
  </p:clrMapOvr>
</p:sldLayout>
</file>

<file path=ppt/slideLayouts/slideLayout17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8B7A1AB-ED3B-C14B-BB13-5EDC1ED82789}" type="slidenum">
              <a:rPr lang="en-US" smtClean="0"/>
              <a:pPr>
                <a:defRPr/>
              </a:pPr>
              <a:t>‹#›</a:t>
            </a:fld>
            <a:endParaRPr lang="en-US" dirty="0"/>
          </a:p>
        </p:txBody>
      </p:sp>
    </p:spTree>
    <p:extLst>
      <p:ext uri="{BB962C8B-B14F-4D97-AF65-F5344CB8AC3E}">
        <p14:creationId xmlns:p14="http://schemas.microsoft.com/office/powerpoint/2010/main" val="245930819"/>
      </p:ext>
    </p:extLst>
  </p:cSld>
  <p:clrMapOvr>
    <a:masterClrMapping/>
  </p:clrMapOvr>
</p:sldLayout>
</file>

<file path=ppt/slideLayouts/slideLayout17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5FAEC9A-0B9A-C046-884F-19359C153762}" type="slidenum">
              <a:rPr lang="en-US" smtClean="0"/>
              <a:pPr>
                <a:defRPr/>
              </a:pPr>
              <a:t>‹#›</a:t>
            </a:fld>
            <a:endParaRPr lang="en-US" dirty="0"/>
          </a:p>
        </p:txBody>
      </p:sp>
    </p:spTree>
    <p:extLst>
      <p:ext uri="{BB962C8B-B14F-4D97-AF65-F5344CB8AC3E}">
        <p14:creationId xmlns:p14="http://schemas.microsoft.com/office/powerpoint/2010/main" val="4269356125"/>
      </p:ext>
    </p:extLst>
  </p:cSld>
  <p:clrMapOvr>
    <a:masterClrMapping/>
  </p:clrMapOvr>
</p:sldLayout>
</file>

<file path=ppt/slideLayouts/slideLayout17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0CD7986-8901-2743-80AD-F67C2DDF8E16}" type="slidenum">
              <a:rPr lang="en-US" smtClean="0"/>
              <a:pPr>
                <a:defRPr/>
              </a:pPr>
              <a:t>‹#›</a:t>
            </a:fld>
            <a:endParaRPr lang="en-US" dirty="0"/>
          </a:p>
        </p:txBody>
      </p:sp>
    </p:spTree>
    <p:extLst>
      <p:ext uri="{BB962C8B-B14F-4D97-AF65-F5344CB8AC3E}">
        <p14:creationId xmlns:p14="http://schemas.microsoft.com/office/powerpoint/2010/main" val="744623976"/>
      </p:ext>
    </p:extLst>
  </p:cSld>
  <p:clrMapOvr>
    <a:masterClrMapping/>
  </p:clrMapOvr>
</p:sldLayout>
</file>

<file path=ppt/slideLayouts/slideLayout17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556B6A9-5A61-D140-8468-443ED223CEFD}" type="slidenum">
              <a:rPr lang="en-US" smtClean="0"/>
              <a:pPr>
                <a:defRPr/>
              </a:pPr>
              <a:t>‹#›</a:t>
            </a:fld>
            <a:endParaRPr lang="en-US" dirty="0"/>
          </a:p>
        </p:txBody>
      </p:sp>
    </p:spTree>
    <p:extLst>
      <p:ext uri="{BB962C8B-B14F-4D97-AF65-F5344CB8AC3E}">
        <p14:creationId xmlns:p14="http://schemas.microsoft.com/office/powerpoint/2010/main" val="1322636981"/>
      </p:ext>
    </p:extLst>
  </p:cSld>
  <p:clrMapOvr>
    <a:masterClrMapping/>
  </p:clrMapOvr>
</p:sldLayout>
</file>

<file path=ppt/slideLayouts/slideLayout17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4FA6082-C137-2648-B276-8FE31A227A50}" type="slidenum">
              <a:rPr lang="en-US" smtClean="0"/>
              <a:pPr>
                <a:defRPr/>
              </a:pPr>
              <a:t>‹#›</a:t>
            </a:fld>
            <a:endParaRPr lang="en-US" dirty="0"/>
          </a:p>
        </p:txBody>
      </p:sp>
    </p:spTree>
    <p:extLst>
      <p:ext uri="{BB962C8B-B14F-4D97-AF65-F5344CB8AC3E}">
        <p14:creationId xmlns:p14="http://schemas.microsoft.com/office/powerpoint/2010/main" val="51249159"/>
      </p:ext>
    </p:extLst>
  </p:cSld>
  <p:clrMapOvr>
    <a:masterClrMapping/>
  </p:clrMapOvr>
</p:sldLayout>
</file>

<file path=ppt/slideLayouts/slideLayout17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9F557D1-3C14-B047-BC2F-5C26AD03B6A1}" type="slidenum">
              <a:rPr lang="en-US" smtClean="0"/>
              <a:pPr>
                <a:defRPr/>
              </a:pPr>
              <a:t>‹#›</a:t>
            </a:fld>
            <a:endParaRPr lang="en-US" dirty="0"/>
          </a:p>
        </p:txBody>
      </p:sp>
    </p:spTree>
    <p:extLst>
      <p:ext uri="{BB962C8B-B14F-4D97-AF65-F5344CB8AC3E}">
        <p14:creationId xmlns:p14="http://schemas.microsoft.com/office/powerpoint/2010/main" val="2924500628"/>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6066A6D1-92C8-654D-AA12-9FC0E5687F9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374155908"/>
      </p:ext>
    </p:extLst>
  </p:cSld>
  <p:clrMapOvr>
    <a:masterClrMapping/>
  </p:clrMapOvr>
</p:sldLayout>
</file>

<file path=ppt/slideLayouts/slideLayout17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DC7EB68-3B8F-3B4E-B4DC-B15E7A0A6D96}" type="slidenum">
              <a:rPr lang="en-US" smtClean="0"/>
              <a:pPr>
                <a:defRPr/>
              </a:pPr>
              <a:t>‹#›</a:t>
            </a:fld>
            <a:endParaRPr lang="en-US" dirty="0"/>
          </a:p>
        </p:txBody>
      </p:sp>
    </p:spTree>
    <p:extLst>
      <p:ext uri="{BB962C8B-B14F-4D97-AF65-F5344CB8AC3E}">
        <p14:creationId xmlns:p14="http://schemas.microsoft.com/office/powerpoint/2010/main" val="3885275489"/>
      </p:ext>
    </p:extLst>
  </p:cSld>
  <p:clrMapOvr>
    <a:masterClrMapping/>
  </p:clrMapOvr>
</p:sldLayout>
</file>

<file path=ppt/slideLayouts/slideLayout17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81C0AAA-5DE6-F842-9788-D3BBA59B6284}" type="slidenum">
              <a:rPr lang="en-US" smtClean="0"/>
              <a:pPr>
                <a:defRPr/>
              </a:pPr>
              <a:t>‹#›</a:t>
            </a:fld>
            <a:endParaRPr lang="en-US" dirty="0"/>
          </a:p>
        </p:txBody>
      </p:sp>
    </p:spTree>
    <p:extLst>
      <p:ext uri="{BB962C8B-B14F-4D97-AF65-F5344CB8AC3E}">
        <p14:creationId xmlns:p14="http://schemas.microsoft.com/office/powerpoint/2010/main" val="3539676359"/>
      </p:ext>
    </p:extLst>
  </p:cSld>
  <p:clrMapOvr>
    <a:masterClrMapping/>
  </p:clrMapOvr>
</p:sldLayout>
</file>

<file path=ppt/slideLayouts/slideLayout17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AD32623-F10E-824D-9C0B-03E50445F16D}" type="slidenum">
              <a:rPr lang="en-US" smtClean="0"/>
              <a:pPr>
                <a:defRPr/>
              </a:pPr>
              <a:t>‹#›</a:t>
            </a:fld>
            <a:endParaRPr lang="en-US" dirty="0"/>
          </a:p>
        </p:txBody>
      </p:sp>
    </p:spTree>
    <p:extLst>
      <p:ext uri="{BB962C8B-B14F-4D97-AF65-F5344CB8AC3E}">
        <p14:creationId xmlns:p14="http://schemas.microsoft.com/office/powerpoint/2010/main" val="2625221302"/>
      </p:ext>
    </p:extLst>
  </p:cSld>
  <p:clrMapOvr>
    <a:masterClrMapping/>
  </p:clrMapOvr>
</p:sldLayout>
</file>

<file path=ppt/slideLayouts/slideLayout1773.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648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09FF255-E2E5-9940-AF97-1F85884987DB}" type="slidenum">
              <a:rPr lang="en-US" smtClean="0"/>
              <a:pPr>
                <a:defRPr/>
              </a:pPr>
              <a:t>‹#›</a:t>
            </a:fld>
            <a:endParaRPr lang="en-US" dirty="0"/>
          </a:p>
        </p:txBody>
      </p:sp>
    </p:spTree>
    <p:extLst>
      <p:ext uri="{BB962C8B-B14F-4D97-AF65-F5344CB8AC3E}">
        <p14:creationId xmlns:p14="http://schemas.microsoft.com/office/powerpoint/2010/main" val="693481710"/>
      </p:ext>
    </p:extLst>
  </p:cSld>
  <p:clrMapOvr>
    <a:masterClrMapping/>
  </p:clrMapOvr>
</p:sldLayout>
</file>

<file path=ppt/slideLayouts/slideLayout177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7813"/>
            <a:ext cx="8229600" cy="1139825"/>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457200" y="1600200"/>
            <a:ext cx="4038600" cy="21891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91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57200" y="3941763"/>
            <a:ext cx="4038600" cy="2189162"/>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3941763"/>
            <a:ext cx="4038600" cy="2189162"/>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0221146-C001-324B-8343-82B86556E392}" type="slidenum">
              <a:rPr lang="en-US" smtClean="0"/>
              <a:pPr>
                <a:defRPr/>
              </a:pPr>
              <a:t>‹#›</a:t>
            </a:fld>
            <a:endParaRPr lang="en-US" dirty="0"/>
          </a:p>
        </p:txBody>
      </p:sp>
    </p:spTree>
    <p:extLst>
      <p:ext uri="{BB962C8B-B14F-4D97-AF65-F5344CB8AC3E}">
        <p14:creationId xmlns:p14="http://schemas.microsoft.com/office/powerpoint/2010/main" val="3266107427"/>
      </p:ext>
    </p:extLst>
  </p:cSld>
  <p:clrMapOvr>
    <a:masterClrMapping/>
  </p:clrMapOvr>
</p:sldLayout>
</file>

<file path=ppt/slideLayouts/slideLayout177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4DD148D-613E-804B-BCF2-DC93AC31865D}" type="slidenum">
              <a:rPr lang="en-US" smtClean="0"/>
              <a:pPr>
                <a:defRPr/>
              </a:pPr>
              <a:t>‹#›</a:t>
            </a:fld>
            <a:endParaRPr lang="en-US" dirty="0"/>
          </a:p>
        </p:txBody>
      </p:sp>
    </p:spTree>
    <p:extLst>
      <p:ext uri="{BB962C8B-B14F-4D97-AF65-F5344CB8AC3E}">
        <p14:creationId xmlns:p14="http://schemas.microsoft.com/office/powerpoint/2010/main" val="306256803"/>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37A7880B-1CDA-5C4A-B179-016C076D4C9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744609785"/>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D9C6C424-73E8-AB48-8457-780A5E0C45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84733770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p:txBody>
          <a:bodyPr/>
          <a:lstStyle>
            <a:lvl1pPr algn="ctr">
              <a:defRPr/>
            </a:lvl1pPr>
          </a:lstStyle>
          <a:p>
            <a:pPr>
              <a:defRPr/>
            </a:pPr>
            <a:endParaRPr lang="en-US"/>
          </a:p>
        </p:txBody>
      </p:sp>
      <p:sp>
        <p:nvSpPr>
          <p:cNvPr id="4" name="Rectangle 24"/>
          <p:cNvSpPr>
            <a:spLocks noGrp="1" noChangeArrowheads="1"/>
          </p:cNvSpPr>
          <p:nvPr>
            <p:ph type="ftr" sz="quarter" idx="11"/>
          </p:nvPr>
        </p:nvSpPr>
        <p:spPr/>
        <p:txBody>
          <a:bodyPr/>
          <a:lstStyle>
            <a:lvl1pPr>
              <a:defRPr/>
            </a:lvl1pPr>
          </a:lstStyle>
          <a:p>
            <a:pPr>
              <a:defRPr/>
            </a:pPr>
            <a:endParaRPr lang="en-US"/>
          </a:p>
        </p:txBody>
      </p:sp>
      <p:sp>
        <p:nvSpPr>
          <p:cNvPr id="5" name="Rectangle 25"/>
          <p:cNvSpPr>
            <a:spLocks noGrp="1" noChangeArrowheads="1"/>
          </p:cNvSpPr>
          <p:nvPr>
            <p:ph type="sldNum" sz="quarter" idx="12"/>
          </p:nvPr>
        </p:nvSpPr>
        <p:spPr/>
        <p:txBody>
          <a:bodyPr/>
          <a:lstStyle>
            <a:lvl1pPr>
              <a:defRPr/>
            </a:lvl1pPr>
          </a:lstStyle>
          <a:p>
            <a:fld id="{4330DC4B-500B-7E48-BE97-43C5A315299A}" type="slidenum">
              <a:rPr lang="en-US"/>
              <a:pPr/>
              <a:t>‹#›</a:t>
            </a:fld>
            <a:endParaRPr lang="en-US"/>
          </a:p>
        </p:txBody>
      </p:sp>
    </p:spTree>
    <p:extLst>
      <p:ext uri="{BB962C8B-B14F-4D97-AF65-F5344CB8AC3E}">
        <p14:creationId xmlns:p14="http://schemas.microsoft.com/office/powerpoint/2010/main" val="2113547100"/>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0178BE80-9795-FD44-82CA-6D48FA8CE2A1}"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865337028"/>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26EEC99-1667-1F4F-83B2-2EC92084124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789636824"/>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328E34D3-EA7E-A346-8094-A08D636CEE4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245423008"/>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4F26D427-B5D9-A14F-A572-38D0F3AC2F5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190218435"/>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396034D-F6FC-4640-901C-D0D8E7ECDC6B}"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520565472"/>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D3425389-0EA2-9840-BC57-68455C97B25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924125109"/>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7C12AAA-E408-5E4C-8A47-6CBAC29145A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49472464"/>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6613" y="1752600"/>
            <a:ext cx="3810000" cy="43735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4AB52AF7-613B-AE4C-91DD-4F15E8FE29A8}"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727275454"/>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6066A6D1-92C8-654D-AA12-9FC0E5687F9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862495981"/>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37A7880B-1CDA-5C4A-B179-016C076D4C9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91674488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EAFA3FF4-958C-9C46-A1DB-51F948B8F7D3}"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3292984352"/>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D9C6C424-73E8-AB48-8457-780A5E0C45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110942424"/>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0178BE80-9795-FD44-82CA-6D48FA8CE2A1}"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057174279"/>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26EEC99-1667-1F4F-83B2-2EC92084124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058016645"/>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328E34D3-EA7E-A346-8094-A08D636CEE4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441330494"/>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4F26D427-B5D9-A14F-A572-38D0F3AC2F5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623031920"/>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E99BAC72-79A8-8C42-812F-50A9BAD05F3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694853560"/>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0CC15E9-C9E8-5E42-A5A5-D577AE772F5F}"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858194065"/>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17DC464-3654-7941-A9A4-407AA82856DD}"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15636114"/>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14E361D1-A39F-E740-A617-DF7E42D80293}"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871087050"/>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454FB98D-5AEC-B640-93ED-72ADDA56977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18881272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CD677A7B-80D2-CA4B-BADA-6AA28C80E447}" type="slidenum">
              <a:rPr lang="en-US" smtClean="0"/>
              <a:pPr/>
              <a:t>‹#›</a:t>
            </a:fld>
            <a:endParaRPr lang="en-US" dirty="0"/>
          </a:p>
        </p:txBody>
      </p:sp>
    </p:spTree>
    <p:extLst>
      <p:ext uri="{BB962C8B-B14F-4D97-AF65-F5344CB8AC3E}">
        <p14:creationId xmlns:p14="http://schemas.microsoft.com/office/powerpoint/2010/main" val="359814352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120650"/>
            <a:ext cx="9144000" cy="1430338"/>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0" y="1752601"/>
            <a:ext cx="9144000" cy="43735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7704ED7D-A106-5F4A-89DA-30264F7B62B2}"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2859466317"/>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45EA5961-F479-354B-959C-742D69E1CBAA}"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008348427"/>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CED3345D-3ADB-2D45-A335-E772923EC9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656135864"/>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F1561075-4A8D-1A49-BAC5-46F76FCC1823}"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770359941"/>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747BB0F-3522-A343-8C46-401109D8460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177236698"/>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8FF7253E-2D08-C24E-AB6C-5DF89B8411E5}"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136809313"/>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A3CF55DF-013E-4A4F-8262-D3F8862EF592}"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957073197"/>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396034D-F6FC-4640-901C-D0D8E7ECDC6B}"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506328408"/>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D3425389-0EA2-9840-BC57-68455C97B25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635620703"/>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7C12AAA-E408-5E4C-8A47-6CBAC29145A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412805075"/>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6613" y="1752600"/>
            <a:ext cx="3810000" cy="43735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4AB52AF7-613B-AE4C-91DD-4F15E8FE29A8}"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17004082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64462CA3-F348-BF42-8EC4-1BCC118D7D4B}"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3941960866"/>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6066A6D1-92C8-654D-AA12-9FC0E5687F9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575802361"/>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37A7880B-1CDA-5C4A-B179-016C076D4C9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663221579"/>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D9C6C424-73E8-AB48-8457-780A5E0C45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458478905"/>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0178BE80-9795-FD44-82CA-6D48FA8CE2A1}"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445615712"/>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26EEC99-1667-1F4F-83B2-2EC92084124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410786634"/>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328E34D3-EA7E-A346-8094-A08D636CEE4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431365387"/>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4F26D427-B5D9-A14F-A572-38D0F3AC2F5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54384497"/>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E99BAC72-79A8-8C42-812F-50A9BAD05F3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259903522"/>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0CC15E9-C9E8-5E42-A5A5-D577AE772F5F}"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769436000"/>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17DC464-3654-7941-A9A4-407AA82856DD}"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93693113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2" y="1752601"/>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1"/>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01F6B41F-49BB-C24E-B592-E32D3FA25219}"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1825122857"/>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14E361D1-A39F-E740-A617-DF7E42D80293}"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517900806"/>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454FB98D-5AEC-B640-93ED-72ADDA56977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762908990"/>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45EA5961-F479-354B-959C-742D69E1CBAA}"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898870764"/>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CED3345D-3ADB-2D45-A335-E772923EC9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73736388"/>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F1561075-4A8D-1A49-BAC5-46F76FCC1823}"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755061276"/>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747BB0F-3522-A343-8C46-401109D8460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284948137"/>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8FF7253E-2D08-C24E-AB6C-5DF89B8411E5}"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207922844"/>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A3CF55DF-013E-4A4F-8262-D3F8862EF592}"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996442749"/>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396034D-F6FC-4640-901C-D0D8E7ECDC6B}"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989242925"/>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D3425389-0EA2-9840-BC57-68455C97B25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02067557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8" name="Footer Placeholder 7"/>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9" name="Slide Number Placeholder 8"/>
          <p:cNvSpPr>
            <a:spLocks noGrp="1"/>
          </p:cNvSpPr>
          <p:nvPr>
            <p:ph type="sldNum" sz="quarter" idx="12"/>
          </p:nvPr>
        </p:nvSpPr>
        <p:spPr/>
        <p:txBody>
          <a:bodyPr/>
          <a:lstStyle>
            <a:lvl1pPr>
              <a:defRPr/>
            </a:lvl1pPr>
          </a:lstStyle>
          <a:p>
            <a:fld id="{F7F65168-19AC-D74E-B2DD-BB9CD8BFFF9A}"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2196903872"/>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7C12AAA-E408-5E4C-8A47-6CBAC29145A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188190258"/>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6613" y="1752600"/>
            <a:ext cx="3810000" cy="43735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4AB52AF7-613B-AE4C-91DD-4F15E8FE29A8}"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850688382"/>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6066A6D1-92C8-654D-AA12-9FC0E5687F9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747219663"/>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37A7880B-1CDA-5C4A-B179-016C076D4C9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398085977"/>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D9C6C424-73E8-AB48-8457-780A5E0C45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410344504"/>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0178BE80-9795-FD44-82CA-6D48FA8CE2A1}"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785934703"/>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26EEC99-1667-1F4F-83B2-2EC92084124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679150158"/>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328E34D3-EA7E-A346-8094-A08D636CEE4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394373564"/>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4F26D427-B5D9-A14F-A572-38D0F3AC2F5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594268324"/>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E8A5EAE-9C80-0E42-BD7C-CAAFA2037C7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33333652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4" name="Footer Placeholder 3"/>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5" name="Slide Number Placeholder 4"/>
          <p:cNvSpPr>
            <a:spLocks noGrp="1"/>
          </p:cNvSpPr>
          <p:nvPr>
            <p:ph type="sldNum" sz="quarter" idx="12"/>
          </p:nvPr>
        </p:nvSpPr>
        <p:spPr/>
        <p:txBody>
          <a:bodyPr/>
          <a:lstStyle>
            <a:lvl1pPr>
              <a:defRPr/>
            </a:lvl1pPr>
          </a:lstStyle>
          <a:p>
            <a:fld id="{09FCAEA1-2B8D-9345-8A8F-D0DF7DEA3903}"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1532141206"/>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CFE0994-F143-484E-8CBA-32D7DB66EB37}"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721639662"/>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D547EEB-F8AF-2C4C-84B7-390B4EC769C3}"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295349587"/>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C237D38-4C1A-CC42-BD73-0508AF608D6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613311584"/>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1541718-7155-7E4B-A55B-F60D5A94F3B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509776001"/>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AA69C79-2D42-BE4B-9856-4774AAA1C02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880924583"/>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B528BAD-F5BD-6343-A446-D3113048154E}"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067597891"/>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7DA9831-1943-5742-99BB-87E9686EAF4C}"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326637272"/>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552A5A4-4038-C344-B824-1B1DF1D102E7}"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537588975"/>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F06322F-B528-3A4E-9ACF-B439C0563A2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316590980"/>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93CEBAF-7120-074E-9137-655E32D232A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615600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3" name="Footer Placeholder 2"/>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4" name="Slide Number Placeholder 3"/>
          <p:cNvSpPr>
            <a:spLocks noGrp="1"/>
          </p:cNvSpPr>
          <p:nvPr>
            <p:ph type="sldNum" sz="quarter" idx="12"/>
          </p:nvPr>
        </p:nvSpPr>
        <p:spPr/>
        <p:txBody>
          <a:bodyPr/>
          <a:lstStyle>
            <a:lvl1pPr>
              <a:defRPr/>
            </a:lvl1pPr>
          </a:lstStyle>
          <a:p>
            <a:fld id="{DE70222F-3D97-2041-B5C8-03D69B916838}"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38436179"/>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396034D-F6FC-4640-901C-D0D8E7ECDC6B}"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143947997"/>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D3425389-0EA2-9840-BC57-68455C97B25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088999305"/>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7C12AAA-E408-5E4C-8A47-6CBAC29145A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889050604"/>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6613" y="1752600"/>
            <a:ext cx="3810000" cy="43735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4AB52AF7-613B-AE4C-91DD-4F15E8FE29A8}"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988825872"/>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6066A6D1-92C8-654D-AA12-9FC0E5687F9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677173548"/>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37A7880B-1CDA-5C4A-B179-016C076D4C9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054515718"/>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D9C6C424-73E8-AB48-8457-780A5E0C45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546620305"/>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0178BE80-9795-FD44-82CA-6D48FA8CE2A1}"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917366902"/>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26EEC99-1667-1F4F-83B2-2EC92084124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761347805"/>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328E34D3-EA7E-A346-8094-A08D636CEE4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12765572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5C52CCBE-C430-D34B-BAB3-0B367714026C}"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1731089881"/>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4F26D427-B5D9-A14F-A572-38D0F3AC2F5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042307520"/>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E80B3117-1023-FF44-A202-C53C3E9556D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14477399"/>
      </p:ext>
    </p:extLst>
  </p:cSld>
  <p:clrMapOvr>
    <a:masterClrMapping/>
  </p:clrMapOvr>
  <p:transition>
    <p:fade thruBlk="1"/>
  </p:transition>
</p:sldLayout>
</file>

<file path=ppt/slideLayouts/slideLayout2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59740C8D-352C-7C4C-A0E1-8C9344D7EBF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61181236"/>
      </p:ext>
    </p:extLst>
  </p:cSld>
  <p:clrMapOvr>
    <a:masterClrMapping/>
  </p:clrMapOvr>
  <p:transition>
    <p:fade thruBlk="1"/>
  </p:transition>
</p:sldLayout>
</file>

<file path=ppt/slideLayouts/slideLayout2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FB8DF0F7-468F-BE42-99D4-4F4BB6C99E9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88006402"/>
      </p:ext>
    </p:extLst>
  </p:cSld>
  <p:clrMapOvr>
    <a:masterClrMapping/>
  </p:clrMapOvr>
  <p:transition>
    <p:fade thruBlk="1"/>
  </p:transition>
</p:sldLayout>
</file>

<file path=ppt/slideLayouts/slideLayout2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0E950A81-23DD-A14E-8957-D633EC864D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18806720"/>
      </p:ext>
    </p:extLst>
  </p:cSld>
  <p:clrMapOvr>
    <a:masterClrMapping/>
  </p:clrMapOvr>
  <p:transition>
    <p:fade thruBlk="1"/>
  </p:transition>
</p:sldLayout>
</file>

<file path=ppt/slideLayouts/slideLayout2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9" name="Slide Number Placeholder 5"/>
          <p:cNvSpPr>
            <a:spLocks noGrp="1"/>
          </p:cNvSpPr>
          <p:nvPr>
            <p:ph type="sldNum" sz="quarter" idx="12"/>
          </p:nvPr>
        </p:nvSpPr>
        <p:spPr/>
        <p:txBody>
          <a:bodyPr/>
          <a:lstStyle>
            <a:lvl1pPr>
              <a:defRPr/>
            </a:lvl1pPr>
          </a:lstStyle>
          <a:p>
            <a:pPr>
              <a:defRPr/>
            </a:pPr>
            <a:fld id="{AEF1310F-C223-E74F-97A9-EE57CEE8039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5146343"/>
      </p:ext>
    </p:extLst>
  </p:cSld>
  <p:clrMapOvr>
    <a:masterClrMapping/>
  </p:clrMapOvr>
  <p:transition>
    <p:fade thruBlk="1"/>
  </p:transition>
</p:sldLayout>
</file>

<file path=ppt/slideLayouts/slideLayout2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5" name="Slide Number Placeholder 5"/>
          <p:cNvSpPr>
            <a:spLocks noGrp="1"/>
          </p:cNvSpPr>
          <p:nvPr>
            <p:ph type="sldNum" sz="quarter" idx="12"/>
          </p:nvPr>
        </p:nvSpPr>
        <p:spPr/>
        <p:txBody>
          <a:bodyPr/>
          <a:lstStyle>
            <a:lvl1pPr>
              <a:defRPr/>
            </a:lvl1pPr>
          </a:lstStyle>
          <a:p>
            <a:pPr>
              <a:defRPr/>
            </a:pPr>
            <a:fld id="{94EF6AC4-344A-654B-8589-17C4D7E55D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29063508"/>
      </p:ext>
    </p:extLst>
  </p:cSld>
  <p:clrMapOvr>
    <a:masterClrMapping/>
  </p:clrMapOvr>
  <p:transition>
    <p:fade thruBlk="1"/>
  </p:transition>
</p:sldLayout>
</file>

<file path=ppt/slideLayouts/slideLayout2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4" name="Slide Number Placeholder 5"/>
          <p:cNvSpPr>
            <a:spLocks noGrp="1"/>
          </p:cNvSpPr>
          <p:nvPr>
            <p:ph type="sldNum" sz="quarter" idx="12"/>
          </p:nvPr>
        </p:nvSpPr>
        <p:spPr/>
        <p:txBody>
          <a:bodyPr/>
          <a:lstStyle>
            <a:lvl1pPr>
              <a:defRPr/>
            </a:lvl1pPr>
          </a:lstStyle>
          <a:p>
            <a:pPr>
              <a:defRPr/>
            </a:pPr>
            <a:fld id="{C4178E5F-33D0-434E-8001-D3EFEF41ABD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19913954"/>
      </p:ext>
    </p:extLst>
  </p:cSld>
  <p:clrMapOvr>
    <a:masterClrMapping/>
  </p:clrMapOvr>
  <p:transition>
    <p:fade thruBlk="1"/>
  </p:transition>
</p:sldLayout>
</file>

<file path=ppt/slideLayouts/slideLayout2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65CF6C6A-FF90-B049-86D2-D545983D7B3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75687953"/>
      </p:ext>
    </p:extLst>
  </p:cSld>
  <p:clrMapOvr>
    <a:masterClrMapping/>
  </p:clrMapOvr>
  <p:transition>
    <p:fade thruBlk="1"/>
  </p:transition>
</p:sldLayout>
</file>

<file path=ppt/slideLayouts/slideLayout2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A3A3E186-8902-BC4C-995E-9CBEB464388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29371693"/>
      </p:ext>
    </p:extLst>
  </p:cSld>
  <p:clrMapOvr>
    <a:masterClrMapping/>
  </p:clrMapOvr>
  <p:transition>
    <p:fade thruBlk="1"/>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BDB8D5E4-0813-B14C-8A2B-6C17FBFA4505}"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1899182895"/>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36F72286-39D1-B34D-8750-2B2EAD8EB42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85307932"/>
      </p:ext>
    </p:extLst>
  </p:cSld>
  <p:clrMapOvr>
    <a:masterClrMapping/>
  </p:clrMapOvr>
  <p:transition>
    <p:fade thruBlk="1"/>
  </p:transition>
</p:sldLayout>
</file>

<file path=ppt/slideLayouts/slideLayout2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897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8975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D44045CD-01A2-224D-B2CF-38044E2FF4C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73492810"/>
      </p:ext>
    </p:extLst>
  </p:cSld>
  <p:clrMapOvr>
    <a:masterClrMapping/>
  </p:clrMapOvr>
  <p:transition>
    <p:fade thruBlk="1"/>
  </p:transition>
</p:sldLayout>
</file>

<file path=ppt/slideLayouts/slideLayout2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882538F-A083-584F-AE0D-76C02968ACB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11648042"/>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2EE6320-79C2-FA49-9AAD-7EE768567B0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38468301"/>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C3D4219-05E2-744F-AAF4-62687DF3C1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49893921"/>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F15BF2C-DF42-7C4E-A974-1EF034DF44D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70891802"/>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A18A1C38-12C9-9C4D-BFD3-3E9A3721257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56694749"/>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8C8A3D00-41C4-D646-9EC5-A8AAAEBC1F4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39373792"/>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78AE2EEF-6763-A546-B957-74EFB0449BF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08089718"/>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A0B869F-97F2-874E-9C2A-42FD7D656DE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3036839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86901233-1B01-2A47-9AEA-82FF71CD22A8}"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843325774"/>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4B75A8D-ABF6-064E-AA92-28CBDC088FF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05317622"/>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3B30FD2-5C3B-0A4F-B281-4DAE89742C9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8084124"/>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ACDA6E8-0732-BB41-9316-1AD8B07064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8177553"/>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4267200"/>
            <a:ext cx="9140825" cy="2590800"/>
            <a:chOff x="2" y="2688"/>
            <a:chExt cx="5758" cy="1632"/>
          </a:xfrm>
        </p:grpSpPr>
        <p:sp>
          <p:nvSpPr>
            <p:cNvPr id="5"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grpSp>
          <p:nvGrpSpPr>
            <p:cNvPr id="6" name="Group 4"/>
            <p:cNvGrpSpPr>
              <a:grpSpLocks/>
            </p:cNvGrpSpPr>
            <p:nvPr/>
          </p:nvGrpSpPr>
          <p:grpSpPr bwMode="auto">
            <a:xfrm>
              <a:off x="1776" y="3024"/>
              <a:ext cx="3929" cy="1290"/>
              <a:chOff x="1776" y="3024"/>
              <a:chExt cx="3929" cy="1290"/>
            </a:xfrm>
          </p:grpSpPr>
          <p:grpSp>
            <p:nvGrpSpPr>
              <p:cNvPr id="7" name="Group 5"/>
              <p:cNvGrpSpPr>
                <a:grpSpLocks/>
              </p:cNvGrpSpPr>
              <p:nvPr/>
            </p:nvGrpSpPr>
            <p:grpSpPr bwMode="auto">
              <a:xfrm>
                <a:off x="2268" y="3934"/>
                <a:ext cx="638" cy="377"/>
                <a:chOff x="2268" y="3934"/>
                <a:chExt cx="638" cy="377"/>
              </a:xfrm>
            </p:grpSpPr>
            <p:sp>
              <p:nvSpPr>
                <p:cNvPr id="60"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1"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2"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3"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4"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5"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6"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7"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sp>
            <p:nvSpPr>
              <p:cNvPr id="8"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9"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0"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1"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2"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3"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4"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5"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6"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7"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8"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9"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0"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1"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2"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3"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24"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25"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6"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7"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8"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29"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0"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1"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2"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3"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4"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6"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7"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8"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9"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40"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1"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3"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4"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5"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6"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7"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nvGrpSpPr>
              <p:cNvPr id="48" name="Group 54"/>
              <p:cNvGrpSpPr>
                <a:grpSpLocks/>
              </p:cNvGrpSpPr>
              <p:nvPr/>
            </p:nvGrpSpPr>
            <p:grpSpPr bwMode="auto">
              <a:xfrm>
                <a:off x="4546" y="3608"/>
                <a:ext cx="518" cy="319"/>
                <a:chOff x="4546" y="3608"/>
                <a:chExt cx="518" cy="319"/>
              </a:xfrm>
            </p:grpSpPr>
            <p:sp>
              <p:nvSpPr>
                <p:cNvPr id="54"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55"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56"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57"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58"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59"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grpSp>
            <p:nvGrpSpPr>
              <p:cNvPr id="49" name="Group 61"/>
              <p:cNvGrpSpPr>
                <a:grpSpLocks/>
              </p:cNvGrpSpPr>
              <p:nvPr/>
            </p:nvGrpSpPr>
            <p:grpSpPr bwMode="auto">
              <a:xfrm>
                <a:off x="5381" y="3085"/>
                <a:ext cx="227" cy="132"/>
                <a:chOff x="5381" y="3085"/>
                <a:chExt cx="227" cy="132"/>
              </a:xfrm>
            </p:grpSpPr>
            <p:sp>
              <p:nvSpPr>
                <p:cNvPr id="50"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51"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52"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53"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grpSp>
        </p:grpSp>
      </p:grpSp>
      <p:sp>
        <p:nvSpPr>
          <p:cNvPr id="36930" name="Rectangle 66"/>
          <p:cNvSpPr>
            <a:spLocks noGrp="1" noChangeArrowheads="1"/>
          </p:cNvSpPr>
          <p:nvPr>
            <p:ph type="ctrTitle" sz="quarter"/>
          </p:nvPr>
        </p:nvSpPr>
        <p:spPr>
          <a:xfrm>
            <a:off x="685800" y="1692275"/>
            <a:ext cx="7772400" cy="1736725"/>
          </a:xfrm>
        </p:spPr>
        <p:txBody>
          <a:bodyPr anchor="b"/>
          <a:lstStyle>
            <a:lvl1pPr>
              <a:defRPr sz="5400" b="1" i="0">
                <a:latin typeface="Arial" panose="020B0604020202020204" pitchFamily="34" charset="0"/>
              </a:defRPr>
            </a:lvl1pPr>
          </a:lstStyle>
          <a:p>
            <a:r>
              <a:rPr lang="en-US" dirty="0"/>
              <a:t>Click to edit Master title style</a:t>
            </a:r>
          </a:p>
        </p:txBody>
      </p:sp>
      <p:sp>
        <p:nvSpPr>
          <p:cNvPr id="36931"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10" charset="2"/>
              <a:buNone/>
              <a:defRPr b="1" i="0">
                <a:latin typeface="Arial" panose="020B0604020202020204" pitchFamily="34" charset="0"/>
              </a:defRPr>
            </a:lvl1pPr>
          </a:lstStyle>
          <a:p>
            <a:r>
              <a:rPr lang="en-US" dirty="0"/>
              <a:t>Click to edit Master subtitle style</a:t>
            </a:r>
          </a:p>
        </p:txBody>
      </p:sp>
      <p:sp>
        <p:nvSpPr>
          <p:cNvPr id="68" name="Rectangle 68"/>
          <p:cNvSpPr>
            <a:spLocks noGrp="1" noChangeArrowheads="1"/>
          </p:cNvSpPr>
          <p:nvPr>
            <p:ph type="dt" sz="quarter" idx="10"/>
          </p:nvPr>
        </p:nvSpPr>
        <p:spPr/>
        <p:txBody>
          <a:bodyPr/>
          <a:lstStyle>
            <a:lvl1pPr>
              <a:defRPr b="1" i="0" smtClean="0">
                <a:latin typeface="Arial" panose="020B0604020202020204" pitchFamily="34" charset="0"/>
              </a:defRPr>
            </a:lvl1pPr>
          </a:lstStyle>
          <a:p>
            <a:pPr>
              <a:defRPr/>
            </a:pPr>
            <a:endParaRPr lang="en-US" dirty="0">
              <a:solidFill>
                <a:srgbClr val="FFFFFF"/>
              </a:solidFill>
            </a:endParaRPr>
          </a:p>
        </p:txBody>
      </p:sp>
      <p:sp>
        <p:nvSpPr>
          <p:cNvPr id="69" name="Rectangle 69"/>
          <p:cNvSpPr>
            <a:spLocks noGrp="1" noChangeArrowheads="1"/>
          </p:cNvSpPr>
          <p:nvPr>
            <p:ph type="ftr" sz="quarter" idx="11"/>
          </p:nvPr>
        </p:nvSpPr>
        <p:spPr/>
        <p:txBody>
          <a:bodyPr/>
          <a:lstStyle>
            <a:lvl1pPr>
              <a:defRPr b="1" i="0" smtClean="0">
                <a:latin typeface="Arial" panose="020B0604020202020204" pitchFamily="34" charset="0"/>
              </a:defRPr>
            </a:lvl1pPr>
          </a:lstStyle>
          <a:p>
            <a:pPr>
              <a:defRPr/>
            </a:pPr>
            <a:endParaRPr lang="en-US" dirty="0">
              <a:solidFill>
                <a:srgbClr val="FFFFFF"/>
              </a:solidFill>
            </a:endParaRPr>
          </a:p>
        </p:txBody>
      </p:sp>
      <p:sp>
        <p:nvSpPr>
          <p:cNvPr id="70" name="Rectangle 70"/>
          <p:cNvSpPr>
            <a:spLocks noGrp="1" noChangeArrowheads="1"/>
          </p:cNvSpPr>
          <p:nvPr>
            <p:ph type="sldNum" sz="quarter" idx="12"/>
          </p:nvPr>
        </p:nvSpPr>
        <p:spPr/>
        <p:txBody>
          <a:bodyPr/>
          <a:lstStyle>
            <a:lvl1pPr>
              <a:defRPr b="1" i="0" smtClean="0">
                <a:latin typeface="Arial" panose="020B0604020202020204" pitchFamily="34" charset="0"/>
              </a:defRPr>
            </a:lvl1pPr>
          </a:lstStyle>
          <a:p>
            <a:pPr>
              <a:defRPr/>
            </a:pPr>
            <a:fld id="{B40D0E9C-8909-F543-8160-0C3EFADF8774}"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874498404"/>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6530F04-8252-8D49-8621-066D1670D60A}"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231720428"/>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33A6FC8-65C5-EE46-930C-3270F032CB73}"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531949477"/>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318810A-0F3A-DF41-847D-90F4AF9A97B5}"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688143902"/>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8B4CC3-4ECF-B145-B927-1A62075A6AE2}"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321608174"/>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DCF0855-1D9A-5C49-A473-2DC89C861AD5}"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877767406"/>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7489B50-8D29-1841-A446-E019A16FC2C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52447774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5" y="120651"/>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1"/>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D4F3D9CE-F838-AC4D-B0B7-162A5782B527}"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3666107189"/>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86EC3F-B173-9B4C-AF0B-61D09239A207}"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937986811"/>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4C8E438-63FA-3B4C-B8D0-D190FBA64EE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148649711"/>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E074ECF-F29F-0244-BA66-426363CF7A58}"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345779552"/>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D5A887B-9F58-F54A-93BD-8EC42C50FD4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2137188"/>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6E45881-6E9F-0645-AAFA-A4B91A099122}"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525332517"/>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648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D92435C-754B-A748-BB2D-718E14EE68A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973861863"/>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7813"/>
            <a:ext cx="8229600" cy="1139825"/>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457200" y="1600200"/>
            <a:ext cx="4038600" cy="21891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91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57200" y="3941763"/>
            <a:ext cx="4038600" cy="2189162"/>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3941763"/>
            <a:ext cx="4038600" cy="2189162"/>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046C1B6-4DDF-E249-9524-099795511B8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413549439"/>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E80B3117-1023-FF44-A202-C53C3E9556D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9148132"/>
      </p:ext>
    </p:extLst>
  </p:cSld>
  <p:clrMapOvr>
    <a:masterClrMapping/>
  </p:clrMapOvr>
  <p:transition>
    <p:fade thruBlk="1"/>
  </p:transition>
</p:sldLayout>
</file>

<file path=ppt/slideLayouts/slideLayout2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59740C8D-352C-7C4C-A0E1-8C9344D7EBF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09664977"/>
      </p:ext>
    </p:extLst>
  </p:cSld>
  <p:clrMapOvr>
    <a:masterClrMapping/>
  </p:clrMapOvr>
  <p:transition>
    <p:fade thruBlk="1"/>
  </p:transition>
</p:sldLayout>
</file>

<file path=ppt/slideLayouts/slideLayout2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FB8DF0F7-468F-BE42-99D4-4F4BB6C99E9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70970831"/>
      </p:ext>
    </p:extLst>
  </p:cSld>
  <p:clrMapOvr>
    <a:masterClrMapping/>
  </p:clrMapOvr>
  <p:transition>
    <p:fade thruBlk="1"/>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794C05D6-D54A-E445-BB33-430AD74E7CDC}" type="slidenum">
              <a:rPr lang="en-US" smtClean="0"/>
              <a:pPr/>
              <a:t>‹#›</a:t>
            </a:fld>
            <a:endParaRPr lang="en-US" dirty="0"/>
          </a:p>
        </p:txBody>
      </p:sp>
    </p:spTree>
    <p:extLst>
      <p:ext uri="{BB962C8B-B14F-4D97-AF65-F5344CB8AC3E}">
        <p14:creationId xmlns:p14="http://schemas.microsoft.com/office/powerpoint/2010/main" val="119650576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Comic Sans MS" charset="0"/>
                <a:cs typeface="ＭＳ Ｐゴシック" charset="0"/>
              </a:defRPr>
            </a:lvl1pPr>
          </a:lstStyle>
          <a:p>
            <a:pPr>
              <a:defRPr/>
            </a:pPr>
            <a:fld id="{78FA95C1-CA4C-8745-B936-E1C7F7612E56}" type="slidenum">
              <a:rPr lang="en-US"/>
              <a:pPr>
                <a:defRPr/>
              </a:pPr>
              <a:t>‹#›</a:t>
            </a:fld>
            <a:endParaRPr lang="en-US"/>
          </a:p>
        </p:txBody>
      </p:sp>
    </p:spTree>
    <p:extLst>
      <p:ext uri="{BB962C8B-B14F-4D97-AF65-F5344CB8AC3E}">
        <p14:creationId xmlns:p14="http://schemas.microsoft.com/office/powerpoint/2010/main" val="2404073471"/>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0E950A81-23DD-A14E-8957-D633EC864D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55497350"/>
      </p:ext>
    </p:extLst>
  </p:cSld>
  <p:clrMapOvr>
    <a:masterClrMapping/>
  </p:clrMapOvr>
  <p:transition>
    <p:fade thruBlk="1"/>
  </p:transition>
</p:sldLayout>
</file>

<file path=ppt/slideLayouts/slideLayout3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9" name="Slide Number Placeholder 5"/>
          <p:cNvSpPr>
            <a:spLocks noGrp="1"/>
          </p:cNvSpPr>
          <p:nvPr>
            <p:ph type="sldNum" sz="quarter" idx="12"/>
          </p:nvPr>
        </p:nvSpPr>
        <p:spPr/>
        <p:txBody>
          <a:bodyPr/>
          <a:lstStyle>
            <a:lvl1pPr>
              <a:defRPr/>
            </a:lvl1pPr>
          </a:lstStyle>
          <a:p>
            <a:pPr>
              <a:defRPr/>
            </a:pPr>
            <a:fld id="{AEF1310F-C223-E74F-97A9-EE57CEE8039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99145896"/>
      </p:ext>
    </p:extLst>
  </p:cSld>
  <p:clrMapOvr>
    <a:masterClrMapping/>
  </p:clrMapOvr>
  <p:transition>
    <p:fade thruBlk="1"/>
  </p:transition>
</p:sldLayout>
</file>

<file path=ppt/slideLayouts/slideLayout3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5" name="Slide Number Placeholder 5"/>
          <p:cNvSpPr>
            <a:spLocks noGrp="1"/>
          </p:cNvSpPr>
          <p:nvPr>
            <p:ph type="sldNum" sz="quarter" idx="12"/>
          </p:nvPr>
        </p:nvSpPr>
        <p:spPr/>
        <p:txBody>
          <a:bodyPr/>
          <a:lstStyle>
            <a:lvl1pPr>
              <a:defRPr/>
            </a:lvl1pPr>
          </a:lstStyle>
          <a:p>
            <a:pPr>
              <a:defRPr/>
            </a:pPr>
            <a:fld id="{94EF6AC4-344A-654B-8589-17C4D7E55D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29757223"/>
      </p:ext>
    </p:extLst>
  </p:cSld>
  <p:clrMapOvr>
    <a:masterClrMapping/>
  </p:clrMapOvr>
  <p:transition>
    <p:fade thruBlk="1"/>
  </p:transition>
</p:sldLayout>
</file>

<file path=ppt/slideLayouts/slideLayout3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4" name="Slide Number Placeholder 5"/>
          <p:cNvSpPr>
            <a:spLocks noGrp="1"/>
          </p:cNvSpPr>
          <p:nvPr>
            <p:ph type="sldNum" sz="quarter" idx="12"/>
          </p:nvPr>
        </p:nvSpPr>
        <p:spPr/>
        <p:txBody>
          <a:bodyPr/>
          <a:lstStyle>
            <a:lvl1pPr>
              <a:defRPr/>
            </a:lvl1pPr>
          </a:lstStyle>
          <a:p>
            <a:pPr>
              <a:defRPr/>
            </a:pPr>
            <a:fld id="{C4178E5F-33D0-434E-8001-D3EFEF41ABD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02059676"/>
      </p:ext>
    </p:extLst>
  </p:cSld>
  <p:clrMapOvr>
    <a:masterClrMapping/>
  </p:clrMapOvr>
  <p:transition>
    <p:fade thruBlk="1"/>
  </p:transition>
</p:sldLayout>
</file>

<file path=ppt/slideLayouts/slideLayout3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65CF6C6A-FF90-B049-86D2-D545983D7B3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97693575"/>
      </p:ext>
    </p:extLst>
  </p:cSld>
  <p:clrMapOvr>
    <a:masterClrMapping/>
  </p:clrMapOvr>
  <p:transition>
    <p:fade thruBlk="1"/>
  </p:transition>
</p:sldLayout>
</file>

<file path=ppt/slideLayouts/slideLayout3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A3A3E186-8902-BC4C-995E-9CBEB464388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62864907"/>
      </p:ext>
    </p:extLst>
  </p:cSld>
  <p:clrMapOvr>
    <a:masterClrMapping/>
  </p:clrMapOvr>
  <p:transition>
    <p:fade thruBlk="1"/>
  </p:transition>
</p:sldLayout>
</file>

<file path=ppt/slideLayouts/slideLayout3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36F72286-39D1-B34D-8750-2B2EAD8EB42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37082374"/>
      </p:ext>
    </p:extLst>
  </p:cSld>
  <p:clrMapOvr>
    <a:masterClrMapping/>
  </p:clrMapOvr>
  <p:transition>
    <p:fade thruBlk="1"/>
  </p:transition>
</p:sldLayout>
</file>

<file path=ppt/slideLayouts/slideLayout3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897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8975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D44045CD-01A2-224D-B2CF-38044E2FF4C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56617303"/>
      </p:ext>
    </p:extLst>
  </p:cSld>
  <p:clrMapOvr>
    <a:masterClrMapping/>
  </p:clrMapOvr>
  <p:transition>
    <p:fade thruBlk="1"/>
  </p:transition>
</p:sldLayout>
</file>

<file path=ppt/slideLayouts/slideLayout30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4267200"/>
            <a:ext cx="9140825" cy="2590800"/>
            <a:chOff x="2" y="2688"/>
            <a:chExt cx="5758" cy="1632"/>
          </a:xfrm>
        </p:grpSpPr>
        <p:sp>
          <p:nvSpPr>
            <p:cNvPr id="5"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grpSp>
          <p:nvGrpSpPr>
            <p:cNvPr id="6" name="Group 4"/>
            <p:cNvGrpSpPr>
              <a:grpSpLocks/>
            </p:cNvGrpSpPr>
            <p:nvPr/>
          </p:nvGrpSpPr>
          <p:grpSpPr bwMode="auto">
            <a:xfrm>
              <a:off x="1776" y="3024"/>
              <a:ext cx="3929" cy="1290"/>
              <a:chOff x="1776" y="3024"/>
              <a:chExt cx="3929" cy="1290"/>
            </a:xfrm>
          </p:grpSpPr>
          <p:grpSp>
            <p:nvGrpSpPr>
              <p:cNvPr id="7" name="Group 5"/>
              <p:cNvGrpSpPr>
                <a:grpSpLocks/>
              </p:cNvGrpSpPr>
              <p:nvPr/>
            </p:nvGrpSpPr>
            <p:grpSpPr bwMode="auto">
              <a:xfrm>
                <a:off x="2268" y="3934"/>
                <a:ext cx="638" cy="377"/>
                <a:chOff x="2268" y="3934"/>
                <a:chExt cx="638" cy="377"/>
              </a:xfrm>
            </p:grpSpPr>
            <p:sp>
              <p:nvSpPr>
                <p:cNvPr id="60"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1"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2"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3"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4"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5"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6"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7"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sp>
            <p:nvSpPr>
              <p:cNvPr id="8"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9"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0"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1"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2"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3"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4"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5"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6"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7"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8"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9"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0"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1"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2"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3"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24"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25"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6"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7"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8"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29"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0"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1"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2"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3"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4"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6"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7"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8"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9"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40"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1"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3"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4"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5"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6"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7"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nvGrpSpPr>
              <p:cNvPr id="48" name="Group 54"/>
              <p:cNvGrpSpPr>
                <a:grpSpLocks/>
              </p:cNvGrpSpPr>
              <p:nvPr/>
            </p:nvGrpSpPr>
            <p:grpSpPr bwMode="auto">
              <a:xfrm>
                <a:off x="4546" y="3608"/>
                <a:ext cx="518" cy="319"/>
                <a:chOff x="4546" y="3608"/>
                <a:chExt cx="518" cy="319"/>
              </a:xfrm>
            </p:grpSpPr>
            <p:sp>
              <p:nvSpPr>
                <p:cNvPr id="54"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55"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56"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57"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58"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59"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grpSp>
            <p:nvGrpSpPr>
              <p:cNvPr id="49" name="Group 61"/>
              <p:cNvGrpSpPr>
                <a:grpSpLocks/>
              </p:cNvGrpSpPr>
              <p:nvPr/>
            </p:nvGrpSpPr>
            <p:grpSpPr bwMode="auto">
              <a:xfrm>
                <a:off x="5381" y="3085"/>
                <a:ext cx="227" cy="132"/>
                <a:chOff x="5381" y="3085"/>
                <a:chExt cx="227" cy="132"/>
              </a:xfrm>
            </p:grpSpPr>
            <p:sp>
              <p:nvSpPr>
                <p:cNvPr id="50"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51"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52"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53"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grpSp>
        </p:grpSp>
      </p:grpSp>
      <p:sp>
        <p:nvSpPr>
          <p:cNvPr id="36930" name="Rectangle 66"/>
          <p:cNvSpPr>
            <a:spLocks noGrp="1" noChangeArrowheads="1"/>
          </p:cNvSpPr>
          <p:nvPr>
            <p:ph type="ctrTitle" sz="quarter"/>
          </p:nvPr>
        </p:nvSpPr>
        <p:spPr>
          <a:xfrm>
            <a:off x="685800" y="1692275"/>
            <a:ext cx="7772400" cy="1736725"/>
          </a:xfrm>
        </p:spPr>
        <p:txBody>
          <a:bodyPr anchor="b"/>
          <a:lstStyle>
            <a:lvl1pPr>
              <a:defRPr sz="5400" b="1" i="0">
                <a:latin typeface="Arial" panose="020B0604020202020204" pitchFamily="34" charset="0"/>
              </a:defRPr>
            </a:lvl1pPr>
          </a:lstStyle>
          <a:p>
            <a:r>
              <a:rPr lang="en-US" dirty="0"/>
              <a:t>Click to edit Master title style</a:t>
            </a:r>
          </a:p>
        </p:txBody>
      </p:sp>
      <p:sp>
        <p:nvSpPr>
          <p:cNvPr id="36931"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10" charset="2"/>
              <a:buNone/>
              <a:defRPr b="1" i="0">
                <a:latin typeface="Arial" panose="020B0604020202020204" pitchFamily="34" charset="0"/>
              </a:defRPr>
            </a:lvl1pPr>
          </a:lstStyle>
          <a:p>
            <a:r>
              <a:rPr lang="en-US" dirty="0"/>
              <a:t>Click to edit Master subtitle style</a:t>
            </a:r>
          </a:p>
        </p:txBody>
      </p:sp>
      <p:sp>
        <p:nvSpPr>
          <p:cNvPr id="68" name="Rectangle 68"/>
          <p:cNvSpPr>
            <a:spLocks noGrp="1" noChangeArrowheads="1"/>
          </p:cNvSpPr>
          <p:nvPr>
            <p:ph type="dt" sz="quarter" idx="10"/>
          </p:nvPr>
        </p:nvSpPr>
        <p:spPr/>
        <p:txBody>
          <a:bodyPr/>
          <a:lstStyle>
            <a:lvl1pPr>
              <a:defRPr b="1" i="0" smtClean="0">
                <a:latin typeface="Arial" panose="020B0604020202020204" pitchFamily="34" charset="0"/>
              </a:defRPr>
            </a:lvl1pPr>
          </a:lstStyle>
          <a:p>
            <a:pPr>
              <a:defRPr/>
            </a:pPr>
            <a:endParaRPr lang="en-US" dirty="0">
              <a:solidFill>
                <a:srgbClr val="FFFFFF"/>
              </a:solidFill>
            </a:endParaRPr>
          </a:p>
        </p:txBody>
      </p:sp>
      <p:sp>
        <p:nvSpPr>
          <p:cNvPr id="69" name="Rectangle 69"/>
          <p:cNvSpPr>
            <a:spLocks noGrp="1" noChangeArrowheads="1"/>
          </p:cNvSpPr>
          <p:nvPr>
            <p:ph type="ftr" sz="quarter" idx="11"/>
          </p:nvPr>
        </p:nvSpPr>
        <p:spPr/>
        <p:txBody>
          <a:bodyPr/>
          <a:lstStyle>
            <a:lvl1pPr>
              <a:defRPr b="1" i="0" smtClean="0">
                <a:latin typeface="Arial" panose="020B0604020202020204" pitchFamily="34" charset="0"/>
              </a:defRPr>
            </a:lvl1pPr>
          </a:lstStyle>
          <a:p>
            <a:pPr>
              <a:defRPr/>
            </a:pPr>
            <a:endParaRPr lang="en-US" dirty="0">
              <a:solidFill>
                <a:srgbClr val="FFFFFF"/>
              </a:solidFill>
            </a:endParaRPr>
          </a:p>
        </p:txBody>
      </p:sp>
      <p:sp>
        <p:nvSpPr>
          <p:cNvPr id="70" name="Rectangle 70"/>
          <p:cNvSpPr>
            <a:spLocks noGrp="1" noChangeArrowheads="1"/>
          </p:cNvSpPr>
          <p:nvPr>
            <p:ph type="sldNum" sz="quarter" idx="12"/>
          </p:nvPr>
        </p:nvSpPr>
        <p:spPr/>
        <p:txBody>
          <a:bodyPr/>
          <a:lstStyle>
            <a:lvl1pPr>
              <a:defRPr b="1" i="0" smtClean="0">
                <a:latin typeface="Arial" panose="020B0604020202020204" pitchFamily="34" charset="0"/>
              </a:defRPr>
            </a:lvl1pPr>
          </a:lstStyle>
          <a:p>
            <a:pPr>
              <a:defRPr/>
            </a:pPr>
            <a:fld id="{B40D0E9C-8909-F543-8160-0C3EFADF8774}"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8327310"/>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6530F04-8252-8D49-8621-066D1670D60A}"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859216067"/>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Comic Sans MS" charset="0"/>
                <a:cs typeface="ＭＳ Ｐゴシック" charset="0"/>
              </a:defRPr>
            </a:lvl1pPr>
          </a:lstStyle>
          <a:p>
            <a:pPr>
              <a:defRPr/>
            </a:pPr>
            <a:fld id="{D5BEF66F-558A-F64C-8A24-31373A3DC8E9}" type="slidenum">
              <a:rPr lang="en-US"/>
              <a:pPr>
                <a:defRPr/>
              </a:pPr>
              <a:t>‹#›</a:t>
            </a:fld>
            <a:endParaRPr lang="en-US"/>
          </a:p>
        </p:txBody>
      </p:sp>
    </p:spTree>
    <p:extLst>
      <p:ext uri="{BB962C8B-B14F-4D97-AF65-F5344CB8AC3E}">
        <p14:creationId xmlns:p14="http://schemas.microsoft.com/office/powerpoint/2010/main" val="2696684521"/>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33A6FC8-65C5-EE46-930C-3270F032CB73}"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709486943"/>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318810A-0F3A-DF41-847D-90F4AF9A97B5}"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499298625"/>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8B4CC3-4ECF-B145-B927-1A62075A6AE2}"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095972762"/>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DCF0855-1D9A-5C49-A473-2DC89C861AD5}"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320259142"/>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7489B50-8D29-1841-A446-E019A16FC2C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98751384"/>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86EC3F-B173-9B4C-AF0B-61D09239A207}"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85773806"/>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4C8E438-63FA-3B4C-B8D0-D190FBA64EE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653381706"/>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E074ECF-F29F-0244-BA66-426363CF7A58}"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234501767"/>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D5A887B-9F58-F54A-93BD-8EC42C50FD4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66314894"/>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6E45881-6E9F-0645-AAFA-A4B91A099122}"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47802540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Comic Sans MS" charset="0"/>
                <a:cs typeface="ＭＳ Ｐゴシック" charset="0"/>
              </a:defRPr>
            </a:lvl1pPr>
          </a:lstStyle>
          <a:p>
            <a:pPr>
              <a:defRPr/>
            </a:pPr>
            <a:fld id="{C00C2675-A2D9-3C4E-80D7-AA3FDE51CECB}" type="slidenum">
              <a:rPr lang="en-US"/>
              <a:pPr>
                <a:defRPr/>
              </a:pPr>
              <a:t>‹#›</a:t>
            </a:fld>
            <a:endParaRPr lang="en-US"/>
          </a:p>
        </p:txBody>
      </p:sp>
    </p:spTree>
    <p:extLst>
      <p:ext uri="{BB962C8B-B14F-4D97-AF65-F5344CB8AC3E}">
        <p14:creationId xmlns:p14="http://schemas.microsoft.com/office/powerpoint/2010/main" val="502229464"/>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648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D92435C-754B-A748-BB2D-718E14EE68A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749051990"/>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7813"/>
            <a:ext cx="8229600" cy="1139825"/>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457200" y="1600200"/>
            <a:ext cx="4038600" cy="21891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91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57200" y="3941763"/>
            <a:ext cx="4038600" cy="2189162"/>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3941763"/>
            <a:ext cx="4038600" cy="2189162"/>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046C1B6-4DDF-E249-9524-099795511B8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946460357"/>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79723846"/>
      </p:ext>
    </p:extLst>
  </p:cSld>
  <p:clrMapOvr>
    <a:masterClrMapping/>
  </p:clrMapOvr>
  <p:transition>
    <p:fade thruBlk="1"/>
  </p:transition>
</p:sldLayout>
</file>

<file path=ppt/slideLayouts/slideLayout3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87450756"/>
      </p:ext>
    </p:extLst>
  </p:cSld>
  <p:clrMapOvr>
    <a:masterClrMapping/>
  </p:clrMapOvr>
  <p:transition>
    <p:fade thruBlk="1"/>
  </p:transition>
</p:sldLayout>
</file>

<file path=ppt/slideLayouts/slideLayout3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4227518295"/>
      </p:ext>
    </p:extLst>
  </p:cSld>
  <p:clrMapOvr>
    <a:masterClrMapping/>
  </p:clrMapOvr>
  <p:transition>
    <p:fade thruBlk="1"/>
  </p:transition>
</p:sldLayout>
</file>

<file path=ppt/slideLayouts/slideLayout3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41116114"/>
      </p:ext>
    </p:extLst>
  </p:cSld>
  <p:clrMapOvr>
    <a:masterClrMapping/>
  </p:clrMapOvr>
  <p:transition>
    <p:fade thruBlk="1"/>
  </p:transition>
</p:sldLayout>
</file>

<file path=ppt/slideLayouts/slideLayout3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63089623"/>
      </p:ext>
    </p:extLst>
  </p:cSld>
  <p:clrMapOvr>
    <a:masterClrMapping/>
  </p:clrMapOvr>
  <p:transition>
    <p:fade thruBlk="1"/>
  </p:transition>
</p:sldLayout>
</file>

<file path=ppt/slideLayouts/slideLayout3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695765742"/>
      </p:ext>
    </p:extLst>
  </p:cSld>
  <p:clrMapOvr>
    <a:masterClrMapping/>
  </p:clrMapOvr>
  <p:transition>
    <p:fade thruBlk="1"/>
  </p:transition>
</p:sldLayout>
</file>

<file path=ppt/slideLayouts/slideLayout3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37209470"/>
      </p:ext>
    </p:extLst>
  </p:cSld>
  <p:clrMapOvr>
    <a:masterClrMapping/>
  </p:clrMapOvr>
  <p:transition>
    <p:fade thruBlk="1"/>
  </p:transition>
</p:sldLayout>
</file>

<file path=ppt/slideLayouts/slideLayout3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365341670"/>
      </p:ext>
    </p:extLst>
  </p:cSld>
  <p:clrMapOvr>
    <a:masterClrMapping/>
  </p:clrMapOvr>
  <p:transition>
    <p:fade thruBlk="1"/>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Comic Sans MS" charset="0"/>
                <a:cs typeface="ＭＳ Ｐゴシック" charset="0"/>
              </a:defRPr>
            </a:lvl1pPr>
          </a:lstStyle>
          <a:p>
            <a:pPr>
              <a:defRPr/>
            </a:pPr>
            <a:fld id="{BF7302CA-3ED2-754F-9466-DDDFD00DB0A4}" type="slidenum">
              <a:rPr lang="en-US"/>
              <a:pPr>
                <a:defRPr/>
              </a:pPr>
              <a:t>‹#›</a:t>
            </a:fld>
            <a:endParaRPr lang="en-US"/>
          </a:p>
        </p:txBody>
      </p:sp>
    </p:spTree>
    <p:extLst>
      <p:ext uri="{BB962C8B-B14F-4D97-AF65-F5344CB8AC3E}">
        <p14:creationId xmlns:p14="http://schemas.microsoft.com/office/powerpoint/2010/main" val="3762890985"/>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469289219"/>
      </p:ext>
    </p:extLst>
  </p:cSld>
  <p:clrMapOvr>
    <a:masterClrMapping/>
  </p:clrMapOvr>
  <p:transition>
    <p:fade thruBlk="1"/>
  </p:transition>
</p:sldLayout>
</file>

<file path=ppt/slideLayouts/slideLayout3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76860152"/>
      </p:ext>
    </p:extLst>
  </p:cSld>
  <p:clrMapOvr>
    <a:masterClrMapping/>
  </p:clrMapOvr>
  <p:transition>
    <p:fade thruBlk="1"/>
  </p:transition>
</p:sldLayout>
</file>

<file path=ppt/slideLayouts/slideLayout3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897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8975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3787092"/>
      </p:ext>
    </p:extLst>
  </p:cSld>
  <p:clrMapOvr>
    <a:masterClrMapping/>
  </p:clrMapOvr>
  <p:transition>
    <p:fade thruBlk="1"/>
  </p:transition>
</p:sldLayout>
</file>

<file path=ppt/slideLayouts/slideLayout33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422400"/>
            <a:ext cx="9147175" cy="5435600"/>
            <a:chOff x="0" y="896"/>
            <a:chExt cx="5762" cy="3424"/>
          </a:xfrm>
        </p:grpSpPr>
        <p:grpSp>
          <p:nvGrpSpPr>
            <p:cNvPr id="5" name="Group 3"/>
            <p:cNvGrpSpPr>
              <a:grpSpLocks/>
            </p:cNvGrpSpPr>
            <p:nvPr userDrawn="1"/>
          </p:nvGrpSpPr>
          <p:grpSpPr bwMode="auto">
            <a:xfrm>
              <a:off x="20" y="896"/>
              <a:ext cx="5742" cy="3424"/>
              <a:chOff x="20" y="896"/>
              <a:chExt cx="5742" cy="3424"/>
            </a:xfrm>
          </p:grpSpPr>
          <p:sp>
            <p:nvSpPr>
              <p:cNvPr id="142"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43"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44"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45"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46"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47"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Lst>
                <a:ahLst/>
                <a:cxnLst>
                  <a:cxn ang="0">
                    <a:pos x="T0" y="T1"/>
                  </a:cxn>
                  <a:cxn ang="0">
                    <a:pos x="T2" y="T3"/>
                  </a:cxn>
                  <a:cxn ang="0">
                    <a:pos x="T4" y="T5"/>
                  </a:cxn>
                  <a:cxn ang="0">
                    <a:pos x="T6" y="T7"/>
                  </a:cxn>
                  <a:cxn ang="0">
                    <a:pos x="T8" y="T9"/>
                  </a:cxn>
                  <a:cxn ang="0">
                    <a:pos x="T10" y="T11"/>
                  </a:cxn>
                  <a:cxn ang="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48"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49"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50"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51"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52"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Lst>
                <a:ahLst/>
                <a:cxnLst>
                  <a:cxn ang="0">
                    <a:pos x="T0" y="T1"/>
                  </a:cxn>
                  <a:cxn ang="0">
                    <a:pos x="T2" y="T3"/>
                  </a:cxn>
                  <a:cxn ang="0">
                    <a:pos x="T4" y="T5"/>
                  </a:cxn>
                  <a:cxn ang="0">
                    <a:pos x="T6" y="T7"/>
                  </a:cxn>
                  <a:cxn ang="0">
                    <a:pos x="T8" y="T9"/>
                  </a:cxn>
                  <a:cxn ang="0">
                    <a:pos x="T10" y="T11"/>
                  </a:cxn>
                  <a:cxn ang="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53"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54"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gradFill rotWithShape="0">
                      <a:gsLst>
                        <a:gs pos="0">
                          <a:schemeClr val="bg2"/>
                        </a:gs>
                        <a:gs pos="100000">
                          <a:schemeClr val="bg1"/>
                        </a:gs>
                      </a:gsLst>
                      <a:lin ang="18900000" scaled="1"/>
                    </a:gra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grpSp>
        <p:grpSp>
          <p:nvGrpSpPr>
            <p:cNvPr id="6" name="Group 17"/>
            <p:cNvGrpSpPr>
              <a:grpSpLocks/>
            </p:cNvGrpSpPr>
            <p:nvPr userDrawn="1"/>
          </p:nvGrpSpPr>
          <p:grpSpPr bwMode="auto">
            <a:xfrm>
              <a:off x="0" y="2291"/>
              <a:ext cx="1385" cy="1702"/>
              <a:chOff x="0" y="2291"/>
              <a:chExt cx="1385" cy="1702"/>
            </a:xfrm>
          </p:grpSpPr>
          <p:sp>
            <p:nvSpPr>
              <p:cNvPr id="7" name="Rectangle 18"/>
              <p:cNvSpPr>
                <a:spLocks noChangeArrowheads="1"/>
              </p:cNvSpPr>
              <p:nvPr userDrawn="1"/>
            </p:nvSpPr>
            <p:spPr bwMode="ltGray">
              <a:xfrm rot="6798887">
                <a:off x="63" y="3882"/>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8" name="Rectangle 19"/>
              <p:cNvSpPr>
                <a:spLocks noChangeArrowheads="1"/>
              </p:cNvSpPr>
              <p:nvPr userDrawn="1"/>
            </p:nvSpPr>
            <p:spPr bwMode="ltGray">
              <a:xfrm rot="6798887">
                <a:off x="33" y="3880"/>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9" name="Rectangle 20"/>
              <p:cNvSpPr>
                <a:spLocks noChangeArrowheads="1"/>
              </p:cNvSpPr>
              <p:nvPr userDrawn="1"/>
            </p:nvSpPr>
            <p:spPr bwMode="ltGray">
              <a:xfrm rot="6798887">
                <a:off x="7" y="3874"/>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0" name="Rectangle 21"/>
              <p:cNvSpPr>
                <a:spLocks noChangeArrowheads="1"/>
              </p:cNvSpPr>
              <p:nvPr userDrawn="1"/>
            </p:nvSpPr>
            <p:spPr bwMode="ltGray">
              <a:xfrm rot="5999912">
                <a:off x="209" y="3884"/>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1" name="Rectangle 22"/>
              <p:cNvSpPr>
                <a:spLocks noChangeArrowheads="1"/>
              </p:cNvSpPr>
              <p:nvPr userDrawn="1"/>
            </p:nvSpPr>
            <p:spPr bwMode="ltGray">
              <a:xfrm rot="5999912">
                <a:off x="183" y="3888"/>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2" name="Rectangle 23"/>
              <p:cNvSpPr>
                <a:spLocks noChangeArrowheads="1"/>
              </p:cNvSpPr>
              <p:nvPr userDrawn="1"/>
            </p:nvSpPr>
            <p:spPr bwMode="ltGray">
              <a:xfrm rot="6250138">
                <a:off x="153" y="3888"/>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3" name="Rectangle 24"/>
              <p:cNvSpPr>
                <a:spLocks noChangeArrowheads="1"/>
              </p:cNvSpPr>
              <p:nvPr userDrawn="1"/>
            </p:nvSpPr>
            <p:spPr bwMode="ltGray">
              <a:xfrm rot="6238076">
                <a:off x="123" y="3886"/>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4" name="Rectangle 25"/>
              <p:cNvSpPr>
                <a:spLocks noChangeArrowheads="1"/>
              </p:cNvSpPr>
              <p:nvPr userDrawn="1"/>
            </p:nvSpPr>
            <p:spPr bwMode="ltGray">
              <a:xfrm rot="5380717">
                <a:off x="363" y="3868"/>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5" name="Rectangle 26"/>
              <p:cNvSpPr>
                <a:spLocks noChangeArrowheads="1"/>
              </p:cNvSpPr>
              <p:nvPr userDrawn="1"/>
            </p:nvSpPr>
            <p:spPr bwMode="ltGray">
              <a:xfrm rot="5380717">
                <a:off x="333" y="3872"/>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6" name="Rectangle 27"/>
              <p:cNvSpPr>
                <a:spLocks noChangeArrowheads="1"/>
              </p:cNvSpPr>
              <p:nvPr userDrawn="1"/>
            </p:nvSpPr>
            <p:spPr bwMode="ltGray">
              <a:xfrm rot="5583200">
                <a:off x="303" y="3876"/>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7" name="Rectangle 28"/>
              <p:cNvSpPr>
                <a:spLocks noChangeArrowheads="1"/>
              </p:cNvSpPr>
              <p:nvPr userDrawn="1"/>
            </p:nvSpPr>
            <p:spPr bwMode="ltGray">
              <a:xfrm rot="5737625">
                <a:off x="271" y="3882"/>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8" name="Rectangle 29"/>
              <p:cNvSpPr>
                <a:spLocks noChangeArrowheads="1"/>
              </p:cNvSpPr>
              <p:nvPr userDrawn="1"/>
            </p:nvSpPr>
            <p:spPr bwMode="ltGray">
              <a:xfrm rot="4715477">
                <a:off x="517" y="3828"/>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9" name="Rectangle 30"/>
              <p:cNvSpPr>
                <a:spLocks noChangeArrowheads="1"/>
              </p:cNvSpPr>
              <p:nvPr userDrawn="1"/>
            </p:nvSpPr>
            <p:spPr bwMode="ltGray">
              <a:xfrm rot="4924949">
                <a:off x="486" y="3834"/>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20" name="Rectangle 31"/>
              <p:cNvSpPr>
                <a:spLocks noChangeArrowheads="1"/>
              </p:cNvSpPr>
              <p:nvPr userDrawn="1"/>
            </p:nvSpPr>
            <p:spPr bwMode="ltGray">
              <a:xfrm rot="4924949">
                <a:off x="456" y="3848"/>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21" name="Rectangle 32"/>
              <p:cNvSpPr>
                <a:spLocks noChangeArrowheads="1"/>
              </p:cNvSpPr>
              <p:nvPr userDrawn="1"/>
            </p:nvSpPr>
            <p:spPr bwMode="ltGray">
              <a:xfrm rot="5041352">
                <a:off x="427" y="3850"/>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22" name="Rectangle 33"/>
              <p:cNvSpPr>
                <a:spLocks noChangeArrowheads="1"/>
              </p:cNvSpPr>
              <p:nvPr userDrawn="1"/>
            </p:nvSpPr>
            <p:spPr bwMode="ltGray">
              <a:xfrm rot="3816889">
                <a:off x="664" y="3762"/>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23" name="Rectangle 34"/>
              <p:cNvSpPr>
                <a:spLocks noChangeArrowheads="1"/>
              </p:cNvSpPr>
              <p:nvPr userDrawn="1"/>
            </p:nvSpPr>
            <p:spPr bwMode="ltGray">
              <a:xfrm rot="3816889">
                <a:off x="634" y="3780"/>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24" name="Rectangle 35"/>
              <p:cNvSpPr>
                <a:spLocks noChangeArrowheads="1"/>
              </p:cNvSpPr>
              <p:nvPr userDrawn="1"/>
            </p:nvSpPr>
            <p:spPr bwMode="ltGray">
              <a:xfrm rot="4104184">
                <a:off x="606" y="3790"/>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25" name="Rectangle 36"/>
              <p:cNvSpPr>
                <a:spLocks noChangeArrowheads="1"/>
              </p:cNvSpPr>
              <p:nvPr userDrawn="1"/>
            </p:nvSpPr>
            <p:spPr bwMode="ltGray">
              <a:xfrm rot="4325343">
                <a:off x="575" y="3804"/>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26" name="Rectangle 37"/>
              <p:cNvSpPr>
                <a:spLocks noChangeArrowheads="1"/>
              </p:cNvSpPr>
              <p:nvPr userDrawn="1"/>
            </p:nvSpPr>
            <p:spPr bwMode="ltGray">
              <a:xfrm rot="3368036">
                <a:off x="800" y="3682"/>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27" name="Rectangle 38"/>
              <p:cNvSpPr>
                <a:spLocks noChangeArrowheads="1"/>
              </p:cNvSpPr>
              <p:nvPr userDrawn="1"/>
            </p:nvSpPr>
            <p:spPr bwMode="ltGray">
              <a:xfrm rot="3368036">
                <a:off x="772" y="3698"/>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28" name="Rectangle 39"/>
              <p:cNvSpPr>
                <a:spLocks noChangeArrowheads="1"/>
              </p:cNvSpPr>
              <p:nvPr userDrawn="1"/>
            </p:nvSpPr>
            <p:spPr bwMode="ltGray">
              <a:xfrm rot="3368036">
                <a:off x="746" y="3716"/>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29" name="Rectangle 40"/>
              <p:cNvSpPr>
                <a:spLocks noChangeArrowheads="1"/>
              </p:cNvSpPr>
              <p:nvPr userDrawn="1"/>
            </p:nvSpPr>
            <p:spPr bwMode="ltGray">
              <a:xfrm rot="3816889">
                <a:off x="717" y="3734"/>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0" name="Rectangle 41"/>
              <p:cNvSpPr>
                <a:spLocks noChangeArrowheads="1"/>
              </p:cNvSpPr>
              <p:nvPr userDrawn="1"/>
            </p:nvSpPr>
            <p:spPr bwMode="ltGray">
              <a:xfrm rot="2302266">
                <a:off x="923" y="3587"/>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1" name="Rectangle 42"/>
              <p:cNvSpPr>
                <a:spLocks noChangeArrowheads="1"/>
              </p:cNvSpPr>
              <p:nvPr userDrawn="1"/>
            </p:nvSpPr>
            <p:spPr bwMode="ltGray">
              <a:xfrm rot="2302266">
                <a:off x="899" y="3606"/>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2" name="Rectangle 43"/>
              <p:cNvSpPr>
                <a:spLocks noChangeArrowheads="1"/>
              </p:cNvSpPr>
              <p:nvPr userDrawn="1"/>
            </p:nvSpPr>
            <p:spPr bwMode="ltGray">
              <a:xfrm rot="2707562">
                <a:off x="876" y="3626"/>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3" name="Rectangle 44"/>
              <p:cNvSpPr>
                <a:spLocks noChangeArrowheads="1"/>
              </p:cNvSpPr>
              <p:nvPr userDrawn="1"/>
            </p:nvSpPr>
            <p:spPr bwMode="ltGray">
              <a:xfrm rot="2707562">
                <a:off x="850" y="3644"/>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 name="Rectangle 45"/>
              <p:cNvSpPr>
                <a:spLocks noChangeArrowheads="1"/>
              </p:cNvSpPr>
              <p:nvPr userDrawn="1"/>
            </p:nvSpPr>
            <p:spPr bwMode="ltGray">
              <a:xfrm rot="1525830">
                <a:off x="1027" y="3473"/>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5" name="Rectangle 46"/>
              <p:cNvSpPr>
                <a:spLocks noChangeArrowheads="1"/>
              </p:cNvSpPr>
              <p:nvPr userDrawn="1"/>
            </p:nvSpPr>
            <p:spPr bwMode="ltGray">
              <a:xfrm rot="1525830">
                <a:off x="1009" y="3497"/>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6" name="Rectangle 47"/>
              <p:cNvSpPr>
                <a:spLocks noChangeArrowheads="1"/>
              </p:cNvSpPr>
              <p:nvPr userDrawn="1"/>
            </p:nvSpPr>
            <p:spPr bwMode="ltGray">
              <a:xfrm rot="1788117">
                <a:off x="990" y="3519"/>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7" name="Rectangle 48"/>
              <p:cNvSpPr>
                <a:spLocks noChangeArrowheads="1"/>
              </p:cNvSpPr>
              <p:nvPr userDrawn="1"/>
            </p:nvSpPr>
            <p:spPr bwMode="ltGray">
              <a:xfrm rot="1788117">
                <a:off x="969" y="3544"/>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8" name="Rectangle 49"/>
              <p:cNvSpPr>
                <a:spLocks noChangeArrowheads="1"/>
              </p:cNvSpPr>
              <p:nvPr userDrawn="1"/>
            </p:nvSpPr>
            <p:spPr bwMode="ltGray">
              <a:xfrm rot="841630">
                <a:off x="1113" y="3355"/>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9" name="Rectangle 50"/>
              <p:cNvSpPr>
                <a:spLocks noChangeArrowheads="1"/>
              </p:cNvSpPr>
              <p:nvPr userDrawn="1"/>
            </p:nvSpPr>
            <p:spPr bwMode="ltGray">
              <a:xfrm rot="841630">
                <a:off x="1100" y="3378"/>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40" name="Rectangle 51"/>
              <p:cNvSpPr>
                <a:spLocks noChangeArrowheads="1"/>
              </p:cNvSpPr>
              <p:nvPr userDrawn="1"/>
            </p:nvSpPr>
            <p:spPr bwMode="ltGray">
              <a:xfrm rot="1308689">
                <a:off x="1086" y="3404"/>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41" name="Rectangle 52"/>
              <p:cNvSpPr>
                <a:spLocks noChangeArrowheads="1"/>
              </p:cNvSpPr>
              <p:nvPr userDrawn="1"/>
            </p:nvSpPr>
            <p:spPr bwMode="ltGray">
              <a:xfrm rot="1308689">
                <a:off x="1064" y="3425"/>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42" name="Rectangle 53"/>
              <p:cNvSpPr>
                <a:spLocks noChangeArrowheads="1"/>
              </p:cNvSpPr>
              <p:nvPr userDrawn="1"/>
            </p:nvSpPr>
            <p:spPr bwMode="ltGray">
              <a:xfrm rot="469913">
                <a:off x="1172" y="3225"/>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43" name="Rectangle 54"/>
              <p:cNvSpPr>
                <a:spLocks noChangeArrowheads="1"/>
              </p:cNvSpPr>
              <p:nvPr userDrawn="1"/>
            </p:nvSpPr>
            <p:spPr bwMode="ltGray">
              <a:xfrm rot="559869">
                <a:off x="1162" y="3250"/>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44" name="Rectangle 55"/>
              <p:cNvSpPr>
                <a:spLocks noChangeArrowheads="1"/>
              </p:cNvSpPr>
              <p:nvPr userDrawn="1"/>
            </p:nvSpPr>
            <p:spPr bwMode="ltGray">
              <a:xfrm rot="734079">
                <a:off x="1154" y="3276"/>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45" name="Rectangle 56"/>
              <p:cNvSpPr>
                <a:spLocks noChangeArrowheads="1"/>
              </p:cNvSpPr>
              <p:nvPr userDrawn="1"/>
            </p:nvSpPr>
            <p:spPr bwMode="ltGray">
              <a:xfrm rot="734079">
                <a:off x="1141" y="3304"/>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46" name="Rectangle 57"/>
              <p:cNvSpPr>
                <a:spLocks noChangeArrowheads="1"/>
              </p:cNvSpPr>
              <p:nvPr userDrawn="1"/>
            </p:nvSpPr>
            <p:spPr bwMode="ltGray">
              <a:xfrm rot="-293905">
                <a:off x="1211" y="3096"/>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47" name="Rectangle 58"/>
              <p:cNvSpPr>
                <a:spLocks noChangeArrowheads="1"/>
              </p:cNvSpPr>
              <p:nvPr userDrawn="1"/>
            </p:nvSpPr>
            <p:spPr bwMode="ltGray">
              <a:xfrm rot="-8">
                <a:off x="1201" y="3122"/>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48" name="Rectangle 59"/>
              <p:cNvSpPr>
                <a:spLocks noChangeArrowheads="1"/>
              </p:cNvSpPr>
              <p:nvPr userDrawn="1"/>
            </p:nvSpPr>
            <p:spPr bwMode="ltGray">
              <a:xfrm rot="-8">
                <a:off x="1200" y="3147"/>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49" name="Rectangle 60"/>
              <p:cNvSpPr>
                <a:spLocks noChangeArrowheads="1"/>
              </p:cNvSpPr>
              <p:nvPr userDrawn="1"/>
            </p:nvSpPr>
            <p:spPr bwMode="ltGray">
              <a:xfrm rot="214188">
                <a:off x="1189" y="3173"/>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50" name="Rectangle 61"/>
              <p:cNvSpPr>
                <a:spLocks noChangeArrowheads="1"/>
              </p:cNvSpPr>
              <p:nvPr userDrawn="1"/>
            </p:nvSpPr>
            <p:spPr bwMode="ltGray">
              <a:xfrm rot="-682388">
                <a:off x="1219" y="2965"/>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51" name="Rectangle 62"/>
              <p:cNvSpPr>
                <a:spLocks noChangeArrowheads="1"/>
              </p:cNvSpPr>
              <p:nvPr userDrawn="1"/>
            </p:nvSpPr>
            <p:spPr bwMode="ltGray">
              <a:xfrm rot="-480400">
                <a:off x="1220" y="2991"/>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52" name="Rectangle 63"/>
              <p:cNvSpPr>
                <a:spLocks noChangeArrowheads="1"/>
              </p:cNvSpPr>
              <p:nvPr userDrawn="1"/>
            </p:nvSpPr>
            <p:spPr bwMode="ltGray">
              <a:xfrm rot="-480400">
                <a:off x="1220" y="3015"/>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53" name="Rectangle 64"/>
              <p:cNvSpPr>
                <a:spLocks noChangeArrowheads="1"/>
              </p:cNvSpPr>
              <p:nvPr userDrawn="1"/>
            </p:nvSpPr>
            <p:spPr bwMode="ltGray">
              <a:xfrm rot="-270546">
                <a:off x="1219" y="3041"/>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54" name="Rectangle 65"/>
              <p:cNvSpPr>
                <a:spLocks noChangeArrowheads="1"/>
              </p:cNvSpPr>
              <p:nvPr userDrawn="1"/>
            </p:nvSpPr>
            <p:spPr bwMode="ltGray">
              <a:xfrm rot="-1132286">
                <a:off x="1207" y="2843"/>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55" name="Rectangle 66"/>
              <p:cNvSpPr>
                <a:spLocks noChangeArrowheads="1"/>
              </p:cNvSpPr>
              <p:nvPr userDrawn="1"/>
            </p:nvSpPr>
            <p:spPr bwMode="ltGray">
              <a:xfrm rot="-969272">
                <a:off x="1213" y="2864"/>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56" name="Rectangle 67"/>
              <p:cNvSpPr>
                <a:spLocks noChangeArrowheads="1"/>
              </p:cNvSpPr>
              <p:nvPr userDrawn="1"/>
            </p:nvSpPr>
            <p:spPr bwMode="ltGray">
              <a:xfrm rot="-969272">
                <a:off x="1216" y="2888"/>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57" name="Rectangle 68"/>
              <p:cNvSpPr>
                <a:spLocks noChangeArrowheads="1"/>
              </p:cNvSpPr>
              <p:nvPr userDrawn="1"/>
            </p:nvSpPr>
            <p:spPr bwMode="ltGray">
              <a:xfrm rot="-806259">
                <a:off x="1219" y="2915"/>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58" name="Rectangle 69"/>
              <p:cNvSpPr>
                <a:spLocks noChangeArrowheads="1"/>
              </p:cNvSpPr>
              <p:nvPr userDrawn="1"/>
            </p:nvSpPr>
            <p:spPr bwMode="ltGray">
              <a:xfrm rot="-1543941">
                <a:off x="1165" y="2727"/>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59" name="Rectangle 70"/>
              <p:cNvSpPr>
                <a:spLocks noChangeArrowheads="1"/>
              </p:cNvSpPr>
              <p:nvPr userDrawn="1"/>
            </p:nvSpPr>
            <p:spPr bwMode="ltGray">
              <a:xfrm rot="-1341953">
                <a:off x="1176" y="2752"/>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60" name="Rectangle 71"/>
              <p:cNvSpPr>
                <a:spLocks noChangeArrowheads="1"/>
              </p:cNvSpPr>
              <p:nvPr userDrawn="1"/>
            </p:nvSpPr>
            <p:spPr bwMode="ltGray">
              <a:xfrm rot="-1341953">
                <a:off x="1184" y="2775"/>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61" name="Rectangle 72"/>
              <p:cNvSpPr>
                <a:spLocks noChangeArrowheads="1"/>
              </p:cNvSpPr>
              <p:nvPr userDrawn="1"/>
            </p:nvSpPr>
            <p:spPr bwMode="ltGray">
              <a:xfrm rot="-1341953">
                <a:off x="1194" y="2795"/>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62" name="Rectangle 73"/>
              <p:cNvSpPr>
                <a:spLocks noChangeArrowheads="1"/>
              </p:cNvSpPr>
              <p:nvPr userDrawn="1"/>
            </p:nvSpPr>
            <p:spPr bwMode="ltGray">
              <a:xfrm rot="-1928746">
                <a:off x="1101" y="2628"/>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63" name="Rectangle 74"/>
              <p:cNvSpPr>
                <a:spLocks noChangeArrowheads="1"/>
              </p:cNvSpPr>
              <p:nvPr userDrawn="1"/>
            </p:nvSpPr>
            <p:spPr bwMode="ltGray">
              <a:xfrm rot="-1844175">
                <a:off x="1114" y="2645"/>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64" name="Rectangle 75"/>
              <p:cNvSpPr>
                <a:spLocks noChangeArrowheads="1"/>
              </p:cNvSpPr>
              <p:nvPr userDrawn="1"/>
            </p:nvSpPr>
            <p:spPr bwMode="ltGray">
              <a:xfrm rot="-1752383">
                <a:off x="1129" y="2667"/>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65" name="Rectangle 76"/>
              <p:cNvSpPr>
                <a:spLocks noChangeArrowheads="1"/>
              </p:cNvSpPr>
              <p:nvPr userDrawn="1"/>
            </p:nvSpPr>
            <p:spPr bwMode="ltGray">
              <a:xfrm rot="-1752383">
                <a:off x="1142" y="2684"/>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66" name="Rectangle 77"/>
              <p:cNvSpPr>
                <a:spLocks noChangeArrowheads="1"/>
              </p:cNvSpPr>
              <p:nvPr userDrawn="1"/>
            </p:nvSpPr>
            <p:spPr bwMode="ltGray">
              <a:xfrm rot="-2466736">
                <a:off x="1014" y="2538"/>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67" name="Rectangle 78"/>
              <p:cNvSpPr>
                <a:spLocks noChangeArrowheads="1"/>
              </p:cNvSpPr>
              <p:nvPr userDrawn="1"/>
            </p:nvSpPr>
            <p:spPr bwMode="ltGray">
              <a:xfrm rot="-2466736">
                <a:off x="1035" y="2557"/>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68" name="Rectangle 79"/>
              <p:cNvSpPr>
                <a:spLocks noChangeArrowheads="1"/>
              </p:cNvSpPr>
              <p:nvPr userDrawn="1"/>
            </p:nvSpPr>
            <p:spPr bwMode="ltGray">
              <a:xfrm rot="-2466736">
                <a:off x="1050" y="2574"/>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69" name="Rectangle 80"/>
              <p:cNvSpPr>
                <a:spLocks noChangeArrowheads="1"/>
              </p:cNvSpPr>
              <p:nvPr userDrawn="1"/>
            </p:nvSpPr>
            <p:spPr bwMode="ltGray">
              <a:xfrm rot="-2342866">
                <a:off x="1068" y="2590"/>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70"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71" name="Rectangle 82"/>
              <p:cNvSpPr>
                <a:spLocks noChangeArrowheads="1"/>
              </p:cNvSpPr>
              <p:nvPr userDrawn="1"/>
            </p:nvSpPr>
            <p:spPr bwMode="ltGray">
              <a:xfrm rot="6575641">
                <a:off x="-217" y="3138"/>
                <a:ext cx="122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72" name="Rectangle 83"/>
              <p:cNvSpPr>
                <a:spLocks noChangeArrowheads="1"/>
              </p:cNvSpPr>
              <p:nvPr userDrawn="1"/>
            </p:nvSpPr>
            <p:spPr bwMode="ltGray">
              <a:xfrm rot="238799">
                <a:off x="4" y="3146"/>
                <a:ext cx="103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73" name="Rectangle 84"/>
              <p:cNvSpPr>
                <a:spLocks noChangeArrowheads="1"/>
              </p:cNvSpPr>
              <p:nvPr userDrawn="1"/>
            </p:nvSpPr>
            <p:spPr bwMode="ltGray">
              <a:xfrm rot="-2957028">
                <a:off x="907" y="2472"/>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74" name="Rectangle 85"/>
              <p:cNvSpPr>
                <a:spLocks noChangeArrowheads="1"/>
              </p:cNvSpPr>
              <p:nvPr userDrawn="1"/>
            </p:nvSpPr>
            <p:spPr bwMode="ltGray">
              <a:xfrm rot="-2957028">
                <a:off x="930" y="2486"/>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75" name="Rectangle 86"/>
              <p:cNvSpPr>
                <a:spLocks noChangeArrowheads="1"/>
              </p:cNvSpPr>
              <p:nvPr userDrawn="1"/>
            </p:nvSpPr>
            <p:spPr bwMode="ltGray">
              <a:xfrm rot="-2957028">
                <a:off x="954" y="2497"/>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76" name="Rectangle 87"/>
              <p:cNvSpPr>
                <a:spLocks noChangeArrowheads="1"/>
              </p:cNvSpPr>
              <p:nvPr userDrawn="1"/>
            </p:nvSpPr>
            <p:spPr bwMode="ltGray">
              <a:xfrm rot="-2661033">
                <a:off x="974" y="2509"/>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77" name="Rectangle 88"/>
              <p:cNvSpPr>
                <a:spLocks noChangeArrowheads="1"/>
              </p:cNvSpPr>
              <p:nvPr userDrawn="1"/>
            </p:nvSpPr>
            <p:spPr bwMode="ltGray">
              <a:xfrm rot="-3638503">
                <a:off x="788" y="2426"/>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78" name="Rectangle 89"/>
              <p:cNvSpPr>
                <a:spLocks noChangeArrowheads="1"/>
              </p:cNvSpPr>
              <p:nvPr userDrawn="1"/>
            </p:nvSpPr>
            <p:spPr bwMode="ltGray">
              <a:xfrm rot="-3638503">
                <a:off x="815" y="2434"/>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79" name="Rectangle 90"/>
              <p:cNvSpPr>
                <a:spLocks noChangeArrowheads="1"/>
              </p:cNvSpPr>
              <p:nvPr userDrawn="1"/>
            </p:nvSpPr>
            <p:spPr bwMode="ltGray">
              <a:xfrm rot="-3514633">
                <a:off x="837" y="2440"/>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80" name="Rectangle 91"/>
              <p:cNvSpPr>
                <a:spLocks noChangeArrowheads="1"/>
              </p:cNvSpPr>
              <p:nvPr userDrawn="1"/>
            </p:nvSpPr>
            <p:spPr bwMode="ltGray">
              <a:xfrm rot="-3220799">
                <a:off x="862" y="2452"/>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81" name="Rectangle 92"/>
              <p:cNvSpPr>
                <a:spLocks noChangeArrowheads="1"/>
              </p:cNvSpPr>
              <p:nvPr userDrawn="1"/>
            </p:nvSpPr>
            <p:spPr bwMode="ltGray">
              <a:xfrm rot="-4338250">
                <a:off x="649" y="2396"/>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82" name="Rectangle 93"/>
              <p:cNvSpPr>
                <a:spLocks noChangeArrowheads="1"/>
              </p:cNvSpPr>
              <p:nvPr userDrawn="1"/>
            </p:nvSpPr>
            <p:spPr bwMode="ltGray">
              <a:xfrm rot="-4250359">
                <a:off x="677" y="2402"/>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83" name="Rectangle 94"/>
              <p:cNvSpPr>
                <a:spLocks noChangeArrowheads="1"/>
              </p:cNvSpPr>
              <p:nvPr userDrawn="1"/>
            </p:nvSpPr>
            <p:spPr bwMode="ltGray">
              <a:xfrm rot="-4250359">
                <a:off x="708" y="2406"/>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84" name="Rectangle 95"/>
              <p:cNvSpPr>
                <a:spLocks noChangeArrowheads="1"/>
              </p:cNvSpPr>
              <p:nvPr userDrawn="1"/>
            </p:nvSpPr>
            <p:spPr bwMode="ltGray">
              <a:xfrm rot="-3989246">
                <a:off x="738" y="2410"/>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85" name="Rectangle 96"/>
              <p:cNvSpPr>
                <a:spLocks noChangeArrowheads="1"/>
              </p:cNvSpPr>
              <p:nvPr userDrawn="1"/>
            </p:nvSpPr>
            <p:spPr bwMode="ltGray">
              <a:xfrm rot="-4862215">
                <a:off x="503" y="2394"/>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86" name="Rectangle 97"/>
              <p:cNvSpPr>
                <a:spLocks noChangeArrowheads="1"/>
              </p:cNvSpPr>
              <p:nvPr userDrawn="1"/>
            </p:nvSpPr>
            <p:spPr bwMode="ltGray">
              <a:xfrm rot="-4673370">
                <a:off x="534" y="2392"/>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87" name="Rectangle 98"/>
              <p:cNvSpPr>
                <a:spLocks noChangeArrowheads="1"/>
              </p:cNvSpPr>
              <p:nvPr userDrawn="1"/>
            </p:nvSpPr>
            <p:spPr bwMode="ltGray">
              <a:xfrm rot="-4646721">
                <a:off x="563" y="2390"/>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88" name="Rectangle 99"/>
              <p:cNvSpPr>
                <a:spLocks noChangeArrowheads="1"/>
              </p:cNvSpPr>
              <p:nvPr userDrawn="1"/>
            </p:nvSpPr>
            <p:spPr bwMode="ltGray">
              <a:xfrm rot="-4580623">
                <a:off x="595" y="2390"/>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89" name="Rectangle 100"/>
              <p:cNvSpPr>
                <a:spLocks noChangeArrowheads="1"/>
              </p:cNvSpPr>
              <p:nvPr userDrawn="1"/>
            </p:nvSpPr>
            <p:spPr bwMode="ltGray">
              <a:xfrm rot="-5195129">
                <a:off x="355" y="2414"/>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90" name="Rectangle 101"/>
              <p:cNvSpPr>
                <a:spLocks noChangeArrowheads="1"/>
              </p:cNvSpPr>
              <p:nvPr userDrawn="1"/>
            </p:nvSpPr>
            <p:spPr bwMode="ltGray">
              <a:xfrm rot="-5360484">
                <a:off x="385" y="2408"/>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91" name="Rectangle 102"/>
              <p:cNvSpPr>
                <a:spLocks noChangeArrowheads="1"/>
              </p:cNvSpPr>
              <p:nvPr userDrawn="1"/>
            </p:nvSpPr>
            <p:spPr bwMode="ltGray">
              <a:xfrm rot="-5288939">
                <a:off x="419" y="2404"/>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92" name="Rectangle 103"/>
              <p:cNvSpPr>
                <a:spLocks noChangeArrowheads="1"/>
              </p:cNvSpPr>
              <p:nvPr userDrawn="1"/>
            </p:nvSpPr>
            <p:spPr bwMode="ltGray">
              <a:xfrm rot="-5164854">
                <a:off x="449" y="2400"/>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93" name="Rectangle 104"/>
              <p:cNvSpPr>
                <a:spLocks noChangeArrowheads="1"/>
              </p:cNvSpPr>
              <p:nvPr userDrawn="1"/>
            </p:nvSpPr>
            <p:spPr bwMode="ltGray">
              <a:xfrm rot="-6132163">
                <a:off x="206" y="2458"/>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94" name="Rectangle 105"/>
              <p:cNvSpPr>
                <a:spLocks noChangeArrowheads="1"/>
              </p:cNvSpPr>
              <p:nvPr userDrawn="1"/>
            </p:nvSpPr>
            <p:spPr bwMode="ltGray">
              <a:xfrm rot="-6220433">
                <a:off x="237" y="2448"/>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95" name="Rectangle 106"/>
              <p:cNvSpPr>
                <a:spLocks noChangeArrowheads="1"/>
              </p:cNvSpPr>
              <p:nvPr userDrawn="1"/>
            </p:nvSpPr>
            <p:spPr bwMode="ltGray">
              <a:xfrm rot="-6110943">
                <a:off x="266" y="2438"/>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96" name="Rectangle 107"/>
              <p:cNvSpPr>
                <a:spLocks noChangeArrowheads="1"/>
              </p:cNvSpPr>
              <p:nvPr userDrawn="1"/>
            </p:nvSpPr>
            <p:spPr bwMode="ltGray">
              <a:xfrm rot="-5919570">
                <a:off x="293" y="2426"/>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97" name="Rectangle 108"/>
              <p:cNvSpPr>
                <a:spLocks noChangeArrowheads="1"/>
              </p:cNvSpPr>
              <p:nvPr userDrawn="1"/>
            </p:nvSpPr>
            <p:spPr bwMode="ltGray">
              <a:xfrm rot="-7376291">
                <a:off x="6" y="2548"/>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98" name="Rectangle 109"/>
              <p:cNvSpPr>
                <a:spLocks noChangeArrowheads="1"/>
              </p:cNvSpPr>
              <p:nvPr userDrawn="1"/>
            </p:nvSpPr>
            <p:spPr bwMode="ltGray">
              <a:xfrm rot="-7168347">
                <a:off x="65" y="2516"/>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99" name="Rectangle 110"/>
              <p:cNvSpPr>
                <a:spLocks noChangeArrowheads="1"/>
              </p:cNvSpPr>
              <p:nvPr userDrawn="1"/>
            </p:nvSpPr>
            <p:spPr bwMode="ltGray">
              <a:xfrm rot="-6802416">
                <a:off x="92" y="2502"/>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00" name="Rectangle 111"/>
              <p:cNvSpPr>
                <a:spLocks noChangeArrowheads="1"/>
              </p:cNvSpPr>
              <p:nvPr userDrawn="1"/>
            </p:nvSpPr>
            <p:spPr bwMode="ltGray">
              <a:xfrm rot="-6802416">
                <a:off x="119" y="2492"/>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01" name="Rectangle 112"/>
              <p:cNvSpPr>
                <a:spLocks noChangeArrowheads="1"/>
              </p:cNvSpPr>
              <p:nvPr userDrawn="1"/>
            </p:nvSpPr>
            <p:spPr bwMode="ltGray">
              <a:xfrm rot="-6457704">
                <a:off x="150" y="2478"/>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02" name="Rectangle 113"/>
              <p:cNvSpPr>
                <a:spLocks noChangeArrowheads="1"/>
              </p:cNvSpPr>
              <p:nvPr userDrawn="1"/>
            </p:nvSpPr>
            <p:spPr bwMode="ltGray">
              <a:xfrm rot="-1876771">
                <a:off x="0" y="3363"/>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03" name="Rectangle 114"/>
              <p:cNvSpPr>
                <a:spLocks noChangeArrowheads="1"/>
              </p:cNvSpPr>
              <p:nvPr userDrawn="1"/>
            </p:nvSpPr>
            <p:spPr bwMode="ltGray">
              <a:xfrm rot="3283992">
                <a:off x="511" y="3478"/>
                <a:ext cx="242"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04" name="Rectangle 115"/>
              <p:cNvSpPr>
                <a:spLocks noChangeArrowheads="1"/>
              </p:cNvSpPr>
              <p:nvPr userDrawn="1"/>
            </p:nvSpPr>
            <p:spPr bwMode="ltGray">
              <a:xfrm rot="3283992">
                <a:off x="35" y="2798"/>
                <a:ext cx="242"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05" name="Rectangle 116"/>
              <p:cNvSpPr>
                <a:spLocks noChangeArrowheads="1"/>
              </p:cNvSpPr>
              <p:nvPr userDrawn="1"/>
            </p:nvSpPr>
            <p:spPr bwMode="ltGray">
              <a:xfrm rot="-1876771">
                <a:off x="700" y="2851"/>
                <a:ext cx="317"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06" name="Rectangle 117"/>
              <p:cNvSpPr>
                <a:spLocks noChangeArrowheads="1"/>
              </p:cNvSpPr>
              <p:nvPr userDrawn="1"/>
            </p:nvSpPr>
            <p:spPr bwMode="ltGray">
              <a:xfrm rot="5908516">
                <a:off x="200" y="3915"/>
                <a:ext cx="138"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07" name="Rectangle 118"/>
              <p:cNvSpPr>
                <a:spLocks noChangeArrowheads="1"/>
              </p:cNvSpPr>
              <p:nvPr userDrawn="1"/>
            </p:nvSpPr>
            <p:spPr bwMode="ltGray">
              <a:xfrm rot="6683973">
                <a:off x="45" y="3915"/>
                <a:ext cx="144"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08" name="Rectangle 119"/>
              <p:cNvSpPr>
                <a:spLocks noChangeArrowheads="1"/>
              </p:cNvSpPr>
              <p:nvPr userDrawn="1"/>
            </p:nvSpPr>
            <p:spPr bwMode="ltGray">
              <a:xfrm rot="5245609">
                <a:off x="361" y="3893"/>
                <a:ext cx="132"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09" name="Rectangle 120"/>
              <p:cNvSpPr>
                <a:spLocks noChangeArrowheads="1"/>
              </p:cNvSpPr>
              <p:nvPr userDrawn="1"/>
            </p:nvSpPr>
            <p:spPr bwMode="ltGray">
              <a:xfrm rot="4500520">
                <a:off x="522" y="3847"/>
                <a:ext cx="132"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10" name="Rectangle 121"/>
              <p:cNvSpPr>
                <a:spLocks noChangeArrowheads="1"/>
              </p:cNvSpPr>
              <p:nvPr userDrawn="1"/>
            </p:nvSpPr>
            <p:spPr bwMode="ltGray">
              <a:xfrm rot="3805227">
                <a:off x="670" y="3778"/>
                <a:ext cx="132"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11" name="Rectangle 122"/>
              <p:cNvSpPr>
                <a:spLocks noChangeArrowheads="1"/>
              </p:cNvSpPr>
              <p:nvPr userDrawn="1"/>
            </p:nvSpPr>
            <p:spPr bwMode="ltGray">
              <a:xfrm rot="3060138">
                <a:off x="813" y="3688"/>
                <a:ext cx="132"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12" name="Rectangle 123"/>
              <p:cNvSpPr>
                <a:spLocks noChangeArrowheads="1"/>
              </p:cNvSpPr>
              <p:nvPr userDrawn="1"/>
            </p:nvSpPr>
            <p:spPr bwMode="ltGray">
              <a:xfrm rot="2090281">
                <a:off x="938" y="3582"/>
                <a:ext cx="132"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13" name="Rectangle 124"/>
              <p:cNvSpPr>
                <a:spLocks noChangeArrowheads="1"/>
              </p:cNvSpPr>
              <p:nvPr userDrawn="1"/>
            </p:nvSpPr>
            <p:spPr bwMode="ltGray">
              <a:xfrm rot="-7168347">
                <a:off x="-18" y="2506"/>
                <a:ext cx="132"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14" name="Rectangle 125"/>
              <p:cNvSpPr>
                <a:spLocks noChangeArrowheads="1"/>
              </p:cNvSpPr>
              <p:nvPr userDrawn="1"/>
            </p:nvSpPr>
            <p:spPr bwMode="ltGray">
              <a:xfrm rot="-6406501">
                <a:off x="136" y="2433"/>
                <a:ext cx="132"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15" name="Rectangle 126"/>
              <p:cNvSpPr>
                <a:spLocks noChangeArrowheads="1"/>
              </p:cNvSpPr>
              <p:nvPr userDrawn="1"/>
            </p:nvSpPr>
            <p:spPr bwMode="ltGray">
              <a:xfrm rot="-4970620">
                <a:off x="447" y="2364"/>
                <a:ext cx="138"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16" name="Rectangle 127"/>
              <p:cNvSpPr>
                <a:spLocks noChangeArrowheads="1"/>
              </p:cNvSpPr>
              <p:nvPr userDrawn="1"/>
            </p:nvSpPr>
            <p:spPr bwMode="ltGray">
              <a:xfrm rot="-4298502">
                <a:off x="597" y="2360"/>
                <a:ext cx="150"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17" name="Rectangle 128"/>
              <p:cNvSpPr>
                <a:spLocks noChangeArrowheads="1"/>
              </p:cNvSpPr>
              <p:nvPr userDrawn="1"/>
            </p:nvSpPr>
            <p:spPr bwMode="ltGray">
              <a:xfrm rot="-3676305">
                <a:off x="739" y="2386"/>
                <a:ext cx="15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18" name="Rectangle 129"/>
              <p:cNvSpPr>
                <a:spLocks noChangeArrowheads="1"/>
              </p:cNvSpPr>
              <p:nvPr userDrawn="1"/>
            </p:nvSpPr>
            <p:spPr bwMode="ltGray">
              <a:xfrm rot="-3188616">
                <a:off x="869" y="2430"/>
                <a:ext cx="167"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19" name="Rectangle 130"/>
              <p:cNvSpPr>
                <a:spLocks noChangeArrowheads="1"/>
              </p:cNvSpPr>
              <p:nvPr userDrawn="1"/>
            </p:nvSpPr>
            <p:spPr bwMode="ltGray">
              <a:xfrm rot="-2610246">
                <a:off x="984" y="2497"/>
                <a:ext cx="167"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20" name="Rectangle 131"/>
              <p:cNvSpPr>
                <a:spLocks noChangeArrowheads="1"/>
              </p:cNvSpPr>
              <p:nvPr userDrawn="1"/>
            </p:nvSpPr>
            <p:spPr bwMode="ltGray">
              <a:xfrm rot="-2190008">
                <a:off x="1075" y="2585"/>
                <a:ext cx="17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21" name="Rectangle 132"/>
              <p:cNvSpPr>
                <a:spLocks noChangeArrowheads="1"/>
              </p:cNvSpPr>
              <p:nvPr userDrawn="1"/>
            </p:nvSpPr>
            <p:spPr bwMode="ltGray">
              <a:xfrm rot="-1728558">
                <a:off x="1147" y="2688"/>
                <a:ext cx="167"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22" name="Rectangle 133"/>
              <p:cNvSpPr>
                <a:spLocks noChangeArrowheads="1"/>
              </p:cNvSpPr>
              <p:nvPr userDrawn="1"/>
            </p:nvSpPr>
            <p:spPr bwMode="ltGray">
              <a:xfrm rot="-1172118">
                <a:off x="1198" y="2805"/>
                <a:ext cx="167"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23" name="Rectangle 134"/>
              <p:cNvSpPr>
                <a:spLocks noChangeArrowheads="1"/>
              </p:cNvSpPr>
              <p:nvPr userDrawn="1"/>
            </p:nvSpPr>
            <p:spPr bwMode="ltGray">
              <a:xfrm rot="-753845">
                <a:off x="1218" y="2930"/>
                <a:ext cx="167"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24" name="Rectangle 135"/>
              <p:cNvSpPr>
                <a:spLocks noChangeArrowheads="1"/>
              </p:cNvSpPr>
              <p:nvPr userDrawn="1"/>
            </p:nvSpPr>
            <p:spPr bwMode="ltGray">
              <a:xfrm rot="-287823">
                <a:off x="1213" y="3066"/>
                <a:ext cx="167"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25" name="Rectangle 136"/>
              <p:cNvSpPr>
                <a:spLocks noChangeArrowheads="1"/>
              </p:cNvSpPr>
              <p:nvPr userDrawn="1"/>
            </p:nvSpPr>
            <p:spPr bwMode="ltGray">
              <a:xfrm rot="696741">
                <a:off x="1126" y="3337"/>
                <a:ext cx="150"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26" name="Rectangle 137"/>
              <p:cNvSpPr>
                <a:spLocks noChangeArrowheads="1"/>
              </p:cNvSpPr>
              <p:nvPr userDrawn="1"/>
            </p:nvSpPr>
            <p:spPr bwMode="ltGray">
              <a:xfrm rot="1529990">
                <a:off x="1041" y="3465"/>
                <a:ext cx="140"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27"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28"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29"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30"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31"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32"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33"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34"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35"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36" name="Rectangle 147"/>
              <p:cNvSpPr>
                <a:spLocks noChangeArrowheads="1"/>
              </p:cNvSpPr>
              <p:nvPr userDrawn="1"/>
            </p:nvSpPr>
            <p:spPr bwMode="ltGray">
              <a:xfrm rot="244926">
                <a:off x="1177" y="3201"/>
                <a:ext cx="16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37" name="Rectangle 148"/>
              <p:cNvSpPr>
                <a:spLocks noChangeArrowheads="1"/>
              </p:cNvSpPr>
              <p:nvPr userDrawn="1"/>
            </p:nvSpPr>
            <p:spPr bwMode="ltGray">
              <a:xfrm rot="-5598588">
                <a:off x="290" y="2386"/>
                <a:ext cx="138"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38"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39" name="Freeform 150"/>
              <p:cNvSpPr>
                <a:spLocks/>
              </p:cNvSpPr>
              <p:nvPr userDrawn="1"/>
            </p:nvSpPr>
            <p:spPr bwMode="ltGray">
              <a:xfrm rot="-2857037">
                <a:off x="619" y="3550"/>
                <a:ext cx="68" cy="69"/>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40" name="Freeform 151"/>
              <p:cNvSpPr>
                <a:spLocks/>
              </p:cNvSpPr>
              <p:nvPr userDrawn="1"/>
            </p:nvSpPr>
            <p:spPr bwMode="ltGray">
              <a:xfrm>
                <a:off x="235" y="2503"/>
                <a:ext cx="348" cy="1272"/>
              </a:xfrm>
              <a:custGeom>
                <a:avLst/>
                <a:gdLst>
                  <a:gd name="T0" fmla="*/ 0 w 348"/>
                  <a:gd name="T1" fmla="*/ 0 h 1272"/>
                  <a:gd name="T2" fmla="*/ 287 w 348"/>
                  <a:gd name="T3" fmla="*/ 582 h 1272"/>
                  <a:gd name="T4" fmla="*/ 348 w 348"/>
                  <a:gd name="T5" fmla="*/ 1272 h 1272"/>
                  <a:gd name="T6" fmla="*/ 54 w 348"/>
                  <a:gd name="T7" fmla="*/ 676 h 1272"/>
                  <a:gd name="T8" fmla="*/ 0 w 348"/>
                  <a:gd name="T9" fmla="*/ 0 h 1272"/>
                </a:gdLst>
                <a:ahLst/>
                <a:cxnLst>
                  <a:cxn ang="0">
                    <a:pos x="T0" y="T1"/>
                  </a:cxn>
                  <a:cxn ang="0">
                    <a:pos x="T2" y="T3"/>
                  </a:cxn>
                  <a:cxn ang="0">
                    <a:pos x="T4" y="T5"/>
                  </a:cxn>
                  <a:cxn ang="0">
                    <a:pos x="T6" y="T7"/>
                  </a:cxn>
                  <a:cxn ang="0">
                    <a:pos x="T8" y="T9"/>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41"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grpSp>
      </p:grpSp>
      <p:sp>
        <p:nvSpPr>
          <p:cNvPr id="342169" name="Rectangle 153"/>
          <p:cNvSpPr>
            <a:spLocks noGrp="1" noChangeArrowheads="1"/>
          </p:cNvSpPr>
          <p:nvPr>
            <p:ph type="ctrTitle" sz="quarter"/>
          </p:nvPr>
        </p:nvSpPr>
        <p:spPr>
          <a:xfrm>
            <a:off x="685800" y="1768475"/>
            <a:ext cx="7772400" cy="1736725"/>
          </a:xfrm>
        </p:spPr>
        <p:txBody>
          <a:bodyPr anchor="b" anchorCtr="1"/>
          <a:lstStyle>
            <a:lvl1pPr>
              <a:defRPr sz="5400"/>
            </a:lvl1pPr>
          </a:lstStyle>
          <a:p>
            <a:pPr lvl="0"/>
            <a:r>
              <a:rPr lang="en-US" noProof="0"/>
              <a:t>Click to edit Master title style</a:t>
            </a:r>
          </a:p>
        </p:txBody>
      </p:sp>
      <p:sp>
        <p:nvSpPr>
          <p:cNvPr id="342170" name="Rectangle 154"/>
          <p:cNvSpPr>
            <a:spLocks noGrp="1" noChangeArrowheads="1"/>
          </p:cNvSpPr>
          <p:nvPr>
            <p:ph type="subTitle" sz="quarter" idx="1"/>
          </p:nvPr>
        </p:nvSpPr>
        <p:spPr>
          <a:xfrm>
            <a:off x="1371600" y="3886200"/>
            <a:ext cx="6400800" cy="1752600"/>
          </a:xfrm>
        </p:spPr>
        <p:txBody>
          <a:bodyPr/>
          <a:lstStyle>
            <a:lvl1pPr marL="0" indent="0" algn="ctr">
              <a:buFont typeface="Arial" charset="0"/>
              <a:buNone/>
              <a:defRPr/>
            </a:lvl1pPr>
          </a:lstStyle>
          <a:p>
            <a:pPr lvl="0"/>
            <a:r>
              <a:rPr lang="en-US" noProof="0"/>
              <a:t>Click to edit Master subtitle style</a:t>
            </a:r>
          </a:p>
        </p:txBody>
      </p:sp>
      <p:sp>
        <p:nvSpPr>
          <p:cNvPr id="155" name="Rectangle 155"/>
          <p:cNvSpPr>
            <a:spLocks noGrp="1" noChangeArrowheads="1"/>
          </p:cNvSpPr>
          <p:nvPr>
            <p:ph type="dt" sz="quarter" idx="10"/>
          </p:nvPr>
        </p:nvSpPr>
        <p:spPr>
          <a:xfrm>
            <a:off x="304800" y="6248400"/>
            <a:ext cx="2286000" cy="457200"/>
          </a:xfrm>
        </p:spPr>
        <p:txBody>
          <a:bodyPr/>
          <a:lstStyle>
            <a:lvl1pPr>
              <a:defRPr smtClean="0">
                <a:effectLst>
                  <a:outerShdw blurRad="38100" dist="38100" dir="2700000" algn="tl">
                    <a:srgbClr val="000000"/>
                  </a:outerShdw>
                </a:effectLst>
                <a:latin typeface="+mn-lt"/>
              </a:defRPr>
            </a:lvl1pPr>
          </a:lstStyle>
          <a:p>
            <a:pPr>
              <a:defRPr/>
            </a:pPr>
            <a:fld id="{44EA78C1-730B-8842-8F2C-7CA9E1AFCEEE}" type="datetime1">
              <a:rPr lang="en-US">
                <a:solidFill>
                  <a:srgbClr val="FFFFFF"/>
                </a:solidFill>
                <a:latin typeface="Tahoma"/>
              </a:rPr>
              <a:pPr>
                <a:defRPr/>
              </a:pPr>
              <a:t>3/4/24</a:t>
            </a:fld>
            <a:endParaRPr lang="en-US">
              <a:solidFill>
                <a:srgbClr val="FFFFFF"/>
              </a:solidFill>
              <a:latin typeface="Tahoma"/>
            </a:endParaRPr>
          </a:p>
        </p:txBody>
      </p:sp>
      <p:sp>
        <p:nvSpPr>
          <p:cNvPr id="156" name="Rectangle 156"/>
          <p:cNvSpPr>
            <a:spLocks noGrp="1" noChangeArrowheads="1"/>
          </p:cNvSpPr>
          <p:nvPr>
            <p:ph type="ftr" sz="quarter" idx="11"/>
          </p:nvPr>
        </p:nvSpPr>
        <p:spPr>
          <a:xfrm>
            <a:off x="3124200" y="6248400"/>
            <a:ext cx="2895600" cy="457200"/>
          </a:xfrm>
        </p:spPr>
        <p:txBody>
          <a:bodyPr/>
          <a:lstStyle>
            <a:lvl1pPr>
              <a:defRPr smtClean="0">
                <a:effectLst>
                  <a:outerShdw blurRad="38100" dist="38100" dir="2700000" algn="tl">
                    <a:srgbClr val="000000"/>
                  </a:outerShdw>
                </a:effectLst>
                <a:latin typeface="+mn-lt"/>
              </a:defRPr>
            </a:lvl1pPr>
          </a:lstStyle>
          <a:p>
            <a:pPr>
              <a:defRPr/>
            </a:pPr>
            <a:endParaRPr lang="en-US">
              <a:solidFill>
                <a:srgbClr val="FFFFFF"/>
              </a:solidFill>
              <a:latin typeface="Tahoma"/>
            </a:endParaRPr>
          </a:p>
        </p:txBody>
      </p:sp>
      <p:sp>
        <p:nvSpPr>
          <p:cNvPr id="157" name="Rectangle 157"/>
          <p:cNvSpPr>
            <a:spLocks noGrp="1" noChangeArrowheads="1"/>
          </p:cNvSpPr>
          <p:nvPr>
            <p:ph type="sldNum" sz="quarter" idx="12"/>
          </p:nvPr>
        </p:nvSpPr>
        <p:spPr>
          <a:xfrm>
            <a:off x="6553200" y="6248400"/>
            <a:ext cx="2286000" cy="457200"/>
          </a:xfrm>
        </p:spPr>
        <p:txBody>
          <a:bodyPr/>
          <a:lstStyle>
            <a:lvl1pPr>
              <a:defRPr smtClean="0">
                <a:effectLst>
                  <a:outerShdw blurRad="38100" dist="38100" dir="2700000" algn="tl">
                    <a:srgbClr val="000000"/>
                  </a:outerShdw>
                </a:effectLst>
                <a:latin typeface="+mn-lt"/>
              </a:defRPr>
            </a:lvl1pPr>
          </a:lstStyle>
          <a:p>
            <a:pPr>
              <a:defRPr/>
            </a:pPr>
            <a:fld id="{84605213-8B30-1948-946C-956D27E86737}"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2910259677"/>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fld id="{85E2AD10-A8CE-3C49-8119-7ED463919F68}" type="datetime1">
              <a:rPr lang="en-US" smtClean="0">
                <a:solidFill>
                  <a:srgbClr val="FFFFFF"/>
                </a:solidFill>
              </a:rPr>
              <a:pPr>
                <a:defRPr/>
              </a:pPr>
              <a:t>3/4/24</a:t>
            </a:fld>
            <a:endParaRPr lang="en-US" dirty="0">
              <a:solidFill>
                <a:srgbClr val="FFFFFF"/>
              </a:solidFill>
            </a:endParaRPr>
          </a:p>
        </p:txBody>
      </p:sp>
      <p:sp>
        <p:nvSpPr>
          <p:cNvPr id="5"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5738DB6-E580-9D46-8D5F-EAADF6A68077}"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903352529"/>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fld id="{C2966EF0-8D38-A648-BC64-B1496B54ED71}" type="datetime1">
              <a:rPr lang="en-US" smtClean="0">
                <a:solidFill>
                  <a:srgbClr val="FFFFFF"/>
                </a:solidFill>
              </a:rPr>
              <a:pPr>
                <a:defRPr/>
              </a:pPr>
              <a:t>3/4/24</a:t>
            </a:fld>
            <a:endParaRPr lang="en-US" dirty="0">
              <a:solidFill>
                <a:srgbClr val="FFFFFF"/>
              </a:solidFill>
            </a:endParaRPr>
          </a:p>
        </p:txBody>
      </p:sp>
      <p:sp>
        <p:nvSpPr>
          <p:cNvPr id="5"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70A39ED-B25A-6849-9739-6044ACAA7380}"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35414992"/>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1625" y="1600200"/>
            <a:ext cx="4194175" cy="44989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194175" cy="44989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fld id="{3B95128E-74F7-6C42-997F-56A9D96258EA}" type="datetime1">
              <a:rPr lang="en-US" smtClean="0">
                <a:solidFill>
                  <a:srgbClr val="FFFFFF"/>
                </a:solidFill>
              </a:rPr>
              <a:pPr>
                <a:defRPr/>
              </a:pPr>
              <a:t>3/4/24</a:t>
            </a:fld>
            <a:endParaRPr lang="en-US" dirty="0">
              <a:solidFill>
                <a:srgbClr val="FFFFFF"/>
              </a:solidFill>
            </a:endParaRPr>
          </a:p>
        </p:txBody>
      </p:sp>
      <p:sp>
        <p:nvSpPr>
          <p:cNvPr id="6"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1F0B71F-50FB-AD4B-B436-610673ECF7C8}"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542619955"/>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fld id="{F40D745A-B304-F94F-8F64-85B18DBE0E93}" type="datetime1">
              <a:rPr lang="en-US" smtClean="0">
                <a:solidFill>
                  <a:srgbClr val="FFFFFF"/>
                </a:solidFill>
              </a:rPr>
              <a:pPr>
                <a:defRPr/>
              </a:pPr>
              <a:t>3/4/24</a:t>
            </a:fld>
            <a:endParaRPr lang="en-US" dirty="0">
              <a:solidFill>
                <a:srgbClr val="FFFFFF"/>
              </a:solidFill>
            </a:endParaRPr>
          </a:p>
        </p:txBody>
      </p:sp>
      <p:sp>
        <p:nvSpPr>
          <p:cNvPr id="8"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1D7973C-4249-DD43-85B2-F568970C6F3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034489177"/>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fld id="{BD0D1B5C-5326-A941-AED2-D1866F8ACC85}" type="datetime1">
              <a:rPr lang="en-US" smtClean="0">
                <a:solidFill>
                  <a:srgbClr val="FFFFFF"/>
                </a:solidFill>
              </a:rPr>
              <a:pPr>
                <a:defRPr/>
              </a:pPr>
              <a:t>3/4/24</a:t>
            </a:fld>
            <a:endParaRPr lang="en-US" dirty="0">
              <a:solidFill>
                <a:srgbClr val="FFFFFF"/>
              </a:solidFill>
            </a:endParaRPr>
          </a:p>
        </p:txBody>
      </p:sp>
      <p:sp>
        <p:nvSpPr>
          <p:cNvPr id="4"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7988DDC-AF29-5A43-9E2C-A256AA019D18}"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960907841"/>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fld id="{C95054EA-541C-6343-ABE6-01F190F64234}" type="datetime1">
              <a:rPr lang="en-US" smtClean="0">
                <a:solidFill>
                  <a:srgbClr val="FFFFFF"/>
                </a:solidFill>
              </a:rPr>
              <a:pPr>
                <a:defRPr/>
              </a:pPr>
              <a:t>3/4/24</a:t>
            </a:fld>
            <a:endParaRPr lang="en-US" dirty="0">
              <a:solidFill>
                <a:srgbClr val="FFFFFF"/>
              </a:solidFill>
            </a:endParaRPr>
          </a:p>
        </p:txBody>
      </p:sp>
      <p:sp>
        <p:nvSpPr>
          <p:cNvPr id="3"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4A339CC-0623-514C-A582-74E423885C63}"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95966637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8" name="Footer Placeholder 7"/>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a:defRPr>
                <a:latin typeface="Comic Sans MS" charset="0"/>
                <a:cs typeface="ＭＳ Ｐゴシック" charset="0"/>
              </a:defRPr>
            </a:lvl1pPr>
          </a:lstStyle>
          <a:p>
            <a:pPr>
              <a:defRPr/>
            </a:pPr>
            <a:fld id="{050407E2-0A7B-5742-943A-5D8E28A33B5D}" type="slidenum">
              <a:rPr lang="en-US"/>
              <a:pPr>
                <a:defRPr/>
              </a:pPr>
              <a:t>‹#›</a:t>
            </a:fld>
            <a:endParaRPr lang="en-US"/>
          </a:p>
        </p:txBody>
      </p:sp>
    </p:spTree>
    <p:extLst>
      <p:ext uri="{BB962C8B-B14F-4D97-AF65-F5344CB8AC3E}">
        <p14:creationId xmlns:p14="http://schemas.microsoft.com/office/powerpoint/2010/main" val="2965573986"/>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fld id="{292C7564-A827-794A-AA88-4122CC199E01}" type="datetime1">
              <a:rPr lang="en-US" smtClean="0">
                <a:solidFill>
                  <a:srgbClr val="FFFFFF"/>
                </a:solidFill>
              </a:rPr>
              <a:pPr>
                <a:defRPr/>
              </a:pPr>
              <a:t>3/4/24</a:t>
            </a:fld>
            <a:endParaRPr lang="en-US" dirty="0">
              <a:solidFill>
                <a:srgbClr val="FFFFFF"/>
              </a:solidFill>
            </a:endParaRPr>
          </a:p>
        </p:txBody>
      </p:sp>
      <p:sp>
        <p:nvSpPr>
          <p:cNvPr id="6"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9DCB4BB-3C96-7F4E-9095-D0B4B6CDD6CE}"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773786629"/>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fld id="{36DFDAA4-1EBC-2B42-9296-CC56D75FC798}" type="datetime1">
              <a:rPr lang="en-US" smtClean="0">
                <a:solidFill>
                  <a:srgbClr val="FFFFFF"/>
                </a:solidFill>
              </a:rPr>
              <a:pPr>
                <a:defRPr/>
              </a:pPr>
              <a:t>3/4/24</a:t>
            </a:fld>
            <a:endParaRPr lang="en-US" dirty="0">
              <a:solidFill>
                <a:srgbClr val="FFFFFF"/>
              </a:solidFill>
            </a:endParaRPr>
          </a:p>
        </p:txBody>
      </p:sp>
      <p:sp>
        <p:nvSpPr>
          <p:cNvPr id="6"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02270B2-DF68-B742-AE42-671961888E98}"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493894430"/>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fld id="{AD8657E9-C5D4-3D46-974D-2A4403E15320}" type="datetime1">
              <a:rPr lang="en-US" smtClean="0">
                <a:solidFill>
                  <a:srgbClr val="FFFFFF"/>
                </a:solidFill>
              </a:rPr>
              <a:pPr>
                <a:defRPr/>
              </a:pPr>
              <a:t>3/4/24</a:t>
            </a:fld>
            <a:endParaRPr lang="en-US" dirty="0">
              <a:solidFill>
                <a:srgbClr val="FFFFFF"/>
              </a:solidFill>
            </a:endParaRPr>
          </a:p>
        </p:txBody>
      </p:sp>
      <p:sp>
        <p:nvSpPr>
          <p:cNvPr id="5"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E716B5-D13F-E84D-A321-EF6DADC50987}"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620783019"/>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07188" y="228600"/>
            <a:ext cx="2135187" cy="58705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1625" y="228600"/>
            <a:ext cx="6253163" cy="58705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fld id="{EEAD5EF4-2A23-8443-BC23-54008E1D84A9}" type="datetime1">
              <a:rPr lang="en-US" smtClean="0">
                <a:solidFill>
                  <a:srgbClr val="FFFFFF"/>
                </a:solidFill>
              </a:rPr>
              <a:pPr>
                <a:defRPr/>
              </a:pPr>
              <a:t>3/4/24</a:t>
            </a:fld>
            <a:endParaRPr lang="en-US" dirty="0">
              <a:solidFill>
                <a:srgbClr val="FFFFFF"/>
              </a:solidFill>
            </a:endParaRPr>
          </a:p>
        </p:txBody>
      </p:sp>
      <p:sp>
        <p:nvSpPr>
          <p:cNvPr id="5"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8E28219-77AE-F44A-92C1-B611AFA54463}"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729938647"/>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8763" cy="6851650"/>
            <a:chOff x="1" y="0"/>
            <a:chExt cx="5763" cy="4316"/>
          </a:xfrm>
        </p:grpSpPr>
        <p:sp>
          <p:nvSpPr>
            <p:cNvPr id="5" name="Freeform 3"/>
            <p:cNvSpPr>
              <a:spLocks/>
            </p:cNvSpPr>
            <p:nvPr/>
          </p:nvSpPr>
          <p:spPr bwMode="hidden">
            <a:xfrm>
              <a:off x="5045" y="2626"/>
              <a:ext cx="719" cy="1690"/>
            </a:xfrm>
            <a:custGeom>
              <a:avLst/>
              <a:gdLst>
                <a:gd name="T0" fmla="*/ 717 w 717"/>
                <a:gd name="T1" fmla="*/ 72 h 1690"/>
                <a:gd name="T2" fmla="*/ 717 w 717"/>
                <a:gd name="T3" fmla="*/ 0 h 1690"/>
                <a:gd name="T4" fmla="*/ 699 w 717"/>
                <a:gd name="T5" fmla="*/ 101 h 1690"/>
                <a:gd name="T6" fmla="*/ 675 w 717"/>
                <a:gd name="T7" fmla="*/ 209 h 1690"/>
                <a:gd name="T8" fmla="*/ 627 w 717"/>
                <a:gd name="T9" fmla="*/ 389 h 1690"/>
                <a:gd name="T10" fmla="*/ 574 w 717"/>
                <a:gd name="T11" fmla="*/ 569 h 1690"/>
                <a:gd name="T12" fmla="*/ 502 w 717"/>
                <a:gd name="T13" fmla="*/ 749 h 1690"/>
                <a:gd name="T14" fmla="*/ 424 w 717"/>
                <a:gd name="T15" fmla="*/ 935 h 1690"/>
                <a:gd name="T16" fmla="*/ 334 w 717"/>
                <a:gd name="T17" fmla="*/ 1121 h 1690"/>
                <a:gd name="T18" fmla="*/ 233 w 717"/>
                <a:gd name="T19" fmla="*/ 1312 h 1690"/>
                <a:gd name="T20" fmla="*/ 125 w 717"/>
                <a:gd name="T21" fmla="*/ 1498 h 1690"/>
                <a:gd name="T22" fmla="*/ 0 w 717"/>
                <a:gd name="T23" fmla="*/ 1690 h 1690"/>
                <a:gd name="T24" fmla="*/ 11 w 717"/>
                <a:gd name="T25" fmla="*/ 1690 h 1690"/>
                <a:gd name="T26" fmla="*/ 137 w 717"/>
                <a:gd name="T27" fmla="*/ 1498 h 1690"/>
                <a:gd name="T28" fmla="*/ 245 w 717"/>
                <a:gd name="T29" fmla="*/ 1312 h 1690"/>
                <a:gd name="T30" fmla="*/ 346 w 717"/>
                <a:gd name="T31" fmla="*/ 1121 h 1690"/>
                <a:gd name="T32" fmla="*/ 436 w 717"/>
                <a:gd name="T33" fmla="*/ 935 h 1690"/>
                <a:gd name="T34" fmla="*/ 514 w 717"/>
                <a:gd name="T35" fmla="*/ 749 h 1690"/>
                <a:gd name="T36" fmla="*/ 585 w 717"/>
                <a:gd name="T37" fmla="*/ 569 h 1690"/>
                <a:gd name="T38" fmla="*/ 639 w 717"/>
                <a:gd name="T39" fmla="*/ 389 h 1690"/>
                <a:gd name="T40" fmla="*/ 687 w 717"/>
                <a:gd name="T41" fmla="*/ 209 h 1690"/>
                <a:gd name="T42" fmla="*/ 705 w 717"/>
                <a:gd name="T43" fmla="*/ 143 h 1690"/>
                <a:gd name="T44" fmla="*/ 717 w 717"/>
                <a:gd name="T45" fmla="*/ 72 h 1690"/>
                <a:gd name="T46" fmla="*/ 717 w 717"/>
                <a:gd name="T47" fmla="*/ 72 h 1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7" h="1690">
                  <a:moveTo>
                    <a:pt x="717" y="72"/>
                  </a:moveTo>
                  <a:lnTo>
                    <a:pt x="717" y="0"/>
                  </a:lnTo>
                  <a:lnTo>
                    <a:pt x="699" y="101"/>
                  </a:lnTo>
                  <a:lnTo>
                    <a:pt x="675" y="209"/>
                  </a:lnTo>
                  <a:lnTo>
                    <a:pt x="627" y="389"/>
                  </a:lnTo>
                  <a:lnTo>
                    <a:pt x="574" y="569"/>
                  </a:lnTo>
                  <a:lnTo>
                    <a:pt x="502" y="749"/>
                  </a:lnTo>
                  <a:lnTo>
                    <a:pt x="424" y="935"/>
                  </a:lnTo>
                  <a:lnTo>
                    <a:pt x="334" y="1121"/>
                  </a:lnTo>
                  <a:lnTo>
                    <a:pt x="233" y="1312"/>
                  </a:lnTo>
                  <a:lnTo>
                    <a:pt x="125" y="1498"/>
                  </a:lnTo>
                  <a:lnTo>
                    <a:pt x="0" y="1690"/>
                  </a:lnTo>
                  <a:lnTo>
                    <a:pt x="11" y="1690"/>
                  </a:lnTo>
                  <a:lnTo>
                    <a:pt x="137" y="1498"/>
                  </a:lnTo>
                  <a:lnTo>
                    <a:pt x="245" y="1312"/>
                  </a:lnTo>
                  <a:lnTo>
                    <a:pt x="346" y="1121"/>
                  </a:lnTo>
                  <a:lnTo>
                    <a:pt x="436" y="935"/>
                  </a:lnTo>
                  <a:lnTo>
                    <a:pt x="514" y="749"/>
                  </a:lnTo>
                  <a:lnTo>
                    <a:pt x="585" y="569"/>
                  </a:lnTo>
                  <a:lnTo>
                    <a:pt x="639" y="389"/>
                  </a:lnTo>
                  <a:lnTo>
                    <a:pt x="687" y="209"/>
                  </a:lnTo>
                  <a:lnTo>
                    <a:pt x="705" y="143"/>
                  </a:lnTo>
                  <a:lnTo>
                    <a:pt x="717" y="72"/>
                  </a:lnTo>
                  <a:lnTo>
                    <a:pt x="717" y="72"/>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 name="Freeform 4"/>
            <p:cNvSpPr>
              <a:spLocks/>
            </p:cNvSpPr>
            <p:nvPr/>
          </p:nvSpPr>
          <p:spPr bwMode="hidden">
            <a:xfrm>
              <a:off x="5386" y="3794"/>
              <a:ext cx="378" cy="522"/>
            </a:xfrm>
            <a:custGeom>
              <a:avLst/>
              <a:gdLst>
                <a:gd name="T0" fmla="*/ 377 w 377"/>
                <a:gd name="T1" fmla="*/ 0 h 522"/>
                <a:gd name="T2" fmla="*/ 293 w 377"/>
                <a:gd name="T3" fmla="*/ 132 h 522"/>
                <a:gd name="T4" fmla="*/ 204 w 377"/>
                <a:gd name="T5" fmla="*/ 264 h 522"/>
                <a:gd name="T6" fmla="*/ 102 w 377"/>
                <a:gd name="T7" fmla="*/ 396 h 522"/>
                <a:gd name="T8" fmla="*/ 0 w 377"/>
                <a:gd name="T9" fmla="*/ 522 h 522"/>
                <a:gd name="T10" fmla="*/ 12 w 377"/>
                <a:gd name="T11" fmla="*/ 522 h 522"/>
                <a:gd name="T12" fmla="*/ 114 w 377"/>
                <a:gd name="T13" fmla="*/ 402 h 522"/>
                <a:gd name="T14" fmla="*/ 204 w 377"/>
                <a:gd name="T15" fmla="*/ 282 h 522"/>
                <a:gd name="T16" fmla="*/ 377 w 377"/>
                <a:gd name="T17" fmla="*/ 24 h 522"/>
                <a:gd name="T18" fmla="*/ 377 w 377"/>
                <a:gd name="T19" fmla="*/ 0 h 522"/>
                <a:gd name="T20" fmla="*/ 377 w 377"/>
                <a:gd name="T21"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7" h="522">
                  <a:moveTo>
                    <a:pt x="377" y="0"/>
                  </a:moveTo>
                  <a:lnTo>
                    <a:pt x="293" y="132"/>
                  </a:lnTo>
                  <a:lnTo>
                    <a:pt x="204" y="264"/>
                  </a:lnTo>
                  <a:lnTo>
                    <a:pt x="102" y="396"/>
                  </a:lnTo>
                  <a:lnTo>
                    <a:pt x="0" y="522"/>
                  </a:lnTo>
                  <a:lnTo>
                    <a:pt x="12" y="522"/>
                  </a:lnTo>
                  <a:lnTo>
                    <a:pt x="114" y="402"/>
                  </a:lnTo>
                  <a:lnTo>
                    <a:pt x="204" y="282"/>
                  </a:lnTo>
                  <a:lnTo>
                    <a:pt x="377" y="24"/>
                  </a:lnTo>
                  <a:lnTo>
                    <a:pt x="377" y="0"/>
                  </a:lnTo>
                  <a:lnTo>
                    <a:pt x="377" y="0"/>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7" name="Freeform 5"/>
            <p:cNvSpPr>
              <a:spLocks/>
            </p:cNvSpPr>
            <p:nvPr/>
          </p:nvSpPr>
          <p:spPr bwMode="hidden">
            <a:xfrm>
              <a:off x="5680" y="4214"/>
              <a:ext cx="84" cy="102"/>
            </a:xfrm>
            <a:custGeom>
              <a:avLst/>
              <a:gdLst>
                <a:gd name="T0" fmla="*/ 0 w 84"/>
                <a:gd name="T1" fmla="*/ 102 h 102"/>
                <a:gd name="T2" fmla="*/ 18 w 84"/>
                <a:gd name="T3" fmla="*/ 102 h 102"/>
                <a:gd name="T4" fmla="*/ 48 w 84"/>
                <a:gd name="T5" fmla="*/ 60 h 102"/>
                <a:gd name="T6" fmla="*/ 84 w 84"/>
                <a:gd name="T7" fmla="*/ 24 h 102"/>
                <a:gd name="T8" fmla="*/ 84 w 84"/>
                <a:gd name="T9" fmla="*/ 0 h 102"/>
                <a:gd name="T10" fmla="*/ 42 w 84"/>
                <a:gd name="T11" fmla="*/ 54 h 102"/>
                <a:gd name="T12" fmla="*/ 0 w 84"/>
                <a:gd name="T13" fmla="*/ 102 h 102"/>
                <a:gd name="T14" fmla="*/ 0 w 84"/>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02">
                  <a:moveTo>
                    <a:pt x="0" y="102"/>
                  </a:moveTo>
                  <a:lnTo>
                    <a:pt x="18" y="102"/>
                  </a:lnTo>
                  <a:lnTo>
                    <a:pt x="48" y="60"/>
                  </a:lnTo>
                  <a:lnTo>
                    <a:pt x="84" y="24"/>
                  </a:lnTo>
                  <a:lnTo>
                    <a:pt x="84" y="0"/>
                  </a:lnTo>
                  <a:lnTo>
                    <a:pt x="42" y="54"/>
                  </a:lnTo>
                  <a:lnTo>
                    <a:pt x="0" y="102"/>
                  </a:lnTo>
                  <a:lnTo>
                    <a:pt x="0" y="102"/>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grpSp>
          <p:nvGrpSpPr>
            <p:cNvPr id="8" name="Group 6"/>
            <p:cNvGrpSpPr>
              <a:grpSpLocks/>
            </p:cNvGrpSpPr>
            <p:nvPr/>
          </p:nvGrpSpPr>
          <p:grpSpPr bwMode="auto">
            <a:xfrm>
              <a:off x="288" y="0"/>
              <a:ext cx="5098" cy="4316"/>
              <a:chOff x="288" y="0"/>
              <a:chExt cx="5098" cy="4316"/>
            </a:xfrm>
          </p:grpSpPr>
          <p:sp>
            <p:nvSpPr>
              <p:cNvPr id="28" name="Freeform 7"/>
              <p:cNvSpPr>
                <a:spLocks/>
              </p:cNvSpPr>
              <p:nvPr userDrawn="1"/>
            </p:nvSpPr>
            <p:spPr bwMode="hidden">
              <a:xfrm>
                <a:off x="2789" y="0"/>
                <a:ext cx="72" cy="4316"/>
              </a:xfrm>
              <a:custGeom>
                <a:avLst/>
                <a:gdLst>
                  <a:gd name="T0" fmla="*/ 0 w 72"/>
                  <a:gd name="T1" fmla="*/ 0 h 4316"/>
                  <a:gd name="T2" fmla="*/ 60 w 72"/>
                  <a:gd name="T3" fmla="*/ 4316 h 4316"/>
                  <a:gd name="T4" fmla="*/ 72 w 72"/>
                  <a:gd name="T5" fmla="*/ 4316 h 4316"/>
                  <a:gd name="T6" fmla="*/ 12 w 72"/>
                  <a:gd name="T7" fmla="*/ 0 h 4316"/>
                  <a:gd name="T8" fmla="*/ 0 w 72"/>
                  <a:gd name="T9" fmla="*/ 0 h 4316"/>
                  <a:gd name="T10" fmla="*/ 0 w 72"/>
                  <a:gd name="T11" fmla="*/ 0 h 4316"/>
                </a:gdLst>
                <a:ahLst/>
                <a:cxnLst>
                  <a:cxn ang="0">
                    <a:pos x="T0" y="T1"/>
                  </a:cxn>
                  <a:cxn ang="0">
                    <a:pos x="T2" y="T3"/>
                  </a:cxn>
                  <a:cxn ang="0">
                    <a:pos x="T4" y="T5"/>
                  </a:cxn>
                  <a:cxn ang="0">
                    <a:pos x="T6" y="T7"/>
                  </a:cxn>
                  <a:cxn ang="0">
                    <a:pos x="T8" y="T9"/>
                  </a:cxn>
                  <a:cxn ang="0">
                    <a:pos x="T10" y="T11"/>
                  </a:cxn>
                </a:cxnLst>
                <a:rect l="0" t="0" r="r" b="b"/>
                <a:pathLst>
                  <a:path w="72" h="4316">
                    <a:moveTo>
                      <a:pt x="0" y="0"/>
                    </a:moveTo>
                    <a:lnTo>
                      <a:pt x="60" y="4316"/>
                    </a:lnTo>
                    <a:lnTo>
                      <a:pt x="72" y="4316"/>
                    </a:lnTo>
                    <a:lnTo>
                      <a:pt x="12" y="0"/>
                    </a:lnTo>
                    <a:lnTo>
                      <a:pt x="0" y="0"/>
                    </a:lnTo>
                    <a:lnTo>
                      <a:pt x="0"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29" name="Freeform 8"/>
              <p:cNvSpPr>
                <a:spLocks/>
              </p:cNvSpPr>
              <p:nvPr userDrawn="1"/>
            </p:nvSpPr>
            <p:spPr bwMode="hidden">
              <a:xfrm>
                <a:off x="3089" y="0"/>
                <a:ext cx="174" cy="4316"/>
              </a:xfrm>
              <a:custGeom>
                <a:avLst/>
                <a:gdLst>
                  <a:gd name="T0" fmla="*/ 24 w 174"/>
                  <a:gd name="T1" fmla="*/ 0 h 4316"/>
                  <a:gd name="T2" fmla="*/ 12 w 174"/>
                  <a:gd name="T3" fmla="*/ 0 h 4316"/>
                  <a:gd name="T4" fmla="*/ 42 w 174"/>
                  <a:gd name="T5" fmla="*/ 216 h 4316"/>
                  <a:gd name="T6" fmla="*/ 72 w 174"/>
                  <a:gd name="T7" fmla="*/ 444 h 4316"/>
                  <a:gd name="T8" fmla="*/ 96 w 174"/>
                  <a:gd name="T9" fmla="*/ 689 h 4316"/>
                  <a:gd name="T10" fmla="*/ 120 w 174"/>
                  <a:gd name="T11" fmla="*/ 947 h 4316"/>
                  <a:gd name="T12" fmla="*/ 132 w 174"/>
                  <a:gd name="T13" fmla="*/ 1211 h 4316"/>
                  <a:gd name="T14" fmla="*/ 150 w 174"/>
                  <a:gd name="T15" fmla="*/ 1487 h 4316"/>
                  <a:gd name="T16" fmla="*/ 156 w 174"/>
                  <a:gd name="T17" fmla="*/ 1768 h 4316"/>
                  <a:gd name="T18" fmla="*/ 162 w 174"/>
                  <a:gd name="T19" fmla="*/ 2062 h 4316"/>
                  <a:gd name="T20" fmla="*/ 156 w 174"/>
                  <a:gd name="T21" fmla="*/ 2644 h 4316"/>
                  <a:gd name="T22" fmla="*/ 126 w 174"/>
                  <a:gd name="T23" fmla="*/ 3225 h 4316"/>
                  <a:gd name="T24" fmla="*/ 108 w 174"/>
                  <a:gd name="T25" fmla="*/ 3507 h 4316"/>
                  <a:gd name="T26" fmla="*/ 78 w 174"/>
                  <a:gd name="T27" fmla="*/ 3788 h 4316"/>
                  <a:gd name="T28" fmla="*/ 42 w 174"/>
                  <a:gd name="T29" fmla="*/ 4058 h 4316"/>
                  <a:gd name="T30" fmla="*/ 0 w 174"/>
                  <a:gd name="T31" fmla="*/ 4316 h 4316"/>
                  <a:gd name="T32" fmla="*/ 12 w 174"/>
                  <a:gd name="T33" fmla="*/ 4316 h 4316"/>
                  <a:gd name="T34" fmla="*/ 54 w 174"/>
                  <a:gd name="T35" fmla="*/ 4058 h 4316"/>
                  <a:gd name="T36" fmla="*/ 90 w 174"/>
                  <a:gd name="T37" fmla="*/ 3782 h 4316"/>
                  <a:gd name="T38" fmla="*/ 120 w 174"/>
                  <a:gd name="T39" fmla="*/ 3507 h 4316"/>
                  <a:gd name="T40" fmla="*/ 138 w 174"/>
                  <a:gd name="T41" fmla="*/ 3219 h 4316"/>
                  <a:gd name="T42" fmla="*/ 168 w 174"/>
                  <a:gd name="T43" fmla="*/ 2638 h 4316"/>
                  <a:gd name="T44" fmla="*/ 174 w 174"/>
                  <a:gd name="T45" fmla="*/ 2056 h 4316"/>
                  <a:gd name="T46" fmla="*/ 168 w 174"/>
                  <a:gd name="T47" fmla="*/ 1768 h 4316"/>
                  <a:gd name="T48" fmla="*/ 162 w 174"/>
                  <a:gd name="T49" fmla="*/ 1487 h 4316"/>
                  <a:gd name="T50" fmla="*/ 144 w 174"/>
                  <a:gd name="T51" fmla="*/ 1211 h 4316"/>
                  <a:gd name="T52" fmla="*/ 132 w 174"/>
                  <a:gd name="T53" fmla="*/ 941 h 4316"/>
                  <a:gd name="T54" fmla="*/ 108 w 174"/>
                  <a:gd name="T55" fmla="*/ 689 h 4316"/>
                  <a:gd name="T56" fmla="*/ 84 w 174"/>
                  <a:gd name="T57" fmla="*/ 444 h 4316"/>
                  <a:gd name="T58" fmla="*/ 54 w 174"/>
                  <a:gd name="T59" fmla="*/ 216 h 4316"/>
                  <a:gd name="T60" fmla="*/ 24 w 174"/>
                  <a:gd name="T61" fmla="*/ 0 h 4316"/>
                  <a:gd name="T62" fmla="*/ 24 w 174"/>
                  <a:gd name="T63" fmla="*/ 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4" h="4316">
                    <a:moveTo>
                      <a:pt x="24" y="0"/>
                    </a:moveTo>
                    <a:lnTo>
                      <a:pt x="12" y="0"/>
                    </a:lnTo>
                    <a:lnTo>
                      <a:pt x="42" y="216"/>
                    </a:lnTo>
                    <a:lnTo>
                      <a:pt x="72" y="444"/>
                    </a:lnTo>
                    <a:lnTo>
                      <a:pt x="96" y="689"/>
                    </a:lnTo>
                    <a:lnTo>
                      <a:pt x="120" y="947"/>
                    </a:lnTo>
                    <a:lnTo>
                      <a:pt x="132" y="1211"/>
                    </a:lnTo>
                    <a:lnTo>
                      <a:pt x="150" y="1487"/>
                    </a:lnTo>
                    <a:lnTo>
                      <a:pt x="156" y="1768"/>
                    </a:lnTo>
                    <a:lnTo>
                      <a:pt x="162" y="2062"/>
                    </a:lnTo>
                    <a:lnTo>
                      <a:pt x="156" y="2644"/>
                    </a:lnTo>
                    <a:lnTo>
                      <a:pt x="126" y="3225"/>
                    </a:lnTo>
                    <a:lnTo>
                      <a:pt x="108" y="3507"/>
                    </a:lnTo>
                    <a:lnTo>
                      <a:pt x="78" y="3788"/>
                    </a:lnTo>
                    <a:lnTo>
                      <a:pt x="42" y="4058"/>
                    </a:lnTo>
                    <a:lnTo>
                      <a:pt x="0" y="4316"/>
                    </a:lnTo>
                    <a:lnTo>
                      <a:pt x="12" y="4316"/>
                    </a:lnTo>
                    <a:lnTo>
                      <a:pt x="54" y="4058"/>
                    </a:lnTo>
                    <a:lnTo>
                      <a:pt x="90" y="3782"/>
                    </a:lnTo>
                    <a:lnTo>
                      <a:pt x="120" y="3507"/>
                    </a:lnTo>
                    <a:lnTo>
                      <a:pt x="138" y="3219"/>
                    </a:lnTo>
                    <a:lnTo>
                      <a:pt x="168" y="2638"/>
                    </a:lnTo>
                    <a:lnTo>
                      <a:pt x="174" y="2056"/>
                    </a:lnTo>
                    <a:lnTo>
                      <a:pt x="168" y="1768"/>
                    </a:lnTo>
                    <a:lnTo>
                      <a:pt x="162" y="1487"/>
                    </a:lnTo>
                    <a:lnTo>
                      <a:pt x="144" y="1211"/>
                    </a:lnTo>
                    <a:lnTo>
                      <a:pt x="132" y="941"/>
                    </a:lnTo>
                    <a:lnTo>
                      <a:pt x="108" y="689"/>
                    </a:lnTo>
                    <a:lnTo>
                      <a:pt x="84" y="444"/>
                    </a:lnTo>
                    <a:lnTo>
                      <a:pt x="54" y="216"/>
                    </a:lnTo>
                    <a:lnTo>
                      <a:pt x="24" y="0"/>
                    </a:lnTo>
                    <a:lnTo>
                      <a:pt x="24"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0" name="Freeform 9"/>
              <p:cNvSpPr>
                <a:spLocks/>
              </p:cNvSpPr>
              <p:nvPr userDrawn="1"/>
            </p:nvSpPr>
            <p:spPr bwMode="hidden">
              <a:xfrm>
                <a:off x="3358" y="0"/>
                <a:ext cx="337" cy="4316"/>
              </a:xfrm>
              <a:custGeom>
                <a:avLst/>
                <a:gdLst>
                  <a:gd name="T0" fmla="*/ 329 w 335"/>
                  <a:gd name="T1" fmla="*/ 2014 h 4316"/>
                  <a:gd name="T2" fmla="*/ 317 w 335"/>
                  <a:gd name="T3" fmla="*/ 1726 h 4316"/>
                  <a:gd name="T4" fmla="*/ 293 w 335"/>
                  <a:gd name="T5" fmla="*/ 1445 h 4316"/>
                  <a:gd name="T6" fmla="*/ 263 w 335"/>
                  <a:gd name="T7" fmla="*/ 1175 h 4316"/>
                  <a:gd name="T8" fmla="*/ 228 w 335"/>
                  <a:gd name="T9" fmla="*/ 917 h 4316"/>
                  <a:gd name="T10" fmla="*/ 186 w 335"/>
                  <a:gd name="T11" fmla="*/ 665 h 4316"/>
                  <a:gd name="T12" fmla="*/ 132 w 335"/>
                  <a:gd name="T13" fmla="*/ 432 h 4316"/>
                  <a:gd name="T14" fmla="*/ 78 w 335"/>
                  <a:gd name="T15" fmla="*/ 204 h 4316"/>
                  <a:gd name="T16" fmla="*/ 12 w 335"/>
                  <a:gd name="T17" fmla="*/ 0 h 4316"/>
                  <a:gd name="T18" fmla="*/ 0 w 335"/>
                  <a:gd name="T19" fmla="*/ 0 h 4316"/>
                  <a:gd name="T20" fmla="*/ 66 w 335"/>
                  <a:gd name="T21" fmla="*/ 204 h 4316"/>
                  <a:gd name="T22" fmla="*/ 120 w 335"/>
                  <a:gd name="T23" fmla="*/ 432 h 4316"/>
                  <a:gd name="T24" fmla="*/ 174 w 335"/>
                  <a:gd name="T25" fmla="*/ 665 h 4316"/>
                  <a:gd name="T26" fmla="*/ 216 w 335"/>
                  <a:gd name="T27" fmla="*/ 917 h 4316"/>
                  <a:gd name="T28" fmla="*/ 251 w 335"/>
                  <a:gd name="T29" fmla="*/ 1175 h 4316"/>
                  <a:gd name="T30" fmla="*/ 281 w 335"/>
                  <a:gd name="T31" fmla="*/ 1445 h 4316"/>
                  <a:gd name="T32" fmla="*/ 305 w 335"/>
                  <a:gd name="T33" fmla="*/ 1726 h 4316"/>
                  <a:gd name="T34" fmla="*/ 317 w 335"/>
                  <a:gd name="T35" fmla="*/ 2014 h 4316"/>
                  <a:gd name="T36" fmla="*/ 323 w 335"/>
                  <a:gd name="T37" fmla="*/ 2314 h 4316"/>
                  <a:gd name="T38" fmla="*/ 317 w 335"/>
                  <a:gd name="T39" fmla="*/ 2608 h 4316"/>
                  <a:gd name="T40" fmla="*/ 305 w 335"/>
                  <a:gd name="T41" fmla="*/ 2907 h 4316"/>
                  <a:gd name="T42" fmla="*/ 281 w 335"/>
                  <a:gd name="T43" fmla="*/ 3201 h 4316"/>
                  <a:gd name="T44" fmla="*/ 257 w 335"/>
                  <a:gd name="T45" fmla="*/ 3489 h 4316"/>
                  <a:gd name="T46" fmla="*/ 216 w 335"/>
                  <a:gd name="T47" fmla="*/ 3777 h 4316"/>
                  <a:gd name="T48" fmla="*/ 174 w 335"/>
                  <a:gd name="T49" fmla="*/ 4052 h 4316"/>
                  <a:gd name="T50" fmla="*/ 120 w 335"/>
                  <a:gd name="T51" fmla="*/ 4316 h 4316"/>
                  <a:gd name="T52" fmla="*/ 132 w 335"/>
                  <a:gd name="T53" fmla="*/ 4316 h 4316"/>
                  <a:gd name="T54" fmla="*/ 186 w 335"/>
                  <a:gd name="T55" fmla="*/ 4052 h 4316"/>
                  <a:gd name="T56" fmla="*/ 228 w 335"/>
                  <a:gd name="T57" fmla="*/ 3777 h 4316"/>
                  <a:gd name="T58" fmla="*/ 269 w 335"/>
                  <a:gd name="T59" fmla="*/ 3489 h 4316"/>
                  <a:gd name="T60" fmla="*/ 293 w 335"/>
                  <a:gd name="T61" fmla="*/ 3201 h 4316"/>
                  <a:gd name="T62" fmla="*/ 317 w 335"/>
                  <a:gd name="T63" fmla="*/ 2907 h 4316"/>
                  <a:gd name="T64" fmla="*/ 329 w 335"/>
                  <a:gd name="T65" fmla="*/ 2608 h 4316"/>
                  <a:gd name="T66" fmla="*/ 335 w 335"/>
                  <a:gd name="T67" fmla="*/ 2314 h 4316"/>
                  <a:gd name="T68" fmla="*/ 329 w 335"/>
                  <a:gd name="T69" fmla="*/ 2014 h 4316"/>
                  <a:gd name="T70" fmla="*/ 329 w 335"/>
                  <a:gd name="T71" fmla="*/ 2014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5" h="4316">
                    <a:moveTo>
                      <a:pt x="329" y="2014"/>
                    </a:moveTo>
                    <a:lnTo>
                      <a:pt x="317" y="1726"/>
                    </a:lnTo>
                    <a:lnTo>
                      <a:pt x="293" y="1445"/>
                    </a:lnTo>
                    <a:lnTo>
                      <a:pt x="263" y="1175"/>
                    </a:lnTo>
                    <a:lnTo>
                      <a:pt x="228" y="917"/>
                    </a:lnTo>
                    <a:lnTo>
                      <a:pt x="186" y="665"/>
                    </a:lnTo>
                    <a:lnTo>
                      <a:pt x="132" y="432"/>
                    </a:lnTo>
                    <a:lnTo>
                      <a:pt x="78" y="204"/>
                    </a:lnTo>
                    <a:lnTo>
                      <a:pt x="12" y="0"/>
                    </a:lnTo>
                    <a:lnTo>
                      <a:pt x="0" y="0"/>
                    </a:lnTo>
                    <a:lnTo>
                      <a:pt x="66" y="204"/>
                    </a:lnTo>
                    <a:lnTo>
                      <a:pt x="120" y="432"/>
                    </a:lnTo>
                    <a:lnTo>
                      <a:pt x="174" y="665"/>
                    </a:lnTo>
                    <a:lnTo>
                      <a:pt x="216" y="917"/>
                    </a:lnTo>
                    <a:lnTo>
                      <a:pt x="251" y="1175"/>
                    </a:lnTo>
                    <a:lnTo>
                      <a:pt x="281" y="1445"/>
                    </a:lnTo>
                    <a:lnTo>
                      <a:pt x="305" y="1726"/>
                    </a:lnTo>
                    <a:lnTo>
                      <a:pt x="317" y="2014"/>
                    </a:lnTo>
                    <a:lnTo>
                      <a:pt x="323" y="2314"/>
                    </a:lnTo>
                    <a:lnTo>
                      <a:pt x="317" y="2608"/>
                    </a:lnTo>
                    <a:lnTo>
                      <a:pt x="305" y="2907"/>
                    </a:lnTo>
                    <a:lnTo>
                      <a:pt x="281" y="3201"/>
                    </a:lnTo>
                    <a:lnTo>
                      <a:pt x="257" y="3489"/>
                    </a:lnTo>
                    <a:lnTo>
                      <a:pt x="216" y="3777"/>
                    </a:lnTo>
                    <a:lnTo>
                      <a:pt x="174" y="4052"/>
                    </a:lnTo>
                    <a:lnTo>
                      <a:pt x="120" y="4316"/>
                    </a:lnTo>
                    <a:lnTo>
                      <a:pt x="132" y="4316"/>
                    </a:lnTo>
                    <a:lnTo>
                      <a:pt x="186" y="4052"/>
                    </a:lnTo>
                    <a:lnTo>
                      <a:pt x="228" y="3777"/>
                    </a:lnTo>
                    <a:lnTo>
                      <a:pt x="269" y="3489"/>
                    </a:lnTo>
                    <a:lnTo>
                      <a:pt x="293" y="3201"/>
                    </a:lnTo>
                    <a:lnTo>
                      <a:pt x="317" y="2907"/>
                    </a:lnTo>
                    <a:lnTo>
                      <a:pt x="329" y="2608"/>
                    </a:lnTo>
                    <a:lnTo>
                      <a:pt x="335" y="2314"/>
                    </a:lnTo>
                    <a:lnTo>
                      <a:pt x="329" y="2014"/>
                    </a:lnTo>
                    <a:lnTo>
                      <a:pt x="329" y="2014"/>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1" name="Freeform 10"/>
              <p:cNvSpPr>
                <a:spLocks/>
              </p:cNvSpPr>
              <p:nvPr userDrawn="1"/>
            </p:nvSpPr>
            <p:spPr bwMode="hidden">
              <a:xfrm>
                <a:off x="3676" y="0"/>
                <a:ext cx="427" cy="4316"/>
              </a:xfrm>
              <a:custGeom>
                <a:avLst/>
                <a:gdLst>
                  <a:gd name="T0" fmla="*/ 413 w 425"/>
                  <a:gd name="T1" fmla="*/ 1924 h 4316"/>
                  <a:gd name="T2" fmla="*/ 395 w 425"/>
                  <a:gd name="T3" fmla="*/ 1690 h 4316"/>
                  <a:gd name="T4" fmla="*/ 365 w 425"/>
                  <a:gd name="T5" fmla="*/ 1457 h 4316"/>
                  <a:gd name="T6" fmla="*/ 329 w 425"/>
                  <a:gd name="T7" fmla="*/ 1229 h 4316"/>
                  <a:gd name="T8" fmla="*/ 281 w 425"/>
                  <a:gd name="T9" fmla="*/ 1001 h 4316"/>
                  <a:gd name="T10" fmla="*/ 227 w 425"/>
                  <a:gd name="T11" fmla="*/ 761 h 4316"/>
                  <a:gd name="T12" fmla="*/ 162 w 425"/>
                  <a:gd name="T13" fmla="*/ 522 h 4316"/>
                  <a:gd name="T14" fmla="*/ 90 w 425"/>
                  <a:gd name="T15" fmla="*/ 270 h 4316"/>
                  <a:gd name="T16" fmla="*/ 12 w 425"/>
                  <a:gd name="T17" fmla="*/ 0 h 4316"/>
                  <a:gd name="T18" fmla="*/ 0 w 425"/>
                  <a:gd name="T19" fmla="*/ 0 h 4316"/>
                  <a:gd name="T20" fmla="*/ 84 w 425"/>
                  <a:gd name="T21" fmla="*/ 270 h 4316"/>
                  <a:gd name="T22" fmla="*/ 156 w 425"/>
                  <a:gd name="T23" fmla="*/ 522 h 4316"/>
                  <a:gd name="T24" fmla="*/ 216 w 425"/>
                  <a:gd name="T25" fmla="*/ 767 h 4316"/>
                  <a:gd name="T26" fmla="*/ 275 w 425"/>
                  <a:gd name="T27" fmla="*/ 1001 h 4316"/>
                  <a:gd name="T28" fmla="*/ 317 w 425"/>
                  <a:gd name="T29" fmla="*/ 1235 h 4316"/>
                  <a:gd name="T30" fmla="*/ 353 w 425"/>
                  <a:gd name="T31" fmla="*/ 1463 h 4316"/>
                  <a:gd name="T32" fmla="*/ 383 w 425"/>
                  <a:gd name="T33" fmla="*/ 1690 h 4316"/>
                  <a:gd name="T34" fmla="*/ 401 w 425"/>
                  <a:gd name="T35" fmla="*/ 1924 h 4316"/>
                  <a:gd name="T36" fmla="*/ 413 w 425"/>
                  <a:gd name="T37" fmla="*/ 2188 h 4316"/>
                  <a:gd name="T38" fmla="*/ 407 w 425"/>
                  <a:gd name="T39" fmla="*/ 2458 h 4316"/>
                  <a:gd name="T40" fmla="*/ 395 w 425"/>
                  <a:gd name="T41" fmla="*/ 2733 h 4316"/>
                  <a:gd name="T42" fmla="*/ 365 w 425"/>
                  <a:gd name="T43" fmla="*/ 3021 h 4316"/>
                  <a:gd name="T44" fmla="*/ 329 w 425"/>
                  <a:gd name="T45" fmla="*/ 3321 h 4316"/>
                  <a:gd name="T46" fmla="*/ 275 w 425"/>
                  <a:gd name="T47" fmla="*/ 3639 h 4316"/>
                  <a:gd name="T48" fmla="*/ 204 w 425"/>
                  <a:gd name="T49" fmla="*/ 3968 h 4316"/>
                  <a:gd name="T50" fmla="*/ 126 w 425"/>
                  <a:gd name="T51" fmla="*/ 4316 h 4316"/>
                  <a:gd name="T52" fmla="*/ 138 w 425"/>
                  <a:gd name="T53" fmla="*/ 4316 h 4316"/>
                  <a:gd name="T54" fmla="*/ 216 w 425"/>
                  <a:gd name="T55" fmla="*/ 3968 h 4316"/>
                  <a:gd name="T56" fmla="*/ 287 w 425"/>
                  <a:gd name="T57" fmla="*/ 3639 h 4316"/>
                  <a:gd name="T58" fmla="*/ 341 w 425"/>
                  <a:gd name="T59" fmla="*/ 3321 h 4316"/>
                  <a:gd name="T60" fmla="*/ 377 w 425"/>
                  <a:gd name="T61" fmla="*/ 3021 h 4316"/>
                  <a:gd name="T62" fmla="*/ 407 w 425"/>
                  <a:gd name="T63" fmla="*/ 2733 h 4316"/>
                  <a:gd name="T64" fmla="*/ 419 w 425"/>
                  <a:gd name="T65" fmla="*/ 2458 h 4316"/>
                  <a:gd name="T66" fmla="*/ 425 w 425"/>
                  <a:gd name="T67" fmla="*/ 2188 h 4316"/>
                  <a:gd name="T68" fmla="*/ 413 w 425"/>
                  <a:gd name="T69" fmla="*/ 1924 h 4316"/>
                  <a:gd name="T70" fmla="*/ 413 w 425"/>
                  <a:gd name="T71" fmla="*/ 1924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5" h="4316">
                    <a:moveTo>
                      <a:pt x="413" y="1924"/>
                    </a:moveTo>
                    <a:lnTo>
                      <a:pt x="395" y="1690"/>
                    </a:lnTo>
                    <a:lnTo>
                      <a:pt x="365" y="1457"/>
                    </a:lnTo>
                    <a:lnTo>
                      <a:pt x="329" y="1229"/>
                    </a:lnTo>
                    <a:lnTo>
                      <a:pt x="281" y="1001"/>
                    </a:lnTo>
                    <a:lnTo>
                      <a:pt x="227" y="761"/>
                    </a:lnTo>
                    <a:lnTo>
                      <a:pt x="162" y="522"/>
                    </a:lnTo>
                    <a:lnTo>
                      <a:pt x="90" y="270"/>
                    </a:lnTo>
                    <a:lnTo>
                      <a:pt x="12" y="0"/>
                    </a:lnTo>
                    <a:lnTo>
                      <a:pt x="0" y="0"/>
                    </a:lnTo>
                    <a:lnTo>
                      <a:pt x="84" y="270"/>
                    </a:lnTo>
                    <a:lnTo>
                      <a:pt x="156" y="522"/>
                    </a:lnTo>
                    <a:lnTo>
                      <a:pt x="216" y="767"/>
                    </a:lnTo>
                    <a:lnTo>
                      <a:pt x="275" y="1001"/>
                    </a:lnTo>
                    <a:lnTo>
                      <a:pt x="317" y="1235"/>
                    </a:lnTo>
                    <a:lnTo>
                      <a:pt x="353" y="1463"/>
                    </a:lnTo>
                    <a:lnTo>
                      <a:pt x="383" y="1690"/>
                    </a:lnTo>
                    <a:lnTo>
                      <a:pt x="401" y="1924"/>
                    </a:lnTo>
                    <a:lnTo>
                      <a:pt x="413" y="2188"/>
                    </a:lnTo>
                    <a:lnTo>
                      <a:pt x="407" y="2458"/>
                    </a:lnTo>
                    <a:lnTo>
                      <a:pt x="395" y="2733"/>
                    </a:lnTo>
                    <a:lnTo>
                      <a:pt x="365" y="3021"/>
                    </a:lnTo>
                    <a:lnTo>
                      <a:pt x="329" y="3321"/>
                    </a:lnTo>
                    <a:lnTo>
                      <a:pt x="275" y="3639"/>
                    </a:lnTo>
                    <a:lnTo>
                      <a:pt x="204" y="3968"/>
                    </a:lnTo>
                    <a:lnTo>
                      <a:pt x="126" y="4316"/>
                    </a:lnTo>
                    <a:lnTo>
                      <a:pt x="138" y="4316"/>
                    </a:lnTo>
                    <a:lnTo>
                      <a:pt x="216" y="3968"/>
                    </a:lnTo>
                    <a:lnTo>
                      <a:pt x="287" y="3639"/>
                    </a:lnTo>
                    <a:lnTo>
                      <a:pt x="341" y="3321"/>
                    </a:lnTo>
                    <a:lnTo>
                      <a:pt x="377" y="3021"/>
                    </a:lnTo>
                    <a:lnTo>
                      <a:pt x="407" y="2733"/>
                    </a:lnTo>
                    <a:lnTo>
                      <a:pt x="419" y="2458"/>
                    </a:lnTo>
                    <a:lnTo>
                      <a:pt x="425" y="2188"/>
                    </a:lnTo>
                    <a:lnTo>
                      <a:pt x="413" y="1924"/>
                    </a:lnTo>
                    <a:lnTo>
                      <a:pt x="413" y="1924"/>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2" name="Freeform 11"/>
              <p:cNvSpPr>
                <a:spLocks/>
              </p:cNvSpPr>
              <p:nvPr userDrawn="1"/>
            </p:nvSpPr>
            <p:spPr bwMode="hidden">
              <a:xfrm>
                <a:off x="3946" y="0"/>
                <a:ext cx="558" cy="4316"/>
              </a:xfrm>
              <a:custGeom>
                <a:avLst/>
                <a:gdLst>
                  <a:gd name="T0" fmla="*/ 556 w 556"/>
                  <a:gd name="T1" fmla="*/ 2020 h 4316"/>
                  <a:gd name="T2" fmla="*/ 538 w 556"/>
                  <a:gd name="T3" fmla="*/ 1732 h 4316"/>
                  <a:gd name="T4" fmla="*/ 503 w 556"/>
                  <a:gd name="T5" fmla="*/ 1445 h 4316"/>
                  <a:gd name="T6" fmla="*/ 455 w 556"/>
                  <a:gd name="T7" fmla="*/ 1175 h 4316"/>
                  <a:gd name="T8" fmla="*/ 395 w 556"/>
                  <a:gd name="T9" fmla="*/ 911 h 4316"/>
                  <a:gd name="T10" fmla="*/ 317 w 556"/>
                  <a:gd name="T11" fmla="*/ 659 h 4316"/>
                  <a:gd name="T12" fmla="*/ 228 w 556"/>
                  <a:gd name="T13" fmla="*/ 426 h 4316"/>
                  <a:gd name="T14" fmla="*/ 126 w 556"/>
                  <a:gd name="T15" fmla="*/ 204 h 4316"/>
                  <a:gd name="T16" fmla="*/ 12 w 556"/>
                  <a:gd name="T17" fmla="*/ 0 h 4316"/>
                  <a:gd name="T18" fmla="*/ 0 w 556"/>
                  <a:gd name="T19" fmla="*/ 0 h 4316"/>
                  <a:gd name="T20" fmla="*/ 114 w 556"/>
                  <a:gd name="T21" fmla="*/ 204 h 4316"/>
                  <a:gd name="T22" fmla="*/ 216 w 556"/>
                  <a:gd name="T23" fmla="*/ 426 h 4316"/>
                  <a:gd name="T24" fmla="*/ 305 w 556"/>
                  <a:gd name="T25" fmla="*/ 659 h 4316"/>
                  <a:gd name="T26" fmla="*/ 383 w 556"/>
                  <a:gd name="T27" fmla="*/ 911 h 4316"/>
                  <a:gd name="T28" fmla="*/ 443 w 556"/>
                  <a:gd name="T29" fmla="*/ 1175 h 4316"/>
                  <a:gd name="T30" fmla="*/ 491 w 556"/>
                  <a:gd name="T31" fmla="*/ 1445 h 4316"/>
                  <a:gd name="T32" fmla="*/ 526 w 556"/>
                  <a:gd name="T33" fmla="*/ 1732 h 4316"/>
                  <a:gd name="T34" fmla="*/ 544 w 556"/>
                  <a:gd name="T35" fmla="*/ 2020 h 4316"/>
                  <a:gd name="T36" fmla="*/ 544 w 556"/>
                  <a:gd name="T37" fmla="*/ 2326 h 4316"/>
                  <a:gd name="T38" fmla="*/ 532 w 556"/>
                  <a:gd name="T39" fmla="*/ 2632 h 4316"/>
                  <a:gd name="T40" fmla="*/ 503 w 556"/>
                  <a:gd name="T41" fmla="*/ 2931 h 4316"/>
                  <a:gd name="T42" fmla="*/ 455 w 556"/>
                  <a:gd name="T43" fmla="*/ 3225 h 4316"/>
                  <a:gd name="T44" fmla="*/ 389 w 556"/>
                  <a:gd name="T45" fmla="*/ 3513 h 4316"/>
                  <a:gd name="T46" fmla="*/ 311 w 556"/>
                  <a:gd name="T47" fmla="*/ 3788 h 4316"/>
                  <a:gd name="T48" fmla="*/ 216 w 556"/>
                  <a:gd name="T49" fmla="*/ 4058 h 4316"/>
                  <a:gd name="T50" fmla="*/ 102 w 556"/>
                  <a:gd name="T51" fmla="*/ 4316 h 4316"/>
                  <a:gd name="T52" fmla="*/ 114 w 556"/>
                  <a:gd name="T53" fmla="*/ 4316 h 4316"/>
                  <a:gd name="T54" fmla="*/ 228 w 556"/>
                  <a:gd name="T55" fmla="*/ 4058 h 4316"/>
                  <a:gd name="T56" fmla="*/ 323 w 556"/>
                  <a:gd name="T57" fmla="*/ 3788 h 4316"/>
                  <a:gd name="T58" fmla="*/ 401 w 556"/>
                  <a:gd name="T59" fmla="*/ 3513 h 4316"/>
                  <a:gd name="T60" fmla="*/ 467 w 556"/>
                  <a:gd name="T61" fmla="*/ 3225 h 4316"/>
                  <a:gd name="T62" fmla="*/ 515 w 556"/>
                  <a:gd name="T63" fmla="*/ 2931 h 4316"/>
                  <a:gd name="T64" fmla="*/ 544 w 556"/>
                  <a:gd name="T65" fmla="*/ 2632 h 4316"/>
                  <a:gd name="T66" fmla="*/ 556 w 556"/>
                  <a:gd name="T67" fmla="*/ 2326 h 4316"/>
                  <a:gd name="T68" fmla="*/ 556 w 556"/>
                  <a:gd name="T69" fmla="*/ 2020 h 4316"/>
                  <a:gd name="T70" fmla="*/ 556 w 556"/>
                  <a:gd name="T71" fmla="*/ 202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6" h="4316">
                    <a:moveTo>
                      <a:pt x="556" y="2020"/>
                    </a:moveTo>
                    <a:lnTo>
                      <a:pt x="538" y="1732"/>
                    </a:lnTo>
                    <a:lnTo>
                      <a:pt x="503" y="1445"/>
                    </a:lnTo>
                    <a:lnTo>
                      <a:pt x="455" y="1175"/>
                    </a:lnTo>
                    <a:lnTo>
                      <a:pt x="395" y="911"/>
                    </a:lnTo>
                    <a:lnTo>
                      <a:pt x="317" y="659"/>
                    </a:lnTo>
                    <a:lnTo>
                      <a:pt x="228" y="426"/>
                    </a:lnTo>
                    <a:lnTo>
                      <a:pt x="126" y="204"/>
                    </a:lnTo>
                    <a:lnTo>
                      <a:pt x="12" y="0"/>
                    </a:lnTo>
                    <a:lnTo>
                      <a:pt x="0" y="0"/>
                    </a:lnTo>
                    <a:lnTo>
                      <a:pt x="114" y="204"/>
                    </a:lnTo>
                    <a:lnTo>
                      <a:pt x="216" y="426"/>
                    </a:lnTo>
                    <a:lnTo>
                      <a:pt x="305" y="659"/>
                    </a:lnTo>
                    <a:lnTo>
                      <a:pt x="383" y="911"/>
                    </a:lnTo>
                    <a:lnTo>
                      <a:pt x="443" y="1175"/>
                    </a:lnTo>
                    <a:lnTo>
                      <a:pt x="491" y="1445"/>
                    </a:lnTo>
                    <a:lnTo>
                      <a:pt x="526" y="1732"/>
                    </a:lnTo>
                    <a:lnTo>
                      <a:pt x="544" y="2020"/>
                    </a:lnTo>
                    <a:lnTo>
                      <a:pt x="544" y="2326"/>
                    </a:lnTo>
                    <a:lnTo>
                      <a:pt x="532" y="2632"/>
                    </a:lnTo>
                    <a:lnTo>
                      <a:pt x="503" y="2931"/>
                    </a:lnTo>
                    <a:lnTo>
                      <a:pt x="455" y="3225"/>
                    </a:lnTo>
                    <a:lnTo>
                      <a:pt x="389" y="3513"/>
                    </a:lnTo>
                    <a:lnTo>
                      <a:pt x="311" y="3788"/>
                    </a:lnTo>
                    <a:lnTo>
                      <a:pt x="216" y="4058"/>
                    </a:lnTo>
                    <a:lnTo>
                      <a:pt x="102" y="4316"/>
                    </a:lnTo>
                    <a:lnTo>
                      <a:pt x="114" y="4316"/>
                    </a:lnTo>
                    <a:lnTo>
                      <a:pt x="228" y="4058"/>
                    </a:lnTo>
                    <a:lnTo>
                      <a:pt x="323" y="3788"/>
                    </a:lnTo>
                    <a:lnTo>
                      <a:pt x="401" y="3513"/>
                    </a:lnTo>
                    <a:lnTo>
                      <a:pt x="467" y="3225"/>
                    </a:lnTo>
                    <a:lnTo>
                      <a:pt x="515" y="2931"/>
                    </a:lnTo>
                    <a:lnTo>
                      <a:pt x="544" y="2632"/>
                    </a:lnTo>
                    <a:lnTo>
                      <a:pt x="556" y="2326"/>
                    </a:lnTo>
                    <a:lnTo>
                      <a:pt x="556" y="2020"/>
                    </a:lnTo>
                    <a:lnTo>
                      <a:pt x="556" y="202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3" name="Freeform 12"/>
              <p:cNvSpPr>
                <a:spLocks/>
              </p:cNvSpPr>
              <p:nvPr userDrawn="1"/>
            </p:nvSpPr>
            <p:spPr bwMode="hidden">
              <a:xfrm>
                <a:off x="4246" y="0"/>
                <a:ext cx="690" cy="4316"/>
              </a:xfrm>
              <a:custGeom>
                <a:avLst/>
                <a:gdLst>
                  <a:gd name="T0" fmla="*/ 688 w 688"/>
                  <a:gd name="T1" fmla="*/ 2086 h 4316"/>
                  <a:gd name="T2" fmla="*/ 670 w 688"/>
                  <a:gd name="T3" fmla="*/ 1810 h 4316"/>
                  <a:gd name="T4" fmla="*/ 634 w 688"/>
                  <a:gd name="T5" fmla="*/ 1541 h 4316"/>
                  <a:gd name="T6" fmla="*/ 574 w 688"/>
                  <a:gd name="T7" fmla="*/ 1271 h 4316"/>
                  <a:gd name="T8" fmla="*/ 497 w 688"/>
                  <a:gd name="T9" fmla="*/ 1007 h 4316"/>
                  <a:gd name="T10" fmla="*/ 401 w 688"/>
                  <a:gd name="T11" fmla="*/ 749 h 4316"/>
                  <a:gd name="T12" fmla="*/ 293 w 688"/>
                  <a:gd name="T13" fmla="*/ 492 h 4316"/>
                  <a:gd name="T14" fmla="*/ 162 w 688"/>
                  <a:gd name="T15" fmla="*/ 240 h 4316"/>
                  <a:gd name="T16" fmla="*/ 12 w 688"/>
                  <a:gd name="T17" fmla="*/ 0 h 4316"/>
                  <a:gd name="T18" fmla="*/ 0 w 688"/>
                  <a:gd name="T19" fmla="*/ 0 h 4316"/>
                  <a:gd name="T20" fmla="*/ 150 w 688"/>
                  <a:gd name="T21" fmla="*/ 240 h 4316"/>
                  <a:gd name="T22" fmla="*/ 281 w 688"/>
                  <a:gd name="T23" fmla="*/ 492 h 4316"/>
                  <a:gd name="T24" fmla="*/ 389 w 688"/>
                  <a:gd name="T25" fmla="*/ 749 h 4316"/>
                  <a:gd name="T26" fmla="*/ 485 w 688"/>
                  <a:gd name="T27" fmla="*/ 1007 h 4316"/>
                  <a:gd name="T28" fmla="*/ 562 w 688"/>
                  <a:gd name="T29" fmla="*/ 1271 h 4316"/>
                  <a:gd name="T30" fmla="*/ 622 w 688"/>
                  <a:gd name="T31" fmla="*/ 1541 h 4316"/>
                  <a:gd name="T32" fmla="*/ 658 w 688"/>
                  <a:gd name="T33" fmla="*/ 1810 h 4316"/>
                  <a:gd name="T34" fmla="*/ 676 w 688"/>
                  <a:gd name="T35" fmla="*/ 2086 h 4316"/>
                  <a:gd name="T36" fmla="*/ 676 w 688"/>
                  <a:gd name="T37" fmla="*/ 2368 h 4316"/>
                  <a:gd name="T38" fmla="*/ 658 w 688"/>
                  <a:gd name="T39" fmla="*/ 2650 h 4316"/>
                  <a:gd name="T40" fmla="*/ 616 w 688"/>
                  <a:gd name="T41" fmla="*/ 2931 h 4316"/>
                  <a:gd name="T42" fmla="*/ 556 w 688"/>
                  <a:gd name="T43" fmla="*/ 3213 h 4316"/>
                  <a:gd name="T44" fmla="*/ 473 w 688"/>
                  <a:gd name="T45" fmla="*/ 3495 h 4316"/>
                  <a:gd name="T46" fmla="*/ 371 w 688"/>
                  <a:gd name="T47" fmla="*/ 3777 h 4316"/>
                  <a:gd name="T48" fmla="*/ 251 w 688"/>
                  <a:gd name="T49" fmla="*/ 4046 h 4316"/>
                  <a:gd name="T50" fmla="*/ 114 w 688"/>
                  <a:gd name="T51" fmla="*/ 4316 h 4316"/>
                  <a:gd name="T52" fmla="*/ 126 w 688"/>
                  <a:gd name="T53" fmla="*/ 4316 h 4316"/>
                  <a:gd name="T54" fmla="*/ 263 w 688"/>
                  <a:gd name="T55" fmla="*/ 4046 h 4316"/>
                  <a:gd name="T56" fmla="*/ 383 w 688"/>
                  <a:gd name="T57" fmla="*/ 3777 h 4316"/>
                  <a:gd name="T58" fmla="*/ 485 w 688"/>
                  <a:gd name="T59" fmla="*/ 3495 h 4316"/>
                  <a:gd name="T60" fmla="*/ 568 w 688"/>
                  <a:gd name="T61" fmla="*/ 3219 h 4316"/>
                  <a:gd name="T62" fmla="*/ 628 w 688"/>
                  <a:gd name="T63" fmla="*/ 2937 h 4316"/>
                  <a:gd name="T64" fmla="*/ 670 w 688"/>
                  <a:gd name="T65" fmla="*/ 2656 h 4316"/>
                  <a:gd name="T66" fmla="*/ 688 w 688"/>
                  <a:gd name="T67" fmla="*/ 2368 h 4316"/>
                  <a:gd name="T68" fmla="*/ 688 w 688"/>
                  <a:gd name="T69" fmla="*/ 2086 h 4316"/>
                  <a:gd name="T70" fmla="*/ 688 w 688"/>
                  <a:gd name="T71" fmla="*/ 2086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8" h="4316">
                    <a:moveTo>
                      <a:pt x="688" y="2086"/>
                    </a:moveTo>
                    <a:lnTo>
                      <a:pt x="670" y="1810"/>
                    </a:lnTo>
                    <a:lnTo>
                      <a:pt x="634" y="1541"/>
                    </a:lnTo>
                    <a:lnTo>
                      <a:pt x="574" y="1271"/>
                    </a:lnTo>
                    <a:lnTo>
                      <a:pt x="497" y="1007"/>
                    </a:lnTo>
                    <a:lnTo>
                      <a:pt x="401" y="749"/>
                    </a:lnTo>
                    <a:lnTo>
                      <a:pt x="293" y="492"/>
                    </a:lnTo>
                    <a:lnTo>
                      <a:pt x="162" y="240"/>
                    </a:lnTo>
                    <a:lnTo>
                      <a:pt x="12" y="0"/>
                    </a:lnTo>
                    <a:lnTo>
                      <a:pt x="0" y="0"/>
                    </a:lnTo>
                    <a:lnTo>
                      <a:pt x="150" y="240"/>
                    </a:lnTo>
                    <a:lnTo>
                      <a:pt x="281" y="492"/>
                    </a:lnTo>
                    <a:lnTo>
                      <a:pt x="389" y="749"/>
                    </a:lnTo>
                    <a:lnTo>
                      <a:pt x="485" y="1007"/>
                    </a:lnTo>
                    <a:lnTo>
                      <a:pt x="562" y="1271"/>
                    </a:lnTo>
                    <a:lnTo>
                      <a:pt x="622" y="1541"/>
                    </a:lnTo>
                    <a:lnTo>
                      <a:pt x="658" y="1810"/>
                    </a:lnTo>
                    <a:lnTo>
                      <a:pt x="676" y="2086"/>
                    </a:lnTo>
                    <a:lnTo>
                      <a:pt x="676" y="2368"/>
                    </a:lnTo>
                    <a:lnTo>
                      <a:pt x="658" y="2650"/>
                    </a:lnTo>
                    <a:lnTo>
                      <a:pt x="616" y="2931"/>
                    </a:lnTo>
                    <a:lnTo>
                      <a:pt x="556" y="3213"/>
                    </a:lnTo>
                    <a:lnTo>
                      <a:pt x="473" y="3495"/>
                    </a:lnTo>
                    <a:lnTo>
                      <a:pt x="371" y="3777"/>
                    </a:lnTo>
                    <a:lnTo>
                      <a:pt x="251" y="4046"/>
                    </a:lnTo>
                    <a:lnTo>
                      <a:pt x="114" y="4316"/>
                    </a:lnTo>
                    <a:lnTo>
                      <a:pt x="126" y="4316"/>
                    </a:lnTo>
                    <a:lnTo>
                      <a:pt x="263" y="4046"/>
                    </a:lnTo>
                    <a:lnTo>
                      <a:pt x="383" y="3777"/>
                    </a:lnTo>
                    <a:lnTo>
                      <a:pt x="485" y="3495"/>
                    </a:lnTo>
                    <a:lnTo>
                      <a:pt x="568" y="3219"/>
                    </a:lnTo>
                    <a:lnTo>
                      <a:pt x="628" y="2937"/>
                    </a:lnTo>
                    <a:lnTo>
                      <a:pt x="670" y="2656"/>
                    </a:lnTo>
                    <a:lnTo>
                      <a:pt x="688" y="2368"/>
                    </a:lnTo>
                    <a:lnTo>
                      <a:pt x="688" y="2086"/>
                    </a:lnTo>
                    <a:lnTo>
                      <a:pt x="688" y="2086"/>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 name="Freeform 13"/>
              <p:cNvSpPr>
                <a:spLocks/>
              </p:cNvSpPr>
              <p:nvPr userDrawn="1"/>
            </p:nvSpPr>
            <p:spPr bwMode="hidden">
              <a:xfrm>
                <a:off x="4522" y="0"/>
                <a:ext cx="864" cy="4316"/>
              </a:xfrm>
              <a:custGeom>
                <a:avLst/>
                <a:gdLst>
                  <a:gd name="T0" fmla="*/ 855 w 861"/>
                  <a:gd name="T1" fmla="*/ 2128 h 4316"/>
                  <a:gd name="T2" fmla="*/ 831 w 861"/>
                  <a:gd name="T3" fmla="*/ 1834 h 4316"/>
                  <a:gd name="T4" fmla="*/ 808 w 861"/>
                  <a:gd name="T5" fmla="*/ 1684 h 4316"/>
                  <a:gd name="T6" fmla="*/ 784 w 861"/>
                  <a:gd name="T7" fmla="*/ 1541 h 4316"/>
                  <a:gd name="T8" fmla="*/ 748 w 861"/>
                  <a:gd name="T9" fmla="*/ 1397 h 4316"/>
                  <a:gd name="T10" fmla="*/ 712 w 861"/>
                  <a:gd name="T11" fmla="*/ 1253 h 4316"/>
                  <a:gd name="T12" fmla="*/ 664 w 861"/>
                  <a:gd name="T13" fmla="*/ 1115 h 4316"/>
                  <a:gd name="T14" fmla="*/ 610 w 861"/>
                  <a:gd name="T15" fmla="*/ 977 h 4316"/>
                  <a:gd name="T16" fmla="*/ 491 w 861"/>
                  <a:gd name="T17" fmla="*/ 719 h 4316"/>
                  <a:gd name="T18" fmla="*/ 353 w 861"/>
                  <a:gd name="T19" fmla="*/ 468 h 4316"/>
                  <a:gd name="T20" fmla="*/ 192 w 861"/>
                  <a:gd name="T21" fmla="*/ 228 h 4316"/>
                  <a:gd name="T22" fmla="*/ 12 w 861"/>
                  <a:gd name="T23" fmla="*/ 0 h 4316"/>
                  <a:gd name="T24" fmla="*/ 0 w 861"/>
                  <a:gd name="T25" fmla="*/ 0 h 4316"/>
                  <a:gd name="T26" fmla="*/ 180 w 861"/>
                  <a:gd name="T27" fmla="*/ 228 h 4316"/>
                  <a:gd name="T28" fmla="*/ 341 w 861"/>
                  <a:gd name="T29" fmla="*/ 468 h 4316"/>
                  <a:gd name="T30" fmla="*/ 479 w 861"/>
                  <a:gd name="T31" fmla="*/ 719 h 4316"/>
                  <a:gd name="T32" fmla="*/ 598 w 861"/>
                  <a:gd name="T33" fmla="*/ 983 h 4316"/>
                  <a:gd name="T34" fmla="*/ 652 w 861"/>
                  <a:gd name="T35" fmla="*/ 1121 h 4316"/>
                  <a:gd name="T36" fmla="*/ 700 w 861"/>
                  <a:gd name="T37" fmla="*/ 1259 h 4316"/>
                  <a:gd name="T38" fmla="*/ 736 w 861"/>
                  <a:gd name="T39" fmla="*/ 1403 h 4316"/>
                  <a:gd name="T40" fmla="*/ 772 w 861"/>
                  <a:gd name="T41" fmla="*/ 1547 h 4316"/>
                  <a:gd name="T42" fmla="*/ 802 w 861"/>
                  <a:gd name="T43" fmla="*/ 1690 h 4316"/>
                  <a:gd name="T44" fmla="*/ 819 w 861"/>
                  <a:gd name="T45" fmla="*/ 1834 h 4316"/>
                  <a:gd name="T46" fmla="*/ 837 w 861"/>
                  <a:gd name="T47" fmla="*/ 1984 h 4316"/>
                  <a:gd name="T48" fmla="*/ 843 w 861"/>
                  <a:gd name="T49" fmla="*/ 2128 h 4316"/>
                  <a:gd name="T50" fmla="*/ 849 w 861"/>
                  <a:gd name="T51" fmla="*/ 2278 h 4316"/>
                  <a:gd name="T52" fmla="*/ 843 w 861"/>
                  <a:gd name="T53" fmla="*/ 2428 h 4316"/>
                  <a:gd name="T54" fmla="*/ 831 w 861"/>
                  <a:gd name="T55" fmla="*/ 2572 h 4316"/>
                  <a:gd name="T56" fmla="*/ 819 w 861"/>
                  <a:gd name="T57" fmla="*/ 2721 h 4316"/>
                  <a:gd name="T58" fmla="*/ 796 w 861"/>
                  <a:gd name="T59" fmla="*/ 2865 h 4316"/>
                  <a:gd name="T60" fmla="*/ 766 w 861"/>
                  <a:gd name="T61" fmla="*/ 3015 h 4316"/>
                  <a:gd name="T62" fmla="*/ 724 w 861"/>
                  <a:gd name="T63" fmla="*/ 3159 h 4316"/>
                  <a:gd name="T64" fmla="*/ 682 w 861"/>
                  <a:gd name="T65" fmla="*/ 3303 h 4316"/>
                  <a:gd name="T66" fmla="*/ 586 w 861"/>
                  <a:gd name="T67" fmla="*/ 3567 h 4316"/>
                  <a:gd name="T68" fmla="*/ 473 w 861"/>
                  <a:gd name="T69" fmla="*/ 3824 h 4316"/>
                  <a:gd name="T70" fmla="*/ 335 w 861"/>
                  <a:gd name="T71" fmla="*/ 4076 h 4316"/>
                  <a:gd name="T72" fmla="*/ 180 w 861"/>
                  <a:gd name="T73" fmla="*/ 4316 h 4316"/>
                  <a:gd name="T74" fmla="*/ 192 w 861"/>
                  <a:gd name="T75" fmla="*/ 4316 h 4316"/>
                  <a:gd name="T76" fmla="*/ 347 w 861"/>
                  <a:gd name="T77" fmla="*/ 4076 h 4316"/>
                  <a:gd name="T78" fmla="*/ 485 w 861"/>
                  <a:gd name="T79" fmla="*/ 3824 h 4316"/>
                  <a:gd name="T80" fmla="*/ 598 w 861"/>
                  <a:gd name="T81" fmla="*/ 3573 h 4316"/>
                  <a:gd name="T82" fmla="*/ 694 w 861"/>
                  <a:gd name="T83" fmla="*/ 3309 h 4316"/>
                  <a:gd name="T84" fmla="*/ 736 w 861"/>
                  <a:gd name="T85" fmla="*/ 3165 h 4316"/>
                  <a:gd name="T86" fmla="*/ 778 w 861"/>
                  <a:gd name="T87" fmla="*/ 3021 h 4316"/>
                  <a:gd name="T88" fmla="*/ 808 w 861"/>
                  <a:gd name="T89" fmla="*/ 2871 h 4316"/>
                  <a:gd name="T90" fmla="*/ 831 w 861"/>
                  <a:gd name="T91" fmla="*/ 2727 h 4316"/>
                  <a:gd name="T92" fmla="*/ 843 w 861"/>
                  <a:gd name="T93" fmla="*/ 2578 h 4316"/>
                  <a:gd name="T94" fmla="*/ 855 w 861"/>
                  <a:gd name="T95" fmla="*/ 2428 h 4316"/>
                  <a:gd name="T96" fmla="*/ 861 w 861"/>
                  <a:gd name="T97" fmla="*/ 2278 h 4316"/>
                  <a:gd name="T98" fmla="*/ 855 w 861"/>
                  <a:gd name="T99" fmla="*/ 2128 h 4316"/>
                  <a:gd name="T100" fmla="*/ 855 w 861"/>
                  <a:gd name="T101" fmla="*/ 212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1" h="4316">
                    <a:moveTo>
                      <a:pt x="855" y="2128"/>
                    </a:moveTo>
                    <a:lnTo>
                      <a:pt x="831" y="1834"/>
                    </a:lnTo>
                    <a:lnTo>
                      <a:pt x="808" y="1684"/>
                    </a:lnTo>
                    <a:lnTo>
                      <a:pt x="784" y="1541"/>
                    </a:lnTo>
                    <a:lnTo>
                      <a:pt x="748" y="1397"/>
                    </a:lnTo>
                    <a:lnTo>
                      <a:pt x="712" y="1253"/>
                    </a:lnTo>
                    <a:lnTo>
                      <a:pt x="664" y="1115"/>
                    </a:lnTo>
                    <a:lnTo>
                      <a:pt x="610" y="977"/>
                    </a:lnTo>
                    <a:lnTo>
                      <a:pt x="491" y="719"/>
                    </a:lnTo>
                    <a:lnTo>
                      <a:pt x="353" y="468"/>
                    </a:lnTo>
                    <a:lnTo>
                      <a:pt x="192" y="228"/>
                    </a:lnTo>
                    <a:lnTo>
                      <a:pt x="12" y="0"/>
                    </a:lnTo>
                    <a:lnTo>
                      <a:pt x="0" y="0"/>
                    </a:lnTo>
                    <a:lnTo>
                      <a:pt x="180" y="228"/>
                    </a:lnTo>
                    <a:lnTo>
                      <a:pt x="341" y="468"/>
                    </a:lnTo>
                    <a:lnTo>
                      <a:pt x="479" y="719"/>
                    </a:lnTo>
                    <a:lnTo>
                      <a:pt x="598" y="983"/>
                    </a:lnTo>
                    <a:lnTo>
                      <a:pt x="652" y="1121"/>
                    </a:lnTo>
                    <a:lnTo>
                      <a:pt x="700" y="1259"/>
                    </a:lnTo>
                    <a:lnTo>
                      <a:pt x="736" y="1403"/>
                    </a:lnTo>
                    <a:lnTo>
                      <a:pt x="772" y="1547"/>
                    </a:lnTo>
                    <a:lnTo>
                      <a:pt x="802" y="1690"/>
                    </a:lnTo>
                    <a:lnTo>
                      <a:pt x="819" y="1834"/>
                    </a:lnTo>
                    <a:lnTo>
                      <a:pt x="837" y="1984"/>
                    </a:lnTo>
                    <a:lnTo>
                      <a:pt x="843" y="2128"/>
                    </a:lnTo>
                    <a:lnTo>
                      <a:pt x="849" y="2278"/>
                    </a:lnTo>
                    <a:lnTo>
                      <a:pt x="843" y="2428"/>
                    </a:lnTo>
                    <a:lnTo>
                      <a:pt x="831" y="2572"/>
                    </a:lnTo>
                    <a:lnTo>
                      <a:pt x="819" y="2721"/>
                    </a:lnTo>
                    <a:lnTo>
                      <a:pt x="796" y="2865"/>
                    </a:lnTo>
                    <a:lnTo>
                      <a:pt x="766" y="3015"/>
                    </a:lnTo>
                    <a:lnTo>
                      <a:pt x="724" y="3159"/>
                    </a:lnTo>
                    <a:lnTo>
                      <a:pt x="682" y="3303"/>
                    </a:lnTo>
                    <a:lnTo>
                      <a:pt x="586" y="3567"/>
                    </a:lnTo>
                    <a:lnTo>
                      <a:pt x="473" y="3824"/>
                    </a:lnTo>
                    <a:lnTo>
                      <a:pt x="335" y="4076"/>
                    </a:lnTo>
                    <a:lnTo>
                      <a:pt x="180" y="4316"/>
                    </a:lnTo>
                    <a:lnTo>
                      <a:pt x="192" y="4316"/>
                    </a:lnTo>
                    <a:lnTo>
                      <a:pt x="347" y="4076"/>
                    </a:lnTo>
                    <a:lnTo>
                      <a:pt x="485" y="3824"/>
                    </a:lnTo>
                    <a:lnTo>
                      <a:pt x="598" y="3573"/>
                    </a:lnTo>
                    <a:lnTo>
                      <a:pt x="694" y="3309"/>
                    </a:lnTo>
                    <a:lnTo>
                      <a:pt x="736" y="3165"/>
                    </a:lnTo>
                    <a:lnTo>
                      <a:pt x="778" y="3021"/>
                    </a:lnTo>
                    <a:lnTo>
                      <a:pt x="808" y="2871"/>
                    </a:lnTo>
                    <a:lnTo>
                      <a:pt x="831" y="2727"/>
                    </a:lnTo>
                    <a:lnTo>
                      <a:pt x="843" y="2578"/>
                    </a:lnTo>
                    <a:lnTo>
                      <a:pt x="855" y="2428"/>
                    </a:lnTo>
                    <a:lnTo>
                      <a:pt x="861" y="2278"/>
                    </a:lnTo>
                    <a:lnTo>
                      <a:pt x="855" y="2128"/>
                    </a:lnTo>
                    <a:lnTo>
                      <a:pt x="855" y="212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 name="Freeform 14"/>
              <p:cNvSpPr>
                <a:spLocks/>
              </p:cNvSpPr>
              <p:nvPr userDrawn="1"/>
            </p:nvSpPr>
            <p:spPr bwMode="hidden">
              <a:xfrm>
                <a:off x="2399" y="0"/>
                <a:ext cx="150" cy="4316"/>
              </a:xfrm>
              <a:custGeom>
                <a:avLst/>
                <a:gdLst>
                  <a:gd name="T0" fmla="*/ 18 w 149"/>
                  <a:gd name="T1" fmla="*/ 1942 h 4316"/>
                  <a:gd name="T2" fmla="*/ 30 w 149"/>
                  <a:gd name="T3" fmla="*/ 1630 h 4316"/>
                  <a:gd name="T4" fmla="*/ 42 w 149"/>
                  <a:gd name="T5" fmla="*/ 1331 h 4316"/>
                  <a:gd name="T6" fmla="*/ 59 w 149"/>
                  <a:gd name="T7" fmla="*/ 1055 h 4316"/>
                  <a:gd name="T8" fmla="*/ 77 w 149"/>
                  <a:gd name="T9" fmla="*/ 791 h 4316"/>
                  <a:gd name="T10" fmla="*/ 83 w 149"/>
                  <a:gd name="T11" fmla="*/ 671 h 4316"/>
                  <a:gd name="T12" fmla="*/ 95 w 149"/>
                  <a:gd name="T13" fmla="*/ 557 h 4316"/>
                  <a:gd name="T14" fmla="*/ 107 w 149"/>
                  <a:gd name="T15" fmla="*/ 444 h 4316"/>
                  <a:gd name="T16" fmla="*/ 113 w 149"/>
                  <a:gd name="T17" fmla="*/ 342 h 4316"/>
                  <a:gd name="T18" fmla="*/ 125 w 149"/>
                  <a:gd name="T19" fmla="*/ 246 h 4316"/>
                  <a:gd name="T20" fmla="*/ 131 w 149"/>
                  <a:gd name="T21" fmla="*/ 156 h 4316"/>
                  <a:gd name="T22" fmla="*/ 143 w 149"/>
                  <a:gd name="T23" fmla="*/ 72 h 4316"/>
                  <a:gd name="T24" fmla="*/ 149 w 149"/>
                  <a:gd name="T25" fmla="*/ 0 h 4316"/>
                  <a:gd name="T26" fmla="*/ 137 w 149"/>
                  <a:gd name="T27" fmla="*/ 0 h 4316"/>
                  <a:gd name="T28" fmla="*/ 131 w 149"/>
                  <a:gd name="T29" fmla="*/ 72 h 4316"/>
                  <a:gd name="T30" fmla="*/ 119 w 149"/>
                  <a:gd name="T31" fmla="*/ 156 h 4316"/>
                  <a:gd name="T32" fmla="*/ 113 w 149"/>
                  <a:gd name="T33" fmla="*/ 246 h 4316"/>
                  <a:gd name="T34" fmla="*/ 101 w 149"/>
                  <a:gd name="T35" fmla="*/ 342 h 4316"/>
                  <a:gd name="T36" fmla="*/ 95 w 149"/>
                  <a:gd name="T37" fmla="*/ 444 h 4316"/>
                  <a:gd name="T38" fmla="*/ 83 w 149"/>
                  <a:gd name="T39" fmla="*/ 557 h 4316"/>
                  <a:gd name="T40" fmla="*/ 71 w 149"/>
                  <a:gd name="T41" fmla="*/ 671 h 4316"/>
                  <a:gd name="T42" fmla="*/ 65 w 149"/>
                  <a:gd name="T43" fmla="*/ 791 h 4316"/>
                  <a:gd name="T44" fmla="*/ 48 w 149"/>
                  <a:gd name="T45" fmla="*/ 1055 h 4316"/>
                  <a:gd name="T46" fmla="*/ 30 w 149"/>
                  <a:gd name="T47" fmla="*/ 1331 h 4316"/>
                  <a:gd name="T48" fmla="*/ 18 w 149"/>
                  <a:gd name="T49" fmla="*/ 1630 h 4316"/>
                  <a:gd name="T50" fmla="*/ 6 w 149"/>
                  <a:gd name="T51" fmla="*/ 1942 h 4316"/>
                  <a:gd name="T52" fmla="*/ 0 w 149"/>
                  <a:gd name="T53" fmla="*/ 2278 h 4316"/>
                  <a:gd name="T54" fmla="*/ 6 w 149"/>
                  <a:gd name="T55" fmla="*/ 2602 h 4316"/>
                  <a:gd name="T56" fmla="*/ 12 w 149"/>
                  <a:gd name="T57" fmla="*/ 2919 h 4316"/>
                  <a:gd name="T58" fmla="*/ 24 w 149"/>
                  <a:gd name="T59" fmla="*/ 3219 h 4316"/>
                  <a:gd name="T60" fmla="*/ 36 w 149"/>
                  <a:gd name="T61" fmla="*/ 3513 h 4316"/>
                  <a:gd name="T62" fmla="*/ 59 w 149"/>
                  <a:gd name="T63" fmla="*/ 3794 h 4316"/>
                  <a:gd name="T64" fmla="*/ 89 w 149"/>
                  <a:gd name="T65" fmla="*/ 4058 h 4316"/>
                  <a:gd name="T66" fmla="*/ 125 w 149"/>
                  <a:gd name="T67" fmla="*/ 4316 h 4316"/>
                  <a:gd name="T68" fmla="*/ 137 w 149"/>
                  <a:gd name="T69" fmla="*/ 4316 h 4316"/>
                  <a:gd name="T70" fmla="*/ 101 w 149"/>
                  <a:gd name="T71" fmla="*/ 4058 h 4316"/>
                  <a:gd name="T72" fmla="*/ 71 w 149"/>
                  <a:gd name="T73" fmla="*/ 3794 h 4316"/>
                  <a:gd name="T74" fmla="*/ 48 w 149"/>
                  <a:gd name="T75" fmla="*/ 3513 h 4316"/>
                  <a:gd name="T76" fmla="*/ 36 w 149"/>
                  <a:gd name="T77" fmla="*/ 3225 h 4316"/>
                  <a:gd name="T78" fmla="*/ 24 w 149"/>
                  <a:gd name="T79" fmla="*/ 2919 h 4316"/>
                  <a:gd name="T80" fmla="*/ 18 w 149"/>
                  <a:gd name="T81" fmla="*/ 2608 h 4316"/>
                  <a:gd name="T82" fmla="*/ 12 w 149"/>
                  <a:gd name="T83" fmla="*/ 2278 h 4316"/>
                  <a:gd name="T84" fmla="*/ 18 w 149"/>
                  <a:gd name="T85" fmla="*/ 1942 h 4316"/>
                  <a:gd name="T86" fmla="*/ 18 w 149"/>
                  <a:gd name="T87" fmla="*/ 1942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 h="4316">
                    <a:moveTo>
                      <a:pt x="18" y="1942"/>
                    </a:moveTo>
                    <a:lnTo>
                      <a:pt x="30" y="1630"/>
                    </a:lnTo>
                    <a:lnTo>
                      <a:pt x="42" y="1331"/>
                    </a:lnTo>
                    <a:lnTo>
                      <a:pt x="59" y="1055"/>
                    </a:lnTo>
                    <a:lnTo>
                      <a:pt x="77" y="791"/>
                    </a:lnTo>
                    <a:lnTo>
                      <a:pt x="83" y="671"/>
                    </a:lnTo>
                    <a:lnTo>
                      <a:pt x="95" y="557"/>
                    </a:lnTo>
                    <a:lnTo>
                      <a:pt x="107" y="444"/>
                    </a:lnTo>
                    <a:lnTo>
                      <a:pt x="113" y="342"/>
                    </a:lnTo>
                    <a:lnTo>
                      <a:pt x="125" y="246"/>
                    </a:lnTo>
                    <a:lnTo>
                      <a:pt x="131" y="156"/>
                    </a:lnTo>
                    <a:lnTo>
                      <a:pt x="143" y="72"/>
                    </a:lnTo>
                    <a:lnTo>
                      <a:pt x="149" y="0"/>
                    </a:lnTo>
                    <a:lnTo>
                      <a:pt x="137" y="0"/>
                    </a:lnTo>
                    <a:lnTo>
                      <a:pt x="131" y="72"/>
                    </a:lnTo>
                    <a:lnTo>
                      <a:pt x="119" y="156"/>
                    </a:lnTo>
                    <a:lnTo>
                      <a:pt x="113" y="246"/>
                    </a:lnTo>
                    <a:lnTo>
                      <a:pt x="101" y="342"/>
                    </a:lnTo>
                    <a:lnTo>
                      <a:pt x="95" y="444"/>
                    </a:lnTo>
                    <a:lnTo>
                      <a:pt x="83" y="557"/>
                    </a:lnTo>
                    <a:lnTo>
                      <a:pt x="71" y="671"/>
                    </a:lnTo>
                    <a:lnTo>
                      <a:pt x="65" y="791"/>
                    </a:lnTo>
                    <a:lnTo>
                      <a:pt x="48" y="1055"/>
                    </a:lnTo>
                    <a:lnTo>
                      <a:pt x="30" y="1331"/>
                    </a:lnTo>
                    <a:lnTo>
                      <a:pt x="18" y="1630"/>
                    </a:lnTo>
                    <a:lnTo>
                      <a:pt x="6" y="1942"/>
                    </a:lnTo>
                    <a:lnTo>
                      <a:pt x="0" y="2278"/>
                    </a:lnTo>
                    <a:lnTo>
                      <a:pt x="6" y="2602"/>
                    </a:lnTo>
                    <a:lnTo>
                      <a:pt x="12" y="2919"/>
                    </a:lnTo>
                    <a:lnTo>
                      <a:pt x="24" y="3219"/>
                    </a:lnTo>
                    <a:lnTo>
                      <a:pt x="36" y="3513"/>
                    </a:lnTo>
                    <a:lnTo>
                      <a:pt x="59" y="3794"/>
                    </a:lnTo>
                    <a:lnTo>
                      <a:pt x="89" y="4058"/>
                    </a:lnTo>
                    <a:lnTo>
                      <a:pt x="125" y="4316"/>
                    </a:lnTo>
                    <a:lnTo>
                      <a:pt x="137" y="4316"/>
                    </a:lnTo>
                    <a:lnTo>
                      <a:pt x="101" y="4058"/>
                    </a:lnTo>
                    <a:lnTo>
                      <a:pt x="71" y="3794"/>
                    </a:lnTo>
                    <a:lnTo>
                      <a:pt x="48" y="3513"/>
                    </a:lnTo>
                    <a:lnTo>
                      <a:pt x="36" y="3225"/>
                    </a:lnTo>
                    <a:lnTo>
                      <a:pt x="24" y="2919"/>
                    </a:lnTo>
                    <a:lnTo>
                      <a:pt x="18" y="2608"/>
                    </a:lnTo>
                    <a:lnTo>
                      <a:pt x="12" y="2278"/>
                    </a:lnTo>
                    <a:lnTo>
                      <a:pt x="18" y="1942"/>
                    </a:lnTo>
                    <a:lnTo>
                      <a:pt x="18" y="1942"/>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6" name="Freeform 15"/>
              <p:cNvSpPr>
                <a:spLocks/>
              </p:cNvSpPr>
              <p:nvPr userDrawn="1"/>
            </p:nvSpPr>
            <p:spPr bwMode="hidden">
              <a:xfrm>
                <a:off x="1967" y="0"/>
                <a:ext cx="300" cy="4316"/>
              </a:xfrm>
              <a:custGeom>
                <a:avLst/>
                <a:gdLst>
                  <a:gd name="T0" fmla="*/ 18 w 299"/>
                  <a:gd name="T1" fmla="*/ 2062 h 4316"/>
                  <a:gd name="T2" fmla="*/ 30 w 299"/>
                  <a:gd name="T3" fmla="*/ 1750 h 4316"/>
                  <a:gd name="T4" fmla="*/ 54 w 299"/>
                  <a:gd name="T5" fmla="*/ 1451 h 4316"/>
                  <a:gd name="T6" fmla="*/ 84 w 299"/>
                  <a:gd name="T7" fmla="*/ 1169 h 4316"/>
                  <a:gd name="T8" fmla="*/ 126 w 299"/>
                  <a:gd name="T9" fmla="*/ 899 h 4316"/>
                  <a:gd name="T10" fmla="*/ 162 w 299"/>
                  <a:gd name="T11" fmla="*/ 641 h 4316"/>
                  <a:gd name="T12" fmla="*/ 209 w 299"/>
                  <a:gd name="T13" fmla="*/ 408 h 4316"/>
                  <a:gd name="T14" fmla="*/ 251 w 299"/>
                  <a:gd name="T15" fmla="*/ 192 h 4316"/>
                  <a:gd name="T16" fmla="*/ 299 w 299"/>
                  <a:gd name="T17" fmla="*/ 0 h 4316"/>
                  <a:gd name="T18" fmla="*/ 287 w 299"/>
                  <a:gd name="T19" fmla="*/ 0 h 4316"/>
                  <a:gd name="T20" fmla="*/ 239 w 299"/>
                  <a:gd name="T21" fmla="*/ 192 h 4316"/>
                  <a:gd name="T22" fmla="*/ 198 w 299"/>
                  <a:gd name="T23" fmla="*/ 408 h 4316"/>
                  <a:gd name="T24" fmla="*/ 156 w 299"/>
                  <a:gd name="T25" fmla="*/ 641 h 4316"/>
                  <a:gd name="T26" fmla="*/ 114 w 299"/>
                  <a:gd name="T27" fmla="*/ 899 h 4316"/>
                  <a:gd name="T28" fmla="*/ 78 w 299"/>
                  <a:gd name="T29" fmla="*/ 1169 h 4316"/>
                  <a:gd name="T30" fmla="*/ 48 w 299"/>
                  <a:gd name="T31" fmla="*/ 1451 h 4316"/>
                  <a:gd name="T32" fmla="*/ 24 w 299"/>
                  <a:gd name="T33" fmla="*/ 1750 h 4316"/>
                  <a:gd name="T34" fmla="*/ 6 w 299"/>
                  <a:gd name="T35" fmla="*/ 2062 h 4316"/>
                  <a:gd name="T36" fmla="*/ 0 w 299"/>
                  <a:gd name="T37" fmla="*/ 2374 h 4316"/>
                  <a:gd name="T38" fmla="*/ 12 w 299"/>
                  <a:gd name="T39" fmla="*/ 2674 h 4316"/>
                  <a:gd name="T40" fmla="*/ 30 w 299"/>
                  <a:gd name="T41" fmla="*/ 2973 h 4316"/>
                  <a:gd name="T42" fmla="*/ 54 w 299"/>
                  <a:gd name="T43" fmla="*/ 3255 h 4316"/>
                  <a:gd name="T44" fmla="*/ 96 w 299"/>
                  <a:gd name="T45" fmla="*/ 3537 h 4316"/>
                  <a:gd name="T46" fmla="*/ 144 w 299"/>
                  <a:gd name="T47" fmla="*/ 3806 h 4316"/>
                  <a:gd name="T48" fmla="*/ 203 w 299"/>
                  <a:gd name="T49" fmla="*/ 4064 h 4316"/>
                  <a:gd name="T50" fmla="*/ 275 w 299"/>
                  <a:gd name="T51" fmla="*/ 4316 h 4316"/>
                  <a:gd name="T52" fmla="*/ 287 w 299"/>
                  <a:gd name="T53" fmla="*/ 4316 h 4316"/>
                  <a:gd name="T54" fmla="*/ 215 w 299"/>
                  <a:gd name="T55" fmla="*/ 4064 h 4316"/>
                  <a:gd name="T56" fmla="*/ 156 w 299"/>
                  <a:gd name="T57" fmla="*/ 3806 h 4316"/>
                  <a:gd name="T58" fmla="*/ 108 w 299"/>
                  <a:gd name="T59" fmla="*/ 3537 h 4316"/>
                  <a:gd name="T60" fmla="*/ 66 w 299"/>
                  <a:gd name="T61" fmla="*/ 3261 h 4316"/>
                  <a:gd name="T62" fmla="*/ 42 w 299"/>
                  <a:gd name="T63" fmla="*/ 2973 h 4316"/>
                  <a:gd name="T64" fmla="*/ 24 w 299"/>
                  <a:gd name="T65" fmla="*/ 2680 h 4316"/>
                  <a:gd name="T66" fmla="*/ 12 w 299"/>
                  <a:gd name="T67" fmla="*/ 2374 h 4316"/>
                  <a:gd name="T68" fmla="*/ 18 w 299"/>
                  <a:gd name="T69" fmla="*/ 2062 h 4316"/>
                  <a:gd name="T70" fmla="*/ 18 w 299"/>
                  <a:gd name="T71" fmla="*/ 2062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9" h="4316">
                    <a:moveTo>
                      <a:pt x="18" y="2062"/>
                    </a:moveTo>
                    <a:lnTo>
                      <a:pt x="30" y="1750"/>
                    </a:lnTo>
                    <a:lnTo>
                      <a:pt x="54" y="1451"/>
                    </a:lnTo>
                    <a:lnTo>
                      <a:pt x="84" y="1169"/>
                    </a:lnTo>
                    <a:lnTo>
                      <a:pt x="126" y="899"/>
                    </a:lnTo>
                    <a:lnTo>
                      <a:pt x="162" y="641"/>
                    </a:lnTo>
                    <a:lnTo>
                      <a:pt x="209" y="408"/>
                    </a:lnTo>
                    <a:lnTo>
                      <a:pt x="251" y="192"/>
                    </a:lnTo>
                    <a:lnTo>
                      <a:pt x="299" y="0"/>
                    </a:lnTo>
                    <a:lnTo>
                      <a:pt x="287" y="0"/>
                    </a:lnTo>
                    <a:lnTo>
                      <a:pt x="239" y="192"/>
                    </a:lnTo>
                    <a:lnTo>
                      <a:pt x="198" y="408"/>
                    </a:lnTo>
                    <a:lnTo>
                      <a:pt x="156" y="641"/>
                    </a:lnTo>
                    <a:lnTo>
                      <a:pt x="114" y="899"/>
                    </a:lnTo>
                    <a:lnTo>
                      <a:pt x="78" y="1169"/>
                    </a:lnTo>
                    <a:lnTo>
                      <a:pt x="48" y="1451"/>
                    </a:lnTo>
                    <a:lnTo>
                      <a:pt x="24" y="1750"/>
                    </a:lnTo>
                    <a:lnTo>
                      <a:pt x="6" y="2062"/>
                    </a:lnTo>
                    <a:lnTo>
                      <a:pt x="0" y="2374"/>
                    </a:lnTo>
                    <a:lnTo>
                      <a:pt x="12" y="2674"/>
                    </a:lnTo>
                    <a:lnTo>
                      <a:pt x="30" y="2973"/>
                    </a:lnTo>
                    <a:lnTo>
                      <a:pt x="54" y="3255"/>
                    </a:lnTo>
                    <a:lnTo>
                      <a:pt x="96" y="3537"/>
                    </a:lnTo>
                    <a:lnTo>
                      <a:pt x="144" y="3806"/>
                    </a:lnTo>
                    <a:lnTo>
                      <a:pt x="203" y="4064"/>
                    </a:lnTo>
                    <a:lnTo>
                      <a:pt x="275" y="4316"/>
                    </a:lnTo>
                    <a:lnTo>
                      <a:pt x="287" y="4316"/>
                    </a:lnTo>
                    <a:lnTo>
                      <a:pt x="215" y="4064"/>
                    </a:lnTo>
                    <a:lnTo>
                      <a:pt x="156" y="3806"/>
                    </a:lnTo>
                    <a:lnTo>
                      <a:pt x="108" y="3537"/>
                    </a:lnTo>
                    <a:lnTo>
                      <a:pt x="66" y="3261"/>
                    </a:lnTo>
                    <a:lnTo>
                      <a:pt x="42" y="2973"/>
                    </a:lnTo>
                    <a:lnTo>
                      <a:pt x="24" y="2680"/>
                    </a:lnTo>
                    <a:lnTo>
                      <a:pt x="12" y="2374"/>
                    </a:lnTo>
                    <a:lnTo>
                      <a:pt x="18" y="2062"/>
                    </a:lnTo>
                    <a:lnTo>
                      <a:pt x="18" y="2062"/>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7" name="Freeform 16"/>
              <p:cNvSpPr>
                <a:spLocks/>
              </p:cNvSpPr>
              <p:nvPr userDrawn="1"/>
            </p:nvSpPr>
            <p:spPr bwMode="hidden">
              <a:xfrm>
                <a:off x="1566" y="0"/>
                <a:ext cx="425" cy="4316"/>
              </a:xfrm>
              <a:custGeom>
                <a:avLst/>
                <a:gdLst>
                  <a:gd name="T0" fmla="*/ 424 w 424"/>
                  <a:gd name="T1" fmla="*/ 0 h 4316"/>
                  <a:gd name="T2" fmla="*/ 412 w 424"/>
                  <a:gd name="T3" fmla="*/ 0 h 4316"/>
                  <a:gd name="T4" fmla="*/ 316 w 424"/>
                  <a:gd name="T5" fmla="*/ 222 h 4316"/>
                  <a:gd name="T6" fmla="*/ 239 w 424"/>
                  <a:gd name="T7" fmla="*/ 462 h 4316"/>
                  <a:gd name="T8" fmla="*/ 167 w 424"/>
                  <a:gd name="T9" fmla="*/ 707 h 4316"/>
                  <a:gd name="T10" fmla="*/ 107 w 424"/>
                  <a:gd name="T11" fmla="*/ 971 h 4316"/>
                  <a:gd name="T12" fmla="*/ 65 w 424"/>
                  <a:gd name="T13" fmla="*/ 1247 h 4316"/>
                  <a:gd name="T14" fmla="*/ 29 w 424"/>
                  <a:gd name="T15" fmla="*/ 1529 h 4316"/>
                  <a:gd name="T16" fmla="*/ 6 w 424"/>
                  <a:gd name="T17" fmla="*/ 1822 h 4316"/>
                  <a:gd name="T18" fmla="*/ 0 w 424"/>
                  <a:gd name="T19" fmla="*/ 2122 h 4316"/>
                  <a:gd name="T20" fmla="*/ 6 w 424"/>
                  <a:gd name="T21" fmla="*/ 2404 h 4316"/>
                  <a:gd name="T22" fmla="*/ 24 w 424"/>
                  <a:gd name="T23" fmla="*/ 2686 h 4316"/>
                  <a:gd name="T24" fmla="*/ 47 w 424"/>
                  <a:gd name="T25" fmla="*/ 2961 h 4316"/>
                  <a:gd name="T26" fmla="*/ 89 w 424"/>
                  <a:gd name="T27" fmla="*/ 3243 h 4316"/>
                  <a:gd name="T28" fmla="*/ 137 w 424"/>
                  <a:gd name="T29" fmla="*/ 3519 h 4316"/>
                  <a:gd name="T30" fmla="*/ 197 w 424"/>
                  <a:gd name="T31" fmla="*/ 3788 h 4316"/>
                  <a:gd name="T32" fmla="*/ 269 w 424"/>
                  <a:gd name="T33" fmla="*/ 4058 h 4316"/>
                  <a:gd name="T34" fmla="*/ 346 w 424"/>
                  <a:gd name="T35" fmla="*/ 4316 h 4316"/>
                  <a:gd name="T36" fmla="*/ 358 w 424"/>
                  <a:gd name="T37" fmla="*/ 4316 h 4316"/>
                  <a:gd name="T38" fmla="*/ 281 w 424"/>
                  <a:gd name="T39" fmla="*/ 4058 h 4316"/>
                  <a:gd name="T40" fmla="*/ 209 w 424"/>
                  <a:gd name="T41" fmla="*/ 3788 h 4316"/>
                  <a:gd name="T42" fmla="*/ 149 w 424"/>
                  <a:gd name="T43" fmla="*/ 3519 h 4316"/>
                  <a:gd name="T44" fmla="*/ 101 w 424"/>
                  <a:gd name="T45" fmla="*/ 3243 h 4316"/>
                  <a:gd name="T46" fmla="*/ 59 w 424"/>
                  <a:gd name="T47" fmla="*/ 2961 h 4316"/>
                  <a:gd name="T48" fmla="*/ 35 w 424"/>
                  <a:gd name="T49" fmla="*/ 2686 h 4316"/>
                  <a:gd name="T50" fmla="*/ 18 w 424"/>
                  <a:gd name="T51" fmla="*/ 2404 h 4316"/>
                  <a:gd name="T52" fmla="*/ 12 w 424"/>
                  <a:gd name="T53" fmla="*/ 2122 h 4316"/>
                  <a:gd name="T54" fmla="*/ 18 w 424"/>
                  <a:gd name="T55" fmla="*/ 1822 h 4316"/>
                  <a:gd name="T56" fmla="*/ 41 w 424"/>
                  <a:gd name="T57" fmla="*/ 1529 h 4316"/>
                  <a:gd name="T58" fmla="*/ 71 w 424"/>
                  <a:gd name="T59" fmla="*/ 1247 h 4316"/>
                  <a:gd name="T60" fmla="*/ 119 w 424"/>
                  <a:gd name="T61" fmla="*/ 971 h 4316"/>
                  <a:gd name="T62" fmla="*/ 179 w 424"/>
                  <a:gd name="T63" fmla="*/ 707 h 4316"/>
                  <a:gd name="T64" fmla="*/ 245 w 424"/>
                  <a:gd name="T65" fmla="*/ 462 h 4316"/>
                  <a:gd name="T66" fmla="*/ 328 w 424"/>
                  <a:gd name="T67" fmla="*/ 222 h 4316"/>
                  <a:gd name="T68" fmla="*/ 424 w 424"/>
                  <a:gd name="T69" fmla="*/ 0 h 4316"/>
                  <a:gd name="T70" fmla="*/ 424 w 424"/>
                  <a:gd name="T71" fmla="*/ 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4" h="4316">
                    <a:moveTo>
                      <a:pt x="424" y="0"/>
                    </a:moveTo>
                    <a:lnTo>
                      <a:pt x="412" y="0"/>
                    </a:lnTo>
                    <a:lnTo>
                      <a:pt x="316" y="222"/>
                    </a:lnTo>
                    <a:lnTo>
                      <a:pt x="239" y="462"/>
                    </a:lnTo>
                    <a:lnTo>
                      <a:pt x="167" y="707"/>
                    </a:lnTo>
                    <a:lnTo>
                      <a:pt x="107" y="971"/>
                    </a:lnTo>
                    <a:lnTo>
                      <a:pt x="65" y="1247"/>
                    </a:lnTo>
                    <a:lnTo>
                      <a:pt x="29" y="1529"/>
                    </a:lnTo>
                    <a:lnTo>
                      <a:pt x="6" y="1822"/>
                    </a:lnTo>
                    <a:lnTo>
                      <a:pt x="0" y="2122"/>
                    </a:lnTo>
                    <a:lnTo>
                      <a:pt x="6" y="2404"/>
                    </a:lnTo>
                    <a:lnTo>
                      <a:pt x="24" y="2686"/>
                    </a:lnTo>
                    <a:lnTo>
                      <a:pt x="47" y="2961"/>
                    </a:lnTo>
                    <a:lnTo>
                      <a:pt x="89" y="3243"/>
                    </a:lnTo>
                    <a:lnTo>
                      <a:pt x="137" y="3519"/>
                    </a:lnTo>
                    <a:lnTo>
                      <a:pt x="197" y="3788"/>
                    </a:lnTo>
                    <a:lnTo>
                      <a:pt x="269" y="4058"/>
                    </a:lnTo>
                    <a:lnTo>
                      <a:pt x="346" y="4316"/>
                    </a:lnTo>
                    <a:lnTo>
                      <a:pt x="358" y="4316"/>
                    </a:lnTo>
                    <a:lnTo>
                      <a:pt x="281" y="4058"/>
                    </a:lnTo>
                    <a:lnTo>
                      <a:pt x="209" y="3788"/>
                    </a:lnTo>
                    <a:lnTo>
                      <a:pt x="149" y="3519"/>
                    </a:lnTo>
                    <a:lnTo>
                      <a:pt x="101" y="3243"/>
                    </a:lnTo>
                    <a:lnTo>
                      <a:pt x="59" y="2961"/>
                    </a:lnTo>
                    <a:lnTo>
                      <a:pt x="35" y="2686"/>
                    </a:lnTo>
                    <a:lnTo>
                      <a:pt x="18" y="2404"/>
                    </a:lnTo>
                    <a:lnTo>
                      <a:pt x="12" y="2122"/>
                    </a:lnTo>
                    <a:lnTo>
                      <a:pt x="18" y="1822"/>
                    </a:lnTo>
                    <a:lnTo>
                      <a:pt x="41" y="1529"/>
                    </a:lnTo>
                    <a:lnTo>
                      <a:pt x="71" y="1247"/>
                    </a:lnTo>
                    <a:lnTo>
                      <a:pt x="119" y="971"/>
                    </a:lnTo>
                    <a:lnTo>
                      <a:pt x="179" y="707"/>
                    </a:lnTo>
                    <a:lnTo>
                      <a:pt x="245" y="462"/>
                    </a:lnTo>
                    <a:lnTo>
                      <a:pt x="328" y="222"/>
                    </a:lnTo>
                    <a:lnTo>
                      <a:pt x="424" y="0"/>
                    </a:lnTo>
                    <a:lnTo>
                      <a:pt x="424"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8" name="Freeform 17"/>
              <p:cNvSpPr>
                <a:spLocks/>
              </p:cNvSpPr>
              <p:nvPr userDrawn="1"/>
            </p:nvSpPr>
            <p:spPr bwMode="hidden">
              <a:xfrm>
                <a:off x="1128" y="0"/>
                <a:ext cx="575" cy="4316"/>
              </a:xfrm>
              <a:custGeom>
                <a:avLst/>
                <a:gdLst>
                  <a:gd name="T0" fmla="*/ 12 w 574"/>
                  <a:gd name="T1" fmla="*/ 2146 h 4316"/>
                  <a:gd name="T2" fmla="*/ 24 w 574"/>
                  <a:gd name="T3" fmla="*/ 1846 h 4316"/>
                  <a:gd name="T4" fmla="*/ 54 w 574"/>
                  <a:gd name="T5" fmla="*/ 1559 h 4316"/>
                  <a:gd name="T6" fmla="*/ 96 w 574"/>
                  <a:gd name="T7" fmla="*/ 1277 h 4316"/>
                  <a:gd name="T8" fmla="*/ 162 w 574"/>
                  <a:gd name="T9" fmla="*/ 1001 h 4316"/>
                  <a:gd name="T10" fmla="*/ 239 w 574"/>
                  <a:gd name="T11" fmla="*/ 731 h 4316"/>
                  <a:gd name="T12" fmla="*/ 335 w 574"/>
                  <a:gd name="T13" fmla="*/ 480 h 4316"/>
                  <a:gd name="T14" fmla="*/ 449 w 574"/>
                  <a:gd name="T15" fmla="*/ 234 h 4316"/>
                  <a:gd name="T16" fmla="*/ 574 w 574"/>
                  <a:gd name="T17" fmla="*/ 0 h 4316"/>
                  <a:gd name="T18" fmla="*/ 562 w 574"/>
                  <a:gd name="T19" fmla="*/ 0 h 4316"/>
                  <a:gd name="T20" fmla="*/ 437 w 574"/>
                  <a:gd name="T21" fmla="*/ 234 h 4316"/>
                  <a:gd name="T22" fmla="*/ 323 w 574"/>
                  <a:gd name="T23" fmla="*/ 480 h 4316"/>
                  <a:gd name="T24" fmla="*/ 227 w 574"/>
                  <a:gd name="T25" fmla="*/ 737 h 4316"/>
                  <a:gd name="T26" fmla="*/ 150 w 574"/>
                  <a:gd name="T27" fmla="*/ 1001 h 4316"/>
                  <a:gd name="T28" fmla="*/ 84 w 574"/>
                  <a:gd name="T29" fmla="*/ 1277 h 4316"/>
                  <a:gd name="T30" fmla="*/ 42 w 574"/>
                  <a:gd name="T31" fmla="*/ 1559 h 4316"/>
                  <a:gd name="T32" fmla="*/ 12 w 574"/>
                  <a:gd name="T33" fmla="*/ 1852 h 4316"/>
                  <a:gd name="T34" fmla="*/ 0 w 574"/>
                  <a:gd name="T35" fmla="*/ 2146 h 4316"/>
                  <a:gd name="T36" fmla="*/ 6 w 574"/>
                  <a:gd name="T37" fmla="*/ 2434 h 4316"/>
                  <a:gd name="T38" fmla="*/ 30 w 574"/>
                  <a:gd name="T39" fmla="*/ 2715 h 4316"/>
                  <a:gd name="T40" fmla="*/ 66 w 574"/>
                  <a:gd name="T41" fmla="*/ 2997 h 4316"/>
                  <a:gd name="T42" fmla="*/ 120 w 574"/>
                  <a:gd name="T43" fmla="*/ 3273 h 4316"/>
                  <a:gd name="T44" fmla="*/ 191 w 574"/>
                  <a:gd name="T45" fmla="*/ 3549 h 4316"/>
                  <a:gd name="T46" fmla="*/ 275 w 574"/>
                  <a:gd name="T47" fmla="*/ 3812 h 4316"/>
                  <a:gd name="T48" fmla="*/ 371 w 574"/>
                  <a:gd name="T49" fmla="*/ 4070 h 4316"/>
                  <a:gd name="T50" fmla="*/ 484 w 574"/>
                  <a:gd name="T51" fmla="*/ 4316 h 4316"/>
                  <a:gd name="T52" fmla="*/ 496 w 574"/>
                  <a:gd name="T53" fmla="*/ 4316 h 4316"/>
                  <a:gd name="T54" fmla="*/ 383 w 574"/>
                  <a:gd name="T55" fmla="*/ 4070 h 4316"/>
                  <a:gd name="T56" fmla="*/ 287 w 574"/>
                  <a:gd name="T57" fmla="*/ 3812 h 4316"/>
                  <a:gd name="T58" fmla="*/ 203 w 574"/>
                  <a:gd name="T59" fmla="*/ 3549 h 4316"/>
                  <a:gd name="T60" fmla="*/ 132 w 574"/>
                  <a:gd name="T61" fmla="*/ 3273 h 4316"/>
                  <a:gd name="T62" fmla="*/ 78 w 574"/>
                  <a:gd name="T63" fmla="*/ 2997 h 4316"/>
                  <a:gd name="T64" fmla="*/ 42 w 574"/>
                  <a:gd name="T65" fmla="*/ 2715 h 4316"/>
                  <a:gd name="T66" fmla="*/ 18 w 574"/>
                  <a:gd name="T67" fmla="*/ 2434 h 4316"/>
                  <a:gd name="T68" fmla="*/ 12 w 574"/>
                  <a:gd name="T69" fmla="*/ 2146 h 4316"/>
                  <a:gd name="T70" fmla="*/ 12 w 574"/>
                  <a:gd name="T71" fmla="*/ 2146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4" h="4316">
                    <a:moveTo>
                      <a:pt x="12" y="2146"/>
                    </a:moveTo>
                    <a:lnTo>
                      <a:pt x="24" y="1846"/>
                    </a:lnTo>
                    <a:lnTo>
                      <a:pt x="54" y="1559"/>
                    </a:lnTo>
                    <a:lnTo>
                      <a:pt x="96" y="1277"/>
                    </a:lnTo>
                    <a:lnTo>
                      <a:pt x="162" y="1001"/>
                    </a:lnTo>
                    <a:lnTo>
                      <a:pt x="239" y="731"/>
                    </a:lnTo>
                    <a:lnTo>
                      <a:pt x="335" y="480"/>
                    </a:lnTo>
                    <a:lnTo>
                      <a:pt x="449" y="234"/>
                    </a:lnTo>
                    <a:lnTo>
                      <a:pt x="574" y="0"/>
                    </a:lnTo>
                    <a:lnTo>
                      <a:pt x="562" y="0"/>
                    </a:lnTo>
                    <a:lnTo>
                      <a:pt x="437" y="234"/>
                    </a:lnTo>
                    <a:lnTo>
                      <a:pt x="323" y="480"/>
                    </a:lnTo>
                    <a:lnTo>
                      <a:pt x="227" y="737"/>
                    </a:lnTo>
                    <a:lnTo>
                      <a:pt x="150" y="1001"/>
                    </a:lnTo>
                    <a:lnTo>
                      <a:pt x="84" y="1277"/>
                    </a:lnTo>
                    <a:lnTo>
                      <a:pt x="42" y="1559"/>
                    </a:lnTo>
                    <a:lnTo>
                      <a:pt x="12" y="1852"/>
                    </a:lnTo>
                    <a:lnTo>
                      <a:pt x="0" y="2146"/>
                    </a:lnTo>
                    <a:lnTo>
                      <a:pt x="6" y="2434"/>
                    </a:lnTo>
                    <a:lnTo>
                      <a:pt x="30" y="2715"/>
                    </a:lnTo>
                    <a:lnTo>
                      <a:pt x="66" y="2997"/>
                    </a:lnTo>
                    <a:lnTo>
                      <a:pt x="120" y="3273"/>
                    </a:lnTo>
                    <a:lnTo>
                      <a:pt x="191" y="3549"/>
                    </a:lnTo>
                    <a:lnTo>
                      <a:pt x="275" y="3812"/>
                    </a:lnTo>
                    <a:lnTo>
                      <a:pt x="371" y="4070"/>
                    </a:lnTo>
                    <a:lnTo>
                      <a:pt x="484" y="4316"/>
                    </a:lnTo>
                    <a:lnTo>
                      <a:pt x="496" y="4316"/>
                    </a:lnTo>
                    <a:lnTo>
                      <a:pt x="383" y="4070"/>
                    </a:lnTo>
                    <a:lnTo>
                      <a:pt x="287" y="3812"/>
                    </a:lnTo>
                    <a:lnTo>
                      <a:pt x="203" y="3549"/>
                    </a:lnTo>
                    <a:lnTo>
                      <a:pt x="132" y="3273"/>
                    </a:lnTo>
                    <a:lnTo>
                      <a:pt x="78" y="2997"/>
                    </a:lnTo>
                    <a:lnTo>
                      <a:pt x="42" y="2715"/>
                    </a:lnTo>
                    <a:lnTo>
                      <a:pt x="18" y="2434"/>
                    </a:lnTo>
                    <a:lnTo>
                      <a:pt x="12" y="2146"/>
                    </a:lnTo>
                    <a:lnTo>
                      <a:pt x="12" y="2146"/>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9" name="Freeform 18"/>
              <p:cNvSpPr>
                <a:spLocks/>
              </p:cNvSpPr>
              <p:nvPr userDrawn="1"/>
            </p:nvSpPr>
            <p:spPr bwMode="hidden">
              <a:xfrm>
                <a:off x="702" y="0"/>
                <a:ext cx="737" cy="4316"/>
              </a:xfrm>
              <a:custGeom>
                <a:avLst/>
                <a:gdLst>
                  <a:gd name="T0" fmla="*/ 12 w 735"/>
                  <a:gd name="T1" fmla="*/ 2098 h 4316"/>
                  <a:gd name="T2" fmla="*/ 29 w 735"/>
                  <a:gd name="T3" fmla="*/ 1798 h 4316"/>
                  <a:gd name="T4" fmla="*/ 71 w 735"/>
                  <a:gd name="T5" fmla="*/ 1505 h 4316"/>
                  <a:gd name="T6" fmla="*/ 131 w 735"/>
                  <a:gd name="T7" fmla="*/ 1223 h 4316"/>
                  <a:gd name="T8" fmla="*/ 215 w 735"/>
                  <a:gd name="T9" fmla="*/ 941 h 4316"/>
                  <a:gd name="T10" fmla="*/ 316 w 735"/>
                  <a:gd name="T11" fmla="*/ 689 h 4316"/>
                  <a:gd name="T12" fmla="*/ 442 w 735"/>
                  <a:gd name="T13" fmla="*/ 444 h 4316"/>
                  <a:gd name="T14" fmla="*/ 580 w 735"/>
                  <a:gd name="T15" fmla="*/ 216 h 4316"/>
                  <a:gd name="T16" fmla="*/ 735 w 735"/>
                  <a:gd name="T17" fmla="*/ 0 h 4316"/>
                  <a:gd name="T18" fmla="*/ 723 w 735"/>
                  <a:gd name="T19" fmla="*/ 0 h 4316"/>
                  <a:gd name="T20" fmla="*/ 568 w 735"/>
                  <a:gd name="T21" fmla="*/ 210 h 4316"/>
                  <a:gd name="T22" fmla="*/ 430 w 735"/>
                  <a:gd name="T23" fmla="*/ 438 h 4316"/>
                  <a:gd name="T24" fmla="*/ 311 w 735"/>
                  <a:gd name="T25" fmla="*/ 683 h 4316"/>
                  <a:gd name="T26" fmla="*/ 209 w 735"/>
                  <a:gd name="T27" fmla="*/ 941 h 4316"/>
                  <a:gd name="T28" fmla="*/ 125 w 735"/>
                  <a:gd name="T29" fmla="*/ 1217 h 4316"/>
                  <a:gd name="T30" fmla="*/ 59 w 735"/>
                  <a:gd name="T31" fmla="*/ 1505 h 4316"/>
                  <a:gd name="T32" fmla="*/ 18 w 735"/>
                  <a:gd name="T33" fmla="*/ 1798 h 4316"/>
                  <a:gd name="T34" fmla="*/ 0 w 735"/>
                  <a:gd name="T35" fmla="*/ 2098 h 4316"/>
                  <a:gd name="T36" fmla="*/ 6 w 735"/>
                  <a:gd name="T37" fmla="*/ 2404 h 4316"/>
                  <a:gd name="T38" fmla="*/ 29 w 735"/>
                  <a:gd name="T39" fmla="*/ 2709 h 4316"/>
                  <a:gd name="T40" fmla="*/ 77 w 735"/>
                  <a:gd name="T41" fmla="*/ 3015 h 4316"/>
                  <a:gd name="T42" fmla="*/ 149 w 735"/>
                  <a:gd name="T43" fmla="*/ 3315 h 4316"/>
                  <a:gd name="T44" fmla="*/ 227 w 735"/>
                  <a:gd name="T45" fmla="*/ 3573 h 4316"/>
                  <a:gd name="T46" fmla="*/ 316 w 735"/>
                  <a:gd name="T47" fmla="*/ 3824 h 4316"/>
                  <a:gd name="T48" fmla="*/ 424 w 735"/>
                  <a:gd name="T49" fmla="*/ 4076 h 4316"/>
                  <a:gd name="T50" fmla="*/ 544 w 735"/>
                  <a:gd name="T51" fmla="*/ 4316 h 4316"/>
                  <a:gd name="T52" fmla="*/ 556 w 735"/>
                  <a:gd name="T53" fmla="*/ 4316 h 4316"/>
                  <a:gd name="T54" fmla="*/ 436 w 735"/>
                  <a:gd name="T55" fmla="*/ 4076 h 4316"/>
                  <a:gd name="T56" fmla="*/ 328 w 735"/>
                  <a:gd name="T57" fmla="*/ 3824 h 4316"/>
                  <a:gd name="T58" fmla="*/ 239 w 735"/>
                  <a:gd name="T59" fmla="*/ 3573 h 4316"/>
                  <a:gd name="T60" fmla="*/ 161 w 735"/>
                  <a:gd name="T61" fmla="*/ 3315 h 4316"/>
                  <a:gd name="T62" fmla="*/ 89 w 735"/>
                  <a:gd name="T63" fmla="*/ 3015 h 4316"/>
                  <a:gd name="T64" fmla="*/ 41 w 735"/>
                  <a:gd name="T65" fmla="*/ 2709 h 4316"/>
                  <a:gd name="T66" fmla="*/ 18 w 735"/>
                  <a:gd name="T67" fmla="*/ 2404 h 4316"/>
                  <a:gd name="T68" fmla="*/ 12 w 735"/>
                  <a:gd name="T69" fmla="*/ 2098 h 4316"/>
                  <a:gd name="T70" fmla="*/ 12 w 735"/>
                  <a:gd name="T71" fmla="*/ 209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35" h="4316">
                    <a:moveTo>
                      <a:pt x="12" y="2098"/>
                    </a:moveTo>
                    <a:lnTo>
                      <a:pt x="29" y="1798"/>
                    </a:lnTo>
                    <a:lnTo>
                      <a:pt x="71" y="1505"/>
                    </a:lnTo>
                    <a:lnTo>
                      <a:pt x="131" y="1223"/>
                    </a:lnTo>
                    <a:lnTo>
                      <a:pt x="215" y="941"/>
                    </a:lnTo>
                    <a:lnTo>
                      <a:pt x="316" y="689"/>
                    </a:lnTo>
                    <a:lnTo>
                      <a:pt x="442" y="444"/>
                    </a:lnTo>
                    <a:lnTo>
                      <a:pt x="580" y="216"/>
                    </a:lnTo>
                    <a:lnTo>
                      <a:pt x="735" y="0"/>
                    </a:lnTo>
                    <a:lnTo>
                      <a:pt x="723" y="0"/>
                    </a:lnTo>
                    <a:lnTo>
                      <a:pt x="568" y="210"/>
                    </a:lnTo>
                    <a:lnTo>
                      <a:pt x="430" y="438"/>
                    </a:lnTo>
                    <a:lnTo>
                      <a:pt x="311" y="683"/>
                    </a:lnTo>
                    <a:lnTo>
                      <a:pt x="209" y="941"/>
                    </a:lnTo>
                    <a:lnTo>
                      <a:pt x="125" y="1217"/>
                    </a:lnTo>
                    <a:lnTo>
                      <a:pt x="59" y="1505"/>
                    </a:lnTo>
                    <a:lnTo>
                      <a:pt x="18" y="1798"/>
                    </a:lnTo>
                    <a:lnTo>
                      <a:pt x="0" y="2098"/>
                    </a:lnTo>
                    <a:lnTo>
                      <a:pt x="6" y="2404"/>
                    </a:lnTo>
                    <a:lnTo>
                      <a:pt x="29" y="2709"/>
                    </a:lnTo>
                    <a:lnTo>
                      <a:pt x="77" y="3015"/>
                    </a:lnTo>
                    <a:lnTo>
                      <a:pt x="149" y="3315"/>
                    </a:lnTo>
                    <a:lnTo>
                      <a:pt x="227" y="3573"/>
                    </a:lnTo>
                    <a:lnTo>
                      <a:pt x="316" y="3824"/>
                    </a:lnTo>
                    <a:lnTo>
                      <a:pt x="424" y="4076"/>
                    </a:lnTo>
                    <a:lnTo>
                      <a:pt x="544" y="4316"/>
                    </a:lnTo>
                    <a:lnTo>
                      <a:pt x="556" y="4316"/>
                    </a:lnTo>
                    <a:lnTo>
                      <a:pt x="436" y="4076"/>
                    </a:lnTo>
                    <a:lnTo>
                      <a:pt x="328" y="3824"/>
                    </a:lnTo>
                    <a:lnTo>
                      <a:pt x="239" y="3573"/>
                    </a:lnTo>
                    <a:lnTo>
                      <a:pt x="161" y="3315"/>
                    </a:lnTo>
                    <a:lnTo>
                      <a:pt x="89" y="3015"/>
                    </a:lnTo>
                    <a:lnTo>
                      <a:pt x="41" y="2709"/>
                    </a:lnTo>
                    <a:lnTo>
                      <a:pt x="18" y="2404"/>
                    </a:lnTo>
                    <a:lnTo>
                      <a:pt x="12" y="2098"/>
                    </a:lnTo>
                    <a:lnTo>
                      <a:pt x="12" y="209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40" name="Freeform 19"/>
              <p:cNvSpPr>
                <a:spLocks/>
              </p:cNvSpPr>
              <p:nvPr userDrawn="1"/>
            </p:nvSpPr>
            <p:spPr bwMode="hidden">
              <a:xfrm>
                <a:off x="288" y="0"/>
                <a:ext cx="840" cy="4316"/>
              </a:xfrm>
              <a:custGeom>
                <a:avLst/>
                <a:gdLst>
                  <a:gd name="T0" fmla="*/ 18 w 837"/>
                  <a:gd name="T1" fmla="*/ 1948 h 4316"/>
                  <a:gd name="T2" fmla="*/ 48 w 837"/>
                  <a:gd name="T3" fmla="*/ 1708 h 4316"/>
                  <a:gd name="T4" fmla="*/ 96 w 837"/>
                  <a:gd name="T5" fmla="*/ 1475 h 4316"/>
                  <a:gd name="T6" fmla="*/ 161 w 837"/>
                  <a:gd name="T7" fmla="*/ 1235 h 4316"/>
                  <a:gd name="T8" fmla="*/ 251 w 837"/>
                  <a:gd name="T9" fmla="*/ 995 h 4316"/>
                  <a:gd name="T10" fmla="*/ 365 w 837"/>
                  <a:gd name="T11" fmla="*/ 755 h 4316"/>
                  <a:gd name="T12" fmla="*/ 496 w 837"/>
                  <a:gd name="T13" fmla="*/ 510 h 4316"/>
                  <a:gd name="T14" fmla="*/ 658 w 837"/>
                  <a:gd name="T15" fmla="*/ 258 h 4316"/>
                  <a:gd name="T16" fmla="*/ 741 w 837"/>
                  <a:gd name="T17" fmla="*/ 132 h 4316"/>
                  <a:gd name="T18" fmla="*/ 837 w 837"/>
                  <a:gd name="T19" fmla="*/ 0 h 4316"/>
                  <a:gd name="T20" fmla="*/ 825 w 837"/>
                  <a:gd name="T21" fmla="*/ 0 h 4316"/>
                  <a:gd name="T22" fmla="*/ 729 w 837"/>
                  <a:gd name="T23" fmla="*/ 132 h 4316"/>
                  <a:gd name="T24" fmla="*/ 640 w 837"/>
                  <a:gd name="T25" fmla="*/ 258 h 4316"/>
                  <a:gd name="T26" fmla="*/ 562 w 837"/>
                  <a:gd name="T27" fmla="*/ 384 h 4316"/>
                  <a:gd name="T28" fmla="*/ 484 w 837"/>
                  <a:gd name="T29" fmla="*/ 510 h 4316"/>
                  <a:gd name="T30" fmla="*/ 353 w 837"/>
                  <a:gd name="T31" fmla="*/ 755 h 4316"/>
                  <a:gd name="T32" fmla="*/ 239 w 837"/>
                  <a:gd name="T33" fmla="*/ 995 h 4316"/>
                  <a:gd name="T34" fmla="*/ 150 w 837"/>
                  <a:gd name="T35" fmla="*/ 1235 h 4316"/>
                  <a:gd name="T36" fmla="*/ 84 w 837"/>
                  <a:gd name="T37" fmla="*/ 1469 h 4316"/>
                  <a:gd name="T38" fmla="*/ 36 w 837"/>
                  <a:gd name="T39" fmla="*/ 1702 h 4316"/>
                  <a:gd name="T40" fmla="*/ 6 w 837"/>
                  <a:gd name="T41" fmla="*/ 1942 h 4316"/>
                  <a:gd name="T42" fmla="*/ 0 w 837"/>
                  <a:gd name="T43" fmla="*/ 2200 h 4316"/>
                  <a:gd name="T44" fmla="*/ 12 w 837"/>
                  <a:gd name="T45" fmla="*/ 2470 h 4316"/>
                  <a:gd name="T46" fmla="*/ 48 w 837"/>
                  <a:gd name="T47" fmla="*/ 2739 h 4316"/>
                  <a:gd name="T48" fmla="*/ 114 w 837"/>
                  <a:gd name="T49" fmla="*/ 3027 h 4316"/>
                  <a:gd name="T50" fmla="*/ 150 w 837"/>
                  <a:gd name="T51" fmla="*/ 3171 h 4316"/>
                  <a:gd name="T52" fmla="*/ 197 w 837"/>
                  <a:gd name="T53" fmla="*/ 3321 h 4316"/>
                  <a:gd name="T54" fmla="*/ 245 w 837"/>
                  <a:gd name="T55" fmla="*/ 3477 h 4316"/>
                  <a:gd name="T56" fmla="*/ 305 w 837"/>
                  <a:gd name="T57" fmla="*/ 3639 h 4316"/>
                  <a:gd name="T58" fmla="*/ 365 w 837"/>
                  <a:gd name="T59" fmla="*/ 3800 h 4316"/>
                  <a:gd name="T60" fmla="*/ 437 w 837"/>
                  <a:gd name="T61" fmla="*/ 3968 h 4316"/>
                  <a:gd name="T62" fmla="*/ 508 w 837"/>
                  <a:gd name="T63" fmla="*/ 4136 h 4316"/>
                  <a:gd name="T64" fmla="*/ 592 w 837"/>
                  <a:gd name="T65" fmla="*/ 4316 h 4316"/>
                  <a:gd name="T66" fmla="*/ 604 w 837"/>
                  <a:gd name="T67" fmla="*/ 4316 h 4316"/>
                  <a:gd name="T68" fmla="*/ 520 w 837"/>
                  <a:gd name="T69" fmla="*/ 4136 h 4316"/>
                  <a:gd name="T70" fmla="*/ 448 w 837"/>
                  <a:gd name="T71" fmla="*/ 3968 h 4316"/>
                  <a:gd name="T72" fmla="*/ 377 w 837"/>
                  <a:gd name="T73" fmla="*/ 3800 h 4316"/>
                  <a:gd name="T74" fmla="*/ 317 w 837"/>
                  <a:gd name="T75" fmla="*/ 3639 h 4316"/>
                  <a:gd name="T76" fmla="*/ 257 w 837"/>
                  <a:gd name="T77" fmla="*/ 3477 h 4316"/>
                  <a:gd name="T78" fmla="*/ 209 w 837"/>
                  <a:gd name="T79" fmla="*/ 3327 h 4316"/>
                  <a:gd name="T80" fmla="*/ 161 w 837"/>
                  <a:gd name="T81" fmla="*/ 3171 h 4316"/>
                  <a:gd name="T82" fmla="*/ 126 w 837"/>
                  <a:gd name="T83" fmla="*/ 3027 h 4316"/>
                  <a:gd name="T84" fmla="*/ 60 w 837"/>
                  <a:gd name="T85" fmla="*/ 2739 h 4316"/>
                  <a:gd name="T86" fmla="*/ 24 w 837"/>
                  <a:gd name="T87" fmla="*/ 2470 h 4316"/>
                  <a:gd name="T88" fmla="*/ 12 w 837"/>
                  <a:gd name="T89" fmla="*/ 2206 h 4316"/>
                  <a:gd name="T90" fmla="*/ 18 w 837"/>
                  <a:gd name="T91" fmla="*/ 1948 h 4316"/>
                  <a:gd name="T92" fmla="*/ 18 w 837"/>
                  <a:gd name="T93" fmla="*/ 194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7" h="4316">
                    <a:moveTo>
                      <a:pt x="18" y="1948"/>
                    </a:moveTo>
                    <a:lnTo>
                      <a:pt x="48" y="1708"/>
                    </a:lnTo>
                    <a:lnTo>
                      <a:pt x="96" y="1475"/>
                    </a:lnTo>
                    <a:lnTo>
                      <a:pt x="161" y="1235"/>
                    </a:lnTo>
                    <a:lnTo>
                      <a:pt x="251" y="995"/>
                    </a:lnTo>
                    <a:lnTo>
                      <a:pt x="365" y="755"/>
                    </a:lnTo>
                    <a:lnTo>
                      <a:pt x="496" y="510"/>
                    </a:lnTo>
                    <a:lnTo>
                      <a:pt x="658" y="258"/>
                    </a:lnTo>
                    <a:lnTo>
                      <a:pt x="741" y="132"/>
                    </a:lnTo>
                    <a:lnTo>
                      <a:pt x="837" y="0"/>
                    </a:lnTo>
                    <a:lnTo>
                      <a:pt x="825" y="0"/>
                    </a:lnTo>
                    <a:lnTo>
                      <a:pt x="729" y="132"/>
                    </a:lnTo>
                    <a:lnTo>
                      <a:pt x="640" y="258"/>
                    </a:lnTo>
                    <a:lnTo>
                      <a:pt x="562" y="384"/>
                    </a:lnTo>
                    <a:lnTo>
                      <a:pt x="484" y="510"/>
                    </a:lnTo>
                    <a:lnTo>
                      <a:pt x="353" y="755"/>
                    </a:lnTo>
                    <a:lnTo>
                      <a:pt x="239" y="995"/>
                    </a:lnTo>
                    <a:lnTo>
                      <a:pt x="150" y="1235"/>
                    </a:lnTo>
                    <a:lnTo>
                      <a:pt x="84" y="1469"/>
                    </a:lnTo>
                    <a:lnTo>
                      <a:pt x="36" y="1702"/>
                    </a:lnTo>
                    <a:lnTo>
                      <a:pt x="6" y="1942"/>
                    </a:lnTo>
                    <a:lnTo>
                      <a:pt x="0" y="2200"/>
                    </a:lnTo>
                    <a:lnTo>
                      <a:pt x="12" y="2470"/>
                    </a:lnTo>
                    <a:lnTo>
                      <a:pt x="48" y="2739"/>
                    </a:lnTo>
                    <a:lnTo>
                      <a:pt x="114" y="3027"/>
                    </a:lnTo>
                    <a:lnTo>
                      <a:pt x="150" y="3171"/>
                    </a:lnTo>
                    <a:lnTo>
                      <a:pt x="197" y="3321"/>
                    </a:lnTo>
                    <a:lnTo>
                      <a:pt x="245" y="3477"/>
                    </a:lnTo>
                    <a:lnTo>
                      <a:pt x="305" y="3639"/>
                    </a:lnTo>
                    <a:lnTo>
                      <a:pt x="365" y="3800"/>
                    </a:lnTo>
                    <a:lnTo>
                      <a:pt x="437" y="3968"/>
                    </a:lnTo>
                    <a:lnTo>
                      <a:pt x="508" y="4136"/>
                    </a:lnTo>
                    <a:lnTo>
                      <a:pt x="592" y="4316"/>
                    </a:lnTo>
                    <a:lnTo>
                      <a:pt x="604" y="4316"/>
                    </a:lnTo>
                    <a:lnTo>
                      <a:pt x="520" y="4136"/>
                    </a:lnTo>
                    <a:lnTo>
                      <a:pt x="448" y="3968"/>
                    </a:lnTo>
                    <a:lnTo>
                      <a:pt x="377" y="3800"/>
                    </a:lnTo>
                    <a:lnTo>
                      <a:pt x="317" y="3639"/>
                    </a:lnTo>
                    <a:lnTo>
                      <a:pt x="257" y="3477"/>
                    </a:lnTo>
                    <a:lnTo>
                      <a:pt x="209" y="3327"/>
                    </a:lnTo>
                    <a:lnTo>
                      <a:pt x="161" y="3171"/>
                    </a:lnTo>
                    <a:lnTo>
                      <a:pt x="126" y="3027"/>
                    </a:lnTo>
                    <a:lnTo>
                      <a:pt x="60" y="2739"/>
                    </a:lnTo>
                    <a:lnTo>
                      <a:pt x="24" y="2470"/>
                    </a:lnTo>
                    <a:lnTo>
                      <a:pt x="12" y="2206"/>
                    </a:lnTo>
                    <a:lnTo>
                      <a:pt x="18" y="1948"/>
                    </a:lnTo>
                    <a:lnTo>
                      <a:pt x="18" y="194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grpSp>
        <p:sp>
          <p:nvSpPr>
            <p:cNvPr id="9" name="Freeform 20"/>
            <p:cNvSpPr>
              <a:spLocks/>
            </p:cNvSpPr>
            <p:nvPr/>
          </p:nvSpPr>
          <p:spPr bwMode="hidden">
            <a:xfrm>
              <a:off x="6" y="2901"/>
              <a:ext cx="606" cy="1415"/>
            </a:xfrm>
            <a:custGeom>
              <a:avLst/>
              <a:gdLst>
                <a:gd name="T0" fmla="*/ 0 w 604"/>
                <a:gd name="T1" fmla="*/ 54 h 1415"/>
                <a:gd name="T2" fmla="*/ 42 w 604"/>
                <a:gd name="T3" fmla="*/ 228 h 1415"/>
                <a:gd name="T4" fmla="*/ 96 w 604"/>
                <a:gd name="T5" fmla="*/ 402 h 1415"/>
                <a:gd name="T6" fmla="*/ 161 w 604"/>
                <a:gd name="T7" fmla="*/ 576 h 1415"/>
                <a:gd name="T8" fmla="*/ 227 w 604"/>
                <a:gd name="T9" fmla="*/ 744 h 1415"/>
                <a:gd name="T10" fmla="*/ 305 w 604"/>
                <a:gd name="T11" fmla="*/ 917 h 1415"/>
                <a:gd name="T12" fmla="*/ 389 w 604"/>
                <a:gd name="T13" fmla="*/ 1085 h 1415"/>
                <a:gd name="T14" fmla="*/ 484 w 604"/>
                <a:gd name="T15" fmla="*/ 1253 h 1415"/>
                <a:gd name="T16" fmla="*/ 586 w 604"/>
                <a:gd name="T17" fmla="*/ 1415 h 1415"/>
                <a:gd name="T18" fmla="*/ 604 w 604"/>
                <a:gd name="T19" fmla="*/ 1415 h 1415"/>
                <a:gd name="T20" fmla="*/ 496 w 604"/>
                <a:gd name="T21" fmla="*/ 1247 h 1415"/>
                <a:gd name="T22" fmla="*/ 401 w 604"/>
                <a:gd name="T23" fmla="*/ 1073 h 1415"/>
                <a:gd name="T24" fmla="*/ 311 w 604"/>
                <a:gd name="T25" fmla="*/ 899 h 1415"/>
                <a:gd name="T26" fmla="*/ 233 w 604"/>
                <a:gd name="T27" fmla="*/ 720 h 1415"/>
                <a:gd name="T28" fmla="*/ 161 w 604"/>
                <a:gd name="T29" fmla="*/ 546 h 1415"/>
                <a:gd name="T30" fmla="*/ 102 w 604"/>
                <a:gd name="T31" fmla="*/ 366 h 1415"/>
                <a:gd name="T32" fmla="*/ 48 w 604"/>
                <a:gd name="T33" fmla="*/ 180 h 1415"/>
                <a:gd name="T34" fmla="*/ 0 w 604"/>
                <a:gd name="T35" fmla="*/ 0 h 1415"/>
                <a:gd name="T36" fmla="*/ 0 w 604"/>
                <a:gd name="T37" fmla="*/ 54 h 1415"/>
                <a:gd name="T38" fmla="*/ 0 w 604"/>
                <a:gd name="T39" fmla="*/ 54 h 1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4" h="1415">
                  <a:moveTo>
                    <a:pt x="0" y="54"/>
                  </a:moveTo>
                  <a:lnTo>
                    <a:pt x="42" y="228"/>
                  </a:lnTo>
                  <a:lnTo>
                    <a:pt x="96" y="402"/>
                  </a:lnTo>
                  <a:lnTo>
                    <a:pt x="161" y="576"/>
                  </a:lnTo>
                  <a:lnTo>
                    <a:pt x="227" y="744"/>
                  </a:lnTo>
                  <a:lnTo>
                    <a:pt x="305" y="917"/>
                  </a:lnTo>
                  <a:lnTo>
                    <a:pt x="389" y="1085"/>
                  </a:lnTo>
                  <a:lnTo>
                    <a:pt x="484" y="1253"/>
                  </a:lnTo>
                  <a:lnTo>
                    <a:pt x="586" y="1415"/>
                  </a:lnTo>
                  <a:lnTo>
                    <a:pt x="604" y="1415"/>
                  </a:lnTo>
                  <a:lnTo>
                    <a:pt x="496" y="1247"/>
                  </a:lnTo>
                  <a:lnTo>
                    <a:pt x="401" y="1073"/>
                  </a:lnTo>
                  <a:lnTo>
                    <a:pt x="311" y="899"/>
                  </a:lnTo>
                  <a:lnTo>
                    <a:pt x="233" y="720"/>
                  </a:lnTo>
                  <a:lnTo>
                    <a:pt x="161" y="546"/>
                  </a:lnTo>
                  <a:lnTo>
                    <a:pt x="102" y="366"/>
                  </a:lnTo>
                  <a:lnTo>
                    <a:pt x="48" y="180"/>
                  </a:lnTo>
                  <a:lnTo>
                    <a:pt x="0" y="0"/>
                  </a:lnTo>
                  <a:lnTo>
                    <a:pt x="0" y="54"/>
                  </a:lnTo>
                  <a:lnTo>
                    <a:pt x="0" y="54"/>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0" name="Freeform 21"/>
            <p:cNvSpPr>
              <a:spLocks/>
            </p:cNvSpPr>
            <p:nvPr/>
          </p:nvSpPr>
          <p:spPr bwMode="hidden">
            <a:xfrm>
              <a:off x="6" y="3890"/>
              <a:ext cx="228" cy="426"/>
            </a:xfrm>
            <a:custGeom>
              <a:avLst/>
              <a:gdLst>
                <a:gd name="T0" fmla="*/ 0 w 227"/>
                <a:gd name="T1" fmla="*/ 30 h 426"/>
                <a:gd name="T2" fmla="*/ 108 w 227"/>
                <a:gd name="T3" fmla="*/ 240 h 426"/>
                <a:gd name="T4" fmla="*/ 215 w 227"/>
                <a:gd name="T5" fmla="*/ 426 h 426"/>
                <a:gd name="T6" fmla="*/ 227 w 227"/>
                <a:gd name="T7" fmla="*/ 426 h 426"/>
                <a:gd name="T8" fmla="*/ 167 w 227"/>
                <a:gd name="T9" fmla="*/ 330 h 426"/>
                <a:gd name="T10" fmla="*/ 114 w 227"/>
                <a:gd name="T11" fmla="*/ 222 h 426"/>
                <a:gd name="T12" fmla="*/ 0 w 227"/>
                <a:gd name="T13" fmla="*/ 0 h 426"/>
                <a:gd name="T14" fmla="*/ 0 w 227"/>
                <a:gd name="T15" fmla="*/ 30 h 426"/>
                <a:gd name="T16" fmla="*/ 0 w 227"/>
                <a:gd name="T17" fmla="*/ 3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7" h="426">
                  <a:moveTo>
                    <a:pt x="0" y="30"/>
                  </a:moveTo>
                  <a:lnTo>
                    <a:pt x="108" y="240"/>
                  </a:lnTo>
                  <a:lnTo>
                    <a:pt x="215" y="426"/>
                  </a:lnTo>
                  <a:lnTo>
                    <a:pt x="227" y="426"/>
                  </a:lnTo>
                  <a:lnTo>
                    <a:pt x="167" y="330"/>
                  </a:lnTo>
                  <a:lnTo>
                    <a:pt x="114" y="222"/>
                  </a:lnTo>
                  <a:lnTo>
                    <a:pt x="0" y="0"/>
                  </a:lnTo>
                  <a:lnTo>
                    <a:pt x="0" y="30"/>
                  </a:lnTo>
                  <a:lnTo>
                    <a:pt x="0" y="30"/>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1" name="Freeform 22"/>
            <p:cNvSpPr>
              <a:spLocks/>
            </p:cNvSpPr>
            <p:nvPr/>
          </p:nvSpPr>
          <p:spPr bwMode="hidden">
            <a:xfrm>
              <a:off x="4776" y="0"/>
              <a:ext cx="984" cy="1786"/>
            </a:xfrm>
            <a:custGeom>
              <a:avLst/>
              <a:gdLst>
                <a:gd name="T0" fmla="*/ 981 w 981"/>
                <a:gd name="T1" fmla="*/ 1786 h 1786"/>
                <a:gd name="T2" fmla="*/ 981 w 981"/>
                <a:gd name="T3" fmla="*/ 1720 h 1786"/>
                <a:gd name="T4" fmla="*/ 969 w 981"/>
                <a:gd name="T5" fmla="*/ 1666 h 1786"/>
                <a:gd name="T6" fmla="*/ 957 w 981"/>
                <a:gd name="T7" fmla="*/ 1613 h 1786"/>
                <a:gd name="T8" fmla="*/ 921 w 981"/>
                <a:gd name="T9" fmla="*/ 1487 h 1786"/>
                <a:gd name="T10" fmla="*/ 885 w 981"/>
                <a:gd name="T11" fmla="*/ 1361 h 1786"/>
                <a:gd name="T12" fmla="*/ 796 w 981"/>
                <a:gd name="T13" fmla="*/ 1121 h 1786"/>
                <a:gd name="T14" fmla="*/ 682 w 981"/>
                <a:gd name="T15" fmla="*/ 899 h 1786"/>
                <a:gd name="T16" fmla="*/ 562 w 981"/>
                <a:gd name="T17" fmla="*/ 689 h 1786"/>
                <a:gd name="T18" fmla="*/ 431 w 981"/>
                <a:gd name="T19" fmla="*/ 498 h 1786"/>
                <a:gd name="T20" fmla="*/ 293 w 981"/>
                <a:gd name="T21" fmla="*/ 318 h 1786"/>
                <a:gd name="T22" fmla="*/ 150 w 981"/>
                <a:gd name="T23" fmla="*/ 150 h 1786"/>
                <a:gd name="T24" fmla="*/ 12 w 981"/>
                <a:gd name="T25" fmla="*/ 0 h 1786"/>
                <a:gd name="T26" fmla="*/ 0 w 981"/>
                <a:gd name="T27" fmla="*/ 0 h 1786"/>
                <a:gd name="T28" fmla="*/ 138 w 981"/>
                <a:gd name="T29" fmla="*/ 150 h 1786"/>
                <a:gd name="T30" fmla="*/ 275 w 981"/>
                <a:gd name="T31" fmla="*/ 318 h 1786"/>
                <a:gd name="T32" fmla="*/ 413 w 981"/>
                <a:gd name="T33" fmla="*/ 498 h 1786"/>
                <a:gd name="T34" fmla="*/ 545 w 981"/>
                <a:gd name="T35" fmla="*/ 689 h 1786"/>
                <a:gd name="T36" fmla="*/ 670 w 981"/>
                <a:gd name="T37" fmla="*/ 899 h 1786"/>
                <a:gd name="T38" fmla="*/ 778 w 981"/>
                <a:gd name="T39" fmla="*/ 1121 h 1786"/>
                <a:gd name="T40" fmla="*/ 873 w 981"/>
                <a:gd name="T41" fmla="*/ 1361 h 1786"/>
                <a:gd name="T42" fmla="*/ 909 w 981"/>
                <a:gd name="T43" fmla="*/ 1487 h 1786"/>
                <a:gd name="T44" fmla="*/ 945 w 981"/>
                <a:gd name="T45" fmla="*/ 1619 h 1786"/>
                <a:gd name="T46" fmla="*/ 963 w 981"/>
                <a:gd name="T47" fmla="*/ 1702 h 1786"/>
                <a:gd name="T48" fmla="*/ 981 w 981"/>
                <a:gd name="T49" fmla="*/ 1786 h 1786"/>
                <a:gd name="T50" fmla="*/ 981 w 981"/>
                <a:gd name="T51" fmla="*/ 1786 h 1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1" h="1786">
                  <a:moveTo>
                    <a:pt x="981" y="1786"/>
                  </a:moveTo>
                  <a:lnTo>
                    <a:pt x="981" y="1720"/>
                  </a:lnTo>
                  <a:lnTo>
                    <a:pt x="969" y="1666"/>
                  </a:lnTo>
                  <a:lnTo>
                    <a:pt x="957" y="1613"/>
                  </a:lnTo>
                  <a:lnTo>
                    <a:pt x="921" y="1487"/>
                  </a:lnTo>
                  <a:lnTo>
                    <a:pt x="885" y="1361"/>
                  </a:lnTo>
                  <a:lnTo>
                    <a:pt x="796" y="1121"/>
                  </a:lnTo>
                  <a:lnTo>
                    <a:pt x="682" y="899"/>
                  </a:lnTo>
                  <a:lnTo>
                    <a:pt x="562" y="689"/>
                  </a:lnTo>
                  <a:lnTo>
                    <a:pt x="431" y="498"/>
                  </a:lnTo>
                  <a:lnTo>
                    <a:pt x="293" y="318"/>
                  </a:lnTo>
                  <a:lnTo>
                    <a:pt x="150" y="150"/>
                  </a:lnTo>
                  <a:lnTo>
                    <a:pt x="12" y="0"/>
                  </a:lnTo>
                  <a:lnTo>
                    <a:pt x="0" y="0"/>
                  </a:lnTo>
                  <a:lnTo>
                    <a:pt x="138" y="150"/>
                  </a:lnTo>
                  <a:lnTo>
                    <a:pt x="275" y="318"/>
                  </a:lnTo>
                  <a:lnTo>
                    <a:pt x="413" y="498"/>
                  </a:lnTo>
                  <a:lnTo>
                    <a:pt x="545" y="689"/>
                  </a:lnTo>
                  <a:lnTo>
                    <a:pt x="670" y="899"/>
                  </a:lnTo>
                  <a:lnTo>
                    <a:pt x="778" y="1121"/>
                  </a:lnTo>
                  <a:lnTo>
                    <a:pt x="873" y="1361"/>
                  </a:lnTo>
                  <a:lnTo>
                    <a:pt x="909" y="1487"/>
                  </a:lnTo>
                  <a:lnTo>
                    <a:pt x="945" y="1619"/>
                  </a:lnTo>
                  <a:lnTo>
                    <a:pt x="963" y="1702"/>
                  </a:lnTo>
                  <a:lnTo>
                    <a:pt x="981" y="1786"/>
                  </a:lnTo>
                  <a:lnTo>
                    <a:pt x="981" y="1786"/>
                  </a:lnTo>
                  <a:close/>
                </a:path>
              </a:pathLst>
            </a:custGeom>
            <a:gradFill rotWithShape="0">
              <a:gsLst>
                <a:gs pos="0">
                  <a:schemeClr val="bg1"/>
                </a:gs>
                <a:gs pos="100000">
                  <a:schemeClr val="bg1">
                    <a:gamma/>
                    <a:shade val="94118"/>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2" name="Freeform 23"/>
            <p:cNvSpPr>
              <a:spLocks/>
            </p:cNvSpPr>
            <p:nvPr/>
          </p:nvSpPr>
          <p:spPr bwMode="hidden">
            <a:xfrm>
              <a:off x="5041" y="0"/>
              <a:ext cx="719" cy="845"/>
            </a:xfrm>
            <a:custGeom>
              <a:avLst/>
              <a:gdLst>
                <a:gd name="T0" fmla="*/ 719 w 717"/>
                <a:gd name="T1" fmla="*/ 845 h 845"/>
                <a:gd name="T2" fmla="*/ 719 w 717"/>
                <a:gd name="T3" fmla="*/ 821 h 845"/>
                <a:gd name="T4" fmla="*/ 576 w 717"/>
                <a:gd name="T5" fmla="*/ 605 h 845"/>
                <a:gd name="T6" fmla="*/ 407 w 717"/>
                <a:gd name="T7" fmla="*/ 396 h 845"/>
                <a:gd name="T8" fmla="*/ 222 w 717"/>
                <a:gd name="T9" fmla="*/ 192 h 845"/>
                <a:gd name="T10" fmla="*/ 17 w 717"/>
                <a:gd name="T11" fmla="*/ 0 h 845"/>
                <a:gd name="T12" fmla="*/ 0 w 717"/>
                <a:gd name="T13" fmla="*/ 0 h 845"/>
                <a:gd name="T14" fmla="*/ 210 w 717"/>
                <a:gd name="T15" fmla="*/ 198 h 845"/>
                <a:gd name="T16" fmla="*/ 401 w 717"/>
                <a:gd name="T17" fmla="*/ 408 h 845"/>
                <a:gd name="T18" fmla="*/ 570 w 717"/>
                <a:gd name="T19" fmla="*/ 623 h 845"/>
                <a:gd name="T20" fmla="*/ 719 w 717"/>
                <a:gd name="T21" fmla="*/ 845 h 845"/>
                <a:gd name="T22" fmla="*/ 719 w 717"/>
                <a:gd name="T23" fmla="*/ 845 h 8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17" h="845">
                  <a:moveTo>
                    <a:pt x="717" y="845"/>
                  </a:moveTo>
                  <a:lnTo>
                    <a:pt x="717" y="821"/>
                  </a:lnTo>
                  <a:lnTo>
                    <a:pt x="574" y="605"/>
                  </a:lnTo>
                  <a:lnTo>
                    <a:pt x="406" y="396"/>
                  </a:lnTo>
                  <a:lnTo>
                    <a:pt x="221" y="192"/>
                  </a:lnTo>
                  <a:lnTo>
                    <a:pt x="17" y="0"/>
                  </a:lnTo>
                  <a:lnTo>
                    <a:pt x="0" y="0"/>
                  </a:lnTo>
                  <a:lnTo>
                    <a:pt x="209" y="198"/>
                  </a:lnTo>
                  <a:lnTo>
                    <a:pt x="400" y="408"/>
                  </a:lnTo>
                  <a:lnTo>
                    <a:pt x="568" y="623"/>
                  </a:lnTo>
                  <a:lnTo>
                    <a:pt x="717" y="84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3" name="Freeform 24"/>
            <p:cNvSpPr>
              <a:spLocks/>
            </p:cNvSpPr>
            <p:nvPr/>
          </p:nvSpPr>
          <p:spPr bwMode="hidden">
            <a:xfrm>
              <a:off x="5352" y="0"/>
              <a:ext cx="408" cy="414"/>
            </a:xfrm>
            <a:custGeom>
              <a:avLst/>
              <a:gdLst>
                <a:gd name="T0" fmla="*/ 408 w 407"/>
                <a:gd name="T1" fmla="*/ 414 h 414"/>
                <a:gd name="T2" fmla="*/ 408 w 407"/>
                <a:gd name="T3" fmla="*/ 396 h 414"/>
                <a:gd name="T4" fmla="*/ 223 w 407"/>
                <a:gd name="T5" fmla="*/ 192 h 414"/>
                <a:gd name="T6" fmla="*/ 12 w 407"/>
                <a:gd name="T7" fmla="*/ 0 h 414"/>
                <a:gd name="T8" fmla="*/ 0 w 407"/>
                <a:gd name="T9" fmla="*/ 0 h 414"/>
                <a:gd name="T10" fmla="*/ 108 w 407"/>
                <a:gd name="T11" fmla="*/ 102 h 414"/>
                <a:gd name="T12" fmla="*/ 217 w 407"/>
                <a:gd name="T13" fmla="*/ 204 h 414"/>
                <a:gd name="T14" fmla="*/ 408 w 407"/>
                <a:gd name="T15" fmla="*/ 414 h 414"/>
                <a:gd name="T16" fmla="*/ 408 w 407"/>
                <a:gd name="T17" fmla="*/ 414 h 4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7" h="414">
                  <a:moveTo>
                    <a:pt x="407" y="414"/>
                  </a:moveTo>
                  <a:lnTo>
                    <a:pt x="407" y="396"/>
                  </a:lnTo>
                  <a:lnTo>
                    <a:pt x="222" y="192"/>
                  </a:lnTo>
                  <a:lnTo>
                    <a:pt x="12" y="0"/>
                  </a:lnTo>
                  <a:lnTo>
                    <a:pt x="0" y="0"/>
                  </a:lnTo>
                  <a:lnTo>
                    <a:pt x="108" y="102"/>
                  </a:lnTo>
                  <a:lnTo>
                    <a:pt x="216" y="204"/>
                  </a:lnTo>
                  <a:lnTo>
                    <a:pt x="407" y="414"/>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4" name="Freeform 25"/>
            <p:cNvSpPr>
              <a:spLocks/>
            </p:cNvSpPr>
            <p:nvPr/>
          </p:nvSpPr>
          <p:spPr bwMode="hidden">
            <a:xfrm>
              <a:off x="6" y="0"/>
              <a:ext cx="858" cy="1409"/>
            </a:xfrm>
            <a:custGeom>
              <a:avLst/>
              <a:gdLst>
                <a:gd name="T0" fmla="*/ 0 w 855"/>
                <a:gd name="T1" fmla="*/ 1361 h 1409"/>
                <a:gd name="T2" fmla="*/ 0 w 855"/>
                <a:gd name="T3" fmla="*/ 1409 h 1409"/>
                <a:gd name="T4" fmla="*/ 54 w 855"/>
                <a:gd name="T5" fmla="*/ 1211 h 1409"/>
                <a:gd name="T6" fmla="*/ 126 w 855"/>
                <a:gd name="T7" fmla="*/ 1013 h 1409"/>
                <a:gd name="T8" fmla="*/ 215 w 855"/>
                <a:gd name="T9" fmla="*/ 827 h 1409"/>
                <a:gd name="T10" fmla="*/ 311 w 855"/>
                <a:gd name="T11" fmla="*/ 647 h 1409"/>
                <a:gd name="T12" fmla="*/ 431 w 855"/>
                <a:gd name="T13" fmla="*/ 474 h 1409"/>
                <a:gd name="T14" fmla="*/ 556 w 855"/>
                <a:gd name="T15" fmla="*/ 312 h 1409"/>
                <a:gd name="T16" fmla="*/ 700 w 855"/>
                <a:gd name="T17" fmla="*/ 150 h 1409"/>
                <a:gd name="T18" fmla="*/ 855 w 855"/>
                <a:gd name="T19" fmla="*/ 0 h 1409"/>
                <a:gd name="T20" fmla="*/ 837 w 855"/>
                <a:gd name="T21" fmla="*/ 0 h 1409"/>
                <a:gd name="T22" fmla="*/ 688 w 855"/>
                <a:gd name="T23" fmla="*/ 144 h 1409"/>
                <a:gd name="T24" fmla="*/ 550 w 855"/>
                <a:gd name="T25" fmla="*/ 300 h 1409"/>
                <a:gd name="T26" fmla="*/ 425 w 855"/>
                <a:gd name="T27" fmla="*/ 462 h 1409"/>
                <a:gd name="T28" fmla="*/ 311 w 855"/>
                <a:gd name="T29" fmla="*/ 629 h 1409"/>
                <a:gd name="T30" fmla="*/ 215 w 855"/>
                <a:gd name="T31" fmla="*/ 803 h 1409"/>
                <a:gd name="T32" fmla="*/ 132 w 855"/>
                <a:gd name="T33" fmla="*/ 983 h 1409"/>
                <a:gd name="T34" fmla="*/ 60 w 855"/>
                <a:gd name="T35" fmla="*/ 1169 h 1409"/>
                <a:gd name="T36" fmla="*/ 0 w 855"/>
                <a:gd name="T37" fmla="*/ 1361 h 1409"/>
                <a:gd name="T38" fmla="*/ 0 w 855"/>
                <a:gd name="T39" fmla="*/ 1361 h 1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5" h="1409">
                  <a:moveTo>
                    <a:pt x="0" y="1361"/>
                  </a:moveTo>
                  <a:lnTo>
                    <a:pt x="0" y="1409"/>
                  </a:lnTo>
                  <a:lnTo>
                    <a:pt x="54" y="1211"/>
                  </a:lnTo>
                  <a:lnTo>
                    <a:pt x="126" y="1013"/>
                  </a:lnTo>
                  <a:lnTo>
                    <a:pt x="215" y="827"/>
                  </a:lnTo>
                  <a:lnTo>
                    <a:pt x="311" y="647"/>
                  </a:lnTo>
                  <a:lnTo>
                    <a:pt x="431" y="474"/>
                  </a:lnTo>
                  <a:lnTo>
                    <a:pt x="556" y="312"/>
                  </a:lnTo>
                  <a:lnTo>
                    <a:pt x="700" y="150"/>
                  </a:lnTo>
                  <a:lnTo>
                    <a:pt x="855" y="0"/>
                  </a:lnTo>
                  <a:lnTo>
                    <a:pt x="837" y="0"/>
                  </a:lnTo>
                  <a:lnTo>
                    <a:pt x="688" y="144"/>
                  </a:lnTo>
                  <a:lnTo>
                    <a:pt x="550" y="300"/>
                  </a:lnTo>
                  <a:lnTo>
                    <a:pt x="425" y="462"/>
                  </a:lnTo>
                  <a:lnTo>
                    <a:pt x="311" y="629"/>
                  </a:lnTo>
                  <a:lnTo>
                    <a:pt x="215" y="803"/>
                  </a:lnTo>
                  <a:lnTo>
                    <a:pt x="132" y="983"/>
                  </a:lnTo>
                  <a:lnTo>
                    <a:pt x="60" y="1169"/>
                  </a:lnTo>
                  <a:lnTo>
                    <a:pt x="0" y="1361"/>
                  </a:lnTo>
                  <a:lnTo>
                    <a:pt x="0" y="1361"/>
                  </a:lnTo>
                  <a:close/>
                </a:path>
              </a:pathLst>
            </a:custGeom>
            <a:gradFill rotWithShape="0">
              <a:gsLst>
                <a:gs pos="0">
                  <a:schemeClr val="bg1"/>
                </a:gs>
                <a:gs pos="100000">
                  <a:schemeClr val="bg1">
                    <a:gamma/>
                    <a:shade val="94118"/>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5" name="Freeform 26"/>
            <p:cNvSpPr>
              <a:spLocks/>
            </p:cNvSpPr>
            <p:nvPr/>
          </p:nvSpPr>
          <p:spPr bwMode="hidden">
            <a:xfrm>
              <a:off x="6" y="0"/>
              <a:ext cx="588" cy="599"/>
            </a:xfrm>
            <a:custGeom>
              <a:avLst/>
              <a:gdLst>
                <a:gd name="T0" fmla="*/ 588 w 586"/>
                <a:gd name="T1" fmla="*/ 0 h 599"/>
                <a:gd name="T2" fmla="*/ 570 w 586"/>
                <a:gd name="T3" fmla="*/ 0 h 599"/>
                <a:gd name="T4" fmla="*/ 408 w 586"/>
                <a:gd name="T5" fmla="*/ 132 h 599"/>
                <a:gd name="T6" fmla="*/ 258 w 586"/>
                <a:gd name="T7" fmla="*/ 270 h 599"/>
                <a:gd name="T8" fmla="*/ 120 w 586"/>
                <a:gd name="T9" fmla="*/ 420 h 599"/>
                <a:gd name="T10" fmla="*/ 0 w 586"/>
                <a:gd name="T11" fmla="*/ 575 h 599"/>
                <a:gd name="T12" fmla="*/ 0 w 586"/>
                <a:gd name="T13" fmla="*/ 599 h 599"/>
                <a:gd name="T14" fmla="*/ 120 w 586"/>
                <a:gd name="T15" fmla="*/ 432 h 599"/>
                <a:gd name="T16" fmla="*/ 258 w 586"/>
                <a:gd name="T17" fmla="*/ 282 h 599"/>
                <a:gd name="T18" fmla="*/ 414 w 586"/>
                <a:gd name="T19" fmla="*/ 138 h 599"/>
                <a:gd name="T20" fmla="*/ 588 w 586"/>
                <a:gd name="T21" fmla="*/ 0 h 599"/>
                <a:gd name="T22" fmla="*/ 588 w 586"/>
                <a:gd name="T23" fmla="*/ 0 h 5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86" h="599">
                  <a:moveTo>
                    <a:pt x="586" y="0"/>
                  </a:moveTo>
                  <a:lnTo>
                    <a:pt x="568" y="0"/>
                  </a:lnTo>
                  <a:lnTo>
                    <a:pt x="407" y="132"/>
                  </a:lnTo>
                  <a:lnTo>
                    <a:pt x="257" y="270"/>
                  </a:lnTo>
                  <a:lnTo>
                    <a:pt x="120" y="420"/>
                  </a:lnTo>
                  <a:lnTo>
                    <a:pt x="0" y="575"/>
                  </a:lnTo>
                  <a:lnTo>
                    <a:pt x="0" y="599"/>
                  </a:lnTo>
                  <a:lnTo>
                    <a:pt x="120" y="432"/>
                  </a:lnTo>
                  <a:lnTo>
                    <a:pt x="257" y="282"/>
                  </a:lnTo>
                  <a:lnTo>
                    <a:pt x="413" y="138"/>
                  </a:lnTo>
                  <a:lnTo>
                    <a:pt x="586"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6" name="Freeform 27"/>
            <p:cNvSpPr>
              <a:spLocks/>
            </p:cNvSpPr>
            <p:nvPr/>
          </p:nvSpPr>
          <p:spPr bwMode="hidden">
            <a:xfrm>
              <a:off x="6" y="0"/>
              <a:ext cx="270" cy="252"/>
            </a:xfrm>
            <a:custGeom>
              <a:avLst/>
              <a:gdLst>
                <a:gd name="T0" fmla="*/ 270 w 269"/>
                <a:gd name="T1" fmla="*/ 0 h 252"/>
                <a:gd name="T2" fmla="*/ 252 w 269"/>
                <a:gd name="T3" fmla="*/ 0 h 252"/>
                <a:gd name="T4" fmla="*/ 120 w 269"/>
                <a:gd name="T5" fmla="*/ 114 h 252"/>
                <a:gd name="T6" fmla="*/ 60 w 269"/>
                <a:gd name="T7" fmla="*/ 174 h 252"/>
                <a:gd name="T8" fmla="*/ 0 w 269"/>
                <a:gd name="T9" fmla="*/ 234 h 252"/>
                <a:gd name="T10" fmla="*/ 0 w 269"/>
                <a:gd name="T11" fmla="*/ 252 h 252"/>
                <a:gd name="T12" fmla="*/ 126 w 269"/>
                <a:gd name="T13" fmla="*/ 120 h 252"/>
                <a:gd name="T14" fmla="*/ 270 w 269"/>
                <a:gd name="T15" fmla="*/ 0 h 252"/>
                <a:gd name="T16" fmla="*/ 270 w 269"/>
                <a:gd name="T17" fmla="*/ 0 h 2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9" h="252">
                  <a:moveTo>
                    <a:pt x="269" y="0"/>
                  </a:moveTo>
                  <a:lnTo>
                    <a:pt x="251" y="0"/>
                  </a:lnTo>
                  <a:lnTo>
                    <a:pt x="120" y="114"/>
                  </a:lnTo>
                  <a:lnTo>
                    <a:pt x="60" y="174"/>
                  </a:lnTo>
                  <a:lnTo>
                    <a:pt x="0" y="234"/>
                  </a:lnTo>
                  <a:lnTo>
                    <a:pt x="0" y="252"/>
                  </a:lnTo>
                  <a:lnTo>
                    <a:pt x="126" y="120"/>
                  </a:lnTo>
                  <a:lnTo>
                    <a:pt x="269"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7" name="Line 28"/>
            <p:cNvSpPr>
              <a:spLocks noChangeShapeType="1"/>
            </p:cNvSpPr>
            <p:nvPr/>
          </p:nvSpPr>
          <p:spPr bwMode="hidden">
            <a:xfrm>
              <a:off x="1" y="2749"/>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8" name="Line 29"/>
            <p:cNvSpPr>
              <a:spLocks noChangeShapeType="1"/>
            </p:cNvSpPr>
            <p:nvPr/>
          </p:nvSpPr>
          <p:spPr bwMode="hidden">
            <a:xfrm>
              <a:off x="1" y="2356"/>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9" name="Line 30"/>
            <p:cNvSpPr>
              <a:spLocks noChangeShapeType="1"/>
            </p:cNvSpPr>
            <p:nvPr/>
          </p:nvSpPr>
          <p:spPr bwMode="hidden">
            <a:xfrm>
              <a:off x="1" y="3142"/>
              <a:ext cx="5758" cy="0"/>
            </a:xfrm>
            <a:prstGeom prst="line">
              <a:avLst/>
            </a:prstGeom>
            <a:noFill/>
            <a:ln w="1587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grpSp>
          <p:nvGrpSpPr>
            <p:cNvPr id="20" name="Group 31"/>
            <p:cNvGrpSpPr>
              <a:grpSpLocks/>
            </p:cNvGrpSpPr>
            <p:nvPr/>
          </p:nvGrpSpPr>
          <p:grpSpPr bwMode="auto">
            <a:xfrm>
              <a:off x="1" y="392"/>
              <a:ext cx="5758" cy="1571"/>
              <a:chOff x="1" y="392"/>
              <a:chExt cx="5758" cy="1571"/>
            </a:xfrm>
          </p:grpSpPr>
          <p:sp>
            <p:nvSpPr>
              <p:cNvPr id="23" name="Line 32"/>
              <p:cNvSpPr>
                <a:spLocks noChangeShapeType="1"/>
              </p:cNvSpPr>
              <p:nvPr userDrawn="1"/>
            </p:nvSpPr>
            <p:spPr bwMode="hidden">
              <a:xfrm>
                <a:off x="1" y="784"/>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24" name="Line 33"/>
              <p:cNvSpPr>
                <a:spLocks noChangeShapeType="1"/>
              </p:cNvSpPr>
              <p:nvPr userDrawn="1"/>
            </p:nvSpPr>
            <p:spPr bwMode="hidden">
              <a:xfrm>
                <a:off x="1" y="1963"/>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25" name="Line 34"/>
              <p:cNvSpPr>
                <a:spLocks noChangeShapeType="1"/>
              </p:cNvSpPr>
              <p:nvPr userDrawn="1"/>
            </p:nvSpPr>
            <p:spPr bwMode="hidden">
              <a:xfrm>
                <a:off x="1" y="1570"/>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26" name="Line 35"/>
              <p:cNvSpPr>
                <a:spLocks noChangeShapeType="1"/>
              </p:cNvSpPr>
              <p:nvPr userDrawn="1"/>
            </p:nvSpPr>
            <p:spPr bwMode="hidden">
              <a:xfrm>
                <a:off x="1" y="1177"/>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27" name="Line 36"/>
              <p:cNvSpPr>
                <a:spLocks noChangeShapeType="1"/>
              </p:cNvSpPr>
              <p:nvPr userDrawn="1"/>
            </p:nvSpPr>
            <p:spPr bwMode="hidden">
              <a:xfrm>
                <a:off x="1" y="392"/>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grpSp>
        <p:sp>
          <p:nvSpPr>
            <p:cNvPr id="21" name="Line 37"/>
            <p:cNvSpPr>
              <a:spLocks noChangeShapeType="1"/>
            </p:cNvSpPr>
            <p:nvPr/>
          </p:nvSpPr>
          <p:spPr bwMode="hidden">
            <a:xfrm>
              <a:off x="1" y="3928"/>
              <a:ext cx="5758" cy="0"/>
            </a:xfrm>
            <a:prstGeom prst="line">
              <a:avLst/>
            </a:prstGeom>
            <a:noFill/>
            <a:ln w="1587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22" name="Line 38"/>
            <p:cNvSpPr>
              <a:spLocks noChangeShapeType="1"/>
            </p:cNvSpPr>
            <p:nvPr/>
          </p:nvSpPr>
          <p:spPr bwMode="hidden">
            <a:xfrm>
              <a:off x="1" y="3535"/>
              <a:ext cx="5758" cy="0"/>
            </a:xfrm>
            <a:prstGeom prst="line">
              <a:avLst/>
            </a:prstGeom>
            <a:noFill/>
            <a:ln w="1587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grpSp>
      <p:sp>
        <p:nvSpPr>
          <p:cNvPr id="348199" name="Rectangle 39"/>
          <p:cNvSpPr>
            <a:spLocks noGrp="1" noChangeArrowheads="1"/>
          </p:cNvSpPr>
          <p:nvPr>
            <p:ph type="ctrTitle" sz="quarter"/>
          </p:nvPr>
        </p:nvSpPr>
        <p:spPr>
          <a:xfrm>
            <a:off x="685800" y="1692275"/>
            <a:ext cx="7772400" cy="1736725"/>
          </a:xfrm>
        </p:spPr>
        <p:txBody>
          <a:bodyPr anchor="b"/>
          <a:lstStyle>
            <a:lvl1pPr>
              <a:defRPr sz="5400" b="1" i="0">
                <a:latin typeface="Arial" panose="020B0604020202020204" pitchFamily="34" charset="0"/>
              </a:defRPr>
            </a:lvl1pPr>
          </a:lstStyle>
          <a:p>
            <a:pPr lvl="0"/>
            <a:r>
              <a:rPr lang="en-US" noProof="0" dirty="0"/>
              <a:t>Click to edit Master title style</a:t>
            </a:r>
          </a:p>
        </p:txBody>
      </p:sp>
      <p:sp>
        <p:nvSpPr>
          <p:cNvPr id="348200" name="Rectangle 40"/>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41" name="Rectangle 41"/>
          <p:cNvSpPr>
            <a:spLocks noGrp="1" noChangeArrowheads="1"/>
          </p:cNvSpPr>
          <p:nvPr>
            <p:ph type="dt" sz="quarter" idx="10"/>
          </p:nvPr>
        </p:nvSpPr>
        <p:spPr/>
        <p:txBody>
          <a:bodyPr/>
          <a:lstStyle>
            <a:lvl1pPr>
              <a:defRPr smtClean="0"/>
            </a:lvl1pPr>
          </a:lstStyle>
          <a:p>
            <a:pPr>
              <a:defRPr/>
            </a:pPr>
            <a:fld id="{0FC8ACA3-E09E-BA40-AD07-E1730EDAD40C}" type="datetime1">
              <a:rPr lang="en-US">
                <a:solidFill>
                  <a:srgbClr val="FFFFFF"/>
                </a:solidFill>
                <a:latin typeface="Verdana"/>
              </a:rPr>
              <a:pPr>
                <a:defRPr/>
              </a:pPr>
              <a:t>3/4/24</a:t>
            </a:fld>
            <a:endParaRPr lang="en-US">
              <a:solidFill>
                <a:srgbClr val="FFFFFF"/>
              </a:solidFill>
              <a:latin typeface="Verdana"/>
            </a:endParaRPr>
          </a:p>
        </p:txBody>
      </p:sp>
      <p:sp>
        <p:nvSpPr>
          <p:cNvPr id="42" name="Rectangle 42"/>
          <p:cNvSpPr>
            <a:spLocks noGrp="1" noChangeArrowheads="1"/>
          </p:cNvSpPr>
          <p:nvPr>
            <p:ph type="ftr" sz="quarter" idx="11"/>
          </p:nvPr>
        </p:nvSpPr>
        <p:spPr/>
        <p:txBody>
          <a:bodyPr/>
          <a:lstStyle>
            <a:lvl1pPr>
              <a:defRPr smtClean="0"/>
            </a:lvl1pPr>
          </a:lstStyle>
          <a:p>
            <a:pPr>
              <a:defRPr/>
            </a:pPr>
            <a:endParaRPr lang="en-US">
              <a:solidFill>
                <a:srgbClr val="FFFFFF"/>
              </a:solidFill>
              <a:latin typeface="Verdana"/>
            </a:endParaRPr>
          </a:p>
        </p:txBody>
      </p:sp>
      <p:sp>
        <p:nvSpPr>
          <p:cNvPr id="43" name="Rectangle 43"/>
          <p:cNvSpPr>
            <a:spLocks noGrp="1" noChangeArrowheads="1"/>
          </p:cNvSpPr>
          <p:nvPr>
            <p:ph type="sldNum" sz="quarter" idx="12"/>
          </p:nvPr>
        </p:nvSpPr>
        <p:spPr/>
        <p:txBody>
          <a:bodyPr/>
          <a:lstStyle>
            <a:lvl1pPr>
              <a:defRPr smtClean="0"/>
            </a:lvl1pPr>
          </a:lstStyle>
          <a:p>
            <a:pPr>
              <a:defRPr/>
            </a:pPr>
            <a:fld id="{5791D3A8-3F4E-C24A-86DD-0A73DF6231EA}"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783708448"/>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0"/>
          <p:cNvSpPr>
            <a:spLocks noGrp="1" noChangeArrowheads="1"/>
          </p:cNvSpPr>
          <p:nvPr>
            <p:ph type="dt" sz="half" idx="10"/>
          </p:nvPr>
        </p:nvSpPr>
        <p:spPr>
          <a:ln/>
        </p:spPr>
        <p:txBody>
          <a:bodyPr/>
          <a:lstStyle>
            <a:lvl1pPr>
              <a:defRPr/>
            </a:lvl1pPr>
          </a:lstStyle>
          <a:p>
            <a:pPr>
              <a:defRPr/>
            </a:pPr>
            <a:fld id="{2B774D64-C3E0-3247-BE0C-8D2490C40C77}" type="datetime1">
              <a:rPr lang="en-US">
                <a:solidFill>
                  <a:srgbClr val="FFFFFF"/>
                </a:solidFill>
                <a:latin typeface="Verdana"/>
              </a:rPr>
              <a:pPr>
                <a:defRPr/>
              </a:pPr>
              <a:t>3/4/24</a:t>
            </a:fld>
            <a:endParaRPr lang="en-US">
              <a:solidFill>
                <a:srgbClr val="FFFFFF"/>
              </a:solidFill>
              <a:latin typeface="Verdana"/>
            </a:endParaRPr>
          </a:p>
        </p:txBody>
      </p:sp>
      <p:sp>
        <p:nvSpPr>
          <p:cNvPr id="5"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6" name="Rectangle 42"/>
          <p:cNvSpPr>
            <a:spLocks noGrp="1" noChangeArrowheads="1"/>
          </p:cNvSpPr>
          <p:nvPr>
            <p:ph type="sldNum" sz="quarter" idx="12"/>
          </p:nvPr>
        </p:nvSpPr>
        <p:spPr>
          <a:ln/>
        </p:spPr>
        <p:txBody>
          <a:bodyPr/>
          <a:lstStyle>
            <a:lvl1pPr>
              <a:defRPr/>
            </a:lvl1pPr>
          </a:lstStyle>
          <a:p>
            <a:pPr>
              <a:defRPr/>
            </a:pPr>
            <a:fld id="{55CBD52C-5478-494D-AB4B-66852DBB9D01}"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2384376979"/>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0"/>
          <p:cNvSpPr>
            <a:spLocks noGrp="1" noChangeArrowheads="1"/>
          </p:cNvSpPr>
          <p:nvPr>
            <p:ph type="dt" sz="half" idx="10"/>
          </p:nvPr>
        </p:nvSpPr>
        <p:spPr>
          <a:ln/>
        </p:spPr>
        <p:txBody>
          <a:bodyPr/>
          <a:lstStyle>
            <a:lvl1pPr>
              <a:defRPr/>
            </a:lvl1pPr>
          </a:lstStyle>
          <a:p>
            <a:pPr>
              <a:defRPr/>
            </a:pPr>
            <a:fld id="{5C24C919-3B00-3F4F-ACB2-CE563C495DBF}" type="datetime1">
              <a:rPr lang="en-US">
                <a:solidFill>
                  <a:srgbClr val="FFFFFF"/>
                </a:solidFill>
                <a:latin typeface="Verdana"/>
              </a:rPr>
              <a:pPr>
                <a:defRPr/>
              </a:pPr>
              <a:t>3/4/24</a:t>
            </a:fld>
            <a:endParaRPr lang="en-US">
              <a:solidFill>
                <a:srgbClr val="FFFFFF"/>
              </a:solidFill>
              <a:latin typeface="Verdana"/>
            </a:endParaRPr>
          </a:p>
        </p:txBody>
      </p:sp>
      <p:sp>
        <p:nvSpPr>
          <p:cNvPr id="5"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6" name="Rectangle 42"/>
          <p:cNvSpPr>
            <a:spLocks noGrp="1" noChangeArrowheads="1"/>
          </p:cNvSpPr>
          <p:nvPr>
            <p:ph type="sldNum" sz="quarter" idx="12"/>
          </p:nvPr>
        </p:nvSpPr>
        <p:spPr>
          <a:ln/>
        </p:spPr>
        <p:txBody>
          <a:bodyPr/>
          <a:lstStyle>
            <a:lvl1pPr>
              <a:defRPr/>
            </a:lvl1pPr>
          </a:lstStyle>
          <a:p>
            <a:pPr>
              <a:defRPr/>
            </a:pPr>
            <a:fld id="{91B8BAB4-099F-F34B-BBE6-D66839E110EC}"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4137825310"/>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0"/>
          <p:cNvSpPr>
            <a:spLocks noGrp="1" noChangeArrowheads="1"/>
          </p:cNvSpPr>
          <p:nvPr>
            <p:ph type="dt" sz="half" idx="10"/>
          </p:nvPr>
        </p:nvSpPr>
        <p:spPr>
          <a:ln/>
        </p:spPr>
        <p:txBody>
          <a:bodyPr/>
          <a:lstStyle>
            <a:lvl1pPr>
              <a:defRPr/>
            </a:lvl1pPr>
          </a:lstStyle>
          <a:p>
            <a:pPr>
              <a:defRPr/>
            </a:pPr>
            <a:fld id="{41E9240C-9564-AA48-A9A1-C0003C271CC6}" type="datetime1">
              <a:rPr lang="en-US">
                <a:solidFill>
                  <a:srgbClr val="FFFFFF"/>
                </a:solidFill>
                <a:latin typeface="Verdana"/>
              </a:rPr>
              <a:pPr>
                <a:defRPr/>
              </a:pPr>
              <a:t>3/4/24</a:t>
            </a:fld>
            <a:endParaRPr lang="en-US">
              <a:solidFill>
                <a:srgbClr val="FFFFFF"/>
              </a:solidFill>
              <a:latin typeface="Verdana"/>
            </a:endParaRPr>
          </a:p>
        </p:txBody>
      </p:sp>
      <p:sp>
        <p:nvSpPr>
          <p:cNvPr id="6"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7" name="Rectangle 42"/>
          <p:cNvSpPr>
            <a:spLocks noGrp="1" noChangeArrowheads="1"/>
          </p:cNvSpPr>
          <p:nvPr>
            <p:ph type="sldNum" sz="quarter" idx="12"/>
          </p:nvPr>
        </p:nvSpPr>
        <p:spPr>
          <a:ln/>
        </p:spPr>
        <p:txBody>
          <a:bodyPr/>
          <a:lstStyle>
            <a:lvl1pPr>
              <a:defRPr/>
            </a:lvl1pPr>
          </a:lstStyle>
          <a:p>
            <a:pPr>
              <a:defRPr/>
            </a:pPr>
            <a:fld id="{63868B78-89E5-6F4C-9BAC-38E6DE0C3539}"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3799258293"/>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0"/>
          <p:cNvSpPr>
            <a:spLocks noGrp="1" noChangeArrowheads="1"/>
          </p:cNvSpPr>
          <p:nvPr>
            <p:ph type="dt" sz="half" idx="10"/>
          </p:nvPr>
        </p:nvSpPr>
        <p:spPr>
          <a:ln/>
        </p:spPr>
        <p:txBody>
          <a:bodyPr/>
          <a:lstStyle>
            <a:lvl1pPr>
              <a:defRPr/>
            </a:lvl1pPr>
          </a:lstStyle>
          <a:p>
            <a:pPr>
              <a:defRPr/>
            </a:pPr>
            <a:fld id="{DA7A1A12-65DC-1843-85D9-871B64647B42}" type="datetime1">
              <a:rPr lang="en-US">
                <a:solidFill>
                  <a:srgbClr val="FFFFFF"/>
                </a:solidFill>
                <a:latin typeface="Verdana"/>
              </a:rPr>
              <a:pPr>
                <a:defRPr/>
              </a:pPr>
              <a:t>3/4/24</a:t>
            </a:fld>
            <a:endParaRPr lang="en-US">
              <a:solidFill>
                <a:srgbClr val="FFFFFF"/>
              </a:solidFill>
              <a:latin typeface="Verdana"/>
            </a:endParaRPr>
          </a:p>
        </p:txBody>
      </p:sp>
      <p:sp>
        <p:nvSpPr>
          <p:cNvPr id="8"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9" name="Rectangle 42"/>
          <p:cNvSpPr>
            <a:spLocks noGrp="1" noChangeArrowheads="1"/>
          </p:cNvSpPr>
          <p:nvPr>
            <p:ph type="sldNum" sz="quarter" idx="12"/>
          </p:nvPr>
        </p:nvSpPr>
        <p:spPr>
          <a:ln/>
        </p:spPr>
        <p:txBody>
          <a:bodyPr/>
          <a:lstStyle>
            <a:lvl1pPr>
              <a:defRPr/>
            </a:lvl1pPr>
          </a:lstStyle>
          <a:p>
            <a:pPr>
              <a:defRPr/>
            </a:pPr>
            <a:fld id="{E7180DCF-6E8F-C44B-9FB6-EDB9AF6115AD}"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1849521516"/>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0"/>
          <p:cNvSpPr>
            <a:spLocks noGrp="1" noChangeArrowheads="1"/>
          </p:cNvSpPr>
          <p:nvPr>
            <p:ph type="dt" sz="half" idx="10"/>
          </p:nvPr>
        </p:nvSpPr>
        <p:spPr>
          <a:ln/>
        </p:spPr>
        <p:txBody>
          <a:bodyPr/>
          <a:lstStyle>
            <a:lvl1pPr>
              <a:defRPr/>
            </a:lvl1pPr>
          </a:lstStyle>
          <a:p>
            <a:pPr>
              <a:defRPr/>
            </a:pPr>
            <a:fld id="{BC343344-2CAD-E346-8213-5E9FF67C0BA1}" type="datetime1">
              <a:rPr lang="en-US">
                <a:solidFill>
                  <a:srgbClr val="FFFFFF"/>
                </a:solidFill>
                <a:latin typeface="Verdana"/>
              </a:rPr>
              <a:pPr>
                <a:defRPr/>
              </a:pPr>
              <a:t>3/4/24</a:t>
            </a:fld>
            <a:endParaRPr lang="en-US">
              <a:solidFill>
                <a:srgbClr val="FFFFFF"/>
              </a:solidFill>
              <a:latin typeface="Verdana"/>
            </a:endParaRPr>
          </a:p>
        </p:txBody>
      </p:sp>
      <p:sp>
        <p:nvSpPr>
          <p:cNvPr id="4"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5" name="Rectangle 42"/>
          <p:cNvSpPr>
            <a:spLocks noGrp="1" noChangeArrowheads="1"/>
          </p:cNvSpPr>
          <p:nvPr>
            <p:ph type="sldNum" sz="quarter" idx="12"/>
          </p:nvPr>
        </p:nvSpPr>
        <p:spPr>
          <a:ln/>
        </p:spPr>
        <p:txBody>
          <a:bodyPr/>
          <a:lstStyle>
            <a:lvl1pPr>
              <a:defRPr/>
            </a:lvl1pPr>
          </a:lstStyle>
          <a:p>
            <a:pPr>
              <a:defRPr/>
            </a:pPr>
            <a:fld id="{8901C795-4769-534E-8EBD-BEC534FB4EAA}"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13963230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4" name="Footer Placeholder 3"/>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a:defRPr>
                <a:latin typeface="Comic Sans MS" charset="0"/>
                <a:cs typeface="ＭＳ Ｐゴシック" charset="0"/>
              </a:defRPr>
            </a:lvl1pPr>
          </a:lstStyle>
          <a:p>
            <a:pPr>
              <a:defRPr/>
            </a:pPr>
            <a:fld id="{81178FB5-F435-F645-BD53-57E20C439357}" type="slidenum">
              <a:rPr lang="en-US"/>
              <a:pPr>
                <a:defRPr/>
              </a:pPr>
              <a:t>‹#›</a:t>
            </a:fld>
            <a:endParaRPr lang="en-US"/>
          </a:p>
        </p:txBody>
      </p:sp>
    </p:spTree>
    <p:extLst>
      <p:ext uri="{BB962C8B-B14F-4D97-AF65-F5344CB8AC3E}">
        <p14:creationId xmlns:p14="http://schemas.microsoft.com/office/powerpoint/2010/main" val="2789342822"/>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0"/>
          <p:cNvSpPr>
            <a:spLocks noGrp="1" noChangeArrowheads="1"/>
          </p:cNvSpPr>
          <p:nvPr>
            <p:ph type="dt" sz="half" idx="10"/>
          </p:nvPr>
        </p:nvSpPr>
        <p:spPr>
          <a:ln/>
        </p:spPr>
        <p:txBody>
          <a:bodyPr/>
          <a:lstStyle>
            <a:lvl1pPr>
              <a:defRPr/>
            </a:lvl1pPr>
          </a:lstStyle>
          <a:p>
            <a:pPr>
              <a:defRPr/>
            </a:pPr>
            <a:fld id="{A1A61058-A96C-BD45-8674-F2A98B7489C2}" type="datetime1">
              <a:rPr lang="en-US">
                <a:solidFill>
                  <a:srgbClr val="FFFFFF"/>
                </a:solidFill>
                <a:latin typeface="Verdana"/>
              </a:rPr>
              <a:pPr>
                <a:defRPr/>
              </a:pPr>
              <a:t>3/4/24</a:t>
            </a:fld>
            <a:endParaRPr lang="en-US">
              <a:solidFill>
                <a:srgbClr val="FFFFFF"/>
              </a:solidFill>
              <a:latin typeface="Verdana"/>
            </a:endParaRPr>
          </a:p>
        </p:txBody>
      </p:sp>
      <p:sp>
        <p:nvSpPr>
          <p:cNvPr id="3"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4" name="Rectangle 42"/>
          <p:cNvSpPr>
            <a:spLocks noGrp="1" noChangeArrowheads="1"/>
          </p:cNvSpPr>
          <p:nvPr>
            <p:ph type="sldNum" sz="quarter" idx="12"/>
          </p:nvPr>
        </p:nvSpPr>
        <p:spPr>
          <a:ln/>
        </p:spPr>
        <p:txBody>
          <a:bodyPr/>
          <a:lstStyle>
            <a:lvl1pPr>
              <a:defRPr/>
            </a:lvl1pPr>
          </a:lstStyle>
          <a:p>
            <a:pPr>
              <a:defRPr/>
            </a:pPr>
            <a:fld id="{B325BEC6-2C7E-C543-B38C-B27BEE8208CE}"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1349964581"/>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0"/>
          <p:cNvSpPr>
            <a:spLocks noGrp="1" noChangeArrowheads="1"/>
          </p:cNvSpPr>
          <p:nvPr>
            <p:ph type="dt" sz="half" idx="10"/>
          </p:nvPr>
        </p:nvSpPr>
        <p:spPr>
          <a:ln/>
        </p:spPr>
        <p:txBody>
          <a:bodyPr/>
          <a:lstStyle>
            <a:lvl1pPr>
              <a:defRPr/>
            </a:lvl1pPr>
          </a:lstStyle>
          <a:p>
            <a:pPr>
              <a:defRPr/>
            </a:pPr>
            <a:fld id="{C01BDD91-7204-1840-8563-E444445AAE44}" type="datetime1">
              <a:rPr lang="en-US">
                <a:solidFill>
                  <a:srgbClr val="FFFFFF"/>
                </a:solidFill>
                <a:latin typeface="Verdana"/>
              </a:rPr>
              <a:pPr>
                <a:defRPr/>
              </a:pPr>
              <a:t>3/4/24</a:t>
            </a:fld>
            <a:endParaRPr lang="en-US">
              <a:solidFill>
                <a:srgbClr val="FFFFFF"/>
              </a:solidFill>
              <a:latin typeface="Verdana"/>
            </a:endParaRPr>
          </a:p>
        </p:txBody>
      </p:sp>
      <p:sp>
        <p:nvSpPr>
          <p:cNvPr id="6"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7" name="Rectangle 42"/>
          <p:cNvSpPr>
            <a:spLocks noGrp="1" noChangeArrowheads="1"/>
          </p:cNvSpPr>
          <p:nvPr>
            <p:ph type="sldNum" sz="quarter" idx="12"/>
          </p:nvPr>
        </p:nvSpPr>
        <p:spPr>
          <a:ln/>
        </p:spPr>
        <p:txBody>
          <a:bodyPr/>
          <a:lstStyle>
            <a:lvl1pPr>
              <a:defRPr/>
            </a:lvl1pPr>
          </a:lstStyle>
          <a:p>
            <a:pPr>
              <a:defRPr/>
            </a:pPr>
            <a:fld id="{44391FA5-6A70-EF43-AEB9-711F762DE840}"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4109877914"/>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0"/>
          <p:cNvSpPr>
            <a:spLocks noGrp="1" noChangeArrowheads="1"/>
          </p:cNvSpPr>
          <p:nvPr>
            <p:ph type="dt" sz="half" idx="10"/>
          </p:nvPr>
        </p:nvSpPr>
        <p:spPr>
          <a:ln/>
        </p:spPr>
        <p:txBody>
          <a:bodyPr/>
          <a:lstStyle>
            <a:lvl1pPr>
              <a:defRPr/>
            </a:lvl1pPr>
          </a:lstStyle>
          <a:p>
            <a:pPr>
              <a:defRPr/>
            </a:pPr>
            <a:fld id="{4C8617C7-ACC0-964D-814A-5A29BDF16D33}" type="datetime1">
              <a:rPr lang="en-US">
                <a:solidFill>
                  <a:srgbClr val="FFFFFF"/>
                </a:solidFill>
                <a:latin typeface="Verdana"/>
              </a:rPr>
              <a:pPr>
                <a:defRPr/>
              </a:pPr>
              <a:t>3/4/24</a:t>
            </a:fld>
            <a:endParaRPr lang="en-US">
              <a:solidFill>
                <a:srgbClr val="FFFFFF"/>
              </a:solidFill>
              <a:latin typeface="Verdana"/>
            </a:endParaRPr>
          </a:p>
        </p:txBody>
      </p:sp>
      <p:sp>
        <p:nvSpPr>
          <p:cNvPr id="6"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7" name="Rectangle 42"/>
          <p:cNvSpPr>
            <a:spLocks noGrp="1" noChangeArrowheads="1"/>
          </p:cNvSpPr>
          <p:nvPr>
            <p:ph type="sldNum" sz="quarter" idx="12"/>
          </p:nvPr>
        </p:nvSpPr>
        <p:spPr>
          <a:ln/>
        </p:spPr>
        <p:txBody>
          <a:bodyPr/>
          <a:lstStyle>
            <a:lvl1pPr>
              <a:defRPr/>
            </a:lvl1pPr>
          </a:lstStyle>
          <a:p>
            <a:pPr>
              <a:defRPr/>
            </a:pPr>
            <a:fld id="{2B394BBD-69A1-C64B-810A-8786F3D68D45}"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2860287998"/>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0"/>
          <p:cNvSpPr>
            <a:spLocks noGrp="1" noChangeArrowheads="1"/>
          </p:cNvSpPr>
          <p:nvPr>
            <p:ph type="dt" sz="half" idx="10"/>
          </p:nvPr>
        </p:nvSpPr>
        <p:spPr>
          <a:ln/>
        </p:spPr>
        <p:txBody>
          <a:bodyPr/>
          <a:lstStyle>
            <a:lvl1pPr>
              <a:defRPr/>
            </a:lvl1pPr>
          </a:lstStyle>
          <a:p>
            <a:pPr>
              <a:defRPr/>
            </a:pPr>
            <a:fld id="{8A599765-4758-2840-8E63-1164C7A1F94B}" type="datetime1">
              <a:rPr lang="en-US">
                <a:solidFill>
                  <a:srgbClr val="FFFFFF"/>
                </a:solidFill>
                <a:latin typeface="Verdana"/>
              </a:rPr>
              <a:pPr>
                <a:defRPr/>
              </a:pPr>
              <a:t>3/4/24</a:t>
            </a:fld>
            <a:endParaRPr lang="en-US">
              <a:solidFill>
                <a:srgbClr val="FFFFFF"/>
              </a:solidFill>
              <a:latin typeface="Verdana"/>
            </a:endParaRPr>
          </a:p>
        </p:txBody>
      </p:sp>
      <p:sp>
        <p:nvSpPr>
          <p:cNvPr id="5"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6" name="Rectangle 42"/>
          <p:cNvSpPr>
            <a:spLocks noGrp="1" noChangeArrowheads="1"/>
          </p:cNvSpPr>
          <p:nvPr>
            <p:ph type="sldNum" sz="quarter" idx="12"/>
          </p:nvPr>
        </p:nvSpPr>
        <p:spPr>
          <a:ln/>
        </p:spPr>
        <p:txBody>
          <a:bodyPr/>
          <a:lstStyle>
            <a:lvl1pPr>
              <a:defRPr/>
            </a:lvl1pPr>
          </a:lstStyle>
          <a:p>
            <a:pPr>
              <a:defRPr/>
            </a:pPr>
            <a:fld id="{0BBBB7A4-46F5-BB4A-87EC-1A4DF315BF32}"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335259963"/>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0"/>
          <p:cNvSpPr>
            <a:spLocks noGrp="1" noChangeArrowheads="1"/>
          </p:cNvSpPr>
          <p:nvPr>
            <p:ph type="dt" sz="half" idx="10"/>
          </p:nvPr>
        </p:nvSpPr>
        <p:spPr>
          <a:ln/>
        </p:spPr>
        <p:txBody>
          <a:bodyPr/>
          <a:lstStyle>
            <a:lvl1pPr>
              <a:defRPr/>
            </a:lvl1pPr>
          </a:lstStyle>
          <a:p>
            <a:pPr>
              <a:defRPr/>
            </a:pPr>
            <a:fld id="{A4F37C2E-A1B2-554D-AC72-3110765DA40C}" type="datetime1">
              <a:rPr lang="en-US">
                <a:solidFill>
                  <a:srgbClr val="FFFFFF"/>
                </a:solidFill>
                <a:latin typeface="Verdana"/>
              </a:rPr>
              <a:pPr>
                <a:defRPr/>
              </a:pPr>
              <a:t>3/4/24</a:t>
            </a:fld>
            <a:endParaRPr lang="en-US">
              <a:solidFill>
                <a:srgbClr val="FFFFFF"/>
              </a:solidFill>
              <a:latin typeface="Verdana"/>
            </a:endParaRPr>
          </a:p>
        </p:txBody>
      </p:sp>
      <p:sp>
        <p:nvSpPr>
          <p:cNvPr id="5"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6" name="Rectangle 42"/>
          <p:cNvSpPr>
            <a:spLocks noGrp="1" noChangeArrowheads="1"/>
          </p:cNvSpPr>
          <p:nvPr>
            <p:ph type="sldNum" sz="quarter" idx="12"/>
          </p:nvPr>
        </p:nvSpPr>
        <p:spPr>
          <a:ln/>
        </p:spPr>
        <p:txBody>
          <a:bodyPr/>
          <a:lstStyle>
            <a:lvl1pPr>
              <a:defRPr/>
            </a:lvl1pPr>
          </a:lstStyle>
          <a:p>
            <a:pPr>
              <a:defRPr/>
            </a:pPr>
            <a:fld id="{C6227C4A-D9C3-174F-88BB-644DF9C9802C}"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1355509887"/>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4267200"/>
            <a:ext cx="9140825" cy="2590800"/>
            <a:chOff x="2" y="2688"/>
            <a:chExt cx="5758" cy="1632"/>
          </a:xfrm>
        </p:grpSpPr>
        <p:sp>
          <p:nvSpPr>
            <p:cNvPr id="5"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grpSp>
          <p:nvGrpSpPr>
            <p:cNvPr id="6" name="Group 4"/>
            <p:cNvGrpSpPr>
              <a:grpSpLocks/>
            </p:cNvGrpSpPr>
            <p:nvPr/>
          </p:nvGrpSpPr>
          <p:grpSpPr bwMode="auto">
            <a:xfrm>
              <a:off x="1776" y="3024"/>
              <a:ext cx="3929" cy="1290"/>
              <a:chOff x="1776" y="3024"/>
              <a:chExt cx="3929" cy="1290"/>
            </a:xfrm>
          </p:grpSpPr>
          <p:grpSp>
            <p:nvGrpSpPr>
              <p:cNvPr id="7" name="Group 5"/>
              <p:cNvGrpSpPr>
                <a:grpSpLocks/>
              </p:cNvGrpSpPr>
              <p:nvPr/>
            </p:nvGrpSpPr>
            <p:grpSpPr bwMode="auto">
              <a:xfrm>
                <a:off x="2268" y="3934"/>
                <a:ext cx="638" cy="377"/>
                <a:chOff x="2268" y="3934"/>
                <a:chExt cx="638" cy="377"/>
              </a:xfrm>
            </p:grpSpPr>
            <p:sp>
              <p:nvSpPr>
                <p:cNvPr id="60"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1"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2"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3"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4"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5"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6"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7"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sp>
            <p:nvSpPr>
              <p:cNvPr id="8"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9"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0"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1"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2"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3"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4"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5"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6"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7"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8"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9"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0"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1"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2"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3"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24"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25"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6"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7"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8"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29"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0"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1"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2"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3"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4"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6"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7"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8"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9"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40"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1"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3"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4"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5"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6"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7"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nvGrpSpPr>
              <p:cNvPr id="48" name="Group 54"/>
              <p:cNvGrpSpPr>
                <a:grpSpLocks/>
              </p:cNvGrpSpPr>
              <p:nvPr/>
            </p:nvGrpSpPr>
            <p:grpSpPr bwMode="auto">
              <a:xfrm>
                <a:off x="4546" y="3608"/>
                <a:ext cx="518" cy="319"/>
                <a:chOff x="4546" y="3608"/>
                <a:chExt cx="518" cy="319"/>
              </a:xfrm>
            </p:grpSpPr>
            <p:sp>
              <p:nvSpPr>
                <p:cNvPr id="54"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55"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56"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57"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58"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59"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grpSp>
            <p:nvGrpSpPr>
              <p:cNvPr id="49" name="Group 61"/>
              <p:cNvGrpSpPr>
                <a:grpSpLocks/>
              </p:cNvGrpSpPr>
              <p:nvPr/>
            </p:nvGrpSpPr>
            <p:grpSpPr bwMode="auto">
              <a:xfrm>
                <a:off x="5381" y="3085"/>
                <a:ext cx="227" cy="132"/>
                <a:chOff x="5381" y="3085"/>
                <a:chExt cx="227" cy="132"/>
              </a:xfrm>
            </p:grpSpPr>
            <p:sp>
              <p:nvSpPr>
                <p:cNvPr id="50"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51"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52"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53"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grpSp>
        </p:grpSp>
      </p:grpSp>
      <p:sp>
        <p:nvSpPr>
          <p:cNvPr id="36930" name="Rectangle 66"/>
          <p:cNvSpPr>
            <a:spLocks noGrp="1" noChangeArrowheads="1"/>
          </p:cNvSpPr>
          <p:nvPr>
            <p:ph type="ctrTitle" sz="quarter"/>
          </p:nvPr>
        </p:nvSpPr>
        <p:spPr>
          <a:xfrm>
            <a:off x="685800" y="1692275"/>
            <a:ext cx="7772400" cy="1736725"/>
          </a:xfrm>
        </p:spPr>
        <p:txBody>
          <a:bodyPr anchor="b"/>
          <a:lstStyle>
            <a:lvl1pPr>
              <a:defRPr sz="5400" b="1" i="0">
                <a:latin typeface="Arial" panose="020B0604020202020204" pitchFamily="34" charset="0"/>
              </a:defRPr>
            </a:lvl1pPr>
          </a:lstStyle>
          <a:p>
            <a:r>
              <a:rPr lang="en-US" dirty="0"/>
              <a:t>Click to edit Master title style</a:t>
            </a:r>
          </a:p>
        </p:txBody>
      </p:sp>
      <p:sp>
        <p:nvSpPr>
          <p:cNvPr id="36931"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10" charset="2"/>
              <a:buNone/>
              <a:defRPr b="1" i="0">
                <a:latin typeface="Arial" panose="020B0604020202020204" pitchFamily="34" charset="0"/>
              </a:defRPr>
            </a:lvl1pPr>
          </a:lstStyle>
          <a:p>
            <a:r>
              <a:rPr lang="en-US" dirty="0"/>
              <a:t>Click to edit Master subtitle style</a:t>
            </a:r>
          </a:p>
        </p:txBody>
      </p:sp>
      <p:sp>
        <p:nvSpPr>
          <p:cNvPr id="68" name="Rectangle 68"/>
          <p:cNvSpPr>
            <a:spLocks noGrp="1" noChangeArrowheads="1"/>
          </p:cNvSpPr>
          <p:nvPr>
            <p:ph type="dt" sz="quarter" idx="10"/>
          </p:nvPr>
        </p:nvSpPr>
        <p:spPr/>
        <p:txBody>
          <a:bodyPr/>
          <a:lstStyle>
            <a:lvl1pPr>
              <a:defRPr b="1" i="0" smtClean="0">
                <a:latin typeface="Arial" panose="020B0604020202020204" pitchFamily="34" charset="0"/>
              </a:defRPr>
            </a:lvl1pPr>
          </a:lstStyle>
          <a:p>
            <a:pPr>
              <a:defRPr/>
            </a:pPr>
            <a:endParaRPr lang="en-US" dirty="0">
              <a:solidFill>
                <a:srgbClr val="FFFFFF"/>
              </a:solidFill>
            </a:endParaRPr>
          </a:p>
        </p:txBody>
      </p:sp>
      <p:sp>
        <p:nvSpPr>
          <p:cNvPr id="69" name="Rectangle 69"/>
          <p:cNvSpPr>
            <a:spLocks noGrp="1" noChangeArrowheads="1"/>
          </p:cNvSpPr>
          <p:nvPr>
            <p:ph type="ftr" sz="quarter" idx="11"/>
          </p:nvPr>
        </p:nvSpPr>
        <p:spPr/>
        <p:txBody>
          <a:bodyPr/>
          <a:lstStyle>
            <a:lvl1pPr>
              <a:defRPr b="1" i="0" smtClean="0">
                <a:latin typeface="Arial" panose="020B0604020202020204" pitchFamily="34" charset="0"/>
              </a:defRPr>
            </a:lvl1pPr>
          </a:lstStyle>
          <a:p>
            <a:pPr>
              <a:defRPr/>
            </a:pPr>
            <a:endParaRPr lang="en-US" dirty="0">
              <a:solidFill>
                <a:srgbClr val="FFFFFF"/>
              </a:solidFill>
            </a:endParaRPr>
          </a:p>
        </p:txBody>
      </p:sp>
      <p:sp>
        <p:nvSpPr>
          <p:cNvPr id="70" name="Rectangle 70"/>
          <p:cNvSpPr>
            <a:spLocks noGrp="1" noChangeArrowheads="1"/>
          </p:cNvSpPr>
          <p:nvPr>
            <p:ph type="sldNum" sz="quarter" idx="12"/>
          </p:nvPr>
        </p:nvSpPr>
        <p:spPr/>
        <p:txBody>
          <a:bodyPr/>
          <a:lstStyle>
            <a:lvl1pPr>
              <a:defRPr b="1" i="0" smtClean="0">
                <a:latin typeface="Arial" panose="020B0604020202020204" pitchFamily="34" charset="0"/>
              </a:defRPr>
            </a:lvl1pPr>
          </a:lstStyle>
          <a:p>
            <a:pPr>
              <a:defRPr/>
            </a:pPr>
            <a:fld id="{B40D0E9C-8909-F543-8160-0C3EFADF8774}"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755786260"/>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6530F04-8252-8D49-8621-066D1670D60A}"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01523750"/>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33A6FC8-65C5-EE46-930C-3270F032CB73}"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829095335"/>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318810A-0F3A-DF41-847D-90F4AF9A97B5}"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415784280"/>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8B4CC3-4ECF-B145-B927-1A62075A6AE2}"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0480648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3" name="Footer Placeholder 2"/>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latin typeface="Comic Sans MS" charset="0"/>
                <a:cs typeface="ＭＳ Ｐゴシック" charset="0"/>
              </a:defRPr>
            </a:lvl1pPr>
          </a:lstStyle>
          <a:p>
            <a:pPr>
              <a:defRPr/>
            </a:pPr>
            <a:fld id="{10D5CB2F-0E16-7B4A-BCE4-7AB1A65446FA}" type="slidenum">
              <a:rPr lang="en-US"/>
              <a:pPr>
                <a:defRPr/>
              </a:pPr>
              <a:t>‹#›</a:t>
            </a:fld>
            <a:endParaRPr lang="en-US"/>
          </a:p>
        </p:txBody>
      </p:sp>
    </p:spTree>
    <p:extLst>
      <p:ext uri="{BB962C8B-B14F-4D97-AF65-F5344CB8AC3E}">
        <p14:creationId xmlns:p14="http://schemas.microsoft.com/office/powerpoint/2010/main" val="1781687290"/>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DCF0855-1D9A-5C49-A473-2DC89C861AD5}"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978759820"/>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7489B50-8D29-1841-A446-E019A16FC2C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695028101"/>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86EC3F-B173-9B4C-AF0B-61D09239A207}"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098476853"/>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4C8E438-63FA-3B4C-B8D0-D190FBA64EE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262345604"/>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E074ECF-F29F-0244-BA66-426363CF7A58}"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524197625"/>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D5A887B-9F58-F54A-93BD-8EC42C50FD4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608058035"/>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6E45881-6E9F-0645-AAFA-A4B91A099122}"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631809650"/>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648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D92435C-754B-A748-BB2D-718E14EE68A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382286743"/>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7813"/>
            <a:ext cx="8229600" cy="1139825"/>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457200" y="1600200"/>
            <a:ext cx="4038600" cy="21891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91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57200" y="3941763"/>
            <a:ext cx="4038600" cy="2189162"/>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3941763"/>
            <a:ext cx="4038600" cy="2189162"/>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046C1B6-4DDF-E249-9524-099795511B8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622867661"/>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E80B3117-1023-FF44-A202-C53C3E9556D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7926811"/>
      </p:ext>
    </p:extLst>
  </p:cSld>
  <p:clrMapOvr>
    <a:masterClrMapping/>
  </p:clrMapOvr>
  <p:transition>
    <p:fade thruBlk="1"/>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Comic Sans MS" charset="0"/>
                <a:cs typeface="ＭＳ Ｐゴシック" charset="0"/>
              </a:defRPr>
            </a:lvl1pPr>
          </a:lstStyle>
          <a:p>
            <a:pPr>
              <a:defRPr/>
            </a:pPr>
            <a:fld id="{A08745E4-A9D1-F946-B8AC-97AEF354DC10}" type="slidenum">
              <a:rPr lang="en-US"/>
              <a:pPr>
                <a:defRPr/>
              </a:pPr>
              <a:t>‹#›</a:t>
            </a:fld>
            <a:endParaRPr lang="en-US"/>
          </a:p>
        </p:txBody>
      </p:sp>
    </p:spTree>
    <p:extLst>
      <p:ext uri="{BB962C8B-B14F-4D97-AF65-F5344CB8AC3E}">
        <p14:creationId xmlns:p14="http://schemas.microsoft.com/office/powerpoint/2010/main" val="2155781430"/>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59740C8D-352C-7C4C-A0E1-8C9344D7EBF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1836698"/>
      </p:ext>
    </p:extLst>
  </p:cSld>
  <p:clrMapOvr>
    <a:masterClrMapping/>
  </p:clrMapOvr>
  <p:transition>
    <p:fade thruBlk="1"/>
  </p:transition>
</p:sldLayout>
</file>

<file path=ppt/slideLayouts/slideLayout3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FB8DF0F7-468F-BE42-99D4-4F4BB6C99E9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74265699"/>
      </p:ext>
    </p:extLst>
  </p:cSld>
  <p:clrMapOvr>
    <a:masterClrMapping/>
  </p:clrMapOvr>
  <p:transition>
    <p:fade thruBlk="1"/>
  </p:transition>
</p:sldLayout>
</file>

<file path=ppt/slideLayouts/slideLayout3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0E950A81-23DD-A14E-8957-D633EC864D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15222313"/>
      </p:ext>
    </p:extLst>
  </p:cSld>
  <p:clrMapOvr>
    <a:masterClrMapping/>
  </p:clrMapOvr>
  <p:transition>
    <p:fade thruBlk="1"/>
  </p:transition>
</p:sldLayout>
</file>

<file path=ppt/slideLayouts/slideLayout3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9" name="Slide Number Placeholder 5"/>
          <p:cNvSpPr>
            <a:spLocks noGrp="1"/>
          </p:cNvSpPr>
          <p:nvPr>
            <p:ph type="sldNum" sz="quarter" idx="12"/>
          </p:nvPr>
        </p:nvSpPr>
        <p:spPr/>
        <p:txBody>
          <a:bodyPr/>
          <a:lstStyle>
            <a:lvl1pPr>
              <a:defRPr/>
            </a:lvl1pPr>
          </a:lstStyle>
          <a:p>
            <a:pPr>
              <a:defRPr/>
            </a:pPr>
            <a:fld id="{AEF1310F-C223-E74F-97A9-EE57CEE8039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9502484"/>
      </p:ext>
    </p:extLst>
  </p:cSld>
  <p:clrMapOvr>
    <a:masterClrMapping/>
  </p:clrMapOvr>
  <p:transition>
    <p:fade thruBlk="1"/>
  </p:transition>
</p:sldLayout>
</file>

<file path=ppt/slideLayouts/slideLayout3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5" name="Slide Number Placeholder 5"/>
          <p:cNvSpPr>
            <a:spLocks noGrp="1"/>
          </p:cNvSpPr>
          <p:nvPr>
            <p:ph type="sldNum" sz="quarter" idx="12"/>
          </p:nvPr>
        </p:nvSpPr>
        <p:spPr/>
        <p:txBody>
          <a:bodyPr/>
          <a:lstStyle>
            <a:lvl1pPr>
              <a:defRPr/>
            </a:lvl1pPr>
          </a:lstStyle>
          <a:p>
            <a:pPr>
              <a:defRPr/>
            </a:pPr>
            <a:fld id="{94EF6AC4-344A-654B-8589-17C4D7E55D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97784066"/>
      </p:ext>
    </p:extLst>
  </p:cSld>
  <p:clrMapOvr>
    <a:masterClrMapping/>
  </p:clrMapOvr>
  <p:transition>
    <p:fade thruBlk="1"/>
  </p:transition>
</p:sldLayout>
</file>

<file path=ppt/slideLayouts/slideLayout3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4" name="Slide Number Placeholder 5"/>
          <p:cNvSpPr>
            <a:spLocks noGrp="1"/>
          </p:cNvSpPr>
          <p:nvPr>
            <p:ph type="sldNum" sz="quarter" idx="12"/>
          </p:nvPr>
        </p:nvSpPr>
        <p:spPr/>
        <p:txBody>
          <a:bodyPr/>
          <a:lstStyle>
            <a:lvl1pPr>
              <a:defRPr/>
            </a:lvl1pPr>
          </a:lstStyle>
          <a:p>
            <a:pPr>
              <a:defRPr/>
            </a:pPr>
            <a:fld id="{C4178E5F-33D0-434E-8001-D3EFEF41ABD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85381589"/>
      </p:ext>
    </p:extLst>
  </p:cSld>
  <p:clrMapOvr>
    <a:masterClrMapping/>
  </p:clrMapOvr>
  <p:transition>
    <p:fade thruBlk="1"/>
  </p:transition>
</p:sldLayout>
</file>

<file path=ppt/slideLayouts/slideLayout3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65CF6C6A-FF90-B049-86D2-D545983D7B3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90365001"/>
      </p:ext>
    </p:extLst>
  </p:cSld>
  <p:clrMapOvr>
    <a:masterClrMapping/>
  </p:clrMapOvr>
  <p:transition>
    <p:fade thruBlk="1"/>
  </p:transition>
</p:sldLayout>
</file>

<file path=ppt/slideLayouts/slideLayout3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A3A3E186-8902-BC4C-995E-9CBEB464388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70294122"/>
      </p:ext>
    </p:extLst>
  </p:cSld>
  <p:clrMapOvr>
    <a:masterClrMapping/>
  </p:clrMapOvr>
  <p:transition>
    <p:fade thruBlk="1"/>
  </p:transition>
</p:sldLayout>
</file>

<file path=ppt/slideLayouts/slideLayout3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36F72286-39D1-B34D-8750-2B2EAD8EB42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11228044"/>
      </p:ext>
    </p:extLst>
  </p:cSld>
  <p:clrMapOvr>
    <a:masterClrMapping/>
  </p:clrMapOvr>
  <p:transition>
    <p:fade thruBlk="1"/>
  </p:transition>
</p:sldLayout>
</file>

<file path=ppt/slideLayouts/slideLayout3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897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8975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D44045CD-01A2-224D-B2CF-38044E2FF4C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04726761"/>
      </p:ext>
    </p:extLst>
  </p:cSld>
  <p:clrMapOvr>
    <a:masterClrMapping/>
  </p:clrMapOvr>
  <p:transition>
    <p:fade thruBlk="1"/>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Comic Sans MS" charset="0"/>
                <a:cs typeface="ＭＳ Ｐゴシック" charset="0"/>
              </a:defRPr>
            </a:lvl1pPr>
          </a:lstStyle>
          <a:p>
            <a:pPr>
              <a:defRPr/>
            </a:pPr>
            <a:fld id="{ED652F46-ACB1-244F-8E2F-CD5D99C9283D}" type="slidenum">
              <a:rPr lang="en-US"/>
              <a:pPr>
                <a:defRPr/>
              </a:pPr>
              <a:t>‹#›</a:t>
            </a:fld>
            <a:endParaRPr lang="en-US"/>
          </a:p>
        </p:txBody>
      </p:sp>
    </p:spTree>
    <p:extLst>
      <p:ext uri="{BB962C8B-B14F-4D97-AF65-F5344CB8AC3E}">
        <p14:creationId xmlns:p14="http://schemas.microsoft.com/office/powerpoint/2010/main" val="1725965458"/>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4267200"/>
            <a:ext cx="9140825" cy="2590800"/>
            <a:chOff x="2" y="2688"/>
            <a:chExt cx="5758" cy="1632"/>
          </a:xfrm>
        </p:grpSpPr>
        <p:sp>
          <p:nvSpPr>
            <p:cNvPr id="5"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grpSp>
          <p:nvGrpSpPr>
            <p:cNvPr id="6" name="Group 4"/>
            <p:cNvGrpSpPr>
              <a:grpSpLocks/>
            </p:cNvGrpSpPr>
            <p:nvPr/>
          </p:nvGrpSpPr>
          <p:grpSpPr bwMode="auto">
            <a:xfrm>
              <a:off x="1776" y="3024"/>
              <a:ext cx="3929" cy="1290"/>
              <a:chOff x="1776" y="3024"/>
              <a:chExt cx="3929" cy="1290"/>
            </a:xfrm>
          </p:grpSpPr>
          <p:grpSp>
            <p:nvGrpSpPr>
              <p:cNvPr id="7" name="Group 5"/>
              <p:cNvGrpSpPr>
                <a:grpSpLocks/>
              </p:cNvGrpSpPr>
              <p:nvPr/>
            </p:nvGrpSpPr>
            <p:grpSpPr bwMode="auto">
              <a:xfrm>
                <a:off x="2268" y="3934"/>
                <a:ext cx="638" cy="377"/>
                <a:chOff x="2268" y="3934"/>
                <a:chExt cx="638" cy="377"/>
              </a:xfrm>
            </p:grpSpPr>
            <p:sp>
              <p:nvSpPr>
                <p:cNvPr id="60"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1"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2"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3"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4"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5"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6"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7"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sp>
            <p:nvSpPr>
              <p:cNvPr id="8"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9"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0"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1"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2"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3"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4"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5"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6"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7"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8"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9"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0"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1"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2"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3"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24"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25"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6"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7"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8"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29"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0"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1"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2"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3"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4"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6"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7"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8"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9"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40"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1"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3"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4"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5"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6"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7"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nvGrpSpPr>
              <p:cNvPr id="48" name="Group 54"/>
              <p:cNvGrpSpPr>
                <a:grpSpLocks/>
              </p:cNvGrpSpPr>
              <p:nvPr/>
            </p:nvGrpSpPr>
            <p:grpSpPr bwMode="auto">
              <a:xfrm>
                <a:off x="4546" y="3608"/>
                <a:ext cx="518" cy="319"/>
                <a:chOff x="4546" y="3608"/>
                <a:chExt cx="518" cy="319"/>
              </a:xfrm>
            </p:grpSpPr>
            <p:sp>
              <p:nvSpPr>
                <p:cNvPr id="54"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55"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56"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57"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58"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59"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grpSp>
            <p:nvGrpSpPr>
              <p:cNvPr id="49" name="Group 61"/>
              <p:cNvGrpSpPr>
                <a:grpSpLocks/>
              </p:cNvGrpSpPr>
              <p:nvPr/>
            </p:nvGrpSpPr>
            <p:grpSpPr bwMode="auto">
              <a:xfrm>
                <a:off x="5381" y="3085"/>
                <a:ext cx="227" cy="132"/>
                <a:chOff x="5381" y="3085"/>
                <a:chExt cx="227" cy="132"/>
              </a:xfrm>
            </p:grpSpPr>
            <p:sp>
              <p:nvSpPr>
                <p:cNvPr id="50"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51"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52"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53"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grpSp>
        </p:grpSp>
      </p:grpSp>
      <p:sp>
        <p:nvSpPr>
          <p:cNvPr id="36930" name="Rectangle 66"/>
          <p:cNvSpPr>
            <a:spLocks noGrp="1" noChangeArrowheads="1"/>
          </p:cNvSpPr>
          <p:nvPr>
            <p:ph type="ctrTitle" sz="quarter"/>
          </p:nvPr>
        </p:nvSpPr>
        <p:spPr>
          <a:xfrm>
            <a:off x="685800" y="1692275"/>
            <a:ext cx="7772400" cy="1736725"/>
          </a:xfrm>
        </p:spPr>
        <p:txBody>
          <a:bodyPr anchor="b"/>
          <a:lstStyle>
            <a:lvl1pPr>
              <a:defRPr sz="5400" b="1" i="0">
                <a:latin typeface="Arial" panose="020B0604020202020204" pitchFamily="34" charset="0"/>
              </a:defRPr>
            </a:lvl1pPr>
          </a:lstStyle>
          <a:p>
            <a:r>
              <a:rPr lang="en-US" dirty="0"/>
              <a:t>Click to edit Master title style</a:t>
            </a:r>
          </a:p>
        </p:txBody>
      </p:sp>
      <p:sp>
        <p:nvSpPr>
          <p:cNvPr id="36931"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10" charset="2"/>
              <a:buNone/>
              <a:defRPr b="1" i="0">
                <a:latin typeface="Arial" panose="020B0604020202020204" pitchFamily="34" charset="0"/>
              </a:defRPr>
            </a:lvl1pPr>
          </a:lstStyle>
          <a:p>
            <a:r>
              <a:rPr lang="en-US" dirty="0"/>
              <a:t>Click to edit Master subtitle style</a:t>
            </a:r>
          </a:p>
        </p:txBody>
      </p:sp>
      <p:sp>
        <p:nvSpPr>
          <p:cNvPr id="68" name="Rectangle 68"/>
          <p:cNvSpPr>
            <a:spLocks noGrp="1" noChangeArrowheads="1"/>
          </p:cNvSpPr>
          <p:nvPr>
            <p:ph type="dt" sz="quarter" idx="10"/>
          </p:nvPr>
        </p:nvSpPr>
        <p:spPr/>
        <p:txBody>
          <a:bodyPr/>
          <a:lstStyle>
            <a:lvl1pPr>
              <a:defRPr b="1" i="0" smtClean="0">
                <a:latin typeface="Arial" panose="020B0604020202020204" pitchFamily="34" charset="0"/>
              </a:defRPr>
            </a:lvl1pPr>
          </a:lstStyle>
          <a:p>
            <a:pPr>
              <a:defRPr/>
            </a:pPr>
            <a:endParaRPr lang="en-US" dirty="0">
              <a:solidFill>
                <a:srgbClr val="FFFFFF"/>
              </a:solidFill>
            </a:endParaRPr>
          </a:p>
        </p:txBody>
      </p:sp>
      <p:sp>
        <p:nvSpPr>
          <p:cNvPr id="69" name="Rectangle 69"/>
          <p:cNvSpPr>
            <a:spLocks noGrp="1" noChangeArrowheads="1"/>
          </p:cNvSpPr>
          <p:nvPr>
            <p:ph type="ftr" sz="quarter" idx="11"/>
          </p:nvPr>
        </p:nvSpPr>
        <p:spPr/>
        <p:txBody>
          <a:bodyPr/>
          <a:lstStyle>
            <a:lvl1pPr>
              <a:defRPr b="1" i="0" smtClean="0">
                <a:latin typeface="Arial" panose="020B0604020202020204" pitchFamily="34" charset="0"/>
              </a:defRPr>
            </a:lvl1pPr>
          </a:lstStyle>
          <a:p>
            <a:pPr>
              <a:defRPr/>
            </a:pPr>
            <a:endParaRPr lang="en-US" dirty="0">
              <a:solidFill>
                <a:srgbClr val="FFFFFF"/>
              </a:solidFill>
            </a:endParaRPr>
          </a:p>
        </p:txBody>
      </p:sp>
      <p:sp>
        <p:nvSpPr>
          <p:cNvPr id="70" name="Rectangle 70"/>
          <p:cNvSpPr>
            <a:spLocks noGrp="1" noChangeArrowheads="1"/>
          </p:cNvSpPr>
          <p:nvPr>
            <p:ph type="sldNum" sz="quarter" idx="12"/>
          </p:nvPr>
        </p:nvSpPr>
        <p:spPr/>
        <p:txBody>
          <a:bodyPr/>
          <a:lstStyle>
            <a:lvl1pPr>
              <a:defRPr b="1" i="0" smtClean="0">
                <a:latin typeface="Arial" panose="020B0604020202020204" pitchFamily="34" charset="0"/>
              </a:defRPr>
            </a:lvl1pPr>
          </a:lstStyle>
          <a:p>
            <a:pPr>
              <a:defRPr/>
            </a:pPr>
            <a:fld id="{B40D0E9C-8909-F543-8160-0C3EFADF8774}"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33112933"/>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6530F04-8252-8D49-8621-066D1670D60A}"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261299795"/>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33A6FC8-65C5-EE46-930C-3270F032CB73}"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749169893"/>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318810A-0F3A-DF41-847D-90F4AF9A97B5}"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326136376"/>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8B4CC3-4ECF-B145-B927-1A62075A6AE2}"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630846254"/>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DCF0855-1D9A-5C49-A473-2DC89C861AD5}"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556080136"/>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7489B50-8D29-1841-A446-E019A16FC2C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813924243"/>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86EC3F-B173-9B4C-AF0B-61D09239A207}"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586737626"/>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4C8E438-63FA-3B4C-B8D0-D190FBA64EE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201087496"/>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E074ECF-F29F-0244-BA66-426363CF7A58}"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43130195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Comic Sans MS" charset="0"/>
                <a:cs typeface="ＭＳ Ｐゴシック" charset="0"/>
              </a:defRPr>
            </a:lvl1pPr>
          </a:lstStyle>
          <a:p>
            <a:pPr>
              <a:defRPr/>
            </a:pPr>
            <a:fld id="{D544C316-05AF-8D4A-AEFC-6002CA48E568}" type="slidenum">
              <a:rPr lang="en-US"/>
              <a:pPr>
                <a:defRPr/>
              </a:pPr>
              <a:t>‹#›</a:t>
            </a:fld>
            <a:endParaRPr lang="en-US"/>
          </a:p>
        </p:txBody>
      </p:sp>
    </p:spTree>
    <p:extLst>
      <p:ext uri="{BB962C8B-B14F-4D97-AF65-F5344CB8AC3E}">
        <p14:creationId xmlns:p14="http://schemas.microsoft.com/office/powerpoint/2010/main" val="3210107119"/>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D5A887B-9F58-F54A-93BD-8EC42C50FD4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926010590"/>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6E45881-6E9F-0645-AAFA-A4B91A099122}"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814707784"/>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648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D92435C-754B-A748-BB2D-718E14EE68A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552477264"/>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7813"/>
            <a:ext cx="8229600" cy="1139825"/>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457200" y="1600200"/>
            <a:ext cx="4038600" cy="21891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91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57200" y="3941763"/>
            <a:ext cx="4038600" cy="2189162"/>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3941763"/>
            <a:ext cx="4038600" cy="2189162"/>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046C1B6-4DDF-E249-9524-099795511B8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577233555"/>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E80B3117-1023-FF44-A202-C53C3E9556D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34422655"/>
      </p:ext>
    </p:extLst>
  </p:cSld>
  <p:clrMapOvr>
    <a:masterClrMapping/>
  </p:clrMapOvr>
  <p:transition>
    <p:fade thruBlk="1"/>
  </p:transition>
</p:sldLayout>
</file>

<file path=ppt/slideLayouts/slideLayout3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59740C8D-352C-7C4C-A0E1-8C9344D7EBF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6904939"/>
      </p:ext>
    </p:extLst>
  </p:cSld>
  <p:clrMapOvr>
    <a:masterClrMapping/>
  </p:clrMapOvr>
  <p:transition>
    <p:fade thruBlk="1"/>
  </p:transition>
</p:sldLayout>
</file>

<file path=ppt/slideLayouts/slideLayout3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FB8DF0F7-468F-BE42-99D4-4F4BB6C99E9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06929882"/>
      </p:ext>
    </p:extLst>
  </p:cSld>
  <p:clrMapOvr>
    <a:masterClrMapping/>
  </p:clrMapOvr>
  <p:transition>
    <p:fade thruBlk="1"/>
  </p:transition>
</p:sldLayout>
</file>

<file path=ppt/slideLayouts/slideLayout3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0E950A81-23DD-A14E-8957-D633EC864D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27041128"/>
      </p:ext>
    </p:extLst>
  </p:cSld>
  <p:clrMapOvr>
    <a:masterClrMapping/>
  </p:clrMapOvr>
  <p:transition>
    <p:fade thruBlk="1"/>
  </p:transition>
</p:sldLayout>
</file>

<file path=ppt/slideLayouts/slideLayout3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9" name="Slide Number Placeholder 5"/>
          <p:cNvSpPr>
            <a:spLocks noGrp="1"/>
          </p:cNvSpPr>
          <p:nvPr>
            <p:ph type="sldNum" sz="quarter" idx="12"/>
          </p:nvPr>
        </p:nvSpPr>
        <p:spPr/>
        <p:txBody>
          <a:bodyPr/>
          <a:lstStyle>
            <a:lvl1pPr>
              <a:defRPr/>
            </a:lvl1pPr>
          </a:lstStyle>
          <a:p>
            <a:pPr>
              <a:defRPr/>
            </a:pPr>
            <a:fld id="{AEF1310F-C223-E74F-97A9-EE57CEE8039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67624167"/>
      </p:ext>
    </p:extLst>
  </p:cSld>
  <p:clrMapOvr>
    <a:masterClrMapping/>
  </p:clrMapOvr>
  <p:transition>
    <p:fade thruBlk="1"/>
  </p:transition>
</p:sldLayout>
</file>

<file path=ppt/slideLayouts/slideLayout3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5" name="Slide Number Placeholder 5"/>
          <p:cNvSpPr>
            <a:spLocks noGrp="1"/>
          </p:cNvSpPr>
          <p:nvPr>
            <p:ph type="sldNum" sz="quarter" idx="12"/>
          </p:nvPr>
        </p:nvSpPr>
        <p:spPr/>
        <p:txBody>
          <a:bodyPr/>
          <a:lstStyle>
            <a:lvl1pPr>
              <a:defRPr/>
            </a:lvl1pPr>
          </a:lstStyle>
          <a:p>
            <a:pPr>
              <a:defRPr/>
            </a:pPr>
            <a:fld id="{94EF6AC4-344A-654B-8589-17C4D7E55D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71901328"/>
      </p:ext>
    </p:extLst>
  </p:cSld>
  <p:clrMapOvr>
    <a:masterClrMapping/>
  </p:clrMapOvr>
  <p:transition>
    <p:fade thruBlk="1"/>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022850" y="1766888"/>
            <a:ext cx="3808413" cy="4113212"/>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F1ADE91-0A25-D545-8A9D-C352E855B2ED}" type="slidenum">
              <a:rPr lang="en-US" smtClean="0"/>
              <a:pPr/>
              <a:t>‹#›</a:t>
            </a:fld>
            <a:endParaRPr lang="en-US" dirty="0"/>
          </a:p>
        </p:txBody>
      </p:sp>
    </p:spTree>
    <p:extLst>
      <p:ext uri="{BB962C8B-B14F-4D97-AF65-F5344CB8AC3E}">
        <p14:creationId xmlns:p14="http://schemas.microsoft.com/office/powerpoint/2010/main" val="136647389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Comic Sans MS" charset="0"/>
                <a:cs typeface="ＭＳ Ｐゴシック" charset="0"/>
              </a:defRPr>
            </a:lvl1pPr>
          </a:lstStyle>
          <a:p>
            <a:pPr>
              <a:defRPr/>
            </a:pPr>
            <a:fld id="{E2C891E7-99C6-3D4D-A64F-F29ECDE6DBFF}" type="slidenum">
              <a:rPr lang="en-US"/>
              <a:pPr>
                <a:defRPr/>
              </a:pPr>
              <a:t>‹#›</a:t>
            </a:fld>
            <a:endParaRPr lang="en-US"/>
          </a:p>
        </p:txBody>
      </p:sp>
    </p:spTree>
    <p:extLst>
      <p:ext uri="{BB962C8B-B14F-4D97-AF65-F5344CB8AC3E}">
        <p14:creationId xmlns:p14="http://schemas.microsoft.com/office/powerpoint/2010/main" val="1046756428"/>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4" name="Slide Number Placeholder 5"/>
          <p:cNvSpPr>
            <a:spLocks noGrp="1"/>
          </p:cNvSpPr>
          <p:nvPr>
            <p:ph type="sldNum" sz="quarter" idx="12"/>
          </p:nvPr>
        </p:nvSpPr>
        <p:spPr/>
        <p:txBody>
          <a:bodyPr/>
          <a:lstStyle>
            <a:lvl1pPr>
              <a:defRPr/>
            </a:lvl1pPr>
          </a:lstStyle>
          <a:p>
            <a:pPr>
              <a:defRPr/>
            </a:pPr>
            <a:fld id="{C4178E5F-33D0-434E-8001-D3EFEF41ABD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00564830"/>
      </p:ext>
    </p:extLst>
  </p:cSld>
  <p:clrMapOvr>
    <a:masterClrMapping/>
  </p:clrMapOvr>
  <p:transition>
    <p:fade thruBlk="1"/>
  </p:transition>
</p:sldLayout>
</file>

<file path=ppt/slideLayouts/slideLayout4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65CF6C6A-FF90-B049-86D2-D545983D7B3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19566026"/>
      </p:ext>
    </p:extLst>
  </p:cSld>
  <p:clrMapOvr>
    <a:masterClrMapping/>
  </p:clrMapOvr>
  <p:transition>
    <p:fade thruBlk="1"/>
  </p:transition>
</p:sldLayout>
</file>

<file path=ppt/slideLayouts/slideLayout4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A3A3E186-8902-BC4C-995E-9CBEB464388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48114287"/>
      </p:ext>
    </p:extLst>
  </p:cSld>
  <p:clrMapOvr>
    <a:masterClrMapping/>
  </p:clrMapOvr>
  <p:transition>
    <p:fade thruBlk="1"/>
  </p:transition>
</p:sldLayout>
</file>

<file path=ppt/slideLayouts/slideLayout4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36F72286-39D1-B34D-8750-2B2EAD8EB42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23385155"/>
      </p:ext>
    </p:extLst>
  </p:cSld>
  <p:clrMapOvr>
    <a:masterClrMapping/>
  </p:clrMapOvr>
  <p:transition>
    <p:fade thruBlk="1"/>
  </p:transition>
</p:sldLayout>
</file>

<file path=ppt/slideLayouts/slideLayout4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897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8975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D44045CD-01A2-224D-B2CF-38044E2FF4C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5210359"/>
      </p:ext>
    </p:extLst>
  </p:cSld>
  <p:clrMapOvr>
    <a:masterClrMapping/>
  </p:clrMapOvr>
  <p:transition>
    <p:fade thruBlk="1"/>
  </p:transition>
</p:sldLayout>
</file>

<file path=ppt/slideLayouts/slideLayout4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1164C224-32B8-F941-BCAE-5A2A8B51F257}" type="slidenum">
              <a:rPr lang="en-US"/>
              <a:pPr>
                <a:defRPr/>
              </a:pPr>
              <a:t>‹#›</a:t>
            </a:fld>
            <a:endParaRPr lang="en-US"/>
          </a:p>
        </p:txBody>
      </p:sp>
    </p:spTree>
    <p:extLst>
      <p:ext uri="{BB962C8B-B14F-4D97-AF65-F5344CB8AC3E}">
        <p14:creationId xmlns:p14="http://schemas.microsoft.com/office/powerpoint/2010/main" val="2982959120"/>
      </p:ext>
    </p:extLst>
  </p:cSld>
  <p:clrMapOvr>
    <a:masterClrMapping/>
  </p:clrMapOvr>
  <p:transition>
    <p:fade/>
  </p:transition>
</p:sldLayout>
</file>

<file path=ppt/slideLayouts/slideLayout4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25FC173E-A186-9E4F-8040-B777054F1441}" type="slidenum">
              <a:rPr lang="en-US"/>
              <a:pPr>
                <a:defRPr/>
              </a:pPr>
              <a:t>‹#›</a:t>
            </a:fld>
            <a:endParaRPr lang="en-US"/>
          </a:p>
        </p:txBody>
      </p:sp>
    </p:spTree>
    <p:extLst>
      <p:ext uri="{BB962C8B-B14F-4D97-AF65-F5344CB8AC3E}">
        <p14:creationId xmlns:p14="http://schemas.microsoft.com/office/powerpoint/2010/main" val="104822826"/>
      </p:ext>
    </p:extLst>
  </p:cSld>
  <p:clrMapOvr>
    <a:masterClrMapping/>
  </p:clrMapOvr>
  <p:transition>
    <p:fade/>
  </p:transition>
</p:sldLayout>
</file>

<file path=ppt/slideLayouts/slideLayout4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4CE9916A-3BEE-624C-BD3E-A7397B1B9228}" type="slidenum">
              <a:rPr lang="en-US"/>
              <a:pPr>
                <a:defRPr/>
              </a:pPr>
              <a:t>‹#›</a:t>
            </a:fld>
            <a:endParaRPr lang="en-US"/>
          </a:p>
        </p:txBody>
      </p:sp>
    </p:spTree>
    <p:extLst>
      <p:ext uri="{BB962C8B-B14F-4D97-AF65-F5344CB8AC3E}">
        <p14:creationId xmlns:p14="http://schemas.microsoft.com/office/powerpoint/2010/main" val="1121771856"/>
      </p:ext>
    </p:extLst>
  </p:cSld>
  <p:clrMapOvr>
    <a:masterClrMapping/>
  </p:clrMapOvr>
  <p:transition>
    <p:fade/>
  </p:transition>
</p:sldLayout>
</file>

<file path=ppt/slideLayouts/slideLayout4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7"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9A60C4AD-681B-E24B-BE7A-F8D86540CB94}" type="slidenum">
              <a:rPr lang="en-US"/>
              <a:pPr>
                <a:defRPr/>
              </a:pPr>
              <a:t>‹#›</a:t>
            </a:fld>
            <a:endParaRPr lang="en-US"/>
          </a:p>
        </p:txBody>
      </p:sp>
    </p:spTree>
    <p:extLst>
      <p:ext uri="{BB962C8B-B14F-4D97-AF65-F5344CB8AC3E}">
        <p14:creationId xmlns:p14="http://schemas.microsoft.com/office/powerpoint/2010/main" val="1166300853"/>
      </p:ext>
    </p:extLst>
  </p:cSld>
  <p:clrMapOvr>
    <a:masterClrMapping/>
  </p:clrMapOvr>
  <p:transition>
    <p:fade/>
  </p:transition>
</p:sldLayout>
</file>

<file path=ppt/slideLayouts/slideLayout4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8"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9"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02C6420F-F156-3543-85F3-D59F202306EA}" type="slidenum">
              <a:rPr lang="en-US"/>
              <a:pPr>
                <a:defRPr/>
              </a:pPr>
              <a:t>‹#›</a:t>
            </a:fld>
            <a:endParaRPr lang="en-US"/>
          </a:p>
        </p:txBody>
      </p:sp>
    </p:spTree>
    <p:extLst>
      <p:ext uri="{BB962C8B-B14F-4D97-AF65-F5344CB8AC3E}">
        <p14:creationId xmlns:p14="http://schemas.microsoft.com/office/powerpoint/2010/main" val="2323035018"/>
      </p:ext>
    </p:extLst>
  </p:cSld>
  <p:clrMapOvr>
    <a:masterClrMapping/>
  </p:clrMapOvr>
  <p:transition>
    <p:fade/>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fld id="{BCAB94D4-1E26-9945-B2EC-9E7D5305C25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64298793"/>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4"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5"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E7C739E7-3B7E-4F43-810F-FF00FAB12373}" type="slidenum">
              <a:rPr lang="en-US"/>
              <a:pPr>
                <a:defRPr/>
              </a:pPr>
              <a:t>‹#›</a:t>
            </a:fld>
            <a:endParaRPr lang="en-US"/>
          </a:p>
        </p:txBody>
      </p:sp>
    </p:spTree>
    <p:extLst>
      <p:ext uri="{BB962C8B-B14F-4D97-AF65-F5344CB8AC3E}">
        <p14:creationId xmlns:p14="http://schemas.microsoft.com/office/powerpoint/2010/main" val="607279657"/>
      </p:ext>
    </p:extLst>
  </p:cSld>
  <p:clrMapOvr>
    <a:masterClrMapping/>
  </p:clrMapOvr>
  <p:transition>
    <p:fade/>
  </p:transition>
</p:sldLayout>
</file>

<file path=ppt/slideLayouts/slideLayout4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3"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4"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232C2A59-C39D-E544-86EE-36FB209E64DE}" type="slidenum">
              <a:rPr lang="en-US"/>
              <a:pPr>
                <a:defRPr/>
              </a:pPr>
              <a:t>‹#›</a:t>
            </a:fld>
            <a:endParaRPr lang="en-US"/>
          </a:p>
        </p:txBody>
      </p:sp>
    </p:spTree>
    <p:extLst>
      <p:ext uri="{BB962C8B-B14F-4D97-AF65-F5344CB8AC3E}">
        <p14:creationId xmlns:p14="http://schemas.microsoft.com/office/powerpoint/2010/main" val="3259436547"/>
      </p:ext>
    </p:extLst>
  </p:cSld>
  <p:clrMapOvr>
    <a:masterClrMapping/>
  </p:clrMapOvr>
  <p:transition>
    <p:fade/>
  </p:transition>
</p:sldLayout>
</file>

<file path=ppt/slideLayouts/slideLayout4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7"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13D97626-0D22-2045-98EF-5EC9076E2C02}" type="slidenum">
              <a:rPr lang="en-US"/>
              <a:pPr>
                <a:defRPr/>
              </a:pPr>
              <a:t>‹#›</a:t>
            </a:fld>
            <a:endParaRPr lang="en-US"/>
          </a:p>
        </p:txBody>
      </p:sp>
    </p:spTree>
    <p:extLst>
      <p:ext uri="{BB962C8B-B14F-4D97-AF65-F5344CB8AC3E}">
        <p14:creationId xmlns:p14="http://schemas.microsoft.com/office/powerpoint/2010/main" val="2487742737"/>
      </p:ext>
    </p:extLst>
  </p:cSld>
  <p:clrMapOvr>
    <a:masterClrMapping/>
  </p:clrMapOvr>
  <p:transition>
    <p:fade/>
  </p:transition>
</p:sldLayout>
</file>

<file path=ppt/slideLayouts/slideLayout4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7"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0E7348DC-1607-8C43-AB87-F6563C4EB774}" type="slidenum">
              <a:rPr lang="en-US"/>
              <a:pPr>
                <a:defRPr/>
              </a:pPr>
              <a:t>‹#›</a:t>
            </a:fld>
            <a:endParaRPr lang="en-US"/>
          </a:p>
        </p:txBody>
      </p:sp>
    </p:spTree>
    <p:extLst>
      <p:ext uri="{BB962C8B-B14F-4D97-AF65-F5344CB8AC3E}">
        <p14:creationId xmlns:p14="http://schemas.microsoft.com/office/powerpoint/2010/main" val="1326946372"/>
      </p:ext>
    </p:extLst>
  </p:cSld>
  <p:clrMapOvr>
    <a:masterClrMapping/>
  </p:clrMapOvr>
  <p:transition>
    <p:fade/>
  </p:transition>
</p:sldLayout>
</file>

<file path=ppt/slideLayouts/slideLayout4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0C633907-8892-6C41-A4B7-3707F8C55E9B}" type="slidenum">
              <a:rPr lang="en-US"/>
              <a:pPr>
                <a:defRPr/>
              </a:pPr>
              <a:t>‹#›</a:t>
            </a:fld>
            <a:endParaRPr lang="en-US"/>
          </a:p>
        </p:txBody>
      </p:sp>
    </p:spTree>
    <p:extLst>
      <p:ext uri="{BB962C8B-B14F-4D97-AF65-F5344CB8AC3E}">
        <p14:creationId xmlns:p14="http://schemas.microsoft.com/office/powerpoint/2010/main" val="1808426558"/>
      </p:ext>
    </p:extLst>
  </p:cSld>
  <p:clrMapOvr>
    <a:masterClrMapping/>
  </p:clrMapOvr>
  <p:transition>
    <p:fade/>
  </p:transition>
</p:sldLayout>
</file>

<file path=ppt/slideLayouts/slideLayout4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897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8975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1EDFD031-10C1-CE4E-A319-1AE4614A3119}" type="slidenum">
              <a:rPr lang="en-US"/>
              <a:pPr>
                <a:defRPr/>
              </a:pPr>
              <a:t>‹#›</a:t>
            </a:fld>
            <a:endParaRPr lang="en-US"/>
          </a:p>
        </p:txBody>
      </p:sp>
    </p:spTree>
    <p:extLst>
      <p:ext uri="{BB962C8B-B14F-4D97-AF65-F5344CB8AC3E}">
        <p14:creationId xmlns:p14="http://schemas.microsoft.com/office/powerpoint/2010/main" val="282233084"/>
      </p:ext>
    </p:extLst>
  </p:cSld>
  <p:clrMapOvr>
    <a:masterClrMapping/>
  </p:clrMapOvr>
  <p:transition>
    <p:fade/>
  </p:transition>
</p:sldLayout>
</file>

<file path=ppt/slideLayouts/slideLayout4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C38F876-6877-394F-92B4-66EAC72CF4D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007642395"/>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B1D5732-8521-9944-8056-6AA314CEDDB7}"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278712856"/>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1A1CF45-2140-FE40-99F5-F2CE039D56C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525674263"/>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F3BC3CF-458C-8842-86FC-C47FD38EB39E}"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93205407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fld id="{54B56769-3A51-444B-88EE-0FE8574799D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61614333"/>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DBDC84-D8D2-7B4C-8C2D-393F1B8CF677}"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402330056"/>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382FF5A-254B-334A-A83C-78FF60D3006F}"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851806199"/>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0051CF5-1D28-CC4F-935D-45ECC87C4E6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062084165"/>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C0A332F-A8D1-AA48-A751-D0F32532595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545580913"/>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0F104E1-DA72-1949-924E-4149584061E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071872225"/>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91ACBE3-C80F-D847-BE72-2B14C91CBB9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780309037"/>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6ECDBB4-98B5-0549-80C0-D026C0D2693C}"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701366327"/>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5"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FEE96BA-E3F5-5E42-8213-66DB6BB31845}"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2846266819"/>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5"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61B3698-C23A-8D4F-999C-9D4481159AA2}"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2446751216"/>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263525" y="1598613"/>
            <a:ext cx="3616325" cy="4497387"/>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032250" y="1598613"/>
            <a:ext cx="3617913" cy="4497387"/>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7"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3D46425-42DD-AF4D-B5C8-C370D0C7978C}"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2977612003"/>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fld id="{122C8C94-1F94-024F-81FF-BA1245038F1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907311440"/>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8"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9"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403E43A-9CF5-BE41-82D3-C55EF6BB4467}"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3244215014"/>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4"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5"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5DFA549-F874-F342-9E3B-88D7F68C156E}"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3326306826"/>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3"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4"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0B7E371-F1B7-5B44-AFCE-B81E779CB439}"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2050651267"/>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7"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3881C6A-4F55-8C41-AC67-9EEC545316C8}"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4097151502"/>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7"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D27B3E4-3D3F-EB42-B154-6E5E5489B90E}"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2389307526"/>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5"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19BBBD7-2207-9348-B662-AD61F5301184}"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3230488849"/>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827713" y="227013"/>
            <a:ext cx="1868487" cy="5868987"/>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219075" y="227013"/>
            <a:ext cx="5456238" cy="5868987"/>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5"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FCEC104-A653-6847-A784-9AD2425F1BE3}"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331280419"/>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688A7A20-900F-9743-842E-860DAF4CF426}" type="slidenum">
              <a:rPr lang="en-US"/>
              <a:pPr>
                <a:defRPr/>
              </a:pPr>
              <a:t>‹#›</a:t>
            </a:fld>
            <a:endParaRPr lang="en-US"/>
          </a:p>
        </p:txBody>
      </p:sp>
    </p:spTree>
    <p:extLst>
      <p:ext uri="{BB962C8B-B14F-4D97-AF65-F5344CB8AC3E}">
        <p14:creationId xmlns:p14="http://schemas.microsoft.com/office/powerpoint/2010/main" val="569835188"/>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F560DDAF-14EB-A94E-A207-A2619AEA87B9}" type="slidenum">
              <a:rPr lang="en-US"/>
              <a:pPr>
                <a:defRPr/>
              </a:pPr>
              <a:t>‹#›</a:t>
            </a:fld>
            <a:endParaRPr lang="en-US"/>
          </a:p>
        </p:txBody>
      </p:sp>
    </p:spTree>
    <p:extLst>
      <p:ext uri="{BB962C8B-B14F-4D97-AF65-F5344CB8AC3E}">
        <p14:creationId xmlns:p14="http://schemas.microsoft.com/office/powerpoint/2010/main" val="557398530"/>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8FB4D261-3CC0-3341-8703-74362322D1D9}" type="slidenum">
              <a:rPr lang="en-US"/>
              <a:pPr>
                <a:defRPr/>
              </a:pPr>
              <a:t>‹#›</a:t>
            </a:fld>
            <a:endParaRPr lang="en-US"/>
          </a:p>
        </p:txBody>
      </p:sp>
    </p:spTree>
    <p:extLst>
      <p:ext uri="{BB962C8B-B14F-4D97-AF65-F5344CB8AC3E}">
        <p14:creationId xmlns:p14="http://schemas.microsoft.com/office/powerpoint/2010/main" val="269418307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5"/>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5"/>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fld id="{8D2E2B3B-6DE0-3D4B-B660-D61B6792882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7168602"/>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748C15F3-C225-7347-AB78-0240EDD0C179}" type="slidenum">
              <a:rPr lang="en-US"/>
              <a:pPr>
                <a:defRPr/>
              </a:pPr>
              <a:t>‹#›</a:t>
            </a:fld>
            <a:endParaRPr lang="en-US"/>
          </a:p>
        </p:txBody>
      </p:sp>
    </p:spTree>
    <p:extLst>
      <p:ext uri="{BB962C8B-B14F-4D97-AF65-F5344CB8AC3E}">
        <p14:creationId xmlns:p14="http://schemas.microsoft.com/office/powerpoint/2010/main" val="2010593335"/>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p>
        </p:txBody>
      </p:sp>
      <p:sp>
        <p:nvSpPr>
          <p:cNvPr id="8" name="Footer Placeholder 4"/>
          <p:cNvSpPr>
            <a:spLocks noGrp="1"/>
          </p:cNvSpPr>
          <p:nvPr>
            <p:ph type="ftr" sz="quarter" idx="11"/>
          </p:nvPr>
        </p:nvSpPr>
        <p:spPr/>
        <p:txBody>
          <a:bodyPr/>
          <a:lstStyle>
            <a:lvl1pPr>
              <a:defRPr/>
            </a:lvl1pPr>
          </a:lstStyle>
          <a:p>
            <a:pPr>
              <a:defRPr/>
            </a:pPr>
            <a:endParaRPr lang="en-US"/>
          </a:p>
        </p:txBody>
      </p:sp>
      <p:sp>
        <p:nvSpPr>
          <p:cNvPr id="9" name="Slide Number Placeholder 5"/>
          <p:cNvSpPr>
            <a:spLocks noGrp="1"/>
          </p:cNvSpPr>
          <p:nvPr>
            <p:ph type="sldNum" sz="quarter" idx="12"/>
          </p:nvPr>
        </p:nvSpPr>
        <p:spPr/>
        <p:txBody>
          <a:bodyPr/>
          <a:lstStyle>
            <a:lvl1pPr>
              <a:defRPr/>
            </a:lvl1pPr>
          </a:lstStyle>
          <a:p>
            <a:pPr>
              <a:defRPr/>
            </a:pPr>
            <a:fld id="{2305628D-C9C9-4E4F-965C-DCA41CC26860}" type="slidenum">
              <a:rPr lang="en-US"/>
              <a:pPr>
                <a:defRPr/>
              </a:pPr>
              <a:t>‹#›</a:t>
            </a:fld>
            <a:endParaRPr lang="en-US"/>
          </a:p>
        </p:txBody>
      </p:sp>
    </p:spTree>
    <p:extLst>
      <p:ext uri="{BB962C8B-B14F-4D97-AF65-F5344CB8AC3E}">
        <p14:creationId xmlns:p14="http://schemas.microsoft.com/office/powerpoint/2010/main" val="245628210"/>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p>
        </p:txBody>
      </p:sp>
      <p:sp>
        <p:nvSpPr>
          <p:cNvPr id="4" name="Footer Placeholder 4"/>
          <p:cNvSpPr>
            <a:spLocks noGrp="1"/>
          </p:cNvSpPr>
          <p:nvPr>
            <p:ph type="ftr" sz="quarter" idx="11"/>
          </p:nvPr>
        </p:nvSpPr>
        <p:spPr/>
        <p:txBody>
          <a:bodyPr/>
          <a:lstStyle>
            <a:lvl1pPr>
              <a:defRPr/>
            </a:lvl1pPr>
          </a:lstStyle>
          <a:p>
            <a:pPr>
              <a:defRPr/>
            </a:pPr>
            <a:endParaRPr lang="en-US"/>
          </a:p>
        </p:txBody>
      </p:sp>
      <p:sp>
        <p:nvSpPr>
          <p:cNvPr id="5" name="Slide Number Placeholder 5"/>
          <p:cNvSpPr>
            <a:spLocks noGrp="1"/>
          </p:cNvSpPr>
          <p:nvPr>
            <p:ph type="sldNum" sz="quarter" idx="12"/>
          </p:nvPr>
        </p:nvSpPr>
        <p:spPr/>
        <p:txBody>
          <a:bodyPr/>
          <a:lstStyle>
            <a:lvl1pPr>
              <a:defRPr/>
            </a:lvl1pPr>
          </a:lstStyle>
          <a:p>
            <a:pPr>
              <a:defRPr/>
            </a:pPr>
            <a:fld id="{FBC0CD4F-501C-1A43-BFA3-946E92118E36}" type="slidenum">
              <a:rPr lang="en-US"/>
              <a:pPr>
                <a:defRPr/>
              </a:pPr>
              <a:t>‹#›</a:t>
            </a:fld>
            <a:endParaRPr lang="en-US"/>
          </a:p>
        </p:txBody>
      </p:sp>
    </p:spTree>
    <p:extLst>
      <p:ext uri="{BB962C8B-B14F-4D97-AF65-F5344CB8AC3E}">
        <p14:creationId xmlns:p14="http://schemas.microsoft.com/office/powerpoint/2010/main" val="2787308192"/>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a:lvl1pPr>
          </a:lstStyle>
          <a:p>
            <a:pPr>
              <a:defRPr/>
            </a:pPr>
            <a:fld id="{744A0AFE-B07A-5A43-9E2A-E81B575075CC}" type="slidenum">
              <a:rPr lang="en-US"/>
              <a:pPr>
                <a:defRPr/>
              </a:pPr>
              <a:t>‹#›</a:t>
            </a:fld>
            <a:endParaRPr lang="en-US"/>
          </a:p>
        </p:txBody>
      </p:sp>
    </p:spTree>
    <p:extLst>
      <p:ext uri="{BB962C8B-B14F-4D97-AF65-F5344CB8AC3E}">
        <p14:creationId xmlns:p14="http://schemas.microsoft.com/office/powerpoint/2010/main" val="3314546686"/>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D3106318-379A-EE41-B3C4-4852B114E499}" type="slidenum">
              <a:rPr lang="en-US"/>
              <a:pPr>
                <a:defRPr/>
              </a:pPr>
              <a:t>‹#›</a:t>
            </a:fld>
            <a:endParaRPr lang="en-US"/>
          </a:p>
        </p:txBody>
      </p:sp>
    </p:spTree>
    <p:extLst>
      <p:ext uri="{BB962C8B-B14F-4D97-AF65-F5344CB8AC3E}">
        <p14:creationId xmlns:p14="http://schemas.microsoft.com/office/powerpoint/2010/main" val="1325610486"/>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414C1E6F-9BCA-534C-B715-DDFC45D88869}" type="slidenum">
              <a:rPr lang="en-US"/>
              <a:pPr>
                <a:defRPr/>
              </a:pPr>
              <a:t>‹#›</a:t>
            </a:fld>
            <a:endParaRPr lang="en-US"/>
          </a:p>
        </p:txBody>
      </p:sp>
    </p:spTree>
    <p:extLst>
      <p:ext uri="{BB962C8B-B14F-4D97-AF65-F5344CB8AC3E}">
        <p14:creationId xmlns:p14="http://schemas.microsoft.com/office/powerpoint/2010/main" val="3334994063"/>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21E2F1AE-D14A-0A44-A5EE-35984699FF03}" type="slidenum">
              <a:rPr lang="en-US"/>
              <a:pPr>
                <a:defRPr/>
              </a:pPr>
              <a:t>‹#›</a:t>
            </a:fld>
            <a:endParaRPr lang="en-US"/>
          </a:p>
        </p:txBody>
      </p:sp>
    </p:spTree>
    <p:extLst>
      <p:ext uri="{BB962C8B-B14F-4D97-AF65-F5344CB8AC3E}">
        <p14:creationId xmlns:p14="http://schemas.microsoft.com/office/powerpoint/2010/main" val="1105315954"/>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3C83FF22-27BF-1042-A62D-73A52B56AFD2}" type="slidenum">
              <a:rPr lang="en-US"/>
              <a:pPr>
                <a:defRPr/>
              </a:pPr>
              <a:t>‹#›</a:t>
            </a:fld>
            <a:endParaRPr lang="en-US"/>
          </a:p>
        </p:txBody>
      </p:sp>
    </p:spTree>
    <p:extLst>
      <p:ext uri="{BB962C8B-B14F-4D97-AF65-F5344CB8AC3E}">
        <p14:creationId xmlns:p14="http://schemas.microsoft.com/office/powerpoint/2010/main" val="2071883553"/>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0D0861B7-005D-9442-8B89-72C243305602}" type="slidenum">
              <a:rPr lang="en-US"/>
              <a:pPr>
                <a:defRPr/>
              </a:pPr>
              <a:t>‹#›</a:t>
            </a:fld>
            <a:endParaRPr lang="en-US"/>
          </a:p>
        </p:txBody>
      </p:sp>
    </p:spTree>
    <p:extLst>
      <p:ext uri="{BB962C8B-B14F-4D97-AF65-F5344CB8AC3E}">
        <p14:creationId xmlns:p14="http://schemas.microsoft.com/office/powerpoint/2010/main" val="4053749574"/>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E57B9C38-E5D9-454F-89DA-9685938FF920}" type="slidenum">
              <a:rPr lang="en-US"/>
              <a:pPr>
                <a:defRPr/>
              </a:pPr>
              <a:t>‹#›</a:t>
            </a:fld>
            <a:endParaRPr lang="en-US"/>
          </a:p>
        </p:txBody>
      </p:sp>
    </p:spTree>
    <p:extLst>
      <p:ext uri="{BB962C8B-B14F-4D97-AF65-F5344CB8AC3E}">
        <p14:creationId xmlns:p14="http://schemas.microsoft.com/office/powerpoint/2010/main" val="1179744957"/>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8" name="Footer Placeholder 7"/>
          <p:cNvSpPr>
            <a:spLocks noGrp="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9" name="Slide Number Placeholder 8"/>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fld id="{CCBEF8EF-227C-2F41-A0E5-F730EF8A151A}"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981474873"/>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C9ACBED1-EFEE-AE45-8202-9309A62CA298}" type="slidenum">
              <a:rPr lang="en-US"/>
              <a:pPr>
                <a:defRPr/>
              </a:pPr>
              <a:t>‹#›</a:t>
            </a:fld>
            <a:endParaRPr lang="en-US"/>
          </a:p>
        </p:txBody>
      </p:sp>
    </p:spTree>
    <p:extLst>
      <p:ext uri="{BB962C8B-B14F-4D97-AF65-F5344CB8AC3E}">
        <p14:creationId xmlns:p14="http://schemas.microsoft.com/office/powerpoint/2010/main" val="596534978"/>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F34D6CAE-113C-254A-9F90-066A6B77DB7A}" type="slidenum">
              <a:rPr lang="en-US"/>
              <a:pPr>
                <a:defRPr/>
              </a:pPr>
              <a:t>‹#›</a:t>
            </a:fld>
            <a:endParaRPr lang="en-US"/>
          </a:p>
        </p:txBody>
      </p:sp>
    </p:spTree>
    <p:extLst>
      <p:ext uri="{BB962C8B-B14F-4D97-AF65-F5344CB8AC3E}">
        <p14:creationId xmlns:p14="http://schemas.microsoft.com/office/powerpoint/2010/main" val="395649497"/>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p>
        </p:txBody>
      </p:sp>
      <p:sp>
        <p:nvSpPr>
          <p:cNvPr id="8" name="Footer Placeholder 4"/>
          <p:cNvSpPr>
            <a:spLocks noGrp="1"/>
          </p:cNvSpPr>
          <p:nvPr>
            <p:ph type="ftr" sz="quarter" idx="11"/>
          </p:nvPr>
        </p:nvSpPr>
        <p:spPr/>
        <p:txBody>
          <a:bodyPr/>
          <a:lstStyle>
            <a:lvl1pPr>
              <a:defRPr/>
            </a:lvl1pPr>
          </a:lstStyle>
          <a:p>
            <a:pPr>
              <a:defRPr/>
            </a:pPr>
            <a:endParaRPr lang="en-US"/>
          </a:p>
        </p:txBody>
      </p:sp>
      <p:sp>
        <p:nvSpPr>
          <p:cNvPr id="9" name="Slide Number Placeholder 5"/>
          <p:cNvSpPr>
            <a:spLocks noGrp="1"/>
          </p:cNvSpPr>
          <p:nvPr>
            <p:ph type="sldNum" sz="quarter" idx="12"/>
          </p:nvPr>
        </p:nvSpPr>
        <p:spPr/>
        <p:txBody>
          <a:bodyPr/>
          <a:lstStyle>
            <a:lvl1pPr>
              <a:defRPr/>
            </a:lvl1pPr>
          </a:lstStyle>
          <a:p>
            <a:pPr>
              <a:defRPr/>
            </a:pPr>
            <a:fld id="{92DD299A-24D2-724D-B516-BB998F0FDBB2}" type="slidenum">
              <a:rPr lang="en-US"/>
              <a:pPr>
                <a:defRPr/>
              </a:pPr>
              <a:t>‹#›</a:t>
            </a:fld>
            <a:endParaRPr lang="en-US"/>
          </a:p>
        </p:txBody>
      </p:sp>
    </p:spTree>
    <p:extLst>
      <p:ext uri="{BB962C8B-B14F-4D97-AF65-F5344CB8AC3E}">
        <p14:creationId xmlns:p14="http://schemas.microsoft.com/office/powerpoint/2010/main" val="2268208436"/>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p>
        </p:txBody>
      </p:sp>
      <p:sp>
        <p:nvSpPr>
          <p:cNvPr id="4" name="Footer Placeholder 4"/>
          <p:cNvSpPr>
            <a:spLocks noGrp="1"/>
          </p:cNvSpPr>
          <p:nvPr>
            <p:ph type="ftr" sz="quarter" idx="11"/>
          </p:nvPr>
        </p:nvSpPr>
        <p:spPr/>
        <p:txBody>
          <a:bodyPr/>
          <a:lstStyle>
            <a:lvl1pPr>
              <a:defRPr/>
            </a:lvl1pPr>
          </a:lstStyle>
          <a:p>
            <a:pPr>
              <a:defRPr/>
            </a:pPr>
            <a:endParaRPr lang="en-US"/>
          </a:p>
        </p:txBody>
      </p:sp>
      <p:sp>
        <p:nvSpPr>
          <p:cNvPr id="5" name="Slide Number Placeholder 5"/>
          <p:cNvSpPr>
            <a:spLocks noGrp="1"/>
          </p:cNvSpPr>
          <p:nvPr>
            <p:ph type="sldNum" sz="quarter" idx="12"/>
          </p:nvPr>
        </p:nvSpPr>
        <p:spPr/>
        <p:txBody>
          <a:bodyPr/>
          <a:lstStyle>
            <a:lvl1pPr>
              <a:defRPr/>
            </a:lvl1pPr>
          </a:lstStyle>
          <a:p>
            <a:pPr>
              <a:defRPr/>
            </a:pPr>
            <a:fld id="{C102BAF8-6006-E34F-B496-3087A6348331}" type="slidenum">
              <a:rPr lang="en-US"/>
              <a:pPr>
                <a:defRPr/>
              </a:pPr>
              <a:t>‹#›</a:t>
            </a:fld>
            <a:endParaRPr lang="en-US"/>
          </a:p>
        </p:txBody>
      </p:sp>
    </p:spTree>
    <p:extLst>
      <p:ext uri="{BB962C8B-B14F-4D97-AF65-F5344CB8AC3E}">
        <p14:creationId xmlns:p14="http://schemas.microsoft.com/office/powerpoint/2010/main" val="1360212166"/>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a:lvl1pPr>
          </a:lstStyle>
          <a:p>
            <a:pPr>
              <a:defRPr/>
            </a:pPr>
            <a:fld id="{E7ECC10B-21E5-D448-A18C-093002DF9A9C}" type="slidenum">
              <a:rPr lang="en-US"/>
              <a:pPr>
                <a:defRPr/>
              </a:pPr>
              <a:t>‹#›</a:t>
            </a:fld>
            <a:endParaRPr lang="en-US"/>
          </a:p>
        </p:txBody>
      </p:sp>
    </p:spTree>
    <p:extLst>
      <p:ext uri="{BB962C8B-B14F-4D97-AF65-F5344CB8AC3E}">
        <p14:creationId xmlns:p14="http://schemas.microsoft.com/office/powerpoint/2010/main" val="213949563"/>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F873CC13-8A12-D84B-8ECE-A8FFDA69DA3B}" type="slidenum">
              <a:rPr lang="en-US"/>
              <a:pPr>
                <a:defRPr/>
              </a:pPr>
              <a:t>‹#›</a:t>
            </a:fld>
            <a:endParaRPr lang="en-US"/>
          </a:p>
        </p:txBody>
      </p:sp>
    </p:spTree>
    <p:extLst>
      <p:ext uri="{BB962C8B-B14F-4D97-AF65-F5344CB8AC3E}">
        <p14:creationId xmlns:p14="http://schemas.microsoft.com/office/powerpoint/2010/main" val="973165733"/>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DB4092A6-FF86-344F-8954-878BDDF6E1CF}" type="slidenum">
              <a:rPr lang="en-US"/>
              <a:pPr>
                <a:defRPr/>
              </a:pPr>
              <a:t>‹#›</a:t>
            </a:fld>
            <a:endParaRPr lang="en-US"/>
          </a:p>
        </p:txBody>
      </p:sp>
    </p:spTree>
    <p:extLst>
      <p:ext uri="{BB962C8B-B14F-4D97-AF65-F5344CB8AC3E}">
        <p14:creationId xmlns:p14="http://schemas.microsoft.com/office/powerpoint/2010/main" val="3854810367"/>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3A7536AF-913C-AE43-A5F2-BDF5B9687366}" type="slidenum">
              <a:rPr lang="en-US"/>
              <a:pPr>
                <a:defRPr/>
              </a:pPr>
              <a:t>‹#›</a:t>
            </a:fld>
            <a:endParaRPr lang="en-US"/>
          </a:p>
        </p:txBody>
      </p:sp>
    </p:spTree>
    <p:extLst>
      <p:ext uri="{BB962C8B-B14F-4D97-AF65-F5344CB8AC3E}">
        <p14:creationId xmlns:p14="http://schemas.microsoft.com/office/powerpoint/2010/main" val="2583760304"/>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2EE5FE91-BC02-3846-A64F-8CB807FF60F2}" type="slidenum">
              <a:rPr lang="en-US"/>
              <a:pPr>
                <a:defRPr/>
              </a:pPr>
              <a:t>‹#›</a:t>
            </a:fld>
            <a:endParaRPr lang="en-US"/>
          </a:p>
        </p:txBody>
      </p:sp>
    </p:spTree>
    <p:extLst>
      <p:ext uri="{BB962C8B-B14F-4D97-AF65-F5344CB8AC3E}">
        <p14:creationId xmlns:p14="http://schemas.microsoft.com/office/powerpoint/2010/main" val="4010068058"/>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1849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1849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DF41C68E-F85B-1141-AC00-81CF01A48411}" type="slidenum">
              <a:rPr lang="en-US" smtClean="0"/>
              <a:pPr>
                <a:defRPr/>
              </a:pPr>
              <a:t>‹#›</a:t>
            </a:fld>
            <a:endParaRPr lang="en-US" dirty="0"/>
          </a:p>
        </p:txBody>
      </p:sp>
    </p:spTree>
    <p:extLst>
      <p:ext uri="{BB962C8B-B14F-4D97-AF65-F5344CB8AC3E}">
        <p14:creationId xmlns:p14="http://schemas.microsoft.com/office/powerpoint/2010/main" val="284414483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4" name="Footer Placeholder 3"/>
          <p:cNvSpPr>
            <a:spLocks noGrp="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5" name="Slide Number Placeholder 4"/>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fld id="{358F6A1F-E9B0-F543-A0EC-C6F0B204CA7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295296015"/>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4F1E29C6-022A-0F49-B626-62DAF4AD54DA}" type="slidenum">
              <a:rPr lang="en-US" smtClean="0"/>
              <a:pPr>
                <a:defRPr/>
              </a:pPr>
              <a:t>‹#›</a:t>
            </a:fld>
            <a:endParaRPr lang="en-US" dirty="0"/>
          </a:p>
        </p:txBody>
      </p:sp>
    </p:spTree>
    <p:extLst>
      <p:ext uri="{BB962C8B-B14F-4D97-AF65-F5344CB8AC3E}">
        <p14:creationId xmlns:p14="http://schemas.microsoft.com/office/powerpoint/2010/main" val="1480954905"/>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40289E0-C1AB-F040-AA49-E3159A2DE2BC}" type="slidenum">
              <a:rPr lang="en-US" smtClean="0"/>
              <a:pPr>
                <a:defRPr/>
              </a:pPr>
              <a:t>‹#›</a:t>
            </a:fld>
            <a:endParaRPr lang="en-US" dirty="0"/>
          </a:p>
        </p:txBody>
      </p:sp>
    </p:spTree>
    <p:extLst>
      <p:ext uri="{BB962C8B-B14F-4D97-AF65-F5344CB8AC3E}">
        <p14:creationId xmlns:p14="http://schemas.microsoft.com/office/powerpoint/2010/main" val="2789977730"/>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364B12C2-C22D-A946-9D45-43AFD2882562}" type="slidenum">
              <a:rPr lang="en-US" smtClean="0"/>
              <a:pPr>
                <a:defRPr/>
              </a:pPr>
              <a:t>‹#›</a:t>
            </a:fld>
            <a:endParaRPr lang="en-US" dirty="0"/>
          </a:p>
        </p:txBody>
      </p:sp>
    </p:spTree>
    <p:extLst>
      <p:ext uri="{BB962C8B-B14F-4D97-AF65-F5344CB8AC3E}">
        <p14:creationId xmlns:p14="http://schemas.microsoft.com/office/powerpoint/2010/main" val="1962100898"/>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54F9706-2BD5-ED45-802F-F76FC2294FB7}" type="slidenum">
              <a:rPr lang="en-US" smtClean="0"/>
              <a:pPr>
                <a:defRPr/>
              </a:pPr>
              <a:t>‹#›</a:t>
            </a:fld>
            <a:endParaRPr lang="en-US" dirty="0"/>
          </a:p>
        </p:txBody>
      </p:sp>
    </p:spTree>
    <p:extLst>
      <p:ext uri="{BB962C8B-B14F-4D97-AF65-F5344CB8AC3E}">
        <p14:creationId xmlns:p14="http://schemas.microsoft.com/office/powerpoint/2010/main" val="1641772297"/>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2480D60B-DAA0-764F-B5CC-B423609ED6E2}" type="slidenum">
              <a:rPr lang="en-US" smtClean="0"/>
              <a:pPr>
                <a:defRPr/>
              </a:pPr>
              <a:t>‹#›</a:t>
            </a:fld>
            <a:endParaRPr lang="en-US" dirty="0"/>
          </a:p>
        </p:txBody>
      </p:sp>
    </p:spTree>
    <p:extLst>
      <p:ext uri="{BB962C8B-B14F-4D97-AF65-F5344CB8AC3E}">
        <p14:creationId xmlns:p14="http://schemas.microsoft.com/office/powerpoint/2010/main" val="2210495399"/>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1DA1C41-DB0D-EA49-B7B9-6F974A54B35D}" type="slidenum">
              <a:rPr lang="en-US" smtClean="0"/>
              <a:pPr>
                <a:defRPr/>
              </a:pPr>
              <a:t>‹#›</a:t>
            </a:fld>
            <a:endParaRPr lang="en-US" dirty="0"/>
          </a:p>
        </p:txBody>
      </p:sp>
    </p:spTree>
    <p:extLst>
      <p:ext uri="{BB962C8B-B14F-4D97-AF65-F5344CB8AC3E}">
        <p14:creationId xmlns:p14="http://schemas.microsoft.com/office/powerpoint/2010/main" val="499693147"/>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86879633-B47C-C143-A285-CD4D5F3A4442}" type="slidenum">
              <a:rPr lang="en-US" smtClean="0"/>
              <a:pPr>
                <a:defRPr/>
              </a:pPr>
              <a:t>‹#›</a:t>
            </a:fld>
            <a:endParaRPr lang="en-US" dirty="0"/>
          </a:p>
        </p:txBody>
      </p:sp>
    </p:spTree>
    <p:extLst>
      <p:ext uri="{BB962C8B-B14F-4D97-AF65-F5344CB8AC3E}">
        <p14:creationId xmlns:p14="http://schemas.microsoft.com/office/powerpoint/2010/main" val="1374621837"/>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D25FBB7F-BC7D-CF4D-B1C7-04C7AB165B78}" type="slidenum">
              <a:rPr lang="en-US" smtClean="0"/>
              <a:pPr>
                <a:defRPr/>
              </a:pPr>
              <a:t>‹#›</a:t>
            </a:fld>
            <a:endParaRPr lang="en-US" dirty="0"/>
          </a:p>
        </p:txBody>
      </p:sp>
    </p:spTree>
    <p:extLst>
      <p:ext uri="{BB962C8B-B14F-4D97-AF65-F5344CB8AC3E}">
        <p14:creationId xmlns:p14="http://schemas.microsoft.com/office/powerpoint/2010/main" val="1580154696"/>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5586951E-DAC4-1B49-B934-4548EFA254FE}" type="slidenum">
              <a:rPr lang="en-US" smtClean="0"/>
              <a:pPr>
                <a:defRPr/>
              </a:pPr>
              <a:t>‹#›</a:t>
            </a:fld>
            <a:endParaRPr lang="en-US" dirty="0"/>
          </a:p>
        </p:txBody>
      </p:sp>
    </p:spTree>
    <p:extLst>
      <p:ext uri="{BB962C8B-B14F-4D97-AF65-F5344CB8AC3E}">
        <p14:creationId xmlns:p14="http://schemas.microsoft.com/office/powerpoint/2010/main" val="77300684"/>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7A7BAAD3-506A-A34A-8623-96A97463BB7F}" type="slidenum">
              <a:rPr lang="en-US" smtClean="0"/>
              <a:pPr>
                <a:defRPr/>
              </a:pPr>
              <a:t>‹#›</a:t>
            </a:fld>
            <a:endParaRPr lang="en-US" dirty="0"/>
          </a:p>
        </p:txBody>
      </p:sp>
    </p:spTree>
    <p:extLst>
      <p:ext uri="{BB962C8B-B14F-4D97-AF65-F5344CB8AC3E}">
        <p14:creationId xmlns:p14="http://schemas.microsoft.com/office/powerpoint/2010/main" val="117124579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3" name="Footer Placeholder 2"/>
          <p:cNvSpPr>
            <a:spLocks noGrp="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fld id="{2749B17C-16A9-1D44-A356-0092BBB0A2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24393476"/>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defRPr>
            </a:lvl1pPr>
          </a:lstStyle>
          <a:p>
            <a:pPr lvl="0"/>
            <a:endParaRPr lang="en-US" noProof="0" dirty="0"/>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DBB9B0F6-D1BD-5746-BAFC-2A0C97FFB9CE}" type="slidenum">
              <a:rPr lang="en-US" smtClean="0"/>
              <a:pPr>
                <a:defRPr/>
              </a:pPr>
              <a:t>‹#›</a:t>
            </a:fld>
            <a:endParaRPr lang="en-US" dirty="0"/>
          </a:p>
        </p:txBody>
      </p:sp>
    </p:spTree>
    <p:extLst>
      <p:ext uri="{BB962C8B-B14F-4D97-AF65-F5344CB8AC3E}">
        <p14:creationId xmlns:p14="http://schemas.microsoft.com/office/powerpoint/2010/main" val="1608753259"/>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228600" y="3124200"/>
            <a:ext cx="8564563" cy="390525"/>
            <a:chOff x="144" y="1968"/>
            <a:chExt cx="5395" cy="246"/>
          </a:xfrm>
        </p:grpSpPr>
        <p:sp>
          <p:nvSpPr>
            <p:cNvPr id="5" name="Freeform 1027"/>
            <p:cNvSpPr>
              <a:spLocks/>
            </p:cNvSpPr>
            <p:nvPr userDrawn="1"/>
          </p:nvSpPr>
          <p:spPr bwMode="auto">
            <a:xfrm rot="-5400000" flipH="1" flipV="1">
              <a:off x="2794" y="-586"/>
              <a:ext cx="96" cy="5395"/>
            </a:xfrm>
            <a:custGeom>
              <a:avLst/>
              <a:gdLst>
                <a:gd name="T0" fmla="*/ 0 w 1699"/>
                <a:gd name="T1" fmla="*/ 1436 h 3264"/>
                <a:gd name="T2" fmla="*/ 1 w 1699"/>
                <a:gd name="T3" fmla="*/ 478 h 3264"/>
                <a:gd name="T4" fmla="*/ 1 w 1699"/>
                <a:gd name="T5" fmla="*/ 88 h 3264"/>
                <a:gd name="T6" fmla="*/ 3 w 1699"/>
                <a:gd name="T7" fmla="*/ 88 h 3264"/>
                <a:gd name="T8" fmla="*/ 4 w 1699"/>
                <a:gd name="T9" fmla="*/ 28 h 3264"/>
                <a:gd name="T10" fmla="*/ 5 w 1699"/>
                <a:gd name="T11" fmla="*/ 68 h 3264"/>
                <a:gd name="T12" fmla="*/ 5 w 1699"/>
                <a:gd name="T13" fmla="*/ 436 h 3264"/>
                <a:gd name="T14" fmla="*/ 5 w 1699"/>
                <a:gd name="T15" fmla="*/ 1109 h 3264"/>
                <a:gd name="T16" fmla="*/ 5 w 1699"/>
                <a:gd name="T17" fmla="*/ 2012 h 3264"/>
                <a:gd name="T18" fmla="*/ 5 w 1699"/>
                <a:gd name="T19" fmla="*/ 3215 h 3264"/>
                <a:gd name="T20" fmla="*/ 5 w 1699"/>
                <a:gd name="T21" fmla="*/ 4319 h 3264"/>
                <a:gd name="T22" fmla="*/ 5 w 1699"/>
                <a:gd name="T23" fmla="*/ 6097 h 3264"/>
                <a:gd name="T24" fmla="*/ 5 w 1699"/>
                <a:gd name="T25" fmla="*/ 7732 h 3264"/>
                <a:gd name="T26" fmla="*/ 5 w 1699"/>
                <a:gd name="T27" fmla="*/ 8347 h 3264"/>
                <a:gd name="T28" fmla="*/ 5 w 1699"/>
                <a:gd name="T29" fmla="*/ 8835 h 3264"/>
                <a:gd name="T30" fmla="*/ 4 w 1699"/>
                <a:gd name="T31" fmla="*/ 8835 h 3264"/>
                <a:gd name="T32" fmla="*/ 3 w 1699"/>
                <a:gd name="T33" fmla="*/ 8754 h 3264"/>
                <a:gd name="T34" fmla="*/ 2 w 1699"/>
                <a:gd name="T35" fmla="*/ 8876 h 3264"/>
                <a:gd name="T36" fmla="*/ 0 w 1699"/>
                <a:gd name="T37" fmla="*/ 8653 h 3264"/>
                <a:gd name="T38" fmla="*/ 0 w 1699"/>
                <a:gd name="T39" fmla="*/ 8059 h 3264"/>
                <a:gd name="T40" fmla="*/ 0 w 1699"/>
                <a:gd name="T41" fmla="*/ 7243 h 3264"/>
                <a:gd name="T42" fmla="*/ 0 w 1699"/>
                <a:gd name="T43" fmla="*/ 6097 h 3264"/>
                <a:gd name="T44" fmla="*/ 0 w 1699"/>
                <a:gd name="T45" fmla="*/ 4954 h 3264"/>
                <a:gd name="T46" fmla="*/ 0 w 1699"/>
                <a:gd name="T47" fmla="*/ 3440 h 3264"/>
                <a:gd name="T48" fmla="*/ 0 w 1699"/>
                <a:gd name="T49" fmla="*/ 2499 h 3264"/>
                <a:gd name="T50" fmla="*/ 0 w 1699"/>
                <a:gd name="T51" fmla="*/ 1436 h 326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99" h="3264">
                  <a:moveTo>
                    <a:pt x="91" y="526"/>
                  </a:moveTo>
                  <a:cubicBezTo>
                    <a:pt x="116" y="403"/>
                    <a:pt x="152" y="257"/>
                    <a:pt x="211" y="175"/>
                  </a:cubicBezTo>
                  <a:cubicBezTo>
                    <a:pt x="270" y="93"/>
                    <a:pt x="345" y="56"/>
                    <a:pt x="443" y="32"/>
                  </a:cubicBezTo>
                  <a:cubicBezTo>
                    <a:pt x="541" y="8"/>
                    <a:pt x="675" y="36"/>
                    <a:pt x="802" y="32"/>
                  </a:cubicBezTo>
                  <a:cubicBezTo>
                    <a:pt x="929" y="28"/>
                    <a:pt x="1093" y="11"/>
                    <a:pt x="1206" y="10"/>
                  </a:cubicBezTo>
                  <a:cubicBezTo>
                    <a:pt x="1319" y="9"/>
                    <a:pt x="1407" y="0"/>
                    <a:pt x="1482" y="25"/>
                  </a:cubicBezTo>
                  <a:cubicBezTo>
                    <a:pt x="1557" y="50"/>
                    <a:pt x="1626" y="97"/>
                    <a:pt x="1655" y="160"/>
                  </a:cubicBezTo>
                  <a:cubicBezTo>
                    <a:pt x="1684" y="223"/>
                    <a:pt x="1669" y="310"/>
                    <a:pt x="1655" y="406"/>
                  </a:cubicBezTo>
                  <a:cubicBezTo>
                    <a:pt x="1641" y="502"/>
                    <a:pt x="1587" y="608"/>
                    <a:pt x="1572" y="736"/>
                  </a:cubicBezTo>
                  <a:cubicBezTo>
                    <a:pt x="1557" y="864"/>
                    <a:pt x="1555" y="1036"/>
                    <a:pt x="1565" y="1177"/>
                  </a:cubicBezTo>
                  <a:cubicBezTo>
                    <a:pt x="1575" y="1318"/>
                    <a:pt x="1611" y="1405"/>
                    <a:pt x="1632" y="1581"/>
                  </a:cubicBezTo>
                  <a:cubicBezTo>
                    <a:pt x="1653" y="1757"/>
                    <a:pt x="1699" y="2024"/>
                    <a:pt x="1692" y="2232"/>
                  </a:cubicBezTo>
                  <a:cubicBezTo>
                    <a:pt x="1685" y="2440"/>
                    <a:pt x="1598" y="2693"/>
                    <a:pt x="1587" y="2830"/>
                  </a:cubicBezTo>
                  <a:cubicBezTo>
                    <a:pt x="1576" y="2967"/>
                    <a:pt x="1634" y="2988"/>
                    <a:pt x="1625" y="3055"/>
                  </a:cubicBezTo>
                  <a:cubicBezTo>
                    <a:pt x="1616" y="3122"/>
                    <a:pt x="1585" y="3204"/>
                    <a:pt x="1535" y="3234"/>
                  </a:cubicBezTo>
                  <a:cubicBezTo>
                    <a:pt x="1485" y="3264"/>
                    <a:pt x="1427" y="3239"/>
                    <a:pt x="1325" y="3234"/>
                  </a:cubicBezTo>
                  <a:cubicBezTo>
                    <a:pt x="1223" y="3229"/>
                    <a:pt x="1057" y="3202"/>
                    <a:pt x="921" y="3204"/>
                  </a:cubicBezTo>
                  <a:cubicBezTo>
                    <a:pt x="785" y="3206"/>
                    <a:pt x="641" y="3255"/>
                    <a:pt x="510" y="3249"/>
                  </a:cubicBezTo>
                  <a:cubicBezTo>
                    <a:pt x="379" y="3243"/>
                    <a:pt x="214" y="3217"/>
                    <a:pt x="136" y="3167"/>
                  </a:cubicBezTo>
                  <a:cubicBezTo>
                    <a:pt x="58" y="3117"/>
                    <a:pt x="45" y="3036"/>
                    <a:pt x="39" y="2950"/>
                  </a:cubicBezTo>
                  <a:cubicBezTo>
                    <a:pt x="33" y="2864"/>
                    <a:pt x="89" y="2771"/>
                    <a:pt x="99" y="2651"/>
                  </a:cubicBezTo>
                  <a:cubicBezTo>
                    <a:pt x="109" y="2531"/>
                    <a:pt x="114" y="2372"/>
                    <a:pt x="99" y="2232"/>
                  </a:cubicBezTo>
                  <a:cubicBezTo>
                    <a:pt x="84" y="2092"/>
                    <a:pt x="18" y="1975"/>
                    <a:pt x="9" y="1813"/>
                  </a:cubicBezTo>
                  <a:cubicBezTo>
                    <a:pt x="0" y="1651"/>
                    <a:pt x="37" y="1409"/>
                    <a:pt x="46" y="1259"/>
                  </a:cubicBezTo>
                  <a:cubicBezTo>
                    <a:pt x="55" y="1109"/>
                    <a:pt x="52" y="1036"/>
                    <a:pt x="61" y="915"/>
                  </a:cubicBezTo>
                  <a:cubicBezTo>
                    <a:pt x="70" y="794"/>
                    <a:pt x="66" y="649"/>
                    <a:pt x="91" y="526"/>
                  </a:cubicBez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l" eaLnBrk="0" hangingPunct="0"/>
              <a:endParaRPr lang="en-US" b="1" i="0" dirty="0">
                <a:solidFill>
                  <a:srgbClr val="000000"/>
                </a:solidFill>
                <a:latin typeface="Arial" panose="020B0604020202020204" pitchFamily="34" charset="0"/>
              </a:endParaRPr>
            </a:p>
          </p:txBody>
        </p:sp>
        <p:grpSp>
          <p:nvGrpSpPr>
            <p:cNvPr id="6" name="Group 1028"/>
            <p:cNvGrpSpPr>
              <a:grpSpLocks/>
            </p:cNvGrpSpPr>
            <p:nvPr userDrawn="1"/>
          </p:nvGrpSpPr>
          <p:grpSpPr bwMode="auto">
            <a:xfrm>
              <a:off x="2400" y="1968"/>
              <a:ext cx="768" cy="246"/>
              <a:chOff x="1797" y="3074"/>
              <a:chExt cx="2346" cy="655"/>
            </a:xfrm>
          </p:grpSpPr>
          <p:grpSp>
            <p:nvGrpSpPr>
              <p:cNvPr id="7" name="Group 1029"/>
              <p:cNvGrpSpPr>
                <a:grpSpLocks/>
              </p:cNvGrpSpPr>
              <p:nvPr/>
            </p:nvGrpSpPr>
            <p:grpSpPr bwMode="auto">
              <a:xfrm>
                <a:off x="1797" y="3074"/>
                <a:ext cx="2346" cy="655"/>
                <a:chOff x="1865" y="1810"/>
                <a:chExt cx="2346" cy="655"/>
              </a:xfrm>
            </p:grpSpPr>
            <p:sp>
              <p:nvSpPr>
                <p:cNvPr id="11" name="Freeform 1030"/>
                <p:cNvSpPr>
                  <a:spLocks/>
                </p:cNvSpPr>
                <p:nvPr/>
              </p:nvSpPr>
              <p:spPr bwMode="auto">
                <a:xfrm>
                  <a:off x="2051" y="2007"/>
                  <a:ext cx="2160" cy="458"/>
                </a:xfrm>
                <a:custGeom>
                  <a:avLst/>
                  <a:gdLst>
                    <a:gd name="T0" fmla="*/ 7 w 2161"/>
                    <a:gd name="T1" fmla="*/ 139 h 457"/>
                    <a:gd name="T2" fmla="*/ 89 w 2161"/>
                    <a:gd name="T3" fmla="*/ 268 h 457"/>
                    <a:gd name="T4" fmla="*/ 187 w 2161"/>
                    <a:gd name="T5" fmla="*/ 335 h 457"/>
                    <a:gd name="T6" fmla="*/ 351 w 2161"/>
                    <a:gd name="T7" fmla="*/ 305 h 457"/>
                    <a:gd name="T8" fmla="*/ 561 w 2161"/>
                    <a:gd name="T9" fmla="*/ 283 h 457"/>
                    <a:gd name="T10" fmla="*/ 852 w 2161"/>
                    <a:gd name="T11" fmla="*/ 261 h 457"/>
                    <a:gd name="T12" fmla="*/ 1165 w 2161"/>
                    <a:gd name="T13" fmla="*/ 261 h 457"/>
                    <a:gd name="T14" fmla="*/ 1539 w 2161"/>
                    <a:gd name="T15" fmla="*/ 320 h 457"/>
                    <a:gd name="T16" fmla="*/ 1756 w 2161"/>
                    <a:gd name="T17" fmla="*/ 403 h 457"/>
                    <a:gd name="T18" fmla="*/ 1905 w 2161"/>
                    <a:gd name="T19" fmla="*/ 455 h 457"/>
                    <a:gd name="T20" fmla="*/ 2047 w 2161"/>
                    <a:gd name="T21" fmla="*/ 425 h 457"/>
                    <a:gd name="T22" fmla="*/ 2107 w 2161"/>
                    <a:gd name="T23" fmla="*/ 350 h 457"/>
                    <a:gd name="T24" fmla="*/ 2107 w 2161"/>
                    <a:gd name="T25" fmla="*/ 253 h 457"/>
                    <a:gd name="T26" fmla="*/ 2002 w 2161"/>
                    <a:gd name="T27" fmla="*/ 154 h 457"/>
                    <a:gd name="T28" fmla="*/ 1165 w 2161"/>
                    <a:gd name="T29" fmla="*/ 27 h 457"/>
                    <a:gd name="T30" fmla="*/ 336 w 2161"/>
                    <a:gd name="T31" fmla="*/ 4 h 457"/>
                    <a:gd name="T32" fmla="*/ 52 w 2161"/>
                    <a:gd name="T33" fmla="*/ 49 h 457"/>
                    <a:gd name="T34" fmla="*/ 7 w 2161"/>
                    <a:gd name="T35" fmla="*/ 139 h 4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61" h="457">
                      <a:moveTo>
                        <a:pt x="7" y="139"/>
                      </a:moveTo>
                      <a:cubicBezTo>
                        <a:pt x="13" y="175"/>
                        <a:pt x="59" y="234"/>
                        <a:pt x="89" y="266"/>
                      </a:cubicBezTo>
                      <a:cubicBezTo>
                        <a:pt x="119" y="298"/>
                        <a:pt x="143" y="327"/>
                        <a:pt x="187" y="333"/>
                      </a:cubicBezTo>
                      <a:cubicBezTo>
                        <a:pt x="231" y="339"/>
                        <a:pt x="289" y="312"/>
                        <a:pt x="351" y="303"/>
                      </a:cubicBezTo>
                      <a:cubicBezTo>
                        <a:pt x="413" y="294"/>
                        <a:pt x="478" y="288"/>
                        <a:pt x="561" y="281"/>
                      </a:cubicBezTo>
                      <a:cubicBezTo>
                        <a:pt x="644" y="274"/>
                        <a:pt x="751" y="263"/>
                        <a:pt x="852" y="259"/>
                      </a:cubicBezTo>
                      <a:cubicBezTo>
                        <a:pt x="953" y="255"/>
                        <a:pt x="1052" y="249"/>
                        <a:pt x="1167" y="259"/>
                      </a:cubicBezTo>
                      <a:cubicBezTo>
                        <a:pt x="1282" y="269"/>
                        <a:pt x="1443" y="294"/>
                        <a:pt x="1541" y="318"/>
                      </a:cubicBezTo>
                      <a:cubicBezTo>
                        <a:pt x="1639" y="342"/>
                        <a:pt x="1697" y="379"/>
                        <a:pt x="1758" y="401"/>
                      </a:cubicBezTo>
                      <a:cubicBezTo>
                        <a:pt x="1819" y="423"/>
                        <a:pt x="1858" y="449"/>
                        <a:pt x="1907" y="453"/>
                      </a:cubicBezTo>
                      <a:cubicBezTo>
                        <a:pt x="1956" y="457"/>
                        <a:pt x="2015" y="440"/>
                        <a:pt x="2049" y="423"/>
                      </a:cubicBezTo>
                      <a:cubicBezTo>
                        <a:pt x="2083" y="406"/>
                        <a:pt x="2099" y="377"/>
                        <a:pt x="2109" y="348"/>
                      </a:cubicBezTo>
                      <a:cubicBezTo>
                        <a:pt x="2119" y="319"/>
                        <a:pt x="2127" y="283"/>
                        <a:pt x="2109" y="251"/>
                      </a:cubicBezTo>
                      <a:cubicBezTo>
                        <a:pt x="2091" y="219"/>
                        <a:pt x="2161" y="191"/>
                        <a:pt x="2004" y="154"/>
                      </a:cubicBezTo>
                      <a:cubicBezTo>
                        <a:pt x="1847" y="117"/>
                        <a:pt x="1445" y="52"/>
                        <a:pt x="1167" y="27"/>
                      </a:cubicBezTo>
                      <a:cubicBezTo>
                        <a:pt x="889" y="2"/>
                        <a:pt x="522" y="0"/>
                        <a:pt x="336" y="4"/>
                      </a:cubicBezTo>
                      <a:cubicBezTo>
                        <a:pt x="150" y="8"/>
                        <a:pt x="104" y="27"/>
                        <a:pt x="52" y="49"/>
                      </a:cubicBezTo>
                      <a:cubicBezTo>
                        <a:pt x="0" y="71"/>
                        <a:pt x="1" y="103"/>
                        <a:pt x="7" y="139"/>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l" eaLnBrk="0" hangingPunct="0"/>
                  <a:endParaRPr lang="en-US" b="1" i="0" dirty="0">
                    <a:solidFill>
                      <a:srgbClr val="000000"/>
                    </a:solidFill>
                    <a:latin typeface="Arial" panose="020B0604020202020204" pitchFamily="34" charset="0"/>
                  </a:endParaRPr>
                </a:p>
              </p:txBody>
            </p:sp>
            <p:sp>
              <p:nvSpPr>
                <p:cNvPr id="12" name="Freeform 1031"/>
                <p:cNvSpPr>
                  <a:spLocks/>
                </p:cNvSpPr>
                <p:nvPr/>
              </p:nvSpPr>
              <p:spPr bwMode="auto">
                <a:xfrm>
                  <a:off x="1865" y="1810"/>
                  <a:ext cx="2340" cy="586"/>
                </a:xfrm>
                <a:custGeom>
                  <a:avLst/>
                  <a:gdLst>
                    <a:gd name="T0" fmla="*/ 506 w 2341"/>
                    <a:gd name="T1" fmla="*/ 443 h 585"/>
                    <a:gd name="T2" fmla="*/ 274 w 2341"/>
                    <a:gd name="T3" fmla="*/ 517 h 585"/>
                    <a:gd name="T4" fmla="*/ 72 w 2341"/>
                    <a:gd name="T5" fmla="*/ 488 h 585"/>
                    <a:gd name="T6" fmla="*/ 5 w 2341"/>
                    <a:gd name="T7" fmla="*/ 375 h 585"/>
                    <a:gd name="T8" fmla="*/ 43 w 2341"/>
                    <a:gd name="T9" fmla="*/ 224 h 585"/>
                    <a:gd name="T10" fmla="*/ 215 w 2341"/>
                    <a:gd name="T11" fmla="*/ 89 h 585"/>
                    <a:gd name="T12" fmla="*/ 476 w 2341"/>
                    <a:gd name="T13" fmla="*/ 52 h 585"/>
                    <a:gd name="T14" fmla="*/ 731 w 2341"/>
                    <a:gd name="T15" fmla="*/ 74 h 585"/>
                    <a:gd name="T16" fmla="*/ 1090 w 2341"/>
                    <a:gd name="T17" fmla="*/ 37 h 585"/>
                    <a:gd name="T18" fmla="*/ 1365 w 2341"/>
                    <a:gd name="T19" fmla="*/ 7 h 585"/>
                    <a:gd name="T20" fmla="*/ 1776 w 2341"/>
                    <a:gd name="T21" fmla="*/ 7 h 585"/>
                    <a:gd name="T22" fmla="*/ 2202 w 2341"/>
                    <a:gd name="T23" fmla="*/ 52 h 585"/>
                    <a:gd name="T24" fmla="*/ 2285 w 2341"/>
                    <a:gd name="T25" fmla="*/ 111 h 585"/>
                    <a:gd name="T26" fmla="*/ 2330 w 2341"/>
                    <a:gd name="T27" fmla="*/ 246 h 585"/>
                    <a:gd name="T28" fmla="*/ 2337 w 2341"/>
                    <a:gd name="T29" fmla="*/ 375 h 585"/>
                    <a:gd name="T30" fmla="*/ 2322 w 2341"/>
                    <a:gd name="T31" fmla="*/ 458 h 585"/>
                    <a:gd name="T32" fmla="*/ 2337 w 2341"/>
                    <a:gd name="T33" fmla="*/ 540 h 585"/>
                    <a:gd name="T34" fmla="*/ 2307 w 2341"/>
                    <a:gd name="T35" fmla="*/ 585 h 585"/>
                    <a:gd name="T36" fmla="*/ 2232 w 2341"/>
                    <a:gd name="T37" fmla="*/ 555 h 585"/>
                    <a:gd name="T38" fmla="*/ 2060 w 2341"/>
                    <a:gd name="T39" fmla="*/ 488 h 585"/>
                    <a:gd name="T40" fmla="*/ 1776 w 2341"/>
                    <a:gd name="T41" fmla="*/ 450 h 585"/>
                    <a:gd name="T42" fmla="*/ 1611 w 2341"/>
                    <a:gd name="T43" fmla="*/ 450 h 585"/>
                    <a:gd name="T44" fmla="*/ 1327 w 2341"/>
                    <a:gd name="T45" fmla="*/ 420 h 585"/>
                    <a:gd name="T46" fmla="*/ 1193 w 2341"/>
                    <a:gd name="T47" fmla="*/ 413 h 585"/>
                    <a:gd name="T48" fmla="*/ 895 w 2341"/>
                    <a:gd name="T49" fmla="*/ 428 h 585"/>
                    <a:gd name="T50" fmla="*/ 671 w 2341"/>
                    <a:gd name="T51" fmla="*/ 413 h 585"/>
                    <a:gd name="T52" fmla="*/ 506 w 2341"/>
                    <a:gd name="T53" fmla="*/ 443 h 58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341" h="585">
                      <a:moveTo>
                        <a:pt x="506" y="441"/>
                      </a:moveTo>
                      <a:cubicBezTo>
                        <a:pt x="440" y="458"/>
                        <a:pt x="346" y="507"/>
                        <a:pt x="274" y="515"/>
                      </a:cubicBezTo>
                      <a:cubicBezTo>
                        <a:pt x="202" y="523"/>
                        <a:pt x="117" y="510"/>
                        <a:pt x="72" y="486"/>
                      </a:cubicBezTo>
                      <a:cubicBezTo>
                        <a:pt x="27" y="462"/>
                        <a:pt x="10" y="417"/>
                        <a:pt x="5" y="373"/>
                      </a:cubicBezTo>
                      <a:cubicBezTo>
                        <a:pt x="0" y="329"/>
                        <a:pt x="8" y="271"/>
                        <a:pt x="43" y="224"/>
                      </a:cubicBezTo>
                      <a:cubicBezTo>
                        <a:pt x="78" y="177"/>
                        <a:pt x="143" y="118"/>
                        <a:pt x="215" y="89"/>
                      </a:cubicBezTo>
                      <a:cubicBezTo>
                        <a:pt x="287" y="60"/>
                        <a:pt x="390" y="55"/>
                        <a:pt x="476" y="52"/>
                      </a:cubicBezTo>
                      <a:cubicBezTo>
                        <a:pt x="562" y="49"/>
                        <a:pt x="629" y="77"/>
                        <a:pt x="731" y="74"/>
                      </a:cubicBezTo>
                      <a:cubicBezTo>
                        <a:pt x="833" y="71"/>
                        <a:pt x="984" y="48"/>
                        <a:pt x="1090" y="37"/>
                      </a:cubicBezTo>
                      <a:cubicBezTo>
                        <a:pt x="1196" y="26"/>
                        <a:pt x="1252" y="12"/>
                        <a:pt x="1367" y="7"/>
                      </a:cubicBezTo>
                      <a:cubicBezTo>
                        <a:pt x="1482" y="2"/>
                        <a:pt x="1639" y="0"/>
                        <a:pt x="1778" y="7"/>
                      </a:cubicBezTo>
                      <a:cubicBezTo>
                        <a:pt x="1917" y="14"/>
                        <a:pt x="2119" y="35"/>
                        <a:pt x="2204" y="52"/>
                      </a:cubicBezTo>
                      <a:cubicBezTo>
                        <a:pt x="2289" y="69"/>
                        <a:pt x="2266" y="79"/>
                        <a:pt x="2287" y="111"/>
                      </a:cubicBezTo>
                      <a:cubicBezTo>
                        <a:pt x="2308" y="143"/>
                        <a:pt x="2323" y="202"/>
                        <a:pt x="2332" y="246"/>
                      </a:cubicBezTo>
                      <a:cubicBezTo>
                        <a:pt x="2341" y="290"/>
                        <a:pt x="2340" y="338"/>
                        <a:pt x="2339" y="373"/>
                      </a:cubicBezTo>
                      <a:cubicBezTo>
                        <a:pt x="2338" y="408"/>
                        <a:pt x="2324" y="429"/>
                        <a:pt x="2324" y="456"/>
                      </a:cubicBezTo>
                      <a:cubicBezTo>
                        <a:pt x="2324" y="483"/>
                        <a:pt x="2341" y="517"/>
                        <a:pt x="2339" y="538"/>
                      </a:cubicBezTo>
                      <a:cubicBezTo>
                        <a:pt x="2337" y="559"/>
                        <a:pt x="2326" y="581"/>
                        <a:pt x="2309" y="583"/>
                      </a:cubicBezTo>
                      <a:cubicBezTo>
                        <a:pt x="2292" y="585"/>
                        <a:pt x="2275" y="569"/>
                        <a:pt x="2234" y="553"/>
                      </a:cubicBezTo>
                      <a:cubicBezTo>
                        <a:pt x="2193" y="537"/>
                        <a:pt x="2138" y="504"/>
                        <a:pt x="2062" y="486"/>
                      </a:cubicBezTo>
                      <a:cubicBezTo>
                        <a:pt x="1986" y="468"/>
                        <a:pt x="1853" y="454"/>
                        <a:pt x="1778" y="448"/>
                      </a:cubicBezTo>
                      <a:cubicBezTo>
                        <a:pt x="1703" y="442"/>
                        <a:pt x="1688" y="453"/>
                        <a:pt x="1613" y="448"/>
                      </a:cubicBezTo>
                      <a:cubicBezTo>
                        <a:pt x="1538" y="443"/>
                        <a:pt x="1399" y="424"/>
                        <a:pt x="1329" y="418"/>
                      </a:cubicBezTo>
                      <a:cubicBezTo>
                        <a:pt x="1259" y="412"/>
                        <a:pt x="1267" y="410"/>
                        <a:pt x="1195" y="411"/>
                      </a:cubicBezTo>
                      <a:cubicBezTo>
                        <a:pt x="1123" y="412"/>
                        <a:pt x="982" y="426"/>
                        <a:pt x="895" y="426"/>
                      </a:cubicBezTo>
                      <a:cubicBezTo>
                        <a:pt x="808" y="426"/>
                        <a:pt x="738" y="410"/>
                        <a:pt x="671" y="411"/>
                      </a:cubicBezTo>
                      <a:cubicBezTo>
                        <a:pt x="604" y="412"/>
                        <a:pt x="572" y="424"/>
                        <a:pt x="506" y="441"/>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l" eaLnBrk="0" hangingPunct="0"/>
                  <a:endParaRPr lang="en-US" b="1" i="0" dirty="0">
                    <a:solidFill>
                      <a:srgbClr val="000000"/>
                    </a:solidFill>
                    <a:latin typeface="Arial" panose="020B0604020202020204" pitchFamily="34" charset="0"/>
                  </a:endParaRPr>
                </a:p>
              </p:txBody>
            </p:sp>
          </p:grpSp>
          <p:sp>
            <p:nvSpPr>
              <p:cNvPr id="8" name="Freeform 1032"/>
              <p:cNvSpPr>
                <a:spLocks/>
              </p:cNvSpPr>
              <p:nvPr/>
            </p:nvSpPr>
            <p:spPr bwMode="auto">
              <a:xfrm>
                <a:off x="1864" y="3173"/>
                <a:ext cx="898" cy="397"/>
              </a:xfrm>
              <a:custGeom>
                <a:avLst/>
                <a:gdLst>
                  <a:gd name="T0" fmla="*/ 247 w 898"/>
                  <a:gd name="T1" fmla="*/ 397 h 397"/>
                  <a:gd name="T2" fmla="*/ 239 w 898"/>
                  <a:gd name="T3" fmla="*/ 269 h 397"/>
                  <a:gd name="T4" fmla="*/ 142 w 898"/>
                  <a:gd name="T5" fmla="*/ 307 h 397"/>
                  <a:gd name="T6" fmla="*/ 0 w 898"/>
                  <a:gd name="T7" fmla="*/ 299 h 397"/>
                  <a:gd name="T8" fmla="*/ 120 w 898"/>
                  <a:gd name="T9" fmla="*/ 262 h 397"/>
                  <a:gd name="T10" fmla="*/ 224 w 898"/>
                  <a:gd name="T11" fmla="*/ 202 h 397"/>
                  <a:gd name="T12" fmla="*/ 209 w 898"/>
                  <a:gd name="T13" fmla="*/ 67 h 397"/>
                  <a:gd name="T14" fmla="*/ 232 w 898"/>
                  <a:gd name="T15" fmla="*/ 0 h 397"/>
                  <a:gd name="T16" fmla="*/ 292 w 898"/>
                  <a:gd name="T17" fmla="*/ 90 h 397"/>
                  <a:gd name="T18" fmla="*/ 314 w 898"/>
                  <a:gd name="T19" fmla="*/ 187 h 397"/>
                  <a:gd name="T20" fmla="*/ 486 w 898"/>
                  <a:gd name="T21" fmla="*/ 135 h 397"/>
                  <a:gd name="T22" fmla="*/ 651 w 898"/>
                  <a:gd name="T23" fmla="*/ 112 h 397"/>
                  <a:gd name="T24" fmla="*/ 898 w 898"/>
                  <a:gd name="T25" fmla="*/ 82 h 397"/>
                  <a:gd name="T26" fmla="*/ 748 w 898"/>
                  <a:gd name="T27" fmla="*/ 150 h 397"/>
                  <a:gd name="T28" fmla="*/ 464 w 898"/>
                  <a:gd name="T29" fmla="*/ 187 h 397"/>
                  <a:gd name="T30" fmla="*/ 314 w 898"/>
                  <a:gd name="T31" fmla="*/ 232 h 397"/>
                  <a:gd name="T32" fmla="*/ 322 w 898"/>
                  <a:gd name="T33" fmla="*/ 374 h 397"/>
                  <a:gd name="T34" fmla="*/ 247 w 898"/>
                  <a:gd name="T35" fmla="*/ 397 h 3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98" h="397">
                    <a:moveTo>
                      <a:pt x="247" y="397"/>
                    </a:moveTo>
                    <a:lnTo>
                      <a:pt x="239" y="269"/>
                    </a:lnTo>
                    <a:lnTo>
                      <a:pt x="142" y="307"/>
                    </a:lnTo>
                    <a:lnTo>
                      <a:pt x="0" y="299"/>
                    </a:lnTo>
                    <a:lnTo>
                      <a:pt x="120" y="262"/>
                    </a:lnTo>
                    <a:lnTo>
                      <a:pt x="224" y="202"/>
                    </a:lnTo>
                    <a:lnTo>
                      <a:pt x="209" y="67"/>
                    </a:lnTo>
                    <a:lnTo>
                      <a:pt x="232" y="0"/>
                    </a:lnTo>
                    <a:lnTo>
                      <a:pt x="292" y="90"/>
                    </a:lnTo>
                    <a:lnTo>
                      <a:pt x="314" y="187"/>
                    </a:lnTo>
                    <a:lnTo>
                      <a:pt x="486" y="135"/>
                    </a:lnTo>
                    <a:lnTo>
                      <a:pt x="651" y="112"/>
                    </a:lnTo>
                    <a:lnTo>
                      <a:pt x="898" y="82"/>
                    </a:lnTo>
                    <a:lnTo>
                      <a:pt x="748" y="150"/>
                    </a:lnTo>
                    <a:lnTo>
                      <a:pt x="464" y="187"/>
                    </a:lnTo>
                    <a:lnTo>
                      <a:pt x="314" y="232"/>
                    </a:lnTo>
                    <a:lnTo>
                      <a:pt x="322" y="374"/>
                    </a:lnTo>
                    <a:lnTo>
                      <a:pt x="247" y="397"/>
                    </a:lnTo>
                    <a:close/>
                  </a:path>
                </a:pathLst>
              </a:cu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l" eaLnBrk="0" hangingPunct="0"/>
                <a:endParaRPr lang="en-US" b="1" i="0" dirty="0">
                  <a:solidFill>
                    <a:srgbClr val="000000"/>
                  </a:solidFill>
                  <a:latin typeface="Arial" panose="020B0604020202020204" pitchFamily="34" charset="0"/>
                </a:endParaRPr>
              </a:p>
            </p:txBody>
          </p:sp>
          <p:sp>
            <p:nvSpPr>
              <p:cNvPr id="9" name="Freeform 1033"/>
              <p:cNvSpPr>
                <a:spLocks/>
              </p:cNvSpPr>
              <p:nvPr/>
            </p:nvSpPr>
            <p:spPr bwMode="auto">
              <a:xfrm>
                <a:off x="3352" y="3074"/>
                <a:ext cx="156" cy="338"/>
              </a:xfrm>
              <a:custGeom>
                <a:avLst/>
                <a:gdLst>
                  <a:gd name="T0" fmla="*/ 88 w 157"/>
                  <a:gd name="T1" fmla="*/ 8 h 337"/>
                  <a:gd name="T2" fmla="*/ 155 w 157"/>
                  <a:gd name="T3" fmla="*/ 197 h 337"/>
                  <a:gd name="T4" fmla="*/ 140 w 157"/>
                  <a:gd name="T5" fmla="*/ 339 h 337"/>
                  <a:gd name="T6" fmla="*/ 0 w 157"/>
                  <a:gd name="T7" fmla="*/ 0 h 337"/>
                  <a:gd name="T8" fmla="*/ 88 w 157"/>
                  <a:gd name="T9" fmla="*/ 8 h 3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7" h="337">
                    <a:moveTo>
                      <a:pt x="90" y="8"/>
                    </a:moveTo>
                    <a:lnTo>
                      <a:pt x="157" y="195"/>
                    </a:lnTo>
                    <a:lnTo>
                      <a:pt x="142" y="337"/>
                    </a:lnTo>
                    <a:lnTo>
                      <a:pt x="0" y="0"/>
                    </a:lnTo>
                    <a:lnTo>
                      <a:pt x="90" y="8"/>
                    </a:lnTo>
                    <a:close/>
                  </a:path>
                </a:pathLst>
              </a:custGeom>
              <a:solidFill>
                <a:schemeClr val="folHlink"/>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1" i="0" dirty="0">
                  <a:solidFill>
                    <a:srgbClr val="000000"/>
                  </a:solidFill>
                  <a:latin typeface="Arial" panose="020B0604020202020204" pitchFamily="34" charset="0"/>
                </a:endParaRPr>
              </a:p>
            </p:txBody>
          </p:sp>
          <p:sp>
            <p:nvSpPr>
              <p:cNvPr id="10" name="Freeform 1034"/>
              <p:cNvSpPr>
                <a:spLocks/>
              </p:cNvSpPr>
              <p:nvPr/>
            </p:nvSpPr>
            <p:spPr bwMode="auto">
              <a:xfrm>
                <a:off x="3306" y="3127"/>
                <a:ext cx="809" cy="397"/>
              </a:xfrm>
              <a:custGeom>
                <a:avLst/>
                <a:gdLst>
                  <a:gd name="T0" fmla="*/ 0 w 808"/>
                  <a:gd name="T1" fmla="*/ 368 h 396"/>
                  <a:gd name="T2" fmla="*/ 105 w 808"/>
                  <a:gd name="T3" fmla="*/ 368 h 396"/>
                  <a:gd name="T4" fmla="*/ 255 w 808"/>
                  <a:gd name="T5" fmla="*/ 308 h 396"/>
                  <a:gd name="T6" fmla="*/ 473 w 808"/>
                  <a:gd name="T7" fmla="*/ 112 h 396"/>
                  <a:gd name="T8" fmla="*/ 307 w 808"/>
                  <a:gd name="T9" fmla="*/ 67 h 396"/>
                  <a:gd name="T10" fmla="*/ 232 w 808"/>
                  <a:gd name="T11" fmla="*/ 22 h 396"/>
                  <a:gd name="T12" fmla="*/ 352 w 808"/>
                  <a:gd name="T13" fmla="*/ 22 h 396"/>
                  <a:gd name="T14" fmla="*/ 526 w 808"/>
                  <a:gd name="T15" fmla="*/ 74 h 396"/>
                  <a:gd name="T16" fmla="*/ 623 w 808"/>
                  <a:gd name="T17" fmla="*/ 0 h 396"/>
                  <a:gd name="T18" fmla="*/ 683 w 808"/>
                  <a:gd name="T19" fmla="*/ 0 h 396"/>
                  <a:gd name="T20" fmla="*/ 578 w 808"/>
                  <a:gd name="T21" fmla="*/ 82 h 396"/>
                  <a:gd name="T22" fmla="*/ 803 w 808"/>
                  <a:gd name="T23" fmla="*/ 134 h 396"/>
                  <a:gd name="T24" fmla="*/ 810 w 808"/>
                  <a:gd name="T25" fmla="*/ 211 h 396"/>
                  <a:gd name="T26" fmla="*/ 518 w 808"/>
                  <a:gd name="T27" fmla="*/ 134 h 396"/>
                  <a:gd name="T28" fmla="*/ 344 w 808"/>
                  <a:gd name="T29" fmla="*/ 293 h 396"/>
                  <a:gd name="T30" fmla="*/ 277 w 808"/>
                  <a:gd name="T31" fmla="*/ 346 h 396"/>
                  <a:gd name="T32" fmla="*/ 157 w 808"/>
                  <a:gd name="T33" fmla="*/ 398 h 396"/>
                  <a:gd name="T34" fmla="*/ 0 w 808"/>
                  <a:gd name="T35" fmla="*/ 368 h 3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08" h="396">
                    <a:moveTo>
                      <a:pt x="0" y="366"/>
                    </a:moveTo>
                    <a:lnTo>
                      <a:pt x="105" y="366"/>
                    </a:lnTo>
                    <a:lnTo>
                      <a:pt x="255" y="306"/>
                    </a:lnTo>
                    <a:lnTo>
                      <a:pt x="471" y="112"/>
                    </a:lnTo>
                    <a:lnTo>
                      <a:pt x="307" y="67"/>
                    </a:lnTo>
                    <a:lnTo>
                      <a:pt x="232" y="22"/>
                    </a:lnTo>
                    <a:lnTo>
                      <a:pt x="352" y="22"/>
                    </a:lnTo>
                    <a:lnTo>
                      <a:pt x="524" y="74"/>
                    </a:lnTo>
                    <a:lnTo>
                      <a:pt x="621" y="0"/>
                    </a:lnTo>
                    <a:lnTo>
                      <a:pt x="681" y="0"/>
                    </a:lnTo>
                    <a:lnTo>
                      <a:pt x="576" y="82"/>
                    </a:lnTo>
                    <a:lnTo>
                      <a:pt x="801" y="134"/>
                    </a:lnTo>
                    <a:lnTo>
                      <a:pt x="808" y="209"/>
                    </a:lnTo>
                    <a:lnTo>
                      <a:pt x="516" y="134"/>
                    </a:lnTo>
                    <a:lnTo>
                      <a:pt x="344" y="291"/>
                    </a:lnTo>
                    <a:lnTo>
                      <a:pt x="277" y="344"/>
                    </a:lnTo>
                    <a:lnTo>
                      <a:pt x="157" y="396"/>
                    </a:lnTo>
                    <a:lnTo>
                      <a:pt x="0" y="366"/>
                    </a:lnTo>
                    <a:close/>
                  </a:path>
                </a:pathLst>
              </a:custGeom>
              <a:solidFill>
                <a:schemeClr val="folHlink"/>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1" i="0" dirty="0">
                  <a:solidFill>
                    <a:srgbClr val="000000"/>
                  </a:solidFill>
                  <a:latin typeface="Arial" panose="020B0604020202020204" pitchFamily="34" charset="0"/>
                </a:endParaRPr>
              </a:p>
            </p:txBody>
          </p:sp>
        </p:grpSp>
      </p:grpSp>
      <p:sp>
        <p:nvSpPr>
          <p:cNvPr id="201739" name="Rectangle 1035"/>
          <p:cNvSpPr>
            <a:spLocks noGrp="1" noChangeArrowheads="1"/>
          </p:cNvSpPr>
          <p:nvPr>
            <p:ph type="ctrTitle"/>
          </p:nvPr>
        </p:nvSpPr>
        <p:spPr>
          <a:xfrm>
            <a:off x="685800" y="1416050"/>
            <a:ext cx="7772400" cy="1403350"/>
          </a:xfrm>
        </p:spPr>
        <p:txBody>
          <a:bodyPr anchor="b"/>
          <a:lstStyle>
            <a:lvl1pPr algn="ctr">
              <a:defRPr/>
            </a:lvl1pPr>
          </a:lstStyle>
          <a:p>
            <a:r>
              <a:rPr lang="en-US"/>
              <a:t>Click to edit Master title style</a:t>
            </a:r>
          </a:p>
        </p:txBody>
      </p:sp>
      <p:sp>
        <p:nvSpPr>
          <p:cNvPr id="201740" name="Rectangle 1036"/>
          <p:cNvSpPr>
            <a:spLocks noGrp="1" noChangeArrowheads="1"/>
          </p:cNvSpPr>
          <p:nvPr>
            <p:ph type="subTitle" idx="1"/>
          </p:nvPr>
        </p:nvSpPr>
        <p:spPr>
          <a:xfrm>
            <a:off x="1371600" y="3886200"/>
            <a:ext cx="6400800" cy="1066800"/>
          </a:xfrm>
        </p:spPr>
        <p:txBody>
          <a:bodyPr>
            <a:spAutoFit/>
          </a:bodyPr>
          <a:lstStyle>
            <a:lvl1pPr marL="0" indent="0" algn="ctr">
              <a:buFontTx/>
              <a:buNone/>
              <a:defRPr/>
            </a:lvl1pPr>
          </a:lstStyle>
          <a:p>
            <a:r>
              <a:rPr lang="en-US"/>
              <a:t>Click to edit Master subtitle style</a:t>
            </a:r>
          </a:p>
        </p:txBody>
      </p:sp>
      <p:sp>
        <p:nvSpPr>
          <p:cNvPr id="13" name="Rectangle 1037"/>
          <p:cNvSpPr>
            <a:spLocks noGrp="1" noChangeArrowheads="1"/>
          </p:cNvSpPr>
          <p:nvPr>
            <p:ph type="dt" sz="half" idx="10"/>
          </p:nvPr>
        </p:nvSpPr>
        <p:spPr>
          <a:xfrm>
            <a:off x="685800" y="6324600"/>
            <a:ext cx="1905000" cy="457200"/>
          </a:xfrm>
        </p:spPr>
        <p:txBody>
          <a:bodyPr/>
          <a:lstStyle>
            <a:lvl1pPr eaLnBrk="0" hangingPunct="0">
              <a:defRPr>
                <a:ea typeface="ＭＳ Ｐゴシック" charset="0"/>
                <a:cs typeface="ＭＳ Ｐゴシック" charset="0"/>
              </a:defRPr>
            </a:lvl1pPr>
          </a:lstStyle>
          <a:p>
            <a:pPr>
              <a:defRPr/>
            </a:pPr>
            <a:fld id="{35D55EB5-15AB-6440-91FD-CECBC7648FD3}" type="datetime1">
              <a:rPr lang="en-US"/>
              <a:pPr>
                <a:defRPr/>
              </a:pPr>
              <a:t>3/4/24</a:t>
            </a:fld>
            <a:endParaRPr lang="en-US"/>
          </a:p>
        </p:txBody>
      </p:sp>
      <p:sp>
        <p:nvSpPr>
          <p:cNvPr id="14" name="Rectangle 1038"/>
          <p:cNvSpPr>
            <a:spLocks noGrp="1" noChangeArrowheads="1"/>
          </p:cNvSpPr>
          <p:nvPr>
            <p:ph type="ftr" sz="quarter" idx="11"/>
          </p:nvPr>
        </p:nvSpPr>
        <p:spPr>
          <a:xfrm>
            <a:off x="3124200" y="6324600"/>
            <a:ext cx="2895600" cy="457200"/>
          </a:xfrm>
        </p:spPr>
        <p:txBody>
          <a:bodyPr/>
          <a:lstStyle>
            <a:lvl1pPr eaLnBrk="0" hangingPunct="0">
              <a:defRPr>
                <a:ea typeface="ＭＳ Ｐゴシック" charset="0"/>
                <a:cs typeface="ＭＳ Ｐゴシック" charset="0"/>
              </a:defRPr>
            </a:lvl1pPr>
          </a:lstStyle>
          <a:p>
            <a:pPr>
              <a:defRPr/>
            </a:pPr>
            <a:endParaRPr lang="en-US"/>
          </a:p>
        </p:txBody>
      </p:sp>
      <p:sp>
        <p:nvSpPr>
          <p:cNvPr id="15" name="Rectangle 1039"/>
          <p:cNvSpPr>
            <a:spLocks noGrp="1" noChangeArrowheads="1"/>
          </p:cNvSpPr>
          <p:nvPr>
            <p:ph type="sldNum" sz="quarter" idx="12"/>
          </p:nvPr>
        </p:nvSpPr>
        <p:spPr>
          <a:xfrm>
            <a:off x="6553200" y="6324600"/>
            <a:ext cx="1905000" cy="457200"/>
          </a:xfrm>
        </p:spPr>
        <p:txBody>
          <a:bodyPr/>
          <a:lstStyle>
            <a:lvl1pPr eaLnBrk="0" hangingPunct="0">
              <a:defRPr>
                <a:ea typeface="ＭＳ Ｐゴシック" charset="0"/>
                <a:cs typeface="ＭＳ Ｐゴシック" charset="0"/>
              </a:defRPr>
            </a:lvl1pPr>
          </a:lstStyle>
          <a:p>
            <a:pPr>
              <a:defRPr/>
            </a:pPr>
            <a:fld id="{E44E9E02-A29B-344D-992E-6554B81140A1}" type="slidenum">
              <a:rPr lang="en-US"/>
              <a:pPr>
                <a:defRPr/>
              </a:pPr>
              <a:t>‹#›</a:t>
            </a:fld>
            <a:endParaRPr lang="en-US"/>
          </a:p>
        </p:txBody>
      </p:sp>
    </p:spTree>
    <p:extLst>
      <p:ext uri="{BB962C8B-B14F-4D97-AF65-F5344CB8AC3E}">
        <p14:creationId xmlns:p14="http://schemas.microsoft.com/office/powerpoint/2010/main" val="2538694562"/>
      </p:ext>
    </p:extLst>
  </p:cSld>
  <p:clrMapOvr>
    <a:masterClrMapping/>
  </p:clrMapOvr>
  <p:transition>
    <p:fade thruBlk="1"/>
  </p:transition>
</p:sldLayout>
</file>

<file path=ppt/slideLayouts/slideLayout4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1"/>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fld id="{EEA98A14-6BB7-FF42-8074-0A0C8690D3F0}" type="datetime1">
              <a:rPr lang="en-US"/>
              <a:pPr>
                <a:defRPr/>
              </a:pPr>
              <a:t>3/4/24</a:t>
            </a:fld>
            <a:endParaRPr lang="en-US"/>
          </a:p>
        </p:txBody>
      </p:sp>
      <p:sp>
        <p:nvSpPr>
          <p:cNvPr id="5" name="Rectangle 1032"/>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6" name="Rectangle 1033"/>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6B88BA7B-BA82-274E-8E5E-3CDC483A1718}" type="slidenum">
              <a:rPr lang="en-US"/>
              <a:pPr>
                <a:defRPr/>
              </a:pPr>
              <a:t>‹#›</a:t>
            </a:fld>
            <a:endParaRPr lang="en-US"/>
          </a:p>
        </p:txBody>
      </p:sp>
    </p:spTree>
    <p:extLst>
      <p:ext uri="{BB962C8B-B14F-4D97-AF65-F5344CB8AC3E}">
        <p14:creationId xmlns:p14="http://schemas.microsoft.com/office/powerpoint/2010/main" val="1445494636"/>
      </p:ext>
    </p:extLst>
  </p:cSld>
  <p:clrMapOvr>
    <a:masterClrMapping/>
  </p:clrMapOvr>
  <p:transition>
    <p:fade thruBlk="1"/>
  </p:transition>
</p:sldLayout>
</file>

<file path=ppt/slideLayouts/slideLayout4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1"/>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fld id="{B9376EA7-877A-C949-AE54-6429926E4E8D}" type="datetime1">
              <a:rPr lang="en-US"/>
              <a:pPr>
                <a:defRPr/>
              </a:pPr>
              <a:t>3/4/24</a:t>
            </a:fld>
            <a:endParaRPr lang="en-US"/>
          </a:p>
        </p:txBody>
      </p:sp>
      <p:sp>
        <p:nvSpPr>
          <p:cNvPr id="5" name="Rectangle 1032"/>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6" name="Rectangle 1033"/>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6485D180-A2E3-1747-BA85-0C7A59D47746}" type="slidenum">
              <a:rPr lang="en-US"/>
              <a:pPr>
                <a:defRPr/>
              </a:pPr>
              <a:t>‹#›</a:t>
            </a:fld>
            <a:endParaRPr lang="en-US"/>
          </a:p>
        </p:txBody>
      </p:sp>
    </p:spTree>
    <p:extLst>
      <p:ext uri="{BB962C8B-B14F-4D97-AF65-F5344CB8AC3E}">
        <p14:creationId xmlns:p14="http://schemas.microsoft.com/office/powerpoint/2010/main" val="2710445239"/>
      </p:ext>
    </p:extLst>
  </p:cSld>
  <p:clrMapOvr>
    <a:masterClrMapping/>
  </p:clrMapOvr>
  <p:transition>
    <p:fade thruBlk="1"/>
  </p:transition>
</p:sldLayout>
</file>

<file path=ppt/slideLayouts/slideLayout4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9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1"/>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fld id="{4EE56209-0A0F-7940-ACD4-62799D319F5A}" type="datetime1">
              <a:rPr lang="en-US"/>
              <a:pPr>
                <a:defRPr/>
              </a:pPr>
              <a:t>3/4/24</a:t>
            </a:fld>
            <a:endParaRPr lang="en-US"/>
          </a:p>
        </p:txBody>
      </p:sp>
      <p:sp>
        <p:nvSpPr>
          <p:cNvPr id="6" name="Rectangle 1032"/>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7" name="Rectangle 1033"/>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82950C81-0BA9-1C4A-BB37-43A690FA8219}" type="slidenum">
              <a:rPr lang="en-US"/>
              <a:pPr>
                <a:defRPr/>
              </a:pPr>
              <a:t>‹#›</a:t>
            </a:fld>
            <a:endParaRPr lang="en-US"/>
          </a:p>
        </p:txBody>
      </p:sp>
    </p:spTree>
    <p:extLst>
      <p:ext uri="{BB962C8B-B14F-4D97-AF65-F5344CB8AC3E}">
        <p14:creationId xmlns:p14="http://schemas.microsoft.com/office/powerpoint/2010/main" val="507940468"/>
      </p:ext>
    </p:extLst>
  </p:cSld>
  <p:clrMapOvr>
    <a:masterClrMapping/>
  </p:clrMapOvr>
  <p:transition>
    <p:fade thruBlk="1"/>
  </p:transition>
</p:sldLayout>
</file>

<file path=ppt/slideLayouts/slideLayout4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1"/>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fld id="{1D77DB8C-7206-B94C-B58C-2187A4F1F85F}" type="datetime1">
              <a:rPr lang="en-US"/>
              <a:pPr>
                <a:defRPr/>
              </a:pPr>
              <a:t>3/4/24</a:t>
            </a:fld>
            <a:endParaRPr lang="en-US"/>
          </a:p>
        </p:txBody>
      </p:sp>
      <p:sp>
        <p:nvSpPr>
          <p:cNvPr id="8" name="Rectangle 1032"/>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9" name="Rectangle 1033"/>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6068CCCF-8880-D147-83F9-30460BD86867}" type="slidenum">
              <a:rPr lang="en-US"/>
              <a:pPr>
                <a:defRPr/>
              </a:pPr>
              <a:t>‹#›</a:t>
            </a:fld>
            <a:endParaRPr lang="en-US"/>
          </a:p>
        </p:txBody>
      </p:sp>
    </p:spTree>
    <p:extLst>
      <p:ext uri="{BB962C8B-B14F-4D97-AF65-F5344CB8AC3E}">
        <p14:creationId xmlns:p14="http://schemas.microsoft.com/office/powerpoint/2010/main" val="916135008"/>
      </p:ext>
    </p:extLst>
  </p:cSld>
  <p:clrMapOvr>
    <a:masterClrMapping/>
  </p:clrMapOvr>
  <p:transition>
    <p:fade thruBlk="1"/>
  </p:transition>
</p:sldLayout>
</file>

<file path=ppt/slideLayouts/slideLayout4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1"/>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fld id="{EAC3A0E8-B344-1B46-900B-333240659C99}" type="datetime1">
              <a:rPr lang="en-US"/>
              <a:pPr>
                <a:defRPr/>
              </a:pPr>
              <a:t>3/4/24</a:t>
            </a:fld>
            <a:endParaRPr lang="en-US"/>
          </a:p>
        </p:txBody>
      </p:sp>
      <p:sp>
        <p:nvSpPr>
          <p:cNvPr id="4" name="Rectangle 1032"/>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5" name="Rectangle 1033"/>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532B013F-A1EC-5E4B-8CAB-81808B2DF185}" type="slidenum">
              <a:rPr lang="en-US"/>
              <a:pPr>
                <a:defRPr/>
              </a:pPr>
              <a:t>‹#›</a:t>
            </a:fld>
            <a:endParaRPr lang="en-US"/>
          </a:p>
        </p:txBody>
      </p:sp>
    </p:spTree>
    <p:extLst>
      <p:ext uri="{BB962C8B-B14F-4D97-AF65-F5344CB8AC3E}">
        <p14:creationId xmlns:p14="http://schemas.microsoft.com/office/powerpoint/2010/main" val="1407344681"/>
      </p:ext>
    </p:extLst>
  </p:cSld>
  <p:clrMapOvr>
    <a:masterClrMapping/>
  </p:clrMapOvr>
  <p:transition>
    <p:fade thruBlk="1"/>
  </p:transition>
</p:sldLayout>
</file>

<file path=ppt/slideLayouts/slideLayout4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1"/>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fld id="{5B54F0BC-89D3-6844-83CC-A4ABA74A7BD8}" type="datetime1">
              <a:rPr lang="en-US"/>
              <a:pPr>
                <a:defRPr/>
              </a:pPr>
              <a:t>3/4/24</a:t>
            </a:fld>
            <a:endParaRPr lang="en-US"/>
          </a:p>
        </p:txBody>
      </p:sp>
      <p:sp>
        <p:nvSpPr>
          <p:cNvPr id="3" name="Rectangle 1032"/>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4" name="Rectangle 1033"/>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B854C981-9575-5B4C-9598-4AE6479820A3}" type="slidenum">
              <a:rPr lang="en-US"/>
              <a:pPr>
                <a:defRPr/>
              </a:pPr>
              <a:t>‹#›</a:t>
            </a:fld>
            <a:endParaRPr lang="en-US"/>
          </a:p>
        </p:txBody>
      </p:sp>
    </p:spTree>
    <p:extLst>
      <p:ext uri="{BB962C8B-B14F-4D97-AF65-F5344CB8AC3E}">
        <p14:creationId xmlns:p14="http://schemas.microsoft.com/office/powerpoint/2010/main" val="4094091034"/>
      </p:ext>
    </p:extLst>
  </p:cSld>
  <p:clrMapOvr>
    <a:masterClrMapping/>
  </p:clrMapOvr>
  <p:transition>
    <p:fade thruBlk="1"/>
  </p:transition>
</p:sldLayout>
</file>

<file path=ppt/slideLayouts/slideLayout4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1"/>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fld id="{1EFCB304-A27E-E744-8397-1292C50F82C3}" type="datetime1">
              <a:rPr lang="en-US"/>
              <a:pPr>
                <a:defRPr/>
              </a:pPr>
              <a:t>3/4/24</a:t>
            </a:fld>
            <a:endParaRPr lang="en-US"/>
          </a:p>
        </p:txBody>
      </p:sp>
      <p:sp>
        <p:nvSpPr>
          <p:cNvPr id="6" name="Rectangle 1032"/>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7" name="Rectangle 1033"/>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78730E45-D14F-814A-8DC7-7956C27FC3AF}" type="slidenum">
              <a:rPr lang="en-US"/>
              <a:pPr>
                <a:defRPr/>
              </a:pPr>
              <a:t>‹#›</a:t>
            </a:fld>
            <a:endParaRPr lang="en-US"/>
          </a:p>
        </p:txBody>
      </p:sp>
    </p:spTree>
    <p:extLst>
      <p:ext uri="{BB962C8B-B14F-4D97-AF65-F5344CB8AC3E}">
        <p14:creationId xmlns:p14="http://schemas.microsoft.com/office/powerpoint/2010/main" val="962704355"/>
      </p:ext>
    </p:extLst>
  </p:cSld>
  <p:clrMapOvr>
    <a:masterClrMapping/>
  </p:clrMapOvr>
  <p:transition>
    <p:fade thruBlk="1"/>
  </p:transition>
</p:sldLayout>
</file>

<file path=ppt/slideLayouts/slideLayout4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1"/>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fld id="{E6038BA6-6F90-5447-83C7-3086A48A1A89}" type="datetime1">
              <a:rPr lang="en-US"/>
              <a:pPr>
                <a:defRPr/>
              </a:pPr>
              <a:t>3/4/24</a:t>
            </a:fld>
            <a:endParaRPr lang="en-US"/>
          </a:p>
        </p:txBody>
      </p:sp>
      <p:sp>
        <p:nvSpPr>
          <p:cNvPr id="6" name="Rectangle 1032"/>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7" name="Rectangle 1033"/>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3ECE8F03-4B07-5F46-9C71-E3D39DB92AC2}" type="slidenum">
              <a:rPr lang="en-US"/>
              <a:pPr>
                <a:defRPr/>
              </a:pPr>
              <a:t>‹#›</a:t>
            </a:fld>
            <a:endParaRPr lang="en-US"/>
          </a:p>
        </p:txBody>
      </p:sp>
    </p:spTree>
    <p:extLst>
      <p:ext uri="{BB962C8B-B14F-4D97-AF65-F5344CB8AC3E}">
        <p14:creationId xmlns:p14="http://schemas.microsoft.com/office/powerpoint/2010/main" val="2394808852"/>
      </p:ext>
    </p:extLst>
  </p:cSld>
  <p:clrMapOvr>
    <a:masterClrMapping/>
  </p:clrMapOvr>
  <p:transition>
    <p:fade thruBlk="1"/>
  </p:transition>
</p:sldLayout>
</file>

<file path=ppt/slideLayouts/slideLayout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fld id="{024E0C6C-9845-A146-B29F-E0B3F40F389A}"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832678563"/>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1"/>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fld id="{BEC62303-272E-F74E-9F44-96780C0BCB22}" type="datetime1">
              <a:rPr lang="en-US"/>
              <a:pPr>
                <a:defRPr/>
              </a:pPr>
              <a:t>3/4/24</a:t>
            </a:fld>
            <a:endParaRPr lang="en-US"/>
          </a:p>
        </p:txBody>
      </p:sp>
      <p:sp>
        <p:nvSpPr>
          <p:cNvPr id="5" name="Rectangle 1032"/>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6" name="Rectangle 1033"/>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A0202A63-31CC-5549-A2EF-B9BB67025A98}" type="slidenum">
              <a:rPr lang="en-US"/>
              <a:pPr>
                <a:defRPr/>
              </a:pPr>
              <a:t>‹#›</a:t>
            </a:fld>
            <a:endParaRPr lang="en-US"/>
          </a:p>
        </p:txBody>
      </p:sp>
    </p:spTree>
    <p:extLst>
      <p:ext uri="{BB962C8B-B14F-4D97-AF65-F5344CB8AC3E}">
        <p14:creationId xmlns:p14="http://schemas.microsoft.com/office/powerpoint/2010/main" val="84872485"/>
      </p:ext>
    </p:extLst>
  </p:cSld>
  <p:clrMapOvr>
    <a:masterClrMapping/>
  </p:clrMapOvr>
  <p:transition>
    <p:fade thruBlk="1"/>
  </p:transition>
</p:sldLayout>
</file>

<file path=ppt/slideLayouts/slideLayout4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65950" y="547688"/>
            <a:ext cx="2147888" cy="56245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19113" y="547688"/>
            <a:ext cx="6294437" cy="56245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1"/>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fld id="{F7D06D58-6BB8-304E-A249-14C9F0FD1536}" type="datetime1">
              <a:rPr lang="en-US"/>
              <a:pPr>
                <a:defRPr/>
              </a:pPr>
              <a:t>3/4/24</a:t>
            </a:fld>
            <a:endParaRPr lang="en-US"/>
          </a:p>
        </p:txBody>
      </p:sp>
      <p:sp>
        <p:nvSpPr>
          <p:cNvPr id="5" name="Rectangle 1032"/>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6" name="Rectangle 1033"/>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6204B204-38EB-C545-B518-402439746B89}" type="slidenum">
              <a:rPr lang="en-US"/>
              <a:pPr>
                <a:defRPr/>
              </a:pPr>
              <a:t>‹#›</a:t>
            </a:fld>
            <a:endParaRPr lang="en-US"/>
          </a:p>
        </p:txBody>
      </p:sp>
    </p:spTree>
    <p:extLst>
      <p:ext uri="{BB962C8B-B14F-4D97-AF65-F5344CB8AC3E}">
        <p14:creationId xmlns:p14="http://schemas.microsoft.com/office/powerpoint/2010/main" val="744716142"/>
      </p:ext>
    </p:extLst>
  </p:cSld>
  <p:clrMapOvr>
    <a:masterClrMapping/>
  </p:clrMapOvr>
  <p:transition>
    <p:fade thruBlk="1"/>
  </p:transition>
</p:sldLayout>
</file>

<file path=ppt/slideLayouts/slideLayout48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31"/>
          <p:cNvGrpSpPr>
            <a:grpSpLocks/>
          </p:cNvGrpSpPr>
          <p:nvPr/>
        </p:nvGrpSpPr>
        <p:grpSpPr bwMode="auto">
          <a:xfrm>
            <a:off x="0" y="0"/>
            <a:ext cx="6362700" cy="6858000"/>
            <a:chOff x="0" y="0"/>
            <a:chExt cx="4008" cy="4320"/>
          </a:xfrm>
        </p:grpSpPr>
        <p:pic>
          <p:nvPicPr>
            <p:cNvPr id="5" name="Picture 1032"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1033"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7" name="Picture 1034"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20546" name="Rectangle 1026"/>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620547" name="Rectangle 1027"/>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1028"/>
          <p:cNvSpPr>
            <a:spLocks noGrp="1" noChangeArrowheads="1"/>
          </p:cNvSpPr>
          <p:nvPr>
            <p:ph type="dt" sz="half" idx="10"/>
          </p:nvPr>
        </p:nvSpPr>
        <p:spPr>
          <a:xfrm>
            <a:off x="914400" y="6400800"/>
            <a:ext cx="1905000" cy="457200"/>
          </a:xfrm>
        </p:spPr>
        <p:txBody>
          <a:bodyPr anchorCtr="0"/>
          <a:lstStyle>
            <a:lvl1pPr eaLnBrk="0" hangingPunct="0">
              <a:defRPr b="1" i="0">
                <a:latin typeface="Arial" panose="020B0604020202020204" pitchFamily="34" charset="0"/>
              </a:defRPr>
            </a:lvl1pPr>
          </a:lstStyle>
          <a:p>
            <a:pPr>
              <a:defRPr/>
            </a:pPr>
            <a:endParaRPr lang="en-US" dirty="0"/>
          </a:p>
        </p:txBody>
      </p:sp>
      <p:sp>
        <p:nvSpPr>
          <p:cNvPr id="9" name="Rectangle 1029"/>
          <p:cNvSpPr>
            <a:spLocks noGrp="1" noChangeArrowheads="1"/>
          </p:cNvSpPr>
          <p:nvPr>
            <p:ph type="ftr" sz="quarter" idx="11"/>
          </p:nvPr>
        </p:nvSpPr>
        <p:spPr>
          <a:xfrm>
            <a:off x="3505200" y="6400800"/>
            <a:ext cx="2895600" cy="457200"/>
          </a:xfrm>
        </p:spPr>
        <p:txBody>
          <a:bodyPr anchorCtr="0"/>
          <a:lstStyle>
            <a:lvl1pPr eaLnBrk="0" hangingPunct="0">
              <a:defRPr b="1" i="0">
                <a:latin typeface="Arial" panose="020B0604020202020204" pitchFamily="34" charset="0"/>
              </a:defRPr>
            </a:lvl1pPr>
          </a:lstStyle>
          <a:p>
            <a:pPr>
              <a:defRPr/>
            </a:pPr>
            <a:endParaRPr lang="en-US" dirty="0"/>
          </a:p>
        </p:txBody>
      </p:sp>
      <p:sp>
        <p:nvSpPr>
          <p:cNvPr id="10" name="Rectangle 1030"/>
          <p:cNvSpPr>
            <a:spLocks noGrp="1" noChangeArrowheads="1"/>
          </p:cNvSpPr>
          <p:nvPr>
            <p:ph type="sldNum" sz="quarter" idx="12"/>
          </p:nvPr>
        </p:nvSpPr>
        <p:spPr/>
        <p:txBody>
          <a:bodyPr anchorCtr="0"/>
          <a:lstStyle>
            <a:lvl1pPr eaLnBrk="0" hangingPunct="0">
              <a:defRPr b="1" i="0">
                <a:latin typeface="Arial" panose="020B0604020202020204" pitchFamily="34" charset="0"/>
                <a:ea typeface="ＭＳ Ｐゴシック" charset="0"/>
                <a:cs typeface="ＭＳ Ｐゴシック" charset="0"/>
              </a:defRPr>
            </a:lvl1pPr>
          </a:lstStyle>
          <a:p>
            <a:pPr>
              <a:defRPr/>
            </a:pPr>
            <a:fld id="{4E498A03-3C1C-C04D-92EB-543DF6909131}" type="slidenum">
              <a:rPr lang="en-US" smtClean="0"/>
              <a:pPr>
                <a:defRPr/>
              </a:pPr>
              <a:t>‹#›</a:t>
            </a:fld>
            <a:endParaRPr lang="en-US" dirty="0"/>
          </a:p>
        </p:txBody>
      </p:sp>
    </p:spTree>
    <p:extLst>
      <p:ext uri="{BB962C8B-B14F-4D97-AF65-F5344CB8AC3E}">
        <p14:creationId xmlns:p14="http://schemas.microsoft.com/office/powerpoint/2010/main" val="1346102146"/>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CC009D1F-226A-934B-A8E2-6B2E1F32D582}" type="slidenum">
              <a:rPr lang="en-US" smtClean="0"/>
              <a:pPr>
                <a:defRPr/>
              </a:pPr>
              <a:t>‹#›</a:t>
            </a:fld>
            <a:endParaRPr lang="en-US" dirty="0"/>
          </a:p>
        </p:txBody>
      </p:sp>
    </p:spTree>
    <p:extLst>
      <p:ext uri="{BB962C8B-B14F-4D97-AF65-F5344CB8AC3E}">
        <p14:creationId xmlns:p14="http://schemas.microsoft.com/office/powerpoint/2010/main" val="3414246342"/>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91CB88CD-E971-3F42-BC2D-6CD4DC748C77}" type="slidenum">
              <a:rPr lang="en-US" smtClean="0"/>
              <a:pPr>
                <a:defRPr/>
              </a:pPr>
              <a:t>‹#›</a:t>
            </a:fld>
            <a:endParaRPr lang="en-US" dirty="0"/>
          </a:p>
        </p:txBody>
      </p:sp>
    </p:spTree>
    <p:extLst>
      <p:ext uri="{BB962C8B-B14F-4D97-AF65-F5344CB8AC3E}">
        <p14:creationId xmlns:p14="http://schemas.microsoft.com/office/powerpoint/2010/main" val="953094763"/>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D35AB07E-8D63-8944-BAD6-0C15C5D0906F}" type="slidenum">
              <a:rPr lang="en-US" smtClean="0"/>
              <a:pPr>
                <a:defRPr/>
              </a:pPr>
              <a:t>‹#›</a:t>
            </a:fld>
            <a:endParaRPr lang="en-US" dirty="0"/>
          </a:p>
        </p:txBody>
      </p:sp>
    </p:spTree>
    <p:extLst>
      <p:ext uri="{BB962C8B-B14F-4D97-AF65-F5344CB8AC3E}">
        <p14:creationId xmlns:p14="http://schemas.microsoft.com/office/powerpoint/2010/main" val="3210080458"/>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E90DC11E-D962-B44A-80A1-C0A41BB7884B}" type="slidenum">
              <a:rPr lang="en-US" smtClean="0"/>
              <a:pPr>
                <a:defRPr/>
              </a:pPr>
              <a:t>‹#›</a:t>
            </a:fld>
            <a:endParaRPr lang="en-US" dirty="0"/>
          </a:p>
        </p:txBody>
      </p:sp>
    </p:spTree>
    <p:extLst>
      <p:ext uri="{BB962C8B-B14F-4D97-AF65-F5344CB8AC3E}">
        <p14:creationId xmlns:p14="http://schemas.microsoft.com/office/powerpoint/2010/main" val="3680756680"/>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98981806-2657-174A-BD24-C9C049C2DC22}" type="slidenum">
              <a:rPr lang="en-US" smtClean="0"/>
              <a:pPr>
                <a:defRPr/>
              </a:pPr>
              <a:t>‹#›</a:t>
            </a:fld>
            <a:endParaRPr lang="en-US" dirty="0"/>
          </a:p>
        </p:txBody>
      </p:sp>
    </p:spTree>
    <p:extLst>
      <p:ext uri="{BB962C8B-B14F-4D97-AF65-F5344CB8AC3E}">
        <p14:creationId xmlns:p14="http://schemas.microsoft.com/office/powerpoint/2010/main" val="1085362173"/>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8EB880A7-3C76-DB46-B558-18518225418F}" type="slidenum">
              <a:rPr lang="en-US" smtClean="0"/>
              <a:pPr>
                <a:defRPr/>
              </a:pPr>
              <a:t>‹#›</a:t>
            </a:fld>
            <a:endParaRPr lang="en-US" dirty="0"/>
          </a:p>
        </p:txBody>
      </p:sp>
    </p:spTree>
    <p:extLst>
      <p:ext uri="{BB962C8B-B14F-4D97-AF65-F5344CB8AC3E}">
        <p14:creationId xmlns:p14="http://schemas.microsoft.com/office/powerpoint/2010/main" val="1819033446"/>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D008E16A-A04A-304D-B9CD-BE4E9F94CE5B}" type="slidenum">
              <a:rPr lang="en-US" smtClean="0"/>
              <a:pPr>
                <a:defRPr/>
              </a:pPr>
              <a:t>‹#›</a:t>
            </a:fld>
            <a:endParaRPr lang="en-US" dirty="0"/>
          </a:p>
        </p:txBody>
      </p:sp>
    </p:spTree>
    <p:extLst>
      <p:ext uri="{BB962C8B-B14F-4D97-AF65-F5344CB8AC3E}">
        <p14:creationId xmlns:p14="http://schemas.microsoft.com/office/powerpoint/2010/main" val="3216406501"/>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fld id="{0C72AFCB-54AD-704E-9605-660AF9498B95}"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83863243"/>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246D487C-D6CA-544F-AF5A-892CF45B708C}" type="slidenum">
              <a:rPr lang="en-US" smtClean="0"/>
              <a:pPr>
                <a:defRPr/>
              </a:pPr>
              <a:t>‹#›</a:t>
            </a:fld>
            <a:endParaRPr lang="en-US" dirty="0"/>
          </a:p>
        </p:txBody>
      </p:sp>
    </p:spTree>
    <p:extLst>
      <p:ext uri="{BB962C8B-B14F-4D97-AF65-F5344CB8AC3E}">
        <p14:creationId xmlns:p14="http://schemas.microsoft.com/office/powerpoint/2010/main" val="669376838"/>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90D36B33-F8F2-2442-8581-25BC4393D54B}" type="slidenum">
              <a:rPr lang="en-US" smtClean="0"/>
              <a:pPr>
                <a:defRPr/>
              </a:pPr>
              <a:t>‹#›</a:t>
            </a:fld>
            <a:endParaRPr lang="en-US" dirty="0"/>
          </a:p>
        </p:txBody>
      </p:sp>
    </p:spTree>
    <p:extLst>
      <p:ext uri="{BB962C8B-B14F-4D97-AF65-F5344CB8AC3E}">
        <p14:creationId xmlns:p14="http://schemas.microsoft.com/office/powerpoint/2010/main" val="3873108883"/>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3772B040-C5BF-CB47-B46F-CC4FAC1B1915}" type="slidenum">
              <a:rPr lang="en-US" smtClean="0"/>
              <a:pPr>
                <a:defRPr/>
              </a:pPr>
              <a:t>‹#›</a:t>
            </a:fld>
            <a:endParaRPr lang="en-US" dirty="0"/>
          </a:p>
        </p:txBody>
      </p:sp>
    </p:spTree>
    <p:extLst>
      <p:ext uri="{BB962C8B-B14F-4D97-AF65-F5344CB8AC3E}">
        <p14:creationId xmlns:p14="http://schemas.microsoft.com/office/powerpoint/2010/main" val="2544494677"/>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37954"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37955" name="Rectangle 1027"/>
          <p:cNvSpPr>
            <a:spLocks noGrp="1" noChangeArrowheads="1"/>
          </p:cNvSpPr>
          <p:nvPr>
            <p:ph type="subTitle" idx="1"/>
          </p:nvPr>
        </p:nvSpPr>
        <p:spPr>
          <a:xfrm>
            <a:off x="1371600" y="3886200"/>
            <a:ext cx="6400800" cy="1752600"/>
          </a:xfrm>
        </p:spPr>
        <p:txBody>
          <a:bodyPr/>
          <a:lstStyle>
            <a:lvl1pPr marL="0" indent="0" algn="ctr">
              <a:buFont typeface="Times" pitchFamily="-112" charset="0"/>
              <a:buNone/>
              <a:defRPr/>
            </a:lvl1pPr>
          </a:lstStyle>
          <a:p>
            <a:r>
              <a:rPr lang="en-US"/>
              <a:t>Click to edit Master subtitle style</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482D7679-77D2-7E4F-8F7E-414ACC570F14}" type="slidenum">
              <a:rPr lang="en-US"/>
              <a:pPr>
                <a:defRPr/>
              </a:pPr>
              <a:t>‹#›</a:t>
            </a:fld>
            <a:endParaRPr lang="en-US"/>
          </a:p>
        </p:txBody>
      </p:sp>
    </p:spTree>
    <p:extLst>
      <p:ext uri="{BB962C8B-B14F-4D97-AF65-F5344CB8AC3E}">
        <p14:creationId xmlns:p14="http://schemas.microsoft.com/office/powerpoint/2010/main" val="2339362043"/>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DF0A935D-7664-4640-BFA9-09DD96754906}" type="slidenum">
              <a:rPr lang="en-US"/>
              <a:pPr>
                <a:defRPr/>
              </a:pPr>
              <a:t>‹#›</a:t>
            </a:fld>
            <a:endParaRPr lang="en-US"/>
          </a:p>
        </p:txBody>
      </p:sp>
    </p:spTree>
    <p:extLst>
      <p:ext uri="{BB962C8B-B14F-4D97-AF65-F5344CB8AC3E}">
        <p14:creationId xmlns:p14="http://schemas.microsoft.com/office/powerpoint/2010/main" val="3052344283"/>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35A9A3EA-CFC4-4B43-B358-6C668C547976}" type="slidenum">
              <a:rPr lang="en-US"/>
              <a:pPr>
                <a:defRPr/>
              </a:pPr>
              <a:t>‹#›</a:t>
            </a:fld>
            <a:endParaRPr lang="en-US"/>
          </a:p>
        </p:txBody>
      </p:sp>
    </p:spTree>
    <p:extLst>
      <p:ext uri="{BB962C8B-B14F-4D97-AF65-F5344CB8AC3E}">
        <p14:creationId xmlns:p14="http://schemas.microsoft.com/office/powerpoint/2010/main" val="2602102351"/>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a:defRPr/>
            </a:lvl1pPr>
          </a:lstStyle>
          <a:p>
            <a:pPr>
              <a:defRPr/>
            </a:pPr>
            <a:endParaRPr lang="en-US"/>
          </a:p>
        </p:txBody>
      </p:sp>
      <p:sp>
        <p:nvSpPr>
          <p:cNvPr id="6" name="Rectangle 1029"/>
          <p:cNvSpPr>
            <a:spLocks noGrp="1" noChangeArrowheads="1"/>
          </p:cNvSpPr>
          <p:nvPr>
            <p:ph type="ftr" sz="quarter" idx="11"/>
          </p:nvPr>
        </p:nvSpPr>
        <p:spPr/>
        <p:txBody>
          <a:bodyPr/>
          <a:lstStyle>
            <a:lvl1pPr>
              <a:defRPr/>
            </a:lvl1pPr>
          </a:lstStyle>
          <a:p>
            <a:pPr>
              <a:defRPr/>
            </a:pPr>
            <a:endParaRPr lang="en-US"/>
          </a:p>
        </p:txBody>
      </p:sp>
      <p:sp>
        <p:nvSpPr>
          <p:cNvPr id="7"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C4C8EDE-3A4F-F349-9AA2-1714ECB0082B}" type="slidenum">
              <a:rPr lang="en-US"/>
              <a:pPr>
                <a:defRPr/>
              </a:pPr>
              <a:t>‹#›</a:t>
            </a:fld>
            <a:endParaRPr lang="en-US"/>
          </a:p>
        </p:txBody>
      </p:sp>
    </p:spTree>
    <p:extLst>
      <p:ext uri="{BB962C8B-B14F-4D97-AF65-F5344CB8AC3E}">
        <p14:creationId xmlns:p14="http://schemas.microsoft.com/office/powerpoint/2010/main" val="1140612195"/>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a:defRPr/>
            </a:lvl1pPr>
          </a:lstStyle>
          <a:p>
            <a:pPr>
              <a:defRPr/>
            </a:pPr>
            <a:endParaRPr lang="en-US"/>
          </a:p>
        </p:txBody>
      </p:sp>
      <p:sp>
        <p:nvSpPr>
          <p:cNvPr id="8" name="Rectangle 1029"/>
          <p:cNvSpPr>
            <a:spLocks noGrp="1" noChangeArrowheads="1"/>
          </p:cNvSpPr>
          <p:nvPr>
            <p:ph type="ftr" sz="quarter" idx="11"/>
          </p:nvPr>
        </p:nvSpPr>
        <p:spPr/>
        <p:txBody>
          <a:bodyPr/>
          <a:lstStyle>
            <a:lvl1pPr>
              <a:defRPr/>
            </a:lvl1pPr>
          </a:lstStyle>
          <a:p>
            <a:pPr>
              <a:defRPr/>
            </a:pPr>
            <a:endParaRPr lang="en-US"/>
          </a:p>
        </p:txBody>
      </p:sp>
      <p:sp>
        <p:nvSpPr>
          <p:cNvPr id="9"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EFFD5A1F-5436-5549-9D2A-55F8356D9D28}" type="slidenum">
              <a:rPr lang="en-US"/>
              <a:pPr>
                <a:defRPr/>
              </a:pPr>
              <a:t>‹#›</a:t>
            </a:fld>
            <a:endParaRPr lang="en-US"/>
          </a:p>
        </p:txBody>
      </p:sp>
    </p:spTree>
    <p:extLst>
      <p:ext uri="{BB962C8B-B14F-4D97-AF65-F5344CB8AC3E}">
        <p14:creationId xmlns:p14="http://schemas.microsoft.com/office/powerpoint/2010/main" val="930805594"/>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p:txBody>
          <a:bodyPr/>
          <a:lstStyle>
            <a:lvl1pPr>
              <a:defRPr/>
            </a:lvl1pPr>
          </a:lstStyle>
          <a:p>
            <a:pPr>
              <a:defRPr/>
            </a:pPr>
            <a:endParaRPr lang="en-US"/>
          </a:p>
        </p:txBody>
      </p:sp>
      <p:sp>
        <p:nvSpPr>
          <p:cNvPr id="4" name="Rectangle 1029"/>
          <p:cNvSpPr>
            <a:spLocks noGrp="1" noChangeArrowheads="1"/>
          </p:cNvSpPr>
          <p:nvPr>
            <p:ph type="ftr" sz="quarter" idx="11"/>
          </p:nvPr>
        </p:nvSpPr>
        <p:spPr/>
        <p:txBody>
          <a:bodyPr/>
          <a:lstStyle>
            <a:lvl1pPr>
              <a:defRPr/>
            </a:lvl1pPr>
          </a:lstStyle>
          <a:p>
            <a:pPr>
              <a:defRPr/>
            </a:pPr>
            <a:endParaRPr lang="en-US"/>
          </a:p>
        </p:txBody>
      </p:sp>
      <p:sp>
        <p:nvSpPr>
          <p:cNvPr id="5"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D7AB8ACA-ADDB-8E40-89B4-ABA46D21922E}" type="slidenum">
              <a:rPr lang="en-US"/>
              <a:pPr>
                <a:defRPr/>
              </a:pPr>
              <a:t>‹#›</a:t>
            </a:fld>
            <a:endParaRPr lang="en-US"/>
          </a:p>
        </p:txBody>
      </p:sp>
    </p:spTree>
    <p:extLst>
      <p:ext uri="{BB962C8B-B14F-4D97-AF65-F5344CB8AC3E}">
        <p14:creationId xmlns:p14="http://schemas.microsoft.com/office/powerpoint/2010/main" val="613349552"/>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a:defRPr/>
            </a:lvl1pPr>
          </a:lstStyle>
          <a:p>
            <a:pPr>
              <a:defRPr/>
            </a:pPr>
            <a:endParaRPr lang="en-US"/>
          </a:p>
        </p:txBody>
      </p:sp>
      <p:sp>
        <p:nvSpPr>
          <p:cNvPr id="3" name="Rectangle 1029"/>
          <p:cNvSpPr>
            <a:spLocks noGrp="1" noChangeArrowheads="1"/>
          </p:cNvSpPr>
          <p:nvPr>
            <p:ph type="ftr" sz="quarter" idx="11"/>
          </p:nvPr>
        </p:nvSpPr>
        <p:spPr/>
        <p:txBody>
          <a:bodyPr/>
          <a:lstStyle>
            <a:lvl1pPr>
              <a:defRPr/>
            </a:lvl1pPr>
          </a:lstStyle>
          <a:p>
            <a:pPr>
              <a:defRPr/>
            </a:pPr>
            <a:endParaRPr lang="en-US"/>
          </a:p>
        </p:txBody>
      </p:sp>
      <p:sp>
        <p:nvSpPr>
          <p:cNvPr id="4"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A4E11C8-D671-324F-9A7A-EF7C83A67836}" type="slidenum">
              <a:rPr lang="en-US"/>
              <a:pPr>
                <a:defRPr/>
              </a:pPr>
              <a:t>‹#›</a:t>
            </a:fld>
            <a:endParaRPr lang="en-US"/>
          </a:p>
        </p:txBody>
      </p:sp>
    </p:spTree>
    <p:extLst>
      <p:ext uri="{BB962C8B-B14F-4D97-AF65-F5344CB8AC3E}">
        <p14:creationId xmlns:p14="http://schemas.microsoft.com/office/powerpoint/2010/main" val="230314381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F444C931-CF5E-A048-A266-08BD1F9BD59C}" type="slidenum">
              <a:rPr lang="en-US" smtClean="0"/>
              <a:pPr/>
              <a:t>‹#›</a:t>
            </a:fld>
            <a:endParaRPr lang="en-US" dirty="0"/>
          </a:p>
        </p:txBody>
      </p:sp>
    </p:spTree>
    <p:extLst>
      <p:ext uri="{BB962C8B-B14F-4D97-AF65-F5344CB8AC3E}">
        <p14:creationId xmlns:p14="http://schemas.microsoft.com/office/powerpoint/2010/main" val="225582117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fld id="{E26B52A3-2480-524E-AD91-815659DD2A2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68134714"/>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defRPr/>
            </a:lvl1pPr>
          </a:lstStyle>
          <a:p>
            <a:pPr>
              <a:defRPr/>
            </a:pPr>
            <a:endParaRPr lang="en-US"/>
          </a:p>
        </p:txBody>
      </p:sp>
      <p:sp>
        <p:nvSpPr>
          <p:cNvPr id="6" name="Rectangle 1029"/>
          <p:cNvSpPr>
            <a:spLocks noGrp="1" noChangeArrowheads="1"/>
          </p:cNvSpPr>
          <p:nvPr>
            <p:ph type="ftr" sz="quarter" idx="11"/>
          </p:nvPr>
        </p:nvSpPr>
        <p:spPr/>
        <p:txBody>
          <a:bodyPr/>
          <a:lstStyle>
            <a:lvl1pPr>
              <a:defRPr/>
            </a:lvl1pPr>
          </a:lstStyle>
          <a:p>
            <a:pPr>
              <a:defRPr/>
            </a:pPr>
            <a:endParaRPr lang="en-US"/>
          </a:p>
        </p:txBody>
      </p:sp>
      <p:sp>
        <p:nvSpPr>
          <p:cNvPr id="7"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53C283D-531A-3C49-AC60-D8104845988B}" type="slidenum">
              <a:rPr lang="en-US"/>
              <a:pPr>
                <a:defRPr/>
              </a:pPr>
              <a:t>‹#›</a:t>
            </a:fld>
            <a:endParaRPr lang="en-US"/>
          </a:p>
        </p:txBody>
      </p:sp>
    </p:spTree>
    <p:extLst>
      <p:ext uri="{BB962C8B-B14F-4D97-AF65-F5344CB8AC3E}">
        <p14:creationId xmlns:p14="http://schemas.microsoft.com/office/powerpoint/2010/main" val="2933552835"/>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defRPr/>
            </a:lvl1pPr>
          </a:lstStyle>
          <a:p>
            <a:pPr>
              <a:defRPr/>
            </a:pPr>
            <a:endParaRPr lang="en-US"/>
          </a:p>
        </p:txBody>
      </p:sp>
      <p:sp>
        <p:nvSpPr>
          <p:cNvPr id="6" name="Rectangle 1029"/>
          <p:cNvSpPr>
            <a:spLocks noGrp="1" noChangeArrowheads="1"/>
          </p:cNvSpPr>
          <p:nvPr>
            <p:ph type="ftr" sz="quarter" idx="11"/>
          </p:nvPr>
        </p:nvSpPr>
        <p:spPr/>
        <p:txBody>
          <a:bodyPr/>
          <a:lstStyle>
            <a:lvl1pPr>
              <a:defRPr/>
            </a:lvl1pPr>
          </a:lstStyle>
          <a:p>
            <a:pPr>
              <a:defRPr/>
            </a:pPr>
            <a:endParaRPr lang="en-US"/>
          </a:p>
        </p:txBody>
      </p:sp>
      <p:sp>
        <p:nvSpPr>
          <p:cNvPr id="7"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F2436AD4-3BD1-0849-9D22-5AE38B172416}" type="slidenum">
              <a:rPr lang="en-US"/>
              <a:pPr>
                <a:defRPr/>
              </a:pPr>
              <a:t>‹#›</a:t>
            </a:fld>
            <a:endParaRPr lang="en-US"/>
          </a:p>
        </p:txBody>
      </p:sp>
    </p:spTree>
    <p:extLst>
      <p:ext uri="{BB962C8B-B14F-4D97-AF65-F5344CB8AC3E}">
        <p14:creationId xmlns:p14="http://schemas.microsoft.com/office/powerpoint/2010/main" val="2918470661"/>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811AC7F-374A-894F-B8B2-495043BD6576}" type="slidenum">
              <a:rPr lang="en-US"/>
              <a:pPr>
                <a:defRPr/>
              </a:pPr>
              <a:t>‹#›</a:t>
            </a:fld>
            <a:endParaRPr lang="en-US"/>
          </a:p>
        </p:txBody>
      </p:sp>
    </p:spTree>
    <p:extLst>
      <p:ext uri="{BB962C8B-B14F-4D97-AF65-F5344CB8AC3E}">
        <p14:creationId xmlns:p14="http://schemas.microsoft.com/office/powerpoint/2010/main" val="3843196502"/>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F1317C6-62F6-9043-81E2-5ECA3FC8410A}" type="slidenum">
              <a:rPr lang="en-US"/>
              <a:pPr>
                <a:defRPr/>
              </a:pPr>
              <a:t>‹#›</a:t>
            </a:fld>
            <a:endParaRPr lang="en-US"/>
          </a:p>
        </p:txBody>
      </p:sp>
    </p:spTree>
    <p:extLst>
      <p:ext uri="{BB962C8B-B14F-4D97-AF65-F5344CB8AC3E}">
        <p14:creationId xmlns:p14="http://schemas.microsoft.com/office/powerpoint/2010/main" val="3745154195"/>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987650289"/>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020581643"/>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134639977"/>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779001798"/>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862132776"/>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255648832"/>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3"/>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3"/>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fld id="{E6736F3F-99F0-1547-A9C9-97B5684104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433488746"/>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937616561"/>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944449115"/>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526376885"/>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49158613"/>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485314001"/>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623356125"/>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938630809"/>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760" cy="4320"/>
              <a:chOff x="0" y="0"/>
              <a:chExt cx="5760" cy="4320"/>
            </a:xfrm>
          </p:grpSpPr>
          <p:sp>
            <p:nvSpPr>
              <p:cNvPr id="7" name="Rectangle 4"/>
              <p:cNvSpPr>
                <a:spLocks noChangeArrowheads="1"/>
              </p:cNvSpPr>
              <p:nvPr userDrawn="1"/>
            </p:nvSpPr>
            <p:spPr bwMode="ltGray">
              <a:xfrm>
                <a:off x="0" y="1248"/>
                <a:ext cx="5760" cy="1104"/>
              </a:xfrm>
              <a:prstGeom prst="rect">
                <a:avLst/>
              </a:prstGeom>
              <a:solidFill>
                <a:schemeClr val="accent2"/>
              </a:solidFill>
              <a:ln w="9525">
                <a:noFill/>
                <a:miter lim="800000"/>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8" name="Rectangle 5" descr="Cacback"/>
              <p:cNvSpPr>
                <a:spLocks noChangeArrowheads="1"/>
              </p:cNvSpPr>
              <p:nvPr userDrawn="1"/>
            </p:nvSpPr>
            <p:spPr bwMode="ltGray">
              <a:xfrm>
                <a:off x="0" y="0"/>
                <a:ext cx="1119" cy="4320"/>
              </a:xfrm>
              <a:prstGeom prst="rect">
                <a:avLst/>
              </a:prstGeom>
              <a:blipFill dpi="0" rotWithShape="0">
                <a:blip r:embed="rId2"/>
                <a:srcRect/>
                <a:tile tx="0" ty="0" sx="100000" sy="100000" flip="none" algn="tl"/>
              </a:blipFill>
              <a:ln w="9525">
                <a:noFill/>
                <a:miter lim="800000"/>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sp>
          <p:nvSpPr>
            <p:cNvPr id="6" name="Rectangle 6"/>
            <p:cNvSpPr>
              <a:spLocks noChangeArrowheads="1"/>
            </p:cNvSpPr>
            <p:nvPr/>
          </p:nvSpPr>
          <p:spPr bwMode="white">
            <a:xfrm>
              <a:off x="816" y="2592"/>
              <a:ext cx="701" cy="1728"/>
            </a:xfrm>
            <a:prstGeom prst="rect">
              <a:avLst/>
            </a:prstGeom>
            <a:solidFill>
              <a:schemeClr val="bg1">
                <a:alpha val="50000"/>
              </a:schemeClr>
            </a:solidFill>
            <a:ln w="9525">
              <a:noFill/>
              <a:miter lim="800000"/>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grpSp>
        <p:nvGrpSpPr>
          <p:cNvPr id="9" name="Group 7"/>
          <p:cNvGrpSpPr>
            <a:grpSpLocks/>
          </p:cNvGrpSpPr>
          <p:nvPr/>
        </p:nvGrpSpPr>
        <p:grpSpPr bwMode="auto">
          <a:xfrm>
            <a:off x="0" y="1371600"/>
            <a:ext cx="8405813" cy="1246188"/>
            <a:chOff x="0" y="864"/>
            <a:chExt cx="5295" cy="785"/>
          </a:xfrm>
        </p:grpSpPr>
        <p:sp>
          <p:nvSpPr>
            <p:cNvPr id="10" name="Freeform 8"/>
            <p:cNvSpPr>
              <a:spLocks/>
            </p:cNvSpPr>
            <p:nvPr userDrawn="1"/>
          </p:nvSpPr>
          <p:spPr bwMode="auto">
            <a:xfrm rot="-507431">
              <a:off x="0" y="1477"/>
              <a:ext cx="1059" cy="172"/>
            </a:xfrm>
            <a:custGeom>
              <a:avLst/>
              <a:gdLst/>
              <a:ahLst/>
              <a:cxnLst>
                <a:cxn ang="0">
                  <a:pos x="1059" y="0"/>
                </a:cxn>
                <a:cxn ang="0">
                  <a:pos x="147" y="144"/>
                </a:cxn>
                <a:cxn ang="0">
                  <a:pos x="177" y="171"/>
                </a:cxn>
                <a:cxn ang="0">
                  <a:pos x="1059" y="24"/>
                </a:cxn>
                <a:cxn ang="0">
                  <a:pos x="1059" y="0"/>
                </a:cxn>
              </a:cxnLst>
              <a:rect l="0" t="0" r="r" b="b"/>
              <a:pathLst>
                <a:path w="1059" h="172">
                  <a:moveTo>
                    <a:pt x="1059" y="0"/>
                  </a:moveTo>
                  <a:cubicBezTo>
                    <a:pt x="543" y="45"/>
                    <a:pt x="291" y="112"/>
                    <a:pt x="147" y="144"/>
                  </a:cubicBezTo>
                  <a:cubicBezTo>
                    <a:pt x="0" y="172"/>
                    <a:pt x="153" y="147"/>
                    <a:pt x="177" y="171"/>
                  </a:cubicBezTo>
                  <a:cubicBezTo>
                    <a:pt x="329" y="151"/>
                    <a:pt x="339" y="99"/>
                    <a:pt x="1059" y="24"/>
                  </a:cubicBezTo>
                  <a:cubicBezTo>
                    <a:pt x="1059" y="24"/>
                    <a:pt x="1059" y="0"/>
                    <a:pt x="1059" y="0"/>
                  </a:cubicBezTo>
                  <a:close/>
                </a:path>
              </a:pathLst>
            </a:custGeom>
            <a:gradFill rotWithShape="0">
              <a:gsLst>
                <a:gs pos="0">
                  <a:schemeClr val="accent1"/>
                </a:gs>
                <a:gs pos="100000">
                  <a:schemeClr val="bg2"/>
                </a:gs>
              </a:gsLst>
              <a:lin ang="0" scaled="1"/>
            </a:gradFill>
            <a:ln w="9525" cap="flat" cmpd="sng">
              <a:noFill/>
              <a:prstDash val="solid"/>
              <a:round/>
              <a:headEnd type="none" w="med" len="med"/>
              <a:tailEnd type="none" w="med" len="me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1" name="Freeform 9"/>
            <p:cNvSpPr>
              <a:spLocks/>
            </p:cNvSpPr>
            <p:nvPr userDrawn="1"/>
          </p:nvSpPr>
          <p:spPr bwMode="auto">
            <a:xfrm rot="-507431">
              <a:off x="1173" y="864"/>
              <a:ext cx="4122" cy="630"/>
            </a:xfrm>
            <a:custGeom>
              <a:avLst/>
              <a:gdLst/>
              <a:ahLst/>
              <a:cxnLst>
                <a:cxn ang="0">
                  <a:pos x="0" y="204"/>
                </a:cxn>
                <a:cxn ang="0">
                  <a:pos x="3544" y="348"/>
                </a:cxn>
                <a:cxn ang="0">
                  <a:pos x="3680" y="630"/>
                </a:cxn>
                <a:cxn ang="0">
                  <a:pos x="3616" y="624"/>
                </a:cxn>
                <a:cxn ang="0">
                  <a:pos x="3534" y="368"/>
                </a:cxn>
                <a:cxn ang="0">
                  <a:pos x="17" y="231"/>
                </a:cxn>
                <a:cxn ang="0">
                  <a:pos x="0" y="204"/>
                </a:cxn>
              </a:cxnLst>
              <a:rect l="0" t="0" r="r" b="b"/>
              <a:pathLst>
                <a:path w="4122" h="630">
                  <a:moveTo>
                    <a:pt x="0" y="204"/>
                  </a:moveTo>
                  <a:cubicBezTo>
                    <a:pt x="255" y="198"/>
                    <a:pt x="1686" y="0"/>
                    <a:pt x="3544" y="348"/>
                  </a:cubicBezTo>
                  <a:cubicBezTo>
                    <a:pt x="4122" y="464"/>
                    <a:pt x="3754" y="614"/>
                    <a:pt x="3680" y="630"/>
                  </a:cubicBezTo>
                  <a:cubicBezTo>
                    <a:pt x="3680" y="630"/>
                    <a:pt x="3642" y="626"/>
                    <a:pt x="3616" y="624"/>
                  </a:cubicBezTo>
                  <a:cubicBezTo>
                    <a:pt x="3678" y="612"/>
                    <a:pt x="4118" y="488"/>
                    <a:pt x="3534" y="368"/>
                  </a:cubicBezTo>
                  <a:cubicBezTo>
                    <a:pt x="2029" y="98"/>
                    <a:pt x="696" y="156"/>
                    <a:pt x="17" y="231"/>
                  </a:cubicBezTo>
                  <a:cubicBezTo>
                    <a:pt x="17" y="231"/>
                    <a:pt x="0" y="204"/>
                    <a:pt x="0" y="204"/>
                  </a:cubicBezTo>
                  <a:close/>
                </a:path>
              </a:pathLst>
            </a:custGeom>
            <a:solidFill>
              <a:schemeClr val="bg2"/>
            </a:soli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nvGrpSpPr>
            <p:cNvPr id="12" name="Group 10"/>
            <p:cNvGrpSpPr>
              <a:grpSpLocks/>
            </p:cNvGrpSpPr>
            <p:nvPr userDrawn="1"/>
          </p:nvGrpSpPr>
          <p:grpSpPr bwMode="auto">
            <a:xfrm>
              <a:off x="1008" y="1248"/>
              <a:ext cx="288" cy="288"/>
              <a:chOff x="1033" y="326"/>
              <a:chExt cx="192" cy="192"/>
            </a:xfrm>
          </p:grpSpPr>
          <p:sp>
            <p:nvSpPr>
              <p:cNvPr id="13" name="Oval 11"/>
              <p:cNvSpPr>
                <a:spLocks noChangeArrowheads="1"/>
              </p:cNvSpPr>
              <p:nvPr/>
            </p:nvSpPr>
            <p:spPr bwMode="auto">
              <a:xfrm>
                <a:off x="1033" y="326"/>
                <a:ext cx="192" cy="192"/>
              </a:xfrm>
              <a:prstGeom prst="ellipse">
                <a:avLst/>
              </a:prstGeom>
              <a:gradFill rotWithShape="0">
                <a:gsLst>
                  <a:gs pos="0">
                    <a:schemeClr val="bg2"/>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4" name="Oval 12"/>
              <p:cNvSpPr>
                <a:spLocks noChangeArrowheads="1"/>
              </p:cNvSpPr>
              <p:nvPr/>
            </p:nvSpPr>
            <p:spPr bwMode="auto">
              <a:xfrm>
                <a:off x="1129" y="377"/>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5" name="Oval 13"/>
              <p:cNvSpPr>
                <a:spLocks noChangeArrowheads="1"/>
              </p:cNvSpPr>
              <p:nvPr/>
            </p:nvSpPr>
            <p:spPr bwMode="auto">
              <a:xfrm>
                <a:off x="1063" y="350"/>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6" name="Oval 14"/>
              <p:cNvSpPr>
                <a:spLocks noChangeArrowheads="1"/>
              </p:cNvSpPr>
              <p:nvPr/>
            </p:nvSpPr>
            <p:spPr bwMode="auto">
              <a:xfrm>
                <a:off x="1063" y="404"/>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 name="Oval 15"/>
              <p:cNvSpPr>
                <a:spLocks noChangeArrowheads="1"/>
              </p:cNvSpPr>
              <p:nvPr/>
            </p:nvSpPr>
            <p:spPr bwMode="auto">
              <a:xfrm>
                <a:off x="1108" y="422"/>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8" name="Oval 16"/>
              <p:cNvSpPr>
                <a:spLocks noChangeArrowheads="1"/>
              </p:cNvSpPr>
              <p:nvPr/>
            </p:nvSpPr>
            <p:spPr bwMode="auto">
              <a:xfrm>
                <a:off x="1168" y="416"/>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9" name="Oval 17"/>
              <p:cNvSpPr>
                <a:spLocks noChangeArrowheads="1"/>
              </p:cNvSpPr>
              <p:nvPr/>
            </p:nvSpPr>
            <p:spPr bwMode="auto">
              <a:xfrm>
                <a:off x="1120" y="461"/>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0" name="Oval 18"/>
              <p:cNvSpPr>
                <a:spLocks noChangeArrowheads="1"/>
              </p:cNvSpPr>
              <p:nvPr/>
            </p:nvSpPr>
            <p:spPr bwMode="auto">
              <a:xfrm>
                <a:off x="1063" y="452"/>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1" name="Oval 19"/>
              <p:cNvSpPr>
                <a:spLocks noChangeArrowheads="1"/>
              </p:cNvSpPr>
              <p:nvPr/>
            </p:nvSpPr>
            <p:spPr bwMode="auto">
              <a:xfrm>
                <a:off x="1117" y="329"/>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grpSp>
      <p:sp>
        <p:nvSpPr>
          <p:cNvPr id="172052" name="Rectangle 20"/>
          <p:cNvSpPr>
            <a:spLocks noGrp="1" noChangeArrowheads="1"/>
          </p:cNvSpPr>
          <p:nvPr>
            <p:ph type="ctrTitle"/>
          </p:nvPr>
        </p:nvSpPr>
        <p:spPr>
          <a:xfrm>
            <a:off x="1828800" y="2133600"/>
            <a:ext cx="7315200" cy="1600200"/>
          </a:xfrm>
        </p:spPr>
        <p:txBody>
          <a:bodyPr/>
          <a:lstStyle>
            <a:lvl1pPr algn="l">
              <a:defRPr/>
            </a:lvl1pPr>
          </a:lstStyle>
          <a:p>
            <a:r>
              <a:rPr lang="en-US"/>
              <a:t>Click to edit Master title style</a:t>
            </a:r>
          </a:p>
        </p:txBody>
      </p:sp>
      <p:sp>
        <p:nvSpPr>
          <p:cNvPr id="172053" name="Rectangle 21"/>
          <p:cNvSpPr>
            <a:spLocks noGrp="1" noChangeArrowheads="1"/>
          </p:cNvSpPr>
          <p:nvPr>
            <p:ph type="subTitle" idx="1"/>
          </p:nvPr>
        </p:nvSpPr>
        <p:spPr>
          <a:xfrm>
            <a:off x="1371600" y="4267200"/>
            <a:ext cx="6400800" cy="1752600"/>
          </a:xfrm>
        </p:spPr>
        <p:txBody>
          <a:bodyPr/>
          <a:lstStyle>
            <a:lvl1pPr marL="0" indent="0">
              <a:buFontTx/>
              <a:buNone/>
              <a:defRPr b="1" i="0">
                <a:latin typeface="Arial" panose="020B0604020202020204" pitchFamily="34" charset="0"/>
              </a:defRPr>
            </a:lvl1pPr>
          </a:lstStyle>
          <a:p>
            <a:r>
              <a:rPr lang="en-US" dirty="0"/>
              <a:t>Click to edit Master subtitle style</a:t>
            </a:r>
          </a:p>
        </p:txBody>
      </p:sp>
      <p:sp>
        <p:nvSpPr>
          <p:cNvPr id="22" name="Rectangle 22"/>
          <p:cNvSpPr>
            <a:spLocks noGrp="1" noChangeArrowheads="1"/>
          </p:cNvSpPr>
          <p:nvPr>
            <p:ph type="dt" sz="half" idx="10"/>
          </p:nvPr>
        </p:nvSpPr>
        <p:spPr>
          <a:xfrm>
            <a:off x="1371600" y="6248400"/>
            <a:ext cx="1905000" cy="457200"/>
          </a:xfrm>
        </p:spPr>
        <p:txBody>
          <a:bodyPr/>
          <a:lstStyle>
            <a:lvl1pPr>
              <a:defRPr/>
            </a:lvl1pPr>
          </a:lstStyle>
          <a:p>
            <a:pPr>
              <a:defRPr/>
            </a:pPr>
            <a:endParaRPr lang="en-US"/>
          </a:p>
        </p:txBody>
      </p:sp>
      <p:sp>
        <p:nvSpPr>
          <p:cNvPr id="23" name="Rectangle 23"/>
          <p:cNvSpPr>
            <a:spLocks noGrp="1" noChangeArrowheads="1"/>
          </p:cNvSpPr>
          <p:nvPr>
            <p:ph type="ftr" sz="quarter" idx="11"/>
          </p:nvPr>
        </p:nvSpPr>
        <p:spPr>
          <a:xfrm>
            <a:off x="3733800" y="6248400"/>
            <a:ext cx="2895600" cy="457200"/>
          </a:xfrm>
        </p:spPr>
        <p:txBody>
          <a:bodyPr/>
          <a:lstStyle>
            <a:lvl1pPr>
              <a:defRPr/>
            </a:lvl1pPr>
          </a:lstStyle>
          <a:p>
            <a:pPr>
              <a:defRPr/>
            </a:pPr>
            <a:endParaRPr lang="en-US"/>
          </a:p>
        </p:txBody>
      </p:sp>
      <p:sp>
        <p:nvSpPr>
          <p:cNvPr id="24" name="Rectangle 24"/>
          <p:cNvSpPr>
            <a:spLocks noGrp="1" noChangeArrowheads="1"/>
          </p:cNvSpPr>
          <p:nvPr>
            <p:ph type="sldNum" sz="quarter" idx="12"/>
          </p:nvPr>
        </p:nvSpPr>
        <p:spPr>
          <a:xfrm>
            <a:off x="7086600" y="6248400"/>
            <a:ext cx="1905000" cy="457200"/>
          </a:xfrm>
        </p:spPr>
        <p:txBody>
          <a:bodyPr/>
          <a:lstStyle>
            <a:lvl1pPr>
              <a:defRPr/>
            </a:lvl1pPr>
          </a:lstStyle>
          <a:p>
            <a:pPr>
              <a:defRPr/>
            </a:pPr>
            <a:fld id="{7843B5DF-8CF0-414C-AA3A-92B9DF7F6258}" type="slidenum">
              <a:rPr lang="en-US"/>
              <a:pPr>
                <a:defRPr/>
              </a:pPr>
              <a:t>‹#›</a:t>
            </a:fld>
            <a:endParaRPr lang="en-US"/>
          </a:p>
        </p:txBody>
      </p:sp>
    </p:spTree>
    <p:extLst>
      <p:ext uri="{BB962C8B-B14F-4D97-AF65-F5344CB8AC3E}">
        <p14:creationId xmlns:p14="http://schemas.microsoft.com/office/powerpoint/2010/main" val="21625431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righ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1"/>
          <p:cNvSpPr>
            <a:spLocks noGrp="1" noChangeArrowheads="1"/>
          </p:cNvSpPr>
          <p:nvPr>
            <p:ph type="dt" sz="half" idx="10"/>
          </p:nvPr>
        </p:nvSpPr>
        <p:spPr>
          <a:ln/>
        </p:spPr>
        <p:txBody>
          <a:bodyPr/>
          <a:lstStyle>
            <a:lvl1pPr>
              <a:defRPr/>
            </a:lvl1pPr>
          </a:lstStyle>
          <a:p>
            <a:pPr>
              <a:defRPr/>
            </a:pPr>
            <a:endParaRPr lang="en-US"/>
          </a:p>
        </p:txBody>
      </p:sp>
      <p:sp>
        <p:nvSpPr>
          <p:cNvPr id="5" name="Rectangle 22"/>
          <p:cNvSpPr>
            <a:spLocks noGrp="1" noChangeArrowheads="1"/>
          </p:cNvSpPr>
          <p:nvPr>
            <p:ph type="ftr" sz="quarter" idx="11"/>
          </p:nvPr>
        </p:nvSpPr>
        <p:spPr>
          <a:ln/>
        </p:spPr>
        <p:txBody>
          <a:bodyPr/>
          <a:lstStyle>
            <a:lvl1pPr>
              <a:defRPr/>
            </a:lvl1pPr>
          </a:lstStyle>
          <a:p>
            <a:pPr>
              <a:defRPr/>
            </a:pPr>
            <a:endParaRPr lang="en-US"/>
          </a:p>
        </p:txBody>
      </p:sp>
      <p:sp>
        <p:nvSpPr>
          <p:cNvPr id="6" name="Rectangle 23"/>
          <p:cNvSpPr>
            <a:spLocks noGrp="1" noChangeArrowheads="1"/>
          </p:cNvSpPr>
          <p:nvPr>
            <p:ph type="sldNum" sz="quarter" idx="12"/>
          </p:nvPr>
        </p:nvSpPr>
        <p:spPr>
          <a:ln/>
        </p:spPr>
        <p:txBody>
          <a:bodyPr/>
          <a:lstStyle>
            <a:lvl1pPr>
              <a:defRPr/>
            </a:lvl1pPr>
          </a:lstStyle>
          <a:p>
            <a:pPr>
              <a:defRPr/>
            </a:pPr>
            <a:fld id="{E67C5B9A-3205-A64A-A795-59EBD00C71BA}" type="slidenum">
              <a:rPr lang="en-US"/>
              <a:pPr>
                <a:defRPr/>
              </a:pPr>
              <a:t>‹#›</a:t>
            </a:fld>
            <a:endParaRPr lang="en-US"/>
          </a:p>
        </p:txBody>
      </p:sp>
    </p:spTree>
    <p:extLst>
      <p:ext uri="{BB962C8B-B14F-4D97-AF65-F5344CB8AC3E}">
        <p14:creationId xmlns:p14="http://schemas.microsoft.com/office/powerpoint/2010/main" val="556875667"/>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1"/>
          <p:cNvSpPr>
            <a:spLocks noGrp="1" noChangeArrowheads="1"/>
          </p:cNvSpPr>
          <p:nvPr>
            <p:ph type="dt" sz="half" idx="10"/>
          </p:nvPr>
        </p:nvSpPr>
        <p:spPr>
          <a:ln/>
        </p:spPr>
        <p:txBody>
          <a:bodyPr/>
          <a:lstStyle>
            <a:lvl1pPr>
              <a:defRPr/>
            </a:lvl1pPr>
          </a:lstStyle>
          <a:p>
            <a:pPr>
              <a:defRPr/>
            </a:pPr>
            <a:endParaRPr lang="en-US"/>
          </a:p>
        </p:txBody>
      </p:sp>
      <p:sp>
        <p:nvSpPr>
          <p:cNvPr id="5" name="Rectangle 22"/>
          <p:cNvSpPr>
            <a:spLocks noGrp="1" noChangeArrowheads="1"/>
          </p:cNvSpPr>
          <p:nvPr>
            <p:ph type="ftr" sz="quarter" idx="11"/>
          </p:nvPr>
        </p:nvSpPr>
        <p:spPr>
          <a:ln/>
        </p:spPr>
        <p:txBody>
          <a:bodyPr/>
          <a:lstStyle>
            <a:lvl1pPr>
              <a:defRPr/>
            </a:lvl1pPr>
          </a:lstStyle>
          <a:p>
            <a:pPr>
              <a:defRPr/>
            </a:pPr>
            <a:endParaRPr lang="en-US"/>
          </a:p>
        </p:txBody>
      </p:sp>
      <p:sp>
        <p:nvSpPr>
          <p:cNvPr id="6" name="Rectangle 23"/>
          <p:cNvSpPr>
            <a:spLocks noGrp="1" noChangeArrowheads="1"/>
          </p:cNvSpPr>
          <p:nvPr>
            <p:ph type="sldNum" sz="quarter" idx="12"/>
          </p:nvPr>
        </p:nvSpPr>
        <p:spPr>
          <a:ln/>
        </p:spPr>
        <p:txBody>
          <a:bodyPr/>
          <a:lstStyle>
            <a:lvl1pPr>
              <a:defRPr/>
            </a:lvl1pPr>
          </a:lstStyle>
          <a:p>
            <a:pPr>
              <a:defRPr/>
            </a:pPr>
            <a:fld id="{5190F02D-DD85-8443-9DD7-C353E0876793}" type="slidenum">
              <a:rPr lang="en-US"/>
              <a:pPr>
                <a:defRPr/>
              </a:pPr>
              <a:t>‹#›</a:t>
            </a:fld>
            <a:endParaRPr lang="en-US"/>
          </a:p>
        </p:txBody>
      </p:sp>
    </p:spTree>
    <p:extLst>
      <p:ext uri="{BB962C8B-B14F-4D97-AF65-F5344CB8AC3E}">
        <p14:creationId xmlns:p14="http://schemas.microsoft.com/office/powerpoint/2010/main" val="2483105052"/>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885047466"/>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1"/>
          <p:cNvSpPr>
            <a:spLocks noGrp="1" noChangeArrowheads="1"/>
          </p:cNvSpPr>
          <p:nvPr>
            <p:ph type="dt" sz="half" idx="10"/>
          </p:nvPr>
        </p:nvSpPr>
        <p:spPr>
          <a:ln/>
        </p:spPr>
        <p:txBody>
          <a:bodyPr/>
          <a:lstStyle>
            <a:lvl1pPr>
              <a:defRPr/>
            </a:lvl1pPr>
          </a:lstStyle>
          <a:p>
            <a:pPr>
              <a:defRPr/>
            </a:pPr>
            <a:endParaRPr lang="en-US"/>
          </a:p>
        </p:txBody>
      </p:sp>
      <p:sp>
        <p:nvSpPr>
          <p:cNvPr id="6" name="Rectangle 22"/>
          <p:cNvSpPr>
            <a:spLocks noGrp="1" noChangeArrowheads="1"/>
          </p:cNvSpPr>
          <p:nvPr>
            <p:ph type="ftr" sz="quarter" idx="11"/>
          </p:nvPr>
        </p:nvSpPr>
        <p:spPr>
          <a:ln/>
        </p:spPr>
        <p:txBody>
          <a:bodyPr/>
          <a:lstStyle>
            <a:lvl1pPr>
              <a:defRPr/>
            </a:lvl1pPr>
          </a:lstStyle>
          <a:p>
            <a:pPr>
              <a:defRPr/>
            </a:pPr>
            <a:endParaRPr lang="en-US"/>
          </a:p>
        </p:txBody>
      </p:sp>
      <p:sp>
        <p:nvSpPr>
          <p:cNvPr id="7" name="Rectangle 23"/>
          <p:cNvSpPr>
            <a:spLocks noGrp="1" noChangeArrowheads="1"/>
          </p:cNvSpPr>
          <p:nvPr>
            <p:ph type="sldNum" sz="quarter" idx="12"/>
          </p:nvPr>
        </p:nvSpPr>
        <p:spPr>
          <a:ln/>
        </p:spPr>
        <p:txBody>
          <a:bodyPr/>
          <a:lstStyle>
            <a:lvl1pPr>
              <a:defRPr/>
            </a:lvl1pPr>
          </a:lstStyle>
          <a:p>
            <a:pPr>
              <a:defRPr/>
            </a:pPr>
            <a:fld id="{EFD8FA71-0A4C-2846-8F32-A1444B67AD6B}" type="slidenum">
              <a:rPr lang="en-US"/>
              <a:pPr>
                <a:defRPr/>
              </a:pPr>
              <a:t>‹#›</a:t>
            </a:fld>
            <a:endParaRPr lang="en-US"/>
          </a:p>
        </p:txBody>
      </p:sp>
    </p:spTree>
    <p:extLst>
      <p:ext uri="{BB962C8B-B14F-4D97-AF65-F5344CB8AC3E}">
        <p14:creationId xmlns:p14="http://schemas.microsoft.com/office/powerpoint/2010/main" val="2501577146"/>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1"/>
          <p:cNvSpPr>
            <a:spLocks noGrp="1" noChangeArrowheads="1"/>
          </p:cNvSpPr>
          <p:nvPr>
            <p:ph type="dt" sz="half" idx="10"/>
          </p:nvPr>
        </p:nvSpPr>
        <p:spPr>
          <a:ln/>
        </p:spPr>
        <p:txBody>
          <a:bodyPr/>
          <a:lstStyle>
            <a:lvl1pPr>
              <a:defRPr/>
            </a:lvl1pPr>
          </a:lstStyle>
          <a:p>
            <a:pPr>
              <a:defRPr/>
            </a:pPr>
            <a:endParaRPr lang="en-US"/>
          </a:p>
        </p:txBody>
      </p:sp>
      <p:sp>
        <p:nvSpPr>
          <p:cNvPr id="8" name="Rectangle 22"/>
          <p:cNvSpPr>
            <a:spLocks noGrp="1" noChangeArrowheads="1"/>
          </p:cNvSpPr>
          <p:nvPr>
            <p:ph type="ftr" sz="quarter" idx="11"/>
          </p:nvPr>
        </p:nvSpPr>
        <p:spPr>
          <a:ln/>
        </p:spPr>
        <p:txBody>
          <a:bodyPr/>
          <a:lstStyle>
            <a:lvl1pPr>
              <a:defRPr/>
            </a:lvl1pPr>
          </a:lstStyle>
          <a:p>
            <a:pPr>
              <a:defRPr/>
            </a:pPr>
            <a:endParaRPr lang="en-US"/>
          </a:p>
        </p:txBody>
      </p:sp>
      <p:sp>
        <p:nvSpPr>
          <p:cNvPr id="9" name="Rectangle 23"/>
          <p:cNvSpPr>
            <a:spLocks noGrp="1" noChangeArrowheads="1"/>
          </p:cNvSpPr>
          <p:nvPr>
            <p:ph type="sldNum" sz="quarter" idx="12"/>
          </p:nvPr>
        </p:nvSpPr>
        <p:spPr>
          <a:ln/>
        </p:spPr>
        <p:txBody>
          <a:bodyPr/>
          <a:lstStyle>
            <a:lvl1pPr>
              <a:defRPr/>
            </a:lvl1pPr>
          </a:lstStyle>
          <a:p>
            <a:pPr>
              <a:defRPr/>
            </a:pPr>
            <a:fld id="{DC11CE8F-3D0B-6C4E-883B-8263A9F7C257}" type="slidenum">
              <a:rPr lang="en-US"/>
              <a:pPr>
                <a:defRPr/>
              </a:pPr>
              <a:t>‹#›</a:t>
            </a:fld>
            <a:endParaRPr lang="en-US"/>
          </a:p>
        </p:txBody>
      </p:sp>
    </p:spTree>
    <p:extLst>
      <p:ext uri="{BB962C8B-B14F-4D97-AF65-F5344CB8AC3E}">
        <p14:creationId xmlns:p14="http://schemas.microsoft.com/office/powerpoint/2010/main" val="2554762372"/>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1"/>
          <p:cNvSpPr>
            <a:spLocks noGrp="1" noChangeArrowheads="1"/>
          </p:cNvSpPr>
          <p:nvPr>
            <p:ph type="dt" sz="half" idx="10"/>
          </p:nvPr>
        </p:nvSpPr>
        <p:spPr>
          <a:ln/>
        </p:spPr>
        <p:txBody>
          <a:bodyPr/>
          <a:lstStyle>
            <a:lvl1pPr>
              <a:defRPr/>
            </a:lvl1pPr>
          </a:lstStyle>
          <a:p>
            <a:pPr>
              <a:defRPr/>
            </a:pPr>
            <a:endParaRPr lang="en-US"/>
          </a:p>
        </p:txBody>
      </p:sp>
      <p:sp>
        <p:nvSpPr>
          <p:cNvPr id="4" name="Rectangle 22"/>
          <p:cNvSpPr>
            <a:spLocks noGrp="1" noChangeArrowheads="1"/>
          </p:cNvSpPr>
          <p:nvPr>
            <p:ph type="ftr" sz="quarter" idx="11"/>
          </p:nvPr>
        </p:nvSpPr>
        <p:spPr>
          <a:ln/>
        </p:spPr>
        <p:txBody>
          <a:bodyPr/>
          <a:lstStyle>
            <a:lvl1pPr>
              <a:defRPr/>
            </a:lvl1pPr>
          </a:lstStyle>
          <a:p>
            <a:pPr>
              <a:defRPr/>
            </a:pPr>
            <a:endParaRPr lang="en-US"/>
          </a:p>
        </p:txBody>
      </p:sp>
      <p:sp>
        <p:nvSpPr>
          <p:cNvPr id="5" name="Rectangle 23"/>
          <p:cNvSpPr>
            <a:spLocks noGrp="1" noChangeArrowheads="1"/>
          </p:cNvSpPr>
          <p:nvPr>
            <p:ph type="sldNum" sz="quarter" idx="12"/>
          </p:nvPr>
        </p:nvSpPr>
        <p:spPr>
          <a:ln/>
        </p:spPr>
        <p:txBody>
          <a:bodyPr/>
          <a:lstStyle>
            <a:lvl1pPr>
              <a:defRPr/>
            </a:lvl1pPr>
          </a:lstStyle>
          <a:p>
            <a:pPr>
              <a:defRPr/>
            </a:pPr>
            <a:fld id="{A9310E00-14DA-1949-9044-9707830BE543}" type="slidenum">
              <a:rPr lang="en-US"/>
              <a:pPr>
                <a:defRPr/>
              </a:pPr>
              <a:t>‹#›</a:t>
            </a:fld>
            <a:endParaRPr lang="en-US"/>
          </a:p>
        </p:txBody>
      </p:sp>
    </p:spTree>
    <p:extLst>
      <p:ext uri="{BB962C8B-B14F-4D97-AF65-F5344CB8AC3E}">
        <p14:creationId xmlns:p14="http://schemas.microsoft.com/office/powerpoint/2010/main" val="4100958032"/>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1"/>
          <p:cNvSpPr>
            <a:spLocks noGrp="1" noChangeArrowheads="1"/>
          </p:cNvSpPr>
          <p:nvPr>
            <p:ph type="dt" sz="half" idx="10"/>
          </p:nvPr>
        </p:nvSpPr>
        <p:spPr>
          <a:ln/>
        </p:spPr>
        <p:txBody>
          <a:bodyPr/>
          <a:lstStyle>
            <a:lvl1pPr>
              <a:defRPr/>
            </a:lvl1pPr>
          </a:lstStyle>
          <a:p>
            <a:pPr>
              <a:defRPr/>
            </a:pPr>
            <a:endParaRPr lang="en-US"/>
          </a:p>
        </p:txBody>
      </p:sp>
      <p:sp>
        <p:nvSpPr>
          <p:cNvPr id="3" name="Rectangle 22"/>
          <p:cNvSpPr>
            <a:spLocks noGrp="1" noChangeArrowheads="1"/>
          </p:cNvSpPr>
          <p:nvPr>
            <p:ph type="ftr" sz="quarter" idx="11"/>
          </p:nvPr>
        </p:nvSpPr>
        <p:spPr>
          <a:ln/>
        </p:spPr>
        <p:txBody>
          <a:bodyPr/>
          <a:lstStyle>
            <a:lvl1pPr>
              <a:defRPr/>
            </a:lvl1pPr>
          </a:lstStyle>
          <a:p>
            <a:pPr>
              <a:defRPr/>
            </a:pPr>
            <a:endParaRPr lang="en-US"/>
          </a:p>
        </p:txBody>
      </p:sp>
      <p:sp>
        <p:nvSpPr>
          <p:cNvPr id="4" name="Rectangle 23"/>
          <p:cNvSpPr>
            <a:spLocks noGrp="1" noChangeArrowheads="1"/>
          </p:cNvSpPr>
          <p:nvPr>
            <p:ph type="sldNum" sz="quarter" idx="12"/>
          </p:nvPr>
        </p:nvSpPr>
        <p:spPr>
          <a:ln/>
        </p:spPr>
        <p:txBody>
          <a:bodyPr/>
          <a:lstStyle>
            <a:lvl1pPr>
              <a:defRPr/>
            </a:lvl1pPr>
          </a:lstStyle>
          <a:p>
            <a:pPr>
              <a:defRPr/>
            </a:pPr>
            <a:fld id="{AE7222A9-6732-A549-95E1-AF8D2029F55C}" type="slidenum">
              <a:rPr lang="en-US"/>
              <a:pPr>
                <a:defRPr/>
              </a:pPr>
              <a:t>‹#›</a:t>
            </a:fld>
            <a:endParaRPr lang="en-US"/>
          </a:p>
        </p:txBody>
      </p:sp>
    </p:spTree>
    <p:extLst>
      <p:ext uri="{BB962C8B-B14F-4D97-AF65-F5344CB8AC3E}">
        <p14:creationId xmlns:p14="http://schemas.microsoft.com/office/powerpoint/2010/main" val="2940020921"/>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1"/>
          <p:cNvSpPr>
            <a:spLocks noGrp="1" noChangeArrowheads="1"/>
          </p:cNvSpPr>
          <p:nvPr>
            <p:ph type="dt" sz="half" idx="10"/>
          </p:nvPr>
        </p:nvSpPr>
        <p:spPr>
          <a:ln/>
        </p:spPr>
        <p:txBody>
          <a:bodyPr/>
          <a:lstStyle>
            <a:lvl1pPr>
              <a:defRPr/>
            </a:lvl1pPr>
          </a:lstStyle>
          <a:p>
            <a:pPr>
              <a:defRPr/>
            </a:pPr>
            <a:endParaRPr lang="en-US"/>
          </a:p>
        </p:txBody>
      </p:sp>
      <p:sp>
        <p:nvSpPr>
          <p:cNvPr id="6" name="Rectangle 22"/>
          <p:cNvSpPr>
            <a:spLocks noGrp="1" noChangeArrowheads="1"/>
          </p:cNvSpPr>
          <p:nvPr>
            <p:ph type="ftr" sz="quarter" idx="11"/>
          </p:nvPr>
        </p:nvSpPr>
        <p:spPr>
          <a:ln/>
        </p:spPr>
        <p:txBody>
          <a:bodyPr/>
          <a:lstStyle>
            <a:lvl1pPr>
              <a:defRPr/>
            </a:lvl1pPr>
          </a:lstStyle>
          <a:p>
            <a:pPr>
              <a:defRPr/>
            </a:pPr>
            <a:endParaRPr lang="en-US"/>
          </a:p>
        </p:txBody>
      </p:sp>
      <p:sp>
        <p:nvSpPr>
          <p:cNvPr id="7" name="Rectangle 23"/>
          <p:cNvSpPr>
            <a:spLocks noGrp="1" noChangeArrowheads="1"/>
          </p:cNvSpPr>
          <p:nvPr>
            <p:ph type="sldNum" sz="quarter" idx="12"/>
          </p:nvPr>
        </p:nvSpPr>
        <p:spPr>
          <a:ln/>
        </p:spPr>
        <p:txBody>
          <a:bodyPr/>
          <a:lstStyle>
            <a:lvl1pPr>
              <a:defRPr/>
            </a:lvl1pPr>
          </a:lstStyle>
          <a:p>
            <a:pPr>
              <a:defRPr/>
            </a:pPr>
            <a:fld id="{DADB6B9D-94AC-3249-B470-BAF5410F6EEC}" type="slidenum">
              <a:rPr lang="en-US"/>
              <a:pPr>
                <a:defRPr/>
              </a:pPr>
              <a:t>‹#›</a:t>
            </a:fld>
            <a:endParaRPr lang="en-US"/>
          </a:p>
        </p:txBody>
      </p:sp>
    </p:spTree>
    <p:extLst>
      <p:ext uri="{BB962C8B-B14F-4D97-AF65-F5344CB8AC3E}">
        <p14:creationId xmlns:p14="http://schemas.microsoft.com/office/powerpoint/2010/main" val="138453525"/>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1"/>
          <p:cNvSpPr>
            <a:spLocks noGrp="1" noChangeArrowheads="1"/>
          </p:cNvSpPr>
          <p:nvPr>
            <p:ph type="dt" sz="half" idx="10"/>
          </p:nvPr>
        </p:nvSpPr>
        <p:spPr>
          <a:ln/>
        </p:spPr>
        <p:txBody>
          <a:bodyPr/>
          <a:lstStyle>
            <a:lvl1pPr>
              <a:defRPr/>
            </a:lvl1pPr>
          </a:lstStyle>
          <a:p>
            <a:pPr>
              <a:defRPr/>
            </a:pPr>
            <a:endParaRPr lang="en-US"/>
          </a:p>
        </p:txBody>
      </p:sp>
      <p:sp>
        <p:nvSpPr>
          <p:cNvPr id="6" name="Rectangle 22"/>
          <p:cNvSpPr>
            <a:spLocks noGrp="1" noChangeArrowheads="1"/>
          </p:cNvSpPr>
          <p:nvPr>
            <p:ph type="ftr" sz="quarter" idx="11"/>
          </p:nvPr>
        </p:nvSpPr>
        <p:spPr>
          <a:ln/>
        </p:spPr>
        <p:txBody>
          <a:bodyPr/>
          <a:lstStyle>
            <a:lvl1pPr>
              <a:defRPr/>
            </a:lvl1pPr>
          </a:lstStyle>
          <a:p>
            <a:pPr>
              <a:defRPr/>
            </a:pPr>
            <a:endParaRPr lang="en-US"/>
          </a:p>
        </p:txBody>
      </p:sp>
      <p:sp>
        <p:nvSpPr>
          <p:cNvPr id="7" name="Rectangle 23"/>
          <p:cNvSpPr>
            <a:spLocks noGrp="1" noChangeArrowheads="1"/>
          </p:cNvSpPr>
          <p:nvPr>
            <p:ph type="sldNum" sz="quarter" idx="12"/>
          </p:nvPr>
        </p:nvSpPr>
        <p:spPr>
          <a:ln/>
        </p:spPr>
        <p:txBody>
          <a:bodyPr/>
          <a:lstStyle>
            <a:lvl1pPr>
              <a:defRPr/>
            </a:lvl1pPr>
          </a:lstStyle>
          <a:p>
            <a:pPr>
              <a:defRPr/>
            </a:pPr>
            <a:fld id="{2622B3DD-3192-6546-860D-7126FDF82FC2}" type="slidenum">
              <a:rPr lang="en-US"/>
              <a:pPr>
                <a:defRPr/>
              </a:pPr>
              <a:t>‹#›</a:t>
            </a:fld>
            <a:endParaRPr lang="en-US"/>
          </a:p>
        </p:txBody>
      </p:sp>
    </p:spTree>
    <p:extLst>
      <p:ext uri="{BB962C8B-B14F-4D97-AF65-F5344CB8AC3E}">
        <p14:creationId xmlns:p14="http://schemas.microsoft.com/office/powerpoint/2010/main" val="2211623810"/>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1"/>
          <p:cNvSpPr>
            <a:spLocks noGrp="1" noChangeArrowheads="1"/>
          </p:cNvSpPr>
          <p:nvPr>
            <p:ph type="dt" sz="half" idx="10"/>
          </p:nvPr>
        </p:nvSpPr>
        <p:spPr>
          <a:ln/>
        </p:spPr>
        <p:txBody>
          <a:bodyPr/>
          <a:lstStyle>
            <a:lvl1pPr>
              <a:defRPr/>
            </a:lvl1pPr>
          </a:lstStyle>
          <a:p>
            <a:pPr>
              <a:defRPr/>
            </a:pPr>
            <a:endParaRPr lang="en-US"/>
          </a:p>
        </p:txBody>
      </p:sp>
      <p:sp>
        <p:nvSpPr>
          <p:cNvPr id="5" name="Rectangle 22"/>
          <p:cNvSpPr>
            <a:spLocks noGrp="1" noChangeArrowheads="1"/>
          </p:cNvSpPr>
          <p:nvPr>
            <p:ph type="ftr" sz="quarter" idx="11"/>
          </p:nvPr>
        </p:nvSpPr>
        <p:spPr>
          <a:ln/>
        </p:spPr>
        <p:txBody>
          <a:bodyPr/>
          <a:lstStyle>
            <a:lvl1pPr>
              <a:defRPr/>
            </a:lvl1pPr>
          </a:lstStyle>
          <a:p>
            <a:pPr>
              <a:defRPr/>
            </a:pPr>
            <a:endParaRPr lang="en-US"/>
          </a:p>
        </p:txBody>
      </p:sp>
      <p:sp>
        <p:nvSpPr>
          <p:cNvPr id="6" name="Rectangle 23"/>
          <p:cNvSpPr>
            <a:spLocks noGrp="1" noChangeArrowheads="1"/>
          </p:cNvSpPr>
          <p:nvPr>
            <p:ph type="sldNum" sz="quarter" idx="12"/>
          </p:nvPr>
        </p:nvSpPr>
        <p:spPr>
          <a:ln/>
        </p:spPr>
        <p:txBody>
          <a:bodyPr/>
          <a:lstStyle>
            <a:lvl1pPr>
              <a:defRPr/>
            </a:lvl1pPr>
          </a:lstStyle>
          <a:p>
            <a:pPr>
              <a:defRPr/>
            </a:pPr>
            <a:fld id="{E8A8839D-B1F8-B445-A6D6-0F07D3E1BB13}" type="slidenum">
              <a:rPr lang="en-US"/>
              <a:pPr>
                <a:defRPr/>
              </a:pPr>
              <a:t>‹#›</a:t>
            </a:fld>
            <a:endParaRPr lang="en-US"/>
          </a:p>
        </p:txBody>
      </p:sp>
    </p:spTree>
    <p:extLst>
      <p:ext uri="{BB962C8B-B14F-4D97-AF65-F5344CB8AC3E}">
        <p14:creationId xmlns:p14="http://schemas.microsoft.com/office/powerpoint/2010/main" val="1636941296"/>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67525" y="457200"/>
            <a:ext cx="2058988"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6029325" cy="56388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1"/>
          <p:cNvSpPr>
            <a:spLocks noGrp="1" noChangeArrowheads="1"/>
          </p:cNvSpPr>
          <p:nvPr>
            <p:ph type="dt" sz="half" idx="10"/>
          </p:nvPr>
        </p:nvSpPr>
        <p:spPr>
          <a:ln/>
        </p:spPr>
        <p:txBody>
          <a:bodyPr/>
          <a:lstStyle>
            <a:lvl1pPr>
              <a:defRPr/>
            </a:lvl1pPr>
          </a:lstStyle>
          <a:p>
            <a:pPr>
              <a:defRPr/>
            </a:pPr>
            <a:endParaRPr lang="en-US"/>
          </a:p>
        </p:txBody>
      </p:sp>
      <p:sp>
        <p:nvSpPr>
          <p:cNvPr id="5" name="Rectangle 22"/>
          <p:cNvSpPr>
            <a:spLocks noGrp="1" noChangeArrowheads="1"/>
          </p:cNvSpPr>
          <p:nvPr>
            <p:ph type="ftr" sz="quarter" idx="11"/>
          </p:nvPr>
        </p:nvSpPr>
        <p:spPr>
          <a:ln/>
        </p:spPr>
        <p:txBody>
          <a:bodyPr/>
          <a:lstStyle>
            <a:lvl1pPr>
              <a:defRPr/>
            </a:lvl1pPr>
          </a:lstStyle>
          <a:p>
            <a:pPr>
              <a:defRPr/>
            </a:pPr>
            <a:endParaRPr lang="en-US"/>
          </a:p>
        </p:txBody>
      </p:sp>
      <p:sp>
        <p:nvSpPr>
          <p:cNvPr id="6" name="Rectangle 23"/>
          <p:cNvSpPr>
            <a:spLocks noGrp="1" noChangeArrowheads="1"/>
          </p:cNvSpPr>
          <p:nvPr>
            <p:ph type="sldNum" sz="quarter" idx="12"/>
          </p:nvPr>
        </p:nvSpPr>
        <p:spPr>
          <a:ln/>
        </p:spPr>
        <p:txBody>
          <a:bodyPr/>
          <a:lstStyle>
            <a:lvl1pPr>
              <a:defRPr/>
            </a:lvl1pPr>
          </a:lstStyle>
          <a:p>
            <a:pPr>
              <a:defRPr/>
            </a:pPr>
            <a:fld id="{5F08AEA2-C696-C744-A750-8542A4644211}" type="slidenum">
              <a:rPr lang="en-US"/>
              <a:pPr>
                <a:defRPr/>
              </a:pPr>
              <a:t>‹#›</a:t>
            </a:fld>
            <a:endParaRPr lang="en-US"/>
          </a:p>
        </p:txBody>
      </p:sp>
    </p:spTree>
    <p:extLst>
      <p:ext uri="{BB962C8B-B14F-4D97-AF65-F5344CB8AC3E}">
        <p14:creationId xmlns:p14="http://schemas.microsoft.com/office/powerpoint/2010/main" val="2557720500"/>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457200"/>
            <a:ext cx="8240713" cy="56388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Rectangle 21"/>
          <p:cNvSpPr>
            <a:spLocks noGrp="1" noChangeArrowheads="1"/>
          </p:cNvSpPr>
          <p:nvPr>
            <p:ph type="dt" sz="half" idx="10"/>
          </p:nvPr>
        </p:nvSpPr>
        <p:spPr>
          <a:ln/>
        </p:spPr>
        <p:txBody>
          <a:bodyPr/>
          <a:lstStyle>
            <a:lvl1pPr>
              <a:defRPr/>
            </a:lvl1pPr>
          </a:lstStyle>
          <a:p>
            <a:pPr>
              <a:defRPr/>
            </a:pPr>
            <a:endParaRPr lang="en-US"/>
          </a:p>
        </p:txBody>
      </p:sp>
      <p:sp>
        <p:nvSpPr>
          <p:cNvPr id="4" name="Rectangle 22"/>
          <p:cNvSpPr>
            <a:spLocks noGrp="1" noChangeArrowheads="1"/>
          </p:cNvSpPr>
          <p:nvPr>
            <p:ph type="ftr" sz="quarter" idx="11"/>
          </p:nvPr>
        </p:nvSpPr>
        <p:spPr>
          <a:ln/>
        </p:spPr>
        <p:txBody>
          <a:bodyPr/>
          <a:lstStyle>
            <a:lvl1pPr>
              <a:defRPr/>
            </a:lvl1pPr>
          </a:lstStyle>
          <a:p>
            <a:pPr>
              <a:defRPr/>
            </a:pPr>
            <a:endParaRPr lang="en-US"/>
          </a:p>
        </p:txBody>
      </p:sp>
      <p:sp>
        <p:nvSpPr>
          <p:cNvPr id="5" name="Rectangle 23"/>
          <p:cNvSpPr>
            <a:spLocks noGrp="1" noChangeArrowheads="1"/>
          </p:cNvSpPr>
          <p:nvPr>
            <p:ph type="sldNum" sz="quarter" idx="12"/>
          </p:nvPr>
        </p:nvSpPr>
        <p:spPr>
          <a:ln/>
        </p:spPr>
        <p:txBody>
          <a:bodyPr/>
          <a:lstStyle>
            <a:lvl1pPr>
              <a:defRPr/>
            </a:lvl1pPr>
          </a:lstStyle>
          <a:p>
            <a:pPr>
              <a:defRPr/>
            </a:pPr>
            <a:fld id="{B1C475F2-7647-1941-A5AF-5D04A28750B1}" type="slidenum">
              <a:rPr lang="en-US"/>
              <a:pPr>
                <a:defRPr/>
              </a:pPr>
              <a:t>‹#›</a:t>
            </a:fld>
            <a:endParaRPr lang="en-US"/>
          </a:p>
        </p:txBody>
      </p:sp>
    </p:spTree>
    <p:extLst>
      <p:ext uri="{BB962C8B-B14F-4D97-AF65-F5344CB8AC3E}">
        <p14:creationId xmlns:p14="http://schemas.microsoft.com/office/powerpoint/2010/main" val="3731637512"/>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1154113" y="4572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lvl1pPr>
              <a:defRPr b="1" i="0">
                <a:latin typeface="Arial" panose="020B0604020202020204" pitchFamily="34" charset="0"/>
              </a:defRPr>
            </a:lvl1pPr>
          </a:lstStyle>
          <a:p>
            <a:pPr lvl="0"/>
            <a:endParaRPr lang="en-US" noProof="0" dirty="0"/>
          </a:p>
        </p:txBody>
      </p:sp>
      <p:sp>
        <p:nvSpPr>
          <p:cNvPr id="4" name="Text Placeholder 3"/>
          <p:cNvSpPr>
            <a:spLocks noGrp="1"/>
          </p:cNvSpPr>
          <p:nvPr>
            <p:ph type="body" sz="half" idx="2"/>
          </p:nvPr>
        </p:nvSpPr>
        <p:spPr>
          <a:xfrm>
            <a:off x="4648200" y="1981200"/>
            <a:ext cx="3810000" cy="41148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1"/>
          <p:cNvSpPr>
            <a:spLocks noGrp="1" noChangeArrowheads="1"/>
          </p:cNvSpPr>
          <p:nvPr>
            <p:ph type="dt" sz="half" idx="10"/>
          </p:nvPr>
        </p:nvSpPr>
        <p:spPr>
          <a:ln/>
        </p:spPr>
        <p:txBody>
          <a:bodyPr/>
          <a:lstStyle>
            <a:lvl1pPr>
              <a:defRPr/>
            </a:lvl1pPr>
          </a:lstStyle>
          <a:p>
            <a:pPr>
              <a:defRPr/>
            </a:pPr>
            <a:endParaRPr lang="en-US"/>
          </a:p>
        </p:txBody>
      </p:sp>
      <p:sp>
        <p:nvSpPr>
          <p:cNvPr id="6" name="Rectangle 22"/>
          <p:cNvSpPr>
            <a:spLocks noGrp="1" noChangeArrowheads="1"/>
          </p:cNvSpPr>
          <p:nvPr>
            <p:ph type="ftr" sz="quarter" idx="11"/>
          </p:nvPr>
        </p:nvSpPr>
        <p:spPr>
          <a:ln/>
        </p:spPr>
        <p:txBody>
          <a:bodyPr/>
          <a:lstStyle>
            <a:lvl1pPr>
              <a:defRPr/>
            </a:lvl1pPr>
          </a:lstStyle>
          <a:p>
            <a:pPr>
              <a:defRPr/>
            </a:pPr>
            <a:endParaRPr lang="en-US"/>
          </a:p>
        </p:txBody>
      </p:sp>
      <p:sp>
        <p:nvSpPr>
          <p:cNvPr id="7" name="Rectangle 23"/>
          <p:cNvSpPr>
            <a:spLocks noGrp="1" noChangeArrowheads="1"/>
          </p:cNvSpPr>
          <p:nvPr>
            <p:ph type="sldNum" sz="quarter" idx="12"/>
          </p:nvPr>
        </p:nvSpPr>
        <p:spPr>
          <a:ln/>
        </p:spPr>
        <p:txBody>
          <a:bodyPr/>
          <a:lstStyle>
            <a:lvl1pPr>
              <a:defRPr/>
            </a:lvl1pPr>
          </a:lstStyle>
          <a:p>
            <a:pPr>
              <a:defRPr/>
            </a:pPr>
            <a:fld id="{81159D34-EC33-434A-BE66-7DAF9F40F426}" type="slidenum">
              <a:rPr lang="en-US"/>
              <a:pPr>
                <a:defRPr/>
              </a:pPr>
              <a:t>‹#›</a:t>
            </a:fld>
            <a:endParaRPr lang="en-US"/>
          </a:p>
        </p:txBody>
      </p:sp>
    </p:spTree>
    <p:extLst>
      <p:ext uri="{BB962C8B-B14F-4D97-AF65-F5344CB8AC3E}">
        <p14:creationId xmlns:p14="http://schemas.microsoft.com/office/powerpoint/2010/main" val="208781123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3756722034"/>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1154113" y="4572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981200"/>
            <a:ext cx="3810000" cy="4114800"/>
          </a:xfrm>
        </p:spPr>
        <p:txBody>
          <a:bodyPr/>
          <a:lstStyle>
            <a:lvl1pPr>
              <a:defRPr b="1" i="0">
                <a:latin typeface="Arial" panose="020B0604020202020204" pitchFamily="34" charset="0"/>
              </a:defRPr>
            </a:lvl1pPr>
          </a:lstStyle>
          <a:p>
            <a:pPr lvl="0"/>
            <a:endParaRPr lang="en-US" noProof="0" dirty="0"/>
          </a:p>
        </p:txBody>
      </p:sp>
      <p:sp>
        <p:nvSpPr>
          <p:cNvPr id="5" name="Rectangle 21"/>
          <p:cNvSpPr>
            <a:spLocks noGrp="1" noChangeArrowheads="1"/>
          </p:cNvSpPr>
          <p:nvPr>
            <p:ph type="dt" sz="half" idx="10"/>
          </p:nvPr>
        </p:nvSpPr>
        <p:spPr>
          <a:ln/>
        </p:spPr>
        <p:txBody>
          <a:bodyPr/>
          <a:lstStyle>
            <a:lvl1pPr>
              <a:defRPr/>
            </a:lvl1pPr>
          </a:lstStyle>
          <a:p>
            <a:pPr>
              <a:defRPr/>
            </a:pPr>
            <a:endParaRPr lang="en-US"/>
          </a:p>
        </p:txBody>
      </p:sp>
      <p:sp>
        <p:nvSpPr>
          <p:cNvPr id="6" name="Rectangle 22"/>
          <p:cNvSpPr>
            <a:spLocks noGrp="1" noChangeArrowheads="1"/>
          </p:cNvSpPr>
          <p:nvPr>
            <p:ph type="ftr" sz="quarter" idx="11"/>
          </p:nvPr>
        </p:nvSpPr>
        <p:spPr>
          <a:ln/>
        </p:spPr>
        <p:txBody>
          <a:bodyPr/>
          <a:lstStyle>
            <a:lvl1pPr>
              <a:defRPr/>
            </a:lvl1pPr>
          </a:lstStyle>
          <a:p>
            <a:pPr>
              <a:defRPr/>
            </a:pPr>
            <a:endParaRPr lang="en-US"/>
          </a:p>
        </p:txBody>
      </p:sp>
      <p:sp>
        <p:nvSpPr>
          <p:cNvPr id="7" name="Rectangle 23"/>
          <p:cNvSpPr>
            <a:spLocks noGrp="1" noChangeArrowheads="1"/>
          </p:cNvSpPr>
          <p:nvPr>
            <p:ph type="sldNum" sz="quarter" idx="12"/>
          </p:nvPr>
        </p:nvSpPr>
        <p:spPr>
          <a:ln/>
        </p:spPr>
        <p:txBody>
          <a:bodyPr/>
          <a:lstStyle>
            <a:lvl1pPr>
              <a:defRPr/>
            </a:lvl1pPr>
          </a:lstStyle>
          <a:p>
            <a:pPr>
              <a:defRPr/>
            </a:pPr>
            <a:fld id="{261FDC9A-43CB-F644-9A2B-3250F569F00F}" type="slidenum">
              <a:rPr lang="en-US"/>
              <a:pPr>
                <a:defRPr/>
              </a:pPr>
              <a:t>‹#›</a:t>
            </a:fld>
            <a:endParaRPr lang="en-US"/>
          </a:p>
        </p:txBody>
      </p:sp>
    </p:spTree>
    <p:extLst>
      <p:ext uri="{BB962C8B-B14F-4D97-AF65-F5344CB8AC3E}">
        <p14:creationId xmlns:p14="http://schemas.microsoft.com/office/powerpoint/2010/main" val="804084195"/>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SG"/>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308A4FFB-DC1D-AA46-B0EC-7B90C890AB4B}" type="datetimeFigureOut">
              <a:rPr lang="en-SG"/>
              <a:pPr>
                <a:defRPr/>
              </a:pPr>
              <a:t>4/3/24</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94564815-0BB6-B541-A7E9-AEFB47CD2593}" type="slidenum">
              <a:rPr lang="en-SG"/>
              <a:pPr>
                <a:defRPr/>
              </a:pPr>
              <a:t>‹#›</a:t>
            </a:fld>
            <a:endParaRPr lang="en-SG"/>
          </a:p>
        </p:txBody>
      </p:sp>
    </p:spTree>
    <p:extLst>
      <p:ext uri="{BB962C8B-B14F-4D97-AF65-F5344CB8AC3E}">
        <p14:creationId xmlns:p14="http://schemas.microsoft.com/office/powerpoint/2010/main" val="2246976207"/>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6D76C66-1880-C043-9E52-AEEA58EA71DE}" type="datetimeFigureOut">
              <a:rPr lang="en-SG"/>
              <a:pPr>
                <a:defRPr/>
              </a:pPr>
              <a:t>4/3/24</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067BA5C-B1D0-DC45-9B26-7568F30AD070}" type="slidenum">
              <a:rPr lang="en-SG"/>
              <a:pPr>
                <a:defRPr/>
              </a:pPr>
              <a:t>‹#›</a:t>
            </a:fld>
            <a:endParaRPr lang="en-SG"/>
          </a:p>
        </p:txBody>
      </p:sp>
    </p:spTree>
    <p:extLst>
      <p:ext uri="{BB962C8B-B14F-4D97-AF65-F5344CB8AC3E}">
        <p14:creationId xmlns:p14="http://schemas.microsoft.com/office/powerpoint/2010/main" val="3080770757"/>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93E5785F-73DA-9F42-8B9D-8CDC2C6A5A52}" type="datetimeFigureOut">
              <a:rPr lang="en-SG"/>
              <a:pPr>
                <a:defRPr/>
              </a:pPr>
              <a:t>4/3/24</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E3BC30E-CE26-0A4F-840F-9BFFD11FB1D7}" type="slidenum">
              <a:rPr lang="en-SG"/>
              <a:pPr>
                <a:defRPr/>
              </a:pPr>
              <a:t>‹#›</a:t>
            </a:fld>
            <a:endParaRPr lang="en-SG"/>
          </a:p>
        </p:txBody>
      </p:sp>
    </p:spTree>
    <p:extLst>
      <p:ext uri="{BB962C8B-B14F-4D97-AF65-F5344CB8AC3E}">
        <p14:creationId xmlns:p14="http://schemas.microsoft.com/office/powerpoint/2010/main" val="976676550"/>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24716E0-2BDA-5347-BDA0-361BBBADB6FB}" type="datetimeFigureOut">
              <a:rPr lang="en-SG"/>
              <a:pPr>
                <a:defRPr/>
              </a:pPr>
              <a:t>4/3/24</a:t>
            </a:fld>
            <a:endParaRPr lang="en-SG"/>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7" name="Slide Number Placeholder 6"/>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90F7A968-8FAF-3C43-9EC5-E0B7DFCE9265}" type="slidenum">
              <a:rPr lang="en-SG"/>
              <a:pPr>
                <a:defRPr/>
              </a:pPr>
              <a:t>‹#›</a:t>
            </a:fld>
            <a:endParaRPr lang="en-SG"/>
          </a:p>
        </p:txBody>
      </p:sp>
    </p:spTree>
    <p:extLst>
      <p:ext uri="{BB962C8B-B14F-4D97-AF65-F5344CB8AC3E}">
        <p14:creationId xmlns:p14="http://schemas.microsoft.com/office/powerpoint/2010/main" val="1956830189"/>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Date Placeholder 6"/>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59D64CA8-227A-D84A-B9A7-9DF395D5B0E8}" type="datetimeFigureOut">
              <a:rPr lang="en-SG"/>
              <a:pPr>
                <a:defRPr/>
              </a:pPr>
              <a:t>4/3/24</a:t>
            </a:fld>
            <a:endParaRPr lang="en-SG"/>
          </a:p>
        </p:txBody>
      </p:sp>
      <p:sp>
        <p:nvSpPr>
          <p:cNvPr id="8" name="Footer Placeholder 7"/>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9" name="Slide Number Placeholder 8"/>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725F67FE-85F6-6644-9258-60AC9C80D894}" type="slidenum">
              <a:rPr lang="en-SG"/>
              <a:pPr>
                <a:defRPr/>
              </a:pPr>
              <a:t>‹#›</a:t>
            </a:fld>
            <a:endParaRPr lang="en-SG"/>
          </a:p>
        </p:txBody>
      </p:sp>
    </p:spTree>
    <p:extLst>
      <p:ext uri="{BB962C8B-B14F-4D97-AF65-F5344CB8AC3E}">
        <p14:creationId xmlns:p14="http://schemas.microsoft.com/office/powerpoint/2010/main" val="1880391457"/>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3DCFDF2E-5364-4C40-82DD-6865FA548905}" type="datetimeFigureOut">
              <a:rPr lang="en-SG"/>
              <a:pPr>
                <a:defRPr/>
              </a:pPr>
              <a:t>4/3/24</a:t>
            </a:fld>
            <a:endParaRPr lang="en-SG"/>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5" name="Slide Number Placeholder 4"/>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F58F16DB-3B9E-EE44-AE9D-12115C8843B1}" type="slidenum">
              <a:rPr lang="en-SG"/>
              <a:pPr>
                <a:defRPr/>
              </a:pPr>
              <a:t>‹#›</a:t>
            </a:fld>
            <a:endParaRPr lang="en-SG"/>
          </a:p>
        </p:txBody>
      </p:sp>
    </p:spTree>
    <p:extLst>
      <p:ext uri="{BB962C8B-B14F-4D97-AF65-F5344CB8AC3E}">
        <p14:creationId xmlns:p14="http://schemas.microsoft.com/office/powerpoint/2010/main" val="1045246104"/>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1F51ACB8-3A1E-B545-B04F-B77F767DE5B0}" type="datetimeFigureOut">
              <a:rPr lang="en-SG"/>
              <a:pPr>
                <a:defRPr/>
              </a:pPr>
              <a:t>4/3/24</a:t>
            </a:fld>
            <a:endParaRPr lang="en-SG"/>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4" name="Slide Number Placeholder 3"/>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D7340C9B-54F0-BC42-AD84-106548DFED56}" type="slidenum">
              <a:rPr lang="en-SG"/>
              <a:pPr>
                <a:defRPr/>
              </a:pPr>
              <a:t>‹#›</a:t>
            </a:fld>
            <a:endParaRPr lang="en-SG"/>
          </a:p>
        </p:txBody>
      </p:sp>
    </p:spTree>
    <p:extLst>
      <p:ext uri="{BB962C8B-B14F-4D97-AF65-F5344CB8AC3E}">
        <p14:creationId xmlns:p14="http://schemas.microsoft.com/office/powerpoint/2010/main" val="1929599568"/>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85D0D7F-F571-B842-A7C8-CCD890D7387C}" type="datetimeFigureOut">
              <a:rPr lang="en-SG"/>
              <a:pPr>
                <a:defRPr/>
              </a:pPr>
              <a:t>4/3/24</a:t>
            </a:fld>
            <a:endParaRPr lang="en-SG"/>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7" name="Slide Number Placeholder 6"/>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EC77371-22AB-7C4E-A7A7-2C46AD3DE155}" type="slidenum">
              <a:rPr lang="en-SG"/>
              <a:pPr>
                <a:defRPr/>
              </a:pPr>
              <a:t>‹#›</a:t>
            </a:fld>
            <a:endParaRPr lang="en-SG"/>
          </a:p>
        </p:txBody>
      </p:sp>
    </p:spTree>
    <p:extLst>
      <p:ext uri="{BB962C8B-B14F-4D97-AF65-F5344CB8AC3E}">
        <p14:creationId xmlns:p14="http://schemas.microsoft.com/office/powerpoint/2010/main" val="3620751957"/>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327BB36E-64DC-FD43-8685-B1F9578AC27A}" type="datetimeFigureOut">
              <a:rPr lang="en-SG"/>
              <a:pPr>
                <a:defRPr/>
              </a:pPr>
              <a:t>4/3/24</a:t>
            </a:fld>
            <a:endParaRPr lang="en-SG"/>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7" name="Slide Number Placeholder 6"/>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C9C37387-569A-7C4F-9982-3087420045A2}" type="slidenum">
              <a:rPr lang="en-SG"/>
              <a:pPr>
                <a:defRPr/>
              </a:pPr>
              <a:t>‹#›</a:t>
            </a:fld>
            <a:endParaRPr lang="en-SG"/>
          </a:p>
        </p:txBody>
      </p:sp>
    </p:spTree>
    <p:extLst>
      <p:ext uri="{BB962C8B-B14F-4D97-AF65-F5344CB8AC3E}">
        <p14:creationId xmlns:p14="http://schemas.microsoft.com/office/powerpoint/2010/main" val="290554180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136815211"/>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6CD3354-08AE-5B41-B938-00349DC60252}" type="datetimeFigureOut">
              <a:rPr lang="en-SG"/>
              <a:pPr>
                <a:defRPr/>
              </a:pPr>
              <a:t>4/3/24</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C1E4CE93-9BD0-C748-9C1D-BDBE92525558}" type="slidenum">
              <a:rPr lang="en-SG"/>
              <a:pPr>
                <a:defRPr/>
              </a:pPr>
              <a:t>‹#›</a:t>
            </a:fld>
            <a:endParaRPr lang="en-SG"/>
          </a:p>
        </p:txBody>
      </p:sp>
    </p:spTree>
    <p:extLst>
      <p:ext uri="{BB962C8B-B14F-4D97-AF65-F5344CB8AC3E}">
        <p14:creationId xmlns:p14="http://schemas.microsoft.com/office/powerpoint/2010/main" val="3606357159"/>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F6ADA465-97F9-954F-B2DD-9DFF11A7C7CC}" type="datetimeFigureOut">
              <a:rPr lang="en-SG"/>
              <a:pPr>
                <a:defRPr/>
              </a:pPr>
              <a:t>4/3/24</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1A39E09D-0713-5F4A-8105-52BD0F4B0356}" type="slidenum">
              <a:rPr lang="en-SG"/>
              <a:pPr>
                <a:defRPr/>
              </a:pPr>
              <a:t>‹#›</a:t>
            </a:fld>
            <a:endParaRPr lang="en-SG"/>
          </a:p>
        </p:txBody>
      </p:sp>
    </p:spTree>
    <p:extLst>
      <p:ext uri="{BB962C8B-B14F-4D97-AF65-F5344CB8AC3E}">
        <p14:creationId xmlns:p14="http://schemas.microsoft.com/office/powerpoint/2010/main" val="2848956190"/>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4267200"/>
            <a:ext cx="9140825" cy="2590800"/>
            <a:chOff x="2" y="2688"/>
            <a:chExt cx="5758" cy="1632"/>
          </a:xfrm>
        </p:grpSpPr>
        <p:sp>
          <p:nvSpPr>
            <p:cNvPr id="5" name="Freeform 3"/>
            <p:cNvSpPr>
              <a:spLocks/>
            </p:cNvSpPr>
            <p:nvPr/>
          </p:nvSpPr>
          <p:spPr bwMode="hidden">
            <a:xfrm>
              <a:off x="2" y="2688"/>
              <a:ext cx="5758" cy="1632"/>
            </a:xfrm>
            <a:custGeom>
              <a:avLst/>
              <a:gdLst/>
              <a:ahLst/>
              <a:cxnLst>
                <a:cxn ang="0">
                  <a:pos x="5740" y="4316"/>
                </a:cxn>
                <a:cxn ang="0">
                  <a:pos x="0" y="4316"/>
                </a:cxn>
                <a:cxn ang="0">
                  <a:pos x="0" y="0"/>
                </a:cxn>
                <a:cxn ang="0">
                  <a:pos x="5740" y="0"/>
                </a:cxn>
                <a:cxn ang="0">
                  <a:pos x="5740" y="4316"/>
                </a:cxn>
                <a:cxn ang="0">
                  <a:pos x="5740" y="4316"/>
                </a:cxn>
              </a:cxnLst>
              <a:rect l="0" t="0" r="r" b="b"/>
              <a:pathLst>
                <a:path w="5740" h="4316">
                  <a:moveTo>
                    <a:pt x="5740" y="4316"/>
                  </a:moveTo>
                  <a:lnTo>
                    <a:pt x="0" y="4316"/>
                  </a:lnTo>
                  <a:lnTo>
                    <a:pt x="0" y="0"/>
                  </a:lnTo>
                  <a:lnTo>
                    <a:pt x="5740" y="0"/>
                  </a:lnTo>
                  <a:lnTo>
                    <a:pt x="5740" y="4316"/>
                  </a:lnTo>
                  <a:lnTo>
                    <a:pt x="5740" y="4316"/>
                  </a:lnTo>
                  <a:close/>
                </a:path>
              </a:pathLst>
            </a:custGeom>
            <a:gradFill rotWithShape="0">
              <a:gsLst>
                <a:gs pos="0">
                  <a:schemeClr val="bg1"/>
                </a:gs>
                <a:gs pos="100000">
                  <a:schemeClr val="accent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nvGrpSpPr>
            <p:cNvPr id="6" name="Group 4"/>
            <p:cNvGrpSpPr>
              <a:grpSpLocks/>
            </p:cNvGrpSpPr>
            <p:nvPr/>
          </p:nvGrpSpPr>
          <p:grpSpPr bwMode="auto">
            <a:xfrm>
              <a:off x="1776" y="3024"/>
              <a:ext cx="3929" cy="1290"/>
              <a:chOff x="1776" y="3024"/>
              <a:chExt cx="3929" cy="1290"/>
            </a:xfrm>
          </p:grpSpPr>
          <p:grpSp>
            <p:nvGrpSpPr>
              <p:cNvPr id="7" name="Group 5"/>
              <p:cNvGrpSpPr>
                <a:grpSpLocks/>
              </p:cNvGrpSpPr>
              <p:nvPr/>
            </p:nvGrpSpPr>
            <p:grpSpPr bwMode="auto">
              <a:xfrm>
                <a:off x="2268" y="3934"/>
                <a:ext cx="638" cy="377"/>
                <a:chOff x="2268" y="3934"/>
                <a:chExt cx="638" cy="377"/>
              </a:xfrm>
            </p:grpSpPr>
            <p:sp>
              <p:nvSpPr>
                <p:cNvPr id="60"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61"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62"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63"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64"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65"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66"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67"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sp>
            <p:nvSpPr>
              <p:cNvPr id="8"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9"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0"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1"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2"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3"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4"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5"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6"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8"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9"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0"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1"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3" name="Freeform 29"/>
              <p:cNvSpPr>
                <a:spLocks/>
              </p:cNvSpPr>
              <p:nvPr/>
            </p:nvSpPr>
            <p:spPr bwMode="hidden">
              <a:xfrm>
                <a:off x="2068" y="3685"/>
                <a:ext cx="835" cy="150"/>
              </a:xfrm>
              <a:custGeom>
                <a:avLst/>
                <a:gdLst/>
                <a:ahLst/>
                <a:cxnLst>
                  <a:cxn ang="0">
                    <a:pos x="518" y="18"/>
                  </a:cxn>
                  <a:cxn ang="0">
                    <a:pos x="597" y="24"/>
                  </a:cxn>
                  <a:cxn ang="0">
                    <a:pos x="682" y="30"/>
                  </a:cxn>
                  <a:cxn ang="0">
                    <a:pos x="755" y="42"/>
                  </a:cxn>
                  <a:cxn ang="0">
                    <a:pos x="828" y="60"/>
                  </a:cxn>
                  <a:cxn ang="0">
                    <a:pos x="835" y="42"/>
                  </a:cxn>
                  <a:cxn ang="0">
                    <a:pos x="761" y="24"/>
                  </a:cxn>
                  <a:cxn ang="0">
                    <a:pos x="688" y="12"/>
                  </a:cxn>
                  <a:cxn ang="0">
                    <a:pos x="603" y="6"/>
                  </a:cxn>
                  <a:cxn ang="0">
                    <a:pos x="518" y="0"/>
                  </a:cxn>
                  <a:cxn ang="0">
                    <a:pos x="372" y="12"/>
                  </a:cxn>
                  <a:cxn ang="0">
                    <a:pos x="232" y="36"/>
                  </a:cxn>
                  <a:cxn ang="0">
                    <a:pos x="110" y="78"/>
                  </a:cxn>
                  <a:cxn ang="0">
                    <a:pos x="0" y="132"/>
                  </a:cxn>
                  <a:cxn ang="0">
                    <a:pos x="19" y="150"/>
                  </a:cxn>
                  <a:cxn ang="0">
                    <a:pos x="122" y="96"/>
                  </a:cxn>
                  <a:cxn ang="0">
                    <a:pos x="244" y="54"/>
                  </a:cxn>
                  <a:cxn ang="0">
                    <a:pos x="378" y="30"/>
                  </a:cxn>
                  <a:cxn ang="0">
                    <a:pos x="518" y="18"/>
                  </a:cxn>
                  <a:cxn ang="0">
                    <a:pos x="518" y="18"/>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lnTo>
                      <a:pt x="518" y="18"/>
                    </a:lnTo>
                    <a:close/>
                  </a:path>
                </a:pathLst>
              </a:custGeom>
              <a:solidFill>
                <a:schemeClr val="accent1"/>
              </a:soli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4" name="Freeform 30"/>
              <p:cNvSpPr>
                <a:spLocks/>
              </p:cNvSpPr>
              <p:nvPr/>
            </p:nvSpPr>
            <p:spPr bwMode="hidden">
              <a:xfrm>
                <a:off x="1867" y="3853"/>
                <a:ext cx="171" cy="461"/>
              </a:xfrm>
              <a:custGeom>
                <a:avLst/>
                <a:gdLst/>
                <a:ahLst/>
                <a:cxnLst>
                  <a:cxn ang="0">
                    <a:pos x="31" y="263"/>
                  </a:cxn>
                  <a:cxn ang="0">
                    <a:pos x="43" y="191"/>
                  </a:cxn>
                  <a:cxn ang="0">
                    <a:pos x="67" y="131"/>
                  </a:cxn>
                  <a:cxn ang="0">
                    <a:pos x="116" y="72"/>
                  </a:cxn>
                  <a:cxn ang="0">
                    <a:pos x="171" y="18"/>
                  </a:cxn>
                  <a:cxn ang="0">
                    <a:pos x="153" y="0"/>
                  </a:cxn>
                  <a:cxn ang="0">
                    <a:pos x="86" y="60"/>
                  </a:cxn>
                  <a:cxn ang="0">
                    <a:pos x="43" y="120"/>
                  </a:cxn>
                  <a:cxn ang="0">
                    <a:pos x="13" y="191"/>
                  </a:cxn>
                  <a:cxn ang="0">
                    <a:pos x="0" y="263"/>
                  </a:cxn>
                  <a:cxn ang="0">
                    <a:pos x="6" y="317"/>
                  </a:cxn>
                  <a:cxn ang="0">
                    <a:pos x="25" y="365"/>
                  </a:cxn>
                  <a:cxn ang="0">
                    <a:pos x="49" y="413"/>
                  </a:cxn>
                  <a:cxn ang="0">
                    <a:pos x="86" y="461"/>
                  </a:cxn>
                  <a:cxn ang="0">
                    <a:pos x="122" y="461"/>
                  </a:cxn>
                  <a:cxn ang="0">
                    <a:pos x="86" y="413"/>
                  </a:cxn>
                  <a:cxn ang="0">
                    <a:pos x="55" y="365"/>
                  </a:cxn>
                  <a:cxn ang="0">
                    <a:pos x="37" y="317"/>
                  </a:cxn>
                  <a:cxn ang="0">
                    <a:pos x="31" y="263"/>
                  </a:cxn>
                  <a:cxn ang="0">
                    <a:pos x="31" y="263"/>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lnTo>
                      <a:pt x="31" y="263"/>
                    </a:lnTo>
                    <a:close/>
                  </a:path>
                </a:pathLst>
              </a:custGeom>
              <a:solidFill>
                <a:schemeClr val="accent1"/>
              </a:soli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5"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6"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7"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8" name="Freeform 34"/>
              <p:cNvSpPr>
                <a:spLocks/>
              </p:cNvSpPr>
              <p:nvPr/>
            </p:nvSpPr>
            <p:spPr bwMode="hidden">
              <a:xfrm>
                <a:off x="1776" y="3673"/>
                <a:ext cx="481" cy="641"/>
              </a:xfrm>
              <a:custGeom>
                <a:avLst/>
                <a:gdLst/>
                <a:ahLst/>
                <a:cxnLst>
                  <a:cxn ang="0">
                    <a:pos x="18" y="443"/>
                  </a:cxn>
                  <a:cxn ang="0">
                    <a:pos x="24" y="371"/>
                  </a:cxn>
                  <a:cxn ang="0">
                    <a:pos x="55" y="305"/>
                  </a:cxn>
                  <a:cxn ang="0">
                    <a:pos x="91" y="246"/>
                  </a:cxn>
                  <a:cxn ang="0">
                    <a:pos x="146" y="186"/>
                  </a:cxn>
                  <a:cxn ang="0">
                    <a:pos x="213" y="132"/>
                  </a:cxn>
                  <a:cxn ang="0">
                    <a:pos x="292" y="84"/>
                  </a:cxn>
                  <a:cxn ang="0">
                    <a:pos x="384" y="48"/>
                  </a:cxn>
                  <a:cxn ang="0">
                    <a:pos x="481" y="12"/>
                  </a:cxn>
                  <a:cxn ang="0">
                    <a:pos x="457" y="0"/>
                  </a:cxn>
                  <a:cxn ang="0">
                    <a:pos x="359" y="36"/>
                  </a:cxn>
                  <a:cxn ang="0">
                    <a:pos x="274" y="78"/>
                  </a:cxn>
                  <a:cxn ang="0">
                    <a:pos x="195" y="126"/>
                  </a:cxn>
                  <a:cxn ang="0">
                    <a:pos x="128" y="180"/>
                  </a:cxn>
                  <a:cxn ang="0">
                    <a:pos x="73" y="240"/>
                  </a:cxn>
                  <a:cxn ang="0">
                    <a:pos x="37" y="305"/>
                  </a:cxn>
                  <a:cxn ang="0">
                    <a:pos x="6" y="371"/>
                  </a:cxn>
                  <a:cxn ang="0">
                    <a:pos x="0" y="443"/>
                  </a:cxn>
                  <a:cxn ang="0">
                    <a:pos x="6" y="497"/>
                  </a:cxn>
                  <a:cxn ang="0">
                    <a:pos x="18" y="545"/>
                  </a:cxn>
                  <a:cxn ang="0">
                    <a:pos x="43" y="593"/>
                  </a:cxn>
                  <a:cxn ang="0">
                    <a:pos x="73" y="641"/>
                  </a:cxn>
                  <a:cxn ang="0">
                    <a:pos x="97" y="641"/>
                  </a:cxn>
                  <a:cxn ang="0">
                    <a:pos x="67" y="593"/>
                  </a:cxn>
                  <a:cxn ang="0">
                    <a:pos x="43" y="545"/>
                  </a:cxn>
                  <a:cxn ang="0">
                    <a:pos x="24" y="497"/>
                  </a:cxn>
                  <a:cxn ang="0">
                    <a:pos x="18" y="443"/>
                  </a:cxn>
                  <a:cxn ang="0">
                    <a:pos x="18" y="443"/>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lnTo>
                      <a:pt x="18" y="443"/>
                    </a:lnTo>
                    <a:close/>
                  </a:path>
                </a:pathLst>
              </a:custGeom>
              <a:solidFill>
                <a:schemeClr val="accent1"/>
              </a:soli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9"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30"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31"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32"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33"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34"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35"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36"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37"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38"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39"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40" name="Freeform 46"/>
              <p:cNvSpPr>
                <a:spLocks/>
              </p:cNvSpPr>
              <p:nvPr/>
            </p:nvSpPr>
            <p:spPr bwMode="hidden">
              <a:xfrm>
                <a:off x="5280" y="3186"/>
                <a:ext cx="383" cy="96"/>
              </a:xfrm>
              <a:custGeom>
                <a:avLst/>
                <a:gdLst/>
                <a:ahLst/>
                <a:cxnLst>
                  <a:cxn ang="0">
                    <a:pos x="209" y="96"/>
                  </a:cxn>
                  <a:cxn ang="0">
                    <a:pos x="143" y="90"/>
                  </a:cxn>
                  <a:cxn ang="0">
                    <a:pos x="83" y="66"/>
                  </a:cxn>
                  <a:cxn ang="0">
                    <a:pos x="35" y="36"/>
                  </a:cxn>
                  <a:cxn ang="0">
                    <a:pos x="6" y="0"/>
                  </a:cxn>
                  <a:cxn ang="0">
                    <a:pos x="0" y="6"/>
                  </a:cxn>
                  <a:cxn ang="0">
                    <a:pos x="29" y="42"/>
                  </a:cxn>
                  <a:cxn ang="0">
                    <a:pos x="77" y="72"/>
                  </a:cxn>
                  <a:cxn ang="0">
                    <a:pos x="137" y="90"/>
                  </a:cxn>
                  <a:cxn ang="0">
                    <a:pos x="209" y="96"/>
                  </a:cxn>
                  <a:cxn ang="0">
                    <a:pos x="263" y="90"/>
                  </a:cxn>
                  <a:cxn ang="0">
                    <a:pos x="311" y="84"/>
                  </a:cxn>
                  <a:cxn ang="0">
                    <a:pos x="352" y="66"/>
                  </a:cxn>
                  <a:cxn ang="0">
                    <a:pos x="382" y="42"/>
                  </a:cxn>
                  <a:cxn ang="0">
                    <a:pos x="376" y="42"/>
                  </a:cxn>
                  <a:cxn ang="0">
                    <a:pos x="346" y="66"/>
                  </a:cxn>
                  <a:cxn ang="0">
                    <a:pos x="305" y="78"/>
                  </a:cxn>
                  <a:cxn ang="0">
                    <a:pos x="263" y="90"/>
                  </a:cxn>
                  <a:cxn ang="0">
                    <a:pos x="209" y="96"/>
                  </a:cxn>
                  <a:cxn ang="0">
                    <a:pos x="209" y="96"/>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lnTo>
                      <a:pt x="209" y="96"/>
                    </a:lnTo>
                    <a:close/>
                  </a:path>
                </a:pathLst>
              </a:custGeom>
              <a:gradFill rotWithShape="0">
                <a:gsLst>
                  <a:gs pos="0">
                    <a:schemeClr val="accent1"/>
                  </a:gs>
                  <a:gs pos="100000">
                    <a:schemeClr val="bg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41" name="Freeform 47"/>
              <p:cNvSpPr>
                <a:spLocks/>
              </p:cNvSpPr>
              <p:nvPr/>
            </p:nvSpPr>
            <p:spPr bwMode="hidden">
              <a:xfrm>
                <a:off x="5315" y="3024"/>
                <a:ext cx="258" cy="54"/>
              </a:xfrm>
              <a:custGeom>
                <a:avLst/>
                <a:gdLst/>
                <a:ahLst/>
                <a:cxnLst>
                  <a:cxn ang="0">
                    <a:pos x="174" y="0"/>
                  </a:cxn>
                  <a:cxn ang="0">
                    <a:pos x="216" y="6"/>
                  </a:cxn>
                  <a:cxn ang="0">
                    <a:pos x="258" y="12"/>
                  </a:cxn>
                  <a:cxn ang="0">
                    <a:pos x="252" y="6"/>
                  </a:cxn>
                  <a:cxn ang="0">
                    <a:pos x="216" y="0"/>
                  </a:cxn>
                  <a:cxn ang="0">
                    <a:pos x="174" y="0"/>
                  </a:cxn>
                  <a:cxn ang="0">
                    <a:pos x="120" y="6"/>
                  </a:cxn>
                  <a:cxn ang="0">
                    <a:pos x="78" y="12"/>
                  </a:cxn>
                  <a:cxn ang="0">
                    <a:pos x="36" y="30"/>
                  </a:cxn>
                  <a:cxn ang="0">
                    <a:pos x="0" y="48"/>
                  </a:cxn>
                  <a:cxn ang="0">
                    <a:pos x="6" y="54"/>
                  </a:cxn>
                  <a:cxn ang="0">
                    <a:pos x="36" y="36"/>
                  </a:cxn>
                  <a:cxn ang="0">
                    <a:pos x="78" y="18"/>
                  </a:cxn>
                  <a:cxn ang="0">
                    <a:pos x="120" y="6"/>
                  </a:cxn>
                  <a:cxn ang="0">
                    <a:pos x="174" y="0"/>
                  </a:cxn>
                  <a:cxn ang="0">
                    <a:pos x="174" y="0"/>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lnTo>
                      <a:pt x="174" y="0"/>
                    </a:lnTo>
                    <a:close/>
                  </a:path>
                </a:pathLst>
              </a:custGeom>
              <a:gradFill rotWithShape="0">
                <a:gsLst>
                  <a:gs pos="0">
                    <a:schemeClr val="accent1"/>
                  </a:gs>
                  <a:gs pos="100000">
                    <a:schemeClr val="bg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42" name="Freeform 48"/>
              <p:cNvSpPr>
                <a:spLocks/>
              </p:cNvSpPr>
              <p:nvPr/>
            </p:nvSpPr>
            <p:spPr bwMode="hidden">
              <a:xfrm>
                <a:off x="5645" y="3066"/>
                <a:ext cx="60" cy="156"/>
              </a:xfrm>
              <a:custGeom>
                <a:avLst/>
                <a:gdLst/>
                <a:ahLst/>
                <a:cxnLst>
                  <a:cxn ang="0">
                    <a:pos x="54" y="90"/>
                  </a:cxn>
                  <a:cxn ang="0">
                    <a:pos x="48" y="126"/>
                  </a:cxn>
                  <a:cxn ang="0">
                    <a:pos x="24" y="156"/>
                  </a:cxn>
                  <a:cxn ang="0">
                    <a:pos x="30" y="156"/>
                  </a:cxn>
                  <a:cxn ang="0">
                    <a:pos x="54" y="126"/>
                  </a:cxn>
                  <a:cxn ang="0">
                    <a:pos x="60" y="90"/>
                  </a:cxn>
                  <a:cxn ang="0">
                    <a:pos x="54" y="66"/>
                  </a:cxn>
                  <a:cxn ang="0">
                    <a:pos x="48" y="42"/>
                  </a:cxn>
                  <a:cxn ang="0">
                    <a:pos x="30" y="18"/>
                  </a:cxn>
                  <a:cxn ang="0">
                    <a:pos x="6" y="0"/>
                  </a:cxn>
                  <a:cxn ang="0">
                    <a:pos x="0" y="6"/>
                  </a:cxn>
                  <a:cxn ang="0">
                    <a:pos x="24" y="24"/>
                  </a:cxn>
                  <a:cxn ang="0">
                    <a:pos x="42" y="42"/>
                  </a:cxn>
                  <a:cxn ang="0">
                    <a:pos x="48" y="66"/>
                  </a:cxn>
                  <a:cxn ang="0">
                    <a:pos x="54" y="90"/>
                  </a:cxn>
                  <a:cxn ang="0">
                    <a:pos x="54" y="90"/>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lnTo>
                      <a:pt x="54" y="90"/>
                    </a:lnTo>
                    <a:close/>
                  </a:path>
                </a:pathLst>
              </a:custGeom>
              <a:gradFill rotWithShape="0">
                <a:gsLst>
                  <a:gs pos="0">
                    <a:schemeClr val="accent1"/>
                  </a:gs>
                  <a:gs pos="100000">
                    <a:schemeClr val="bg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43" name="Freeform 49"/>
              <p:cNvSpPr>
                <a:spLocks/>
              </p:cNvSpPr>
              <p:nvPr/>
            </p:nvSpPr>
            <p:spPr bwMode="hidden">
              <a:xfrm>
                <a:off x="5375" y="3246"/>
                <a:ext cx="192" cy="18"/>
              </a:xfrm>
              <a:custGeom>
                <a:avLst/>
                <a:gdLst/>
                <a:ahLst/>
                <a:cxnLst>
                  <a:cxn ang="0">
                    <a:pos x="114" y="12"/>
                  </a:cxn>
                  <a:cxn ang="0">
                    <a:pos x="72" y="6"/>
                  </a:cxn>
                  <a:cxn ang="0">
                    <a:pos x="30" y="0"/>
                  </a:cxn>
                  <a:cxn ang="0">
                    <a:pos x="0" y="0"/>
                  </a:cxn>
                  <a:cxn ang="0">
                    <a:pos x="54" y="12"/>
                  </a:cxn>
                  <a:cxn ang="0">
                    <a:pos x="114" y="18"/>
                  </a:cxn>
                  <a:cxn ang="0">
                    <a:pos x="156" y="18"/>
                  </a:cxn>
                  <a:cxn ang="0">
                    <a:pos x="192" y="12"/>
                  </a:cxn>
                  <a:cxn ang="0">
                    <a:pos x="186" y="0"/>
                  </a:cxn>
                  <a:cxn ang="0">
                    <a:pos x="150" y="6"/>
                  </a:cxn>
                  <a:cxn ang="0">
                    <a:pos x="114" y="12"/>
                  </a:cxn>
                  <a:cxn ang="0">
                    <a:pos x="114" y="12"/>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lnTo>
                      <a:pt x="114" y="12"/>
                    </a:lnTo>
                    <a:close/>
                  </a:path>
                </a:pathLst>
              </a:custGeom>
              <a:gradFill rotWithShape="0">
                <a:gsLst>
                  <a:gs pos="0">
                    <a:schemeClr val="accent1"/>
                  </a:gs>
                  <a:gs pos="100000">
                    <a:schemeClr val="bg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44" name="Freeform 50"/>
              <p:cNvSpPr>
                <a:spLocks/>
              </p:cNvSpPr>
              <p:nvPr/>
            </p:nvSpPr>
            <p:spPr bwMode="hidden">
              <a:xfrm>
                <a:off x="5304" y="3042"/>
                <a:ext cx="161" cy="186"/>
              </a:xfrm>
              <a:custGeom>
                <a:avLst/>
                <a:gdLst/>
                <a:ahLst/>
                <a:cxnLst>
                  <a:cxn ang="0">
                    <a:pos x="11" y="114"/>
                  </a:cxn>
                  <a:cxn ang="0">
                    <a:pos x="17" y="96"/>
                  </a:cxn>
                  <a:cxn ang="0">
                    <a:pos x="23" y="78"/>
                  </a:cxn>
                  <a:cxn ang="0">
                    <a:pos x="53" y="42"/>
                  </a:cxn>
                  <a:cxn ang="0">
                    <a:pos x="101" y="18"/>
                  </a:cxn>
                  <a:cxn ang="0">
                    <a:pos x="155" y="6"/>
                  </a:cxn>
                  <a:cxn ang="0">
                    <a:pos x="161" y="0"/>
                  </a:cxn>
                  <a:cxn ang="0">
                    <a:pos x="95" y="12"/>
                  </a:cxn>
                  <a:cxn ang="0">
                    <a:pos x="47" y="36"/>
                  </a:cxn>
                  <a:cxn ang="0">
                    <a:pos x="11" y="72"/>
                  </a:cxn>
                  <a:cxn ang="0">
                    <a:pos x="5" y="90"/>
                  </a:cxn>
                  <a:cxn ang="0">
                    <a:pos x="0" y="114"/>
                  </a:cxn>
                  <a:cxn ang="0">
                    <a:pos x="11" y="150"/>
                  </a:cxn>
                  <a:cxn ang="0">
                    <a:pos x="23" y="168"/>
                  </a:cxn>
                  <a:cxn ang="0">
                    <a:pos x="41" y="186"/>
                  </a:cxn>
                  <a:cxn ang="0">
                    <a:pos x="65" y="186"/>
                  </a:cxn>
                  <a:cxn ang="0">
                    <a:pos x="41" y="168"/>
                  </a:cxn>
                  <a:cxn ang="0">
                    <a:pos x="23" y="150"/>
                  </a:cxn>
                  <a:cxn ang="0">
                    <a:pos x="17" y="132"/>
                  </a:cxn>
                  <a:cxn ang="0">
                    <a:pos x="11" y="114"/>
                  </a:cxn>
                  <a:cxn ang="0">
                    <a:pos x="11" y="114"/>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lnTo>
                      <a:pt x="11" y="114"/>
                    </a:lnTo>
                    <a:close/>
                  </a:path>
                </a:pathLst>
              </a:custGeom>
              <a:gradFill rotWithShape="0">
                <a:gsLst>
                  <a:gs pos="0">
                    <a:schemeClr val="bg1"/>
                  </a:gs>
                  <a:gs pos="100000">
                    <a:schemeClr val="accent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45" name="Freeform 51"/>
              <p:cNvSpPr>
                <a:spLocks/>
              </p:cNvSpPr>
              <p:nvPr/>
            </p:nvSpPr>
            <p:spPr bwMode="hidden">
              <a:xfrm>
                <a:off x="5489" y="3042"/>
                <a:ext cx="186" cy="210"/>
              </a:xfrm>
              <a:custGeom>
                <a:avLst/>
                <a:gdLst/>
                <a:ahLst/>
                <a:cxnLst>
                  <a:cxn ang="0">
                    <a:pos x="0" y="6"/>
                  </a:cxn>
                  <a:cxn ang="0">
                    <a:pos x="66" y="12"/>
                  </a:cxn>
                  <a:cxn ang="0">
                    <a:pos x="119" y="36"/>
                  </a:cxn>
                  <a:cxn ang="0">
                    <a:pos x="155" y="72"/>
                  </a:cxn>
                  <a:cxn ang="0">
                    <a:pos x="161" y="90"/>
                  </a:cxn>
                  <a:cxn ang="0">
                    <a:pos x="167" y="114"/>
                  </a:cxn>
                  <a:cxn ang="0">
                    <a:pos x="161" y="138"/>
                  </a:cxn>
                  <a:cxn ang="0">
                    <a:pos x="149" y="162"/>
                  </a:cxn>
                  <a:cxn ang="0">
                    <a:pos x="119" y="180"/>
                  </a:cxn>
                  <a:cxn ang="0">
                    <a:pos x="90" y="198"/>
                  </a:cxn>
                  <a:cxn ang="0">
                    <a:pos x="96" y="210"/>
                  </a:cxn>
                  <a:cxn ang="0">
                    <a:pos x="131" y="192"/>
                  </a:cxn>
                  <a:cxn ang="0">
                    <a:pos x="161" y="168"/>
                  </a:cxn>
                  <a:cxn ang="0">
                    <a:pos x="179" y="144"/>
                  </a:cxn>
                  <a:cxn ang="0">
                    <a:pos x="185" y="114"/>
                  </a:cxn>
                  <a:cxn ang="0">
                    <a:pos x="179" y="90"/>
                  </a:cxn>
                  <a:cxn ang="0">
                    <a:pos x="173" y="66"/>
                  </a:cxn>
                  <a:cxn ang="0">
                    <a:pos x="155" y="48"/>
                  </a:cxn>
                  <a:cxn ang="0">
                    <a:pos x="131" y="30"/>
                  </a:cxn>
                  <a:cxn ang="0">
                    <a:pos x="72" y="6"/>
                  </a:cxn>
                  <a:cxn ang="0">
                    <a:pos x="0" y="0"/>
                  </a:cxn>
                  <a:cxn ang="0">
                    <a:pos x="0" y="6"/>
                  </a:cxn>
                  <a:cxn ang="0">
                    <a:pos x="0" y="6"/>
                  </a:cxn>
                  <a:cxn ang="0">
                    <a:pos x="0" y="6"/>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lnTo>
                      <a:pt x="0" y="6"/>
                    </a:lnTo>
                    <a:lnTo>
                      <a:pt x="0" y="6"/>
                    </a:lnTo>
                    <a:close/>
                  </a:path>
                </a:pathLst>
              </a:custGeom>
              <a:gradFill rotWithShape="0">
                <a:gsLst>
                  <a:gs pos="0">
                    <a:schemeClr val="bg1"/>
                  </a:gs>
                  <a:gs pos="100000">
                    <a:schemeClr val="accent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46" name="Freeform 52"/>
              <p:cNvSpPr>
                <a:spLocks noEditPoints="1"/>
              </p:cNvSpPr>
              <p:nvPr/>
            </p:nvSpPr>
            <p:spPr bwMode="hidden">
              <a:xfrm>
                <a:off x="5345" y="3058"/>
                <a:ext cx="299" cy="186"/>
              </a:xfrm>
              <a:custGeom>
                <a:avLst/>
                <a:gdLst/>
                <a:ahLst/>
                <a:cxnLst>
                  <a:cxn ang="0">
                    <a:pos x="150" y="0"/>
                  </a:cxn>
                  <a:cxn ang="0">
                    <a:pos x="90" y="6"/>
                  </a:cxn>
                  <a:cxn ang="0">
                    <a:pos x="42" y="30"/>
                  </a:cxn>
                  <a:cxn ang="0">
                    <a:pos x="12" y="54"/>
                  </a:cxn>
                  <a:cxn ang="0">
                    <a:pos x="6" y="72"/>
                  </a:cxn>
                  <a:cxn ang="0">
                    <a:pos x="0" y="90"/>
                  </a:cxn>
                  <a:cxn ang="0">
                    <a:pos x="6" y="108"/>
                  </a:cxn>
                  <a:cxn ang="0">
                    <a:pos x="12" y="126"/>
                  </a:cxn>
                  <a:cxn ang="0">
                    <a:pos x="42" y="156"/>
                  </a:cxn>
                  <a:cxn ang="0">
                    <a:pos x="90" y="180"/>
                  </a:cxn>
                  <a:cxn ang="0">
                    <a:pos x="150" y="186"/>
                  </a:cxn>
                  <a:cxn ang="0">
                    <a:pos x="209" y="180"/>
                  </a:cxn>
                  <a:cxn ang="0">
                    <a:pos x="257" y="156"/>
                  </a:cxn>
                  <a:cxn ang="0">
                    <a:pos x="287" y="126"/>
                  </a:cxn>
                  <a:cxn ang="0">
                    <a:pos x="299" y="108"/>
                  </a:cxn>
                  <a:cxn ang="0">
                    <a:pos x="299" y="90"/>
                  </a:cxn>
                  <a:cxn ang="0">
                    <a:pos x="299" y="72"/>
                  </a:cxn>
                  <a:cxn ang="0">
                    <a:pos x="287" y="54"/>
                  </a:cxn>
                  <a:cxn ang="0">
                    <a:pos x="257" y="30"/>
                  </a:cxn>
                  <a:cxn ang="0">
                    <a:pos x="209" y="6"/>
                  </a:cxn>
                  <a:cxn ang="0">
                    <a:pos x="150" y="0"/>
                  </a:cxn>
                  <a:cxn ang="0">
                    <a:pos x="150" y="0"/>
                  </a:cxn>
                  <a:cxn ang="0">
                    <a:pos x="150" y="180"/>
                  </a:cxn>
                  <a:cxn ang="0">
                    <a:pos x="96" y="174"/>
                  </a:cxn>
                  <a:cxn ang="0">
                    <a:pos x="48" y="156"/>
                  </a:cxn>
                  <a:cxn ang="0">
                    <a:pos x="18" y="126"/>
                  </a:cxn>
                  <a:cxn ang="0">
                    <a:pos x="12" y="108"/>
                  </a:cxn>
                  <a:cxn ang="0">
                    <a:pos x="6" y="90"/>
                  </a:cxn>
                  <a:cxn ang="0">
                    <a:pos x="12" y="72"/>
                  </a:cxn>
                  <a:cxn ang="0">
                    <a:pos x="18" y="54"/>
                  </a:cxn>
                  <a:cxn ang="0">
                    <a:pos x="48" y="30"/>
                  </a:cxn>
                  <a:cxn ang="0">
                    <a:pos x="96" y="12"/>
                  </a:cxn>
                  <a:cxn ang="0">
                    <a:pos x="150" y="6"/>
                  </a:cxn>
                  <a:cxn ang="0">
                    <a:pos x="203" y="12"/>
                  </a:cxn>
                  <a:cxn ang="0">
                    <a:pos x="251" y="30"/>
                  </a:cxn>
                  <a:cxn ang="0">
                    <a:pos x="281" y="54"/>
                  </a:cxn>
                  <a:cxn ang="0">
                    <a:pos x="293" y="72"/>
                  </a:cxn>
                  <a:cxn ang="0">
                    <a:pos x="293" y="90"/>
                  </a:cxn>
                  <a:cxn ang="0">
                    <a:pos x="293" y="108"/>
                  </a:cxn>
                  <a:cxn ang="0">
                    <a:pos x="281" y="126"/>
                  </a:cxn>
                  <a:cxn ang="0">
                    <a:pos x="251" y="156"/>
                  </a:cxn>
                  <a:cxn ang="0">
                    <a:pos x="203" y="174"/>
                  </a:cxn>
                  <a:cxn ang="0">
                    <a:pos x="150" y="180"/>
                  </a:cxn>
                  <a:cxn ang="0">
                    <a:pos x="150" y="180"/>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lnTo>
                      <a:pt x="150" y="180"/>
                    </a:lnTo>
                    <a:close/>
                  </a:path>
                </a:pathLst>
              </a:custGeom>
              <a:gradFill rotWithShape="0">
                <a:gsLst>
                  <a:gs pos="0">
                    <a:schemeClr val="accent1"/>
                  </a:gs>
                  <a:gs pos="100000">
                    <a:schemeClr val="bg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47"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nvGrpSpPr>
              <p:cNvPr id="48" name="Group 54"/>
              <p:cNvGrpSpPr>
                <a:grpSpLocks/>
              </p:cNvGrpSpPr>
              <p:nvPr/>
            </p:nvGrpSpPr>
            <p:grpSpPr bwMode="auto">
              <a:xfrm>
                <a:off x="4546" y="3608"/>
                <a:ext cx="518" cy="319"/>
                <a:chOff x="4546" y="3608"/>
                <a:chExt cx="518" cy="319"/>
              </a:xfrm>
            </p:grpSpPr>
            <p:sp>
              <p:nvSpPr>
                <p:cNvPr id="54"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55"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56"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57"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58"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59"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grpSp>
            <p:nvGrpSpPr>
              <p:cNvPr id="49" name="Group 61"/>
              <p:cNvGrpSpPr>
                <a:grpSpLocks/>
              </p:cNvGrpSpPr>
              <p:nvPr/>
            </p:nvGrpSpPr>
            <p:grpSpPr bwMode="auto">
              <a:xfrm>
                <a:off x="5381" y="3085"/>
                <a:ext cx="227" cy="132"/>
                <a:chOff x="5381" y="3085"/>
                <a:chExt cx="227" cy="132"/>
              </a:xfrm>
            </p:grpSpPr>
            <p:sp>
              <p:nvSpPr>
                <p:cNvPr id="50"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51"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52"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53"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grpSp>
      </p:grpSp>
      <p:sp>
        <p:nvSpPr>
          <p:cNvPr id="221250" name="Rectangle 66"/>
          <p:cNvSpPr>
            <a:spLocks noGrp="1" noChangeArrowheads="1"/>
          </p:cNvSpPr>
          <p:nvPr>
            <p:ph type="ctrTitle" sz="quarter"/>
          </p:nvPr>
        </p:nvSpPr>
        <p:spPr>
          <a:xfrm>
            <a:off x="685800" y="1692275"/>
            <a:ext cx="7772400" cy="1736725"/>
          </a:xfrm>
        </p:spPr>
        <p:txBody>
          <a:bodyPr anchor="b"/>
          <a:lstStyle>
            <a:lvl1pPr>
              <a:defRPr sz="5400" b="1" i="0">
                <a:latin typeface="Arial" panose="020B0604020202020204" pitchFamily="34" charset="0"/>
              </a:defRPr>
            </a:lvl1pPr>
          </a:lstStyle>
          <a:p>
            <a:r>
              <a:rPr lang="en-US" dirty="0"/>
              <a:t>Click to edit Master title style</a:t>
            </a:r>
          </a:p>
        </p:txBody>
      </p:sp>
      <p:sp>
        <p:nvSpPr>
          <p:cNvPr id="221251" name="Rectangle 67"/>
          <p:cNvSpPr>
            <a:spLocks noGrp="1" noChangeArrowheads="1"/>
          </p:cNvSpPr>
          <p:nvPr>
            <p:ph type="subTitle" sz="quarter" idx="1"/>
          </p:nvPr>
        </p:nvSpPr>
        <p:spPr>
          <a:xfrm>
            <a:off x="1371600" y="3886200"/>
            <a:ext cx="6400800" cy="1752600"/>
          </a:xfrm>
        </p:spPr>
        <p:txBody>
          <a:bodyPr/>
          <a:lstStyle>
            <a:lvl1pPr marL="0" indent="0" algn="ctr">
              <a:buFont typeface="Wingdings" charset="2"/>
              <a:buNone/>
              <a:defRPr b="1" i="0">
                <a:latin typeface="Arial" panose="020B0604020202020204" pitchFamily="34" charset="0"/>
              </a:defRPr>
            </a:lvl1pPr>
          </a:lstStyle>
          <a:p>
            <a:r>
              <a:rPr lang="en-US" dirty="0"/>
              <a:t>Click to edit Master subtitle style</a:t>
            </a:r>
          </a:p>
        </p:txBody>
      </p:sp>
      <p:sp>
        <p:nvSpPr>
          <p:cNvPr id="68" name="Rectangle 68"/>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dirty="0"/>
          </a:p>
        </p:txBody>
      </p:sp>
      <p:sp>
        <p:nvSpPr>
          <p:cNvPr id="69" name="Rectangle 69"/>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0" name="Rectangle 7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DE19771-2A54-0047-8916-90040077D376}" type="slidenum">
              <a:rPr lang="en-US" smtClean="0"/>
              <a:pPr>
                <a:defRPr/>
              </a:pPr>
              <a:t>‹#›</a:t>
            </a:fld>
            <a:endParaRPr lang="en-US" dirty="0"/>
          </a:p>
        </p:txBody>
      </p:sp>
    </p:spTree>
    <p:extLst>
      <p:ext uri="{BB962C8B-B14F-4D97-AF65-F5344CB8AC3E}">
        <p14:creationId xmlns:p14="http://schemas.microsoft.com/office/powerpoint/2010/main" val="1259863773"/>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C4FF745-1D80-C24F-95C8-111CAAC45E37}" type="slidenum">
              <a:rPr lang="en-US" smtClean="0"/>
              <a:pPr>
                <a:defRPr/>
              </a:pPr>
              <a:t>‹#›</a:t>
            </a:fld>
            <a:endParaRPr lang="en-US" dirty="0"/>
          </a:p>
        </p:txBody>
      </p:sp>
    </p:spTree>
    <p:extLst>
      <p:ext uri="{BB962C8B-B14F-4D97-AF65-F5344CB8AC3E}">
        <p14:creationId xmlns:p14="http://schemas.microsoft.com/office/powerpoint/2010/main" val="2088327881"/>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5A12875-1434-8748-BC8C-5DF94B3C7764}" type="slidenum">
              <a:rPr lang="en-US" smtClean="0"/>
              <a:pPr>
                <a:defRPr/>
              </a:pPr>
              <a:t>‹#›</a:t>
            </a:fld>
            <a:endParaRPr lang="en-US" dirty="0"/>
          </a:p>
        </p:txBody>
      </p:sp>
    </p:spTree>
    <p:extLst>
      <p:ext uri="{BB962C8B-B14F-4D97-AF65-F5344CB8AC3E}">
        <p14:creationId xmlns:p14="http://schemas.microsoft.com/office/powerpoint/2010/main" val="1734712970"/>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8A15386-5B4F-7D45-9FAE-E37BBA5D9B41}" type="slidenum">
              <a:rPr lang="en-US" smtClean="0"/>
              <a:pPr>
                <a:defRPr/>
              </a:pPr>
              <a:t>‹#›</a:t>
            </a:fld>
            <a:endParaRPr lang="en-US" dirty="0"/>
          </a:p>
        </p:txBody>
      </p:sp>
    </p:spTree>
    <p:extLst>
      <p:ext uri="{BB962C8B-B14F-4D97-AF65-F5344CB8AC3E}">
        <p14:creationId xmlns:p14="http://schemas.microsoft.com/office/powerpoint/2010/main" val="4134216994"/>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1918875-A777-0E40-8C8F-5FA6C852E1AC}" type="slidenum">
              <a:rPr lang="en-US" smtClean="0"/>
              <a:pPr>
                <a:defRPr/>
              </a:pPr>
              <a:t>‹#›</a:t>
            </a:fld>
            <a:endParaRPr lang="en-US" dirty="0"/>
          </a:p>
        </p:txBody>
      </p:sp>
    </p:spTree>
    <p:extLst>
      <p:ext uri="{BB962C8B-B14F-4D97-AF65-F5344CB8AC3E}">
        <p14:creationId xmlns:p14="http://schemas.microsoft.com/office/powerpoint/2010/main" val="1573888319"/>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8ACCA4B-8D25-EE4F-9AF2-7911BB32218C}" type="slidenum">
              <a:rPr lang="en-US" smtClean="0"/>
              <a:pPr>
                <a:defRPr/>
              </a:pPr>
              <a:t>‹#›</a:t>
            </a:fld>
            <a:endParaRPr lang="en-US" dirty="0"/>
          </a:p>
        </p:txBody>
      </p:sp>
    </p:spTree>
    <p:extLst>
      <p:ext uri="{BB962C8B-B14F-4D97-AF65-F5344CB8AC3E}">
        <p14:creationId xmlns:p14="http://schemas.microsoft.com/office/powerpoint/2010/main" val="2821110894"/>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AB59C8D-C055-1E44-8572-500644DDC8B8}" type="slidenum">
              <a:rPr lang="en-US" smtClean="0"/>
              <a:pPr>
                <a:defRPr/>
              </a:pPr>
              <a:t>‹#›</a:t>
            </a:fld>
            <a:endParaRPr lang="en-US" dirty="0"/>
          </a:p>
        </p:txBody>
      </p:sp>
    </p:spTree>
    <p:extLst>
      <p:ext uri="{BB962C8B-B14F-4D97-AF65-F5344CB8AC3E}">
        <p14:creationId xmlns:p14="http://schemas.microsoft.com/office/powerpoint/2010/main" val="377449397"/>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60AA563-CAE0-EB42-A03B-3831C7C063C3}" type="slidenum">
              <a:rPr lang="en-US" smtClean="0"/>
              <a:pPr>
                <a:defRPr/>
              </a:pPr>
              <a:t>‹#›</a:t>
            </a:fld>
            <a:endParaRPr lang="en-US" dirty="0"/>
          </a:p>
        </p:txBody>
      </p:sp>
    </p:spTree>
    <p:extLst>
      <p:ext uri="{BB962C8B-B14F-4D97-AF65-F5344CB8AC3E}">
        <p14:creationId xmlns:p14="http://schemas.microsoft.com/office/powerpoint/2010/main" val="373437138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282098773"/>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3E2026F-D3F5-9C4F-95C8-8EE1E6E94D79}" type="slidenum">
              <a:rPr lang="en-US" smtClean="0"/>
              <a:pPr>
                <a:defRPr/>
              </a:pPr>
              <a:t>‹#›</a:t>
            </a:fld>
            <a:endParaRPr lang="en-US" dirty="0"/>
          </a:p>
        </p:txBody>
      </p:sp>
    </p:spTree>
    <p:extLst>
      <p:ext uri="{BB962C8B-B14F-4D97-AF65-F5344CB8AC3E}">
        <p14:creationId xmlns:p14="http://schemas.microsoft.com/office/powerpoint/2010/main" val="324748079"/>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BF59FFD-F782-7543-964C-2ABA47AA0E6D}" type="slidenum">
              <a:rPr lang="en-US" smtClean="0"/>
              <a:pPr>
                <a:defRPr/>
              </a:pPr>
              <a:t>‹#›</a:t>
            </a:fld>
            <a:endParaRPr lang="en-US" dirty="0"/>
          </a:p>
        </p:txBody>
      </p:sp>
    </p:spTree>
    <p:extLst>
      <p:ext uri="{BB962C8B-B14F-4D97-AF65-F5344CB8AC3E}">
        <p14:creationId xmlns:p14="http://schemas.microsoft.com/office/powerpoint/2010/main" val="206865547"/>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3D8D930-196F-2A4E-895E-7C83573FD60B}" type="slidenum">
              <a:rPr lang="en-US" smtClean="0"/>
              <a:pPr>
                <a:defRPr/>
              </a:pPr>
              <a:t>‹#›</a:t>
            </a:fld>
            <a:endParaRPr lang="en-US" dirty="0"/>
          </a:p>
        </p:txBody>
      </p:sp>
    </p:spTree>
    <p:extLst>
      <p:ext uri="{BB962C8B-B14F-4D97-AF65-F5344CB8AC3E}">
        <p14:creationId xmlns:p14="http://schemas.microsoft.com/office/powerpoint/2010/main" val="558487620"/>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7"/>
          <p:cNvSpPr>
            <a:spLocks noGrp="1" noChangeArrowheads="1"/>
          </p:cNvSpPr>
          <p:nvPr>
            <p:ph type="dt" sz="half" idx="10"/>
          </p:nvPr>
        </p:nvSpPr>
        <p:spPr/>
        <p:txBody>
          <a:bodyPr/>
          <a:lstStyle>
            <a:lvl1pPr algn="ctr">
              <a:defRPr b="1" i="0">
                <a:latin typeface="Arial" panose="020B0604020202020204" pitchFamily="34" charset="0"/>
              </a:defRPr>
            </a:lvl1pPr>
          </a:lstStyle>
          <a:p>
            <a:pPr>
              <a:defRPr/>
            </a:pPr>
            <a:endParaRPr lang="en-US" dirty="0"/>
          </a:p>
        </p:txBody>
      </p:sp>
      <p:sp>
        <p:nvSpPr>
          <p:cNvPr id="5" name="Rectangle 68"/>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9"/>
          <p:cNvSpPr>
            <a:spLocks noGrp="1" noChangeArrowheads="1"/>
          </p:cNvSpPr>
          <p:nvPr>
            <p:ph type="sldNum" sz="quarter" idx="12"/>
          </p:nvPr>
        </p:nvSpPr>
        <p:spPr/>
        <p:txBody>
          <a:bodyPr/>
          <a:lstStyle>
            <a:lvl1pPr>
              <a:defRPr b="1">
                <a:latin typeface="Engravers MT" charset="0"/>
              </a:defRPr>
            </a:lvl1pPr>
          </a:lstStyle>
          <a:p>
            <a:pPr>
              <a:defRPr/>
            </a:pPr>
            <a:fld id="{16DEC45D-C811-7148-8153-CF8B7FE969BE}" type="slidenum">
              <a:rPr lang="en-US"/>
              <a:pPr>
                <a:defRPr/>
              </a:pPr>
              <a:t>‹#›</a:t>
            </a:fld>
            <a:endParaRPr lang="en-US"/>
          </a:p>
        </p:txBody>
      </p:sp>
    </p:spTree>
    <p:extLst>
      <p:ext uri="{BB962C8B-B14F-4D97-AF65-F5344CB8AC3E}">
        <p14:creationId xmlns:p14="http://schemas.microsoft.com/office/powerpoint/2010/main" val="624891398"/>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1"/>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1"/>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7"/>
          <p:cNvSpPr>
            <a:spLocks noGrp="1" noChangeArrowheads="1"/>
          </p:cNvSpPr>
          <p:nvPr>
            <p:ph type="dt" sz="half" idx="10"/>
          </p:nvPr>
        </p:nvSpPr>
        <p:spPr/>
        <p:txBody>
          <a:bodyPr/>
          <a:lstStyle>
            <a:lvl1pPr algn="ctr">
              <a:defRPr b="1" i="0">
                <a:latin typeface="Arial" panose="020B0604020202020204" pitchFamily="34" charset="0"/>
              </a:defRPr>
            </a:lvl1pPr>
          </a:lstStyle>
          <a:p>
            <a:pPr>
              <a:defRPr/>
            </a:pPr>
            <a:endParaRPr lang="en-US" dirty="0"/>
          </a:p>
        </p:txBody>
      </p:sp>
      <p:sp>
        <p:nvSpPr>
          <p:cNvPr id="6" name="Rectangle 68"/>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9"/>
          <p:cNvSpPr>
            <a:spLocks noGrp="1" noChangeArrowheads="1"/>
          </p:cNvSpPr>
          <p:nvPr>
            <p:ph type="sldNum" sz="quarter" idx="12"/>
          </p:nvPr>
        </p:nvSpPr>
        <p:spPr/>
        <p:txBody>
          <a:bodyPr/>
          <a:lstStyle>
            <a:lvl1pPr>
              <a:defRPr b="1">
                <a:latin typeface="Engravers MT" charset="0"/>
              </a:defRPr>
            </a:lvl1pPr>
          </a:lstStyle>
          <a:p>
            <a:pPr>
              <a:defRPr/>
            </a:pPr>
            <a:fld id="{CA61734E-D973-5249-BD11-0B1A89756A98}" type="slidenum">
              <a:rPr lang="en-US"/>
              <a:pPr>
                <a:defRPr/>
              </a:pPr>
              <a:t>‹#›</a:t>
            </a:fld>
            <a:endParaRPr lang="en-US"/>
          </a:p>
        </p:txBody>
      </p:sp>
    </p:spTree>
    <p:extLst>
      <p:ext uri="{BB962C8B-B14F-4D97-AF65-F5344CB8AC3E}">
        <p14:creationId xmlns:p14="http://schemas.microsoft.com/office/powerpoint/2010/main" val="1879494324"/>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p:txBody>
          <a:bodyPr/>
          <a:lstStyle>
            <a:lvl1pPr algn="ctr">
              <a:defRPr b="1" i="0">
                <a:latin typeface="Arial" panose="020B0604020202020204" pitchFamily="34" charset="0"/>
              </a:defRPr>
            </a:lvl1pPr>
          </a:lstStyle>
          <a:p>
            <a:pPr>
              <a:defRPr/>
            </a:pPr>
            <a:endParaRPr lang="en-US" dirty="0"/>
          </a:p>
        </p:txBody>
      </p:sp>
      <p:sp>
        <p:nvSpPr>
          <p:cNvPr id="3" name="Rectangle 68"/>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9"/>
          <p:cNvSpPr>
            <a:spLocks noGrp="1" noChangeArrowheads="1"/>
          </p:cNvSpPr>
          <p:nvPr>
            <p:ph type="sldNum" sz="quarter" idx="12"/>
          </p:nvPr>
        </p:nvSpPr>
        <p:spPr/>
        <p:txBody>
          <a:bodyPr/>
          <a:lstStyle>
            <a:lvl1pPr>
              <a:defRPr b="1">
                <a:latin typeface="Engravers MT" charset="0"/>
              </a:defRPr>
            </a:lvl1pPr>
          </a:lstStyle>
          <a:p>
            <a:pPr>
              <a:defRPr/>
            </a:pPr>
            <a:fld id="{D38C7381-6E33-8B44-A212-589FA1C5D692}" type="slidenum">
              <a:rPr lang="en-US"/>
              <a:pPr>
                <a:defRPr/>
              </a:pPr>
              <a:t>‹#›</a:t>
            </a:fld>
            <a:endParaRPr lang="en-US"/>
          </a:p>
        </p:txBody>
      </p:sp>
    </p:spTree>
    <p:extLst>
      <p:ext uri="{BB962C8B-B14F-4D97-AF65-F5344CB8AC3E}">
        <p14:creationId xmlns:p14="http://schemas.microsoft.com/office/powerpoint/2010/main" val="1633197328"/>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4"/>
            <a:ext cx="8229600" cy="1139825"/>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1"/>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1"/>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7"/>
          <p:cNvSpPr>
            <a:spLocks noGrp="1" noChangeArrowheads="1"/>
          </p:cNvSpPr>
          <p:nvPr>
            <p:ph type="dt" sz="half" idx="10"/>
          </p:nvPr>
        </p:nvSpPr>
        <p:spPr/>
        <p:txBody>
          <a:bodyPr/>
          <a:lstStyle>
            <a:lvl1pPr algn="ctr">
              <a:defRPr b="1" i="0">
                <a:latin typeface="Arial" panose="020B0604020202020204" pitchFamily="34" charset="0"/>
              </a:defRPr>
            </a:lvl1pPr>
          </a:lstStyle>
          <a:p>
            <a:pPr>
              <a:defRPr/>
            </a:pPr>
            <a:endParaRPr lang="en-US" dirty="0"/>
          </a:p>
        </p:txBody>
      </p:sp>
      <p:sp>
        <p:nvSpPr>
          <p:cNvPr id="6" name="Rectangle 68"/>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9"/>
          <p:cNvSpPr>
            <a:spLocks noGrp="1" noChangeArrowheads="1"/>
          </p:cNvSpPr>
          <p:nvPr>
            <p:ph type="sldNum" sz="quarter" idx="12"/>
          </p:nvPr>
        </p:nvSpPr>
        <p:spPr/>
        <p:txBody>
          <a:bodyPr/>
          <a:lstStyle>
            <a:lvl1pPr>
              <a:defRPr b="1">
                <a:latin typeface="Engravers MT" charset="0"/>
              </a:defRPr>
            </a:lvl1pPr>
          </a:lstStyle>
          <a:p>
            <a:pPr>
              <a:defRPr/>
            </a:pPr>
            <a:fld id="{D8FFDEDC-BB62-7446-AFE3-9383BF248C8A}" type="slidenum">
              <a:rPr lang="en-US"/>
              <a:pPr>
                <a:defRPr/>
              </a:pPr>
              <a:t>‹#›</a:t>
            </a:fld>
            <a:endParaRPr lang="en-US"/>
          </a:p>
        </p:txBody>
      </p:sp>
    </p:spTree>
    <p:extLst>
      <p:ext uri="{BB962C8B-B14F-4D97-AF65-F5344CB8AC3E}">
        <p14:creationId xmlns:p14="http://schemas.microsoft.com/office/powerpoint/2010/main" val="3184284655"/>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4267200"/>
            <a:ext cx="9140825" cy="2590800"/>
            <a:chOff x="2" y="2688"/>
            <a:chExt cx="5758" cy="1632"/>
          </a:xfrm>
        </p:grpSpPr>
        <p:sp>
          <p:nvSpPr>
            <p:cNvPr id="5" name="Freeform 3"/>
            <p:cNvSpPr>
              <a:spLocks/>
            </p:cNvSpPr>
            <p:nvPr/>
          </p:nvSpPr>
          <p:spPr bwMode="hidden">
            <a:xfrm>
              <a:off x="2" y="2688"/>
              <a:ext cx="5758" cy="1632"/>
            </a:xfrm>
            <a:custGeom>
              <a:avLst/>
              <a:gdLst>
                <a:gd name="T0" fmla="*/ 5940 w 5740"/>
                <a:gd name="T1" fmla="*/ 0 h 4316"/>
                <a:gd name="T2" fmla="*/ 0 w 5740"/>
                <a:gd name="T3" fmla="*/ 0 h 4316"/>
                <a:gd name="T4" fmla="*/ 0 w 5740"/>
                <a:gd name="T5" fmla="*/ 0 h 4316"/>
                <a:gd name="T6" fmla="*/ 5940 w 5740"/>
                <a:gd name="T7" fmla="*/ 0 h 4316"/>
                <a:gd name="T8" fmla="*/ 5940 w 5740"/>
                <a:gd name="T9" fmla="*/ 0 h 4316"/>
                <a:gd name="T10" fmla="*/ 5940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grpSp>
          <p:nvGrpSpPr>
            <p:cNvPr id="6" name="Group 4"/>
            <p:cNvGrpSpPr>
              <a:grpSpLocks/>
            </p:cNvGrpSpPr>
            <p:nvPr/>
          </p:nvGrpSpPr>
          <p:grpSpPr bwMode="auto">
            <a:xfrm>
              <a:off x="1776" y="3024"/>
              <a:ext cx="3929" cy="1290"/>
              <a:chOff x="1776" y="3024"/>
              <a:chExt cx="3929" cy="1290"/>
            </a:xfrm>
          </p:grpSpPr>
          <p:grpSp>
            <p:nvGrpSpPr>
              <p:cNvPr id="7" name="Group 5"/>
              <p:cNvGrpSpPr>
                <a:grpSpLocks/>
              </p:cNvGrpSpPr>
              <p:nvPr/>
            </p:nvGrpSpPr>
            <p:grpSpPr bwMode="auto">
              <a:xfrm>
                <a:off x="2268" y="3934"/>
                <a:ext cx="638" cy="377"/>
                <a:chOff x="2268" y="3934"/>
                <a:chExt cx="638" cy="377"/>
              </a:xfrm>
            </p:grpSpPr>
            <p:sp>
              <p:nvSpPr>
                <p:cNvPr id="60"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61"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62"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63"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64"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65"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66"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67"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grpSp>
          <p:sp>
            <p:nvSpPr>
              <p:cNvPr id="8"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9"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10"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11"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12"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13"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14"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15"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16"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17"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18"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19"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20"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21"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22"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23"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24"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25"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26"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27"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28"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29"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0"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1"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2"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3"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4"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6"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7"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8"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9"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40" name="Freeform 46"/>
              <p:cNvSpPr>
                <a:spLocks/>
              </p:cNvSpPr>
              <p:nvPr/>
            </p:nvSpPr>
            <p:spPr bwMode="hidden">
              <a:xfrm>
                <a:off x="5280" y="3186"/>
                <a:ext cx="383" cy="96"/>
              </a:xfrm>
              <a:custGeom>
                <a:avLst/>
                <a:gdLst>
                  <a:gd name="T0" fmla="*/ 220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20 w 382"/>
                  <a:gd name="T19" fmla="*/ 96 h 96"/>
                  <a:gd name="T20" fmla="*/ 274 w 382"/>
                  <a:gd name="T21" fmla="*/ 90 h 96"/>
                  <a:gd name="T22" fmla="*/ 322 w 382"/>
                  <a:gd name="T23" fmla="*/ 84 h 96"/>
                  <a:gd name="T24" fmla="*/ 363 w 382"/>
                  <a:gd name="T25" fmla="*/ 66 h 96"/>
                  <a:gd name="T26" fmla="*/ 393 w 382"/>
                  <a:gd name="T27" fmla="*/ 42 h 96"/>
                  <a:gd name="T28" fmla="*/ 387 w 382"/>
                  <a:gd name="T29" fmla="*/ 42 h 96"/>
                  <a:gd name="T30" fmla="*/ 357 w 382"/>
                  <a:gd name="T31" fmla="*/ 66 h 96"/>
                  <a:gd name="T32" fmla="*/ 316 w 382"/>
                  <a:gd name="T33" fmla="*/ 78 h 96"/>
                  <a:gd name="T34" fmla="*/ 274 w 382"/>
                  <a:gd name="T35" fmla="*/ 90 h 96"/>
                  <a:gd name="T36" fmla="*/ 220 w 382"/>
                  <a:gd name="T37" fmla="*/ 96 h 96"/>
                  <a:gd name="T38" fmla="*/ 220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41"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42"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43"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44"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45" name="Freeform 51"/>
              <p:cNvSpPr>
                <a:spLocks/>
              </p:cNvSpPr>
              <p:nvPr/>
            </p:nvSpPr>
            <p:spPr bwMode="hidden">
              <a:xfrm>
                <a:off x="5489" y="3042"/>
                <a:ext cx="186" cy="210"/>
              </a:xfrm>
              <a:custGeom>
                <a:avLst/>
                <a:gdLst>
                  <a:gd name="T0" fmla="*/ 0 w 185"/>
                  <a:gd name="T1" fmla="*/ 6 h 210"/>
                  <a:gd name="T2" fmla="*/ 66 w 185"/>
                  <a:gd name="T3" fmla="*/ 12 h 210"/>
                  <a:gd name="T4" fmla="*/ 130 w 185"/>
                  <a:gd name="T5" fmla="*/ 36 h 210"/>
                  <a:gd name="T6" fmla="*/ 166 w 185"/>
                  <a:gd name="T7" fmla="*/ 72 h 210"/>
                  <a:gd name="T8" fmla="*/ 172 w 185"/>
                  <a:gd name="T9" fmla="*/ 90 h 210"/>
                  <a:gd name="T10" fmla="*/ 178 w 185"/>
                  <a:gd name="T11" fmla="*/ 114 h 210"/>
                  <a:gd name="T12" fmla="*/ 172 w 185"/>
                  <a:gd name="T13" fmla="*/ 138 h 210"/>
                  <a:gd name="T14" fmla="*/ 160 w 185"/>
                  <a:gd name="T15" fmla="*/ 162 h 210"/>
                  <a:gd name="T16" fmla="*/ 130 w 185"/>
                  <a:gd name="T17" fmla="*/ 180 h 210"/>
                  <a:gd name="T18" fmla="*/ 90 w 185"/>
                  <a:gd name="T19" fmla="*/ 198 h 210"/>
                  <a:gd name="T20" fmla="*/ 107 w 185"/>
                  <a:gd name="T21" fmla="*/ 210 h 210"/>
                  <a:gd name="T22" fmla="*/ 142 w 185"/>
                  <a:gd name="T23" fmla="*/ 192 h 210"/>
                  <a:gd name="T24" fmla="*/ 172 w 185"/>
                  <a:gd name="T25" fmla="*/ 168 h 210"/>
                  <a:gd name="T26" fmla="*/ 190 w 185"/>
                  <a:gd name="T27" fmla="*/ 144 h 210"/>
                  <a:gd name="T28" fmla="*/ 196 w 185"/>
                  <a:gd name="T29" fmla="*/ 114 h 210"/>
                  <a:gd name="T30" fmla="*/ 190 w 185"/>
                  <a:gd name="T31" fmla="*/ 90 h 210"/>
                  <a:gd name="T32" fmla="*/ 184 w 185"/>
                  <a:gd name="T33" fmla="*/ 66 h 210"/>
                  <a:gd name="T34" fmla="*/ 166 w 185"/>
                  <a:gd name="T35" fmla="*/ 48 h 210"/>
                  <a:gd name="T36" fmla="*/ 142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46"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47"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grpSp>
            <p:nvGrpSpPr>
              <p:cNvPr id="48" name="Group 54"/>
              <p:cNvGrpSpPr>
                <a:grpSpLocks/>
              </p:cNvGrpSpPr>
              <p:nvPr/>
            </p:nvGrpSpPr>
            <p:grpSpPr bwMode="auto">
              <a:xfrm>
                <a:off x="4546" y="3608"/>
                <a:ext cx="518" cy="319"/>
                <a:chOff x="4546" y="3608"/>
                <a:chExt cx="518" cy="319"/>
              </a:xfrm>
            </p:grpSpPr>
            <p:sp>
              <p:nvSpPr>
                <p:cNvPr id="54"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55"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56"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57"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58"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59"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grpSp>
          <p:grpSp>
            <p:nvGrpSpPr>
              <p:cNvPr id="49" name="Group 61"/>
              <p:cNvGrpSpPr>
                <a:grpSpLocks/>
              </p:cNvGrpSpPr>
              <p:nvPr/>
            </p:nvGrpSpPr>
            <p:grpSpPr bwMode="auto">
              <a:xfrm>
                <a:off x="5381" y="3085"/>
                <a:ext cx="227" cy="132"/>
                <a:chOff x="5381" y="3085"/>
                <a:chExt cx="227" cy="132"/>
              </a:xfrm>
            </p:grpSpPr>
            <p:sp>
              <p:nvSpPr>
                <p:cNvPr id="50"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sz="2400" b="1" i="0" dirty="0">
                    <a:solidFill>
                      <a:srgbClr val="FFFFFF"/>
                    </a:solidFill>
                    <a:latin typeface="Arial" panose="020B0604020202020204" pitchFamily="34" charset="0"/>
                  </a:endParaRPr>
                </a:p>
              </p:txBody>
            </p:sp>
            <p:sp>
              <p:nvSpPr>
                <p:cNvPr id="51"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sz="2400" b="1" i="0" dirty="0">
                    <a:solidFill>
                      <a:srgbClr val="FFFFFF"/>
                    </a:solidFill>
                    <a:latin typeface="Arial" panose="020B0604020202020204" pitchFamily="34" charset="0"/>
                  </a:endParaRPr>
                </a:p>
              </p:txBody>
            </p:sp>
            <p:sp>
              <p:nvSpPr>
                <p:cNvPr id="52"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sz="2400" b="1" i="0" dirty="0">
                    <a:solidFill>
                      <a:srgbClr val="FFFFFF"/>
                    </a:solidFill>
                    <a:latin typeface="Arial" panose="020B0604020202020204" pitchFamily="34" charset="0"/>
                  </a:endParaRPr>
                </a:p>
              </p:txBody>
            </p:sp>
            <p:sp>
              <p:nvSpPr>
                <p:cNvPr id="53"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sz="2400" b="1" i="0" dirty="0">
                    <a:solidFill>
                      <a:srgbClr val="FFFFFF"/>
                    </a:solidFill>
                    <a:latin typeface="Arial" panose="020B0604020202020204" pitchFamily="34" charset="0"/>
                  </a:endParaRPr>
                </a:p>
              </p:txBody>
            </p:sp>
          </p:grpSp>
        </p:grpSp>
      </p:grpSp>
      <p:sp>
        <p:nvSpPr>
          <p:cNvPr id="36930" name="Rectangle 66"/>
          <p:cNvSpPr>
            <a:spLocks noGrp="1" noChangeArrowheads="1"/>
          </p:cNvSpPr>
          <p:nvPr>
            <p:ph type="ctrTitle" sz="quarter"/>
          </p:nvPr>
        </p:nvSpPr>
        <p:spPr>
          <a:xfrm>
            <a:off x="685800" y="1692277"/>
            <a:ext cx="7772400" cy="1736725"/>
          </a:xfrm>
        </p:spPr>
        <p:txBody>
          <a:bodyPr anchor="b"/>
          <a:lstStyle>
            <a:lvl1pPr>
              <a:defRPr sz="5400" b="1" i="0">
                <a:latin typeface="Arial" panose="020B0604020202020204" pitchFamily="34" charset="0"/>
              </a:defRPr>
            </a:lvl1pPr>
          </a:lstStyle>
          <a:p>
            <a:r>
              <a:rPr lang="en-US" dirty="0"/>
              <a:t>Click to edit Master title style</a:t>
            </a:r>
          </a:p>
        </p:txBody>
      </p:sp>
      <p:sp>
        <p:nvSpPr>
          <p:cNvPr id="36931"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10" charset="2"/>
              <a:buNone/>
              <a:defRPr b="1" i="0">
                <a:latin typeface="Arial" panose="020B0604020202020204" pitchFamily="34" charset="0"/>
              </a:defRPr>
            </a:lvl1pPr>
          </a:lstStyle>
          <a:p>
            <a:r>
              <a:rPr lang="en-US" dirty="0"/>
              <a:t>Click to edit Master subtitle style</a:t>
            </a:r>
          </a:p>
        </p:txBody>
      </p:sp>
      <p:sp>
        <p:nvSpPr>
          <p:cNvPr id="68" name="Rectangle 68"/>
          <p:cNvSpPr>
            <a:spLocks noGrp="1" noChangeArrowheads="1"/>
          </p:cNvSpPr>
          <p:nvPr>
            <p:ph type="dt" sz="quarter" idx="10"/>
          </p:nvPr>
        </p:nvSpPr>
        <p:spPr/>
        <p:txBody>
          <a:bodyPr/>
          <a:lstStyle>
            <a:lvl1pPr algn="ctr">
              <a:defRPr b="1" i="0">
                <a:latin typeface="Arial" panose="020B0604020202020204" pitchFamily="34" charset="0"/>
              </a:defRPr>
            </a:lvl1pPr>
          </a:lstStyle>
          <a:p>
            <a:pPr>
              <a:defRPr/>
            </a:pPr>
            <a:endParaRPr lang="en-US" dirty="0"/>
          </a:p>
        </p:txBody>
      </p:sp>
      <p:sp>
        <p:nvSpPr>
          <p:cNvPr id="69" name="Rectangle 69"/>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0" name="Rectangle 70"/>
          <p:cNvSpPr>
            <a:spLocks noGrp="1" noChangeArrowheads="1"/>
          </p:cNvSpPr>
          <p:nvPr>
            <p:ph type="sldNum" sz="quarter" idx="12"/>
          </p:nvPr>
        </p:nvSpPr>
        <p:spPr/>
        <p:txBody>
          <a:bodyPr/>
          <a:lstStyle>
            <a:lvl1pPr>
              <a:defRPr b="1">
                <a:latin typeface="Engravers MT" charset="0"/>
              </a:defRPr>
            </a:lvl1pPr>
          </a:lstStyle>
          <a:p>
            <a:pPr>
              <a:defRPr/>
            </a:pPr>
            <a:fld id="{BF9E065D-43F3-414F-9553-C391A79B3FFC}" type="slidenum">
              <a:rPr lang="en-US"/>
              <a:pPr>
                <a:defRPr/>
              </a:pPr>
              <a:t>‹#›</a:t>
            </a:fld>
            <a:endParaRPr lang="en-US"/>
          </a:p>
        </p:txBody>
      </p:sp>
    </p:spTree>
    <p:extLst>
      <p:ext uri="{BB962C8B-B14F-4D97-AF65-F5344CB8AC3E}">
        <p14:creationId xmlns:p14="http://schemas.microsoft.com/office/powerpoint/2010/main" val="3135851145"/>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A5AA032B-F343-4040-A302-60B51FE431A6}" type="slidenum">
              <a:rPr lang="en-US" smtClean="0"/>
              <a:pPr>
                <a:defRPr/>
              </a:pPr>
              <a:t>‹#›</a:t>
            </a:fld>
            <a:endParaRPr lang="en-US" dirty="0"/>
          </a:p>
        </p:txBody>
      </p:sp>
    </p:spTree>
    <p:extLst>
      <p:ext uri="{BB962C8B-B14F-4D97-AF65-F5344CB8AC3E}">
        <p14:creationId xmlns:p14="http://schemas.microsoft.com/office/powerpoint/2010/main" val="703411361"/>
      </p:ext>
    </p:extLst>
  </p:cSld>
  <p:clrMapOvr>
    <a:masterClrMapping/>
  </p:clrMapOvr>
  <p:transition spd="med">
    <p:randomBar dir="vert"/>
  </p:transition>
</p:sldLayout>
</file>

<file path=ppt/slideLayouts/slideLayout5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1D4C350B-D93B-F442-87E4-F5D3387E0801}" type="slidenum">
              <a:rPr lang="en-US" smtClean="0"/>
              <a:pPr>
                <a:defRPr/>
              </a:pPr>
              <a:t>‹#›</a:t>
            </a:fld>
            <a:endParaRPr lang="en-US" dirty="0"/>
          </a:p>
        </p:txBody>
      </p:sp>
    </p:spTree>
    <p:extLst>
      <p:ext uri="{BB962C8B-B14F-4D97-AF65-F5344CB8AC3E}">
        <p14:creationId xmlns:p14="http://schemas.microsoft.com/office/powerpoint/2010/main" val="1767142155"/>
      </p:ext>
    </p:extLst>
  </p:cSld>
  <p:clrMapOvr>
    <a:masterClrMapping/>
  </p:clrMapOvr>
  <p:transition spd="med">
    <p:randomBar dir="vert"/>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Slide Number Placeholder 7"/>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3125086118"/>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30F30067-492C-6343-9714-5F88F97C219E}" type="slidenum">
              <a:rPr lang="en-US" smtClean="0"/>
              <a:pPr>
                <a:defRPr/>
              </a:pPr>
              <a:t>‹#›</a:t>
            </a:fld>
            <a:endParaRPr lang="en-US" dirty="0"/>
          </a:p>
        </p:txBody>
      </p:sp>
    </p:spTree>
    <p:extLst>
      <p:ext uri="{BB962C8B-B14F-4D97-AF65-F5344CB8AC3E}">
        <p14:creationId xmlns:p14="http://schemas.microsoft.com/office/powerpoint/2010/main" val="4056056777"/>
      </p:ext>
    </p:extLst>
  </p:cSld>
  <p:clrMapOvr>
    <a:masterClrMapping/>
  </p:clrMapOvr>
  <p:transition spd="med">
    <p:randomBar dir="vert"/>
  </p:transition>
</p:sldLayout>
</file>

<file path=ppt/slideLayouts/slideLayout5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002F1A5E-7E70-7F40-A725-2BFE50077A17}" type="slidenum">
              <a:rPr lang="en-US" smtClean="0"/>
              <a:pPr>
                <a:defRPr/>
              </a:pPr>
              <a:t>‹#›</a:t>
            </a:fld>
            <a:endParaRPr lang="en-US" dirty="0"/>
          </a:p>
        </p:txBody>
      </p:sp>
    </p:spTree>
    <p:extLst>
      <p:ext uri="{BB962C8B-B14F-4D97-AF65-F5344CB8AC3E}">
        <p14:creationId xmlns:p14="http://schemas.microsoft.com/office/powerpoint/2010/main" val="2568286120"/>
      </p:ext>
    </p:extLst>
  </p:cSld>
  <p:clrMapOvr>
    <a:masterClrMapping/>
  </p:clrMapOvr>
  <p:transition spd="med">
    <p:randomBar dir="vert"/>
  </p:transition>
</p:sldLayout>
</file>

<file path=ppt/slideLayouts/slideLayout5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AB89C03A-7B9A-F449-872A-53EB2AE8F033}" type="slidenum">
              <a:rPr lang="en-US" smtClean="0"/>
              <a:pPr>
                <a:defRPr/>
              </a:pPr>
              <a:t>‹#›</a:t>
            </a:fld>
            <a:endParaRPr lang="en-US" dirty="0"/>
          </a:p>
        </p:txBody>
      </p:sp>
    </p:spTree>
    <p:extLst>
      <p:ext uri="{BB962C8B-B14F-4D97-AF65-F5344CB8AC3E}">
        <p14:creationId xmlns:p14="http://schemas.microsoft.com/office/powerpoint/2010/main" val="1239856068"/>
      </p:ext>
    </p:extLst>
  </p:cSld>
  <p:clrMapOvr>
    <a:masterClrMapping/>
  </p:clrMapOvr>
  <p:transition spd="med">
    <p:randomBar dir="vert"/>
  </p:transition>
</p:sldLayout>
</file>

<file path=ppt/slideLayouts/slideLayout5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6AD6521F-0C79-CF43-B32B-59E163DB3836}" type="slidenum">
              <a:rPr lang="en-US" smtClean="0"/>
              <a:pPr>
                <a:defRPr/>
              </a:pPr>
              <a:t>‹#›</a:t>
            </a:fld>
            <a:endParaRPr lang="en-US" dirty="0"/>
          </a:p>
        </p:txBody>
      </p:sp>
    </p:spTree>
    <p:extLst>
      <p:ext uri="{BB962C8B-B14F-4D97-AF65-F5344CB8AC3E}">
        <p14:creationId xmlns:p14="http://schemas.microsoft.com/office/powerpoint/2010/main" val="3420170773"/>
      </p:ext>
    </p:extLst>
  </p:cSld>
  <p:clrMapOvr>
    <a:masterClrMapping/>
  </p:clrMapOvr>
  <p:transition spd="med">
    <p:randomBar dir="vert"/>
  </p:transition>
</p:sldLayout>
</file>

<file path=ppt/slideLayouts/slideLayout5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78167CB3-685D-1D4E-AF46-59A4E276561D}" type="slidenum">
              <a:rPr lang="en-US" smtClean="0"/>
              <a:pPr>
                <a:defRPr/>
              </a:pPr>
              <a:t>‹#›</a:t>
            </a:fld>
            <a:endParaRPr lang="en-US" dirty="0"/>
          </a:p>
        </p:txBody>
      </p:sp>
    </p:spTree>
    <p:extLst>
      <p:ext uri="{BB962C8B-B14F-4D97-AF65-F5344CB8AC3E}">
        <p14:creationId xmlns:p14="http://schemas.microsoft.com/office/powerpoint/2010/main" val="2221881796"/>
      </p:ext>
    </p:extLst>
  </p:cSld>
  <p:clrMapOvr>
    <a:masterClrMapping/>
  </p:clrMapOvr>
  <p:transition spd="med">
    <p:randomBar dir="vert"/>
  </p:transition>
</p:sldLayout>
</file>

<file path=ppt/slideLayouts/slideLayout5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CD88617E-CBB5-AD4F-A5A7-3A5C037BCA68}" type="slidenum">
              <a:rPr lang="en-US" smtClean="0"/>
              <a:pPr>
                <a:defRPr/>
              </a:pPr>
              <a:t>‹#›</a:t>
            </a:fld>
            <a:endParaRPr lang="en-US" dirty="0"/>
          </a:p>
        </p:txBody>
      </p:sp>
    </p:spTree>
    <p:extLst>
      <p:ext uri="{BB962C8B-B14F-4D97-AF65-F5344CB8AC3E}">
        <p14:creationId xmlns:p14="http://schemas.microsoft.com/office/powerpoint/2010/main" val="2578230399"/>
      </p:ext>
    </p:extLst>
  </p:cSld>
  <p:clrMapOvr>
    <a:masterClrMapping/>
  </p:clrMapOvr>
  <p:transition spd="med">
    <p:randomBar dir="vert"/>
  </p:transition>
</p:sldLayout>
</file>

<file path=ppt/slideLayouts/slideLayout5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A149708C-66D4-DA42-BDAF-02149EFF7B90}" type="slidenum">
              <a:rPr lang="en-US" smtClean="0"/>
              <a:pPr>
                <a:defRPr/>
              </a:pPr>
              <a:t>‹#›</a:t>
            </a:fld>
            <a:endParaRPr lang="en-US" dirty="0"/>
          </a:p>
        </p:txBody>
      </p:sp>
    </p:spTree>
    <p:extLst>
      <p:ext uri="{BB962C8B-B14F-4D97-AF65-F5344CB8AC3E}">
        <p14:creationId xmlns:p14="http://schemas.microsoft.com/office/powerpoint/2010/main" val="530429010"/>
      </p:ext>
    </p:extLst>
  </p:cSld>
  <p:clrMapOvr>
    <a:masterClrMapping/>
  </p:clrMapOvr>
  <p:transition spd="med">
    <p:randomBar dir="vert"/>
  </p:transition>
</p:sldLayout>
</file>

<file path=ppt/slideLayouts/slideLayout5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75B7EAEA-5DA3-0648-B379-685D4E8951EC}" type="slidenum">
              <a:rPr lang="en-US" smtClean="0"/>
              <a:pPr>
                <a:defRPr/>
              </a:pPr>
              <a:t>‹#›</a:t>
            </a:fld>
            <a:endParaRPr lang="en-US" dirty="0"/>
          </a:p>
        </p:txBody>
      </p:sp>
    </p:spTree>
    <p:extLst>
      <p:ext uri="{BB962C8B-B14F-4D97-AF65-F5344CB8AC3E}">
        <p14:creationId xmlns:p14="http://schemas.microsoft.com/office/powerpoint/2010/main" val="3122256120"/>
      </p:ext>
    </p:extLst>
  </p:cSld>
  <p:clrMapOvr>
    <a:masterClrMapping/>
  </p:clrMapOvr>
  <p:transition spd="med">
    <p:randomBar dir="vert"/>
  </p:transition>
</p:sldLayout>
</file>

<file path=ppt/slideLayouts/slideLayout5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EE21DA28-B47D-2146-8AC8-C5033482F54D}" type="slidenum">
              <a:rPr lang="en-US" smtClean="0"/>
              <a:pPr>
                <a:defRPr/>
              </a:pPr>
              <a:t>‹#›</a:t>
            </a:fld>
            <a:endParaRPr lang="en-US" dirty="0"/>
          </a:p>
        </p:txBody>
      </p:sp>
    </p:spTree>
    <p:extLst>
      <p:ext uri="{BB962C8B-B14F-4D97-AF65-F5344CB8AC3E}">
        <p14:creationId xmlns:p14="http://schemas.microsoft.com/office/powerpoint/2010/main" val="3670024428"/>
      </p:ext>
    </p:extLst>
  </p:cSld>
  <p:clrMapOvr>
    <a:masterClrMapping/>
  </p:clrMapOvr>
  <p:transition spd="med">
    <p:randomBar dir="vert"/>
  </p:transition>
</p:sldLayout>
</file>

<file path=ppt/slideLayouts/slideLayout5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lgn="l">
              <a:defRPr/>
            </a:lvl1pPr>
          </a:lstStyle>
          <a:p>
            <a:pPr>
              <a:defRPr/>
            </a:pPr>
            <a:fld id="{6F809B5B-3368-754E-B025-2BD63234B0BF}" type="slidenum">
              <a:rPr lang="en-US"/>
              <a:pPr>
                <a:defRPr/>
              </a:pPr>
              <a:t>‹#›</a:t>
            </a:fld>
            <a:endParaRPr lang="en-US"/>
          </a:p>
        </p:txBody>
      </p:sp>
    </p:spTree>
    <p:extLst>
      <p:ext uri="{BB962C8B-B14F-4D97-AF65-F5344CB8AC3E}">
        <p14:creationId xmlns:p14="http://schemas.microsoft.com/office/powerpoint/2010/main" val="2813789618"/>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344358032"/>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lgn="l">
              <a:defRPr/>
            </a:lvl1pPr>
          </a:lstStyle>
          <a:p>
            <a:pPr>
              <a:defRPr/>
            </a:pPr>
            <a:fld id="{974001A3-5964-DA44-AE16-E9C0FDA7B92B}" type="slidenum">
              <a:rPr lang="en-US"/>
              <a:pPr>
                <a:defRPr/>
              </a:pPr>
              <a:t>‹#›</a:t>
            </a:fld>
            <a:endParaRPr lang="en-US"/>
          </a:p>
        </p:txBody>
      </p:sp>
    </p:spTree>
    <p:extLst>
      <p:ext uri="{BB962C8B-B14F-4D97-AF65-F5344CB8AC3E}">
        <p14:creationId xmlns:p14="http://schemas.microsoft.com/office/powerpoint/2010/main" val="530065767"/>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lgn="l">
              <a:defRPr/>
            </a:lvl1pPr>
          </a:lstStyle>
          <a:p>
            <a:pPr>
              <a:defRPr/>
            </a:pPr>
            <a:fld id="{EB4ED416-BC54-7D45-9DCF-E3C2200BA9FA}" type="slidenum">
              <a:rPr lang="en-US"/>
              <a:pPr>
                <a:defRPr/>
              </a:pPr>
              <a:t>‹#›</a:t>
            </a:fld>
            <a:endParaRPr lang="en-US"/>
          </a:p>
        </p:txBody>
      </p:sp>
    </p:spTree>
    <p:extLst>
      <p:ext uri="{BB962C8B-B14F-4D97-AF65-F5344CB8AC3E}">
        <p14:creationId xmlns:p14="http://schemas.microsoft.com/office/powerpoint/2010/main" val="3514071234"/>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algn="l">
              <a:defRPr/>
            </a:lvl1pPr>
          </a:lstStyle>
          <a:p>
            <a:pPr>
              <a:defRPr/>
            </a:pPr>
            <a:fld id="{863744CA-583C-1445-9782-9099550989AD}" type="slidenum">
              <a:rPr lang="en-US"/>
              <a:pPr>
                <a:defRPr/>
              </a:pPr>
              <a:t>‹#›</a:t>
            </a:fld>
            <a:endParaRPr lang="en-US"/>
          </a:p>
        </p:txBody>
      </p:sp>
    </p:spTree>
    <p:extLst>
      <p:ext uri="{BB962C8B-B14F-4D97-AF65-F5344CB8AC3E}">
        <p14:creationId xmlns:p14="http://schemas.microsoft.com/office/powerpoint/2010/main" val="312640871"/>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pPr>
              <a:defRPr/>
            </a:pPr>
            <a:endParaRPr lang="en-US"/>
          </a:p>
        </p:txBody>
      </p:sp>
      <p:sp>
        <p:nvSpPr>
          <p:cNvPr id="8" name="Footer Placeholder 7"/>
          <p:cNvSpPr>
            <a:spLocks noGrp="1"/>
          </p:cNvSpPr>
          <p:nvPr>
            <p:ph type="ftr" sz="quarter" idx="11"/>
          </p:nvPr>
        </p:nvSpPr>
        <p:spPr/>
        <p:txBody>
          <a:bodyPr/>
          <a:lstStyle>
            <a:lvl1pPr>
              <a:defRPr/>
            </a:lvl1pPr>
          </a:lstStyle>
          <a:p>
            <a:pPr>
              <a:defRPr/>
            </a:pPr>
            <a:endParaRPr lang="en-US"/>
          </a:p>
        </p:txBody>
      </p:sp>
      <p:sp>
        <p:nvSpPr>
          <p:cNvPr id="9" name="Slide Number Placeholder 8"/>
          <p:cNvSpPr>
            <a:spLocks noGrp="1"/>
          </p:cNvSpPr>
          <p:nvPr>
            <p:ph type="sldNum" sz="quarter" idx="12"/>
          </p:nvPr>
        </p:nvSpPr>
        <p:spPr/>
        <p:txBody>
          <a:bodyPr/>
          <a:lstStyle>
            <a:lvl1pPr algn="l">
              <a:defRPr/>
            </a:lvl1pPr>
          </a:lstStyle>
          <a:p>
            <a:pPr>
              <a:defRPr/>
            </a:pPr>
            <a:fld id="{55855ED3-F128-5042-94B0-0AE79A47899A}" type="slidenum">
              <a:rPr lang="en-US"/>
              <a:pPr>
                <a:defRPr/>
              </a:pPr>
              <a:t>‹#›</a:t>
            </a:fld>
            <a:endParaRPr lang="en-US"/>
          </a:p>
        </p:txBody>
      </p:sp>
    </p:spTree>
    <p:extLst>
      <p:ext uri="{BB962C8B-B14F-4D97-AF65-F5344CB8AC3E}">
        <p14:creationId xmlns:p14="http://schemas.microsoft.com/office/powerpoint/2010/main" val="1884291350"/>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p>
        </p:txBody>
      </p:sp>
      <p:sp>
        <p:nvSpPr>
          <p:cNvPr id="4" name="Footer Placeholder 3"/>
          <p:cNvSpPr>
            <a:spLocks noGrp="1"/>
          </p:cNvSpPr>
          <p:nvPr>
            <p:ph type="ftr" sz="quarter" idx="11"/>
          </p:nvPr>
        </p:nvSpPr>
        <p:spPr/>
        <p:txBody>
          <a:bodyPr/>
          <a:lstStyle>
            <a:lvl1pPr>
              <a:defRPr/>
            </a:lvl1pPr>
          </a:lstStyle>
          <a:p>
            <a:pPr>
              <a:defRPr/>
            </a:pPr>
            <a:endParaRPr lang="en-US"/>
          </a:p>
        </p:txBody>
      </p:sp>
      <p:sp>
        <p:nvSpPr>
          <p:cNvPr id="5" name="Slide Number Placeholder 4"/>
          <p:cNvSpPr>
            <a:spLocks noGrp="1"/>
          </p:cNvSpPr>
          <p:nvPr>
            <p:ph type="sldNum" sz="quarter" idx="12"/>
          </p:nvPr>
        </p:nvSpPr>
        <p:spPr/>
        <p:txBody>
          <a:bodyPr/>
          <a:lstStyle>
            <a:lvl1pPr algn="l">
              <a:defRPr/>
            </a:lvl1pPr>
          </a:lstStyle>
          <a:p>
            <a:pPr>
              <a:defRPr/>
            </a:pPr>
            <a:fld id="{2A2C9300-0429-8C4E-9D83-F27A72CE0A13}" type="slidenum">
              <a:rPr lang="en-US"/>
              <a:pPr>
                <a:defRPr/>
              </a:pPr>
              <a:t>‹#›</a:t>
            </a:fld>
            <a:endParaRPr lang="en-US"/>
          </a:p>
        </p:txBody>
      </p:sp>
    </p:spTree>
    <p:extLst>
      <p:ext uri="{BB962C8B-B14F-4D97-AF65-F5344CB8AC3E}">
        <p14:creationId xmlns:p14="http://schemas.microsoft.com/office/powerpoint/2010/main" val="3123436296"/>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p>
        </p:txBody>
      </p:sp>
      <p:sp>
        <p:nvSpPr>
          <p:cNvPr id="3" name="Footer Placeholder 2"/>
          <p:cNvSpPr>
            <a:spLocks noGrp="1"/>
          </p:cNvSpPr>
          <p:nvPr>
            <p:ph type="ftr" sz="quarter" idx="11"/>
          </p:nvPr>
        </p:nvSpPr>
        <p:spPr/>
        <p:txBody>
          <a:bodyPr/>
          <a:lstStyle>
            <a:lvl1pPr>
              <a:defRPr/>
            </a:lvl1pPr>
          </a:lstStyle>
          <a:p>
            <a:pPr>
              <a:defRPr/>
            </a:pPr>
            <a:endParaRPr lang="en-US"/>
          </a:p>
        </p:txBody>
      </p:sp>
      <p:sp>
        <p:nvSpPr>
          <p:cNvPr id="4" name="Slide Number Placeholder 3"/>
          <p:cNvSpPr>
            <a:spLocks noGrp="1"/>
          </p:cNvSpPr>
          <p:nvPr>
            <p:ph type="sldNum" sz="quarter" idx="12"/>
          </p:nvPr>
        </p:nvSpPr>
        <p:spPr/>
        <p:txBody>
          <a:bodyPr/>
          <a:lstStyle>
            <a:lvl1pPr algn="l">
              <a:defRPr/>
            </a:lvl1pPr>
          </a:lstStyle>
          <a:p>
            <a:pPr>
              <a:defRPr/>
            </a:pPr>
            <a:fld id="{70AEF70A-4CB0-C047-97CF-B197EC927EF2}" type="slidenum">
              <a:rPr lang="en-US"/>
              <a:pPr>
                <a:defRPr/>
              </a:pPr>
              <a:t>‹#›</a:t>
            </a:fld>
            <a:endParaRPr lang="en-US"/>
          </a:p>
        </p:txBody>
      </p:sp>
    </p:spTree>
    <p:extLst>
      <p:ext uri="{BB962C8B-B14F-4D97-AF65-F5344CB8AC3E}">
        <p14:creationId xmlns:p14="http://schemas.microsoft.com/office/powerpoint/2010/main" val="1578443867"/>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algn="l">
              <a:defRPr/>
            </a:lvl1pPr>
          </a:lstStyle>
          <a:p>
            <a:pPr>
              <a:defRPr/>
            </a:pPr>
            <a:fld id="{05147BB6-A381-664A-B710-36957C107088}" type="slidenum">
              <a:rPr lang="en-US"/>
              <a:pPr>
                <a:defRPr/>
              </a:pPr>
              <a:t>‹#›</a:t>
            </a:fld>
            <a:endParaRPr lang="en-US"/>
          </a:p>
        </p:txBody>
      </p:sp>
    </p:spTree>
    <p:extLst>
      <p:ext uri="{BB962C8B-B14F-4D97-AF65-F5344CB8AC3E}">
        <p14:creationId xmlns:p14="http://schemas.microsoft.com/office/powerpoint/2010/main" val="953272412"/>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algn="l">
              <a:defRPr/>
            </a:lvl1pPr>
          </a:lstStyle>
          <a:p>
            <a:pPr>
              <a:defRPr/>
            </a:pPr>
            <a:fld id="{7B36DFAE-2770-8048-A6F3-689C0F4C42BF}" type="slidenum">
              <a:rPr lang="en-US"/>
              <a:pPr>
                <a:defRPr/>
              </a:pPr>
              <a:t>‹#›</a:t>
            </a:fld>
            <a:endParaRPr lang="en-US"/>
          </a:p>
        </p:txBody>
      </p:sp>
    </p:spTree>
    <p:extLst>
      <p:ext uri="{BB962C8B-B14F-4D97-AF65-F5344CB8AC3E}">
        <p14:creationId xmlns:p14="http://schemas.microsoft.com/office/powerpoint/2010/main" val="3779386404"/>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lgn="l">
              <a:defRPr/>
            </a:lvl1pPr>
          </a:lstStyle>
          <a:p>
            <a:pPr>
              <a:defRPr/>
            </a:pPr>
            <a:fld id="{0F5D3837-4D13-D845-8CB8-641813B61944}" type="slidenum">
              <a:rPr lang="en-US"/>
              <a:pPr>
                <a:defRPr/>
              </a:pPr>
              <a:t>‹#›</a:t>
            </a:fld>
            <a:endParaRPr lang="en-US"/>
          </a:p>
        </p:txBody>
      </p:sp>
    </p:spTree>
    <p:extLst>
      <p:ext uri="{BB962C8B-B14F-4D97-AF65-F5344CB8AC3E}">
        <p14:creationId xmlns:p14="http://schemas.microsoft.com/office/powerpoint/2010/main" val="3503264389"/>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lgn="l">
              <a:defRPr/>
            </a:lvl1pPr>
          </a:lstStyle>
          <a:p>
            <a:pPr>
              <a:defRPr/>
            </a:pPr>
            <a:fld id="{3A61C5A4-9705-7C46-8FAE-343EF0BF469D}" type="slidenum">
              <a:rPr lang="en-US"/>
              <a:pPr>
                <a:defRPr/>
              </a:pPr>
              <a:t>‹#›</a:t>
            </a:fld>
            <a:endParaRPr lang="en-US"/>
          </a:p>
        </p:txBody>
      </p:sp>
    </p:spTree>
    <p:extLst>
      <p:ext uri="{BB962C8B-B14F-4D97-AF65-F5344CB8AC3E}">
        <p14:creationId xmlns:p14="http://schemas.microsoft.com/office/powerpoint/2010/main" val="102842167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Slide Number Placeholder 2"/>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2993910934"/>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5211D023-AFDB-8040-A926-F0B32E68D96B}" type="slidenum">
              <a:rPr lang="en-US"/>
              <a:pPr>
                <a:defRPr/>
              </a:pPr>
              <a:t>‹#›</a:t>
            </a:fld>
            <a:endParaRPr lang="en-US"/>
          </a:p>
        </p:txBody>
      </p:sp>
    </p:spTree>
    <p:extLst>
      <p:ext uri="{BB962C8B-B14F-4D97-AF65-F5344CB8AC3E}">
        <p14:creationId xmlns:p14="http://schemas.microsoft.com/office/powerpoint/2010/main" val="3904582150"/>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8927B572-F1A9-2E49-B4D2-C30659A15E36}" type="slidenum">
              <a:rPr lang="en-US"/>
              <a:pPr>
                <a:defRPr/>
              </a:pPr>
              <a:t>‹#›</a:t>
            </a:fld>
            <a:endParaRPr lang="en-US"/>
          </a:p>
        </p:txBody>
      </p:sp>
    </p:spTree>
    <p:extLst>
      <p:ext uri="{BB962C8B-B14F-4D97-AF65-F5344CB8AC3E}">
        <p14:creationId xmlns:p14="http://schemas.microsoft.com/office/powerpoint/2010/main" val="1903445189"/>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D2420E78-FB1D-7443-B4FB-C062A37B8E56}" type="slidenum">
              <a:rPr lang="en-US"/>
              <a:pPr>
                <a:defRPr/>
              </a:pPr>
              <a:t>‹#›</a:t>
            </a:fld>
            <a:endParaRPr lang="en-US"/>
          </a:p>
        </p:txBody>
      </p:sp>
    </p:spTree>
    <p:extLst>
      <p:ext uri="{BB962C8B-B14F-4D97-AF65-F5344CB8AC3E}">
        <p14:creationId xmlns:p14="http://schemas.microsoft.com/office/powerpoint/2010/main" val="733099802"/>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518C8701-C361-5548-BD8C-5DF1CD4685C9}" type="slidenum">
              <a:rPr lang="en-US"/>
              <a:pPr>
                <a:defRPr/>
              </a:pPr>
              <a:t>‹#›</a:t>
            </a:fld>
            <a:endParaRPr lang="en-US"/>
          </a:p>
        </p:txBody>
      </p:sp>
    </p:spTree>
    <p:extLst>
      <p:ext uri="{BB962C8B-B14F-4D97-AF65-F5344CB8AC3E}">
        <p14:creationId xmlns:p14="http://schemas.microsoft.com/office/powerpoint/2010/main" val="2862070291"/>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defTabSz="457200">
              <a:defRPr/>
            </a:lvl1pPr>
          </a:lstStyle>
          <a:p>
            <a:pPr>
              <a:defRPr/>
            </a:pPr>
            <a:endParaRPr lang="en-US"/>
          </a:p>
        </p:txBody>
      </p:sp>
      <p:sp>
        <p:nvSpPr>
          <p:cNvPr id="8" name="Footer Placeholder 4"/>
          <p:cNvSpPr>
            <a:spLocks noGrp="1"/>
          </p:cNvSpPr>
          <p:nvPr>
            <p:ph type="ftr" sz="quarter" idx="11"/>
          </p:nvPr>
        </p:nvSpPr>
        <p:spPr/>
        <p:txBody>
          <a:bodyPr/>
          <a:lstStyle>
            <a:lvl1pPr defTabSz="457200">
              <a:defRPr/>
            </a:lvl1pPr>
          </a:lstStyle>
          <a:p>
            <a:pPr>
              <a:defRPr/>
            </a:pPr>
            <a:endParaRPr lang="en-US"/>
          </a:p>
        </p:txBody>
      </p:sp>
      <p:sp>
        <p:nvSpPr>
          <p:cNvPr id="9" name="Slide Number Placeholder 5"/>
          <p:cNvSpPr>
            <a:spLocks noGrp="1"/>
          </p:cNvSpPr>
          <p:nvPr>
            <p:ph type="sldNum" sz="quarter" idx="12"/>
          </p:nvPr>
        </p:nvSpPr>
        <p:spPr/>
        <p:txBody>
          <a:bodyPr/>
          <a:lstStyle>
            <a:lvl1pPr algn="l" defTabSz="457200">
              <a:defRPr/>
            </a:lvl1pPr>
          </a:lstStyle>
          <a:p>
            <a:pPr>
              <a:defRPr/>
            </a:pPr>
            <a:fld id="{814E8FB5-58C1-AD48-89FD-EC8B2508D747}" type="slidenum">
              <a:rPr lang="en-US"/>
              <a:pPr>
                <a:defRPr/>
              </a:pPr>
              <a:t>‹#›</a:t>
            </a:fld>
            <a:endParaRPr lang="en-US"/>
          </a:p>
        </p:txBody>
      </p:sp>
    </p:spTree>
    <p:extLst>
      <p:ext uri="{BB962C8B-B14F-4D97-AF65-F5344CB8AC3E}">
        <p14:creationId xmlns:p14="http://schemas.microsoft.com/office/powerpoint/2010/main" val="907396405"/>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defTabSz="457200">
              <a:defRPr/>
            </a:lvl1pPr>
          </a:lstStyle>
          <a:p>
            <a:pPr>
              <a:defRPr/>
            </a:pPr>
            <a:endParaRPr lang="en-US"/>
          </a:p>
        </p:txBody>
      </p:sp>
      <p:sp>
        <p:nvSpPr>
          <p:cNvPr id="4" name="Footer Placeholder 4"/>
          <p:cNvSpPr>
            <a:spLocks noGrp="1"/>
          </p:cNvSpPr>
          <p:nvPr>
            <p:ph type="ftr" sz="quarter" idx="11"/>
          </p:nvPr>
        </p:nvSpPr>
        <p:spPr/>
        <p:txBody>
          <a:bodyPr/>
          <a:lstStyle>
            <a:lvl1pPr defTabSz="457200">
              <a:defRPr/>
            </a:lvl1pPr>
          </a:lstStyle>
          <a:p>
            <a:pPr>
              <a:defRPr/>
            </a:pPr>
            <a:endParaRPr lang="en-US"/>
          </a:p>
        </p:txBody>
      </p:sp>
      <p:sp>
        <p:nvSpPr>
          <p:cNvPr id="5" name="Slide Number Placeholder 5"/>
          <p:cNvSpPr>
            <a:spLocks noGrp="1"/>
          </p:cNvSpPr>
          <p:nvPr>
            <p:ph type="sldNum" sz="quarter" idx="12"/>
          </p:nvPr>
        </p:nvSpPr>
        <p:spPr/>
        <p:txBody>
          <a:bodyPr/>
          <a:lstStyle>
            <a:lvl1pPr algn="l" defTabSz="457200">
              <a:defRPr/>
            </a:lvl1pPr>
          </a:lstStyle>
          <a:p>
            <a:pPr>
              <a:defRPr/>
            </a:pPr>
            <a:fld id="{13944A00-8C09-114D-A117-10AE6BF58011}" type="slidenum">
              <a:rPr lang="en-US"/>
              <a:pPr>
                <a:defRPr/>
              </a:pPr>
              <a:t>‹#›</a:t>
            </a:fld>
            <a:endParaRPr lang="en-US"/>
          </a:p>
        </p:txBody>
      </p:sp>
    </p:spTree>
    <p:extLst>
      <p:ext uri="{BB962C8B-B14F-4D97-AF65-F5344CB8AC3E}">
        <p14:creationId xmlns:p14="http://schemas.microsoft.com/office/powerpoint/2010/main" val="1151789315"/>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457200">
              <a:defRPr/>
            </a:lvl1pPr>
          </a:lstStyle>
          <a:p>
            <a:pPr>
              <a:defRPr/>
            </a:pPr>
            <a:endParaRPr lang="en-US"/>
          </a:p>
        </p:txBody>
      </p:sp>
      <p:sp>
        <p:nvSpPr>
          <p:cNvPr id="3" name="Footer Placeholder 4"/>
          <p:cNvSpPr>
            <a:spLocks noGrp="1"/>
          </p:cNvSpPr>
          <p:nvPr>
            <p:ph type="ftr" sz="quarter" idx="11"/>
          </p:nvPr>
        </p:nvSpPr>
        <p:spPr/>
        <p:txBody>
          <a:bodyPr/>
          <a:lstStyle>
            <a:lvl1pPr defTabSz="457200">
              <a:defRPr/>
            </a:lvl1pPr>
          </a:lstStyle>
          <a:p>
            <a:pPr>
              <a:defRPr/>
            </a:pPr>
            <a:endParaRPr lang="en-US"/>
          </a:p>
        </p:txBody>
      </p:sp>
      <p:sp>
        <p:nvSpPr>
          <p:cNvPr id="4" name="Slide Number Placeholder 5"/>
          <p:cNvSpPr>
            <a:spLocks noGrp="1"/>
          </p:cNvSpPr>
          <p:nvPr>
            <p:ph type="sldNum" sz="quarter" idx="12"/>
          </p:nvPr>
        </p:nvSpPr>
        <p:spPr/>
        <p:txBody>
          <a:bodyPr/>
          <a:lstStyle>
            <a:lvl1pPr algn="l" defTabSz="457200">
              <a:defRPr/>
            </a:lvl1pPr>
          </a:lstStyle>
          <a:p>
            <a:pPr>
              <a:defRPr/>
            </a:pPr>
            <a:fld id="{F1BB0BF1-2BA1-E849-95E5-E7D67727FFF3}" type="slidenum">
              <a:rPr lang="en-US"/>
              <a:pPr>
                <a:defRPr/>
              </a:pPr>
              <a:t>‹#›</a:t>
            </a:fld>
            <a:endParaRPr lang="en-US"/>
          </a:p>
        </p:txBody>
      </p:sp>
    </p:spTree>
    <p:extLst>
      <p:ext uri="{BB962C8B-B14F-4D97-AF65-F5344CB8AC3E}">
        <p14:creationId xmlns:p14="http://schemas.microsoft.com/office/powerpoint/2010/main" val="4051398539"/>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9F6C46FF-A48E-C345-B4B9-0E3880A16600}" type="slidenum">
              <a:rPr lang="en-US"/>
              <a:pPr>
                <a:defRPr/>
              </a:pPr>
              <a:t>‹#›</a:t>
            </a:fld>
            <a:endParaRPr lang="en-US"/>
          </a:p>
        </p:txBody>
      </p:sp>
    </p:spTree>
    <p:extLst>
      <p:ext uri="{BB962C8B-B14F-4D97-AF65-F5344CB8AC3E}">
        <p14:creationId xmlns:p14="http://schemas.microsoft.com/office/powerpoint/2010/main" val="3691586664"/>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AC55C065-5279-714F-ABA9-45D7217B54D5}" type="slidenum">
              <a:rPr lang="en-US"/>
              <a:pPr>
                <a:defRPr/>
              </a:pPr>
              <a:t>‹#›</a:t>
            </a:fld>
            <a:endParaRPr lang="en-US"/>
          </a:p>
        </p:txBody>
      </p:sp>
    </p:spTree>
    <p:extLst>
      <p:ext uri="{BB962C8B-B14F-4D97-AF65-F5344CB8AC3E}">
        <p14:creationId xmlns:p14="http://schemas.microsoft.com/office/powerpoint/2010/main" val="1649817767"/>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FD71EF89-8413-C540-9885-4A2C844C65B5}" type="slidenum">
              <a:rPr lang="en-US"/>
              <a:pPr>
                <a:defRPr/>
              </a:pPr>
              <a:t>‹#›</a:t>
            </a:fld>
            <a:endParaRPr lang="en-US"/>
          </a:p>
        </p:txBody>
      </p:sp>
    </p:spTree>
    <p:extLst>
      <p:ext uri="{BB962C8B-B14F-4D97-AF65-F5344CB8AC3E}">
        <p14:creationId xmlns:p14="http://schemas.microsoft.com/office/powerpoint/2010/main" val="1301163365"/>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749397547"/>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FFC48903-E056-BD42-ABE4-60D152A2AB2B}" type="slidenum">
              <a:rPr lang="en-US"/>
              <a:pPr>
                <a:defRPr/>
              </a:pPr>
              <a:t>‹#›</a:t>
            </a:fld>
            <a:endParaRPr lang="en-US"/>
          </a:p>
        </p:txBody>
      </p:sp>
    </p:spTree>
    <p:extLst>
      <p:ext uri="{BB962C8B-B14F-4D97-AF65-F5344CB8AC3E}">
        <p14:creationId xmlns:p14="http://schemas.microsoft.com/office/powerpoint/2010/main" val="4209420422"/>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algn="l"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defTabSz="457200" eaLnBrk="1" hangingPunct="1">
              <a:defRPr b="1" i="0">
                <a:latin typeface="Arial" panose="020B0604020202020204" pitchFamily="34" charset="0"/>
                <a:cs typeface="ＭＳ Ｐゴシック" charset="0"/>
              </a:defRPr>
            </a:lvl1pPr>
          </a:lstStyle>
          <a:p>
            <a:pPr>
              <a:defRPr/>
            </a:pPr>
            <a:fld id="{21EF24DA-4393-E24D-874D-94B2BFB7A338}" type="slidenum">
              <a:rPr lang="en-US" smtClean="0"/>
              <a:pPr>
                <a:defRPr/>
              </a:pPr>
              <a:t>‹#›</a:t>
            </a:fld>
            <a:endParaRPr lang="en-US" dirty="0"/>
          </a:p>
        </p:txBody>
      </p:sp>
    </p:spTree>
    <p:extLst>
      <p:ext uri="{BB962C8B-B14F-4D97-AF65-F5344CB8AC3E}">
        <p14:creationId xmlns:p14="http://schemas.microsoft.com/office/powerpoint/2010/main" val="3803808937"/>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algn="l"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defTabSz="457200" eaLnBrk="1" hangingPunct="1">
              <a:defRPr b="1" i="0">
                <a:latin typeface="Arial" panose="020B0604020202020204" pitchFamily="34" charset="0"/>
                <a:cs typeface="ＭＳ Ｐゴシック" charset="0"/>
              </a:defRPr>
            </a:lvl1pPr>
          </a:lstStyle>
          <a:p>
            <a:pPr>
              <a:defRPr/>
            </a:pPr>
            <a:fld id="{A2E7B66F-B982-D74D-8F11-19E20CD6CC8C}" type="slidenum">
              <a:rPr lang="en-US" smtClean="0"/>
              <a:pPr>
                <a:defRPr/>
              </a:pPr>
              <a:t>‹#›</a:t>
            </a:fld>
            <a:endParaRPr lang="en-US" dirty="0"/>
          </a:p>
        </p:txBody>
      </p:sp>
    </p:spTree>
    <p:extLst>
      <p:ext uri="{BB962C8B-B14F-4D97-AF65-F5344CB8AC3E}">
        <p14:creationId xmlns:p14="http://schemas.microsoft.com/office/powerpoint/2010/main" val="529380205"/>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algn="l"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defTabSz="457200" eaLnBrk="1" hangingPunct="1">
              <a:defRPr b="1" i="0">
                <a:latin typeface="Arial" panose="020B0604020202020204" pitchFamily="34" charset="0"/>
                <a:cs typeface="ＭＳ Ｐゴシック" charset="0"/>
              </a:defRPr>
            </a:lvl1pPr>
          </a:lstStyle>
          <a:p>
            <a:pPr>
              <a:defRPr/>
            </a:pPr>
            <a:fld id="{1CB4467B-A469-6142-9D1C-478E4E137CC7}" type="slidenum">
              <a:rPr lang="en-US" smtClean="0"/>
              <a:pPr>
                <a:defRPr/>
              </a:pPr>
              <a:t>‹#›</a:t>
            </a:fld>
            <a:endParaRPr lang="en-US" dirty="0"/>
          </a:p>
        </p:txBody>
      </p:sp>
    </p:spTree>
    <p:extLst>
      <p:ext uri="{BB962C8B-B14F-4D97-AF65-F5344CB8AC3E}">
        <p14:creationId xmlns:p14="http://schemas.microsoft.com/office/powerpoint/2010/main" val="802407021"/>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6" name="Footer Placeholder 5"/>
          <p:cNvSpPr>
            <a:spLocks noGrp="1"/>
          </p:cNvSpPr>
          <p:nvPr>
            <p:ph type="ftr" sz="quarter" idx="11"/>
          </p:nvPr>
        </p:nvSpPr>
        <p:spPr/>
        <p:txBody>
          <a:bodyPr/>
          <a:lstStyle>
            <a:lvl1pPr algn="l"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7" name="Slide Number Placeholder 6"/>
          <p:cNvSpPr>
            <a:spLocks noGrp="1"/>
          </p:cNvSpPr>
          <p:nvPr>
            <p:ph type="sldNum" sz="quarter" idx="12"/>
          </p:nvPr>
        </p:nvSpPr>
        <p:spPr/>
        <p:txBody>
          <a:bodyPr/>
          <a:lstStyle>
            <a:lvl1pPr defTabSz="457200" eaLnBrk="1" hangingPunct="1">
              <a:defRPr b="1" i="0">
                <a:latin typeface="Arial" panose="020B0604020202020204" pitchFamily="34" charset="0"/>
                <a:cs typeface="ＭＳ Ｐゴシック" charset="0"/>
              </a:defRPr>
            </a:lvl1pPr>
          </a:lstStyle>
          <a:p>
            <a:pPr>
              <a:defRPr/>
            </a:pPr>
            <a:fld id="{5DEA0026-1685-7A4B-83A4-C9EC9445FF33}" type="slidenum">
              <a:rPr lang="en-US" smtClean="0"/>
              <a:pPr>
                <a:defRPr/>
              </a:pPr>
              <a:t>‹#›</a:t>
            </a:fld>
            <a:endParaRPr lang="en-US" dirty="0"/>
          </a:p>
        </p:txBody>
      </p:sp>
    </p:spTree>
    <p:extLst>
      <p:ext uri="{BB962C8B-B14F-4D97-AF65-F5344CB8AC3E}">
        <p14:creationId xmlns:p14="http://schemas.microsoft.com/office/powerpoint/2010/main" val="1148203641"/>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8" name="Footer Placeholder 7"/>
          <p:cNvSpPr>
            <a:spLocks noGrp="1"/>
          </p:cNvSpPr>
          <p:nvPr>
            <p:ph type="ftr" sz="quarter" idx="11"/>
          </p:nvPr>
        </p:nvSpPr>
        <p:spPr/>
        <p:txBody>
          <a:bodyPr/>
          <a:lstStyle>
            <a:lvl1pPr algn="l"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9" name="Slide Number Placeholder 8"/>
          <p:cNvSpPr>
            <a:spLocks noGrp="1"/>
          </p:cNvSpPr>
          <p:nvPr>
            <p:ph type="sldNum" sz="quarter" idx="12"/>
          </p:nvPr>
        </p:nvSpPr>
        <p:spPr/>
        <p:txBody>
          <a:bodyPr/>
          <a:lstStyle>
            <a:lvl1pPr defTabSz="457200" eaLnBrk="1" hangingPunct="1">
              <a:defRPr b="1" i="0">
                <a:latin typeface="Arial" panose="020B0604020202020204" pitchFamily="34" charset="0"/>
                <a:cs typeface="ＭＳ Ｐゴシック" charset="0"/>
              </a:defRPr>
            </a:lvl1pPr>
          </a:lstStyle>
          <a:p>
            <a:pPr>
              <a:defRPr/>
            </a:pPr>
            <a:fld id="{8FEA724D-C293-B04F-8E3C-D6CB01425DBD}" type="slidenum">
              <a:rPr lang="en-US" smtClean="0"/>
              <a:pPr>
                <a:defRPr/>
              </a:pPr>
              <a:t>‹#›</a:t>
            </a:fld>
            <a:endParaRPr lang="en-US" dirty="0"/>
          </a:p>
        </p:txBody>
      </p:sp>
    </p:spTree>
    <p:extLst>
      <p:ext uri="{BB962C8B-B14F-4D97-AF65-F5344CB8AC3E}">
        <p14:creationId xmlns:p14="http://schemas.microsoft.com/office/powerpoint/2010/main" val="1300654041"/>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4" name="Footer Placeholder 3"/>
          <p:cNvSpPr>
            <a:spLocks noGrp="1"/>
          </p:cNvSpPr>
          <p:nvPr>
            <p:ph type="ftr" sz="quarter" idx="11"/>
          </p:nvPr>
        </p:nvSpPr>
        <p:spPr/>
        <p:txBody>
          <a:bodyPr/>
          <a:lstStyle>
            <a:lvl1pPr algn="l"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5" name="Slide Number Placeholder 4"/>
          <p:cNvSpPr>
            <a:spLocks noGrp="1"/>
          </p:cNvSpPr>
          <p:nvPr>
            <p:ph type="sldNum" sz="quarter" idx="12"/>
          </p:nvPr>
        </p:nvSpPr>
        <p:spPr/>
        <p:txBody>
          <a:bodyPr/>
          <a:lstStyle>
            <a:lvl1pPr defTabSz="457200" eaLnBrk="1" hangingPunct="1">
              <a:defRPr b="1" i="0">
                <a:latin typeface="Arial" panose="020B0604020202020204" pitchFamily="34" charset="0"/>
                <a:cs typeface="ＭＳ Ｐゴシック" charset="0"/>
              </a:defRPr>
            </a:lvl1pPr>
          </a:lstStyle>
          <a:p>
            <a:pPr>
              <a:defRPr/>
            </a:pPr>
            <a:fld id="{D0AA3E13-390E-714C-AF0E-C3B312AA3945}" type="slidenum">
              <a:rPr lang="en-US" smtClean="0"/>
              <a:pPr>
                <a:defRPr/>
              </a:pPr>
              <a:t>‹#›</a:t>
            </a:fld>
            <a:endParaRPr lang="en-US" dirty="0"/>
          </a:p>
        </p:txBody>
      </p:sp>
    </p:spTree>
    <p:extLst>
      <p:ext uri="{BB962C8B-B14F-4D97-AF65-F5344CB8AC3E}">
        <p14:creationId xmlns:p14="http://schemas.microsoft.com/office/powerpoint/2010/main" val="431201870"/>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3" name="Footer Placeholder 2"/>
          <p:cNvSpPr>
            <a:spLocks noGrp="1"/>
          </p:cNvSpPr>
          <p:nvPr>
            <p:ph type="ftr" sz="quarter" idx="11"/>
          </p:nvPr>
        </p:nvSpPr>
        <p:spPr/>
        <p:txBody>
          <a:bodyPr/>
          <a:lstStyle>
            <a:lvl1pPr algn="l"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4" name="Slide Number Placeholder 3"/>
          <p:cNvSpPr>
            <a:spLocks noGrp="1"/>
          </p:cNvSpPr>
          <p:nvPr>
            <p:ph type="sldNum" sz="quarter" idx="12"/>
          </p:nvPr>
        </p:nvSpPr>
        <p:spPr/>
        <p:txBody>
          <a:bodyPr/>
          <a:lstStyle>
            <a:lvl1pPr defTabSz="457200" eaLnBrk="1" hangingPunct="1">
              <a:defRPr b="1" i="0">
                <a:latin typeface="Arial" panose="020B0604020202020204" pitchFamily="34" charset="0"/>
                <a:cs typeface="ＭＳ Ｐゴシック" charset="0"/>
              </a:defRPr>
            </a:lvl1pPr>
          </a:lstStyle>
          <a:p>
            <a:pPr>
              <a:defRPr/>
            </a:pPr>
            <a:fld id="{737A79A9-E188-F64B-8B8C-1BDE4E74E51E}" type="slidenum">
              <a:rPr lang="en-US" smtClean="0"/>
              <a:pPr>
                <a:defRPr/>
              </a:pPr>
              <a:t>‹#›</a:t>
            </a:fld>
            <a:endParaRPr lang="en-US" dirty="0"/>
          </a:p>
        </p:txBody>
      </p:sp>
    </p:spTree>
    <p:extLst>
      <p:ext uri="{BB962C8B-B14F-4D97-AF65-F5344CB8AC3E}">
        <p14:creationId xmlns:p14="http://schemas.microsoft.com/office/powerpoint/2010/main" val="1547420479"/>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6" name="Footer Placeholder 5"/>
          <p:cNvSpPr>
            <a:spLocks noGrp="1"/>
          </p:cNvSpPr>
          <p:nvPr>
            <p:ph type="ftr" sz="quarter" idx="11"/>
          </p:nvPr>
        </p:nvSpPr>
        <p:spPr/>
        <p:txBody>
          <a:bodyPr/>
          <a:lstStyle>
            <a:lvl1pPr algn="l"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7" name="Slide Number Placeholder 6"/>
          <p:cNvSpPr>
            <a:spLocks noGrp="1"/>
          </p:cNvSpPr>
          <p:nvPr>
            <p:ph type="sldNum" sz="quarter" idx="12"/>
          </p:nvPr>
        </p:nvSpPr>
        <p:spPr/>
        <p:txBody>
          <a:bodyPr/>
          <a:lstStyle>
            <a:lvl1pPr defTabSz="457200" eaLnBrk="1" hangingPunct="1">
              <a:defRPr b="1" i="0">
                <a:latin typeface="Arial" panose="020B0604020202020204" pitchFamily="34" charset="0"/>
                <a:cs typeface="ＭＳ Ｐゴシック" charset="0"/>
              </a:defRPr>
            </a:lvl1pPr>
          </a:lstStyle>
          <a:p>
            <a:pPr>
              <a:defRPr/>
            </a:pPr>
            <a:fld id="{C99B843B-4887-7A4B-8673-0E0DC140F565}" type="slidenum">
              <a:rPr lang="en-US" smtClean="0"/>
              <a:pPr>
                <a:defRPr/>
              </a:pPr>
              <a:t>‹#›</a:t>
            </a:fld>
            <a:endParaRPr lang="en-US" dirty="0"/>
          </a:p>
        </p:txBody>
      </p:sp>
    </p:spTree>
    <p:extLst>
      <p:ext uri="{BB962C8B-B14F-4D97-AF65-F5344CB8AC3E}">
        <p14:creationId xmlns:p14="http://schemas.microsoft.com/office/powerpoint/2010/main" val="3125634596"/>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6" name="Footer Placeholder 5"/>
          <p:cNvSpPr>
            <a:spLocks noGrp="1"/>
          </p:cNvSpPr>
          <p:nvPr>
            <p:ph type="ftr" sz="quarter" idx="11"/>
          </p:nvPr>
        </p:nvSpPr>
        <p:spPr/>
        <p:txBody>
          <a:bodyPr/>
          <a:lstStyle>
            <a:lvl1pPr algn="l"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7" name="Slide Number Placeholder 6"/>
          <p:cNvSpPr>
            <a:spLocks noGrp="1"/>
          </p:cNvSpPr>
          <p:nvPr>
            <p:ph type="sldNum" sz="quarter" idx="12"/>
          </p:nvPr>
        </p:nvSpPr>
        <p:spPr/>
        <p:txBody>
          <a:bodyPr/>
          <a:lstStyle>
            <a:lvl1pPr defTabSz="457200" eaLnBrk="1" hangingPunct="1">
              <a:defRPr b="1" i="0">
                <a:latin typeface="Arial" panose="020B0604020202020204" pitchFamily="34" charset="0"/>
                <a:cs typeface="ＭＳ Ｐゴシック" charset="0"/>
              </a:defRPr>
            </a:lvl1pPr>
          </a:lstStyle>
          <a:p>
            <a:pPr>
              <a:defRPr/>
            </a:pPr>
            <a:fld id="{49B3E284-E836-CE46-8356-0E99B58CB058}" type="slidenum">
              <a:rPr lang="en-US" smtClean="0"/>
              <a:pPr>
                <a:defRPr/>
              </a:pPr>
              <a:t>‹#›</a:t>
            </a:fld>
            <a:endParaRPr lang="en-US" dirty="0"/>
          </a:p>
        </p:txBody>
      </p:sp>
    </p:spTree>
    <p:extLst>
      <p:ext uri="{BB962C8B-B14F-4D97-AF65-F5344CB8AC3E}">
        <p14:creationId xmlns:p14="http://schemas.microsoft.com/office/powerpoint/2010/main" val="170042395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70D0F5F-0E2E-4647-A93C-CEEBF40534CA}" type="slidenum">
              <a:rPr lang="en-US" smtClean="0"/>
              <a:pPr/>
              <a:t>‹#›</a:t>
            </a:fld>
            <a:endParaRPr lang="en-US" dirty="0"/>
          </a:p>
        </p:txBody>
      </p:sp>
    </p:spTree>
    <p:extLst>
      <p:ext uri="{BB962C8B-B14F-4D97-AF65-F5344CB8AC3E}">
        <p14:creationId xmlns:p14="http://schemas.microsoft.com/office/powerpoint/2010/main" val="1358241083"/>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3782369356"/>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algn="l"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defTabSz="457200" eaLnBrk="1" hangingPunct="1">
              <a:defRPr b="1" i="0">
                <a:latin typeface="Arial" panose="020B0604020202020204" pitchFamily="34" charset="0"/>
                <a:cs typeface="ＭＳ Ｐゴシック" charset="0"/>
              </a:defRPr>
            </a:lvl1pPr>
          </a:lstStyle>
          <a:p>
            <a:pPr>
              <a:defRPr/>
            </a:pPr>
            <a:fld id="{1DB539E3-7ADE-E644-8BF6-DD4BB3E6ECF2}" type="slidenum">
              <a:rPr lang="en-US" smtClean="0"/>
              <a:pPr>
                <a:defRPr/>
              </a:pPr>
              <a:t>‹#›</a:t>
            </a:fld>
            <a:endParaRPr lang="en-US" dirty="0"/>
          </a:p>
        </p:txBody>
      </p:sp>
    </p:spTree>
    <p:extLst>
      <p:ext uri="{BB962C8B-B14F-4D97-AF65-F5344CB8AC3E}">
        <p14:creationId xmlns:p14="http://schemas.microsoft.com/office/powerpoint/2010/main" val="3445691712"/>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algn="l"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defTabSz="457200" eaLnBrk="1" hangingPunct="1">
              <a:defRPr b="1" i="0">
                <a:latin typeface="Arial" panose="020B0604020202020204" pitchFamily="34" charset="0"/>
                <a:cs typeface="ＭＳ Ｐゴシック" charset="0"/>
              </a:defRPr>
            </a:lvl1pPr>
          </a:lstStyle>
          <a:p>
            <a:pPr>
              <a:defRPr/>
            </a:pPr>
            <a:fld id="{6215E407-C7B3-D641-BCF9-6D492FB25E0E}" type="slidenum">
              <a:rPr lang="en-US" smtClean="0"/>
              <a:pPr>
                <a:defRPr/>
              </a:pPr>
              <a:t>‹#›</a:t>
            </a:fld>
            <a:endParaRPr lang="en-US" dirty="0"/>
          </a:p>
        </p:txBody>
      </p:sp>
    </p:spTree>
    <p:extLst>
      <p:ext uri="{BB962C8B-B14F-4D97-AF65-F5344CB8AC3E}">
        <p14:creationId xmlns:p14="http://schemas.microsoft.com/office/powerpoint/2010/main" val="292568844"/>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Tree>
    <p:extLst>
      <p:ext uri="{BB962C8B-B14F-4D97-AF65-F5344CB8AC3E}">
        <p14:creationId xmlns:p14="http://schemas.microsoft.com/office/powerpoint/2010/main" val="2179205637"/>
      </p:ext>
    </p:extLst>
  </p:cSld>
  <p:clrMapOvr>
    <a:masterClrMapping/>
  </p:clrMapOvr>
  <p:transition>
    <p:wheel spokes="0"/>
  </p:transition>
</p:sldLayout>
</file>

<file path=ppt/slideLayouts/slideLayout6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49977935"/>
      </p:ext>
    </p:extLst>
  </p:cSld>
  <p:clrMapOvr>
    <a:masterClrMapping/>
  </p:clrMapOvr>
  <p:transition>
    <p:wheel spokes="0"/>
  </p:transition>
</p:sldLayout>
</file>

<file path=ppt/slideLayouts/slideLayout6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554459027"/>
      </p:ext>
    </p:extLst>
  </p:cSld>
  <p:clrMapOvr>
    <a:masterClrMapping/>
  </p:clrMapOvr>
  <p:transition>
    <p:wheel spokes="0"/>
  </p:transition>
</p:sldLayout>
</file>

<file path=ppt/slideLayouts/slideLayout6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41926600"/>
      </p:ext>
    </p:extLst>
  </p:cSld>
  <p:clrMapOvr>
    <a:masterClrMapping/>
  </p:clrMapOvr>
  <p:transition>
    <p:wheel spokes="0"/>
  </p:transition>
</p:sldLayout>
</file>

<file path=ppt/slideLayouts/slideLayout6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13473330"/>
      </p:ext>
    </p:extLst>
  </p:cSld>
  <p:clrMapOvr>
    <a:masterClrMapping/>
  </p:clrMapOvr>
  <p:transition>
    <p:wheel spokes="0"/>
  </p:transition>
</p:sldLayout>
</file>

<file path=ppt/slideLayouts/slideLayout6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927913660"/>
      </p:ext>
    </p:extLst>
  </p:cSld>
  <p:clrMapOvr>
    <a:masterClrMapping/>
  </p:clrMapOvr>
  <p:transition>
    <p:wheel spokes="0"/>
  </p:transition>
</p:sldLayout>
</file>

<file path=ppt/slideLayouts/slideLayout6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005717495"/>
      </p:ext>
    </p:extLst>
  </p:cSld>
  <p:clrMapOvr>
    <a:masterClrMapping/>
  </p:clrMapOvr>
  <p:transition>
    <p:wheel spokes="0"/>
  </p:transition>
</p:sldLayout>
</file>

<file path=ppt/slideLayouts/slideLayout6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035991413"/>
      </p:ext>
    </p:extLst>
  </p:cSld>
  <p:clrMapOvr>
    <a:masterClrMapping/>
  </p:clrMapOvr>
  <p:transition>
    <p:wheel spokes="0"/>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3361284578"/>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925666826"/>
      </p:ext>
    </p:extLst>
  </p:cSld>
  <p:clrMapOvr>
    <a:masterClrMapping/>
  </p:clrMapOvr>
  <p:transition>
    <p:wheel spokes="0"/>
  </p:transition>
</p:sldLayout>
</file>

<file path=ppt/slideLayouts/slideLayout6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52601620"/>
      </p:ext>
    </p:extLst>
  </p:cSld>
  <p:clrMapOvr>
    <a:masterClrMapping/>
  </p:clrMapOvr>
  <p:transition>
    <p:wheel spokes="0"/>
  </p:transition>
</p:sldLayout>
</file>

<file path=ppt/slideLayouts/slideLayout6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79247227"/>
      </p:ext>
    </p:extLst>
  </p:cSld>
  <p:clrMapOvr>
    <a:masterClrMapping/>
  </p:clrMapOvr>
  <p:transition>
    <p:wheel spokes="0"/>
  </p:transition>
</p:sldLayout>
</file>

<file path=ppt/slideLayouts/slideLayout6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2770" name="Rectangle 2"/>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32771" name="Rectangle 3"/>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2AA2C9B-4DAF-A94E-909D-8DA2CB6B1CD2}" type="slidenum">
              <a:rPr lang="en-US" smtClean="0"/>
              <a:pPr>
                <a:defRPr/>
              </a:pPr>
              <a:t>‹#›</a:t>
            </a:fld>
            <a:endParaRPr lang="en-US" dirty="0"/>
          </a:p>
        </p:txBody>
      </p:sp>
    </p:spTree>
    <p:extLst>
      <p:ext uri="{BB962C8B-B14F-4D97-AF65-F5344CB8AC3E}">
        <p14:creationId xmlns:p14="http://schemas.microsoft.com/office/powerpoint/2010/main" val="3369825581"/>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755E7B6-398F-CA49-A617-2FFB09DA7CAA}" type="slidenum">
              <a:rPr lang="en-US" smtClean="0"/>
              <a:pPr>
                <a:defRPr/>
              </a:pPr>
              <a:t>‹#›</a:t>
            </a:fld>
            <a:endParaRPr lang="en-US" dirty="0"/>
          </a:p>
        </p:txBody>
      </p:sp>
    </p:spTree>
    <p:extLst>
      <p:ext uri="{BB962C8B-B14F-4D97-AF65-F5344CB8AC3E}">
        <p14:creationId xmlns:p14="http://schemas.microsoft.com/office/powerpoint/2010/main" val="2039065915"/>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29F1FC0-8EA7-E545-9413-42A57BA183CC}" type="slidenum">
              <a:rPr lang="en-US" smtClean="0"/>
              <a:pPr>
                <a:defRPr/>
              </a:pPr>
              <a:t>‹#›</a:t>
            </a:fld>
            <a:endParaRPr lang="en-US" dirty="0"/>
          </a:p>
        </p:txBody>
      </p:sp>
    </p:spTree>
    <p:extLst>
      <p:ext uri="{BB962C8B-B14F-4D97-AF65-F5344CB8AC3E}">
        <p14:creationId xmlns:p14="http://schemas.microsoft.com/office/powerpoint/2010/main" val="53599546"/>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CCFB3F0-3B93-4847-86B5-82F6E736F324}" type="slidenum">
              <a:rPr lang="en-US" smtClean="0"/>
              <a:pPr>
                <a:defRPr/>
              </a:pPr>
              <a:t>‹#›</a:t>
            </a:fld>
            <a:endParaRPr lang="en-US" dirty="0"/>
          </a:p>
        </p:txBody>
      </p:sp>
    </p:spTree>
    <p:extLst>
      <p:ext uri="{BB962C8B-B14F-4D97-AF65-F5344CB8AC3E}">
        <p14:creationId xmlns:p14="http://schemas.microsoft.com/office/powerpoint/2010/main" val="1398534363"/>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D397B10-611C-8141-9774-51D03FC5D67A}" type="slidenum">
              <a:rPr lang="en-US" smtClean="0"/>
              <a:pPr>
                <a:defRPr/>
              </a:pPr>
              <a:t>‹#›</a:t>
            </a:fld>
            <a:endParaRPr lang="en-US" dirty="0"/>
          </a:p>
        </p:txBody>
      </p:sp>
    </p:spTree>
    <p:extLst>
      <p:ext uri="{BB962C8B-B14F-4D97-AF65-F5344CB8AC3E}">
        <p14:creationId xmlns:p14="http://schemas.microsoft.com/office/powerpoint/2010/main" val="3825426929"/>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CFB6B4B-54B3-2F41-AC34-096A5660648D}" type="slidenum">
              <a:rPr lang="en-US" smtClean="0"/>
              <a:pPr>
                <a:defRPr/>
              </a:pPr>
              <a:t>‹#›</a:t>
            </a:fld>
            <a:endParaRPr lang="en-US" dirty="0"/>
          </a:p>
        </p:txBody>
      </p:sp>
    </p:spTree>
    <p:extLst>
      <p:ext uri="{BB962C8B-B14F-4D97-AF65-F5344CB8AC3E}">
        <p14:creationId xmlns:p14="http://schemas.microsoft.com/office/powerpoint/2010/main" val="74099780"/>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D2276DE-479E-C248-9BA5-BFE9E65C5CEB}" type="slidenum">
              <a:rPr lang="en-US" smtClean="0"/>
              <a:pPr>
                <a:defRPr/>
              </a:pPr>
              <a:t>‹#›</a:t>
            </a:fld>
            <a:endParaRPr lang="en-US" dirty="0"/>
          </a:p>
        </p:txBody>
      </p:sp>
    </p:spTree>
    <p:extLst>
      <p:ext uri="{BB962C8B-B14F-4D97-AF65-F5344CB8AC3E}">
        <p14:creationId xmlns:p14="http://schemas.microsoft.com/office/powerpoint/2010/main" val="2507592548"/>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3371742995"/>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F73FCBF-2E7B-9044-9860-5D702A29E531}" type="slidenum">
              <a:rPr lang="en-US" smtClean="0"/>
              <a:pPr>
                <a:defRPr/>
              </a:pPr>
              <a:t>‹#›</a:t>
            </a:fld>
            <a:endParaRPr lang="en-US" dirty="0"/>
          </a:p>
        </p:txBody>
      </p:sp>
    </p:spTree>
    <p:extLst>
      <p:ext uri="{BB962C8B-B14F-4D97-AF65-F5344CB8AC3E}">
        <p14:creationId xmlns:p14="http://schemas.microsoft.com/office/powerpoint/2010/main" val="2988252422"/>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60A792D-47F2-8D4C-8E38-889A1DA58337}" type="slidenum">
              <a:rPr lang="en-US" smtClean="0"/>
              <a:pPr>
                <a:defRPr/>
              </a:pPr>
              <a:t>‹#›</a:t>
            </a:fld>
            <a:endParaRPr lang="en-US" dirty="0"/>
          </a:p>
        </p:txBody>
      </p:sp>
    </p:spTree>
    <p:extLst>
      <p:ext uri="{BB962C8B-B14F-4D97-AF65-F5344CB8AC3E}">
        <p14:creationId xmlns:p14="http://schemas.microsoft.com/office/powerpoint/2010/main" val="1101325981"/>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42A26E6-222A-C543-A247-965731E75807}" type="slidenum">
              <a:rPr lang="en-US" smtClean="0"/>
              <a:pPr>
                <a:defRPr/>
              </a:pPr>
              <a:t>‹#›</a:t>
            </a:fld>
            <a:endParaRPr lang="en-US" dirty="0"/>
          </a:p>
        </p:txBody>
      </p:sp>
    </p:spTree>
    <p:extLst>
      <p:ext uri="{BB962C8B-B14F-4D97-AF65-F5344CB8AC3E}">
        <p14:creationId xmlns:p14="http://schemas.microsoft.com/office/powerpoint/2010/main" val="1120133918"/>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3A2DB72-7ADB-A748-9EF2-1836529D2406}" type="slidenum">
              <a:rPr lang="en-US" smtClean="0"/>
              <a:pPr>
                <a:defRPr/>
              </a:pPr>
              <a:t>‹#›</a:t>
            </a:fld>
            <a:endParaRPr lang="en-US" dirty="0"/>
          </a:p>
        </p:txBody>
      </p:sp>
    </p:spTree>
    <p:extLst>
      <p:ext uri="{BB962C8B-B14F-4D97-AF65-F5344CB8AC3E}">
        <p14:creationId xmlns:p14="http://schemas.microsoft.com/office/powerpoint/2010/main" val="1191111235"/>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F08CE10-99A7-D446-AE85-E9E12ECD5809}" type="slidenum">
              <a:rPr lang="en-US" smtClean="0"/>
              <a:pPr>
                <a:defRPr/>
              </a:pPr>
              <a:t>‹#›</a:t>
            </a:fld>
            <a:endParaRPr lang="en-US" dirty="0"/>
          </a:p>
        </p:txBody>
      </p:sp>
    </p:spTree>
    <p:extLst>
      <p:ext uri="{BB962C8B-B14F-4D97-AF65-F5344CB8AC3E}">
        <p14:creationId xmlns:p14="http://schemas.microsoft.com/office/powerpoint/2010/main" val="1196790492"/>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E656396-FC55-6748-97FB-81AFF441C544}" type="slidenum">
              <a:rPr lang="en-US" smtClean="0"/>
              <a:pPr>
                <a:defRPr/>
              </a:pPr>
              <a:t>‹#›</a:t>
            </a:fld>
            <a:endParaRPr lang="en-US" dirty="0"/>
          </a:p>
        </p:txBody>
      </p:sp>
    </p:spTree>
    <p:extLst>
      <p:ext uri="{BB962C8B-B14F-4D97-AF65-F5344CB8AC3E}">
        <p14:creationId xmlns:p14="http://schemas.microsoft.com/office/powerpoint/2010/main" val="1954748650"/>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0910B8B-851D-F04D-9243-9D8E21E6512B}" type="slidenum">
              <a:rPr lang="en-US" smtClean="0"/>
              <a:pPr>
                <a:defRPr/>
              </a:pPr>
              <a:t>‹#›</a:t>
            </a:fld>
            <a:endParaRPr lang="en-US" dirty="0"/>
          </a:p>
        </p:txBody>
      </p:sp>
    </p:spTree>
    <p:extLst>
      <p:ext uri="{BB962C8B-B14F-4D97-AF65-F5344CB8AC3E}">
        <p14:creationId xmlns:p14="http://schemas.microsoft.com/office/powerpoint/2010/main" val="2463907714"/>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083BE79-1F8C-5F42-ADC9-47368B60D649}" type="slidenum">
              <a:rPr lang="en-US" smtClean="0"/>
              <a:pPr>
                <a:defRPr/>
              </a:pPr>
              <a:t>‹#›</a:t>
            </a:fld>
            <a:endParaRPr lang="en-US" dirty="0"/>
          </a:p>
        </p:txBody>
      </p:sp>
    </p:spTree>
    <p:extLst>
      <p:ext uri="{BB962C8B-B14F-4D97-AF65-F5344CB8AC3E}">
        <p14:creationId xmlns:p14="http://schemas.microsoft.com/office/powerpoint/2010/main" val="1525130660"/>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3371887-0497-5146-B588-649119550075}" type="slidenum">
              <a:rPr lang="en-US" smtClean="0"/>
              <a:pPr>
                <a:defRPr/>
              </a:pPr>
              <a:t>‹#›</a:t>
            </a:fld>
            <a:endParaRPr lang="en-US" dirty="0"/>
          </a:p>
        </p:txBody>
      </p:sp>
    </p:spTree>
    <p:extLst>
      <p:ext uri="{BB962C8B-B14F-4D97-AF65-F5344CB8AC3E}">
        <p14:creationId xmlns:p14="http://schemas.microsoft.com/office/powerpoint/2010/main" val="3562016581"/>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397B018-43CF-924E-9D3F-66FB7981FA3F}" type="slidenum">
              <a:rPr lang="en-US" smtClean="0"/>
              <a:pPr>
                <a:defRPr/>
              </a:pPr>
              <a:t>‹#›</a:t>
            </a:fld>
            <a:endParaRPr lang="en-US" dirty="0"/>
          </a:p>
        </p:txBody>
      </p:sp>
    </p:spTree>
    <p:extLst>
      <p:ext uri="{BB962C8B-B14F-4D97-AF65-F5344CB8AC3E}">
        <p14:creationId xmlns:p14="http://schemas.microsoft.com/office/powerpoint/2010/main" val="2414760498"/>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2A7209BC-A144-9D49-891F-3A6BD393149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0050867"/>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92E2B15-E50E-6142-831D-79E7A602FB33}" type="slidenum">
              <a:rPr lang="en-US" smtClean="0"/>
              <a:pPr>
                <a:defRPr/>
              </a:pPr>
              <a:t>‹#›</a:t>
            </a:fld>
            <a:endParaRPr lang="en-US" dirty="0"/>
          </a:p>
        </p:txBody>
      </p:sp>
    </p:spTree>
    <p:extLst>
      <p:ext uri="{BB962C8B-B14F-4D97-AF65-F5344CB8AC3E}">
        <p14:creationId xmlns:p14="http://schemas.microsoft.com/office/powerpoint/2010/main" val="4162720104"/>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F94900D-84FD-E149-AD81-A5E5D1A9AF69}" type="slidenum">
              <a:rPr lang="en-US" smtClean="0"/>
              <a:pPr>
                <a:defRPr/>
              </a:pPr>
              <a:t>‹#›</a:t>
            </a:fld>
            <a:endParaRPr lang="en-US" dirty="0"/>
          </a:p>
        </p:txBody>
      </p:sp>
    </p:spTree>
    <p:extLst>
      <p:ext uri="{BB962C8B-B14F-4D97-AF65-F5344CB8AC3E}">
        <p14:creationId xmlns:p14="http://schemas.microsoft.com/office/powerpoint/2010/main" val="1320982864"/>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96C6400-4372-C740-A441-AD255E9C36DA}" type="slidenum">
              <a:rPr lang="en-US" smtClean="0"/>
              <a:pPr>
                <a:defRPr/>
              </a:pPr>
              <a:t>‹#›</a:t>
            </a:fld>
            <a:endParaRPr lang="en-US" dirty="0"/>
          </a:p>
        </p:txBody>
      </p:sp>
    </p:spTree>
    <p:extLst>
      <p:ext uri="{BB962C8B-B14F-4D97-AF65-F5344CB8AC3E}">
        <p14:creationId xmlns:p14="http://schemas.microsoft.com/office/powerpoint/2010/main" val="110864138"/>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4B81755-A3E7-F346-8A26-8C3108B2FB04}" type="slidenum">
              <a:rPr lang="en-US" smtClean="0"/>
              <a:pPr>
                <a:defRPr/>
              </a:pPr>
              <a:t>‹#›</a:t>
            </a:fld>
            <a:endParaRPr lang="en-US" dirty="0"/>
          </a:p>
        </p:txBody>
      </p:sp>
    </p:spTree>
    <p:extLst>
      <p:ext uri="{BB962C8B-B14F-4D97-AF65-F5344CB8AC3E}">
        <p14:creationId xmlns:p14="http://schemas.microsoft.com/office/powerpoint/2010/main" val="3303659705"/>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5192EB1-1660-384F-8785-DF76AC756D6D}" type="slidenum">
              <a:rPr lang="en-US" smtClean="0"/>
              <a:pPr>
                <a:defRPr/>
              </a:pPr>
              <a:t>‹#›</a:t>
            </a:fld>
            <a:endParaRPr lang="en-US" dirty="0"/>
          </a:p>
        </p:txBody>
      </p:sp>
    </p:spTree>
    <p:extLst>
      <p:ext uri="{BB962C8B-B14F-4D97-AF65-F5344CB8AC3E}">
        <p14:creationId xmlns:p14="http://schemas.microsoft.com/office/powerpoint/2010/main" val="1434406700"/>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b="1" i="0">
                <a:latin typeface="Arial" panose="020B0604020202020204" pitchFamily="34" charset="0"/>
              </a:defRPr>
            </a:lvl1pPr>
          </a:lstStyle>
          <a:p>
            <a:pPr>
              <a:defRPr/>
            </a:pPr>
            <a:endParaRPr lang="en-US" dirty="0"/>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b="1" i="0">
                <a:latin typeface="Arial" panose="020B0604020202020204" pitchFamily="34" charset="0"/>
              </a:defRPr>
            </a:lvl1pPr>
          </a:lstStyle>
          <a:p>
            <a:pPr>
              <a:defRPr/>
            </a:pPr>
            <a:endParaRPr lang="en-US" dirty="0"/>
          </a:p>
        </p:txBody>
      </p:sp>
      <p:sp>
        <p:nvSpPr>
          <p:cNvPr id="10" name="Rectangle 6"/>
          <p:cNvSpPr>
            <a:spLocks noGrp="1" noChangeArrowheads="1"/>
          </p:cNvSpPr>
          <p:nvPr>
            <p:ph type="sldNum" sz="quarter" idx="12"/>
          </p:nvPr>
        </p:nvSpPr>
        <p:spPr/>
        <p:txBody>
          <a:bodyPr anchorCtr="0"/>
          <a:lstStyle>
            <a:lvl1pPr>
              <a:defRPr b="1" i="0">
                <a:latin typeface="Arial" panose="020B0604020202020204" pitchFamily="34" charset="0"/>
              </a:defRPr>
            </a:lvl1pPr>
          </a:lstStyle>
          <a:p>
            <a:fld id="{4FF9F589-DBBC-D840-9619-94C112D0505C}" type="slidenum">
              <a:rPr lang="en-US" smtClean="0"/>
              <a:pPr/>
              <a:t>‹#›</a:t>
            </a:fld>
            <a:endParaRPr lang="en-US" dirty="0"/>
          </a:p>
        </p:txBody>
      </p:sp>
    </p:spTree>
    <p:extLst>
      <p:ext uri="{BB962C8B-B14F-4D97-AF65-F5344CB8AC3E}">
        <p14:creationId xmlns:p14="http://schemas.microsoft.com/office/powerpoint/2010/main" val="1399877307"/>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CD677A7B-80D2-CA4B-BADA-6AA28C80E447}" type="slidenum">
              <a:rPr lang="en-US" smtClean="0"/>
              <a:pPr/>
              <a:t>‹#›</a:t>
            </a:fld>
            <a:endParaRPr lang="en-US" dirty="0"/>
          </a:p>
        </p:txBody>
      </p:sp>
    </p:spTree>
    <p:extLst>
      <p:ext uri="{BB962C8B-B14F-4D97-AF65-F5344CB8AC3E}">
        <p14:creationId xmlns:p14="http://schemas.microsoft.com/office/powerpoint/2010/main" val="4060938462"/>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794C05D6-D54A-E445-BB33-430AD74E7CDC}" type="slidenum">
              <a:rPr lang="en-US" smtClean="0"/>
              <a:pPr/>
              <a:t>‹#›</a:t>
            </a:fld>
            <a:endParaRPr lang="en-US" dirty="0"/>
          </a:p>
        </p:txBody>
      </p:sp>
    </p:spTree>
    <p:extLst>
      <p:ext uri="{BB962C8B-B14F-4D97-AF65-F5344CB8AC3E}">
        <p14:creationId xmlns:p14="http://schemas.microsoft.com/office/powerpoint/2010/main" val="1902015339"/>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F1ADE91-0A25-D545-8A9D-C352E855B2ED}" type="slidenum">
              <a:rPr lang="en-US" smtClean="0"/>
              <a:pPr/>
              <a:t>‹#›</a:t>
            </a:fld>
            <a:endParaRPr lang="en-US" dirty="0"/>
          </a:p>
        </p:txBody>
      </p:sp>
    </p:spTree>
    <p:extLst>
      <p:ext uri="{BB962C8B-B14F-4D97-AF65-F5344CB8AC3E}">
        <p14:creationId xmlns:p14="http://schemas.microsoft.com/office/powerpoint/2010/main" val="1380457269"/>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F444C931-CF5E-A048-A266-08BD1F9BD59C}" type="slidenum">
              <a:rPr lang="en-US" smtClean="0"/>
              <a:pPr/>
              <a:t>‹#›</a:t>
            </a:fld>
            <a:endParaRPr lang="en-US" dirty="0"/>
          </a:p>
        </p:txBody>
      </p:sp>
    </p:spTree>
    <p:extLst>
      <p:ext uri="{BB962C8B-B14F-4D97-AF65-F5344CB8AC3E}">
        <p14:creationId xmlns:p14="http://schemas.microsoft.com/office/powerpoint/2010/main" val="210015464"/>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03FB94C4-9A17-674A-9CC8-D715F163017F}"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95166182"/>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70D0F5F-0E2E-4647-A93C-CEEBF40534CA}" type="slidenum">
              <a:rPr lang="en-US" smtClean="0"/>
              <a:pPr/>
              <a:t>‹#›</a:t>
            </a:fld>
            <a:endParaRPr lang="en-US" dirty="0"/>
          </a:p>
        </p:txBody>
      </p:sp>
    </p:spTree>
    <p:extLst>
      <p:ext uri="{BB962C8B-B14F-4D97-AF65-F5344CB8AC3E}">
        <p14:creationId xmlns:p14="http://schemas.microsoft.com/office/powerpoint/2010/main" val="531567058"/>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8CC5402B-0278-FD4D-9DD1-2BAF33F3038C}" type="slidenum">
              <a:rPr lang="en-US" smtClean="0"/>
              <a:pPr/>
              <a:t>‹#›</a:t>
            </a:fld>
            <a:endParaRPr lang="en-US" dirty="0"/>
          </a:p>
        </p:txBody>
      </p:sp>
    </p:spTree>
    <p:extLst>
      <p:ext uri="{BB962C8B-B14F-4D97-AF65-F5344CB8AC3E}">
        <p14:creationId xmlns:p14="http://schemas.microsoft.com/office/powerpoint/2010/main" val="1965754373"/>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6ADD7F6A-B344-E149-AB99-DE9486D5FB76}" type="slidenum">
              <a:rPr lang="en-US" smtClean="0"/>
              <a:pPr/>
              <a:t>‹#›</a:t>
            </a:fld>
            <a:endParaRPr lang="en-US" dirty="0"/>
          </a:p>
        </p:txBody>
      </p:sp>
    </p:spTree>
    <p:extLst>
      <p:ext uri="{BB962C8B-B14F-4D97-AF65-F5344CB8AC3E}">
        <p14:creationId xmlns:p14="http://schemas.microsoft.com/office/powerpoint/2010/main" val="1280971295"/>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E6731BF9-0FBA-274A-9FAA-059AD1F15246}" type="slidenum">
              <a:rPr lang="en-US" smtClean="0"/>
              <a:pPr/>
              <a:t>‹#›</a:t>
            </a:fld>
            <a:endParaRPr lang="en-US" dirty="0"/>
          </a:p>
        </p:txBody>
      </p:sp>
    </p:spTree>
    <p:extLst>
      <p:ext uri="{BB962C8B-B14F-4D97-AF65-F5344CB8AC3E}">
        <p14:creationId xmlns:p14="http://schemas.microsoft.com/office/powerpoint/2010/main" val="2929848594"/>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A7C00DC-59BE-2A42-BA00-1FF444172BE3}" type="slidenum">
              <a:rPr lang="en-US" smtClean="0"/>
              <a:pPr/>
              <a:t>‹#›</a:t>
            </a:fld>
            <a:endParaRPr lang="en-US" dirty="0"/>
          </a:p>
        </p:txBody>
      </p:sp>
    </p:spTree>
    <p:extLst>
      <p:ext uri="{BB962C8B-B14F-4D97-AF65-F5344CB8AC3E}">
        <p14:creationId xmlns:p14="http://schemas.microsoft.com/office/powerpoint/2010/main" val="1711555287"/>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0E6FB605-B809-724A-B092-8A37D33D3B0F}" type="slidenum">
              <a:rPr lang="en-US" smtClean="0"/>
              <a:pPr/>
              <a:t>‹#›</a:t>
            </a:fld>
            <a:endParaRPr lang="en-US" dirty="0"/>
          </a:p>
        </p:txBody>
      </p:sp>
    </p:spTree>
    <p:extLst>
      <p:ext uri="{BB962C8B-B14F-4D97-AF65-F5344CB8AC3E}">
        <p14:creationId xmlns:p14="http://schemas.microsoft.com/office/powerpoint/2010/main" val="1567704043"/>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C38F876-6877-394F-92B4-66EAC72CF4D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093323388"/>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B1D5732-8521-9944-8056-6AA314CEDDB7}"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6563229"/>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1A1CF45-2140-FE40-99F5-F2CE039D56C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780653232"/>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F3BC3CF-458C-8842-86FC-C47FD38EB39E}"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931726232"/>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b="1" i="0">
                <a:latin typeface="Arial" panose="020B0604020202020204" pitchFamily="34" charset="0"/>
              </a:defRPr>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B9E0F1E0-DD26-F949-BC0F-562C8D443E9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628075200"/>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DBDC84-D8D2-7B4C-8C2D-393F1B8CF677}"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369299592"/>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382FF5A-254B-334A-A83C-78FF60D3006F}"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149081965"/>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0051CF5-1D28-CC4F-935D-45ECC87C4E6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990008734"/>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C0A332F-A8D1-AA48-A751-D0F32532595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624407282"/>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0F104E1-DA72-1949-924E-4149584061E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519151797"/>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91ACBE3-C80F-D847-BE72-2B14C91CBB9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8660306"/>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6ECDBB4-98B5-0549-80C0-D026C0D2693C}"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660323877"/>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fld id="{F00D4D15-2B28-4D4E-9AF8-68E6B58506EC}" type="datetime1">
              <a:rPr lang="en-US" smtClean="0"/>
              <a:pPr>
                <a:defRPr/>
              </a:pPr>
              <a:t>3/4/24</a:t>
            </a:fld>
            <a:endParaRPr lang="en-US" dirty="0"/>
          </a:p>
        </p:txBody>
      </p:sp>
      <p:sp>
        <p:nvSpPr>
          <p:cNvPr id="3"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A1CEC206-21E2-B54B-86DE-812258266D39}" type="slidenum">
              <a:rPr lang="en-US" smtClean="0"/>
              <a:pPr>
                <a:defRPr/>
              </a:pPr>
              <a:t>‹#›</a:t>
            </a:fld>
            <a:endParaRPr lang="en-US" dirty="0"/>
          </a:p>
        </p:txBody>
      </p:sp>
    </p:spTree>
    <p:extLst>
      <p:ext uri="{BB962C8B-B14F-4D97-AF65-F5344CB8AC3E}">
        <p14:creationId xmlns:p14="http://schemas.microsoft.com/office/powerpoint/2010/main" val="1545228897"/>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DDF711C-AED7-564F-AC58-2C025336883F}" type="slidenum">
              <a:rPr lang="en-US" smtClean="0"/>
              <a:pPr>
                <a:defRPr/>
              </a:pPr>
              <a:t>‹#›</a:t>
            </a:fld>
            <a:endParaRPr lang="en-US" dirty="0"/>
          </a:p>
        </p:txBody>
      </p:sp>
    </p:spTree>
    <p:extLst>
      <p:ext uri="{BB962C8B-B14F-4D97-AF65-F5344CB8AC3E}">
        <p14:creationId xmlns:p14="http://schemas.microsoft.com/office/powerpoint/2010/main" val="2765745759"/>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D966927-8481-BE49-80C2-655A3861320F}" type="slidenum">
              <a:rPr lang="en-US" smtClean="0"/>
              <a:pPr>
                <a:defRPr/>
              </a:pPr>
              <a:t>‹#›</a:t>
            </a:fld>
            <a:endParaRPr lang="en-US" dirty="0"/>
          </a:p>
        </p:txBody>
      </p:sp>
    </p:spTree>
    <p:extLst>
      <p:ext uri="{BB962C8B-B14F-4D97-AF65-F5344CB8AC3E}">
        <p14:creationId xmlns:p14="http://schemas.microsoft.com/office/powerpoint/2010/main" val="1944977737"/>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EC47FD8F-6B9D-A343-8E1E-03E2A968BB3F}"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24698630"/>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2ADF0F9-761F-E44A-94D9-0FFC976EA1FD}" type="slidenum">
              <a:rPr lang="en-US" smtClean="0"/>
              <a:pPr>
                <a:defRPr/>
              </a:pPr>
              <a:t>‹#›</a:t>
            </a:fld>
            <a:endParaRPr lang="en-US" dirty="0"/>
          </a:p>
        </p:txBody>
      </p:sp>
    </p:spTree>
    <p:extLst>
      <p:ext uri="{BB962C8B-B14F-4D97-AF65-F5344CB8AC3E}">
        <p14:creationId xmlns:p14="http://schemas.microsoft.com/office/powerpoint/2010/main" val="4001907083"/>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89FAB7E-2E69-7A4D-804D-D2F691EE820D}" type="slidenum">
              <a:rPr lang="en-US" smtClean="0"/>
              <a:pPr>
                <a:defRPr/>
              </a:pPr>
              <a:t>‹#›</a:t>
            </a:fld>
            <a:endParaRPr lang="en-US" dirty="0"/>
          </a:p>
        </p:txBody>
      </p:sp>
    </p:spTree>
    <p:extLst>
      <p:ext uri="{BB962C8B-B14F-4D97-AF65-F5344CB8AC3E}">
        <p14:creationId xmlns:p14="http://schemas.microsoft.com/office/powerpoint/2010/main" val="4194086900"/>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3B0D976-AAB9-3C48-92BC-650BDA47D5AB}" type="slidenum">
              <a:rPr lang="en-US" smtClean="0"/>
              <a:pPr>
                <a:defRPr/>
              </a:pPr>
              <a:t>‹#›</a:t>
            </a:fld>
            <a:endParaRPr lang="en-US" dirty="0"/>
          </a:p>
        </p:txBody>
      </p:sp>
    </p:spTree>
    <p:extLst>
      <p:ext uri="{BB962C8B-B14F-4D97-AF65-F5344CB8AC3E}">
        <p14:creationId xmlns:p14="http://schemas.microsoft.com/office/powerpoint/2010/main" val="1923925534"/>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E2FC881-2FCA-194B-811C-15E7AAD688C2}" type="slidenum">
              <a:rPr lang="en-US" smtClean="0"/>
              <a:pPr>
                <a:defRPr/>
              </a:pPr>
              <a:t>‹#›</a:t>
            </a:fld>
            <a:endParaRPr lang="en-US" dirty="0"/>
          </a:p>
        </p:txBody>
      </p:sp>
    </p:spTree>
    <p:extLst>
      <p:ext uri="{BB962C8B-B14F-4D97-AF65-F5344CB8AC3E}">
        <p14:creationId xmlns:p14="http://schemas.microsoft.com/office/powerpoint/2010/main" val="942777427"/>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6E725A4-E3DB-2340-B2A6-E948802208C5}" type="slidenum">
              <a:rPr lang="en-US" smtClean="0"/>
              <a:pPr>
                <a:defRPr/>
              </a:pPr>
              <a:t>‹#›</a:t>
            </a:fld>
            <a:endParaRPr lang="en-US" dirty="0"/>
          </a:p>
        </p:txBody>
      </p:sp>
    </p:spTree>
    <p:extLst>
      <p:ext uri="{BB962C8B-B14F-4D97-AF65-F5344CB8AC3E}">
        <p14:creationId xmlns:p14="http://schemas.microsoft.com/office/powerpoint/2010/main" val="4060397328"/>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5C37D81-51AA-6A46-9E4A-939AC1508F5C}" type="slidenum">
              <a:rPr lang="en-US" smtClean="0"/>
              <a:pPr>
                <a:defRPr/>
              </a:pPr>
              <a:t>‹#›</a:t>
            </a:fld>
            <a:endParaRPr lang="en-US" dirty="0"/>
          </a:p>
        </p:txBody>
      </p:sp>
    </p:spTree>
    <p:extLst>
      <p:ext uri="{BB962C8B-B14F-4D97-AF65-F5344CB8AC3E}">
        <p14:creationId xmlns:p14="http://schemas.microsoft.com/office/powerpoint/2010/main" val="4264192091"/>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B288605-0559-B84B-8F00-5F8B81EF399A}" type="slidenum">
              <a:rPr lang="en-US" smtClean="0"/>
              <a:pPr>
                <a:defRPr/>
              </a:pPr>
              <a:t>‹#›</a:t>
            </a:fld>
            <a:endParaRPr lang="en-US" dirty="0"/>
          </a:p>
        </p:txBody>
      </p:sp>
    </p:spTree>
    <p:extLst>
      <p:ext uri="{BB962C8B-B14F-4D97-AF65-F5344CB8AC3E}">
        <p14:creationId xmlns:p14="http://schemas.microsoft.com/office/powerpoint/2010/main" val="561208011"/>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14E6FA1-1F1D-B446-A175-FB3602D32B1E}" type="slidenum">
              <a:rPr lang="en-US" smtClean="0"/>
              <a:pPr>
                <a:defRPr/>
              </a:pPr>
              <a:t>‹#›</a:t>
            </a:fld>
            <a:endParaRPr lang="en-US" dirty="0"/>
          </a:p>
        </p:txBody>
      </p:sp>
    </p:spTree>
    <p:extLst>
      <p:ext uri="{BB962C8B-B14F-4D97-AF65-F5344CB8AC3E}">
        <p14:creationId xmlns:p14="http://schemas.microsoft.com/office/powerpoint/2010/main" val="2925483582"/>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4D95CC8-8FB1-9F44-9DB2-7BCCA9C76B09}" type="slidenum">
              <a:rPr lang="en-US" smtClean="0"/>
              <a:pPr>
                <a:defRPr/>
              </a:pPr>
              <a:t>‹#›</a:t>
            </a:fld>
            <a:endParaRPr lang="en-US" dirty="0"/>
          </a:p>
        </p:txBody>
      </p:sp>
    </p:spTree>
    <p:extLst>
      <p:ext uri="{BB962C8B-B14F-4D97-AF65-F5344CB8AC3E}">
        <p14:creationId xmlns:p14="http://schemas.microsoft.com/office/powerpoint/2010/main" val="3822253628"/>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F944904-6556-8B41-B3C7-5AEC834A8E45}" type="slidenum">
              <a:rPr lang="en-US" smtClean="0"/>
              <a:pPr>
                <a:defRPr/>
              </a:pPr>
              <a:t>‹#›</a:t>
            </a:fld>
            <a:endParaRPr lang="en-US" dirty="0"/>
          </a:p>
        </p:txBody>
      </p:sp>
    </p:spTree>
    <p:extLst>
      <p:ext uri="{BB962C8B-B14F-4D97-AF65-F5344CB8AC3E}">
        <p14:creationId xmlns:p14="http://schemas.microsoft.com/office/powerpoint/2010/main" val="1726935855"/>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Footer Placeholder 7"/>
          <p:cNvSpPr>
            <a:spLocks noGrp="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Slide Number Placeholder 8"/>
          <p:cNvSpPr>
            <a:spLocks noGrp="1"/>
          </p:cNvSpPr>
          <p:nvPr>
            <p:ph type="sldNum" sz="quarter" idx="12"/>
          </p:nvPr>
        </p:nvSpPr>
        <p:spPr/>
        <p:txBody>
          <a:bodyPr/>
          <a:lstStyle>
            <a:lvl1pPr>
              <a:defRPr b="1" i="0">
                <a:latin typeface="Arial" panose="020B0604020202020204" pitchFamily="34" charset="0"/>
              </a:defRPr>
            </a:lvl1pPr>
          </a:lstStyle>
          <a:p>
            <a:fld id="{40CDE598-C91D-DF46-8512-FA41A4338A5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850499477"/>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4A4F018-205B-A542-B0F4-77115D94765A}" type="slidenum">
              <a:rPr lang="en-US" smtClean="0"/>
              <a:pPr>
                <a:defRPr/>
              </a:pPr>
              <a:t>‹#›</a:t>
            </a:fld>
            <a:endParaRPr lang="en-US" dirty="0"/>
          </a:p>
        </p:txBody>
      </p:sp>
    </p:spTree>
    <p:extLst>
      <p:ext uri="{BB962C8B-B14F-4D97-AF65-F5344CB8AC3E}">
        <p14:creationId xmlns:p14="http://schemas.microsoft.com/office/powerpoint/2010/main" val="2648975380"/>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93605B7-E178-FC40-AD9E-0AFC55FCA873}" type="slidenum">
              <a:rPr lang="en-US" smtClean="0"/>
              <a:pPr>
                <a:defRPr/>
              </a:pPr>
              <a:t>‹#›</a:t>
            </a:fld>
            <a:endParaRPr lang="en-US" dirty="0"/>
          </a:p>
        </p:txBody>
      </p:sp>
    </p:spTree>
    <p:extLst>
      <p:ext uri="{BB962C8B-B14F-4D97-AF65-F5344CB8AC3E}">
        <p14:creationId xmlns:p14="http://schemas.microsoft.com/office/powerpoint/2010/main" val="4227572717"/>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AE4ACB2-AAF0-964B-9A21-BCCAB90DDE4E}" type="slidenum">
              <a:rPr lang="en-US" smtClean="0"/>
              <a:pPr>
                <a:defRPr/>
              </a:pPr>
              <a:t>‹#›</a:t>
            </a:fld>
            <a:endParaRPr lang="en-US" dirty="0"/>
          </a:p>
        </p:txBody>
      </p:sp>
    </p:spTree>
    <p:extLst>
      <p:ext uri="{BB962C8B-B14F-4D97-AF65-F5344CB8AC3E}">
        <p14:creationId xmlns:p14="http://schemas.microsoft.com/office/powerpoint/2010/main" val="1856846116"/>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charset="0"/>
                <a:cs typeface="ＭＳ Ｐゴシック" charset="0"/>
              </a:defRPr>
            </a:lvl1pPr>
          </a:lstStyle>
          <a:p>
            <a:fld id="{FEA0A10B-B180-354D-8527-5B40D23DECC3}" type="slidenum">
              <a:rPr lang="en-US" smtClean="0"/>
              <a:pPr/>
              <a:t>‹#›</a:t>
            </a:fld>
            <a:endParaRPr lang="en-US" dirty="0"/>
          </a:p>
        </p:txBody>
      </p:sp>
    </p:spTree>
    <p:extLst>
      <p:ext uri="{BB962C8B-B14F-4D97-AF65-F5344CB8AC3E}">
        <p14:creationId xmlns:p14="http://schemas.microsoft.com/office/powerpoint/2010/main" val="223443181"/>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eaLnBrk="1" hangingPunct="1">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charset="0"/>
                <a:cs typeface="ＭＳ Ｐゴシック" charset="0"/>
              </a:defRPr>
            </a:lvl1pPr>
          </a:lstStyle>
          <a:p>
            <a:fld id="{31ADAB97-616D-3E47-9AE2-BAC0DA631670}" type="slidenum">
              <a:rPr lang="en-US" smtClean="0"/>
              <a:pPr/>
              <a:t>‹#›</a:t>
            </a:fld>
            <a:endParaRPr lang="en-US" dirty="0"/>
          </a:p>
        </p:txBody>
      </p:sp>
    </p:spTree>
    <p:extLst>
      <p:ext uri="{BB962C8B-B14F-4D97-AF65-F5344CB8AC3E}">
        <p14:creationId xmlns:p14="http://schemas.microsoft.com/office/powerpoint/2010/main" val="407278794"/>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eaLnBrk="1" hangingPunct="1">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charset="0"/>
                <a:cs typeface="ＭＳ Ｐゴシック" charset="0"/>
              </a:defRPr>
            </a:lvl1pPr>
          </a:lstStyle>
          <a:p>
            <a:fld id="{A6496A8C-B326-F247-BC4C-B2EC12438D97}" type="slidenum">
              <a:rPr lang="en-US" smtClean="0"/>
              <a:pPr/>
              <a:t>‹#›</a:t>
            </a:fld>
            <a:endParaRPr lang="en-US" dirty="0"/>
          </a:p>
        </p:txBody>
      </p:sp>
    </p:spTree>
    <p:extLst>
      <p:ext uri="{BB962C8B-B14F-4D97-AF65-F5344CB8AC3E}">
        <p14:creationId xmlns:p14="http://schemas.microsoft.com/office/powerpoint/2010/main" val="132893660"/>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3" name="Rectangle 5"/>
          <p:cNvSpPr>
            <a:spLocks noGrp="1" noChangeArrowheads="1"/>
          </p:cNvSpPr>
          <p:nvPr>
            <p:ph type="ftr" sz="quarter" idx="11"/>
          </p:nvPr>
        </p:nvSpPr>
        <p:spPr/>
        <p:txBody>
          <a:bodyPr/>
          <a:lstStyle>
            <a:lvl1pPr eaLnBrk="1" hangingPunct="1">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4"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charset="0"/>
                <a:cs typeface="ＭＳ Ｐゴシック" charset="0"/>
              </a:defRPr>
            </a:lvl1pPr>
          </a:lstStyle>
          <a:p>
            <a:fld id="{F71A0B63-9BED-B241-A9FE-D95C2E2186A1}" type="slidenum">
              <a:rPr lang="en-US" smtClean="0"/>
              <a:pPr/>
              <a:t>‹#›</a:t>
            </a:fld>
            <a:endParaRPr lang="en-US" dirty="0"/>
          </a:p>
        </p:txBody>
      </p:sp>
    </p:spTree>
    <p:extLst>
      <p:ext uri="{BB962C8B-B14F-4D97-AF65-F5344CB8AC3E}">
        <p14:creationId xmlns:p14="http://schemas.microsoft.com/office/powerpoint/2010/main" val="3759331391"/>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296123555"/>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31681738"/>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806658475"/>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Footer Placeholder 3"/>
          <p:cNvSpPr>
            <a:spLocks noGrp="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Slide Number Placeholder 4"/>
          <p:cNvSpPr>
            <a:spLocks noGrp="1"/>
          </p:cNvSpPr>
          <p:nvPr>
            <p:ph type="sldNum" sz="quarter" idx="12"/>
          </p:nvPr>
        </p:nvSpPr>
        <p:spPr/>
        <p:txBody>
          <a:bodyPr/>
          <a:lstStyle>
            <a:lvl1pPr>
              <a:defRPr b="1" i="0">
                <a:latin typeface="Arial" panose="020B0604020202020204" pitchFamily="34" charset="0"/>
              </a:defRPr>
            </a:lvl1pPr>
          </a:lstStyle>
          <a:p>
            <a:fld id="{FB857CB6-2D12-974C-985F-0BA557E98A9A}"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15716382"/>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57288"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29213"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73085632"/>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98120981"/>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488353045"/>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979524617"/>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010778191"/>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821249306"/>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98403785"/>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7288" y="609600"/>
            <a:ext cx="5691187"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14438358"/>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C07DCA3-5D4A-504E-90E9-D02FE52EE3B2}" type="slidenum">
              <a:rPr lang="en-US" smtClean="0"/>
              <a:pPr>
                <a:defRPr/>
              </a:pPr>
              <a:t>‹#›</a:t>
            </a:fld>
            <a:endParaRPr lang="en-US" dirty="0"/>
          </a:p>
        </p:txBody>
      </p:sp>
    </p:spTree>
    <p:extLst>
      <p:ext uri="{BB962C8B-B14F-4D97-AF65-F5344CB8AC3E}">
        <p14:creationId xmlns:p14="http://schemas.microsoft.com/office/powerpoint/2010/main" val="2175762310"/>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4652650-FB65-4A48-BEC9-80A43AF82B64}" type="slidenum">
              <a:rPr lang="en-US" smtClean="0"/>
              <a:pPr>
                <a:defRPr/>
              </a:pPr>
              <a:t>‹#›</a:t>
            </a:fld>
            <a:endParaRPr lang="en-US" dirty="0"/>
          </a:p>
        </p:txBody>
      </p:sp>
    </p:spTree>
    <p:extLst>
      <p:ext uri="{BB962C8B-B14F-4D97-AF65-F5344CB8AC3E}">
        <p14:creationId xmlns:p14="http://schemas.microsoft.com/office/powerpoint/2010/main" val="1390291161"/>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Footer Placeholder 2"/>
          <p:cNvSpPr>
            <a:spLocks noGrp="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defRPr>
            </a:lvl1pPr>
          </a:lstStyle>
          <a:p>
            <a:fld id="{45CE0417-0D06-FE47-A684-37B103C2435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82544076"/>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charset="0"/>
                <a:cs typeface="ＭＳ Ｐゴシック" charset="0"/>
              </a:defRPr>
            </a:lvl1pPr>
          </a:lstStyle>
          <a:p>
            <a:fld id="{FEA0A10B-B180-354D-8527-5B40D23DECC3}" type="slidenum">
              <a:rPr lang="en-US" smtClean="0"/>
              <a:pPr/>
              <a:t>‹#›</a:t>
            </a:fld>
            <a:endParaRPr lang="en-US" dirty="0"/>
          </a:p>
        </p:txBody>
      </p:sp>
    </p:spTree>
    <p:extLst>
      <p:ext uri="{BB962C8B-B14F-4D97-AF65-F5344CB8AC3E}">
        <p14:creationId xmlns:p14="http://schemas.microsoft.com/office/powerpoint/2010/main" val="2223295"/>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eaLnBrk="1" hangingPunct="1">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charset="0"/>
                <a:cs typeface="ＭＳ Ｐゴシック" charset="0"/>
              </a:defRPr>
            </a:lvl1pPr>
          </a:lstStyle>
          <a:p>
            <a:fld id="{31ADAB97-616D-3E47-9AE2-BAC0DA631670}" type="slidenum">
              <a:rPr lang="en-US" smtClean="0"/>
              <a:pPr/>
              <a:t>‹#›</a:t>
            </a:fld>
            <a:endParaRPr lang="en-US" dirty="0"/>
          </a:p>
        </p:txBody>
      </p:sp>
    </p:spTree>
    <p:extLst>
      <p:ext uri="{BB962C8B-B14F-4D97-AF65-F5344CB8AC3E}">
        <p14:creationId xmlns:p14="http://schemas.microsoft.com/office/powerpoint/2010/main" val="931629960"/>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3" name="Rectangle 5"/>
          <p:cNvSpPr>
            <a:spLocks noGrp="1" noChangeArrowheads="1"/>
          </p:cNvSpPr>
          <p:nvPr>
            <p:ph type="ftr" sz="quarter" idx="11"/>
          </p:nvPr>
        </p:nvSpPr>
        <p:spPr/>
        <p:txBody>
          <a:bodyPr/>
          <a:lstStyle>
            <a:lvl1pPr eaLnBrk="1" hangingPunct="1">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4"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charset="0"/>
                <a:cs typeface="ＭＳ Ｐゴシック" charset="0"/>
              </a:defRPr>
            </a:lvl1pPr>
          </a:lstStyle>
          <a:p>
            <a:fld id="{1A570E1E-21E5-E34A-85BE-FC330E6293A1}" type="slidenum">
              <a:rPr lang="en-US" smtClean="0"/>
              <a:pPr/>
              <a:t>‹#›</a:t>
            </a:fld>
            <a:endParaRPr lang="en-US" dirty="0"/>
          </a:p>
        </p:txBody>
      </p:sp>
    </p:spTree>
    <p:extLst>
      <p:ext uri="{BB962C8B-B14F-4D97-AF65-F5344CB8AC3E}">
        <p14:creationId xmlns:p14="http://schemas.microsoft.com/office/powerpoint/2010/main" val="3041763546"/>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A14987FC-EFBD-BB78-A80B-605104FD4957}"/>
              </a:ext>
            </a:extLst>
          </p:cNvPr>
          <p:cNvSpPr>
            <a:spLocks noGrp="1" noChangeArrowheads="1"/>
          </p:cNvSpPr>
          <p:nvPr>
            <p:ph type="dt" sz="half" idx="10"/>
          </p:nvPr>
        </p:nvSpPr>
        <p:spPr>
          <a:ln/>
        </p:spPr>
        <p:txBody>
          <a:bodyPr/>
          <a:lstStyle>
            <a:lvl1pPr>
              <a:defRPr/>
            </a:lvl1pPr>
          </a:lstStyle>
          <a:p>
            <a:pPr>
              <a:defRPr/>
            </a:pPr>
            <a:endParaRPr lang="en-US"/>
          </a:p>
        </p:txBody>
      </p:sp>
      <p:sp>
        <p:nvSpPr>
          <p:cNvPr id="7" name="Rectangle 5">
            <a:extLst>
              <a:ext uri="{FF2B5EF4-FFF2-40B4-BE49-F238E27FC236}">
                <a16:creationId xmlns:a16="http://schemas.microsoft.com/office/drawing/2014/main" id="{390E2ECB-2CA5-3619-0191-BB3E6061108A}"/>
              </a:ext>
            </a:extLst>
          </p:cNvPr>
          <p:cNvSpPr>
            <a:spLocks noGrp="1" noChangeArrowheads="1"/>
          </p:cNvSpPr>
          <p:nvPr>
            <p:ph type="ftr" sz="quarter" idx="3"/>
          </p:nvPr>
        </p:nvSpPr>
        <p:spPr bwMode="auto">
          <a:xfrm>
            <a:off x="3124200" y="6245225"/>
            <a:ext cx="57150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defRPr sz="1400">
                <a:solidFill>
                  <a:schemeClr val="tx1"/>
                </a:solidFill>
                <a:latin typeface="Times New Roman"/>
                <a:ea typeface="ＭＳ Ｐゴシック" charset="0"/>
                <a:cs typeface="+mn-cs"/>
              </a:defRPr>
            </a:lvl1pPr>
          </a:lstStyle>
          <a:p>
            <a:pPr algn="r">
              <a:defRPr/>
            </a:pPr>
            <a:r>
              <a:rPr lang="en-US" dirty="0"/>
              <a:t>Stephen J. Bramer, DTS</a:t>
            </a:r>
          </a:p>
        </p:txBody>
      </p:sp>
    </p:spTree>
    <p:extLst>
      <p:ext uri="{BB962C8B-B14F-4D97-AF65-F5344CB8AC3E}">
        <p14:creationId xmlns:p14="http://schemas.microsoft.com/office/powerpoint/2010/main" val="3539041128"/>
      </p:ext>
    </p:extLst>
  </p:cSld>
  <p:clrMapOvr>
    <a:masterClrMapping/>
  </p:clrMapOvr>
  <p:transition spd="med">
    <p:fade/>
  </p:transition>
</p:sldLayout>
</file>

<file path=ppt/slideLayouts/slideLayout6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007FBC12-F760-E404-FCF5-7144D6BB80DF}"/>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C616CDE8-789D-EECC-0A35-27361DFC9A6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98A8A6CA-9908-4051-E130-E3B3FAB63ACB}"/>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914C3B54-5D4D-044A-8C02-361D781B24D7}" type="slidenum">
              <a:rPr lang="en-US" altLang="en-US" smtClean="0"/>
              <a:pPr/>
              <a:t>‹#›</a:t>
            </a:fld>
            <a:endParaRPr lang="en-US" altLang="en-US" dirty="0"/>
          </a:p>
        </p:txBody>
      </p:sp>
    </p:spTree>
    <p:extLst>
      <p:ext uri="{BB962C8B-B14F-4D97-AF65-F5344CB8AC3E}">
        <p14:creationId xmlns:p14="http://schemas.microsoft.com/office/powerpoint/2010/main" val="2783074919"/>
      </p:ext>
    </p:extLst>
  </p:cSld>
  <p:clrMapOvr>
    <a:masterClrMapping/>
  </p:clrMapOvr>
  <p:transition spd="med">
    <p:fade/>
  </p:transition>
</p:sldLayout>
</file>

<file path=ppt/slideLayouts/slideLayout6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BC6D46FA-EE1A-9A3A-3BD4-7027D08EA711}"/>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FBFC7235-32E2-4DE8-849B-5484283E4E3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EEA86122-A348-56D8-0021-89225259C94B}"/>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7BCB3888-D4B1-1646-9CAE-135907EFCE17}" type="slidenum">
              <a:rPr lang="en-US" altLang="en-US" smtClean="0"/>
              <a:pPr/>
              <a:t>‹#›</a:t>
            </a:fld>
            <a:endParaRPr lang="en-US" altLang="en-US" dirty="0"/>
          </a:p>
        </p:txBody>
      </p:sp>
    </p:spTree>
    <p:extLst>
      <p:ext uri="{BB962C8B-B14F-4D97-AF65-F5344CB8AC3E}">
        <p14:creationId xmlns:p14="http://schemas.microsoft.com/office/powerpoint/2010/main" val="2558799718"/>
      </p:ext>
    </p:extLst>
  </p:cSld>
  <p:clrMapOvr>
    <a:masterClrMapping/>
  </p:clrMapOvr>
  <p:transition spd="med">
    <p:fade/>
  </p:transition>
</p:sldLayout>
</file>

<file path=ppt/slideLayouts/slideLayout6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FA8C82CB-440B-B0D8-7A6E-95C79640CE1D}"/>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C2EB84E2-B180-ED33-741D-4CA0582D138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Slide Number Placeholder 6">
            <a:extLst>
              <a:ext uri="{FF2B5EF4-FFF2-40B4-BE49-F238E27FC236}">
                <a16:creationId xmlns:a16="http://schemas.microsoft.com/office/drawing/2014/main" id="{02AB64E2-B84C-01A7-CAD4-108509AE3EB9}"/>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BE7BD691-6686-6141-8D65-8668498068A1}" type="slidenum">
              <a:rPr lang="en-US" altLang="en-US" smtClean="0"/>
              <a:pPr/>
              <a:t>‹#›</a:t>
            </a:fld>
            <a:endParaRPr lang="en-US" altLang="en-US" dirty="0"/>
          </a:p>
        </p:txBody>
      </p:sp>
    </p:spTree>
    <p:extLst>
      <p:ext uri="{BB962C8B-B14F-4D97-AF65-F5344CB8AC3E}">
        <p14:creationId xmlns:p14="http://schemas.microsoft.com/office/powerpoint/2010/main" val="3348715109"/>
      </p:ext>
    </p:extLst>
  </p:cSld>
  <p:clrMapOvr>
    <a:masterClrMapping/>
  </p:clrMapOvr>
  <p:transition spd="med">
    <p:fade/>
  </p:transition>
</p:sldLayout>
</file>

<file path=ppt/slideLayouts/slideLayout6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7D8C234B-9650-BAD0-765B-EC86F493B15B}"/>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EC842BA1-BA76-621B-0C10-42046DA1970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33335948-7208-6017-5255-11BF3D8A8D7D}"/>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0A21DF0E-7236-8B4C-9A69-34656C2A5285}" type="slidenum">
              <a:rPr lang="en-US" altLang="en-US" smtClean="0"/>
              <a:pPr/>
              <a:t>‹#›</a:t>
            </a:fld>
            <a:endParaRPr lang="en-US" altLang="en-US" dirty="0"/>
          </a:p>
        </p:txBody>
      </p:sp>
    </p:spTree>
    <p:extLst>
      <p:ext uri="{BB962C8B-B14F-4D97-AF65-F5344CB8AC3E}">
        <p14:creationId xmlns:p14="http://schemas.microsoft.com/office/powerpoint/2010/main" val="736210157"/>
      </p:ext>
    </p:extLst>
  </p:cSld>
  <p:clrMapOvr>
    <a:masterClrMapping/>
  </p:clrMapOvr>
  <p:transition spd="med">
    <p:fade/>
  </p:transition>
</p:sldLayout>
</file>

<file path=ppt/slideLayouts/slideLayout6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6F3F779D-C732-EC27-1B89-196AE66BC63C}"/>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B4416DDE-4814-F8BF-7CFE-634153E8339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16CDF55B-DC81-F3FA-D969-5DB47641A359}"/>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51C7CF1A-4201-2C45-B989-21270399B85D}" type="slidenum">
              <a:rPr lang="en-US" altLang="en-US" smtClean="0"/>
              <a:pPr/>
              <a:t>‹#›</a:t>
            </a:fld>
            <a:endParaRPr lang="en-US" altLang="en-US" dirty="0"/>
          </a:p>
        </p:txBody>
      </p:sp>
    </p:spTree>
    <p:extLst>
      <p:ext uri="{BB962C8B-B14F-4D97-AF65-F5344CB8AC3E}">
        <p14:creationId xmlns:p14="http://schemas.microsoft.com/office/powerpoint/2010/main" val="2548119889"/>
      </p:ext>
    </p:extLst>
  </p:cSld>
  <p:clrMapOvr>
    <a:masterClrMapping/>
  </p:clrMapOvr>
  <p:transition spd="med">
    <p:fade/>
  </p:transition>
</p:sldLayout>
</file>

<file path=ppt/slideLayouts/slideLayout6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32F09AB8-A89D-1500-77A1-2A599B457F90}"/>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2071F79E-F407-FB1A-477E-40431D3D9AC1}"/>
              </a:ext>
            </a:extLst>
          </p:cNvPr>
          <p:cNvSpPr>
            <a:spLocks noGrp="1" noChangeArrowheads="1"/>
          </p:cNvSpPr>
          <p:nvPr>
            <p:ph type="ftr" sz="quarter" idx="3"/>
          </p:nvPr>
        </p:nvSpPr>
        <p:spPr bwMode="auto">
          <a:xfrm>
            <a:off x="3124200" y="6245225"/>
            <a:ext cx="57150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defRPr sz="1400">
                <a:solidFill>
                  <a:schemeClr val="tx1"/>
                </a:solidFill>
                <a:latin typeface="Times New Roman"/>
                <a:ea typeface="ＭＳ Ｐゴシック" charset="0"/>
                <a:cs typeface="+mn-cs"/>
              </a:defRPr>
            </a:lvl1pPr>
          </a:lstStyle>
          <a:p>
            <a:pPr algn="r">
              <a:defRPr/>
            </a:pPr>
            <a:r>
              <a:rPr lang="en-US" dirty="0"/>
              <a:t>Stephen J. Bramer, DTS</a:t>
            </a:r>
          </a:p>
        </p:txBody>
      </p:sp>
    </p:spTree>
    <p:extLst>
      <p:ext uri="{BB962C8B-B14F-4D97-AF65-F5344CB8AC3E}">
        <p14:creationId xmlns:p14="http://schemas.microsoft.com/office/powerpoint/2010/main" val="2225885912"/>
      </p:ext>
    </p:extLst>
  </p:cSld>
  <p:clrMapOvr>
    <a:masterClrMapping/>
  </p:clrMapOvr>
  <p:transition spd="med">
    <p:fade/>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8CC5402B-0278-FD4D-9DD1-2BAF33F3038C}" type="slidenum">
              <a:rPr lang="en-US" smtClean="0"/>
              <a:pPr/>
              <a:t>‹#›</a:t>
            </a:fld>
            <a:endParaRPr lang="en-US" dirty="0"/>
          </a:p>
        </p:txBody>
      </p:sp>
    </p:spTree>
    <p:extLst>
      <p:ext uri="{BB962C8B-B14F-4D97-AF65-F5344CB8AC3E}">
        <p14:creationId xmlns:p14="http://schemas.microsoft.com/office/powerpoint/2010/main" val="28943602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b="1" i="0">
                <a:latin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494AE120-8E14-3543-A6D6-0922A373E93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196679214"/>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155CC90B-BD4E-4EDA-AFA1-F707F61317F9}"/>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F7992CF6-8B79-C25F-7FA7-D0B91983145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Slide Number Placeholder 6">
            <a:extLst>
              <a:ext uri="{FF2B5EF4-FFF2-40B4-BE49-F238E27FC236}">
                <a16:creationId xmlns:a16="http://schemas.microsoft.com/office/drawing/2014/main" id="{495E79FA-8EB4-F130-825A-C650813337A0}"/>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11F00416-DCB2-904E-A264-66F86D755D67}" type="slidenum">
              <a:rPr lang="en-US" altLang="en-US" smtClean="0"/>
              <a:pPr/>
              <a:t>‹#›</a:t>
            </a:fld>
            <a:endParaRPr lang="en-US" altLang="en-US" dirty="0"/>
          </a:p>
        </p:txBody>
      </p:sp>
    </p:spTree>
    <p:extLst>
      <p:ext uri="{BB962C8B-B14F-4D97-AF65-F5344CB8AC3E}">
        <p14:creationId xmlns:p14="http://schemas.microsoft.com/office/powerpoint/2010/main" val="220321676"/>
      </p:ext>
    </p:extLst>
  </p:cSld>
  <p:clrMapOvr>
    <a:masterClrMapping/>
  </p:clrMapOvr>
  <p:transition spd="med">
    <p:fade/>
  </p:transition>
</p:sldLayout>
</file>

<file path=ppt/slideLayouts/slideLayout7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9A8FE88F-1F9F-8658-F4ED-369960E62F13}"/>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8C3D740F-DB53-0445-E81B-DFAD805DBCA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Slide Number Placeholder 6">
            <a:extLst>
              <a:ext uri="{FF2B5EF4-FFF2-40B4-BE49-F238E27FC236}">
                <a16:creationId xmlns:a16="http://schemas.microsoft.com/office/drawing/2014/main" id="{27E3A84B-83B6-D46B-9748-295C37F6F559}"/>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F967EC80-9D87-2D48-874A-565F8297FBCB}" type="slidenum">
              <a:rPr lang="en-US" altLang="en-US" smtClean="0"/>
              <a:pPr/>
              <a:t>‹#›</a:t>
            </a:fld>
            <a:endParaRPr lang="en-US" altLang="en-US" dirty="0"/>
          </a:p>
        </p:txBody>
      </p:sp>
    </p:spTree>
    <p:extLst>
      <p:ext uri="{BB962C8B-B14F-4D97-AF65-F5344CB8AC3E}">
        <p14:creationId xmlns:p14="http://schemas.microsoft.com/office/powerpoint/2010/main" val="3976067345"/>
      </p:ext>
    </p:extLst>
  </p:cSld>
  <p:clrMapOvr>
    <a:masterClrMapping/>
  </p:clrMapOvr>
  <p:transition spd="med">
    <p:fade/>
  </p:transition>
</p:sldLayout>
</file>

<file path=ppt/slideLayouts/slideLayout7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36D200E6-45E0-6E00-AA3E-521475E0658F}"/>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9EA97A80-867B-1E4A-191F-6D59C35942C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C386AA1F-9F06-25D6-4202-9FD096FDCF4E}"/>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55BDD733-5789-8E4B-B445-2224F4D717B4}" type="slidenum">
              <a:rPr lang="en-US" altLang="en-US" smtClean="0"/>
              <a:pPr/>
              <a:t>‹#›</a:t>
            </a:fld>
            <a:endParaRPr lang="en-US" altLang="en-US" dirty="0"/>
          </a:p>
        </p:txBody>
      </p:sp>
    </p:spTree>
    <p:extLst>
      <p:ext uri="{BB962C8B-B14F-4D97-AF65-F5344CB8AC3E}">
        <p14:creationId xmlns:p14="http://schemas.microsoft.com/office/powerpoint/2010/main" val="4157780162"/>
      </p:ext>
    </p:extLst>
  </p:cSld>
  <p:clrMapOvr>
    <a:masterClrMapping/>
  </p:clrMapOvr>
  <p:transition spd="med">
    <p:fade/>
  </p:transition>
</p:sldLayout>
</file>

<file path=ppt/slideLayouts/slideLayout7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C250A413-40CB-F62C-CFF7-1F9F49556447}"/>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0671894F-403F-4517-FA8D-2DDC873E91E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D1485EFC-9C71-C2D7-50BE-E9CF9C9B069A}"/>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F10C94F8-1C7E-AF46-AB83-C432B262948D}" type="slidenum">
              <a:rPr lang="en-US" altLang="en-US" smtClean="0"/>
              <a:pPr/>
              <a:t>‹#›</a:t>
            </a:fld>
            <a:endParaRPr lang="en-US" altLang="en-US" dirty="0"/>
          </a:p>
        </p:txBody>
      </p:sp>
    </p:spTree>
    <p:extLst>
      <p:ext uri="{BB962C8B-B14F-4D97-AF65-F5344CB8AC3E}">
        <p14:creationId xmlns:p14="http://schemas.microsoft.com/office/powerpoint/2010/main" val="956881882"/>
      </p:ext>
    </p:extLst>
  </p:cSld>
  <p:clrMapOvr>
    <a:masterClrMapping/>
  </p:clrMapOvr>
  <p:transition spd="med">
    <p:fade/>
  </p:transition>
</p:sldLayout>
</file>

<file path=ppt/slideLayouts/slideLayout7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A14987FC-EFBD-BB78-A80B-605104FD4957}"/>
              </a:ext>
            </a:extLst>
          </p:cNvPr>
          <p:cNvSpPr>
            <a:spLocks noGrp="1" noChangeArrowheads="1"/>
          </p:cNvSpPr>
          <p:nvPr>
            <p:ph type="dt" sz="half" idx="10"/>
          </p:nvPr>
        </p:nvSpPr>
        <p:spPr>
          <a:ln/>
        </p:spPr>
        <p:txBody>
          <a:bodyPr/>
          <a:lstStyle>
            <a:lvl1pPr>
              <a:defRPr/>
            </a:lvl1pPr>
          </a:lstStyle>
          <a:p>
            <a:fld id="{1D8BD707-D9CF-40AE-B4C6-C98DA3205C09}" type="datetimeFigureOut">
              <a:rPr lang="en-US" smtClean="0"/>
              <a:pPr/>
              <a:t>3/4/24</a:t>
            </a:fld>
            <a:endParaRPr lang="en-US"/>
          </a:p>
        </p:txBody>
      </p:sp>
      <p:sp>
        <p:nvSpPr>
          <p:cNvPr id="7" name="Rectangle 5">
            <a:extLst>
              <a:ext uri="{FF2B5EF4-FFF2-40B4-BE49-F238E27FC236}">
                <a16:creationId xmlns:a16="http://schemas.microsoft.com/office/drawing/2014/main" id="{390E2ECB-2CA5-3619-0191-BB3E6061108A}"/>
              </a:ext>
            </a:extLst>
          </p:cNvPr>
          <p:cNvSpPr>
            <a:spLocks noGrp="1" noChangeArrowheads="1"/>
          </p:cNvSpPr>
          <p:nvPr>
            <p:ph type="ftr" sz="quarter" idx="3"/>
          </p:nvPr>
        </p:nvSpPr>
        <p:spPr bwMode="auto">
          <a:xfrm>
            <a:off x="3124200" y="6245225"/>
            <a:ext cx="57150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defRPr sz="1400">
                <a:solidFill>
                  <a:schemeClr val="tx1"/>
                </a:solidFill>
                <a:latin typeface="Times New Roman"/>
                <a:ea typeface="ＭＳ Ｐゴシック" charset="0"/>
                <a:cs typeface="+mn-cs"/>
              </a:defRPr>
            </a:lvl1pPr>
          </a:lstStyle>
          <a:p>
            <a:endParaRPr lang="en-US"/>
          </a:p>
        </p:txBody>
      </p:sp>
    </p:spTree>
    <p:extLst>
      <p:ext uri="{BB962C8B-B14F-4D97-AF65-F5344CB8AC3E}">
        <p14:creationId xmlns:p14="http://schemas.microsoft.com/office/powerpoint/2010/main" val="2559591874"/>
      </p:ext>
    </p:extLst>
  </p:cSld>
  <p:clrMapOvr>
    <a:masterClrMapping/>
  </p:clrMapOvr>
  <p:transition spd="med">
    <p:fade/>
  </p:transition>
</p:sldLayout>
</file>

<file path=ppt/slideLayouts/slideLayout7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007FBC12-F760-E404-FCF5-7144D6BB80DF}"/>
              </a:ext>
            </a:extLst>
          </p:cNvPr>
          <p:cNvSpPr>
            <a:spLocks noGrp="1" noChangeArrowheads="1"/>
          </p:cNvSpPr>
          <p:nvPr>
            <p:ph type="dt" sz="half" idx="10"/>
          </p:nvPr>
        </p:nvSpPr>
        <p:spPr>
          <a:ln/>
        </p:spPr>
        <p:txBody>
          <a:bodyPr/>
          <a:lstStyle>
            <a:lvl1pPr>
              <a:defRPr/>
            </a:lvl1pPr>
          </a:lstStyle>
          <a:p>
            <a:fld id="{1D8BD707-D9CF-40AE-B4C6-C98DA3205C09}" type="datetimeFigureOut">
              <a:rPr lang="en-US" smtClean="0"/>
              <a:pPr/>
              <a:t>3/4/24</a:t>
            </a:fld>
            <a:endParaRPr lang="en-US"/>
          </a:p>
        </p:txBody>
      </p:sp>
      <p:sp>
        <p:nvSpPr>
          <p:cNvPr id="5" name="Rectangle 5">
            <a:extLst>
              <a:ext uri="{FF2B5EF4-FFF2-40B4-BE49-F238E27FC236}">
                <a16:creationId xmlns:a16="http://schemas.microsoft.com/office/drawing/2014/main" id="{C616CDE8-789D-EECC-0A35-27361DFC9A63}"/>
              </a:ext>
            </a:extLst>
          </p:cNvPr>
          <p:cNvSpPr>
            <a:spLocks noGrp="1" noChangeArrowheads="1"/>
          </p:cNvSpPr>
          <p:nvPr>
            <p:ph type="ftr" sz="quarter" idx="11"/>
          </p:nvPr>
        </p:nvSpPr>
        <p:spPr>
          <a:ln/>
        </p:spPr>
        <p:txBody>
          <a:bodyPr/>
          <a:lstStyle>
            <a:lvl1pPr>
              <a:defRPr/>
            </a:lvl1pPr>
          </a:lstStyle>
          <a:p>
            <a:endParaRPr lang="en-US"/>
          </a:p>
        </p:txBody>
      </p:sp>
      <p:sp>
        <p:nvSpPr>
          <p:cNvPr id="6" name="Rectangle 6">
            <a:extLst>
              <a:ext uri="{FF2B5EF4-FFF2-40B4-BE49-F238E27FC236}">
                <a16:creationId xmlns:a16="http://schemas.microsoft.com/office/drawing/2014/main" id="{98A8A6CA-9908-4051-E130-E3B3FAB63ACB}"/>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3523186178"/>
      </p:ext>
    </p:extLst>
  </p:cSld>
  <p:clrMapOvr>
    <a:masterClrMapping/>
  </p:clrMapOvr>
  <p:transition spd="med">
    <p:fade/>
  </p:transition>
</p:sldLayout>
</file>

<file path=ppt/slideLayouts/slideLayout7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BC6D46FA-EE1A-9A3A-3BD4-7027D08EA711}"/>
              </a:ext>
            </a:extLst>
          </p:cNvPr>
          <p:cNvSpPr>
            <a:spLocks noGrp="1" noChangeArrowheads="1"/>
          </p:cNvSpPr>
          <p:nvPr>
            <p:ph type="dt" sz="half" idx="10"/>
          </p:nvPr>
        </p:nvSpPr>
        <p:spPr>
          <a:ln/>
        </p:spPr>
        <p:txBody>
          <a:bodyPr/>
          <a:lstStyle>
            <a:lvl1pPr>
              <a:defRPr/>
            </a:lvl1pPr>
          </a:lstStyle>
          <a:p>
            <a:fld id="{1D8BD707-D9CF-40AE-B4C6-C98DA3205C09}" type="datetimeFigureOut">
              <a:rPr lang="en-US" smtClean="0"/>
              <a:pPr/>
              <a:t>3/4/24</a:t>
            </a:fld>
            <a:endParaRPr lang="en-US"/>
          </a:p>
        </p:txBody>
      </p:sp>
      <p:sp>
        <p:nvSpPr>
          <p:cNvPr id="5" name="Rectangle 5">
            <a:extLst>
              <a:ext uri="{FF2B5EF4-FFF2-40B4-BE49-F238E27FC236}">
                <a16:creationId xmlns:a16="http://schemas.microsoft.com/office/drawing/2014/main" id="{FBFC7235-32E2-4DE8-849B-5484283E4E31}"/>
              </a:ext>
            </a:extLst>
          </p:cNvPr>
          <p:cNvSpPr>
            <a:spLocks noGrp="1" noChangeArrowheads="1"/>
          </p:cNvSpPr>
          <p:nvPr>
            <p:ph type="ftr" sz="quarter" idx="11"/>
          </p:nvPr>
        </p:nvSpPr>
        <p:spPr>
          <a:ln/>
        </p:spPr>
        <p:txBody>
          <a:bodyPr/>
          <a:lstStyle>
            <a:lvl1pPr>
              <a:defRPr/>
            </a:lvl1pPr>
          </a:lstStyle>
          <a:p>
            <a:endParaRPr lang="en-US"/>
          </a:p>
        </p:txBody>
      </p:sp>
      <p:sp>
        <p:nvSpPr>
          <p:cNvPr id="6" name="Rectangle 6">
            <a:extLst>
              <a:ext uri="{FF2B5EF4-FFF2-40B4-BE49-F238E27FC236}">
                <a16:creationId xmlns:a16="http://schemas.microsoft.com/office/drawing/2014/main" id="{EEA86122-A348-56D8-0021-89225259C94B}"/>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541519436"/>
      </p:ext>
    </p:extLst>
  </p:cSld>
  <p:clrMapOvr>
    <a:masterClrMapping/>
  </p:clrMapOvr>
  <p:transition spd="med">
    <p:fade/>
  </p:transition>
</p:sldLayout>
</file>

<file path=ppt/slideLayouts/slideLayout7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FA8C82CB-440B-B0D8-7A6E-95C79640CE1D}"/>
              </a:ext>
            </a:extLst>
          </p:cNvPr>
          <p:cNvSpPr>
            <a:spLocks noGrp="1" noChangeArrowheads="1"/>
          </p:cNvSpPr>
          <p:nvPr>
            <p:ph type="dt" sz="half" idx="10"/>
          </p:nvPr>
        </p:nvSpPr>
        <p:spPr>
          <a:ln/>
        </p:spPr>
        <p:txBody>
          <a:bodyPr/>
          <a:lstStyle>
            <a:lvl1pPr>
              <a:defRPr/>
            </a:lvl1pPr>
          </a:lstStyle>
          <a:p>
            <a:fld id="{1D8BD707-D9CF-40AE-B4C6-C98DA3205C09}" type="datetimeFigureOut">
              <a:rPr lang="en-US" smtClean="0"/>
              <a:pPr/>
              <a:t>3/4/24</a:t>
            </a:fld>
            <a:endParaRPr lang="en-US"/>
          </a:p>
        </p:txBody>
      </p:sp>
      <p:sp>
        <p:nvSpPr>
          <p:cNvPr id="6" name="Rectangle 5">
            <a:extLst>
              <a:ext uri="{FF2B5EF4-FFF2-40B4-BE49-F238E27FC236}">
                <a16:creationId xmlns:a16="http://schemas.microsoft.com/office/drawing/2014/main" id="{C2EB84E2-B180-ED33-741D-4CA0582D1388}"/>
              </a:ext>
            </a:extLst>
          </p:cNvPr>
          <p:cNvSpPr>
            <a:spLocks noGrp="1" noChangeArrowheads="1"/>
          </p:cNvSpPr>
          <p:nvPr>
            <p:ph type="ftr" sz="quarter" idx="11"/>
          </p:nvPr>
        </p:nvSpPr>
        <p:spPr>
          <a:ln/>
        </p:spPr>
        <p:txBody>
          <a:bodyPr/>
          <a:lstStyle>
            <a:lvl1pPr>
              <a:defRPr/>
            </a:lvl1pPr>
          </a:lstStyle>
          <a:p>
            <a:endParaRPr lang="en-US"/>
          </a:p>
        </p:txBody>
      </p:sp>
      <p:sp>
        <p:nvSpPr>
          <p:cNvPr id="7" name="Slide Number Placeholder 6">
            <a:extLst>
              <a:ext uri="{FF2B5EF4-FFF2-40B4-BE49-F238E27FC236}">
                <a16:creationId xmlns:a16="http://schemas.microsoft.com/office/drawing/2014/main" id="{02AB64E2-B84C-01A7-CAD4-108509AE3EB9}"/>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2111067023"/>
      </p:ext>
    </p:extLst>
  </p:cSld>
  <p:clrMapOvr>
    <a:masterClrMapping/>
  </p:clrMapOvr>
  <p:transition spd="med">
    <p:fade/>
  </p:transition>
</p:sldLayout>
</file>

<file path=ppt/slideLayouts/slideLayout7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7D8C234B-9650-BAD0-765B-EC86F493B15B}"/>
              </a:ext>
            </a:extLst>
          </p:cNvPr>
          <p:cNvSpPr>
            <a:spLocks noGrp="1" noChangeArrowheads="1"/>
          </p:cNvSpPr>
          <p:nvPr>
            <p:ph type="dt" sz="half" idx="10"/>
          </p:nvPr>
        </p:nvSpPr>
        <p:spPr>
          <a:ln/>
        </p:spPr>
        <p:txBody>
          <a:bodyPr/>
          <a:lstStyle>
            <a:lvl1pPr>
              <a:defRPr/>
            </a:lvl1pPr>
          </a:lstStyle>
          <a:p>
            <a:fld id="{1D8BD707-D9CF-40AE-B4C6-C98DA3205C09}" type="datetimeFigureOut">
              <a:rPr lang="en-US" smtClean="0"/>
              <a:pPr/>
              <a:t>3/4/24</a:t>
            </a:fld>
            <a:endParaRPr lang="en-US"/>
          </a:p>
        </p:txBody>
      </p:sp>
      <p:sp>
        <p:nvSpPr>
          <p:cNvPr id="8" name="Rectangle 5">
            <a:extLst>
              <a:ext uri="{FF2B5EF4-FFF2-40B4-BE49-F238E27FC236}">
                <a16:creationId xmlns:a16="http://schemas.microsoft.com/office/drawing/2014/main" id="{EC842BA1-BA76-621B-0C10-42046DA1970E}"/>
              </a:ext>
            </a:extLst>
          </p:cNvPr>
          <p:cNvSpPr>
            <a:spLocks noGrp="1" noChangeArrowheads="1"/>
          </p:cNvSpPr>
          <p:nvPr>
            <p:ph type="ftr" sz="quarter" idx="11"/>
          </p:nvPr>
        </p:nvSpPr>
        <p:spPr>
          <a:ln/>
        </p:spPr>
        <p:txBody>
          <a:bodyPr/>
          <a:lstStyle>
            <a:lvl1pPr>
              <a:defRPr/>
            </a:lvl1pPr>
          </a:lstStyle>
          <a:p>
            <a:endParaRPr lang="en-US"/>
          </a:p>
        </p:txBody>
      </p:sp>
      <p:sp>
        <p:nvSpPr>
          <p:cNvPr id="9" name="Rectangle 6">
            <a:extLst>
              <a:ext uri="{FF2B5EF4-FFF2-40B4-BE49-F238E27FC236}">
                <a16:creationId xmlns:a16="http://schemas.microsoft.com/office/drawing/2014/main" id="{33335948-7208-6017-5255-11BF3D8A8D7D}"/>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893620516"/>
      </p:ext>
    </p:extLst>
  </p:cSld>
  <p:clrMapOvr>
    <a:masterClrMapping/>
  </p:clrMapOvr>
  <p:transition spd="med">
    <p:fade/>
  </p:transition>
</p:sldLayout>
</file>

<file path=ppt/slideLayouts/slideLayout7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6F3F779D-C732-EC27-1B89-196AE66BC63C}"/>
              </a:ext>
            </a:extLst>
          </p:cNvPr>
          <p:cNvSpPr>
            <a:spLocks noGrp="1" noChangeArrowheads="1"/>
          </p:cNvSpPr>
          <p:nvPr>
            <p:ph type="dt" sz="half" idx="10"/>
          </p:nvPr>
        </p:nvSpPr>
        <p:spPr>
          <a:ln/>
        </p:spPr>
        <p:txBody>
          <a:bodyPr/>
          <a:lstStyle>
            <a:lvl1pPr>
              <a:defRPr/>
            </a:lvl1pPr>
          </a:lstStyle>
          <a:p>
            <a:fld id="{1D8BD707-D9CF-40AE-B4C6-C98DA3205C09}" type="datetimeFigureOut">
              <a:rPr lang="en-US" smtClean="0"/>
              <a:pPr/>
              <a:t>3/4/24</a:t>
            </a:fld>
            <a:endParaRPr lang="en-US"/>
          </a:p>
        </p:txBody>
      </p:sp>
      <p:sp>
        <p:nvSpPr>
          <p:cNvPr id="4" name="Rectangle 5">
            <a:extLst>
              <a:ext uri="{FF2B5EF4-FFF2-40B4-BE49-F238E27FC236}">
                <a16:creationId xmlns:a16="http://schemas.microsoft.com/office/drawing/2014/main" id="{B4416DDE-4814-F8BF-7CFE-634153E83393}"/>
              </a:ext>
            </a:extLst>
          </p:cNvPr>
          <p:cNvSpPr>
            <a:spLocks noGrp="1" noChangeArrowheads="1"/>
          </p:cNvSpPr>
          <p:nvPr>
            <p:ph type="ftr" sz="quarter" idx="11"/>
          </p:nvPr>
        </p:nvSpPr>
        <p:spPr>
          <a:ln/>
        </p:spPr>
        <p:txBody>
          <a:bodyPr/>
          <a:lstStyle>
            <a:lvl1pPr>
              <a:defRPr/>
            </a:lvl1pPr>
          </a:lstStyle>
          <a:p>
            <a:endParaRPr lang="en-US"/>
          </a:p>
        </p:txBody>
      </p:sp>
      <p:sp>
        <p:nvSpPr>
          <p:cNvPr id="5" name="Rectangle 6">
            <a:extLst>
              <a:ext uri="{FF2B5EF4-FFF2-40B4-BE49-F238E27FC236}">
                <a16:creationId xmlns:a16="http://schemas.microsoft.com/office/drawing/2014/main" id="{16CDF55B-DC81-F3FA-D969-5DB47641A359}"/>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3162649975"/>
      </p:ext>
    </p:extLst>
  </p:cSld>
  <p:clrMapOvr>
    <a:masterClrMapping/>
  </p:clrMapOvr>
  <p:transition spd="med">
    <p:fade/>
  </p:transition>
</p:sldLayout>
</file>

<file path=ppt/slideLayouts/slideLayout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D9BB3CCF-5689-3043-AB4A-BA6F76CC4F60}"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1294266"/>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32F09AB8-A89D-1500-77A1-2A599B457F90}"/>
              </a:ext>
            </a:extLst>
          </p:cNvPr>
          <p:cNvSpPr>
            <a:spLocks noGrp="1" noChangeArrowheads="1"/>
          </p:cNvSpPr>
          <p:nvPr>
            <p:ph type="dt" sz="half" idx="10"/>
          </p:nvPr>
        </p:nvSpPr>
        <p:spPr>
          <a:ln/>
        </p:spPr>
        <p:txBody>
          <a:bodyPr/>
          <a:lstStyle>
            <a:lvl1pPr>
              <a:defRPr/>
            </a:lvl1pPr>
          </a:lstStyle>
          <a:p>
            <a:fld id="{1D8BD707-D9CF-40AE-B4C6-C98DA3205C09}" type="datetimeFigureOut">
              <a:rPr lang="en-US" smtClean="0"/>
              <a:pPr/>
              <a:t>3/4/24</a:t>
            </a:fld>
            <a:endParaRPr lang="en-US"/>
          </a:p>
        </p:txBody>
      </p:sp>
      <p:sp>
        <p:nvSpPr>
          <p:cNvPr id="5" name="Rectangle 5">
            <a:extLst>
              <a:ext uri="{FF2B5EF4-FFF2-40B4-BE49-F238E27FC236}">
                <a16:creationId xmlns:a16="http://schemas.microsoft.com/office/drawing/2014/main" id="{2071F79E-F407-FB1A-477E-40431D3D9AC1}"/>
              </a:ext>
            </a:extLst>
          </p:cNvPr>
          <p:cNvSpPr>
            <a:spLocks noGrp="1" noChangeArrowheads="1"/>
          </p:cNvSpPr>
          <p:nvPr>
            <p:ph type="ftr" sz="quarter" idx="3"/>
          </p:nvPr>
        </p:nvSpPr>
        <p:spPr bwMode="auto">
          <a:xfrm>
            <a:off x="3124200" y="6245225"/>
            <a:ext cx="57150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defRPr sz="1400">
                <a:solidFill>
                  <a:schemeClr val="tx1"/>
                </a:solidFill>
                <a:latin typeface="Times New Roman"/>
                <a:ea typeface="ＭＳ Ｐゴシック" charset="0"/>
                <a:cs typeface="+mn-cs"/>
              </a:defRPr>
            </a:lvl1pPr>
          </a:lstStyle>
          <a:p>
            <a:endParaRPr lang="en-US"/>
          </a:p>
        </p:txBody>
      </p:sp>
    </p:spTree>
    <p:extLst>
      <p:ext uri="{BB962C8B-B14F-4D97-AF65-F5344CB8AC3E}">
        <p14:creationId xmlns:p14="http://schemas.microsoft.com/office/powerpoint/2010/main" val="45878506"/>
      </p:ext>
    </p:extLst>
  </p:cSld>
  <p:clrMapOvr>
    <a:masterClrMapping/>
  </p:clrMapOvr>
  <p:transition spd="med">
    <p:fade/>
  </p:transition>
</p:sldLayout>
</file>

<file path=ppt/slideLayouts/slideLayout7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155CC90B-BD4E-4EDA-AFA1-F707F61317F9}"/>
              </a:ext>
            </a:extLst>
          </p:cNvPr>
          <p:cNvSpPr>
            <a:spLocks noGrp="1" noChangeArrowheads="1"/>
          </p:cNvSpPr>
          <p:nvPr>
            <p:ph type="dt" sz="half" idx="10"/>
          </p:nvPr>
        </p:nvSpPr>
        <p:spPr>
          <a:ln/>
        </p:spPr>
        <p:txBody>
          <a:bodyPr/>
          <a:lstStyle>
            <a:lvl1pPr>
              <a:defRPr/>
            </a:lvl1pPr>
          </a:lstStyle>
          <a:p>
            <a:fld id="{1D8BD707-D9CF-40AE-B4C6-C98DA3205C09}" type="datetimeFigureOut">
              <a:rPr lang="en-US" smtClean="0"/>
              <a:pPr/>
              <a:t>3/4/24</a:t>
            </a:fld>
            <a:endParaRPr lang="en-US"/>
          </a:p>
        </p:txBody>
      </p:sp>
      <p:sp>
        <p:nvSpPr>
          <p:cNvPr id="6" name="Rectangle 5">
            <a:extLst>
              <a:ext uri="{FF2B5EF4-FFF2-40B4-BE49-F238E27FC236}">
                <a16:creationId xmlns:a16="http://schemas.microsoft.com/office/drawing/2014/main" id="{F7992CF6-8B79-C25F-7FA7-D0B91983145E}"/>
              </a:ext>
            </a:extLst>
          </p:cNvPr>
          <p:cNvSpPr>
            <a:spLocks noGrp="1" noChangeArrowheads="1"/>
          </p:cNvSpPr>
          <p:nvPr>
            <p:ph type="ftr" sz="quarter" idx="11"/>
          </p:nvPr>
        </p:nvSpPr>
        <p:spPr>
          <a:ln/>
        </p:spPr>
        <p:txBody>
          <a:bodyPr/>
          <a:lstStyle>
            <a:lvl1pPr>
              <a:defRPr/>
            </a:lvl1pPr>
          </a:lstStyle>
          <a:p>
            <a:endParaRPr lang="en-US"/>
          </a:p>
        </p:txBody>
      </p:sp>
      <p:sp>
        <p:nvSpPr>
          <p:cNvPr id="7" name="Slide Number Placeholder 6">
            <a:extLst>
              <a:ext uri="{FF2B5EF4-FFF2-40B4-BE49-F238E27FC236}">
                <a16:creationId xmlns:a16="http://schemas.microsoft.com/office/drawing/2014/main" id="{495E79FA-8EB4-F130-825A-C650813337A0}"/>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3494656116"/>
      </p:ext>
    </p:extLst>
  </p:cSld>
  <p:clrMapOvr>
    <a:masterClrMapping/>
  </p:clrMapOvr>
  <p:transition spd="med">
    <p:fade/>
  </p:transition>
</p:sldLayout>
</file>

<file path=ppt/slideLayouts/slideLayout7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9A8FE88F-1F9F-8658-F4ED-369960E62F13}"/>
              </a:ext>
            </a:extLst>
          </p:cNvPr>
          <p:cNvSpPr>
            <a:spLocks noGrp="1" noChangeArrowheads="1"/>
          </p:cNvSpPr>
          <p:nvPr>
            <p:ph type="dt" sz="half" idx="10"/>
          </p:nvPr>
        </p:nvSpPr>
        <p:spPr>
          <a:ln/>
        </p:spPr>
        <p:txBody>
          <a:bodyPr/>
          <a:lstStyle>
            <a:lvl1pPr>
              <a:defRPr/>
            </a:lvl1pPr>
          </a:lstStyle>
          <a:p>
            <a:fld id="{1D8BD707-D9CF-40AE-B4C6-C98DA3205C09}" type="datetimeFigureOut">
              <a:rPr lang="en-US" smtClean="0"/>
              <a:pPr/>
              <a:t>3/4/24</a:t>
            </a:fld>
            <a:endParaRPr lang="en-US"/>
          </a:p>
        </p:txBody>
      </p:sp>
      <p:sp>
        <p:nvSpPr>
          <p:cNvPr id="6" name="Rectangle 5">
            <a:extLst>
              <a:ext uri="{FF2B5EF4-FFF2-40B4-BE49-F238E27FC236}">
                <a16:creationId xmlns:a16="http://schemas.microsoft.com/office/drawing/2014/main" id="{8C3D740F-DB53-0445-E81B-DFAD805DBCAA}"/>
              </a:ext>
            </a:extLst>
          </p:cNvPr>
          <p:cNvSpPr>
            <a:spLocks noGrp="1" noChangeArrowheads="1"/>
          </p:cNvSpPr>
          <p:nvPr>
            <p:ph type="ftr" sz="quarter" idx="11"/>
          </p:nvPr>
        </p:nvSpPr>
        <p:spPr>
          <a:ln/>
        </p:spPr>
        <p:txBody>
          <a:bodyPr/>
          <a:lstStyle>
            <a:lvl1pPr>
              <a:defRPr/>
            </a:lvl1pPr>
          </a:lstStyle>
          <a:p>
            <a:endParaRPr lang="en-US"/>
          </a:p>
        </p:txBody>
      </p:sp>
      <p:sp>
        <p:nvSpPr>
          <p:cNvPr id="7" name="Slide Number Placeholder 6">
            <a:extLst>
              <a:ext uri="{FF2B5EF4-FFF2-40B4-BE49-F238E27FC236}">
                <a16:creationId xmlns:a16="http://schemas.microsoft.com/office/drawing/2014/main" id="{27E3A84B-83B6-D46B-9748-295C37F6F559}"/>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411284464"/>
      </p:ext>
    </p:extLst>
  </p:cSld>
  <p:clrMapOvr>
    <a:masterClrMapping/>
  </p:clrMapOvr>
  <p:transition spd="med">
    <p:fade/>
  </p:transition>
</p:sldLayout>
</file>

<file path=ppt/slideLayouts/slideLayout7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36D200E6-45E0-6E00-AA3E-521475E0658F}"/>
              </a:ext>
            </a:extLst>
          </p:cNvPr>
          <p:cNvSpPr>
            <a:spLocks noGrp="1" noChangeArrowheads="1"/>
          </p:cNvSpPr>
          <p:nvPr>
            <p:ph type="dt" sz="half" idx="10"/>
          </p:nvPr>
        </p:nvSpPr>
        <p:spPr>
          <a:ln/>
        </p:spPr>
        <p:txBody>
          <a:bodyPr/>
          <a:lstStyle>
            <a:lvl1pPr>
              <a:defRPr/>
            </a:lvl1pPr>
          </a:lstStyle>
          <a:p>
            <a:fld id="{1D8BD707-D9CF-40AE-B4C6-C98DA3205C09}" type="datetimeFigureOut">
              <a:rPr lang="en-US" smtClean="0"/>
              <a:pPr/>
              <a:t>3/4/24</a:t>
            </a:fld>
            <a:endParaRPr lang="en-US"/>
          </a:p>
        </p:txBody>
      </p:sp>
      <p:sp>
        <p:nvSpPr>
          <p:cNvPr id="5" name="Rectangle 5">
            <a:extLst>
              <a:ext uri="{FF2B5EF4-FFF2-40B4-BE49-F238E27FC236}">
                <a16:creationId xmlns:a16="http://schemas.microsoft.com/office/drawing/2014/main" id="{9EA97A80-867B-1E4A-191F-6D59C35942CE}"/>
              </a:ext>
            </a:extLst>
          </p:cNvPr>
          <p:cNvSpPr>
            <a:spLocks noGrp="1" noChangeArrowheads="1"/>
          </p:cNvSpPr>
          <p:nvPr>
            <p:ph type="ftr" sz="quarter" idx="11"/>
          </p:nvPr>
        </p:nvSpPr>
        <p:spPr>
          <a:ln/>
        </p:spPr>
        <p:txBody>
          <a:bodyPr/>
          <a:lstStyle>
            <a:lvl1pPr>
              <a:defRPr/>
            </a:lvl1pPr>
          </a:lstStyle>
          <a:p>
            <a:endParaRPr lang="en-US"/>
          </a:p>
        </p:txBody>
      </p:sp>
      <p:sp>
        <p:nvSpPr>
          <p:cNvPr id="6" name="Rectangle 6">
            <a:extLst>
              <a:ext uri="{FF2B5EF4-FFF2-40B4-BE49-F238E27FC236}">
                <a16:creationId xmlns:a16="http://schemas.microsoft.com/office/drawing/2014/main" id="{C386AA1F-9F06-25D6-4202-9FD096FDCF4E}"/>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1082269373"/>
      </p:ext>
    </p:extLst>
  </p:cSld>
  <p:clrMapOvr>
    <a:masterClrMapping/>
  </p:clrMapOvr>
  <p:transition spd="med">
    <p:fade/>
  </p:transition>
</p:sldLayout>
</file>

<file path=ppt/slideLayouts/slideLayout7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C250A413-40CB-F62C-CFF7-1F9F49556447}"/>
              </a:ext>
            </a:extLst>
          </p:cNvPr>
          <p:cNvSpPr>
            <a:spLocks noGrp="1" noChangeArrowheads="1"/>
          </p:cNvSpPr>
          <p:nvPr>
            <p:ph type="dt" sz="half" idx="10"/>
          </p:nvPr>
        </p:nvSpPr>
        <p:spPr>
          <a:ln/>
        </p:spPr>
        <p:txBody>
          <a:bodyPr/>
          <a:lstStyle>
            <a:lvl1pPr>
              <a:defRPr/>
            </a:lvl1pPr>
          </a:lstStyle>
          <a:p>
            <a:fld id="{1D8BD707-D9CF-40AE-B4C6-C98DA3205C09}" type="datetimeFigureOut">
              <a:rPr lang="en-US" smtClean="0"/>
              <a:pPr/>
              <a:t>3/4/24</a:t>
            </a:fld>
            <a:endParaRPr lang="en-US"/>
          </a:p>
        </p:txBody>
      </p:sp>
      <p:sp>
        <p:nvSpPr>
          <p:cNvPr id="5" name="Rectangle 5">
            <a:extLst>
              <a:ext uri="{FF2B5EF4-FFF2-40B4-BE49-F238E27FC236}">
                <a16:creationId xmlns:a16="http://schemas.microsoft.com/office/drawing/2014/main" id="{0671894F-403F-4517-FA8D-2DDC873E91ED}"/>
              </a:ext>
            </a:extLst>
          </p:cNvPr>
          <p:cNvSpPr>
            <a:spLocks noGrp="1" noChangeArrowheads="1"/>
          </p:cNvSpPr>
          <p:nvPr>
            <p:ph type="ftr" sz="quarter" idx="11"/>
          </p:nvPr>
        </p:nvSpPr>
        <p:spPr>
          <a:ln/>
        </p:spPr>
        <p:txBody>
          <a:bodyPr/>
          <a:lstStyle>
            <a:lvl1pPr>
              <a:defRPr/>
            </a:lvl1pPr>
          </a:lstStyle>
          <a:p>
            <a:endParaRPr lang="en-US"/>
          </a:p>
        </p:txBody>
      </p:sp>
      <p:sp>
        <p:nvSpPr>
          <p:cNvPr id="6" name="Rectangle 6">
            <a:extLst>
              <a:ext uri="{FF2B5EF4-FFF2-40B4-BE49-F238E27FC236}">
                <a16:creationId xmlns:a16="http://schemas.microsoft.com/office/drawing/2014/main" id="{D1485EFC-9C71-C2D7-50BE-E9CF9C9B069A}"/>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4197381074"/>
      </p:ext>
    </p:extLst>
  </p:cSld>
  <p:clrMapOvr>
    <a:masterClrMapping/>
  </p:clrMapOvr>
  <p:transition spd="med">
    <p:fade/>
  </p:transition>
</p:sldLayout>
</file>

<file path=ppt/slideLayouts/slideLayout7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ahoma" pitchFamily="-107" charset="-52"/>
                <a:ea typeface="+mn-ea"/>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ahoma" pitchFamily="-107" charset="-52"/>
                <a:ea typeface="+mn-ea"/>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b="1" i="0">
                <a:latin typeface="Arial" panose="020B0604020202020204" pitchFamily="34" charset="0"/>
              </a:defRPr>
            </a:lvl1pPr>
          </a:lstStyle>
          <a:p>
            <a:r>
              <a:rPr lang="en-US" dirty="0"/>
              <a:t>Click to edit Master title style</a:t>
            </a:r>
          </a:p>
        </p:txBody>
      </p:sp>
      <p:sp>
        <p:nvSpPr>
          <p:cNvPr id="39" name="Rectangle 37"/>
          <p:cNvSpPr>
            <a:spLocks noGrp="1" noChangeArrowheads="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40" name="Rectangle 38"/>
          <p:cNvSpPr>
            <a:spLocks noGrp="1" noChangeArrowheads="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41" name="Rectangle 41"/>
          <p:cNvSpPr>
            <a:spLocks noGrp="1" noChangeArrowheads="1"/>
          </p:cNvSpPr>
          <p:nvPr>
            <p:ph type="sldNum" sz="quarter" idx="12"/>
          </p:nvPr>
        </p:nvSpPr>
        <p:spPr/>
        <p:txBody>
          <a:bodyPr/>
          <a:lstStyle>
            <a:lvl1pPr>
              <a:defRPr b="1" i="0">
                <a:latin typeface="Arial" panose="020B0604020202020204" pitchFamily="34" charset="0"/>
              </a:defRPr>
            </a:lvl1pPr>
          </a:lstStyle>
          <a:p>
            <a:fld id="{960C7A9E-E7AF-4980-946C-485E1FD519F6}" type="slidenum">
              <a:rPr lang="en-US" altLang="en-US" smtClean="0"/>
              <a:pPr/>
              <a:t>‹#›</a:t>
            </a:fld>
            <a:endParaRPr lang="en-US" altLang="en-US" dirty="0"/>
          </a:p>
        </p:txBody>
      </p:sp>
    </p:spTree>
    <p:extLst>
      <p:ext uri="{BB962C8B-B14F-4D97-AF65-F5344CB8AC3E}">
        <p14:creationId xmlns:p14="http://schemas.microsoft.com/office/powerpoint/2010/main" val="1794250827"/>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5" name="Rectangle 40"/>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6" name="Rectangle 41"/>
          <p:cNvSpPr>
            <a:spLocks noGrp="1" noChangeArrowheads="1"/>
          </p:cNvSpPr>
          <p:nvPr>
            <p:ph type="sldNum" sz="quarter" idx="12"/>
          </p:nvPr>
        </p:nvSpPr>
        <p:spPr>
          <a:ln/>
        </p:spPr>
        <p:txBody>
          <a:bodyPr/>
          <a:lstStyle>
            <a:lvl1pPr>
              <a:defRPr b="1" i="0">
                <a:latin typeface="Arial" panose="020B0604020202020204" pitchFamily="34" charset="0"/>
              </a:defRPr>
            </a:lvl1pPr>
          </a:lstStyle>
          <a:p>
            <a:fld id="{751C818F-60A0-4E31-8882-3BEA53A6D0AB}" type="slidenum">
              <a:rPr lang="en-US" altLang="en-US" smtClean="0"/>
              <a:pPr/>
              <a:t>‹#›</a:t>
            </a:fld>
            <a:endParaRPr lang="en-US" altLang="en-US" dirty="0"/>
          </a:p>
        </p:txBody>
      </p:sp>
    </p:spTree>
    <p:extLst>
      <p:ext uri="{BB962C8B-B14F-4D97-AF65-F5344CB8AC3E}">
        <p14:creationId xmlns:p14="http://schemas.microsoft.com/office/powerpoint/2010/main" val="2454572540"/>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5" name="Rectangle 40"/>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6" name="Rectangle 41"/>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C4919FD-A8ED-49CC-881A-DE63BCF51626}" type="slidenum">
              <a:rPr lang="en-US" altLang="en-US" smtClean="0"/>
              <a:pPr/>
              <a:t>‹#›</a:t>
            </a:fld>
            <a:endParaRPr lang="en-US" altLang="en-US" dirty="0"/>
          </a:p>
        </p:txBody>
      </p:sp>
    </p:spTree>
    <p:extLst>
      <p:ext uri="{BB962C8B-B14F-4D97-AF65-F5344CB8AC3E}">
        <p14:creationId xmlns:p14="http://schemas.microsoft.com/office/powerpoint/2010/main" val="75761938"/>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6" name="Rectangle 40"/>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7" name="Rectangle 41"/>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08ADD68-463E-4317-A0C5-3544E38805F0}" type="slidenum">
              <a:rPr lang="en-US" altLang="en-US" smtClean="0"/>
              <a:pPr/>
              <a:t>‹#›</a:t>
            </a:fld>
            <a:endParaRPr lang="en-US" altLang="en-US" dirty="0"/>
          </a:p>
        </p:txBody>
      </p:sp>
    </p:spTree>
    <p:extLst>
      <p:ext uri="{BB962C8B-B14F-4D97-AF65-F5344CB8AC3E}">
        <p14:creationId xmlns:p14="http://schemas.microsoft.com/office/powerpoint/2010/main" val="3612022654"/>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8" name="Rectangle 40"/>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9" name="Rectangle 41"/>
          <p:cNvSpPr>
            <a:spLocks noGrp="1" noChangeArrowheads="1"/>
          </p:cNvSpPr>
          <p:nvPr>
            <p:ph type="sldNum" sz="quarter" idx="12"/>
          </p:nvPr>
        </p:nvSpPr>
        <p:spPr>
          <a:ln/>
        </p:spPr>
        <p:txBody>
          <a:bodyPr/>
          <a:lstStyle>
            <a:lvl1pPr>
              <a:defRPr b="1" i="0">
                <a:latin typeface="Arial" panose="020B0604020202020204" pitchFamily="34" charset="0"/>
              </a:defRPr>
            </a:lvl1pPr>
          </a:lstStyle>
          <a:p>
            <a:fld id="{401676C2-CAEA-4A57-BCCA-B604B66D5B1B}" type="slidenum">
              <a:rPr lang="en-US" altLang="en-US" smtClean="0"/>
              <a:pPr/>
              <a:t>‹#›</a:t>
            </a:fld>
            <a:endParaRPr lang="en-US" altLang="en-US" dirty="0"/>
          </a:p>
        </p:txBody>
      </p:sp>
    </p:spTree>
    <p:extLst>
      <p:ext uri="{BB962C8B-B14F-4D97-AF65-F5344CB8AC3E}">
        <p14:creationId xmlns:p14="http://schemas.microsoft.com/office/powerpoint/2010/main" val="3537319275"/>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2859549F-3F8D-E64B-BF55-B30863610FA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507909513"/>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39"/>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4" name="Rectangle 40"/>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5" name="Rectangle 41"/>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0839E44-BB31-4DDE-98D4-4729FBAA7F6A}" type="slidenum">
              <a:rPr lang="en-US" altLang="en-US" smtClean="0"/>
              <a:pPr/>
              <a:t>‹#›</a:t>
            </a:fld>
            <a:endParaRPr lang="en-US" altLang="en-US" dirty="0"/>
          </a:p>
        </p:txBody>
      </p:sp>
    </p:spTree>
    <p:extLst>
      <p:ext uri="{BB962C8B-B14F-4D97-AF65-F5344CB8AC3E}">
        <p14:creationId xmlns:p14="http://schemas.microsoft.com/office/powerpoint/2010/main" val="994874278"/>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3" name="Rectangle 40"/>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4" name="Rectangle 41"/>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C5706ED-0EAB-4FEE-80C3-28D87A9C18F9}" type="slidenum">
              <a:rPr lang="en-US" altLang="en-US" smtClean="0"/>
              <a:pPr/>
              <a:t>‹#›</a:t>
            </a:fld>
            <a:endParaRPr lang="en-US" altLang="en-US" dirty="0"/>
          </a:p>
        </p:txBody>
      </p:sp>
    </p:spTree>
    <p:extLst>
      <p:ext uri="{BB962C8B-B14F-4D97-AF65-F5344CB8AC3E}">
        <p14:creationId xmlns:p14="http://schemas.microsoft.com/office/powerpoint/2010/main" val="737397052"/>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6" name="Rectangle 40"/>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7" name="Rectangle 41"/>
          <p:cNvSpPr>
            <a:spLocks noGrp="1" noChangeArrowheads="1"/>
          </p:cNvSpPr>
          <p:nvPr>
            <p:ph type="sldNum" sz="quarter" idx="12"/>
          </p:nvPr>
        </p:nvSpPr>
        <p:spPr>
          <a:ln/>
        </p:spPr>
        <p:txBody>
          <a:bodyPr/>
          <a:lstStyle>
            <a:lvl1pPr>
              <a:defRPr b="1" i="0">
                <a:latin typeface="Arial" panose="020B0604020202020204" pitchFamily="34" charset="0"/>
              </a:defRPr>
            </a:lvl1pPr>
          </a:lstStyle>
          <a:p>
            <a:fld id="{674774A0-1CDB-4D0A-A58B-0B1729A52915}" type="slidenum">
              <a:rPr lang="en-US" altLang="en-US" smtClean="0"/>
              <a:pPr/>
              <a:t>‹#›</a:t>
            </a:fld>
            <a:endParaRPr lang="en-US" altLang="en-US" dirty="0"/>
          </a:p>
        </p:txBody>
      </p:sp>
    </p:spTree>
    <p:extLst>
      <p:ext uri="{BB962C8B-B14F-4D97-AF65-F5344CB8AC3E}">
        <p14:creationId xmlns:p14="http://schemas.microsoft.com/office/powerpoint/2010/main" val="234629739"/>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6" name="Rectangle 40"/>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7" name="Rectangle 41"/>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7243052-2B66-4EA2-A59E-1165D7523ED9}" type="slidenum">
              <a:rPr lang="en-US" altLang="en-US" smtClean="0"/>
              <a:pPr/>
              <a:t>‹#›</a:t>
            </a:fld>
            <a:endParaRPr lang="en-US" altLang="en-US" dirty="0"/>
          </a:p>
        </p:txBody>
      </p:sp>
    </p:spTree>
    <p:extLst>
      <p:ext uri="{BB962C8B-B14F-4D97-AF65-F5344CB8AC3E}">
        <p14:creationId xmlns:p14="http://schemas.microsoft.com/office/powerpoint/2010/main" val="1085014477"/>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5" name="Rectangle 40"/>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6" name="Rectangle 41"/>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88C72C9-3DD7-4409-8006-4C84A467ADEF}" type="slidenum">
              <a:rPr lang="en-US" altLang="en-US" smtClean="0"/>
              <a:pPr/>
              <a:t>‹#›</a:t>
            </a:fld>
            <a:endParaRPr lang="en-US" altLang="en-US" dirty="0"/>
          </a:p>
        </p:txBody>
      </p:sp>
    </p:spTree>
    <p:extLst>
      <p:ext uri="{BB962C8B-B14F-4D97-AF65-F5344CB8AC3E}">
        <p14:creationId xmlns:p14="http://schemas.microsoft.com/office/powerpoint/2010/main" val="3024144076"/>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5" name="Rectangle 40"/>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6" name="Rectangle 41"/>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D68DEAB-D789-4A55-9B4D-A35C5B616C44}" type="slidenum">
              <a:rPr lang="en-US" altLang="en-US" smtClean="0"/>
              <a:pPr/>
              <a:t>‹#›</a:t>
            </a:fld>
            <a:endParaRPr lang="en-US" altLang="en-US" dirty="0"/>
          </a:p>
        </p:txBody>
      </p:sp>
    </p:spTree>
    <p:extLst>
      <p:ext uri="{BB962C8B-B14F-4D97-AF65-F5344CB8AC3E}">
        <p14:creationId xmlns:p14="http://schemas.microsoft.com/office/powerpoint/2010/main" val="3201743734"/>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7" name="Rectangle 40"/>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8" name="Rectangle 41"/>
          <p:cNvSpPr>
            <a:spLocks noGrp="1" noChangeArrowheads="1"/>
          </p:cNvSpPr>
          <p:nvPr>
            <p:ph type="sldNum" sz="quarter" idx="12"/>
          </p:nvPr>
        </p:nvSpPr>
        <p:spPr>
          <a:ln/>
        </p:spPr>
        <p:txBody>
          <a:bodyPr/>
          <a:lstStyle>
            <a:lvl1pPr>
              <a:defRPr b="1" i="0">
                <a:latin typeface="Arial" panose="020B0604020202020204" pitchFamily="34" charset="0"/>
              </a:defRPr>
            </a:lvl1pPr>
          </a:lstStyle>
          <a:p>
            <a:fld id="{E107FB3A-15EE-43D0-BE11-C435442678C5}" type="slidenum">
              <a:rPr lang="en-US" altLang="en-US" smtClean="0"/>
              <a:pPr/>
              <a:t>‹#›</a:t>
            </a:fld>
            <a:endParaRPr lang="en-US" altLang="en-US" dirty="0"/>
          </a:p>
        </p:txBody>
      </p:sp>
    </p:spTree>
    <p:extLst>
      <p:ext uri="{BB962C8B-B14F-4D97-AF65-F5344CB8AC3E}">
        <p14:creationId xmlns:p14="http://schemas.microsoft.com/office/powerpoint/2010/main" val="1182276887"/>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6" name="Rectangle 40"/>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7" name="Rectangle 41"/>
          <p:cNvSpPr>
            <a:spLocks noGrp="1" noChangeArrowheads="1"/>
          </p:cNvSpPr>
          <p:nvPr>
            <p:ph type="sldNum" sz="quarter" idx="12"/>
          </p:nvPr>
        </p:nvSpPr>
        <p:spPr>
          <a:ln/>
        </p:spPr>
        <p:txBody>
          <a:bodyPr/>
          <a:lstStyle>
            <a:lvl1pPr>
              <a:defRPr b="1" i="0">
                <a:latin typeface="Arial" panose="020B0604020202020204" pitchFamily="34" charset="0"/>
              </a:defRPr>
            </a:lvl1pPr>
          </a:lstStyle>
          <a:p>
            <a:fld id="{2D27ED0C-D8BB-4BD8-A939-AF2C8EADFEE8}" type="slidenum">
              <a:rPr lang="en-US" altLang="en-US" smtClean="0"/>
              <a:pPr/>
              <a:t>‹#›</a:t>
            </a:fld>
            <a:endParaRPr lang="en-US" altLang="en-US" dirty="0"/>
          </a:p>
        </p:txBody>
      </p:sp>
    </p:spTree>
    <p:extLst>
      <p:ext uri="{BB962C8B-B14F-4D97-AF65-F5344CB8AC3E}">
        <p14:creationId xmlns:p14="http://schemas.microsoft.com/office/powerpoint/2010/main" val="1975677009"/>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Tahoma" pitchFamily="-107" charset="-52"/>
                <a:ea typeface="+mn-ea"/>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b="1" i="0" dirty="0">
                <a:latin typeface="Arial" panose="020B0604020202020204" pitchFamily="34" charset="0"/>
              </a:endParaRPr>
            </a:p>
          </p:txBody>
        </p:sp>
      </p:grpSp>
      <p:sp>
        <p:nvSpPr>
          <p:cNvPr id="101381" name="Rectangle 5"/>
          <p:cNvSpPr>
            <a:spLocks noGrp="1" noChangeArrowheads="1"/>
          </p:cNvSpPr>
          <p:nvPr>
            <p:ph type="subTitle" sz="quarter"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101385"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6"/>
          <p:cNvSpPr>
            <a:spLocks noGrp="1" noChangeArrowheads="1"/>
          </p:cNvSpPr>
          <p:nvPr>
            <p:ph type="dt" sz="quarter" idx="10"/>
          </p:nvPr>
        </p:nvSpPr>
        <p:spPr/>
        <p:txBody>
          <a:bodyPr/>
          <a:lstStyle>
            <a:lvl1pPr>
              <a:defRPr b="1" i="0">
                <a:latin typeface="Arial" panose="020B0604020202020204" pitchFamily="34" charset="0"/>
              </a:defRPr>
            </a:lvl1pPr>
          </a:lstStyle>
          <a:p>
            <a:endParaRPr lang="en-US" altLang="en-US" dirty="0"/>
          </a:p>
        </p:txBody>
      </p:sp>
      <p:sp>
        <p:nvSpPr>
          <p:cNvPr id="8" name="Rectangle 7"/>
          <p:cNvSpPr>
            <a:spLocks noGrp="1" noChangeArrowheads="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9" name="Rectangle 8"/>
          <p:cNvSpPr>
            <a:spLocks noGrp="1" noChangeArrowheads="1"/>
          </p:cNvSpPr>
          <p:nvPr>
            <p:ph type="sldNum" sz="quarter" idx="12"/>
          </p:nvPr>
        </p:nvSpPr>
        <p:spPr/>
        <p:txBody>
          <a:bodyPr/>
          <a:lstStyle>
            <a:lvl1pPr>
              <a:defRPr b="1" i="0">
                <a:latin typeface="Arial" panose="020B0604020202020204" pitchFamily="34" charset="0"/>
              </a:defRPr>
            </a:lvl1pPr>
          </a:lstStyle>
          <a:p>
            <a:fld id="{00564142-A793-4287-AF0F-5A44B46CF06D}" type="slidenum">
              <a:rPr lang="en-US" altLang="en-US" smtClean="0"/>
              <a:pPr/>
              <a:t>‹#›</a:t>
            </a:fld>
            <a:endParaRPr lang="en-US" altLang="en-US" dirty="0"/>
          </a:p>
        </p:txBody>
      </p:sp>
    </p:spTree>
    <p:extLst>
      <p:ext uri="{BB962C8B-B14F-4D97-AF65-F5344CB8AC3E}">
        <p14:creationId xmlns:p14="http://schemas.microsoft.com/office/powerpoint/2010/main" val="14061206"/>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5" name="Rectangle 8"/>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6" name="Rectangle 9"/>
          <p:cNvSpPr>
            <a:spLocks noGrp="1" noChangeArrowheads="1"/>
          </p:cNvSpPr>
          <p:nvPr>
            <p:ph type="sldNum" sz="quarter" idx="12"/>
          </p:nvPr>
        </p:nvSpPr>
        <p:spPr>
          <a:ln/>
        </p:spPr>
        <p:txBody>
          <a:bodyPr/>
          <a:lstStyle>
            <a:lvl1pPr>
              <a:defRPr b="1" i="0">
                <a:latin typeface="Arial" panose="020B0604020202020204" pitchFamily="34" charset="0"/>
              </a:defRPr>
            </a:lvl1pPr>
          </a:lstStyle>
          <a:p>
            <a:fld id="{245A482E-8792-4983-A3A9-48A1273BADD6}" type="slidenum">
              <a:rPr lang="en-US" altLang="en-US" smtClean="0"/>
              <a:pPr/>
              <a:t>‹#›</a:t>
            </a:fld>
            <a:endParaRPr lang="en-US" altLang="en-US" dirty="0"/>
          </a:p>
        </p:txBody>
      </p:sp>
    </p:spTree>
    <p:extLst>
      <p:ext uri="{BB962C8B-B14F-4D97-AF65-F5344CB8AC3E}">
        <p14:creationId xmlns:p14="http://schemas.microsoft.com/office/powerpoint/2010/main" val="2138916640"/>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33FD2585-D24D-684B-8247-E1EFC883D639}"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16593224"/>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5" name="Rectangle 8"/>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6" name="Rectangle 9"/>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2990AB3-FA3F-4799-B69E-8E8D48561FF0}" type="slidenum">
              <a:rPr lang="en-US" altLang="en-US" smtClean="0"/>
              <a:pPr/>
              <a:t>‹#›</a:t>
            </a:fld>
            <a:endParaRPr lang="en-US" altLang="en-US" dirty="0"/>
          </a:p>
        </p:txBody>
      </p:sp>
    </p:spTree>
    <p:extLst>
      <p:ext uri="{BB962C8B-B14F-4D97-AF65-F5344CB8AC3E}">
        <p14:creationId xmlns:p14="http://schemas.microsoft.com/office/powerpoint/2010/main" val="475190782"/>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6" name="Rectangle 8"/>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7" name="Rectangle 9"/>
          <p:cNvSpPr>
            <a:spLocks noGrp="1" noChangeArrowheads="1"/>
          </p:cNvSpPr>
          <p:nvPr>
            <p:ph type="sldNum" sz="quarter" idx="12"/>
          </p:nvPr>
        </p:nvSpPr>
        <p:spPr>
          <a:ln/>
        </p:spPr>
        <p:txBody>
          <a:bodyPr/>
          <a:lstStyle>
            <a:lvl1pPr>
              <a:defRPr b="1" i="0">
                <a:latin typeface="Arial" panose="020B0604020202020204" pitchFamily="34" charset="0"/>
              </a:defRPr>
            </a:lvl1pPr>
          </a:lstStyle>
          <a:p>
            <a:fld id="{7ACD6CDB-0113-4B74-AB57-5AD45F9F8F28}" type="slidenum">
              <a:rPr lang="en-US" altLang="en-US" smtClean="0"/>
              <a:pPr/>
              <a:t>‹#›</a:t>
            </a:fld>
            <a:endParaRPr lang="en-US" altLang="en-US" dirty="0"/>
          </a:p>
        </p:txBody>
      </p:sp>
    </p:spTree>
    <p:extLst>
      <p:ext uri="{BB962C8B-B14F-4D97-AF65-F5344CB8AC3E}">
        <p14:creationId xmlns:p14="http://schemas.microsoft.com/office/powerpoint/2010/main" val="4275390206"/>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8" name="Rectangle 8"/>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9" name="Rectangle 9"/>
          <p:cNvSpPr>
            <a:spLocks noGrp="1" noChangeArrowheads="1"/>
          </p:cNvSpPr>
          <p:nvPr>
            <p:ph type="sldNum" sz="quarter" idx="12"/>
          </p:nvPr>
        </p:nvSpPr>
        <p:spPr>
          <a:ln/>
        </p:spPr>
        <p:txBody>
          <a:bodyPr/>
          <a:lstStyle>
            <a:lvl1pPr>
              <a:defRPr b="1" i="0">
                <a:latin typeface="Arial" panose="020B0604020202020204" pitchFamily="34" charset="0"/>
              </a:defRPr>
            </a:lvl1pPr>
          </a:lstStyle>
          <a:p>
            <a:fld id="{4E6C47EE-D404-478C-AF0C-D3590389547C}" type="slidenum">
              <a:rPr lang="en-US" altLang="en-US" smtClean="0"/>
              <a:pPr/>
              <a:t>‹#›</a:t>
            </a:fld>
            <a:endParaRPr lang="en-US" altLang="en-US" dirty="0"/>
          </a:p>
        </p:txBody>
      </p:sp>
    </p:spTree>
    <p:extLst>
      <p:ext uri="{BB962C8B-B14F-4D97-AF65-F5344CB8AC3E}">
        <p14:creationId xmlns:p14="http://schemas.microsoft.com/office/powerpoint/2010/main" val="1337303851"/>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4" name="Rectangle 8"/>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5" name="Rectangle 9"/>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01D15B4-91BD-482B-90D4-3FA802D4A246}" type="slidenum">
              <a:rPr lang="en-US" altLang="en-US" smtClean="0"/>
              <a:pPr/>
              <a:t>‹#›</a:t>
            </a:fld>
            <a:endParaRPr lang="en-US" altLang="en-US" dirty="0"/>
          </a:p>
        </p:txBody>
      </p:sp>
    </p:spTree>
    <p:extLst>
      <p:ext uri="{BB962C8B-B14F-4D97-AF65-F5344CB8AC3E}">
        <p14:creationId xmlns:p14="http://schemas.microsoft.com/office/powerpoint/2010/main" val="2580564358"/>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3" name="Rectangle 8"/>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4" name="Rectangle 9"/>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B4D1889-D2EF-446F-AFFE-E906801C402E}" type="slidenum">
              <a:rPr lang="en-US" altLang="en-US" smtClean="0"/>
              <a:pPr/>
              <a:t>‹#›</a:t>
            </a:fld>
            <a:endParaRPr lang="en-US" altLang="en-US" dirty="0"/>
          </a:p>
        </p:txBody>
      </p:sp>
    </p:spTree>
    <p:extLst>
      <p:ext uri="{BB962C8B-B14F-4D97-AF65-F5344CB8AC3E}">
        <p14:creationId xmlns:p14="http://schemas.microsoft.com/office/powerpoint/2010/main" val="1403670437"/>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6" name="Rectangle 8"/>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7" name="Rectangle 9"/>
          <p:cNvSpPr>
            <a:spLocks noGrp="1" noChangeArrowheads="1"/>
          </p:cNvSpPr>
          <p:nvPr>
            <p:ph type="sldNum" sz="quarter" idx="12"/>
          </p:nvPr>
        </p:nvSpPr>
        <p:spPr>
          <a:ln/>
        </p:spPr>
        <p:txBody>
          <a:bodyPr/>
          <a:lstStyle>
            <a:lvl1pPr>
              <a:defRPr b="1" i="0">
                <a:latin typeface="Arial" panose="020B0604020202020204" pitchFamily="34" charset="0"/>
              </a:defRPr>
            </a:lvl1pPr>
          </a:lstStyle>
          <a:p>
            <a:fld id="{6BAC3B3F-AE77-4D03-8646-77A7A57CA765}" type="slidenum">
              <a:rPr lang="en-US" altLang="en-US" smtClean="0"/>
              <a:pPr/>
              <a:t>‹#›</a:t>
            </a:fld>
            <a:endParaRPr lang="en-US" altLang="en-US" dirty="0"/>
          </a:p>
        </p:txBody>
      </p:sp>
    </p:spTree>
    <p:extLst>
      <p:ext uri="{BB962C8B-B14F-4D97-AF65-F5344CB8AC3E}">
        <p14:creationId xmlns:p14="http://schemas.microsoft.com/office/powerpoint/2010/main" val="1797097978"/>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6" name="Rectangle 8"/>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7" name="Rectangle 9"/>
          <p:cNvSpPr>
            <a:spLocks noGrp="1" noChangeArrowheads="1"/>
          </p:cNvSpPr>
          <p:nvPr>
            <p:ph type="sldNum" sz="quarter" idx="12"/>
          </p:nvPr>
        </p:nvSpPr>
        <p:spPr>
          <a:ln/>
        </p:spPr>
        <p:txBody>
          <a:bodyPr/>
          <a:lstStyle>
            <a:lvl1pPr>
              <a:defRPr b="1" i="0">
                <a:latin typeface="Arial" panose="020B0604020202020204" pitchFamily="34" charset="0"/>
              </a:defRPr>
            </a:lvl1pPr>
          </a:lstStyle>
          <a:p>
            <a:fld id="{CF927D48-D1A3-4996-9C54-4475B4782CFA}" type="slidenum">
              <a:rPr lang="en-US" altLang="en-US" smtClean="0"/>
              <a:pPr/>
              <a:t>‹#›</a:t>
            </a:fld>
            <a:endParaRPr lang="en-US" altLang="en-US" dirty="0"/>
          </a:p>
        </p:txBody>
      </p:sp>
    </p:spTree>
    <p:extLst>
      <p:ext uri="{BB962C8B-B14F-4D97-AF65-F5344CB8AC3E}">
        <p14:creationId xmlns:p14="http://schemas.microsoft.com/office/powerpoint/2010/main" val="661390903"/>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5" name="Rectangle 8"/>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6" name="Rectangle 9"/>
          <p:cNvSpPr>
            <a:spLocks noGrp="1" noChangeArrowheads="1"/>
          </p:cNvSpPr>
          <p:nvPr>
            <p:ph type="sldNum" sz="quarter" idx="12"/>
          </p:nvPr>
        </p:nvSpPr>
        <p:spPr>
          <a:ln/>
        </p:spPr>
        <p:txBody>
          <a:bodyPr/>
          <a:lstStyle>
            <a:lvl1pPr>
              <a:defRPr b="1" i="0">
                <a:latin typeface="Arial" panose="020B0604020202020204" pitchFamily="34" charset="0"/>
              </a:defRPr>
            </a:lvl1pPr>
          </a:lstStyle>
          <a:p>
            <a:fld id="{072B7582-E660-487B-985C-95D8FEA9DDC4}" type="slidenum">
              <a:rPr lang="en-US" altLang="en-US" smtClean="0"/>
              <a:pPr/>
              <a:t>‹#›</a:t>
            </a:fld>
            <a:endParaRPr lang="en-US" altLang="en-US" dirty="0"/>
          </a:p>
        </p:txBody>
      </p:sp>
    </p:spTree>
    <p:extLst>
      <p:ext uri="{BB962C8B-B14F-4D97-AF65-F5344CB8AC3E}">
        <p14:creationId xmlns:p14="http://schemas.microsoft.com/office/powerpoint/2010/main" val="3702504019"/>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5" name="Rectangle 8"/>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6" name="Rectangle 9"/>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A1AF23B-C41B-4B33-B4F8-DC2BA4598938}" type="slidenum">
              <a:rPr lang="en-US" altLang="en-US" smtClean="0"/>
              <a:pPr/>
              <a:t>‹#›</a:t>
            </a:fld>
            <a:endParaRPr lang="en-US" altLang="en-US" dirty="0"/>
          </a:p>
        </p:txBody>
      </p:sp>
    </p:spTree>
    <p:extLst>
      <p:ext uri="{BB962C8B-B14F-4D97-AF65-F5344CB8AC3E}">
        <p14:creationId xmlns:p14="http://schemas.microsoft.com/office/powerpoint/2010/main" val="1460070390"/>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5"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381C45C-BA30-4C49-9FCE-FFB1E1800279}"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1731487503"/>
      </p:ext>
    </p:extLst>
  </p:cSld>
  <p:clrMapOvr>
    <a:masterClrMapping/>
  </p:clrMapOvr>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773B03F8-EDD1-4042-B8C2-09F6E343473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35723617"/>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5"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212FE6F-6996-B346-B265-8053F5805AF3}"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4095819704"/>
      </p:ext>
    </p:extLst>
  </p:cSld>
  <p:clrMapOvr>
    <a:masterClrMapping/>
  </p:clrMapOvr>
  <p:transition/>
</p:sldLayout>
</file>

<file path=ppt/slideLayouts/slideLayout7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263525" y="1598613"/>
            <a:ext cx="3616325" cy="4497387"/>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032250" y="1598613"/>
            <a:ext cx="3617913" cy="4497387"/>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7"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713D86C-78B5-B746-ACC9-8B247B278A7A}"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1711522179"/>
      </p:ext>
    </p:extLst>
  </p:cSld>
  <p:clrMapOvr>
    <a:masterClrMapping/>
  </p:clrMapOvr>
  <p:transition/>
</p:sldLayout>
</file>

<file path=ppt/slideLayouts/slideLayout7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8"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9"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BD97759-5967-614E-A555-1AC5421CC035}"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3751975977"/>
      </p:ext>
    </p:extLst>
  </p:cSld>
  <p:clrMapOvr>
    <a:masterClrMapping/>
  </p:clrMapOvr>
  <p:transition/>
</p:sldLayout>
</file>

<file path=ppt/slideLayouts/slideLayout7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4"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5"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7972664A-7D69-6B42-B38E-1E8DD3B98270}"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969614649"/>
      </p:ext>
    </p:extLst>
  </p:cSld>
  <p:clrMapOvr>
    <a:masterClrMapping/>
  </p:clrMapOvr>
  <p:transition/>
</p:sldLayout>
</file>

<file path=ppt/slideLayouts/slideLayout7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3"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4"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0673DE45-ABD3-1647-86A1-8B7F718C1C71}"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927042954"/>
      </p:ext>
    </p:extLst>
  </p:cSld>
  <p:clrMapOvr>
    <a:masterClrMapping/>
  </p:clrMapOvr>
  <p:transition/>
</p:sldLayout>
</file>

<file path=ppt/slideLayouts/slideLayout7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7"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F34BAA7-AF58-BC4C-8428-9BFD69A60E45}"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2270918785"/>
      </p:ext>
    </p:extLst>
  </p:cSld>
  <p:clrMapOvr>
    <a:masterClrMapping/>
  </p:clrMapOvr>
  <p:transition/>
</p:sldLayout>
</file>

<file path=ppt/slideLayouts/slideLayout7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7"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45989A5-0C4C-8E4B-942F-7ACF8696B8CC}"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3351725875"/>
      </p:ext>
    </p:extLst>
  </p:cSld>
  <p:clrMapOvr>
    <a:masterClrMapping/>
  </p:clrMapOvr>
  <p:transition/>
</p:sldLayout>
</file>

<file path=ppt/slideLayouts/slideLayout7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5"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125A3D8-451D-2A4C-BA2D-3F1A6DF02A80}"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3119748739"/>
      </p:ext>
    </p:extLst>
  </p:cSld>
  <p:clrMapOvr>
    <a:masterClrMapping/>
  </p:clrMapOvr>
  <p:transition/>
</p:sldLayout>
</file>

<file path=ppt/slideLayouts/slideLayout7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827713" y="227013"/>
            <a:ext cx="1868487" cy="5868987"/>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219075" y="227013"/>
            <a:ext cx="5456238" cy="5868987"/>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5"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A209A00-E77D-E74F-9AF3-8D04FD2FF186}"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3737904041"/>
      </p:ext>
    </p:extLst>
  </p:cSld>
  <p:clrMapOvr>
    <a:masterClrMapping/>
  </p:clrMapOvr>
  <p:transition/>
</p:sldLayout>
</file>

<file path=ppt/slideLayouts/slideLayout7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E176247-79CA-5041-9C9E-9421B21244C8}" type="slidenum">
              <a:rPr lang="zh-CN" altLang="en-US" smtClean="0">
                <a:solidFill>
                  <a:srgbClr val="000000"/>
                </a:solidFill>
              </a:rPr>
              <a:pPr>
                <a:defRPr/>
              </a:pPr>
              <a:t>‹#›</a:t>
            </a:fld>
            <a:endParaRPr lang="en-US" altLang="zh-CN" dirty="0">
              <a:solidFill>
                <a:srgbClr val="000000"/>
              </a:solidFill>
            </a:endParaRPr>
          </a:p>
        </p:txBody>
      </p:sp>
    </p:spTree>
    <p:extLst>
      <p:ext uri="{BB962C8B-B14F-4D97-AF65-F5344CB8AC3E}">
        <p14:creationId xmlns:p14="http://schemas.microsoft.com/office/powerpoint/2010/main" val="303544840"/>
      </p:ext>
    </p:extLst>
  </p:cSld>
  <p:clrMapOvr>
    <a:masterClrMapping/>
  </p:clrMapOvr>
  <p:transition spd="med">
    <p:randomBar dir="vert"/>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83C2D72F-F466-EF4A-813F-4C2FA03227C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105720284"/>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7483F56-AA6F-F94E-99C9-C5BA7C2544AD}" type="slidenum">
              <a:rPr lang="zh-CN" altLang="en-US" smtClean="0">
                <a:solidFill>
                  <a:srgbClr val="000000"/>
                </a:solidFill>
              </a:rPr>
              <a:pPr>
                <a:defRPr/>
              </a:pPr>
              <a:t>‹#›</a:t>
            </a:fld>
            <a:endParaRPr lang="en-US" altLang="zh-CN" dirty="0">
              <a:solidFill>
                <a:srgbClr val="000000"/>
              </a:solidFill>
            </a:endParaRPr>
          </a:p>
        </p:txBody>
      </p:sp>
    </p:spTree>
    <p:extLst>
      <p:ext uri="{BB962C8B-B14F-4D97-AF65-F5344CB8AC3E}">
        <p14:creationId xmlns:p14="http://schemas.microsoft.com/office/powerpoint/2010/main" val="44758058"/>
      </p:ext>
    </p:extLst>
  </p:cSld>
  <p:clrMapOvr>
    <a:masterClrMapping/>
  </p:clrMapOvr>
  <p:transition spd="med">
    <p:randomBar dir="vert"/>
  </p:transition>
</p:sldLayout>
</file>

<file path=ppt/slideLayouts/slideLayout7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79FB9E8-3E7B-FC46-BB33-5F38A81ECB86}" type="slidenum">
              <a:rPr lang="zh-CN" altLang="en-US" smtClean="0">
                <a:solidFill>
                  <a:srgbClr val="000000"/>
                </a:solidFill>
              </a:rPr>
              <a:pPr>
                <a:defRPr/>
              </a:pPr>
              <a:t>‹#›</a:t>
            </a:fld>
            <a:endParaRPr lang="en-US" altLang="zh-CN" dirty="0">
              <a:solidFill>
                <a:srgbClr val="000000"/>
              </a:solidFill>
            </a:endParaRPr>
          </a:p>
        </p:txBody>
      </p:sp>
    </p:spTree>
    <p:extLst>
      <p:ext uri="{BB962C8B-B14F-4D97-AF65-F5344CB8AC3E}">
        <p14:creationId xmlns:p14="http://schemas.microsoft.com/office/powerpoint/2010/main" val="1396513530"/>
      </p:ext>
    </p:extLst>
  </p:cSld>
  <p:clrMapOvr>
    <a:masterClrMapping/>
  </p:clrMapOvr>
  <p:transition spd="med">
    <p:randomBar dir="vert"/>
  </p:transition>
</p:sldLayout>
</file>

<file path=ppt/slideLayouts/slideLayout7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E4F2D88-0358-564A-A6CD-92C4818A1B1F}" type="slidenum">
              <a:rPr lang="zh-CN" altLang="en-US" smtClean="0">
                <a:solidFill>
                  <a:srgbClr val="000000"/>
                </a:solidFill>
              </a:rPr>
              <a:pPr>
                <a:defRPr/>
              </a:pPr>
              <a:t>‹#›</a:t>
            </a:fld>
            <a:endParaRPr lang="en-US" altLang="zh-CN" dirty="0">
              <a:solidFill>
                <a:srgbClr val="000000"/>
              </a:solidFill>
            </a:endParaRPr>
          </a:p>
        </p:txBody>
      </p:sp>
    </p:spTree>
    <p:extLst>
      <p:ext uri="{BB962C8B-B14F-4D97-AF65-F5344CB8AC3E}">
        <p14:creationId xmlns:p14="http://schemas.microsoft.com/office/powerpoint/2010/main" val="1917981828"/>
      </p:ext>
    </p:extLst>
  </p:cSld>
  <p:clrMapOvr>
    <a:masterClrMapping/>
  </p:clrMapOvr>
  <p:transition spd="med">
    <p:randomBar dir="vert"/>
  </p:transition>
</p:sldLayout>
</file>

<file path=ppt/slideLayouts/slideLayout7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6F20DA2-7EC5-604F-88F0-985897E86130}" type="slidenum">
              <a:rPr lang="zh-CN" altLang="en-US" smtClean="0">
                <a:solidFill>
                  <a:srgbClr val="000000"/>
                </a:solidFill>
              </a:rPr>
              <a:pPr>
                <a:defRPr/>
              </a:pPr>
              <a:t>‹#›</a:t>
            </a:fld>
            <a:endParaRPr lang="en-US" altLang="zh-CN" dirty="0">
              <a:solidFill>
                <a:srgbClr val="000000"/>
              </a:solidFill>
            </a:endParaRPr>
          </a:p>
        </p:txBody>
      </p:sp>
    </p:spTree>
    <p:extLst>
      <p:ext uri="{BB962C8B-B14F-4D97-AF65-F5344CB8AC3E}">
        <p14:creationId xmlns:p14="http://schemas.microsoft.com/office/powerpoint/2010/main" val="2326436126"/>
      </p:ext>
    </p:extLst>
  </p:cSld>
  <p:clrMapOvr>
    <a:masterClrMapping/>
  </p:clrMapOvr>
  <p:transition spd="med">
    <p:randomBar dir="vert"/>
  </p:transition>
</p:sldLayout>
</file>

<file path=ppt/slideLayouts/slideLayout7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0C1CFB4-ED2C-D04D-9DA8-396A57ECBE0A}" type="slidenum">
              <a:rPr lang="zh-CN" altLang="en-US" smtClean="0">
                <a:solidFill>
                  <a:srgbClr val="000000"/>
                </a:solidFill>
              </a:rPr>
              <a:pPr>
                <a:defRPr/>
              </a:pPr>
              <a:t>‹#›</a:t>
            </a:fld>
            <a:endParaRPr lang="en-US" altLang="zh-CN" dirty="0">
              <a:solidFill>
                <a:srgbClr val="000000"/>
              </a:solidFill>
            </a:endParaRPr>
          </a:p>
        </p:txBody>
      </p:sp>
    </p:spTree>
    <p:extLst>
      <p:ext uri="{BB962C8B-B14F-4D97-AF65-F5344CB8AC3E}">
        <p14:creationId xmlns:p14="http://schemas.microsoft.com/office/powerpoint/2010/main" val="341027948"/>
      </p:ext>
    </p:extLst>
  </p:cSld>
  <p:clrMapOvr>
    <a:masterClrMapping/>
  </p:clrMapOvr>
  <p:transition spd="med">
    <p:randomBar dir="vert"/>
  </p:transition>
</p:sldLayout>
</file>

<file path=ppt/slideLayouts/slideLayout7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2ADC5ED-C53E-164A-9ACC-65224F717807}" type="slidenum">
              <a:rPr lang="zh-CN" altLang="en-US" smtClean="0">
                <a:solidFill>
                  <a:srgbClr val="000000"/>
                </a:solidFill>
              </a:rPr>
              <a:pPr>
                <a:defRPr/>
              </a:pPr>
              <a:t>‹#›</a:t>
            </a:fld>
            <a:endParaRPr lang="en-US" altLang="zh-CN" dirty="0">
              <a:solidFill>
                <a:srgbClr val="000000"/>
              </a:solidFill>
            </a:endParaRPr>
          </a:p>
        </p:txBody>
      </p:sp>
    </p:spTree>
    <p:extLst>
      <p:ext uri="{BB962C8B-B14F-4D97-AF65-F5344CB8AC3E}">
        <p14:creationId xmlns:p14="http://schemas.microsoft.com/office/powerpoint/2010/main" val="1702565129"/>
      </p:ext>
    </p:extLst>
  </p:cSld>
  <p:clrMapOvr>
    <a:masterClrMapping/>
  </p:clrMapOvr>
  <p:transition spd="med">
    <p:randomBar dir="vert"/>
  </p:transition>
</p:sldLayout>
</file>

<file path=ppt/slideLayouts/slideLayout7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6E56EA0-8522-CE4F-AACE-F92606BD9B17}" type="slidenum">
              <a:rPr lang="zh-CN" altLang="en-US" smtClean="0">
                <a:solidFill>
                  <a:srgbClr val="000000"/>
                </a:solidFill>
              </a:rPr>
              <a:pPr>
                <a:defRPr/>
              </a:pPr>
              <a:t>‹#›</a:t>
            </a:fld>
            <a:endParaRPr lang="en-US" altLang="zh-CN" dirty="0">
              <a:solidFill>
                <a:srgbClr val="000000"/>
              </a:solidFill>
            </a:endParaRPr>
          </a:p>
        </p:txBody>
      </p:sp>
    </p:spTree>
    <p:extLst>
      <p:ext uri="{BB962C8B-B14F-4D97-AF65-F5344CB8AC3E}">
        <p14:creationId xmlns:p14="http://schemas.microsoft.com/office/powerpoint/2010/main" val="4023435672"/>
      </p:ext>
    </p:extLst>
  </p:cSld>
  <p:clrMapOvr>
    <a:masterClrMapping/>
  </p:clrMapOvr>
  <p:transition spd="med">
    <p:randomBar dir="vert"/>
  </p:transition>
</p:sldLayout>
</file>

<file path=ppt/slideLayouts/slideLayout7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15EBF5E-A005-F64D-A2D0-27E5B7E0EFBE}" type="slidenum">
              <a:rPr lang="zh-CN" altLang="en-US" smtClean="0">
                <a:solidFill>
                  <a:srgbClr val="000000"/>
                </a:solidFill>
              </a:rPr>
              <a:pPr>
                <a:defRPr/>
              </a:pPr>
              <a:t>‹#›</a:t>
            </a:fld>
            <a:endParaRPr lang="en-US" altLang="zh-CN" dirty="0">
              <a:solidFill>
                <a:srgbClr val="000000"/>
              </a:solidFill>
            </a:endParaRPr>
          </a:p>
        </p:txBody>
      </p:sp>
    </p:spTree>
    <p:extLst>
      <p:ext uri="{BB962C8B-B14F-4D97-AF65-F5344CB8AC3E}">
        <p14:creationId xmlns:p14="http://schemas.microsoft.com/office/powerpoint/2010/main" val="1910762424"/>
      </p:ext>
    </p:extLst>
  </p:cSld>
  <p:clrMapOvr>
    <a:masterClrMapping/>
  </p:clrMapOvr>
  <p:transition spd="med">
    <p:randomBar dir="vert"/>
  </p:transition>
</p:sldLayout>
</file>

<file path=ppt/slideLayouts/slideLayout7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FBAE59B-BAB5-2049-BC18-EC4F0067015E}" type="slidenum">
              <a:rPr lang="zh-CN" altLang="en-US" smtClean="0">
                <a:solidFill>
                  <a:srgbClr val="000000"/>
                </a:solidFill>
              </a:rPr>
              <a:pPr>
                <a:defRPr/>
              </a:pPr>
              <a:t>‹#›</a:t>
            </a:fld>
            <a:endParaRPr lang="en-US" altLang="zh-CN" dirty="0">
              <a:solidFill>
                <a:srgbClr val="000000"/>
              </a:solidFill>
            </a:endParaRPr>
          </a:p>
        </p:txBody>
      </p:sp>
    </p:spTree>
    <p:extLst>
      <p:ext uri="{BB962C8B-B14F-4D97-AF65-F5344CB8AC3E}">
        <p14:creationId xmlns:p14="http://schemas.microsoft.com/office/powerpoint/2010/main" val="4170666000"/>
      </p:ext>
    </p:extLst>
  </p:cSld>
  <p:clrMapOvr>
    <a:masterClrMapping/>
  </p:clrMapOvr>
  <p:transition spd="med">
    <p:randomBar dir="vert"/>
  </p:transition>
</p:sldLayout>
</file>

<file path=ppt/slideLayouts/slideLayout7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5CAC1F7-B0C1-AB45-99E6-4EA2FA61B429}" type="slidenum">
              <a:rPr lang="zh-CN" altLang="en-US" smtClean="0">
                <a:solidFill>
                  <a:srgbClr val="000000"/>
                </a:solidFill>
              </a:rPr>
              <a:pPr>
                <a:defRPr/>
              </a:pPr>
              <a:t>‹#›</a:t>
            </a:fld>
            <a:endParaRPr lang="en-US" altLang="zh-CN" dirty="0">
              <a:solidFill>
                <a:srgbClr val="000000"/>
              </a:solidFill>
            </a:endParaRPr>
          </a:p>
        </p:txBody>
      </p:sp>
    </p:spTree>
    <p:extLst>
      <p:ext uri="{BB962C8B-B14F-4D97-AF65-F5344CB8AC3E}">
        <p14:creationId xmlns:p14="http://schemas.microsoft.com/office/powerpoint/2010/main" val="2637693473"/>
      </p:ext>
    </p:extLst>
  </p:cSld>
  <p:clrMapOvr>
    <a:masterClrMapping/>
  </p:clrMapOvr>
  <p:transition spd="med">
    <p:randomBar dir="vert"/>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3F26003C-001A-1347-93DD-5E890E62839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696750630"/>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7BD4F13-7942-444B-B4B4-922B45760382}" type="slidenum">
              <a:rPr lang="zh-CN" altLang="en-US" smtClean="0">
                <a:solidFill>
                  <a:srgbClr val="000000"/>
                </a:solidFill>
              </a:rPr>
              <a:pPr>
                <a:defRPr/>
              </a:pPr>
              <a:t>‹#›</a:t>
            </a:fld>
            <a:endParaRPr lang="en-US" altLang="zh-CN" dirty="0">
              <a:solidFill>
                <a:srgbClr val="000000"/>
              </a:solidFill>
            </a:endParaRPr>
          </a:p>
        </p:txBody>
      </p:sp>
    </p:spTree>
    <p:extLst>
      <p:ext uri="{BB962C8B-B14F-4D97-AF65-F5344CB8AC3E}">
        <p14:creationId xmlns:p14="http://schemas.microsoft.com/office/powerpoint/2010/main" val="861238238"/>
      </p:ext>
    </p:extLst>
  </p:cSld>
  <p:clrMapOvr>
    <a:masterClrMapping/>
  </p:clrMapOvr>
  <p:transition spd="med">
    <p:randomBar dir="vert"/>
  </p:transition>
</p:sldLayout>
</file>

<file path=ppt/slideLayouts/slideLayout76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52400" y="1981200"/>
            <a:ext cx="1676400" cy="4876800"/>
            <a:chOff x="96" y="1248"/>
            <a:chExt cx="1056" cy="3072"/>
          </a:xfrm>
        </p:grpSpPr>
        <p:sp>
          <p:nvSpPr>
            <p:cNvPr id="5" name="Rectangle 3"/>
            <p:cNvSpPr>
              <a:spLocks noChangeArrowheads="1"/>
            </p:cNvSpPr>
            <p:nvPr/>
          </p:nvSpPr>
          <p:spPr bwMode="auto">
            <a:xfrm>
              <a:off x="288" y="1248"/>
              <a:ext cx="672" cy="307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6" name="Oval 4"/>
            <p:cNvSpPr>
              <a:spLocks noChangeArrowheads="1"/>
            </p:cNvSpPr>
            <p:nvPr/>
          </p:nvSpPr>
          <p:spPr bwMode="auto">
            <a:xfrm>
              <a:off x="192" y="1248"/>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 name="Oval 5"/>
            <p:cNvSpPr>
              <a:spLocks noChangeArrowheads="1"/>
            </p:cNvSpPr>
            <p:nvPr/>
          </p:nvSpPr>
          <p:spPr bwMode="auto">
            <a:xfrm>
              <a:off x="528" y="1344"/>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8" name="Oval 6"/>
            <p:cNvSpPr>
              <a:spLocks noChangeArrowheads="1"/>
            </p:cNvSpPr>
            <p:nvPr/>
          </p:nvSpPr>
          <p:spPr bwMode="auto">
            <a:xfrm>
              <a:off x="336" y="1584"/>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9" name="Oval 7"/>
            <p:cNvSpPr>
              <a:spLocks noChangeArrowheads="1"/>
            </p:cNvSpPr>
            <p:nvPr/>
          </p:nvSpPr>
          <p:spPr bwMode="auto">
            <a:xfrm>
              <a:off x="624" y="1248"/>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10" name="Oval 8"/>
            <p:cNvSpPr>
              <a:spLocks noChangeArrowheads="1"/>
            </p:cNvSpPr>
            <p:nvPr/>
          </p:nvSpPr>
          <p:spPr bwMode="auto">
            <a:xfrm>
              <a:off x="288" y="1296"/>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11" name="Oval 9"/>
            <p:cNvSpPr>
              <a:spLocks noChangeArrowheads="1"/>
            </p:cNvSpPr>
            <p:nvPr/>
          </p:nvSpPr>
          <p:spPr bwMode="auto">
            <a:xfrm>
              <a:off x="240" y="2880"/>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12" name="Oval 10"/>
            <p:cNvSpPr>
              <a:spLocks noChangeArrowheads="1"/>
            </p:cNvSpPr>
            <p:nvPr/>
          </p:nvSpPr>
          <p:spPr bwMode="auto">
            <a:xfrm>
              <a:off x="768" y="1536"/>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13" name="Oval 11"/>
            <p:cNvSpPr>
              <a:spLocks noChangeArrowheads="1"/>
            </p:cNvSpPr>
            <p:nvPr/>
          </p:nvSpPr>
          <p:spPr bwMode="auto">
            <a:xfrm>
              <a:off x="528" y="1728"/>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14" name="Oval 12"/>
            <p:cNvSpPr>
              <a:spLocks noChangeArrowheads="1"/>
            </p:cNvSpPr>
            <p:nvPr/>
          </p:nvSpPr>
          <p:spPr bwMode="auto">
            <a:xfrm>
              <a:off x="576" y="1968"/>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15" name="Oval 13"/>
            <p:cNvSpPr>
              <a:spLocks noChangeArrowheads="1"/>
            </p:cNvSpPr>
            <p:nvPr/>
          </p:nvSpPr>
          <p:spPr bwMode="auto">
            <a:xfrm>
              <a:off x="384" y="1968"/>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16" name="Oval 14"/>
            <p:cNvSpPr>
              <a:spLocks noChangeArrowheads="1"/>
            </p:cNvSpPr>
            <p:nvPr/>
          </p:nvSpPr>
          <p:spPr bwMode="auto">
            <a:xfrm>
              <a:off x="192" y="1776"/>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17" name="Oval 15"/>
            <p:cNvSpPr>
              <a:spLocks noChangeArrowheads="1"/>
            </p:cNvSpPr>
            <p:nvPr/>
          </p:nvSpPr>
          <p:spPr bwMode="auto">
            <a:xfrm>
              <a:off x="240" y="2304"/>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18" name="Oval 16"/>
            <p:cNvSpPr>
              <a:spLocks noChangeArrowheads="1"/>
            </p:cNvSpPr>
            <p:nvPr/>
          </p:nvSpPr>
          <p:spPr bwMode="auto">
            <a:xfrm>
              <a:off x="576" y="2304"/>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19" name="Oval 17"/>
            <p:cNvSpPr>
              <a:spLocks noChangeArrowheads="1"/>
            </p:cNvSpPr>
            <p:nvPr/>
          </p:nvSpPr>
          <p:spPr bwMode="auto">
            <a:xfrm>
              <a:off x="432" y="2256"/>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20" name="Oval 18"/>
            <p:cNvSpPr>
              <a:spLocks noChangeArrowheads="1"/>
            </p:cNvSpPr>
            <p:nvPr/>
          </p:nvSpPr>
          <p:spPr bwMode="auto">
            <a:xfrm>
              <a:off x="336" y="2688"/>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21" name="Oval 19"/>
            <p:cNvSpPr>
              <a:spLocks noChangeArrowheads="1"/>
            </p:cNvSpPr>
            <p:nvPr/>
          </p:nvSpPr>
          <p:spPr bwMode="auto">
            <a:xfrm>
              <a:off x="816" y="2208"/>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22" name="Oval 20"/>
            <p:cNvSpPr>
              <a:spLocks noChangeArrowheads="1"/>
            </p:cNvSpPr>
            <p:nvPr/>
          </p:nvSpPr>
          <p:spPr bwMode="auto">
            <a:xfrm>
              <a:off x="672" y="2688"/>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23" name="Oval 21"/>
            <p:cNvSpPr>
              <a:spLocks noChangeArrowheads="1"/>
            </p:cNvSpPr>
            <p:nvPr/>
          </p:nvSpPr>
          <p:spPr bwMode="auto">
            <a:xfrm>
              <a:off x="528" y="2928"/>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24" name="Oval 22"/>
            <p:cNvSpPr>
              <a:spLocks noChangeArrowheads="1"/>
            </p:cNvSpPr>
            <p:nvPr/>
          </p:nvSpPr>
          <p:spPr bwMode="auto">
            <a:xfrm>
              <a:off x="720" y="2352"/>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25" name="Oval 23"/>
            <p:cNvSpPr>
              <a:spLocks noChangeArrowheads="1"/>
            </p:cNvSpPr>
            <p:nvPr/>
          </p:nvSpPr>
          <p:spPr bwMode="auto">
            <a:xfrm>
              <a:off x="192" y="2544"/>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26" name="Oval 24"/>
            <p:cNvSpPr>
              <a:spLocks noChangeArrowheads="1"/>
            </p:cNvSpPr>
            <p:nvPr/>
          </p:nvSpPr>
          <p:spPr bwMode="auto">
            <a:xfrm>
              <a:off x="768" y="1872"/>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27" name="Oval 25"/>
            <p:cNvSpPr>
              <a:spLocks noChangeArrowheads="1"/>
            </p:cNvSpPr>
            <p:nvPr/>
          </p:nvSpPr>
          <p:spPr bwMode="auto">
            <a:xfrm>
              <a:off x="144" y="1968"/>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28" name="Oval 26"/>
            <p:cNvSpPr>
              <a:spLocks noChangeArrowheads="1"/>
            </p:cNvSpPr>
            <p:nvPr/>
          </p:nvSpPr>
          <p:spPr bwMode="auto">
            <a:xfrm>
              <a:off x="624" y="3072"/>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29" name="Oval 27"/>
            <p:cNvSpPr>
              <a:spLocks noChangeArrowheads="1"/>
            </p:cNvSpPr>
            <p:nvPr/>
          </p:nvSpPr>
          <p:spPr bwMode="auto">
            <a:xfrm>
              <a:off x="240" y="3264"/>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30" name="Oval 28"/>
            <p:cNvSpPr>
              <a:spLocks noChangeArrowheads="1"/>
            </p:cNvSpPr>
            <p:nvPr/>
          </p:nvSpPr>
          <p:spPr bwMode="auto">
            <a:xfrm>
              <a:off x="384" y="3264"/>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31" name="Oval 29"/>
            <p:cNvSpPr>
              <a:spLocks noChangeArrowheads="1"/>
            </p:cNvSpPr>
            <p:nvPr/>
          </p:nvSpPr>
          <p:spPr bwMode="auto">
            <a:xfrm>
              <a:off x="336" y="3120"/>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32" name="Oval 30"/>
            <p:cNvSpPr>
              <a:spLocks noChangeArrowheads="1"/>
            </p:cNvSpPr>
            <p:nvPr/>
          </p:nvSpPr>
          <p:spPr bwMode="auto">
            <a:xfrm>
              <a:off x="768" y="3264"/>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33" name="Oval 31"/>
            <p:cNvSpPr>
              <a:spLocks noChangeArrowheads="1"/>
            </p:cNvSpPr>
            <p:nvPr/>
          </p:nvSpPr>
          <p:spPr bwMode="auto">
            <a:xfrm>
              <a:off x="240" y="3696"/>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34" name="Oval 32"/>
            <p:cNvSpPr>
              <a:spLocks noChangeArrowheads="1"/>
            </p:cNvSpPr>
            <p:nvPr/>
          </p:nvSpPr>
          <p:spPr bwMode="auto">
            <a:xfrm>
              <a:off x="288" y="3600"/>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35" name="Oval 33"/>
            <p:cNvSpPr>
              <a:spLocks noChangeArrowheads="1"/>
            </p:cNvSpPr>
            <p:nvPr/>
          </p:nvSpPr>
          <p:spPr bwMode="auto">
            <a:xfrm>
              <a:off x="576" y="3408"/>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36" name="Oval 34"/>
            <p:cNvSpPr>
              <a:spLocks noChangeArrowheads="1"/>
            </p:cNvSpPr>
            <p:nvPr/>
          </p:nvSpPr>
          <p:spPr bwMode="auto">
            <a:xfrm>
              <a:off x="528" y="3648"/>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37" name="Oval 35"/>
            <p:cNvSpPr>
              <a:spLocks noChangeArrowheads="1"/>
            </p:cNvSpPr>
            <p:nvPr/>
          </p:nvSpPr>
          <p:spPr bwMode="auto">
            <a:xfrm>
              <a:off x="672" y="3600"/>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38" name="Oval 36"/>
            <p:cNvSpPr>
              <a:spLocks noChangeArrowheads="1"/>
            </p:cNvSpPr>
            <p:nvPr/>
          </p:nvSpPr>
          <p:spPr bwMode="auto">
            <a:xfrm>
              <a:off x="384" y="3936"/>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39" name="Oval 37"/>
            <p:cNvSpPr>
              <a:spLocks noChangeArrowheads="1"/>
            </p:cNvSpPr>
            <p:nvPr/>
          </p:nvSpPr>
          <p:spPr bwMode="auto">
            <a:xfrm>
              <a:off x="576" y="3889"/>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40" name="Oval 38"/>
            <p:cNvSpPr>
              <a:spLocks noChangeArrowheads="1"/>
            </p:cNvSpPr>
            <p:nvPr/>
          </p:nvSpPr>
          <p:spPr bwMode="auto">
            <a:xfrm>
              <a:off x="816" y="4031"/>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41" name="Oval 39"/>
            <p:cNvSpPr>
              <a:spLocks noChangeArrowheads="1"/>
            </p:cNvSpPr>
            <p:nvPr/>
          </p:nvSpPr>
          <p:spPr bwMode="auto">
            <a:xfrm>
              <a:off x="480" y="4032"/>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42" name="Oval 40"/>
            <p:cNvSpPr>
              <a:spLocks noChangeArrowheads="1"/>
            </p:cNvSpPr>
            <p:nvPr/>
          </p:nvSpPr>
          <p:spPr bwMode="auto">
            <a:xfrm>
              <a:off x="144" y="4032"/>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43" name="Oval 41"/>
            <p:cNvSpPr>
              <a:spLocks noChangeArrowheads="1"/>
            </p:cNvSpPr>
            <p:nvPr/>
          </p:nvSpPr>
          <p:spPr bwMode="auto">
            <a:xfrm>
              <a:off x="528" y="2592"/>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44" name="Oval 42"/>
            <p:cNvSpPr>
              <a:spLocks noChangeArrowheads="1"/>
            </p:cNvSpPr>
            <p:nvPr/>
          </p:nvSpPr>
          <p:spPr bwMode="auto">
            <a:xfrm>
              <a:off x="720" y="1344"/>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45" name="Oval 43"/>
            <p:cNvSpPr>
              <a:spLocks noChangeArrowheads="1"/>
            </p:cNvSpPr>
            <p:nvPr/>
          </p:nvSpPr>
          <p:spPr bwMode="auto">
            <a:xfrm>
              <a:off x="96" y="1584"/>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46" name="Oval 44"/>
            <p:cNvSpPr>
              <a:spLocks noChangeArrowheads="1"/>
            </p:cNvSpPr>
            <p:nvPr/>
          </p:nvSpPr>
          <p:spPr bwMode="auto">
            <a:xfrm>
              <a:off x="864" y="2832"/>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47" name="Oval 45"/>
            <p:cNvSpPr>
              <a:spLocks noChangeArrowheads="1"/>
            </p:cNvSpPr>
            <p:nvPr/>
          </p:nvSpPr>
          <p:spPr bwMode="auto">
            <a:xfrm>
              <a:off x="864" y="1680"/>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48" name="Oval 46"/>
            <p:cNvSpPr>
              <a:spLocks noChangeArrowheads="1"/>
            </p:cNvSpPr>
            <p:nvPr/>
          </p:nvSpPr>
          <p:spPr bwMode="auto">
            <a:xfrm>
              <a:off x="864" y="3168"/>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49" name="Oval 47"/>
            <p:cNvSpPr>
              <a:spLocks noChangeArrowheads="1"/>
            </p:cNvSpPr>
            <p:nvPr/>
          </p:nvSpPr>
          <p:spPr bwMode="auto">
            <a:xfrm>
              <a:off x="864" y="3696"/>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50" name="Oval 48"/>
            <p:cNvSpPr>
              <a:spLocks noChangeArrowheads="1"/>
            </p:cNvSpPr>
            <p:nvPr/>
          </p:nvSpPr>
          <p:spPr bwMode="auto">
            <a:xfrm>
              <a:off x="528" y="1584"/>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grpSp>
      <p:sp>
        <p:nvSpPr>
          <p:cNvPr id="51" name="Rectangle 49"/>
          <p:cNvSpPr>
            <a:spLocks noChangeArrowheads="1"/>
          </p:cNvSpPr>
          <p:nvPr/>
        </p:nvSpPr>
        <p:spPr bwMode="auto">
          <a:xfrm>
            <a:off x="1905000" y="1982788"/>
            <a:ext cx="7010400" cy="4875212"/>
          </a:xfrm>
          <a:prstGeom prst="rect">
            <a:avLst/>
          </a:prstGeom>
          <a:solidFill>
            <a:srgbClr val="70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kumimoji="1" lang="en-US" sz="2400" b="1" i="0" dirty="0">
              <a:solidFill>
                <a:srgbClr val="FFCC99"/>
              </a:solidFill>
              <a:latin typeface="Times New Roman" charset="0"/>
              <a:cs typeface="Arial" panose="020B0604020202020204" pitchFamily="34" charset="0"/>
            </a:endParaRPr>
          </a:p>
        </p:txBody>
      </p:sp>
      <p:sp>
        <p:nvSpPr>
          <p:cNvPr id="52" name="Rectangle 50"/>
          <p:cNvSpPr>
            <a:spLocks noChangeArrowheads="1"/>
          </p:cNvSpPr>
          <p:nvPr/>
        </p:nvSpPr>
        <p:spPr bwMode="auto">
          <a:xfrm>
            <a:off x="152400" y="1295400"/>
            <a:ext cx="8763000" cy="15240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kumimoji="1" lang="en-US" sz="2400" b="1" i="0" dirty="0">
              <a:solidFill>
                <a:srgbClr val="FFCC99"/>
              </a:solidFill>
              <a:latin typeface="Times New Roman" charset="0"/>
              <a:cs typeface="Arial" panose="020B0604020202020204" pitchFamily="34" charset="0"/>
            </a:endParaRPr>
          </a:p>
        </p:txBody>
      </p:sp>
      <p:sp>
        <p:nvSpPr>
          <p:cNvPr id="53" name="Rectangle 51"/>
          <p:cNvSpPr>
            <a:spLocks noChangeArrowheads="1"/>
          </p:cNvSpPr>
          <p:nvPr/>
        </p:nvSpPr>
        <p:spPr bwMode="auto">
          <a:xfrm>
            <a:off x="457200" y="457200"/>
            <a:ext cx="1066800" cy="1219200"/>
          </a:xfrm>
          <a:prstGeom prst="rect">
            <a:avLst/>
          </a:prstGeom>
          <a:solidFill>
            <a:srgbClr val="70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grpSp>
        <p:nvGrpSpPr>
          <p:cNvPr id="54" name="Group 52"/>
          <p:cNvGrpSpPr>
            <a:grpSpLocks/>
          </p:cNvGrpSpPr>
          <p:nvPr/>
        </p:nvGrpSpPr>
        <p:grpSpPr bwMode="auto">
          <a:xfrm>
            <a:off x="150813" y="230188"/>
            <a:ext cx="1600200" cy="1598612"/>
            <a:chOff x="95" y="145"/>
            <a:chExt cx="1008" cy="1007"/>
          </a:xfrm>
        </p:grpSpPr>
        <p:sp>
          <p:nvSpPr>
            <p:cNvPr id="55" name="Oval 53"/>
            <p:cNvSpPr>
              <a:spLocks noChangeArrowheads="1"/>
            </p:cNvSpPr>
            <p:nvPr/>
          </p:nvSpPr>
          <p:spPr bwMode="auto">
            <a:xfrm>
              <a:off x="431" y="289"/>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56" name="Oval 54"/>
            <p:cNvSpPr>
              <a:spLocks noChangeArrowheads="1"/>
            </p:cNvSpPr>
            <p:nvPr/>
          </p:nvSpPr>
          <p:spPr bwMode="auto">
            <a:xfrm>
              <a:off x="527" y="625"/>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57" name="Oval 55"/>
            <p:cNvSpPr>
              <a:spLocks noChangeArrowheads="1"/>
            </p:cNvSpPr>
            <p:nvPr/>
          </p:nvSpPr>
          <p:spPr bwMode="auto">
            <a:xfrm>
              <a:off x="815" y="674"/>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58" name="Oval 56"/>
            <p:cNvSpPr>
              <a:spLocks noChangeArrowheads="1"/>
            </p:cNvSpPr>
            <p:nvPr/>
          </p:nvSpPr>
          <p:spPr bwMode="auto">
            <a:xfrm>
              <a:off x="863" y="291"/>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59" name="Oval 57"/>
            <p:cNvSpPr>
              <a:spLocks noChangeArrowheads="1"/>
            </p:cNvSpPr>
            <p:nvPr/>
          </p:nvSpPr>
          <p:spPr bwMode="auto">
            <a:xfrm>
              <a:off x="338" y="816"/>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60" name="Oval 58"/>
            <p:cNvSpPr>
              <a:spLocks noChangeArrowheads="1"/>
            </p:cNvSpPr>
            <p:nvPr/>
          </p:nvSpPr>
          <p:spPr bwMode="auto">
            <a:xfrm>
              <a:off x="770" y="912"/>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61" name="Oval 59"/>
            <p:cNvSpPr>
              <a:spLocks noChangeArrowheads="1"/>
            </p:cNvSpPr>
            <p:nvPr/>
          </p:nvSpPr>
          <p:spPr bwMode="auto">
            <a:xfrm>
              <a:off x="335" y="576"/>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62" name="Oval 60"/>
            <p:cNvSpPr>
              <a:spLocks noChangeArrowheads="1"/>
            </p:cNvSpPr>
            <p:nvPr/>
          </p:nvSpPr>
          <p:spPr bwMode="auto">
            <a:xfrm>
              <a:off x="671" y="768"/>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63" name="Oval 61"/>
            <p:cNvSpPr>
              <a:spLocks noChangeArrowheads="1"/>
            </p:cNvSpPr>
            <p:nvPr/>
          </p:nvSpPr>
          <p:spPr bwMode="auto">
            <a:xfrm>
              <a:off x="431" y="912"/>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64" name="Oval 62"/>
            <p:cNvSpPr>
              <a:spLocks noChangeArrowheads="1"/>
            </p:cNvSpPr>
            <p:nvPr/>
          </p:nvSpPr>
          <p:spPr bwMode="auto">
            <a:xfrm>
              <a:off x="623" y="337"/>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65" name="Oval 63"/>
            <p:cNvSpPr>
              <a:spLocks noChangeArrowheads="1"/>
            </p:cNvSpPr>
            <p:nvPr/>
          </p:nvSpPr>
          <p:spPr bwMode="auto">
            <a:xfrm>
              <a:off x="719" y="433"/>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66" name="Oval 64"/>
            <p:cNvSpPr>
              <a:spLocks noChangeArrowheads="1"/>
            </p:cNvSpPr>
            <p:nvPr/>
          </p:nvSpPr>
          <p:spPr bwMode="auto">
            <a:xfrm>
              <a:off x="383" y="481"/>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67" name="Oval 65"/>
            <p:cNvSpPr>
              <a:spLocks noChangeArrowheads="1"/>
            </p:cNvSpPr>
            <p:nvPr/>
          </p:nvSpPr>
          <p:spPr bwMode="auto">
            <a:xfrm>
              <a:off x="191" y="673"/>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68" name="Oval 66"/>
            <p:cNvSpPr>
              <a:spLocks noChangeArrowheads="1"/>
            </p:cNvSpPr>
            <p:nvPr/>
          </p:nvSpPr>
          <p:spPr bwMode="auto">
            <a:xfrm>
              <a:off x="143" y="385"/>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69" name="Oval 67"/>
            <p:cNvSpPr>
              <a:spLocks noChangeArrowheads="1"/>
            </p:cNvSpPr>
            <p:nvPr/>
          </p:nvSpPr>
          <p:spPr bwMode="auto">
            <a:xfrm>
              <a:off x="95" y="817"/>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0" name="Oval 68"/>
            <p:cNvSpPr>
              <a:spLocks noChangeArrowheads="1"/>
            </p:cNvSpPr>
            <p:nvPr/>
          </p:nvSpPr>
          <p:spPr bwMode="auto">
            <a:xfrm>
              <a:off x="719" y="145"/>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1" name="Oval 69"/>
            <p:cNvSpPr>
              <a:spLocks noChangeArrowheads="1"/>
            </p:cNvSpPr>
            <p:nvPr/>
          </p:nvSpPr>
          <p:spPr bwMode="auto">
            <a:xfrm>
              <a:off x="239" y="193"/>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grpSp>
      <p:sp>
        <p:nvSpPr>
          <p:cNvPr id="72" name="Rectangle 70"/>
          <p:cNvSpPr>
            <a:spLocks noChangeArrowheads="1"/>
          </p:cNvSpPr>
          <p:nvPr/>
        </p:nvSpPr>
        <p:spPr bwMode="auto">
          <a:xfrm>
            <a:off x="304800" y="152400"/>
            <a:ext cx="1295400" cy="3048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3" name="Rectangle 71"/>
          <p:cNvSpPr>
            <a:spLocks noChangeArrowheads="1"/>
          </p:cNvSpPr>
          <p:nvPr/>
        </p:nvSpPr>
        <p:spPr bwMode="auto">
          <a:xfrm>
            <a:off x="76200" y="371475"/>
            <a:ext cx="381000" cy="648652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4" name="Rectangle 72"/>
          <p:cNvSpPr>
            <a:spLocks noChangeArrowheads="1"/>
          </p:cNvSpPr>
          <p:nvPr/>
        </p:nvSpPr>
        <p:spPr bwMode="auto">
          <a:xfrm>
            <a:off x="152400" y="1295400"/>
            <a:ext cx="304800" cy="15240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5" name="Rectangle 73"/>
          <p:cNvSpPr>
            <a:spLocks noChangeArrowheads="1"/>
          </p:cNvSpPr>
          <p:nvPr/>
        </p:nvSpPr>
        <p:spPr bwMode="auto">
          <a:xfrm>
            <a:off x="304800" y="1676400"/>
            <a:ext cx="1295400" cy="2921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6" name="Rectangle 74"/>
          <p:cNvSpPr>
            <a:spLocks noChangeArrowheads="1"/>
          </p:cNvSpPr>
          <p:nvPr/>
        </p:nvSpPr>
        <p:spPr bwMode="auto">
          <a:xfrm>
            <a:off x="1524000" y="304800"/>
            <a:ext cx="381000" cy="657542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 name="Rectangle 75"/>
          <p:cNvSpPr>
            <a:spLocks noChangeArrowheads="1"/>
          </p:cNvSpPr>
          <p:nvPr/>
        </p:nvSpPr>
        <p:spPr bwMode="auto">
          <a:xfrm>
            <a:off x="1524000" y="1295400"/>
            <a:ext cx="685800" cy="15240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8" name="Rectangle 78"/>
          <p:cNvSpPr>
            <a:spLocks noChangeArrowheads="1"/>
          </p:cNvSpPr>
          <p:nvPr/>
        </p:nvSpPr>
        <p:spPr bwMode="auto">
          <a:xfrm>
            <a:off x="2286000" y="6029325"/>
            <a:ext cx="222250" cy="827088"/>
          </a:xfrm>
          <a:prstGeom prst="rect">
            <a:avLst/>
          </a:prstGeom>
          <a:solidFill>
            <a:srgbClr val="B2B2B2">
              <a:alpha val="50195"/>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kumimoji="1" lang="en-US" sz="2400" b="1" i="0" dirty="0">
              <a:solidFill>
                <a:srgbClr val="FFCC99"/>
              </a:solidFill>
              <a:latin typeface="Times New Roman" charset="0"/>
              <a:cs typeface="Arial" panose="020B0604020202020204" pitchFamily="34" charset="0"/>
            </a:endParaRPr>
          </a:p>
        </p:txBody>
      </p:sp>
      <p:sp>
        <p:nvSpPr>
          <p:cNvPr id="181324" name="Rectangle 76"/>
          <p:cNvSpPr>
            <a:spLocks noGrp="1" noChangeArrowheads="1"/>
          </p:cNvSpPr>
          <p:nvPr>
            <p:ph type="ctrTitle" sz="quarter"/>
          </p:nvPr>
        </p:nvSpPr>
        <p:spPr>
          <a:xfrm>
            <a:off x="1480120" y="381000"/>
            <a:ext cx="7663880" cy="1143000"/>
          </a:xfrm>
        </p:spPr>
        <p:txBody>
          <a:bodyPr/>
          <a:lstStyle>
            <a:lvl1pPr algn="ct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181325" name="Rectangle 77"/>
          <p:cNvSpPr>
            <a:spLocks noGrp="1" noChangeArrowheads="1"/>
          </p:cNvSpPr>
          <p:nvPr>
            <p:ph type="subTitle" sz="quarter" idx="1"/>
          </p:nvPr>
        </p:nvSpPr>
        <p:spPr>
          <a:xfrm>
            <a:off x="2123728" y="2286000"/>
            <a:ext cx="6696743" cy="1752600"/>
          </a:xfrm>
        </p:spPr>
        <p:txBody>
          <a:bodyPr/>
          <a:lstStyle>
            <a:lvl1pPr marL="0" indent="0">
              <a:buFont typeface="Wingdings" charset="2"/>
              <a:buNone/>
              <a:defRPr b="1" i="0">
                <a:solidFill>
                  <a:srgbClr val="000000"/>
                </a:solidFill>
                <a:latin typeface="Arial" panose="020B0604020202020204" pitchFamily="34" charset="0"/>
                <a:cs typeface="Arial" panose="020B0604020202020204" pitchFamily="34" charset="0"/>
              </a:defRPr>
            </a:lvl1pPr>
          </a:lstStyle>
          <a:p>
            <a:r>
              <a:rPr lang="en-US" dirty="0"/>
              <a:t>Click to edit Master subtitle style</a:t>
            </a:r>
          </a:p>
        </p:txBody>
      </p:sp>
      <p:sp>
        <p:nvSpPr>
          <p:cNvPr id="79" name="Rectangle 79"/>
          <p:cNvSpPr>
            <a:spLocks noGrp="1" noChangeArrowheads="1"/>
          </p:cNvSpPr>
          <p:nvPr>
            <p:ph type="dt" sz="quarter" idx="10"/>
          </p:nvPr>
        </p:nvSpPr>
        <p:spPr/>
        <p:txBody>
          <a:bodyPr/>
          <a:lstStyle>
            <a:lvl1pPr algn="ctr" eaLnBrk="0" hangingPunct="0">
              <a:defRPr b="1" i="0">
                <a:cs typeface="Arial" panose="020B0604020202020204" pitchFamily="34" charset="0"/>
              </a:defRPr>
            </a:lvl1pPr>
          </a:lstStyle>
          <a:p>
            <a:pPr>
              <a:defRPr/>
            </a:pPr>
            <a:endParaRPr lang="en-US" dirty="0"/>
          </a:p>
        </p:txBody>
      </p:sp>
      <p:sp>
        <p:nvSpPr>
          <p:cNvPr id="80" name="Rectangle 80"/>
          <p:cNvSpPr>
            <a:spLocks noGrp="1" noChangeArrowheads="1"/>
          </p:cNvSpPr>
          <p:nvPr>
            <p:ph type="ftr" sz="quarter" idx="11"/>
          </p:nvPr>
        </p:nvSpPr>
        <p:spPr/>
        <p:txBody>
          <a:bodyPr/>
          <a:lstStyle>
            <a:lvl1pPr eaLnBrk="0" hangingPunct="0">
              <a:defRPr b="1" i="0">
                <a:cs typeface="Arial" panose="020B0604020202020204" pitchFamily="34" charset="0"/>
              </a:defRPr>
            </a:lvl1pPr>
          </a:lstStyle>
          <a:p>
            <a:pPr>
              <a:defRPr/>
            </a:pPr>
            <a:endParaRPr lang="en-US" dirty="0"/>
          </a:p>
        </p:txBody>
      </p:sp>
      <p:sp>
        <p:nvSpPr>
          <p:cNvPr id="81" name="Rectangle 81"/>
          <p:cNvSpPr>
            <a:spLocks noGrp="1" noChangeArrowheads="1"/>
          </p:cNvSpPr>
          <p:nvPr>
            <p:ph type="sldNum" sz="quarter" idx="12"/>
          </p:nvPr>
        </p:nvSpPr>
        <p:spPr/>
        <p:txBody>
          <a:bodyPr/>
          <a:lstStyle>
            <a:lvl1pPr eaLnBrk="0" hangingPunct="0">
              <a:defRPr b="1" i="0">
                <a:cs typeface="Arial" panose="020B0604020202020204" pitchFamily="34" charset="0"/>
              </a:defRPr>
            </a:lvl1pPr>
          </a:lstStyle>
          <a:p>
            <a:pPr>
              <a:defRPr/>
            </a:pPr>
            <a:fld id="{CAD0C008-97B3-0342-A3CE-21CEC06ACF38}" type="slidenum">
              <a:rPr lang="en-US" smtClean="0"/>
              <a:pPr>
                <a:defRPr/>
              </a:pPr>
              <a:t>‹#›</a:t>
            </a:fld>
            <a:endParaRPr lang="en-US" dirty="0"/>
          </a:p>
        </p:txBody>
      </p:sp>
    </p:spTree>
    <p:extLst>
      <p:ext uri="{BB962C8B-B14F-4D97-AF65-F5344CB8AC3E}">
        <p14:creationId xmlns:p14="http://schemas.microsoft.com/office/powerpoint/2010/main" val="2877987235"/>
      </p:ext>
    </p:extLst>
  </p:cSld>
  <p:clrMapOvr>
    <a:masterClrMapping/>
  </p:clrMapOvr>
  <p:transition>
    <p:cut/>
  </p:transition>
</p:sldLayout>
</file>

<file path=ppt/slideLayouts/slideLayout7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78"/>
          <p:cNvSpPr>
            <a:spLocks noGrp="1" noChangeArrowheads="1"/>
          </p:cNvSpPr>
          <p:nvPr>
            <p:ph type="dt" sz="half" idx="10"/>
          </p:nvPr>
        </p:nvSpPr>
        <p:spPr/>
        <p:txBody>
          <a:bodyPr/>
          <a:lstStyle>
            <a:lvl1pPr algn="ctr" eaLnBrk="0" hangingPunct="0">
              <a:defRPr b="1" i="0">
                <a:cs typeface="Arial" panose="020B0604020202020204" pitchFamily="34" charset="0"/>
              </a:defRPr>
            </a:lvl1pPr>
          </a:lstStyle>
          <a:p>
            <a:pPr>
              <a:defRPr/>
            </a:pPr>
            <a:endParaRPr lang="en-US" dirty="0"/>
          </a:p>
        </p:txBody>
      </p:sp>
      <p:sp>
        <p:nvSpPr>
          <p:cNvPr id="5" name="Rectangle 79"/>
          <p:cNvSpPr>
            <a:spLocks noGrp="1" noChangeArrowheads="1"/>
          </p:cNvSpPr>
          <p:nvPr>
            <p:ph type="ftr" sz="quarter" idx="11"/>
          </p:nvPr>
        </p:nvSpPr>
        <p:spPr/>
        <p:txBody>
          <a:bodyPr/>
          <a:lstStyle>
            <a:lvl1pPr eaLnBrk="0" hangingPunct="0">
              <a:defRPr b="1" i="0">
                <a:cs typeface="Arial" panose="020B0604020202020204" pitchFamily="34" charset="0"/>
              </a:defRPr>
            </a:lvl1pPr>
          </a:lstStyle>
          <a:p>
            <a:pPr>
              <a:defRPr/>
            </a:pPr>
            <a:endParaRPr lang="en-US" dirty="0"/>
          </a:p>
        </p:txBody>
      </p:sp>
      <p:sp>
        <p:nvSpPr>
          <p:cNvPr id="6" name="Rectangle 80"/>
          <p:cNvSpPr>
            <a:spLocks noGrp="1" noChangeArrowheads="1"/>
          </p:cNvSpPr>
          <p:nvPr>
            <p:ph type="sldNum" sz="quarter" idx="12"/>
          </p:nvPr>
        </p:nvSpPr>
        <p:spPr/>
        <p:txBody>
          <a:bodyPr/>
          <a:lstStyle>
            <a:lvl1pPr eaLnBrk="0" hangingPunct="0">
              <a:defRPr b="1" i="0">
                <a:cs typeface="Arial" panose="020B0604020202020204" pitchFamily="34" charset="0"/>
              </a:defRPr>
            </a:lvl1pPr>
          </a:lstStyle>
          <a:p>
            <a:pPr>
              <a:defRPr/>
            </a:pPr>
            <a:fld id="{606FDC6F-6974-9549-B885-B6D3350262D3}" type="slidenum">
              <a:rPr lang="en-US" smtClean="0"/>
              <a:pPr>
                <a:defRPr/>
              </a:pPr>
              <a:t>‹#›</a:t>
            </a:fld>
            <a:endParaRPr lang="en-US" dirty="0"/>
          </a:p>
        </p:txBody>
      </p:sp>
    </p:spTree>
    <p:extLst>
      <p:ext uri="{BB962C8B-B14F-4D97-AF65-F5344CB8AC3E}">
        <p14:creationId xmlns:p14="http://schemas.microsoft.com/office/powerpoint/2010/main" val="2718256262"/>
      </p:ext>
    </p:extLst>
  </p:cSld>
  <p:clrMapOvr>
    <a:masterClrMapping/>
  </p:clrMapOvr>
  <p:transition>
    <p:cut/>
  </p:transition>
</p:sldLayout>
</file>

<file path=ppt/slideLayouts/slideLayout7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78"/>
          <p:cNvSpPr>
            <a:spLocks noGrp="1" noChangeArrowheads="1"/>
          </p:cNvSpPr>
          <p:nvPr>
            <p:ph type="dt" sz="half" idx="10"/>
          </p:nvPr>
        </p:nvSpPr>
        <p:spPr/>
        <p:txBody>
          <a:bodyPr/>
          <a:lstStyle>
            <a:lvl1pPr algn="ctr" eaLnBrk="0" hangingPunct="0">
              <a:defRPr b="1" i="0">
                <a:cs typeface="Arial" panose="020B0604020202020204" pitchFamily="34" charset="0"/>
              </a:defRPr>
            </a:lvl1pPr>
          </a:lstStyle>
          <a:p>
            <a:pPr>
              <a:defRPr/>
            </a:pPr>
            <a:endParaRPr lang="en-US" dirty="0"/>
          </a:p>
        </p:txBody>
      </p:sp>
      <p:sp>
        <p:nvSpPr>
          <p:cNvPr id="5" name="Rectangle 79"/>
          <p:cNvSpPr>
            <a:spLocks noGrp="1" noChangeArrowheads="1"/>
          </p:cNvSpPr>
          <p:nvPr>
            <p:ph type="ftr" sz="quarter" idx="11"/>
          </p:nvPr>
        </p:nvSpPr>
        <p:spPr/>
        <p:txBody>
          <a:bodyPr/>
          <a:lstStyle>
            <a:lvl1pPr eaLnBrk="0" hangingPunct="0">
              <a:defRPr b="1" i="0">
                <a:cs typeface="Arial" panose="020B0604020202020204" pitchFamily="34" charset="0"/>
              </a:defRPr>
            </a:lvl1pPr>
          </a:lstStyle>
          <a:p>
            <a:pPr>
              <a:defRPr/>
            </a:pPr>
            <a:endParaRPr lang="en-US" dirty="0"/>
          </a:p>
        </p:txBody>
      </p:sp>
      <p:sp>
        <p:nvSpPr>
          <p:cNvPr id="6" name="Rectangle 80"/>
          <p:cNvSpPr>
            <a:spLocks noGrp="1" noChangeArrowheads="1"/>
          </p:cNvSpPr>
          <p:nvPr>
            <p:ph type="sldNum" sz="quarter" idx="12"/>
          </p:nvPr>
        </p:nvSpPr>
        <p:spPr/>
        <p:txBody>
          <a:bodyPr/>
          <a:lstStyle>
            <a:lvl1pPr eaLnBrk="0" hangingPunct="0">
              <a:defRPr b="1" i="0">
                <a:cs typeface="Arial" panose="020B0604020202020204" pitchFamily="34" charset="0"/>
              </a:defRPr>
            </a:lvl1pPr>
          </a:lstStyle>
          <a:p>
            <a:pPr>
              <a:defRPr/>
            </a:pPr>
            <a:fld id="{51C2929D-B8E3-944B-A52B-359F54DE312E}" type="slidenum">
              <a:rPr lang="en-US" smtClean="0"/>
              <a:pPr>
                <a:defRPr/>
              </a:pPr>
              <a:t>‹#›</a:t>
            </a:fld>
            <a:endParaRPr lang="en-US" dirty="0"/>
          </a:p>
        </p:txBody>
      </p:sp>
    </p:spTree>
    <p:extLst>
      <p:ext uri="{BB962C8B-B14F-4D97-AF65-F5344CB8AC3E}">
        <p14:creationId xmlns:p14="http://schemas.microsoft.com/office/powerpoint/2010/main" val="3930958361"/>
      </p:ext>
    </p:extLst>
  </p:cSld>
  <p:clrMapOvr>
    <a:masterClrMapping/>
  </p:clrMapOvr>
  <p:transition>
    <p:cut/>
  </p:transition>
</p:sldLayout>
</file>

<file path=ppt/slideLayouts/slideLayout7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2208213" y="2286000"/>
            <a:ext cx="3162300" cy="38862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522913" y="2286000"/>
            <a:ext cx="3163887" cy="38862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78"/>
          <p:cNvSpPr>
            <a:spLocks noGrp="1" noChangeArrowheads="1"/>
          </p:cNvSpPr>
          <p:nvPr>
            <p:ph type="dt" sz="half" idx="10"/>
          </p:nvPr>
        </p:nvSpPr>
        <p:spPr/>
        <p:txBody>
          <a:bodyPr/>
          <a:lstStyle>
            <a:lvl1pPr algn="ctr" eaLnBrk="0" hangingPunct="0">
              <a:defRPr b="1" i="0">
                <a:cs typeface="Arial" panose="020B0604020202020204" pitchFamily="34" charset="0"/>
              </a:defRPr>
            </a:lvl1pPr>
          </a:lstStyle>
          <a:p>
            <a:pPr>
              <a:defRPr/>
            </a:pPr>
            <a:endParaRPr lang="en-US" dirty="0"/>
          </a:p>
        </p:txBody>
      </p:sp>
      <p:sp>
        <p:nvSpPr>
          <p:cNvPr id="6" name="Rectangle 79"/>
          <p:cNvSpPr>
            <a:spLocks noGrp="1" noChangeArrowheads="1"/>
          </p:cNvSpPr>
          <p:nvPr>
            <p:ph type="ftr" sz="quarter" idx="11"/>
          </p:nvPr>
        </p:nvSpPr>
        <p:spPr/>
        <p:txBody>
          <a:bodyPr/>
          <a:lstStyle>
            <a:lvl1pPr eaLnBrk="0" hangingPunct="0">
              <a:defRPr b="1" i="0">
                <a:cs typeface="Arial" panose="020B0604020202020204" pitchFamily="34" charset="0"/>
              </a:defRPr>
            </a:lvl1pPr>
          </a:lstStyle>
          <a:p>
            <a:pPr>
              <a:defRPr/>
            </a:pPr>
            <a:endParaRPr lang="en-US" dirty="0"/>
          </a:p>
        </p:txBody>
      </p:sp>
      <p:sp>
        <p:nvSpPr>
          <p:cNvPr id="7" name="Rectangle 80"/>
          <p:cNvSpPr>
            <a:spLocks noGrp="1" noChangeArrowheads="1"/>
          </p:cNvSpPr>
          <p:nvPr>
            <p:ph type="sldNum" sz="quarter" idx="12"/>
          </p:nvPr>
        </p:nvSpPr>
        <p:spPr/>
        <p:txBody>
          <a:bodyPr/>
          <a:lstStyle>
            <a:lvl1pPr eaLnBrk="0" hangingPunct="0">
              <a:defRPr b="1" i="0">
                <a:cs typeface="Arial" panose="020B0604020202020204" pitchFamily="34" charset="0"/>
              </a:defRPr>
            </a:lvl1pPr>
          </a:lstStyle>
          <a:p>
            <a:pPr>
              <a:defRPr/>
            </a:pPr>
            <a:fld id="{B8B90A74-878A-6E49-9301-14F71AC0EA50}" type="slidenum">
              <a:rPr lang="en-US" smtClean="0"/>
              <a:pPr>
                <a:defRPr/>
              </a:pPr>
              <a:t>‹#›</a:t>
            </a:fld>
            <a:endParaRPr lang="en-US" dirty="0"/>
          </a:p>
        </p:txBody>
      </p:sp>
    </p:spTree>
    <p:extLst>
      <p:ext uri="{BB962C8B-B14F-4D97-AF65-F5344CB8AC3E}">
        <p14:creationId xmlns:p14="http://schemas.microsoft.com/office/powerpoint/2010/main" val="2457502558"/>
      </p:ext>
    </p:extLst>
  </p:cSld>
  <p:clrMapOvr>
    <a:masterClrMapping/>
  </p:clrMapOvr>
  <p:transition>
    <p:cut/>
  </p:transition>
</p:sldLayout>
</file>

<file path=ppt/slideLayouts/slideLayout7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78"/>
          <p:cNvSpPr>
            <a:spLocks noGrp="1" noChangeArrowheads="1"/>
          </p:cNvSpPr>
          <p:nvPr>
            <p:ph type="dt" sz="half" idx="10"/>
          </p:nvPr>
        </p:nvSpPr>
        <p:spPr/>
        <p:txBody>
          <a:bodyPr/>
          <a:lstStyle>
            <a:lvl1pPr algn="ctr" eaLnBrk="0" hangingPunct="0">
              <a:defRPr b="1" i="0">
                <a:cs typeface="Arial" panose="020B0604020202020204" pitchFamily="34" charset="0"/>
              </a:defRPr>
            </a:lvl1pPr>
          </a:lstStyle>
          <a:p>
            <a:pPr>
              <a:defRPr/>
            </a:pPr>
            <a:endParaRPr lang="en-US" dirty="0"/>
          </a:p>
        </p:txBody>
      </p:sp>
      <p:sp>
        <p:nvSpPr>
          <p:cNvPr id="8" name="Rectangle 79"/>
          <p:cNvSpPr>
            <a:spLocks noGrp="1" noChangeArrowheads="1"/>
          </p:cNvSpPr>
          <p:nvPr>
            <p:ph type="ftr" sz="quarter" idx="11"/>
          </p:nvPr>
        </p:nvSpPr>
        <p:spPr/>
        <p:txBody>
          <a:bodyPr/>
          <a:lstStyle>
            <a:lvl1pPr eaLnBrk="0" hangingPunct="0">
              <a:defRPr b="1" i="0">
                <a:cs typeface="Arial" panose="020B0604020202020204" pitchFamily="34" charset="0"/>
              </a:defRPr>
            </a:lvl1pPr>
          </a:lstStyle>
          <a:p>
            <a:pPr>
              <a:defRPr/>
            </a:pPr>
            <a:endParaRPr lang="en-US" dirty="0"/>
          </a:p>
        </p:txBody>
      </p:sp>
      <p:sp>
        <p:nvSpPr>
          <p:cNvPr id="9" name="Rectangle 80"/>
          <p:cNvSpPr>
            <a:spLocks noGrp="1" noChangeArrowheads="1"/>
          </p:cNvSpPr>
          <p:nvPr>
            <p:ph type="sldNum" sz="quarter" idx="12"/>
          </p:nvPr>
        </p:nvSpPr>
        <p:spPr/>
        <p:txBody>
          <a:bodyPr/>
          <a:lstStyle>
            <a:lvl1pPr eaLnBrk="0" hangingPunct="0">
              <a:defRPr b="1" i="0">
                <a:cs typeface="Arial" panose="020B0604020202020204" pitchFamily="34" charset="0"/>
              </a:defRPr>
            </a:lvl1pPr>
          </a:lstStyle>
          <a:p>
            <a:pPr>
              <a:defRPr/>
            </a:pPr>
            <a:fld id="{A69BF88A-4B26-8A4E-9678-E078CD6DFD1F}" type="slidenum">
              <a:rPr lang="en-US" smtClean="0"/>
              <a:pPr>
                <a:defRPr/>
              </a:pPr>
              <a:t>‹#›</a:t>
            </a:fld>
            <a:endParaRPr lang="en-US" dirty="0"/>
          </a:p>
        </p:txBody>
      </p:sp>
    </p:spTree>
    <p:extLst>
      <p:ext uri="{BB962C8B-B14F-4D97-AF65-F5344CB8AC3E}">
        <p14:creationId xmlns:p14="http://schemas.microsoft.com/office/powerpoint/2010/main" val="2411311807"/>
      </p:ext>
    </p:extLst>
  </p:cSld>
  <p:clrMapOvr>
    <a:masterClrMapping/>
  </p:clrMapOvr>
  <p:transition>
    <p:cut/>
  </p:transition>
</p:sldLayout>
</file>

<file path=ppt/slideLayouts/slideLayout7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78"/>
          <p:cNvSpPr>
            <a:spLocks noGrp="1" noChangeArrowheads="1"/>
          </p:cNvSpPr>
          <p:nvPr>
            <p:ph type="dt" sz="half" idx="10"/>
          </p:nvPr>
        </p:nvSpPr>
        <p:spPr/>
        <p:txBody>
          <a:bodyPr/>
          <a:lstStyle>
            <a:lvl1pPr algn="ctr" eaLnBrk="0" hangingPunct="0">
              <a:defRPr b="1" i="0">
                <a:cs typeface="Arial" panose="020B0604020202020204" pitchFamily="34" charset="0"/>
              </a:defRPr>
            </a:lvl1pPr>
          </a:lstStyle>
          <a:p>
            <a:pPr>
              <a:defRPr/>
            </a:pPr>
            <a:endParaRPr lang="en-US" dirty="0"/>
          </a:p>
        </p:txBody>
      </p:sp>
      <p:sp>
        <p:nvSpPr>
          <p:cNvPr id="4" name="Rectangle 79"/>
          <p:cNvSpPr>
            <a:spLocks noGrp="1" noChangeArrowheads="1"/>
          </p:cNvSpPr>
          <p:nvPr>
            <p:ph type="ftr" sz="quarter" idx="11"/>
          </p:nvPr>
        </p:nvSpPr>
        <p:spPr/>
        <p:txBody>
          <a:bodyPr/>
          <a:lstStyle>
            <a:lvl1pPr eaLnBrk="0" hangingPunct="0">
              <a:defRPr b="1" i="0">
                <a:cs typeface="Arial" panose="020B0604020202020204" pitchFamily="34" charset="0"/>
              </a:defRPr>
            </a:lvl1pPr>
          </a:lstStyle>
          <a:p>
            <a:pPr>
              <a:defRPr/>
            </a:pPr>
            <a:endParaRPr lang="en-US" dirty="0"/>
          </a:p>
        </p:txBody>
      </p:sp>
      <p:sp>
        <p:nvSpPr>
          <p:cNvPr id="5" name="Rectangle 80"/>
          <p:cNvSpPr>
            <a:spLocks noGrp="1" noChangeArrowheads="1"/>
          </p:cNvSpPr>
          <p:nvPr>
            <p:ph type="sldNum" sz="quarter" idx="12"/>
          </p:nvPr>
        </p:nvSpPr>
        <p:spPr/>
        <p:txBody>
          <a:bodyPr/>
          <a:lstStyle>
            <a:lvl1pPr eaLnBrk="0" hangingPunct="0">
              <a:defRPr b="1" i="0">
                <a:cs typeface="Arial" panose="020B0604020202020204" pitchFamily="34" charset="0"/>
              </a:defRPr>
            </a:lvl1pPr>
          </a:lstStyle>
          <a:p>
            <a:pPr>
              <a:defRPr/>
            </a:pPr>
            <a:fld id="{B29587B2-7545-BA4A-BD3E-D73295CBFD28}" type="slidenum">
              <a:rPr lang="en-US" smtClean="0"/>
              <a:pPr>
                <a:defRPr/>
              </a:pPr>
              <a:t>‹#›</a:t>
            </a:fld>
            <a:endParaRPr lang="en-US" dirty="0"/>
          </a:p>
        </p:txBody>
      </p:sp>
    </p:spTree>
    <p:extLst>
      <p:ext uri="{BB962C8B-B14F-4D97-AF65-F5344CB8AC3E}">
        <p14:creationId xmlns:p14="http://schemas.microsoft.com/office/powerpoint/2010/main" val="2266335207"/>
      </p:ext>
    </p:extLst>
  </p:cSld>
  <p:clrMapOvr>
    <a:masterClrMapping/>
  </p:clrMapOvr>
  <p:transition>
    <p:cut/>
  </p:transition>
</p:sldLayout>
</file>

<file path=ppt/slideLayouts/slideLayout7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8"/>
          <p:cNvSpPr>
            <a:spLocks noGrp="1" noChangeArrowheads="1"/>
          </p:cNvSpPr>
          <p:nvPr>
            <p:ph type="dt" sz="half" idx="10"/>
          </p:nvPr>
        </p:nvSpPr>
        <p:spPr/>
        <p:txBody>
          <a:bodyPr/>
          <a:lstStyle>
            <a:lvl1pPr algn="ctr" eaLnBrk="0" hangingPunct="0">
              <a:defRPr b="1" i="0">
                <a:cs typeface="Arial" panose="020B0604020202020204" pitchFamily="34" charset="0"/>
              </a:defRPr>
            </a:lvl1pPr>
          </a:lstStyle>
          <a:p>
            <a:pPr>
              <a:defRPr/>
            </a:pPr>
            <a:endParaRPr lang="en-US" dirty="0"/>
          </a:p>
        </p:txBody>
      </p:sp>
      <p:sp>
        <p:nvSpPr>
          <p:cNvPr id="3" name="Rectangle 79"/>
          <p:cNvSpPr>
            <a:spLocks noGrp="1" noChangeArrowheads="1"/>
          </p:cNvSpPr>
          <p:nvPr>
            <p:ph type="ftr" sz="quarter" idx="11"/>
          </p:nvPr>
        </p:nvSpPr>
        <p:spPr/>
        <p:txBody>
          <a:bodyPr/>
          <a:lstStyle>
            <a:lvl1pPr eaLnBrk="0" hangingPunct="0">
              <a:defRPr b="1" i="0">
                <a:cs typeface="Arial" panose="020B0604020202020204" pitchFamily="34" charset="0"/>
              </a:defRPr>
            </a:lvl1pPr>
          </a:lstStyle>
          <a:p>
            <a:pPr>
              <a:defRPr/>
            </a:pPr>
            <a:endParaRPr lang="en-US" dirty="0"/>
          </a:p>
        </p:txBody>
      </p:sp>
      <p:sp>
        <p:nvSpPr>
          <p:cNvPr id="4" name="Rectangle 80"/>
          <p:cNvSpPr>
            <a:spLocks noGrp="1" noChangeArrowheads="1"/>
          </p:cNvSpPr>
          <p:nvPr>
            <p:ph type="sldNum" sz="quarter" idx="12"/>
          </p:nvPr>
        </p:nvSpPr>
        <p:spPr/>
        <p:txBody>
          <a:bodyPr/>
          <a:lstStyle>
            <a:lvl1pPr eaLnBrk="0" hangingPunct="0">
              <a:defRPr b="1" i="0">
                <a:cs typeface="Arial" panose="020B0604020202020204" pitchFamily="34" charset="0"/>
              </a:defRPr>
            </a:lvl1pPr>
          </a:lstStyle>
          <a:p>
            <a:pPr>
              <a:defRPr/>
            </a:pPr>
            <a:fld id="{DD9C7287-57C2-214D-B8FF-9C9891770D92}" type="slidenum">
              <a:rPr lang="en-US" smtClean="0"/>
              <a:pPr>
                <a:defRPr/>
              </a:pPr>
              <a:t>‹#›</a:t>
            </a:fld>
            <a:endParaRPr lang="en-US" dirty="0"/>
          </a:p>
        </p:txBody>
      </p:sp>
    </p:spTree>
    <p:extLst>
      <p:ext uri="{BB962C8B-B14F-4D97-AF65-F5344CB8AC3E}">
        <p14:creationId xmlns:p14="http://schemas.microsoft.com/office/powerpoint/2010/main" val="3222465831"/>
      </p:ext>
    </p:extLst>
  </p:cSld>
  <p:clrMapOvr>
    <a:masterClrMapping/>
  </p:clrMapOvr>
  <p:transition>
    <p:cut/>
  </p:transition>
</p:sldLayout>
</file>

<file path=ppt/slideLayouts/slideLayout7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78"/>
          <p:cNvSpPr>
            <a:spLocks noGrp="1" noChangeArrowheads="1"/>
          </p:cNvSpPr>
          <p:nvPr>
            <p:ph type="dt" sz="half" idx="10"/>
          </p:nvPr>
        </p:nvSpPr>
        <p:spPr/>
        <p:txBody>
          <a:bodyPr/>
          <a:lstStyle>
            <a:lvl1pPr algn="ctr" eaLnBrk="0" hangingPunct="0">
              <a:defRPr b="1" i="0">
                <a:cs typeface="Arial" panose="020B0604020202020204" pitchFamily="34" charset="0"/>
              </a:defRPr>
            </a:lvl1pPr>
          </a:lstStyle>
          <a:p>
            <a:pPr>
              <a:defRPr/>
            </a:pPr>
            <a:endParaRPr lang="en-US" dirty="0"/>
          </a:p>
        </p:txBody>
      </p:sp>
      <p:sp>
        <p:nvSpPr>
          <p:cNvPr id="6" name="Rectangle 79"/>
          <p:cNvSpPr>
            <a:spLocks noGrp="1" noChangeArrowheads="1"/>
          </p:cNvSpPr>
          <p:nvPr>
            <p:ph type="ftr" sz="quarter" idx="11"/>
          </p:nvPr>
        </p:nvSpPr>
        <p:spPr/>
        <p:txBody>
          <a:bodyPr/>
          <a:lstStyle>
            <a:lvl1pPr eaLnBrk="0" hangingPunct="0">
              <a:defRPr b="1" i="0">
                <a:cs typeface="Arial" panose="020B0604020202020204" pitchFamily="34" charset="0"/>
              </a:defRPr>
            </a:lvl1pPr>
          </a:lstStyle>
          <a:p>
            <a:pPr>
              <a:defRPr/>
            </a:pPr>
            <a:endParaRPr lang="en-US" dirty="0"/>
          </a:p>
        </p:txBody>
      </p:sp>
      <p:sp>
        <p:nvSpPr>
          <p:cNvPr id="7" name="Rectangle 80"/>
          <p:cNvSpPr>
            <a:spLocks noGrp="1" noChangeArrowheads="1"/>
          </p:cNvSpPr>
          <p:nvPr>
            <p:ph type="sldNum" sz="quarter" idx="12"/>
          </p:nvPr>
        </p:nvSpPr>
        <p:spPr/>
        <p:txBody>
          <a:bodyPr/>
          <a:lstStyle>
            <a:lvl1pPr eaLnBrk="0" hangingPunct="0">
              <a:defRPr b="1" i="0">
                <a:cs typeface="Arial" panose="020B0604020202020204" pitchFamily="34" charset="0"/>
              </a:defRPr>
            </a:lvl1pPr>
          </a:lstStyle>
          <a:p>
            <a:pPr>
              <a:defRPr/>
            </a:pPr>
            <a:fld id="{50681D1B-4014-5C40-BF49-CE7B7744A0AB}" type="slidenum">
              <a:rPr lang="en-US" smtClean="0"/>
              <a:pPr>
                <a:defRPr/>
              </a:pPr>
              <a:t>‹#›</a:t>
            </a:fld>
            <a:endParaRPr lang="en-US" dirty="0"/>
          </a:p>
        </p:txBody>
      </p:sp>
    </p:spTree>
    <p:extLst>
      <p:ext uri="{BB962C8B-B14F-4D97-AF65-F5344CB8AC3E}">
        <p14:creationId xmlns:p14="http://schemas.microsoft.com/office/powerpoint/2010/main" val="1091551205"/>
      </p:ext>
    </p:extLst>
  </p:cSld>
  <p:clrMapOvr>
    <a:masterClrMapping/>
  </p:clrMapOvr>
  <p:transition>
    <p:cut/>
  </p:transition>
</p:sldLayout>
</file>

<file path=ppt/slideLayouts/slideLayout7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78"/>
          <p:cNvSpPr>
            <a:spLocks noGrp="1" noChangeArrowheads="1"/>
          </p:cNvSpPr>
          <p:nvPr>
            <p:ph type="dt" sz="half" idx="10"/>
          </p:nvPr>
        </p:nvSpPr>
        <p:spPr/>
        <p:txBody>
          <a:bodyPr/>
          <a:lstStyle>
            <a:lvl1pPr algn="ctr" eaLnBrk="0" hangingPunct="0">
              <a:defRPr b="1" i="0">
                <a:cs typeface="Arial" panose="020B0604020202020204" pitchFamily="34" charset="0"/>
              </a:defRPr>
            </a:lvl1pPr>
          </a:lstStyle>
          <a:p>
            <a:pPr>
              <a:defRPr/>
            </a:pPr>
            <a:endParaRPr lang="en-US" dirty="0"/>
          </a:p>
        </p:txBody>
      </p:sp>
      <p:sp>
        <p:nvSpPr>
          <p:cNvPr id="6" name="Rectangle 79"/>
          <p:cNvSpPr>
            <a:spLocks noGrp="1" noChangeArrowheads="1"/>
          </p:cNvSpPr>
          <p:nvPr>
            <p:ph type="ftr" sz="quarter" idx="11"/>
          </p:nvPr>
        </p:nvSpPr>
        <p:spPr/>
        <p:txBody>
          <a:bodyPr/>
          <a:lstStyle>
            <a:lvl1pPr eaLnBrk="0" hangingPunct="0">
              <a:defRPr b="1" i="0">
                <a:cs typeface="Arial" panose="020B0604020202020204" pitchFamily="34" charset="0"/>
              </a:defRPr>
            </a:lvl1pPr>
          </a:lstStyle>
          <a:p>
            <a:pPr>
              <a:defRPr/>
            </a:pPr>
            <a:endParaRPr lang="en-US" dirty="0"/>
          </a:p>
        </p:txBody>
      </p:sp>
      <p:sp>
        <p:nvSpPr>
          <p:cNvPr id="7" name="Rectangle 80"/>
          <p:cNvSpPr>
            <a:spLocks noGrp="1" noChangeArrowheads="1"/>
          </p:cNvSpPr>
          <p:nvPr>
            <p:ph type="sldNum" sz="quarter" idx="12"/>
          </p:nvPr>
        </p:nvSpPr>
        <p:spPr/>
        <p:txBody>
          <a:bodyPr/>
          <a:lstStyle>
            <a:lvl1pPr eaLnBrk="0" hangingPunct="0">
              <a:defRPr b="1" i="0">
                <a:cs typeface="Arial" panose="020B0604020202020204" pitchFamily="34" charset="0"/>
              </a:defRPr>
            </a:lvl1pPr>
          </a:lstStyle>
          <a:p>
            <a:pPr>
              <a:defRPr/>
            </a:pPr>
            <a:fld id="{CE60EFCB-922D-1540-825F-4190E44DBB6B}" type="slidenum">
              <a:rPr lang="en-US" smtClean="0"/>
              <a:pPr>
                <a:defRPr/>
              </a:pPr>
              <a:t>‹#›</a:t>
            </a:fld>
            <a:endParaRPr lang="en-US" dirty="0"/>
          </a:p>
        </p:txBody>
      </p:sp>
    </p:spTree>
    <p:extLst>
      <p:ext uri="{BB962C8B-B14F-4D97-AF65-F5344CB8AC3E}">
        <p14:creationId xmlns:p14="http://schemas.microsoft.com/office/powerpoint/2010/main" val="2174009515"/>
      </p:ext>
    </p:extLst>
  </p:cSld>
  <p:clrMapOvr>
    <a:masterClrMapping/>
  </p:clrMapOvr>
  <p:transition>
    <p:cut/>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572E2A40-BEEC-CE42-BE94-F4DF54628F32}"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40506412"/>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78"/>
          <p:cNvSpPr>
            <a:spLocks noGrp="1" noChangeArrowheads="1"/>
          </p:cNvSpPr>
          <p:nvPr>
            <p:ph type="dt" sz="half" idx="10"/>
          </p:nvPr>
        </p:nvSpPr>
        <p:spPr/>
        <p:txBody>
          <a:bodyPr/>
          <a:lstStyle>
            <a:lvl1pPr algn="ctr" eaLnBrk="0" hangingPunct="0">
              <a:defRPr b="1" i="0">
                <a:cs typeface="Arial" panose="020B0604020202020204" pitchFamily="34" charset="0"/>
              </a:defRPr>
            </a:lvl1pPr>
          </a:lstStyle>
          <a:p>
            <a:pPr>
              <a:defRPr/>
            </a:pPr>
            <a:endParaRPr lang="en-US" dirty="0"/>
          </a:p>
        </p:txBody>
      </p:sp>
      <p:sp>
        <p:nvSpPr>
          <p:cNvPr id="5" name="Rectangle 79"/>
          <p:cNvSpPr>
            <a:spLocks noGrp="1" noChangeArrowheads="1"/>
          </p:cNvSpPr>
          <p:nvPr>
            <p:ph type="ftr" sz="quarter" idx="11"/>
          </p:nvPr>
        </p:nvSpPr>
        <p:spPr/>
        <p:txBody>
          <a:bodyPr/>
          <a:lstStyle>
            <a:lvl1pPr eaLnBrk="0" hangingPunct="0">
              <a:defRPr b="1" i="0">
                <a:cs typeface="Arial" panose="020B0604020202020204" pitchFamily="34" charset="0"/>
              </a:defRPr>
            </a:lvl1pPr>
          </a:lstStyle>
          <a:p>
            <a:pPr>
              <a:defRPr/>
            </a:pPr>
            <a:endParaRPr lang="en-US" dirty="0"/>
          </a:p>
        </p:txBody>
      </p:sp>
      <p:sp>
        <p:nvSpPr>
          <p:cNvPr id="6" name="Rectangle 80"/>
          <p:cNvSpPr>
            <a:spLocks noGrp="1" noChangeArrowheads="1"/>
          </p:cNvSpPr>
          <p:nvPr>
            <p:ph type="sldNum" sz="quarter" idx="12"/>
          </p:nvPr>
        </p:nvSpPr>
        <p:spPr/>
        <p:txBody>
          <a:bodyPr/>
          <a:lstStyle>
            <a:lvl1pPr eaLnBrk="0" hangingPunct="0">
              <a:defRPr b="1" i="0">
                <a:cs typeface="Arial" panose="020B0604020202020204" pitchFamily="34" charset="0"/>
              </a:defRPr>
            </a:lvl1pPr>
          </a:lstStyle>
          <a:p>
            <a:pPr>
              <a:defRPr/>
            </a:pPr>
            <a:fld id="{790D6733-1308-E640-AE34-3E156D74D8A5}" type="slidenum">
              <a:rPr lang="en-US" smtClean="0"/>
              <a:pPr>
                <a:defRPr/>
              </a:pPr>
              <a:t>‹#›</a:t>
            </a:fld>
            <a:endParaRPr lang="en-US" dirty="0"/>
          </a:p>
        </p:txBody>
      </p:sp>
    </p:spTree>
    <p:extLst>
      <p:ext uri="{BB962C8B-B14F-4D97-AF65-F5344CB8AC3E}">
        <p14:creationId xmlns:p14="http://schemas.microsoft.com/office/powerpoint/2010/main" val="2606912747"/>
      </p:ext>
    </p:extLst>
  </p:cSld>
  <p:clrMapOvr>
    <a:masterClrMapping/>
  </p:clrMapOvr>
  <p:transition>
    <p:cut/>
  </p:transition>
</p:sldLayout>
</file>

<file path=ppt/slideLayouts/slideLayout7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277100" y="381000"/>
            <a:ext cx="1790700" cy="57912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905000" y="381000"/>
            <a:ext cx="5219700" cy="57912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78"/>
          <p:cNvSpPr>
            <a:spLocks noGrp="1" noChangeArrowheads="1"/>
          </p:cNvSpPr>
          <p:nvPr>
            <p:ph type="dt" sz="half" idx="10"/>
          </p:nvPr>
        </p:nvSpPr>
        <p:spPr/>
        <p:txBody>
          <a:bodyPr/>
          <a:lstStyle>
            <a:lvl1pPr algn="ctr" eaLnBrk="0" hangingPunct="0">
              <a:defRPr b="1" i="0">
                <a:cs typeface="Arial" panose="020B0604020202020204" pitchFamily="34" charset="0"/>
              </a:defRPr>
            </a:lvl1pPr>
          </a:lstStyle>
          <a:p>
            <a:pPr>
              <a:defRPr/>
            </a:pPr>
            <a:endParaRPr lang="en-US" dirty="0"/>
          </a:p>
        </p:txBody>
      </p:sp>
      <p:sp>
        <p:nvSpPr>
          <p:cNvPr id="5" name="Rectangle 79"/>
          <p:cNvSpPr>
            <a:spLocks noGrp="1" noChangeArrowheads="1"/>
          </p:cNvSpPr>
          <p:nvPr>
            <p:ph type="ftr" sz="quarter" idx="11"/>
          </p:nvPr>
        </p:nvSpPr>
        <p:spPr/>
        <p:txBody>
          <a:bodyPr/>
          <a:lstStyle>
            <a:lvl1pPr eaLnBrk="0" hangingPunct="0">
              <a:defRPr b="1" i="0">
                <a:cs typeface="Arial" panose="020B0604020202020204" pitchFamily="34" charset="0"/>
              </a:defRPr>
            </a:lvl1pPr>
          </a:lstStyle>
          <a:p>
            <a:pPr>
              <a:defRPr/>
            </a:pPr>
            <a:endParaRPr lang="en-US" dirty="0"/>
          </a:p>
        </p:txBody>
      </p:sp>
      <p:sp>
        <p:nvSpPr>
          <p:cNvPr id="6" name="Rectangle 80"/>
          <p:cNvSpPr>
            <a:spLocks noGrp="1" noChangeArrowheads="1"/>
          </p:cNvSpPr>
          <p:nvPr>
            <p:ph type="sldNum" sz="quarter" idx="12"/>
          </p:nvPr>
        </p:nvSpPr>
        <p:spPr/>
        <p:txBody>
          <a:bodyPr/>
          <a:lstStyle>
            <a:lvl1pPr eaLnBrk="0" hangingPunct="0">
              <a:defRPr b="1" i="0">
                <a:cs typeface="Arial" panose="020B0604020202020204" pitchFamily="34" charset="0"/>
              </a:defRPr>
            </a:lvl1pPr>
          </a:lstStyle>
          <a:p>
            <a:pPr>
              <a:defRPr/>
            </a:pPr>
            <a:fld id="{BA52C9AB-A675-2B43-BADB-56C0080CC4A0}" type="slidenum">
              <a:rPr lang="en-US" smtClean="0"/>
              <a:pPr>
                <a:defRPr/>
              </a:pPr>
              <a:t>‹#›</a:t>
            </a:fld>
            <a:endParaRPr lang="en-US" dirty="0"/>
          </a:p>
        </p:txBody>
      </p:sp>
    </p:spTree>
    <p:extLst>
      <p:ext uri="{BB962C8B-B14F-4D97-AF65-F5344CB8AC3E}">
        <p14:creationId xmlns:p14="http://schemas.microsoft.com/office/powerpoint/2010/main" val="3328852507"/>
      </p:ext>
    </p:extLst>
  </p:cSld>
  <p:clrMapOvr>
    <a:masterClrMapping/>
  </p:clrMapOvr>
  <p:transition>
    <p:cut/>
  </p:transition>
</p:sldLayout>
</file>

<file path=ppt/slideLayouts/slideLayout772.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891906" name="Rectangle 2"/>
          <p:cNvSpPr>
            <a:spLocks noGrp="1" noChangeArrowheads="1"/>
          </p:cNvSpPr>
          <p:nvPr>
            <p:ph type="ctrTitle"/>
          </p:nvPr>
        </p:nvSpPr>
        <p:spPr>
          <a:xfrm>
            <a:off x="685800" y="1219200"/>
            <a:ext cx="7772400" cy="1371600"/>
          </a:xfrm>
          <a:effectLst>
            <a:outerShdw blurRad="63500" algn="ctr" rotWithShape="0">
              <a:srgbClr val="FFFFFF">
                <a:alpha val="75000"/>
              </a:srgbClr>
            </a:outerShdw>
          </a:effectLst>
        </p:spPr>
        <p:txBody>
          <a:bodyPr anchor="ctr"/>
          <a:lstStyle>
            <a:lvl1pPr algn="ctr">
              <a:defRPr sz="4800"/>
            </a:lvl1pPr>
          </a:lstStyle>
          <a:p>
            <a:pPr lvl="0"/>
            <a:r>
              <a:rPr lang="en-US" noProof="0"/>
              <a:t>Click to edit Master title style</a:t>
            </a:r>
          </a:p>
        </p:txBody>
      </p:sp>
      <p:sp>
        <p:nvSpPr>
          <p:cNvPr id="891907" name="Rectangle 3"/>
          <p:cNvSpPr>
            <a:spLocks noGrp="1" noChangeArrowheads="1"/>
          </p:cNvSpPr>
          <p:nvPr>
            <p:ph type="subTitle" idx="1"/>
          </p:nvPr>
        </p:nvSpPr>
        <p:spPr>
          <a:xfrm>
            <a:off x="1371600" y="5105400"/>
            <a:ext cx="6400800" cy="1066800"/>
          </a:xfrm>
          <a:effectLst>
            <a:outerShdw blurRad="63500" algn="ctr" rotWithShape="0">
              <a:srgbClr val="000000">
                <a:alpha val="75000"/>
              </a:srgbClr>
            </a:outerShdw>
          </a:effectLst>
        </p:spPr>
        <p:txBody>
          <a:bodyPr anchor="b"/>
          <a:lstStyle>
            <a:lvl1pPr marL="0" indent="0" algn="ctr">
              <a:buFontTx/>
              <a:buNone/>
              <a:defRPr sz="2800" i="1">
                <a:solidFill>
                  <a:srgbClr val="FFFFFF"/>
                </a:solidFill>
              </a:defRPr>
            </a:lvl1pPr>
          </a:lstStyle>
          <a:p>
            <a:pPr lvl="0"/>
            <a:r>
              <a:rPr lang="en-US" noProof="0"/>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latin typeface="Trebuchet MS"/>
            </a:endParaRPr>
          </a:p>
        </p:txBody>
      </p:sp>
      <p:sp>
        <p:nvSpPr>
          <p:cNvPr id="5" name="Rectangle 5"/>
          <p:cNvSpPr>
            <a:spLocks noGrp="1" noChangeArrowheads="1"/>
          </p:cNvSpPr>
          <p:nvPr>
            <p:ph type="ftr" sz="quarter" idx="11"/>
          </p:nvPr>
        </p:nvSpPr>
        <p:spPr/>
        <p:txBody>
          <a:bodyPr/>
          <a:lstStyle>
            <a:lvl1pPr>
              <a:defRPr>
                <a:solidFill>
                  <a:srgbClr val="FFFFFF"/>
                </a:solidFill>
              </a:defRPr>
            </a:lvl1pPr>
          </a:lstStyle>
          <a:p>
            <a:pPr>
              <a:defRPr/>
            </a:pPr>
            <a:endParaRPr lang="en-US">
              <a:latin typeface="Trebuchet MS"/>
            </a:endParaRPr>
          </a:p>
        </p:txBody>
      </p:sp>
      <p:sp>
        <p:nvSpPr>
          <p:cNvPr id="6" name="Rectangle 6"/>
          <p:cNvSpPr>
            <a:spLocks noGrp="1" noChangeArrowheads="1"/>
          </p:cNvSpPr>
          <p:nvPr>
            <p:ph type="sldNum" sz="quarter" idx="12"/>
          </p:nvPr>
        </p:nvSpPr>
        <p:spPr/>
        <p:txBody>
          <a:bodyPr/>
          <a:lstStyle>
            <a:lvl1pPr>
              <a:defRPr>
                <a:solidFill>
                  <a:srgbClr val="FFFFFF"/>
                </a:solidFill>
              </a:defRPr>
            </a:lvl1pPr>
          </a:lstStyle>
          <a:p>
            <a:pPr>
              <a:defRPr/>
            </a:pPr>
            <a:fld id="{91C4EDB2-426B-CB4F-9268-61019BD5C66E}" type="slidenum">
              <a:rPr lang="en-US"/>
              <a:pPr>
                <a:defRPr/>
              </a:pPr>
              <a:t>‹#›</a:t>
            </a:fld>
            <a:endParaRPr lang="en-US"/>
          </a:p>
        </p:txBody>
      </p:sp>
    </p:spTree>
    <p:extLst>
      <p:ext uri="{BB962C8B-B14F-4D97-AF65-F5344CB8AC3E}">
        <p14:creationId xmlns:p14="http://schemas.microsoft.com/office/powerpoint/2010/main" val="2124437787"/>
      </p:ext>
    </p:extLst>
  </p:cSld>
  <p:clrMapOvr>
    <a:masterClrMapping/>
  </p:clrMapOvr>
  <p:transition>
    <p:random/>
  </p:transition>
</p:sldLayout>
</file>

<file path=ppt/slideLayouts/slideLayout7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6" name="Rectangle 6"/>
          <p:cNvSpPr>
            <a:spLocks noGrp="1" noChangeArrowheads="1"/>
          </p:cNvSpPr>
          <p:nvPr>
            <p:ph type="sldNum" sz="quarter" idx="12"/>
          </p:nvPr>
        </p:nvSpPr>
        <p:spPr>
          <a:ln/>
        </p:spPr>
        <p:txBody>
          <a:bodyPr/>
          <a:lstStyle>
            <a:lvl1pPr>
              <a:defRPr/>
            </a:lvl1pPr>
          </a:lstStyle>
          <a:p>
            <a:pPr>
              <a:defRPr/>
            </a:pPr>
            <a:fld id="{9B676032-72C3-E143-ADEC-FFFA3DCEED4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62235799"/>
      </p:ext>
    </p:extLst>
  </p:cSld>
  <p:clrMapOvr>
    <a:masterClrMapping/>
  </p:clrMapOvr>
  <p:transition>
    <p:random/>
  </p:transition>
</p:sldLayout>
</file>

<file path=ppt/slideLayouts/slideLayout7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6" name="Rectangle 6"/>
          <p:cNvSpPr>
            <a:spLocks noGrp="1" noChangeArrowheads="1"/>
          </p:cNvSpPr>
          <p:nvPr>
            <p:ph type="sldNum" sz="quarter" idx="12"/>
          </p:nvPr>
        </p:nvSpPr>
        <p:spPr>
          <a:ln/>
        </p:spPr>
        <p:txBody>
          <a:bodyPr/>
          <a:lstStyle>
            <a:lvl1pPr>
              <a:defRPr/>
            </a:lvl1pPr>
          </a:lstStyle>
          <a:p>
            <a:pPr>
              <a:defRPr/>
            </a:pPr>
            <a:fld id="{8232D6B7-6702-F24C-A63F-20D32DECA50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289041"/>
      </p:ext>
    </p:extLst>
  </p:cSld>
  <p:clrMapOvr>
    <a:masterClrMapping/>
  </p:clrMapOvr>
  <p:transition>
    <p:random/>
  </p:transition>
</p:sldLayout>
</file>

<file path=ppt/slideLayouts/slideLayout7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905000" y="1981200"/>
            <a:ext cx="3352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410200" y="1981200"/>
            <a:ext cx="3352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7" name="Rectangle 6"/>
          <p:cNvSpPr>
            <a:spLocks noGrp="1" noChangeArrowheads="1"/>
          </p:cNvSpPr>
          <p:nvPr>
            <p:ph type="sldNum" sz="quarter" idx="12"/>
          </p:nvPr>
        </p:nvSpPr>
        <p:spPr>
          <a:ln/>
        </p:spPr>
        <p:txBody>
          <a:bodyPr/>
          <a:lstStyle>
            <a:lvl1pPr>
              <a:defRPr/>
            </a:lvl1pPr>
          </a:lstStyle>
          <a:p>
            <a:pPr>
              <a:defRPr/>
            </a:pPr>
            <a:fld id="{7BF49495-BAC6-5549-9759-6631F55F48A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2763341"/>
      </p:ext>
    </p:extLst>
  </p:cSld>
  <p:clrMapOvr>
    <a:masterClrMapping/>
  </p:clrMapOvr>
  <p:transition>
    <p:random/>
  </p:transition>
</p:sldLayout>
</file>

<file path=ppt/slideLayouts/slideLayout7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9" name="Rectangle 6"/>
          <p:cNvSpPr>
            <a:spLocks noGrp="1" noChangeArrowheads="1"/>
          </p:cNvSpPr>
          <p:nvPr>
            <p:ph type="sldNum" sz="quarter" idx="12"/>
          </p:nvPr>
        </p:nvSpPr>
        <p:spPr>
          <a:ln/>
        </p:spPr>
        <p:txBody>
          <a:bodyPr/>
          <a:lstStyle>
            <a:lvl1pPr>
              <a:defRPr/>
            </a:lvl1pPr>
          </a:lstStyle>
          <a:p>
            <a:pPr>
              <a:defRPr/>
            </a:pPr>
            <a:fld id="{988B9C9A-4656-6847-B1C1-11129602537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88351020"/>
      </p:ext>
    </p:extLst>
  </p:cSld>
  <p:clrMapOvr>
    <a:masterClrMapping/>
  </p:clrMapOvr>
  <p:transition>
    <p:random/>
  </p:transition>
</p:sldLayout>
</file>

<file path=ppt/slideLayouts/slideLayout7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5" name="Rectangle 6"/>
          <p:cNvSpPr>
            <a:spLocks noGrp="1" noChangeArrowheads="1"/>
          </p:cNvSpPr>
          <p:nvPr>
            <p:ph type="sldNum" sz="quarter" idx="12"/>
          </p:nvPr>
        </p:nvSpPr>
        <p:spPr>
          <a:ln/>
        </p:spPr>
        <p:txBody>
          <a:bodyPr/>
          <a:lstStyle>
            <a:lvl1pPr>
              <a:defRPr/>
            </a:lvl1pPr>
          </a:lstStyle>
          <a:p>
            <a:pPr>
              <a:defRPr/>
            </a:pPr>
            <a:fld id="{6F404AE5-2622-8343-B4D4-74E79F331E7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94488725"/>
      </p:ext>
    </p:extLst>
  </p:cSld>
  <p:clrMapOvr>
    <a:masterClrMapping/>
  </p:clrMapOvr>
  <p:transition>
    <p:random/>
  </p:transition>
</p:sldLayout>
</file>

<file path=ppt/slideLayouts/slideLayout7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A68658-CD40-364A-91EE-F5004ECFB18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36837164"/>
      </p:ext>
    </p:extLst>
  </p:cSld>
  <p:clrMapOvr>
    <a:masterClrMapping/>
  </p:clrMapOvr>
  <p:transition>
    <p:random/>
  </p:transition>
</p:sldLayout>
</file>

<file path=ppt/slideLayouts/slideLayout7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7" name="Rectangle 6"/>
          <p:cNvSpPr>
            <a:spLocks noGrp="1" noChangeArrowheads="1"/>
          </p:cNvSpPr>
          <p:nvPr>
            <p:ph type="sldNum" sz="quarter" idx="12"/>
          </p:nvPr>
        </p:nvSpPr>
        <p:spPr>
          <a:ln/>
        </p:spPr>
        <p:txBody>
          <a:bodyPr/>
          <a:lstStyle>
            <a:lvl1pPr>
              <a:defRPr/>
            </a:lvl1pPr>
          </a:lstStyle>
          <a:p>
            <a:pPr>
              <a:defRPr/>
            </a:pPr>
            <a:fld id="{9C062428-121A-A940-B35B-7918831B78E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86769706"/>
      </p:ext>
    </p:extLst>
  </p:cSld>
  <p:clrMapOvr>
    <a:masterClrMapping/>
  </p:clrMapOvr>
  <p:transition>
    <p:random/>
  </p:transition>
</p:sldLayout>
</file>

<file path=ppt/slideLayouts/slideLayout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8" name="Footer Placeholder 7"/>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9" name="Slide Number Placeholder 8"/>
          <p:cNvSpPr>
            <a:spLocks noGrp="1"/>
          </p:cNvSpPr>
          <p:nvPr>
            <p:ph type="sldNum" sz="quarter" idx="12"/>
          </p:nvPr>
        </p:nvSpPr>
        <p:spPr/>
        <p:txBody>
          <a:bodyPr/>
          <a:lstStyle>
            <a:lvl1pPr>
              <a:defRPr b="1" i="0">
                <a:latin typeface="Arial" panose="020B0604020202020204" pitchFamily="34" charset="0"/>
              </a:defRPr>
            </a:lvl1pPr>
          </a:lstStyle>
          <a:p>
            <a:fld id="{7DF7BE94-0D84-2A41-91C0-1C81CF05175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66114298"/>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7" name="Rectangle 6"/>
          <p:cNvSpPr>
            <a:spLocks noGrp="1" noChangeArrowheads="1"/>
          </p:cNvSpPr>
          <p:nvPr>
            <p:ph type="sldNum" sz="quarter" idx="12"/>
          </p:nvPr>
        </p:nvSpPr>
        <p:spPr>
          <a:ln/>
        </p:spPr>
        <p:txBody>
          <a:bodyPr/>
          <a:lstStyle>
            <a:lvl1pPr>
              <a:defRPr/>
            </a:lvl1pPr>
          </a:lstStyle>
          <a:p>
            <a:pPr>
              <a:defRPr/>
            </a:pPr>
            <a:fld id="{D99B0AF7-333D-8643-9426-43AC9C9AF3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06937719"/>
      </p:ext>
    </p:extLst>
  </p:cSld>
  <p:clrMapOvr>
    <a:masterClrMapping/>
  </p:clrMapOvr>
  <p:transition>
    <p:random/>
  </p:transition>
</p:sldLayout>
</file>

<file path=ppt/slideLayouts/slideLayout7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6" name="Rectangle 6"/>
          <p:cNvSpPr>
            <a:spLocks noGrp="1" noChangeArrowheads="1"/>
          </p:cNvSpPr>
          <p:nvPr>
            <p:ph type="sldNum" sz="quarter" idx="12"/>
          </p:nvPr>
        </p:nvSpPr>
        <p:spPr>
          <a:ln/>
        </p:spPr>
        <p:txBody>
          <a:bodyPr/>
          <a:lstStyle>
            <a:lvl1pPr>
              <a:defRPr/>
            </a:lvl1pPr>
          </a:lstStyle>
          <a:p>
            <a:pPr>
              <a:defRPr/>
            </a:pPr>
            <a:fld id="{D5E3D67F-88EA-3741-887C-83575B1FC7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95990510"/>
      </p:ext>
    </p:extLst>
  </p:cSld>
  <p:clrMapOvr>
    <a:masterClrMapping/>
  </p:clrMapOvr>
  <p:transition>
    <p:random/>
  </p:transition>
</p:sldLayout>
</file>

<file path=ppt/slideLayouts/slideLayout7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43700" y="609600"/>
            <a:ext cx="20193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9055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6" name="Rectangle 6"/>
          <p:cNvSpPr>
            <a:spLocks noGrp="1" noChangeArrowheads="1"/>
          </p:cNvSpPr>
          <p:nvPr>
            <p:ph type="sldNum" sz="quarter" idx="12"/>
          </p:nvPr>
        </p:nvSpPr>
        <p:spPr>
          <a:ln/>
        </p:spPr>
        <p:txBody>
          <a:bodyPr/>
          <a:lstStyle>
            <a:lvl1pPr>
              <a:defRPr/>
            </a:lvl1pPr>
          </a:lstStyle>
          <a:p>
            <a:pPr>
              <a:defRPr/>
            </a:pPr>
            <a:fld id="{4D371143-03EF-744E-A86F-01946C3CCE7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75870456"/>
      </p:ext>
    </p:extLst>
  </p:cSld>
  <p:clrMapOvr>
    <a:masterClrMapping/>
  </p:clrMapOvr>
  <p:transition>
    <p:random/>
  </p:transition>
</p:sldLayout>
</file>

<file path=ppt/slideLayouts/slideLayout7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88307115"/>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578994372"/>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6909670"/>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886732049"/>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i="0">
                <a:latin typeface="Arial" panose="020B0604020202020204" pitchFamily="34" charset="0"/>
              </a:defRPr>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750369936"/>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267896981"/>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710448120"/>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4" name="Footer Placeholder 3"/>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5" name="Slide Number Placeholder 4"/>
          <p:cNvSpPr>
            <a:spLocks noGrp="1"/>
          </p:cNvSpPr>
          <p:nvPr>
            <p:ph type="sldNum" sz="quarter" idx="12"/>
          </p:nvPr>
        </p:nvSpPr>
        <p:spPr/>
        <p:txBody>
          <a:bodyPr/>
          <a:lstStyle>
            <a:lvl1pPr>
              <a:defRPr b="1" i="0">
                <a:latin typeface="Arial" panose="020B0604020202020204" pitchFamily="34" charset="0"/>
              </a:defRPr>
            </a:lvl1pPr>
          </a:lstStyle>
          <a:p>
            <a:fld id="{12C8795B-454F-B343-BC49-15A6DE610069}"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86662917"/>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b="1" i="0">
                <a:latin typeface="Arial" panose="020B0604020202020204" pitchFamily="34" charset="0"/>
              </a:defRPr>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68476153"/>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21094265"/>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7788835"/>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04431359"/>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569A5D0-EA75-A64A-9B08-8BE6032E7E57}" type="slidenum">
              <a:rPr lang="en-US" smtClean="0"/>
              <a:pPr>
                <a:defRPr/>
              </a:pPr>
              <a:t>‹#›</a:t>
            </a:fld>
            <a:endParaRPr lang="en-US" dirty="0"/>
          </a:p>
        </p:txBody>
      </p:sp>
    </p:spTree>
    <p:extLst>
      <p:ext uri="{BB962C8B-B14F-4D97-AF65-F5344CB8AC3E}">
        <p14:creationId xmlns:p14="http://schemas.microsoft.com/office/powerpoint/2010/main" val="1164291025"/>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0582A42-824C-1D43-A074-73E95C324732}" type="slidenum">
              <a:rPr lang="en-US" smtClean="0"/>
              <a:pPr>
                <a:defRPr/>
              </a:pPr>
              <a:t>‹#›</a:t>
            </a:fld>
            <a:endParaRPr lang="en-US" dirty="0"/>
          </a:p>
        </p:txBody>
      </p:sp>
    </p:spTree>
    <p:extLst>
      <p:ext uri="{BB962C8B-B14F-4D97-AF65-F5344CB8AC3E}">
        <p14:creationId xmlns:p14="http://schemas.microsoft.com/office/powerpoint/2010/main" val="439454780"/>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b="1" i="0">
                <a:latin typeface="Arial" panose="020B0604020202020204" pitchFamily="34" charset="0"/>
              </a:defRPr>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9A297FB-4CC0-5649-BD04-8974395F8B15}" type="slidenum">
              <a:rPr lang="en-US" smtClean="0"/>
              <a:pPr>
                <a:defRPr/>
              </a:pPr>
              <a:t>‹#›</a:t>
            </a:fld>
            <a:endParaRPr lang="en-US" dirty="0"/>
          </a:p>
        </p:txBody>
      </p:sp>
    </p:spTree>
    <p:extLst>
      <p:ext uri="{BB962C8B-B14F-4D97-AF65-F5344CB8AC3E}">
        <p14:creationId xmlns:p14="http://schemas.microsoft.com/office/powerpoint/2010/main" val="3532558591"/>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8723071-96CF-B04E-B912-C9B25C9FEF09}" type="slidenum">
              <a:rPr lang="en-US" smtClean="0"/>
              <a:pPr>
                <a:defRPr/>
              </a:pPr>
              <a:t>‹#›</a:t>
            </a:fld>
            <a:endParaRPr lang="en-US" dirty="0"/>
          </a:p>
        </p:txBody>
      </p:sp>
    </p:spTree>
    <p:extLst>
      <p:ext uri="{BB962C8B-B14F-4D97-AF65-F5344CB8AC3E}">
        <p14:creationId xmlns:p14="http://schemas.microsoft.com/office/powerpoint/2010/main" val="24339868"/>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D7A268A-97A1-1D40-98F9-6B9E84AAFC78}" type="slidenum">
              <a:rPr lang="en-US" smtClean="0"/>
              <a:pPr>
                <a:defRPr/>
              </a:pPr>
              <a:t>‹#›</a:t>
            </a:fld>
            <a:endParaRPr lang="en-US" dirty="0"/>
          </a:p>
        </p:txBody>
      </p:sp>
    </p:spTree>
    <p:extLst>
      <p:ext uri="{BB962C8B-B14F-4D97-AF65-F5344CB8AC3E}">
        <p14:creationId xmlns:p14="http://schemas.microsoft.com/office/powerpoint/2010/main" val="1624150414"/>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1068F08-D3AA-8248-B5DF-7F2A36FA1756}" type="slidenum">
              <a:rPr lang="en-US" smtClean="0"/>
              <a:pPr>
                <a:defRPr/>
              </a:pPr>
              <a:t>‹#›</a:t>
            </a:fld>
            <a:endParaRPr lang="en-US" dirty="0"/>
          </a:p>
        </p:txBody>
      </p:sp>
    </p:spTree>
    <p:extLst>
      <p:ext uri="{BB962C8B-B14F-4D97-AF65-F5344CB8AC3E}">
        <p14:creationId xmlns:p14="http://schemas.microsoft.com/office/powerpoint/2010/main" val="302880463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6ADD7F6A-B344-E149-AB99-DE9486D5FB76}" type="slidenum">
              <a:rPr lang="en-US" smtClean="0"/>
              <a:pPr/>
              <a:t>‹#›</a:t>
            </a:fld>
            <a:endParaRPr lang="en-US" dirty="0"/>
          </a:p>
        </p:txBody>
      </p:sp>
    </p:spTree>
    <p:extLst>
      <p:ext uri="{BB962C8B-B14F-4D97-AF65-F5344CB8AC3E}">
        <p14:creationId xmlns:p14="http://schemas.microsoft.com/office/powerpoint/2010/main" val="3169809579"/>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3" name="Footer Placeholder 2"/>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defRPr>
            </a:lvl1pPr>
          </a:lstStyle>
          <a:p>
            <a:fld id="{603CBD7A-BB87-364C-A419-8C2630432F5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66226805"/>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DE29361-2C9D-C746-9846-EBF40EC74C88}" type="slidenum">
              <a:rPr lang="en-US" smtClean="0"/>
              <a:pPr>
                <a:defRPr/>
              </a:pPr>
              <a:t>‹#›</a:t>
            </a:fld>
            <a:endParaRPr lang="en-US" dirty="0"/>
          </a:p>
        </p:txBody>
      </p:sp>
    </p:spTree>
    <p:extLst>
      <p:ext uri="{BB962C8B-B14F-4D97-AF65-F5344CB8AC3E}">
        <p14:creationId xmlns:p14="http://schemas.microsoft.com/office/powerpoint/2010/main" val="1751785896"/>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b="1" i="0">
                <a:latin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F9484D8-2C27-7A42-AD73-1537CB42A178}" type="slidenum">
              <a:rPr lang="en-US" smtClean="0"/>
              <a:pPr>
                <a:defRPr/>
              </a:pPr>
              <a:t>‹#›</a:t>
            </a:fld>
            <a:endParaRPr lang="en-US" dirty="0"/>
          </a:p>
        </p:txBody>
      </p:sp>
    </p:spTree>
    <p:extLst>
      <p:ext uri="{BB962C8B-B14F-4D97-AF65-F5344CB8AC3E}">
        <p14:creationId xmlns:p14="http://schemas.microsoft.com/office/powerpoint/2010/main" val="1252039849"/>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B285E14-22F9-7F4F-B482-B5D4DCF61BBE}" type="slidenum">
              <a:rPr lang="en-US" smtClean="0"/>
              <a:pPr>
                <a:defRPr/>
              </a:pPr>
              <a:t>‹#›</a:t>
            </a:fld>
            <a:endParaRPr lang="en-US" dirty="0"/>
          </a:p>
        </p:txBody>
      </p:sp>
    </p:spTree>
    <p:extLst>
      <p:ext uri="{BB962C8B-B14F-4D97-AF65-F5344CB8AC3E}">
        <p14:creationId xmlns:p14="http://schemas.microsoft.com/office/powerpoint/2010/main" val="3088836008"/>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D83043E-D576-9F4D-9AFC-A9FD90AB32D5}" type="slidenum">
              <a:rPr lang="en-US" smtClean="0"/>
              <a:pPr>
                <a:defRPr/>
              </a:pPr>
              <a:t>‹#›</a:t>
            </a:fld>
            <a:endParaRPr lang="en-US" dirty="0"/>
          </a:p>
        </p:txBody>
      </p:sp>
    </p:spTree>
    <p:extLst>
      <p:ext uri="{BB962C8B-B14F-4D97-AF65-F5344CB8AC3E}">
        <p14:creationId xmlns:p14="http://schemas.microsoft.com/office/powerpoint/2010/main" val="565917229"/>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A4E10F5-8446-7D4C-A009-5E9ACC3A2CE2}" type="slidenum">
              <a:rPr lang="en-US" smtClean="0"/>
              <a:pPr>
                <a:defRPr/>
              </a:pPr>
              <a:t>‹#›</a:t>
            </a:fld>
            <a:endParaRPr lang="en-US" dirty="0"/>
          </a:p>
        </p:txBody>
      </p:sp>
    </p:spTree>
    <p:extLst>
      <p:ext uri="{BB962C8B-B14F-4D97-AF65-F5344CB8AC3E}">
        <p14:creationId xmlns:p14="http://schemas.microsoft.com/office/powerpoint/2010/main" val="3229566837"/>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7890" name="Rectangle 2"/>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37891" name="Rectangle 3"/>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348ADCF-620C-8447-8DC1-40CD8E0BBEB1}" type="slidenum">
              <a:rPr lang="en-US" smtClean="0"/>
              <a:pPr>
                <a:defRPr/>
              </a:pPr>
              <a:t>‹#›</a:t>
            </a:fld>
            <a:endParaRPr lang="en-US" dirty="0"/>
          </a:p>
        </p:txBody>
      </p:sp>
    </p:spTree>
    <p:extLst>
      <p:ext uri="{BB962C8B-B14F-4D97-AF65-F5344CB8AC3E}">
        <p14:creationId xmlns:p14="http://schemas.microsoft.com/office/powerpoint/2010/main" val="3470466492"/>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109253F-4346-304C-BE42-FD5732263463}" type="slidenum">
              <a:rPr lang="en-US" smtClean="0"/>
              <a:pPr>
                <a:defRPr/>
              </a:pPr>
              <a:t>‹#›</a:t>
            </a:fld>
            <a:endParaRPr lang="en-US" dirty="0"/>
          </a:p>
        </p:txBody>
      </p:sp>
    </p:spTree>
    <p:extLst>
      <p:ext uri="{BB962C8B-B14F-4D97-AF65-F5344CB8AC3E}">
        <p14:creationId xmlns:p14="http://schemas.microsoft.com/office/powerpoint/2010/main" val="3054012430"/>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8DF9F14-3081-4D45-9FB3-D2C87F8AB19A}" type="slidenum">
              <a:rPr lang="en-US" smtClean="0"/>
              <a:pPr>
                <a:defRPr/>
              </a:pPr>
              <a:t>‹#›</a:t>
            </a:fld>
            <a:endParaRPr lang="en-US" dirty="0"/>
          </a:p>
        </p:txBody>
      </p:sp>
    </p:spTree>
    <p:extLst>
      <p:ext uri="{BB962C8B-B14F-4D97-AF65-F5344CB8AC3E}">
        <p14:creationId xmlns:p14="http://schemas.microsoft.com/office/powerpoint/2010/main" val="3632100686"/>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0442BDB-D5FE-0542-AF9B-3DE7469D9336}" type="slidenum">
              <a:rPr lang="en-US" smtClean="0"/>
              <a:pPr>
                <a:defRPr/>
              </a:pPr>
              <a:t>‹#›</a:t>
            </a:fld>
            <a:endParaRPr lang="en-US" dirty="0"/>
          </a:p>
        </p:txBody>
      </p:sp>
    </p:spTree>
    <p:extLst>
      <p:ext uri="{BB962C8B-B14F-4D97-AF65-F5344CB8AC3E}">
        <p14:creationId xmlns:p14="http://schemas.microsoft.com/office/powerpoint/2010/main" val="1708464567"/>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318C973-9CF7-C24F-B9D5-133828B823FA}" type="slidenum">
              <a:rPr lang="en-US" smtClean="0"/>
              <a:pPr>
                <a:defRPr/>
              </a:pPr>
              <a:t>‹#›</a:t>
            </a:fld>
            <a:endParaRPr lang="en-US" dirty="0"/>
          </a:p>
        </p:txBody>
      </p:sp>
    </p:spTree>
    <p:extLst>
      <p:ext uri="{BB962C8B-B14F-4D97-AF65-F5344CB8AC3E}">
        <p14:creationId xmlns:p14="http://schemas.microsoft.com/office/powerpoint/2010/main" val="1163024207"/>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C3057784-603E-B340-B464-5DF018F9BDF9}"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04190954"/>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84FADF0-8EA4-D543-B394-D10AE12BC00E}" type="slidenum">
              <a:rPr lang="en-US" smtClean="0"/>
              <a:pPr>
                <a:defRPr/>
              </a:pPr>
              <a:t>‹#›</a:t>
            </a:fld>
            <a:endParaRPr lang="en-US" dirty="0"/>
          </a:p>
        </p:txBody>
      </p:sp>
    </p:spTree>
    <p:extLst>
      <p:ext uri="{BB962C8B-B14F-4D97-AF65-F5344CB8AC3E}">
        <p14:creationId xmlns:p14="http://schemas.microsoft.com/office/powerpoint/2010/main" val="3401917247"/>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EDD2430-C346-EE42-9621-3704A0E1A69D}" type="slidenum">
              <a:rPr lang="en-US" smtClean="0"/>
              <a:pPr>
                <a:defRPr/>
              </a:pPr>
              <a:t>‹#›</a:t>
            </a:fld>
            <a:endParaRPr lang="en-US" dirty="0"/>
          </a:p>
        </p:txBody>
      </p:sp>
    </p:spTree>
    <p:extLst>
      <p:ext uri="{BB962C8B-B14F-4D97-AF65-F5344CB8AC3E}">
        <p14:creationId xmlns:p14="http://schemas.microsoft.com/office/powerpoint/2010/main" val="1968658380"/>
      </p:ext>
    </p:extLst>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421C396-1768-294F-8B56-780D9C723EB9}" type="slidenum">
              <a:rPr lang="en-US" smtClean="0"/>
              <a:pPr>
                <a:defRPr/>
              </a:pPr>
              <a:t>‹#›</a:t>
            </a:fld>
            <a:endParaRPr lang="en-US" dirty="0"/>
          </a:p>
        </p:txBody>
      </p:sp>
    </p:spTree>
    <p:extLst>
      <p:ext uri="{BB962C8B-B14F-4D97-AF65-F5344CB8AC3E}">
        <p14:creationId xmlns:p14="http://schemas.microsoft.com/office/powerpoint/2010/main" val="468109767"/>
      </p:ext>
    </p:extLst>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706AFD8-2AB0-504B-B93D-8FF5EBDA7742}" type="slidenum">
              <a:rPr lang="en-US" smtClean="0"/>
              <a:pPr>
                <a:defRPr/>
              </a:pPr>
              <a:t>‹#›</a:t>
            </a:fld>
            <a:endParaRPr lang="en-US" dirty="0"/>
          </a:p>
        </p:txBody>
      </p:sp>
    </p:spTree>
    <p:extLst>
      <p:ext uri="{BB962C8B-B14F-4D97-AF65-F5344CB8AC3E}">
        <p14:creationId xmlns:p14="http://schemas.microsoft.com/office/powerpoint/2010/main" val="2975917525"/>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EB339B6-AC07-B242-919D-55C855C91587}" type="slidenum">
              <a:rPr lang="en-US" smtClean="0"/>
              <a:pPr>
                <a:defRPr/>
              </a:pPr>
              <a:t>‹#›</a:t>
            </a:fld>
            <a:endParaRPr lang="en-US" dirty="0"/>
          </a:p>
        </p:txBody>
      </p:sp>
    </p:spTree>
    <p:extLst>
      <p:ext uri="{BB962C8B-B14F-4D97-AF65-F5344CB8AC3E}">
        <p14:creationId xmlns:p14="http://schemas.microsoft.com/office/powerpoint/2010/main" val="1208243593"/>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0A3493B-D000-2040-827A-4344316D9329}" type="slidenum">
              <a:rPr lang="en-US" smtClean="0"/>
              <a:pPr>
                <a:defRPr/>
              </a:pPr>
              <a:t>‹#›</a:t>
            </a:fld>
            <a:endParaRPr lang="en-US" dirty="0"/>
          </a:p>
        </p:txBody>
      </p:sp>
    </p:spTree>
    <p:extLst>
      <p:ext uri="{BB962C8B-B14F-4D97-AF65-F5344CB8AC3E}">
        <p14:creationId xmlns:p14="http://schemas.microsoft.com/office/powerpoint/2010/main" val="2323018136"/>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31"/>
          <p:cNvGrpSpPr>
            <a:grpSpLocks/>
          </p:cNvGrpSpPr>
          <p:nvPr/>
        </p:nvGrpSpPr>
        <p:grpSpPr bwMode="auto">
          <a:xfrm>
            <a:off x="0" y="0"/>
            <a:ext cx="6362700" cy="6858000"/>
            <a:chOff x="0" y="0"/>
            <a:chExt cx="4008" cy="4320"/>
          </a:xfrm>
        </p:grpSpPr>
        <p:pic>
          <p:nvPicPr>
            <p:cNvPr id="5" name="Picture 1032"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1033"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7" name="Picture 1034"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410" name="Rectangle 1026"/>
          <p:cNvSpPr>
            <a:spLocks noGrp="1" noChangeArrowheads="1"/>
          </p:cNvSpPr>
          <p:nvPr>
            <p:ph type="ctrTitle"/>
          </p:nvPr>
        </p:nvSpPr>
        <p:spPr>
          <a:xfrm>
            <a:off x="1752600" y="990600"/>
            <a:ext cx="6400800" cy="2514600"/>
          </a:xfrm>
          <a:ln w="76200" cmpd="tri"/>
        </p:spPr>
        <p:txBody>
          <a:bodyPr/>
          <a:lstStyle>
            <a:lvl1pPr algn="ct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17411" name="Rectangle 1027"/>
          <p:cNvSpPr>
            <a:spLocks noGrp="1" noChangeArrowheads="1"/>
          </p:cNvSpPr>
          <p:nvPr>
            <p:ph type="subTitle" idx="1"/>
          </p:nvPr>
        </p:nvSpPr>
        <p:spPr>
          <a:xfrm>
            <a:off x="1752600" y="3886200"/>
            <a:ext cx="6400800" cy="1752600"/>
          </a:xfrm>
          <a:ln w="6350"/>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8" name="Rectangle 1028"/>
          <p:cNvSpPr>
            <a:spLocks noGrp="1" noChangeArrowheads="1"/>
          </p:cNvSpPr>
          <p:nvPr>
            <p:ph type="dt" sz="half" idx="10"/>
          </p:nvPr>
        </p:nvSpPr>
        <p:spPr>
          <a:xfrm>
            <a:off x="914400" y="6400800"/>
            <a:ext cx="1905000" cy="457200"/>
          </a:xfrm>
        </p:spPr>
        <p:txBody>
          <a:bodyPr anchorCtr="0"/>
          <a:lstStyle>
            <a:lvl1pPr>
              <a:defRPr b="1" i="0">
                <a:latin typeface="Arial" panose="020B0604020202020204" pitchFamily="34" charset="0"/>
              </a:defRPr>
            </a:lvl1pPr>
          </a:lstStyle>
          <a:p>
            <a:pPr>
              <a:defRPr/>
            </a:pPr>
            <a:endParaRPr lang="en-US" dirty="0"/>
          </a:p>
        </p:txBody>
      </p:sp>
      <p:sp>
        <p:nvSpPr>
          <p:cNvPr id="9" name="Rectangle 1029"/>
          <p:cNvSpPr>
            <a:spLocks noGrp="1" noChangeArrowheads="1"/>
          </p:cNvSpPr>
          <p:nvPr>
            <p:ph type="ftr" sz="quarter" idx="11"/>
          </p:nvPr>
        </p:nvSpPr>
        <p:spPr>
          <a:xfrm>
            <a:off x="3505200" y="6400800"/>
            <a:ext cx="2895600" cy="457200"/>
          </a:xfrm>
        </p:spPr>
        <p:txBody>
          <a:bodyPr anchorCtr="0"/>
          <a:lstStyle>
            <a:lvl1pPr>
              <a:defRPr b="1" i="0">
                <a:latin typeface="Arial" panose="020B0604020202020204" pitchFamily="34" charset="0"/>
              </a:defRPr>
            </a:lvl1pPr>
          </a:lstStyle>
          <a:p>
            <a:pPr>
              <a:defRPr/>
            </a:pPr>
            <a:endParaRPr lang="en-US" dirty="0"/>
          </a:p>
        </p:txBody>
      </p:sp>
      <p:sp>
        <p:nvSpPr>
          <p:cNvPr id="10" name="Rectangle 1030"/>
          <p:cNvSpPr>
            <a:spLocks noGrp="1" noChangeArrowheads="1"/>
          </p:cNvSpPr>
          <p:nvPr>
            <p:ph type="sldNum" sz="quarter" idx="12"/>
          </p:nvPr>
        </p:nvSpPr>
        <p:spPr/>
        <p:txBody>
          <a:bodyPr anchorCtr="0"/>
          <a:lstStyle>
            <a:lvl1pPr>
              <a:defRPr b="1" i="0">
                <a:latin typeface="Arial" panose="020B0604020202020204" pitchFamily="34" charset="0"/>
              </a:defRPr>
            </a:lvl1pPr>
          </a:lstStyle>
          <a:p>
            <a:pPr>
              <a:defRPr/>
            </a:pPr>
            <a:fld id="{1A5A4030-9122-474B-8707-F4B7998A708A}" type="slidenum">
              <a:rPr lang="en-US" smtClean="0"/>
              <a:pPr>
                <a:defRPr/>
              </a:pPr>
              <a:t>‹#›</a:t>
            </a:fld>
            <a:endParaRPr lang="en-US" dirty="0"/>
          </a:p>
        </p:txBody>
      </p:sp>
    </p:spTree>
    <p:extLst>
      <p:ext uri="{BB962C8B-B14F-4D97-AF65-F5344CB8AC3E}">
        <p14:creationId xmlns:p14="http://schemas.microsoft.com/office/powerpoint/2010/main" val="1436583248"/>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1088505-BEC7-554D-93AA-8323A8A83CFB}" type="slidenum">
              <a:rPr lang="en-US" smtClean="0"/>
              <a:pPr>
                <a:defRPr/>
              </a:pPr>
              <a:t>‹#›</a:t>
            </a:fld>
            <a:endParaRPr lang="en-US" dirty="0"/>
          </a:p>
        </p:txBody>
      </p:sp>
    </p:spTree>
    <p:extLst>
      <p:ext uri="{BB962C8B-B14F-4D97-AF65-F5344CB8AC3E}">
        <p14:creationId xmlns:p14="http://schemas.microsoft.com/office/powerpoint/2010/main" val="4083754959"/>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051B648-4E4D-FE49-AF8D-2B459135ADCB}" type="slidenum">
              <a:rPr lang="en-US" smtClean="0"/>
              <a:pPr>
                <a:defRPr/>
              </a:pPr>
              <a:t>‹#›</a:t>
            </a:fld>
            <a:endParaRPr lang="en-US" dirty="0"/>
          </a:p>
        </p:txBody>
      </p:sp>
    </p:spTree>
    <p:extLst>
      <p:ext uri="{BB962C8B-B14F-4D97-AF65-F5344CB8AC3E}">
        <p14:creationId xmlns:p14="http://schemas.microsoft.com/office/powerpoint/2010/main" val="2657162708"/>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022850" y="1766888"/>
            <a:ext cx="3808413" cy="4113212"/>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C9E04DE-E598-6A43-AF3C-F3E62E633CD9}" type="slidenum">
              <a:rPr lang="en-US" smtClean="0"/>
              <a:pPr>
                <a:defRPr/>
              </a:pPr>
              <a:t>‹#›</a:t>
            </a:fld>
            <a:endParaRPr lang="en-US" dirty="0"/>
          </a:p>
        </p:txBody>
      </p:sp>
    </p:spTree>
    <p:extLst>
      <p:ext uri="{BB962C8B-B14F-4D97-AF65-F5344CB8AC3E}">
        <p14:creationId xmlns:p14="http://schemas.microsoft.com/office/powerpoint/2010/main" val="3044041488"/>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50C07B11-37C1-044C-9299-054D73D6AAD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72917969"/>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BC43432-DC30-144F-88A9-2F5605CAD55B}" type="slidenum">
              <a:rPr lang="en-US" smtClean="0"/>
              <a:pPr>
                <a:defRPr/>
              </a:pPr>
              <a:t>‹#›</a:t>
            </a:fld>
            <a:endParaRPr lang="en-US" dirty="0"/>
          </a:p>
        </p:txBody>
      </p:sp>
    </p:spTree>
    <p:extLst>
      <p:ext uri="{BB962C8B-B14F-4D97-AF65-F5344CB8AC3E}">
        <p14:creationId xmlns:p14="http://schemas.microsoft.com/office/powerpoint/2010/main" val="721240128"/>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29796CC-358A-094F-826B-04C85CC8F7ED}" type="slidenum">
              <a:rPr lang="en-US" smtClean="0"/>
              <a:pPr>
                <a:defRPr/>
              </a:pPr>
              <a:t>‹#›</a:t>
            </a:fld>
            <a:endParaRPr lang="en-US" dirty="0"/>
          </a:p>
        </p:txBody>
      </p:sp>
    </p:spTree>
    <p:extLst>
      <p:ext uri="{BB962C8B-B14F-4D97-AF65-F5344CB8AC3E}">
        <p14:creationId xmlns:p14="http://schemas.microsoft.com/office/powerpoint/2010/main" val="2308042828"/>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C222495-7BF9-F341-AF99-DB98286A4298}" type="slidenum">
              <a:rPr lang="en-US" smtClean="0"/>
              <a:pPr>
                <a:defRPr/>
              </a:pPr>
              <a:t>‹#›</a:t>
            </a:fld>
            <a:endParaRPr lang="en-US" dirty="0"/>
          </a:p>
        </p:txBody>
      </p:sp>
    </p:spTree>
    <p:extLst>
      <p:ext uri="{BB962C8B-B14F-4D97-AF65-F5344CB8AC3E}">
        <p14:creationId xmlns:p14="http://schemas.microsoft.com/office/powerpoint/2010/main" val="522398883"/>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D2B15E2-3204-2F48-AB8B-522974CE5F30}" type="slidenum">
              <a:rPr lang="en-US" smtClean="0"/>
              <a:pPr>
                <a:defRPr/>
              </a:pPr>
              <a:t>‹#›</a:t>
            </a:fld>
            <a:endParaRPr lang="en-US" dirty="0"/>
          </a:p>
        </p:txBody>
      </p:sp>
    </p:spTree>
    <p:extLst>
      <p:ext uri="{BB962C8B-B14F-4D97-AF65-F5344CB8AC3E}">
        <p14:creationId xmlns:p14="http://schemas.microsoft.com/office/powerpoint/2010/main" val="2111401013"/>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B91C6D7-0D1E-054B-AAA1-B2D6BAE2B99C}" type="slidenum">
              <a:rPr lang="en-US" smtClean="0"/>
              <a:pPr>
                <a:defRPr/>
              </a:pPr>
              <a:t>‹#›</a:t>
            </a:fld>
            <a:endParaRPr lang="en-US" dirty="0"/>
          </a:p>
        </p:txBody>
      </p:sp>
    </p:spTree>
    <p:extLst>
      <p:ext uri="{BB962C8B-B14F-4D97-AF65-F5344CB8AC3E}">
        <p14:creationId xmlns:p14="http://schemas.microsoft.com/office/powerpoint/2010/main" val="2324341093"/>
      </p:ext>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DC298AC-D9F2-A448-8C37-1FA3EEB764DD}" type="slidenum">
              <a:rPr lang="en-US" smtClean="0"/>
              <a:pPr>
                <a:defRPr/>
              </a:pPr>
              <a:t>‹#›</a:t>
            </a:fld>
            <a:endParaRPr lang="en-US" dirty="0"/>
          </a:p>
        </p:txBody>
      </p:sp>
    </p:spTree>
    <p:extLst>
      <p:ext uri="{BB962C8B-B14F-4D97-AF65-F5344CB8AC3E}">
        <p14:creationId xmlns:p14="http://schemas.microsoft.com/office/powerpoint/2010/main" val="1590717304"/>
      </p:ext>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9B12BE4-FABA-2D43-9F2A-1C2083C0B68F}" type="slidenum">
              <a:rPr lang="en-US" smtClean="0"/>
              <a:pPr>
                <a:defRPr/>
              </a:pPr>
              <a:t>‹#›</a:t>
            </a:fld>
            <a:endParaRPr lang="en-US" dirty="0"/>
          </a:p>
        </p:txBody>
      </p:sp>
    </p:spTree>
    <p:extLst>
      <p:ext uri="{BB962C8B-B14F-4D97-AF65-F5344CB8AC3E}">
        <p14:creationId xmlns:p14="http://schemas.microsoft.com/office/powerpoint/2010/main" val="1640990708"/>
      </p:ext>
    </p:extLst>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9B9DD31-A337-0A4E-807F-0A54F0AD29EC}" type="slidenum">
              <a:rPr lang="en-US" smtClean="0"/>
              <a:pPr>
                <a:defRPr/>
              </a:pPr>
              <a:t>‹#›</a:t>
            </a:fld>
            <a:endParaRPr lang="en-US" dirty="0"/>
          </a:p>
        </p:txBody>
      </p:sp>
    </p:spTree>
    <p:extLst>
      <p:ext uri="{BB962C8B-B14F-4D97-AF65-F5344CB8AC3E}">
        <p14:creationId xmlns:p14="http://schemas.microsoft.com/office/powerpoint/2010/main" val="1217680708"/>
      </p:ext>
    </p:extLst>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a:extLst>
              <a:ext uri="{FF2B5EF4-FFF2-40B4-BE49-F238E27FC236}">
                <a16:creationId xmlns:a16="http://schemas.microsoft.com/office/drawing/2014/main" id="{5E1CA2F2-7F11-A94D-81DC-497997BA09D0}"/>
              </a:ext>
            </a:extLst>
          </p:cNvPr>
          <p:cNvGrpSpPr>
            <a:grpSpLocks/>
          </p:cNvGrpSpPr>
          <p:nvPr/>
        </p:nvGrpSpPr>
        <p:grpSpPr bwMode="auto">
          <a:xfrm>
            <a:off x="0" y="0"/>
            <a:ext cx="8458200" cy="5943600"/>
            <a:chOff x="0" y="0"/>
            <a:chExt cx="5328" cy="3744"/>
          </a:xfrm>
        </p:grpSpPr>
        <p:sp>
          <p:nvSpPr>
            <p:cNvPr id="5" name="Freeform 3">
              <a:extLst>
                <a:ext uri="{FF2B5EF4-FFF2-40B4-BE49-F238E27FC236}">
                  <a16:creationId xmlns:a16="http://schemas.microsoft.com/office/drawing/2014/main" id="{0E83603F-4050-2F4B-8892-291C4723665D}"/>
                </a:ext>
              </a:extLst>
            </p:cNvPr>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6" name="Freeform 4">
              <a:extLst>
                <a:ext uri="{FF2B5EF4-FFF2-40B4-BE49-F238E27FC236}">
                  <a16:creationId xmlns:a16="http://schemas.microsoft.com/office/drawing/2014/main" id="{5B185B31-0922-8847-8C6F-C9A4A5199D02}"/>
                </a:ext>
              </a:extLst>
            </p:cNvPr>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grpSp>
      <p:sp>
        <p:nvSpPr>
          <p:cNvPr id="29701" name="Rectangle 5"/>
          <p:cNvSpPr>
            <a:spLocks noGrp="1" noChangeArrowheads="1"/>
          </p:cNvSpPr>
          <p:nvPr>
            <p:ph type="subTitle" sz="quarter" idx="1"/>
          </p:nvPr>
        </p:nvSpPr>
        <p:spPr>
          <a:xfrm>
            <a:off x="1371600" y="3886200"/>
            <a:ext cx="6400800" cy="1752600"/>
          </a:xfrm>
        </p:spPr>
        <p:txBody>
          <a:bodyPr/>
          <a:lstStyle>
            <a:lvl1pPr marL="0" indent="0" algn="ctr">
              <a:buFont typeface="Wingdings" charset="2"/>
              <a:buNone/>
              <a:defRPr/>
            </a:lvl1pPr>
          </a:lstStyle>
          <a:p>
            <a:r>
              <a:rPr lang="en-US"/>
              <a:t>Click to edit Master subtitle style</a:t>
            </a:r>
          </a:p>
        </p:txBody>
      </p:sp>
      <p:sp>
        <p:nvSpPr>
          <p:cNvPr id="29705"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Date Placeholder 6">
            <a:extLst>
              <a:ext uri="{FF2B5EF4-FFF2-40B4-BE49-F238E27FC236}">
                <a16:creationId xmlns:a16="http://schemas.microsoft.com/office/drawing/2014/main" id="{0177BA30-8DB4-C942-A7EC-11060E840F16}"/>
              </a:ext>
            </a:extLst>
          </p:cNvPr>
          <p:cNvSpPr>
            <a:spLocks noGrp="1" noChangeArrowheads="1"/>
          </p:cNvSpPr>
          <p:nvPr>
            <p:ph type="dt" sz="quarter" idx="10"/>
          </p:nvPr>
        </p:nvSpPr>
        <p:spPr/>
        <p:txBody>
          <a:bodyPr/>
          <a:lstStyle>
            <a:lvl1pPr>
              <a:defRPr/>
            </a:lvl1pPr>
          </a:lstStyle>
          <a:p>
            <a:pPr>
              <a:defRPr/>
            </a:pPr>
            <a:endParaRPr lang="en-US"/>
          </a:p>
        </p:txBody>
      </p:sp>
      <p:sp>
        <p:nvSpPr>
          <p:cNvPr id="8" name="Footer Placeholder 7">
            <a:extLst>
              <a:ext uri="{FF2B5EF4-FFF2-40B4-BE49-F238E27FC236}">
                <a16:creationId xmlns:a16="http://schemas.microsoft.com/office/drawing/2014/main" id="{43DE6901-FD87-4B43-B8BB-BF4CF688740A}"/>
              </a:ext>
            </a:extLst>
          </p:cNvPr>
          <p:cNvSpPr>
            <a:spLocks noGrp="1" noChangeArrowheads="1"/>
          </p:cNvSpPr>
          <p:nvPr>
            <p:ph type="ftr" sz="quarter" idx="11"/>
          </p:nvPr>
        </p:nvSpPr>
        <p:spPr/>
        <p:txBody>
          <a:bodyPr/>
          <a:lstStyle>
            <a:lvl1pPr>
              <a:defRPr/>
            </a:lvl1pPr>
          </a:lstStyle>
          <a:p>
            <a:pPr>
              <a:defRPr/>
            </a:pPr>
            <a:endParaRPr lang="en-US"/>
          </a:p>
        </p:txBody>
      </p:sp>
      <p:sp>
        <p:nvSpPr>
          <p:cNvPr id="9" name="Slide Number Placeholder 8">
            <a:extLst>
              <a:ext uri="{FF2B5EF4-FFF2-40B4-BE49-F238E27FC236}">
                <a16:creationId xmlns:a16="http://schemas.microsoft.com/office/drawing/2014/main" id="{943BE3A6-0B37-FE42-904E-841AC01C6003}"/>
              </a:ext>
            </a:extLst>
          </p:cNvPr>
          <p:cNvSpPr>
            <a:spLocks noGrp="1" noChangeArrowheads="1"/>
          </p:cNvSpPr>
          <p:nvPr>
            <p:ph type="sldNum" sz="quarter" idx="12"/>
          </p:nvPr>
        </p:nvSpPr>
        <p:spPr/>
        <p:txBody>
          <a:bodyPr/>
          <a:lstStyle>
            <a:lvl1pPr>
              <a:defRPr/>
            </a:lvl1pPr>
          </a:lstStyle>
          <a:p>
            <a:fld id="{A417CF17-C668-5143-8588-C859C890736B}" type="slidenum">
              <a:rPr lang="en-US" altLang="en-US"/>
              <a:pPr/>
              <a:t>‹#›</a:t>
            </a:fld>
            <a:endParaRPr lang="en-US" altLang="en-US"/>
          </a:p>
        </p:txBody>
      </p:sp>
    </p:spTree>
    <p:extLst>
      <p:ext uri="{BB962C8B-B14F-4D97-AF65-F5344CB8AC3E}">
        <p14:creationId xmlns:p14="http://schemas.microsoft.com/office/powerpoint/2010/main" val="4265374493"/>
      </p:ext>
    </p:extLst>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a:extLst>
              <a:ext uri="{FF2B5EF4-FFF2-40B4-BE49-F238E27FC236}">
                <a16:creationId xmlns:a16="http://schemas.microsoft.com/office/drawing/2014/main" id="{255E0AEA-C6E0-BF40-B45A-2F5B93CD5ADA}"/>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8">
            <a:extLst>
              <a:ext uri="{FF2B5EF4-FFF2-40B4-BE49-F238E27FC236}">
                <a16:creationId xmlns:a16="http://schemas.microsoft.com/office/drawing/2014/main" id="{D58ECFA0-86A8-A546-9423-EFBD3CAA713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9">
            <a:extLst>
              <a:ext uri="{FF2B5EF4-FFF2-40B4-BE49-F238E27FC236}">
                <a16:creationId xmlns:a16="http://schemas.microsoft.com/office/drawing/2014/main" id="{5AA47129-38B2-6649-AE0F-94C32F8D28FD}"/>
              </a:ext>
            </a:extLst>
          </p:cNvPr>
          <p:cNvSpPr>
            <a:spLocks noGrp="1" noChangeArrowheads="1"/>
          </p:cNvSpPr>
          <p:nvPr>
            <p:ph type="sldNum" sz="quarter" idx="12"/>
          </p:nvPr>
        </p:nvSpPr>
        <p:spPr>
          <a:ln/>
        </p:spPr>
        <p:txBody>
          <a:bodyPr/>
          <a:lstStyle>
            <a:lvl1pPr>
              <a:defRPr/>
            </a:lvl1pPr>
          </a:lstStyle>
          <a:p>
            <a:fld id="{415B6222-1523-2646-876D-B8960CDF4F3E}" type="slidenum">
              <a:rPr lang="en-US" altLang="en-US"/>
              <a:pPr/>
              <a:t>‹#›</a:t>
            </a:fld>
            <a:endParaRPr lang="en-US" altLang="en-US"/>
          </a:p>
        </p:txBody>
      </p:sp>
    </p:spTree>
    <p:extLst>
      <p:ext uri="{BB962C8B-B14F-4D97-AF65-F5344CB8AC3E}">
        <p14:creationId xmlns:p14="http://schemas.microsoft.com/office/powerpoint/2010/main" val="970476740"/>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A3D649D0-D44E-5440-89F3-5AC4666F054F}"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775231748"/>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a:extLst>
              <a:ext uri="{FF2B5EF4-FFF2-40B4-BE49-F238E27FC236}">
                <a16:creationId xmlns:a16="http://schemas.microsoft.com/office/drawing/2014/main" id="{4910A7FD-2EAE-DE45-BED0-B2E0CB1B65F4}"/>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8">
            <a:extLst>
              <a:ext uri="{FF2B5EF4-FFF2-40B4-BE49-F238E27FC236}">
                <a16:creationId xmlns:a16="http://schemas.microsoft.com/office/drawing/2014/main" id="{52CB47CF-8A45-C34E-8F32-E86ABC5465C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9">
            <a:extLst>
              <a:ext uri="{FF2B5EF4-FFF2-40B4-BE49-F238E27FC236}">
                <a16:creationId xmlns:a16="http://schemas.microsoft.com/office/drawing/2014/main" id="{F62D3536-5114-6547-B02E-17F103454330}"/>
              </a:ext>
            </a:extLst>
          </p:cNvPr>
          <p:cNvSpPr>
            <a:spLocks noGrp="1" noChangeArrowheads="1"/>
          </p:cNvSpPr>
          <p:nvPr>
            <p:ph type="sldNum" sz="quarter" idx="12"/>
          </p:nvPr>
        </p:nvSpPr>
        <p:spPr>
          <a:ln/>
        </p:spPr>
        <p:txBody>
          <a:bodyPr/>
          <a:lstStyle>
            <a:lvl1pPr>
              <a:defRPr/>
            </a:lvl1pPr>
          </a:lstStyle>
          <a:p>
            <a:fld id="{434D7734-C7BE-DE49-9306-7FA08061758A}" type="slidenum">
              <a:rPr lang="en-US" altLang="en-US"/>
              <a:pPr/>
              <a:t>‹#›</a:t>
            </a:fld>
            <a:endParaRPr lang="en-US" altLang="en-US"/>
          </a:p>
        </p:txBody>
      </p:sp>
    </p:spTree>
    <p:extLst>
      <p:ext uri="{BB962C8B-B14F-4D97-AF65-F5344CB8AC3E}">
        <p14:creationId xmlns:p14="http://schemas.microsoft.com/office/powerpoint/2010/main" val="594813887"/>
      </p:ext>
    </p:extLst>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a:extLst>
              <a:ext uri="{FF2B5EF4-FFF2-40B4-BE49-F238E27FC236}">
                <a16:creationId xmlns:a16="http://schemas.microsoft.com/office/drawing/2014/main" id="{9E356479-E7AF-3C42-8CF5-94451C1B1635}"/>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8">
            <a:extLst>
              <a:ext uri="{FF2B5EF4-FFF2-40B4-BE49-F238E27FC236}">
                <a16:creationId xmlns:a16="http://schemas.microsoft.com/office/drawing/2014/main" id="{29B4EAE1-C313-FB4B-85EE-7E739A0AE46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9">
            <a:extLst>
              <a:ext uri="{FF2B5EF4-FFF2-40B4-BE49-F238E27FC236}">
                <a16:creationId xmlns:a16="http://schemas.microsoft.com/office/drawing/2014/main" id="{8987C732-7D55-B645-B731-2319DADC5CE4}"/>
              </a:ext>
            </a:extLst>
          </p:cNvPr>
          <p:cNvSpPr>
            <a:spLocks noGrp="1" noChangeArrowheads="1"/>
          </p:cNvSpPr>
          <p:nvPr>
            <p:ph type="sldNum" sz="quarter" idx="12"/>
          </p:nvPr>
        </p:nvSpPr>
        <p:spPr>
          <a:ln/>
        </p:spPr>
        <p:txBody>
          <a:bodyPr/>
          <a:lstStyle>
            <a:lvl1pPr>
              <a:defRPr/>
            </a:lvl1pPr>
          </a:lstStyle>
          <a:p>
            <a:fld id="{39C0729D-487D-3E44-9682-18B9C912CCE1}" type="slidenum">
              <a:rPr lang="en-US" altLang="en-US"/>
              <a:pPr/>
              <a:t>‹#›</a:t>
            </a:fld>
            <a:endParaRPr lang="en-US" altLang="en-US"/>
          </a:p>
        </p:txBody>
      </p:sp>
    </p:spTree>
    <p:extLst>
      <p:ext uri="{BB962C8B-B14F-4D97-AF65-F5344CB8AC3E}">
        <p14:creationId xmlns:p14="http://schemas.microsoft.com/office/powerpoint/2010/main" val="2683460845"/>
      </p:ext>
    </p:extLst>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a:extLst>
              <a:ext uri="{FF2B5EF4-FFF2-40B4-BE49-F238E27FC236}">
                <a16:creationId xmlns:a16="http://schemas.microsoft.com/office/drawing/2014/main" id="{BC7595D5-CE86-BE4D-ACA1-03DB7F4FE5C5}"/>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8">
            <a:extLst>
              <a:ext uri="{FF2B5EF4-FFF2-40B4-BE49-F238E27FC236}">
                <a16:creationId xmlns:a16="http://schemas.microsoft.com/office/drawing/2014/main" id="{33113887-831F-2A40-B588-CE4FFD134E15}"/>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9">
            <a:extLst>
              <a:ext uri="{FF2B5EF4-FFF2-40B4-BE49-F238E27FC236}">
                <a16:creationId xmlns:a16="http://schemas.microsoft.com/office/drawing/2014/main" id="{C1CAF9C7-C966-684C-B43C-7C3875C8322A}"/>
              </a:ext>
            </a:extLst>
          </p:cNvPr>
          <p:cNvSpPr>
            <a:spLocks noGrp="1" noChangeArrowheads="1"/>
          </p:cNvSpPr>
          <p:nvPr>
            <p:ph type="sldNum" sz="quarter" idx="12"/>
          </p:nvPr>
        </p:nvSpPr>
        <p:spPr>
          <a:ln/>
        </p:spPr>
        <p:txBody>
          <a:bodyPr/>
          <a:lstStyle>
            <a:lvl1pPr>
              <a:defRPr/>
            </a:lvl1pPr>
          </a:lstStyle>
          <a:p>
            <a:fld id="{29AF21A3-AB58-3F4D-AA78-69B0DD900D1E}" type="slidenum">
              <a:rPr lang="en-US" altLang="en-US"/>
              <a:pPr/>
              <a:t>‹#›</a:t>
            </a:fld>
            <a:endParaRPr lang="en-US" altLang="en-US"/>
          </a:p>
        </p:txBody>
      </p:sp>
    </p:spTree>
    <p:extLst>
      <p:ext uri="{BB962C8B-B14F-4D97-AF65-F5344CB8AC3E}">
        <p14:creationId xmlns:p14="http://schemas.microsoft.com/office/powerpoint/2010/main" val="2561070471"/>
      </p:ext>
    </p:extLst>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a:extLst>
              <a:ext uri="{FF2B5EF4-FFF2-40B4-BE49-F238E27FC236}">
                <a16:creationId xmlns:a16="http://schemas.microsoft.com/office/drawing/2014/main" id="{43C8B844-3F18-0344-86EE-C703B2724AF0}"/>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8">
            <a:extLst>
              <a:ext uri="{FF2B5EF4-FFF2-40B4-BE49-F238E27FC236}">
                <a16:creationId xmlns:a16="http://schemas.microsoft.com/office/drawing/2014/main" id="{BDC087F5-ED94-F446-BEB7-29E556267C0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9">
            <a:extLst>
              <a:ext uri="{FF2B5EF4-FFF2-40B4-BE49-F238E27FC236}">
                <a16:creationId xmlns:a16="http://schemas.microsoft.com/office/drawing/2014/main" id="{0DA4B13D-D117-F340-AA08-B672A3CF44CF}"/>
              </a:ext>
            </a:extLst>
          </p:cNvPr>
          <p:cNvSpPr>
            <a:spLocks noGrp="1" noChangeArrowheads="1"/>
          </p:cNvSpPr>
          <p:nvPr>
            <p:ph type="sldNum" sz="quarter" idx="12"/>
          </p:nvPr>
        </p:nvSpPr>
        <p:spPr>
          <a:ln/>
        </p:spPr>
        <p:txBody>
          <a:bodyPr/>
          <a:lstStyle>
            <a:lvl1pPr>
              <a:defRPr/>
            </a:lvl1pPr>
          </a:lstStyle>
          <a:p>
            <a:fld id="{882420DA-F570-454A-8180-345308B8A6DA}" type="slidenum">
              <a:rPr lang="en-US" altLang="en-US"/>
              <a:pPr/>
              <a:t>‹#›</a:t>
            </a:fld>
            <a:endParaRPr lang="en-US" altLang="en-US"/>
          </a:p>
        </p:txBody>
      </p:sp>
    </p:spTree>
    <p:extLst>
      <p:ext uri="{BB962C8B-B14F-4D97-AF65-F5344CB8AC3E}">
        <p14:creationId xmlns:p14="http://schemas.microsoft.com/office/powerpoint/2010/main" val="1727051182"/>
      </p:ext>
    </p:extLst>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a:extLst>
              <a:ext uri="{FF2B5EF4-FFF2-40B4-BE49-F238E27FC236}">
                <a16:creationId xmlns:a16="http://schemas.microsoft.com/office/drawing/2014/main" id="{1679E101-94F3-094C-BC3C-7047E02CCB98}"/>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8">
            <a:extLst>
              <a:ext uri="{FF2B5EF4-FFF2-40B4-BE49-F238E27FC236}">
                <a16:creationId xmlns:a16="http://schemas.microsoft.com/office/drawing/2014/main" id="{DE4EB531-51E5-7E44-B912-F644C68444A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9">
            <a:extLst>
              <a:ext uri="{FF2B5EF4-FFF2-40B4-BE49-F238E27FC236}">
                <a16:creationId xmlns:a16="http://schemas.microsoft.com/office/drawing/2014/main" id="{0CEAC872-C66D-9C46-A2B5-3C4A5A9A0A76}"/>
              </a:ext>
            </a:extLst>
          </p:cNvPr>
          <p:cNvSpPr>
            <a:spLocks noGrp="1" noChangeArrowheads="1"/>
          </p:cNvSpPr>
          <p:nvPr>
            <p:ph type="sldNum" sz="quarter" idx="12"/>
          </p:nvPr>
        </p:nvSpPr>
        <p:spPr>
          <a:ln/>
        </p:spPr>
        <p:txBody>
          <a:bodyPr/>
          <a:lstStyle>
            <a:lvl1pPr>
              <a:defRPr/>
            </a:lvl1pPr>
          </a:lstStyle>
          <a:p>
            <a:fld id="{8BD22A11-1FEF-8F43-87F0-229A83BE3267}" type="slidenum">
              <a:rPr lang="en-US" altLang="en-US"/>
              <a:pPr/>
              <a:t>‹#›</a:t>
            </a:fld>
            <a:endParaRPr lang="en-US" altLang="en-US"/>
          </a:p>
        </p:txBody>
      </p:sp>
    </p:spTree>
    <p:extLst>
      <p:ext uri="{BB962C8B-B14F-4D97-AF65-F5344CB8AC3E}">
        <p14:creationId xmlns:p14="http://schemas.microsoft.com/office/powerpoint/2010/main" val="1949747332"/>
      </p:ext>
    </p:extLst>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a:extLst>
              <a:ext uri="{FF2B5EF4-FFF2-40B4-BE49-F238E27FC236}">
                <a16:creationId xmlns:a16="http://schemas.microsoft.com/office/drawing/2014/main" id="{A832A49A-B6B6-C44F-AE35-ED5D8CBFD0F0}"/>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8">
            <a:extLst>
              <a:ext uri="{FF2B5EF4-FFF2-40B4-BE49-F238E27FC236}">
                <a16:creationId xmlns:a16="http://schemas.microsoft.com/office/drawing/2014/main" id="{3ADCAF43-1FC9-9448-9F33-B96FBF4CB18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9">
            <a:extLst>
              <a:ext uri="{FF2B5EF4-FFF2-40B4-BE49-F238E27FC236}">
                <a16:creationId xmlns:a16="http://schemas.microsoft.com/office/drawing/2014/main" id="{FCA8366E-AA27-0741-A16E-1996CA00E37E}"/>
              </a:ext>
            </a:extLst>
          </p:cNvPr>
          <p:cNvSpPr>
            <a:spLocks noGrp="1" noChangeArrowheads="1"/>
          </p:cNvSpPr>
          <p:nvPr>
            <p:ph type="sldNum" sz="quarter" idx="12"/>
          </p:nvPr>
        </p:nvSpPr>
        <p:spPr>
          <a:ln/>
        </p:spPr>
        <p:txBody>
          <a:bodyPr/>
          <a:lstStyle>
            <a:lvl1pPr>
              <a:defRPr/>
            </a:lvl1pPr>
          </a:lstStyle>
          <a:p>
            <a:fld id="{D8168CCC-9BB6-514F-97FB-B6CE4F0700A5}" type="slidenum">
              <a:rPr lang="en-US" altLang="en-US"/>
              <a:pPr/>
              <a:t>‹#›</a:t>
            </a:fld>
            <a:endParaRPr lang="en-US" altLang="en-US"/>
          </a:p>
        </p:txBody>
      </p:sp>
    </p:spTree>
    <p:extLst>
      <p:ext uri="{BB962C8B-B14F-4D97-AF65-F5344CB8AC3E}">
        <p14:creationId xmlns:p14="http://schemas.microsoft.com/office/powerpoint/2010/main" val="2617214328"/>
      </p:ext>
    </p:extLst>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a:extLst>
              <a:ext uri="{FF2B5EF4-FFF2-40B4-BE49-F238E27FC236}">
                <a16:creationId xmlns:a16="http://schemas.microsoft.com/office/drawing/2014/main" id="{D36078DD-02D9-7449-A8E8-3DED0D2981BB}"/>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8">
            <a:extLst>
              <a:ext uri="{FF2B5EF4-FFF2-40B4-BE49-F238E27FC236}">
                <a16:creationId xmlns:a16="http://schemas.microsoft.com/office/drawing/2014/main" id="{332F2D70-3291-434E-8331-A3F062E5F4B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9">
            <a:extLst>
              <a:ext uri="{FF2B5EF4-FFF2-40B4-BE49-F238E27FC236}">
                <a16:creationId xmlns:a16="http://schemas.microsoft.com/office/drawing/2014/main" id="{821A8EBC-A523-AD42-8978-E771ADA672F0}"/>
              </a:ext>
            </a:extLst>
          </p:cNvPr>
          <p:cNvSpPr>
            <a:spLocks noGrp="1" noChangeArrowheads="1"/>
          </p:cNvSpPr>
          <p:nvPr>
            <p:ph type="sldNum" sz="quarter" idx="12"/>
          </p:nvPr>
        </p:nvSpPr>
        <p:spPr>
          <a:ln/>
        </p:spPr>
        <p:txBody>
          <a:bodyPr/>
          <a:lstStyle>
            <a:lvl1pPr>
              <a:defRPr/>
            </a:lvl1pPr>
          </a:lstStyle>
          <a:p>
            <a:fld id="{A16F38DE-9461-0A44-A16D-B7462468AF8C}" type="slidenum">
              <a:rPr lang="en-US" altLang="en-US"/>
              <a:pPr/>
              <a:t>‹#›</a:t>
            </a:fld>
            <a:endParaRPr lang="en-US" altLang="en-US"/>
          </a:p>
        </p:txBody>
      </p:sp>
    </p:spTree>
    <p:extLst>
      <p:ext uri="{BB962C8B-B14F-4D97-AF65-F5344CB8AC3E}">
        <p14:creationId xmlns:p14="http://schemas.microsoft.com/office/powerpoint/2010/main" val="3996734123"/>
      </p:ext>
    </p:extLst>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a:extLst>
              <a:ext uri="{FF2B5EF4-FFF2-40B4-BE49-F238E27FC236}">
                <a16:creationId xmlns:a16="http://schemas.microsoft.com/office/drawing/2014/main" id="{4AFFEB3F-33C1-A244-A2BF-A6D74D523A12}"/>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8">
            <a:extLst>
              <a:ext uri="{FF2B5EF4-FFF2-40B4-BE49-F238E27FC236}">
                <a16:creationId xmlns:a16="http://schemas.microsoft.com/office/drawing/2014/main" id="{21EBF542-4524-0445-8AB3-EF69F0685EB5}"/>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9">
            <a:extLst>
              <a:ext uri="{FF2B5EF4-FFF2-40B4-BE49-F238E27FC236}">
                <a16:creationId xmlns:a16="http://schemas.microsoft.com/office/drawing/2014/main" id="{C01A954A-2AED-6842-933F-15E067629138}"/>
              </a:ext>
            </a:extLst>
          </p:cNvPr>
          <p:cNvSpPr>
            <a:spLocks noGrp="1" noChangeArrowheads="1"/>
          </p:cNvSpPr>
          <p:nvPr>
            <p:ph type="sldNum" sz="quarter" idx="12"/>
          </p:nvPr>
        </p:nvSpPr>
        <p:spPr>
          <a:ln/>
        </p:spPr>
        <p:txBody>
          <a:bodyPr/>
          <a:lstStyle>
            <a:lvl1pPr>
              <a:defRPr/>
            </a:lvl1pPr>
          </a:lstStyle>
          <a:p>
            <a:fld id="{986EA3EB-A604-5644-B90F-F7A4DD9CBDC9}" type="slidenum">
              <a:rPr lang="en-US" altLang="en-US"/>
              <a:pPr/>
              <a:t>‹#›</a:t>
            </a:fld>
            <a:endParaRPr lang="en-US" altLang="en-US"/>
          </a:p>
        </p:txBody>
      </p:sp>
    </p:spTree>
    <p:extLst>
      <p:ext uri="{BB962C8B-B14F-4D97-AF65-F5344CB8AC3E}">
        <p14:creationId xmlns:p14="http://schemas.microsoft.com/office/powerpoint/2010/main" val="1516354133"/>
      </p:ext>
    </p:extLst>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a:extLst>
              <a:ext uri="{FF2B5EF4-FFF2-40B4-BE49-F238E27FC236}">
                <a16:creationId xmlns:a16="http://schemas.microsoft.com/office/drawing/2014/main" id="{F6920EBA-9448-4A40-A14B-665B0C23F609}"/>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8">
            <a:extLst>
              <a:ext uri="{FF2B5EF4-FFF2-40B4-BE49-F238E27FC236}">
                <a16:creationId xmlns:a16="http://schemas.microsoft.com/office/drawing/2014/main" id="{270A8023-FC0B-F348-91F7-4D044E05CEA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9">
            <a:extLst>
              <a:ext uri="{FF2B5EF4-FFF2-40B4-BE49-F238E27FC236}">
                <a16:creationId xmlns:a16="http://schemas.microsoft.com/office/drawing/2014/main" id="{5DD16F17-7021-FE4E-B49F-D489209BF6CF}"/>
              </a:ext>
            </a:extLst>
          </p:cNvPr>
          <p:cNvSpPr>
            <a:spLocks noGrp="1" noChangeArrowheads="1"/>
          </p:cNvSpPr>
          <p:nvPr>
            <p:ph type="sldNum" sz="quarter" idx="12"/>
          </p:nvPr>
        </p:nvSpPr>
        <p:spPr>
          <a:ln/>
        </p:spPr>
        <p:txBody>
          <a:bodyPr/>
          <a:lstStyle>
            <a:lvl1pPr>
              <a:defRPr/>
            </a:lvl1pPr>
          </a:lstStyle>
          <a:p>
            <a:fld id="{84869E69-396C-C743-8DAF-A265818D8ACB}" type="slidenum">
              <a:rPr lang="en-US" altLang="en-US"/>
              <a:pPr/>
              <a:t>‹#›</a:t>
            </a:fld>
            <a:endParaRPr lang="en-US" altLang="en-US"/>
          </a:p>
        </p:txBody>
      </p:sp>
    </p:spTree>
    <p:extLst>
      <p:ext uri="{BB962C8B-B14F-4D97-AF65-F5344CB8AC3E}">
        <p14:creationId xmlns:p14="http://schemas.microsoft.com/office/powerpoint/2010/main" val="3721704538"/>
      </p:ext>
    </p:extLst>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a:extLst>
              <a:ext uri="{FF2B5EF4-FFF2-40B4-BE49-F238E27FC236}">
                <a16:creationId xmlns:a16="http://schemas.microsoft.com/office/drawing/2014/main" id="{71792795-6065-E047-AA1D-B811409EB761}"/>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a:extLst>
              <a:ext uri="{FF2B5EF4-FFF2-40B4-BE49-F238E27FC236}">
                <a16:creationId xmlns:a16="http://schemas.microsoft.com/office/drawing/2014/main" id="{6546AD02-516C-D846-9EDB-C96D4A43B852}"/>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a:extLst>
              <a:ext uri="{FF2B5EF4-FFF2-40B4-BE49-F238E27FC236}">
                <a16:creationId xmlns:a16="http://schemas.microsoft.com/office/drawing/2014/main" id="{289D7D91-895A-C446-A1A1-FAE94B35E0D8}"/>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FBA760C5-2D65-E64D-ADE9-9173A6BF93CF}" type="slidenum">
              <a:rPr lang="en-US" altLang="en-US" smtClean="0"/>
              <a:pPr/>
              <a:t>‹#›</a:t>
            </a:fld>
            <a:endParaRPr lang="en-US" altLang="en-US" dirty="0"/>
          </a:p>
        </p:txBody>
      </p:sp>
    </p:spTree>
    <p:extLst>
      <p:ext uri="{BB962C8B-B14F-4D97-AF65-F5344CB8AC3E}">
        <p14:creationId xmlns:p14="http://schemas.microsoft.com/office/powerpoint/2010/main" val="38265758"/>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787BD992-24AD-4847-8874-39E3E472819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13860814"/>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C74E64F6-9CCD-BD49-A5BA-C7F390F4567B}"/>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a:extLst>
              <a:ext uri="{FF2B5EF4-FFF2-40B4-BE49-F238E27FC236}">
                <a16:creationId xmlns:a16="http://schemas.microsoft.com/office/drawing/2014/main" id="{EB1C8BDE-0CD7-2E44-81EF-99FCD1261AB2}"/>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a:extLst>
              <a:ext uri="{FF2B5EF4-FFF2-40B4-BE49-F238E27FC236}">
                <a16:creationId xmlns:a16="http://schemas.microsoft.com/office/drawing/2014/main" id="{1F270279-6F58-8C45-A07F-44634D663132}"/>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C7432FD-79D0-2943-8BC0-E40B9B10D75C}" type="slidenum">
              <a:rPr lang="en-US" altLang="en-US" smtClean="0"/>
              <a:pPr/>
              <a:t>‹#›</a:t>
            </a:fld>
            <a:endParaRPr lang="en-US" altLang="en-US" dirty="0"/>
          </a:p>
        </p:txBody>
      </p:sp>
    </p:spTree>
    <p:extLst>
      <p:ext uri="{BB962C8B-B14F-4D97-AF65-F5344CB8AC3E}">
        <p14:creationId xmlns:p14="http://schemas.microsoft.com/office/powerpoint/2010/main" val="2168562000"/>
      </p:ext>
    </p:extLst>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a:extLst>
              <a:ext uri="{FF2B5EF4-FFF2-40B4-BE49-F238E27FC236}">
                <a16:creationId xmlns:a16="http://schemas.microsoft.com/office/drawing/2014/main" id="{9747B69F-8998-2444-959B-1375B13BE9FD}"/>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a:extLst>
              <a:ext uri="{FF2B5EF4-FFF2-40B4-BE49-F238E27FC236}">
                <a16:creationId xmlns:a16="http://schemas.microsoft.com/office/drawing/2014/main" id="{43CF0A09-119C-DC45-A33C-72D1E0C6BDAC}"/>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a:extLst>
              <a:ext uri="{FF2B5EF4-FFF2-40B4-BE49-F238E27FC236}">
                <a16:creationId xmlns:a16="http://schemas.microsoft.com/office/drawing/2014/main" id="{AEC32DD1-958A-B641-B2D2-64BADE935E81}"/>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129B2AB-343A-C04A-B698-ED8F951FB234}" type="slidenum">
              <a:rPr lang="en-US" altLang="en-US" smtClean="0"/>
              <a:pPr/>
              <a:t>‹#›</a:t>
            </a:fld>
            <a:endParaRPr lang="en-US" altLang="en-US" dirty="0"/>
          </a:p>
        </p:txBody>
      </p:sp>
    </p:spTree>
    <p:extLst>
      <p:ext uri="{BB962C8B-B14F-4D97-AF65-F5344CB8AC3E}">
        <p14:creationId xmlns:p14="http://schemas.microsoft.com/office/powerpoint/2010/main" val="186508721"/>
      </p:ext>
    </p:extLst>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a:extLst>
              <a:ext uri="{FF2B5EF4-FFF2-40B4-BE49-F238E27FC236}">
                <a16:creationId xmlns:a16="http://schemas.microsoft.com/office/drawing/2014/main" id="{08853CC7-B850-C54C-8F27-697C98EDB0E1}"/>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a:extLst>
              <a:ext uri="{FF2B5EF4-FFF2-40B4-BE49-F238E27FC236}">
                <a16:creationId xmlns:a16="http://schemas.microsoft.com/office/drawing/2014/main" id="{0272B81E-4DB5-8A4B-B038-539A3C830F9C}"/>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a:extLst>
              <a:ext uri="{FF2B5EF4-FFF2-40B4-BE49-F238E27FC236}">
                <a16:creationId xmlns:a16="http://schemas.microsoft.com/office/drawing/2014/main" id="{AC9DE27D-7164-E949-ACAD-EA559B58B66C}"/>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74A32922-00F8-8A4D-BBF1-D4F9448AAFBB}" type="slidenum">
              <a:rPr lang="en-US" altLang="en-US" smtClean="0"/>
              <a:pPr/>
              <a:t>‹#›</a:t>
            </a:fld>
            <a:endParaRPr lang="en-US" altLang="en-US" dirty="0"/>
          </a:p>
        </p:txBody>
      </p:sp>
    </p:spTree>
    <p:extLst>
      <p:ext uri="{BB962C8B-B14F-4D97-AF65-F5344CB8AC3E}">
        <p14:creationId xmlns:p14="http://schemas.microsoft.com/office/powerpoint/2010/main" val="2327449991"/>
      </p:ext>
    </p:extLst>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a:extLst>
              <a:ext uri="{FF2B5EF4-FFF2-40B4-BE49-F238E27FC236}">
                <a16:creationId xmlns:a16="http://schemas.microsoft.com/office/drawing/2014/main" id="{14B2D725-E222-B745-8423-0B3A87A6816D}"/>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a:extLst>
              <a:ext uri="{FF2B5EF4-FFF2-40B4-BE49-F238E27FC236}">
                <a16:creationId xmlns:a16="http://schemas.microsoft.com/office/drawing/2014/main" id="{4E8BB973-7EB7-2647-902C-D3C5AB96543D}"/>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a:extLst>
              <a:ext uri="{FF2B5EF4-FFF2-40B4-BE49-F238E27FC236}">
                <a16:creationId xmlns:a16="http://schemas.microsoft.com/office/drawing/2014/main" id="{6CE3EB76-485E-594A-839D-9DF1B4BA8069}"/>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CDE92FC-76F7-B149-B80A-B64B1D21FF65}" type="slidenum">
              <a:rPr lang="en-US" altLang="en-US" smtClean="0"/>
              <a:pPr/>
              <a:t>‹#›</a:t>
            </a:fld>
            <a:endParaRPr lang="en-US" altLang="en-US" dirty="0"/>
          </a:p>
        </p:txBody>
      </p:sp>
    </p:spTree>
    <p:extLst>
      <p:ext uri="{BB962C8B-B14F-4D97-AF65-F5344CB8AC3E}">
        <p14:creationId xmlns:p14="http://schemas.microsoft.com/office/powerpoint/2010/main" val="4028353403"/>
      </p:ext>
    </p:extLst>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a:extLst>
              <a:ext uri="{FF2B5EF4-FFF2-40B4-BE49-F238E27FC236}">
                <a16:creationId xmlns:a16="http://schemas.microsoft.com/office/drawing/2014/main" id="{511A6481-7D2B-3247-AB99-75849C236B5E}"/>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a:extLst>
              <a:ext uri="{FF2B5EF4-FFF2-40B4-BE49-F238E27FC236}">
                <a16:creationId xmlns:a16="http://schemas.microsoft.com/office/drawing/2014/main" id="{3DF0F5D0-E52E-6A40-BD25-609E69CE4866}"/>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a:extLst>
              <a:ext uri="{FF2B5EF4-FFF2-40B4-BE49-F238E27FC236}">
                <a16:creationId xmlns:a16="http://schemas.microsoft.com/office/drawing/2014/main" id="{376F9029-BFA3-BE4B-9AAE-C2949C3703C7}"/>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FCD2C6D-6974-BB41-88D0-FAFB928E24B6}" type="slidenum">
              <a:rPr lang="en-US" altLang="en-US" smtClean="0"/>
              <a:pPr/>
              <a:t>‹#›</a:t>
            </a:fld>
            <a:endParaRPr lang="en-US" altLang="en-US" dirty="0"/>
          </a:p>
        </p:txBody>
      </p:sp>
    </p:spTree>
    <p:extLst>
      <p:ext uri="{BB962C8B-B14F-4D97-AF65-F5344CB8AC3E}">
        <p14:creationId xmlns:p14="http://schemas.microsoft.com/office/powerpoint/2010/main" val="2055526234"/>
      </p:ext>
    </p:extLst>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2800750A-CEBB-1643-B62D-834FE7709D63}"/>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a:extLst>
              <a:ext uri="{FF2B5EF4-FFF2-40B4-BE49-F238E27FC236}">
                <a16:creationId xmlns:a16="http://schemas.microsoft.com/office/drawing/2014/main" id="{700817F5-14AB-4E4F-8602-1A8AB4E57D4A}"/>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a:extLst>
              <a:ext uri="{FF2B5EF4-FFF2-40B4-BE49-F238E27FC236}">
                <a16:creationId xmlns:a16="http://schemas.microsoft.com/office/drawing/2014/main" id="{01F895D1-4AFF-AC42-8053-55E4778C7AC0}"/>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E047A3CF-9452-9D4B-82E7-B1BC150F0DFD}" type="slidenum">
              <a:rPr lang="en-US" altLang="en-US" smtClean="0"/>
              <a:pPr/>
              <a:t>‹#›</a:t>
            </a:fld>
            <a:endParaRPr lang="en-US" altLang="en-US" dirty="0"/>
          </a:p>
        </p:txBody>
      </p:sp>
    </p:spTree>
    <p:extLst>
      <p:ext uri="{BB962C8B-B14F-4D97-AF65-F5344CB8AC3E}">
        <p14:creationId xmlns:p14="http://schemas.microsoft.com/office/powerpoint/2010/main" val="3364813739"/>
      </p:ext>
    </p:extLst>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a:extLst>
              <a:ext uri="{FF2B5EF4-FFF2-40B4-BE49-F238E27FC236}">
                <a16:creationId xmlns:a16="http://schemas.microsoft.com/office/drawing/2014/main" id="{0AE6F306-1256-814D-AEB7-DEAEDE94568D}"/>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a:extLst>
              <a:ext uri="{FF2B5EF4-FFF2-40B4-BE49-F238E27FC236}">
                <a16:creationId xmlns:a16="http://schemas.microsoft.com/office/drawing/2014/main" id="{875B58E0-F69F-3341-8FBA-7427BBD6D5DD}"/>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a:extLst>
              <a:ext uri="{FF2B5EF4-FFF2-40B4-BE49-F238E27FC236}">
                <a16:creationId xmlns:a16="http://schemas.microsoft.com/office/drawing/2014/main" id="{7F24461B-E799-1C49-BA70-474AA3F927C9}"/>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8920768C-7419-8848-991C-354BDCDF8448}" type="slidenum">
              <a:rPr lang="en-US" altLang="en-US" smtClean="0"/>
              <a:pPr/>
              <a:t>‹#›</a:t>
            </a:fld>
            <a:endParaRPr lang="en-US" altLang="en-US" dirty="0"/>
          </a:p>
        </p:txBody>
      </p:sp>
    </p:spTree>
    <p:extLst>
      <p:ext uri="{BB962C8B-B14F-4D97-AF65-F5344CB8AC3E}">
        <p14:creationId xmlns:p14="http://schemas.microsoft.com/office/powerpoint/2010/main" val="2391963902"/>
      </p:ext>
    </p:extLst>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a:extLst>
              <a:ext uri="{FF2B5EF4-FFF2-40B4-BE49-F238E27FC236}">
                <a16:creationId xmlns:a16="http://schemas.microsoft.com/office/drawing/2014/main" id="{18FB30E0-04A7-7040-9EB4-6CAF7AF4C639}"/>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a:extLst>
              <a:ext uri="{FF2B5EF4-FFF2-40B4-BE49-F238E27FC236}">
                <a16:creationId xmlns:a16="http://schemas.microsoft.com/office/drawing/2014/main" id="{42E96DBB-ED25-8947-A3C1-8E0C35211684}"/>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a:extLst>
              <a:ext uri="{FF2B5EF4-FFF2-40B4-BE49-F238E27FC236}">
                <a16:creationId xmlns:a16="http://schemas.microsoft.com/office/drawing/2014/main" id="{51BAF9ED-F1DA-E346-A5B6-E63EA0FD7B56}"/>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FBF95C06-A4F2-9D41-A697-B49F62996533}" type="slidenum">
              <a:rPr lang="en-US" altLang="en-US" smtClean="0"/>
              <a:pPr/>
              <a:t>‹#›</a:t>
            </a:fld>
            <a:endParaRPr lang="en-US" altLang="en-US" dirty="0"/>
          </a:p>
        </p:txBody>
      </p:sp>
    </p:spTree>
    <p:extLst>
      <p:ext uri="{BB962C8B-B14F-4D97-AF65-F5344CB8AC3E}">
        <p14:creationId xmlns:p14="http://schemas.microsoft.com/office/powerpoint/2010/main" val="2711875599"/>
      </p:ext>
    </p:extLst>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97B6C17B-890E-5847-A437-D4EDD718B7B7}"/>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a:extLst>
              <a:ext uri="{FF2B5EF4-FFF2-40B4-BE49-F238E27FC236}">
                <a16:creationId xmlns:a16="http://schemas.microsoft.com/office/drawing/2014/main" id="{CBBC9DF9-D4C7-4F4A-A9A5-4B5786B08AD2}"/>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a:extLst>
              <a:ext uri="{FF2B5EF4-FFF2-40B4-BE49-F238E27FC236}">
                <a16:creationId xmlns:a16="http://schemas.microsoft.com/office/drawing/2014/main" id="{9999750B-F233-E147-AE49-C17FD7A97CA7}"/>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C7D82CB5-1AAF-AF4A-A6B7-1C16E376B678}" type="slidenum">
              <a:rPr lang="en-US" altLang="en-US" smtClean="0"/>
              <a:pPr/>
              <a:t>‹#›</a:t>
            </a:fld>
            <a:endParaRPr lang="en-US" altLang="en-US" dirty="0"/>
          </a:p>
        </p:txBody>
      </p:sp>
    </p:spTree>
    <p:extLst>
      <p:ext uri="{BB962C8B-B14F-4D97-AF65-F5344CB8AC3E}">
        <p14:creationId xmlns:p14="http://schemas.microsoft.com/office/powerpoint/2010/main" val="3696847944"/>
      </p:ext>
    </p:extLst>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EAA50054-93AB-534D-A6E4-A9EBDDF835CC}"/>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a:extLst>
              <a:ext uri="{FF2B5EF4-FFF2-40B4-BE49-F238E27FC236}">
                <a16:creationId xmlns:a16="http://schemas.microsoft.com/office/drawing/2014/main" id="{1A57E70B-CCA4-9440-97B3-E9C3C14FCE15}"/>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a:extLst>
              <a:ext uri="{FF2B5EF4-FFF2-40B4-BE49-F238E27FC236}">
                <a16:creationId xmlns:a16="http://schemas.microsoft.com/office/drawing/2014/main" id="{27D2CFF4-DAF7-8B49-9CA3-DBCFF20E304B}"/>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521D99-407C-1B4F-9053-5EA54CD0470F}" type="slidenum">
              <a:rPr lang="en-US" altLang="en-US" smtClean="0"/>
              <a:pPr/>
              <a:t>‹#›</a:t>
            </a:fld>
            <a:endParaRPr lang="en-US" altLang="en-US" dirty="0"/>
          </a:p>
        </p:txBody>
      </p:sp>
    </p:spTree>
    <p:extLst>
      <p:ext uri="{BB962C8B-B14F-4D97-AF65-F5344CB8AC3E}">
        <p14:creationId xmlns:p14="http://schemas.microsoft.com/office/powerpoint/2010/main" val="1292247061"/>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33A6E9D2-4057-0D4B-941B-C59A090FA4B9}"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3859404277"/>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a:extLst>
              <a:ext uri="{FF2B5EF4-FFF2-40B4-BE49-F238E27FC236}">
                <a16:creationId xmlns:a16="http://schemas.microsoft.com/office/drawing/2014/main" id="{5C26E2BA-28E4-C44D-B0FA-D4E1A60B7177}"/>
              </a:ext>
            </a:extLst>
          </p:cNvPr>
          <p:cNvGrpSpPr>
            <a:grpSpLocks/>
          </p:cNvGrpSpPr>
          <p:nvPr/>
        </p:nvGrpSpPr>
        <p:grpSpPr bwMode="auto">
          <a:xfrm>
            <a:off x="0" y="0"/>
            <a:ext cx="9159875" cy="6870700"/>
            <a:chOff x="0" y="0"/>
            <a:chExt cx="5770" cy="4328"/>
          </a:xfrm>
        </p:grpSpPr>
        <p:sp>
          <p:nvSpPr>
            <p:cNvPr id="5" name="Rectangle 3">
              <a:extLst>
                <a:ext uri="{FF2B5EF4-FFF2-40B4-BE49-F238E27FC236}">
                  <a16:creationId xmlns:a16="http://schemas.microsoft.com/office/drawing/2014/main" id="{9F6552B4-D942-BE43-B3F0-A40E8BAACD1F}"/>
                </a:ext>
              </a:extLst>
            </p:cNvPr>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hangingPunct="1"/>
              <a:endParaRPr kumimoji="1" lang="en-US" altLang="en-US" sz="1800" b="1" i="0" dirty="0">
                <a:latin typeface="Arial" panose="020B0604020202020204" pitchFamily="34" charset="0"/>
              </a:endParaRPr>
            </a:p>
          </p:txBody>
        </p:sp>
        <p:sp>
          <p:nvSpPr>
            <p:cNvPr id="6" name="Rectangle 4">
              <a:extLst>
                <a:ext uri="{FF2B5EF4-FFF2-40B4-BE49-F238E27FC236}">
                  <a16:creationId xmlns:a16="http://schemas.microsoft.com/office/drawing/2014/main" id="{87011934-422F-6C46-8A0D-0DBBD0166403}"/>
                </a:ext>
              </a:extLst>
            </p:cNvPr>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hangingPunct="1"/>
              <a:endParaRPr kumimoji="1" lang="en-US" altLang="en-US" sz="1800" b="1" i="0" dirty="0">
                <a:latin typeface="Arial" panose="020B0604020202020204" pitchFamily="34" charset="0"/>
              </a:endParaRPr>
            </a:p>
          </p:txBody>
        </p:sp>
        <p:sp>
          <p:nvSpPr>
            <p:cNvPr id="7" name="Rectangle 5">
              <a:extLst>
                <a:ext uri="{FF2B5EF4-FFF2-40B4-BE49-F238E27FC236}">
                  <a16:creationId xmlns:a16="http://schemas.microsoft.com/office/drawing/2014/main" id="{18CCEDF7-45E7-DE44-B272-89876439DA62}"/>
                </a:ext>
              </a:extLst>
            </p:cNvPr>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eaLnBrk="1" hangingPunct="1">
                <a:defRPr/>
              </a:pPr>
              <a:endParaRPr kumimoji="1" lang="en-US" sz="1800" b="1" i="0" dirty="0">
                <a:latin typeface="Arial" panose="020B0604020202020204" pitchFamily="34" charset="0"/>
                <a:ea typeface="ＭＳ Ｐゴシック" charset="-128"/>
                <a:cs typeface="ＭＳ Ｐゴシック" charset="-128"/>
              </a:endParaRPr>
            </a:p>
          </p:txBody>
        </p:sp>
        <p:grpSp>
          <p:nvGrpSpPr>
            <p:cNvPr id="8" name="Group 6">
              <a:extLst>
                <a:ext uri="{FF2B5EF4-FFF2-40B4-BE49-F238E27FC236}">
                  <a16:creationId xmlns:a16="http://schemas.microsoft.com/office/drawing/2014/main" id="{A65B6596-4843-C942-9F04-6EB1F160FFA0}"/>
                </a:ext>
              </a:extLst>
            </p:cNvPr>
            <p:cNvGrpSpPr>
              <a:grpSpLocks/>
            </p:cNvGrpSpPr>
            <p:nvPr/>
          </p:nvGrpSpPr>
          <p:grpSpPr bwMode="auto">
            <a:xfrm>
              <a:off x="4944" y="-5"/>
              <a:ext cx="816" cy="3980"/>
              <a:chOff x="4944" y="-5"/>
              <a:chExt cx="816" cy="3980"/>
            </a:xfrm>
          </p:grpSpPr>
          <p:grpSp>
            <p:nvGrpSpPr>
              <p:cNvPr id="20" name="Group 7">
                <a:extLst>
                  <a:ext uri="{FF2B5EF4-FFF2-40B4-BE49-F238E27FC236}">
                    <a16:creationId xmlns:a16="http://schemas.microsoft.com/office/drawing/2014/main" id="{A89A5C8D-1927-2A43-A960-B99480A31406}"/>
                  </a:ext>
                </a:extLst>
              </p:cNvPr>
              <p:cNvGrpSpPr>
                <a:grpSpLocks/>
              </p:cNvGrpSpPr>
              <p:nvPr userDrawn="1"/>
            </p:nvGrpSpPr>
            <p:grpSpPr bwMode="auto">
              <a:xfrm>
                <a:off x="5280" y="-5"/>
                <a:ext cx="480" cy="1436"/>
                <a:chOff x="5280" y="-5"/>
                <a:chExt cx="480" cy="1436"/>
              </a:xfrm>
            </p:grpSpPr>
            <p:grpSp>
              <p:nvGrpSpPr>
                <p:cNvPr id="41" name="Group 8">
                  <a:extLst>
                    <a:ext uri="{FF2B5EF4-FFF2-40B4-BE49-F238E27FC236}">
                      <a16:creationId xmlns:a16="http://schemas.microsoft.com/office/drawing/2014/main" id="{EBA2A6A8-886A-7646-9DDA-EC991D1DAA06}"/>
                    </a:ext>
                  </a:extLst>
                </p:cNvPr>
                <p:cNvGrpSpPr>
                  <a:grpSpLocks/>
                </p:cNvGrpSpPr>
                <p:nvPr userDrawn="1"/>
              </p:nvGrpSpPr>
              <p:grpSpPr bwMode="auto">
                <a:xfrm rot="-5400000">
                  <a:off x="5486" y="-4"/>
                  <a:ext cx="177" cy="176"/>
                  <a:chOff x="1682" y="330"/>
                  <a:chExt cx="1720" cy="2560"/>
                </a:xfrm>
              </p:grpSpPr>
              <p:grpSp>
                <p:nvGrpSpPr>
                  <p:cNvPr id="50" name="Group 9">
                    <a:extLst>
                      <a:ext uri="{FF2B5EF4-FFF2-40B4-BE49-F238E27FC236}">
                        <a16:creationId xmlns:a16="http://schemas.microsoft.com/office/drawing/2014/main" id="{FA9976C7-F310-ED41-A141-D4584CA1F40F}"/>
                      </a:ext>
                    </a:extLst>
                  </p:cNvPr>
                  <p:cNvGrpSpPr>
                    <a:grpSpLocks/>
                  </p:cNvGrpSpPr>
                  <p:nvPr/>
                </p:nvGrpSpPr>
                <p:grpSpPr bwMode="auto">
                  <a:xfrm>
                    <a:off x="1682" y="330"/>
                    <a:ext cx="1720" cy="2560"/>
                    <a:chOff x="1682" y="330"/>
                    <a:chExt cx="1720" cy="2560"/>
                  </a:xfrm>
                </p:grpSpPr>
                <p:sp>
                  <p:nvSpPr>
                    <p:cNvPr id="57" name="Freeform 10">
                      <a:extLst>
                        <a:ext uri="{FF2B5EF4-FFF2-40B4-BE49-F238E27FC236}">
                          <a16:creationId xmlns:a16="http://schemas.microsoft.com/office/drawing/2014/main" id="{F36C6A0E-E80B-DC45-A7AE-2A6A91E88EE5}"/>
                        </a:ext>
                      </a:extLst>
                    </p:cNvPr>
                    <p:cNvSpPr>
                      <a:spLocks/>
                    </p:cNvSpPr>
                    <p:nvPr/>
                  </p:nvSpPr>
                  <p:spPr bwMode="auto">
                    <a:xfrm>
                      <a:off x="2182" y="337"/>
                      <a:ext cx="1234" cy="2560"/>
                    </a:xfrm>
                    <a:custGeom>
                      <a:avLst/>
                      <a:gdLst>
                        <a:gd name="T0" fmla="*/ 337 w 1231"/>
                        <a:gd name="T1" fmla="*/ 283 h 2560"/>
                        <a:gd name="T2" fmla="*/ 415 w 1231"/>
                        <a:gd name="T3" fmla="*/ 115 h 2560"/>
                        <a:gd name="T4" fmla="*/ 583 w 1231"/>
                        <a:gd name="T5" fmla="*/ 7 h 2560"/>
                        <a:gd name="T6" fmla="*/ 895 w 1231"/>
                        <a:gd name="T7" fmla="*/ 61 h 2560"/>
                        <a:gd name="T8" fmla="*/ 1051 w 1231"/>
                        <a:gd name="T9" fmla="*/ 349 h 2560"/>
                        <a:gd name="T10" fmla="*/ 979 w 1231"/>
                        <a:gd name="T11" fmla="*/ 769 h 2560"/>
                        <a:gd name="T12" fmla="*/ 943 w 1231"/>
                        <a:gd name="T13" fmla="*/ 943 h 2560"/>
                        <a:gd name="T14" fmla="*/ 1105 w 1231"/>
                        <a:gd name="T15" fmla="*/ 1075 h 2560"/>
                        <a:gd name="T16" fmla="*/ 1231 w 1231"/>
                        <a:gd name="T17" fmla="*/ 1525 h 2560"/>
                        <a:gd name="T18" fmla="*/ 1123 w 1231"/>
                        <a:gd name="T19" fmla="*/ 1969 h 2560"/>
                        <a:gd name="T20" fmla="*/ 907 w 1231"/>
                        <a:gd name="T21" fmla="*/ 2077 h 2560"/>
                        <a:gd name="T22" fmla="*/ 721 w 1231"/>
                        <a:gd name="T23" fmla="*/ 2059 h 2560"/>
                        <a:gd name="T24" fmla="*/ 655 w 1231"/>
                        <a:gd name="T25" fmla="*/ 2251 h 2560"/>
                        <a:gd name="T26" fmla="*/ 529 w 1231"/>
                        <a:gd name="T27" fmla="*/ 2527 h 2560"/>
                        <a:gd name="T28" fmla="*/ 211 w 1231"/>
                        <a:gd name="T29" fmla="*/ 2509 h 2560"/>
                        <a:gd name="T30" fmla="*/ 31 w 1231"/>
                        <a:gd name="T31" fmla="*/ 2227 h 2560"/>
                        <a:gd name="T32" fmla="*/ 25 w 1231"/>
                        <a:gd name="T33" fmla="*/ 1969 h 2560"/>
                        <a:gd name="T34" fmla="*/ 145 w 1231"/>
                        <a:gd name="T35" fmla="*/ 1651 h 2560"/>
                        <a:gd name="T36" fmla="*/ 259 w 1231"/>
                        <a:gd name="T37" fmla="*/ 1513 h 2560"/>
                        <a:gd name="T38" fmla="*/ 217 w 1231"/>
                        <a:gd name="T39" fmla="*/ 1729 h 2560"/>
                        <a:gd name="T40" fmla="*/ 73 w 1231"/>
                        <a:gd name="T41" fmla="*/ 2023 h 2560"/>
                        <a:gd name="T42" fmla="*/ 169 w 1231"/>
                        <a:gd name="T43" fmla="*/ 2323 h 2560"/>
                        <a:gd name="T44" fmla="*/ 439 w 1231"/>
                        <a:gd name="T45" fmla="*/ 2431 h 2560"/>
                        <a:gd name="T46" fmla="*/ 595 w 1231"/>
                        <a:gd name="T47" fmla="*/ 2227 h 2560"/>
                        <a:gd name="T48" fmla="*/ 577 w 1231"/>
                        <a:gd name="T49" fmla="*/ 1807 h 2560"/>
                        <a:gd name="T50" fmla="*/ 493 w 1231"/>
                        <a:gd name="T51" fmla="*/ 1531 h 2560"/>
                        <a:gd name="T52" fmla="*/ 535 w 1231"/>
                        <a:gd name="T53" fmla="*/ 1459 h 2560"/>
                        <a:gd name="T54" fmla="*/ 625 w 1231"/>
                        <a:gd name="T55" fmla="*/ 1633 h 2560"/>
                        <a:gd name="T56" fmla="*/ 721 w 1231"/>
                        <a:gd name="T57" fmla="*/ 1933 h 2560"/>
                        <a:gd name="T58" fmla="*/ 967 w 1231"/>
                        <a:gd name="T59" fmla="*/ 1963 h 2560"/>
                        <a:gd name="T60" fmla="*/ 1135 w 1231"/>
                        <a:gd name="T61" fmla="*/ 1687 h 2560"/>
                        <a:gd name="T62" fmla="*/ 1117 w 1231"/>
                        <a:gd name="T63" fmla="*/ 1273 h 2560"/>
                        <a:gd name="T64" fmla="*/ 883 w 1231"/>
                        <a:gd name="T65" fmla="*/ 1057 h 2560"/>
                        <a:gd name="T66" fmla="*/ 679 w 1231"/>
                        <a:gd name="T67" fmla="*/ 1129 h 2560"/>
                        <a:gd name="T68" fmla="*/ 577 w 1231"/>
                        <a:gd name="T69" fmla="*/ 1117 h 2560"/>
                        <a:gd name="T70" fmla="*/ 619 w 1231"/>
                        <a:gd name="T71" fmla="*/ 1033 h 2560"/>
                        <a:gd name="T72" fmla="*/ 811 w 1231"/>
                        <a:gd name="T73" fmla="*/ 937 h 2560"/>
                        <a:gd name="T74" fmla="*/ 949 w 1231"/>
                        <a:gd name="T75" fmla="*/ 613 h 2560"/>
                        <a:gd name="T76" fmla="*/ 883 w 1231"/>
                        <a:gd name="T77" fmla="*/ 175 h 2560"/>
                        <a:gd name="T78" fmla="*/ 619 w 1231"/>
                        <a:gd name="T79" fmla="*/ 103 h 2560"/>
                        <a:gd name="T80" fmla="*/ 391 w 1231"/>
                        <a:gd name="T81" fmla="*/ 355 h 2560"/>
                        <a:gd name="T82" fmla="*/ 403 w 1231"/>
                        <a:gd name="T83" fmla="*/ 763 h 2560"/>
                        <a:gd name="T84" fmla="*/ 343 w 1231"/>
                        <a:gd name="T85" fmla="*/ 949 h 2560"/>
                        <a:gd name="T86" fmla="*/ 289 w 1231"/>
                        <a:gd name="T87" fmla="*/ 685 h 2560"/>
                        <a:gd name="T88" fmla="*/ 307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58" name="Freeform 11">
                      <a:extLst>
                        <a:ext uri="{FF2B5EF4-FFF2-40B4-BE49-F238E27FC236}">
                          <a16:creationId xmlns:a16="http://schemas.microsoft.com/office/drawing/2014/main" id="{B22174BC-BC82-CA4A-B106-74A25815D038}"/>
                        </a:ext>
                      </a:extLst>
                    </p:cNvPr>
                    <p:cNvSpPr>
                      <a:spLocks/>
                    </p:cNvSpPr>
                    <p:nvPr/>
                  </p:nvSpPr>
                  <p:spPr bwMode="auto">
                    <a:xfrm>
                      <a:off x="1687" y="337"/>
                      <a:ext cx="865" cy="2065"/>
                    </a:xfrm>
                    <a:custGeom>
                      <a:avLst/>
                      <a:gdLst>
                        <a:gd name="T0" fmla="*/ 785 w 865"/>
                        <a:gd name="T1" fmla="*/ 530 h 2071"/>
                        <a:gd name="T2" fmla="*/ 797 w 865"/>
                        <a:gd name="T3" fmla="*/ 350 h 2071"/>
                        <a:gd name="T4" fmla="*/ 863 w 865"/>
                        <a:gd name="T5" fmla="*/ 206 h 2071"/>
                        <a:gd name="T6" fmla="*/ 809 w 865"/>
                        <a:gd name="T7" fmla="*/ 218 h 2071"/>
                        <a:gd name="T8" fmla="*/ 749 w 865"/>
                        <a:gd name="T9" fmla="*/ 218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6 h 2071"/>
                        <a:gd name="T22" fmla="*/ 119 w 865"/>
                        <a:gd name="T23" fmla="*/ 404 h 2071"/>
                        <a:gd name="T24" fmla="*/ 131 w 865"/>
                        <a:gd name="T25" fmla="*/ 590 h 2071"/>
                        <a:gd name="T26" fmla="*/ 173 w 865"/>
                        <a:gd name="T27" fmla="*/ 782 h 2071"/>
                        <a:gd name="T28" fmla="*/ 197 w 865"/>
                        <a:gd name="T29" fmla="*/ 884 h 2071"/>
                        <a:gd name="T30" fmla="*/ 167 w 865"/>
                        <a:gd name="T31" fmla="*/ 986 h 2071"/>
                        <a:gd name="T32" fmla="*/ 65 w 865"/>
                        <a:gd name="T33" fmla="*/ 1124 h 2071"/>
                        <a:gd name="T34" fmla="*/ 17 w 865"/>
                        <a:gd name="T35" fmla="*/ 1298 h 2071"/>
                        <a:gd name="T36" fmla="*/ 5 w 865"/>
                        <a:gd name="T37" fmla="*/ 1550 h 2071"/>
                        <a:gd name="T38" fmla="*/ 47 w 865"/>
                        <a:gd name="T39" fmla="*/ 1748 h 2071"/>
                        <a:gd name="T40" fmla="*/ 131 w 865"/>
                        <a:gd name="T41" fmla="*/ 1898 h 2071"/>
                        <a:gd name="T42" fmla="*/ 299 w 865"/>
                        <a:gd name="T43" fmla="*/ 1988 h 2071"/>
                        <a:gd name="T44" fmla="*/ 425 w 865"/>
                        <a:gd name="T45" fmla="*/ 1982 h 2071"/>
                        <a:gd name="T46" fmla="*/ 467 w 865"/>
                        <a:gd name="T47" fmla="*/ 1994 h 2071"/>
                        <a:gd name="T48" fmla="*/ 497 w 865"/>
                        <a:gd name="T49" fmla="*/ 2066 h 2071"/>
                        <a:gd name="T50" fmla="*/ 497 w 865"/>
                        <a:gd name="T51" fmla="*/ 1964 h 2071"/>
                        <a:gd name="T52" fmla="*/ 557 w 865"/>
                        <a:gd name="T53" fmla="*/ 1778 h 2071"/>
                        <a:gd name="T54" fmla="*/ 617 w 865"/>
                        <a:gd name="T55" fmla="*/ 1658 h 2071"/>
                        <a:gd name="T56" fmla="*/ 581 w 865"/>
                        <a:gd name="T57" fmla="*/ 1700 h 2071"/>
                        <a:gd name="T58" fmla="*/ 515 w 865"/>
                        <a:gd name="T59" fmla="*/ 1820 h 2071"/>
                        <a:gd name="T60" fmla="*/ 407 w 865"/>
                        <a:gd name="T61" fmla="*/ 1904 h 2071"/>
                        <a:gd name="T62" fmla="*/ 269 w 865"/>
                        <a:gd name="T63" fmla="*/ 1898 h 2071"/>
                        <a:gd name="T64" fmla="*/ 179 w 865"/>
                        <a:gd name="T65" fmla="*/ 1814 h 2071"/>
                        <a:gd name="T66" fmla="*/ 113 w 865"/>
                        <a:gd name="T67" fmla="*/ 1640 h 2071"/>
                        <a:gd name="T68" fmla="*/ 107 w 865"/>
                        <a:gd name="T69" fmla="*/ 1394 h 2071"/>
                        <a:gd name="T70" fmla="*/ 137 w 865"/>
                        <a:gd name="T71" fmla="*/ 1190 h 2071"/>
                        <a:gd name="T72" fmla="*/ 203 w 865"/>
                        <a:gd name="T73" fmla="*/ 1070 h 2071"/>
                        <a:gd name="T74" fmla="*/ 323 w 865"/>
                        <a:gd name="T75" fmla="*/ 1022 h 2071"/>
                        <a:gd name="T76" fmla="*/ 509 w 865"/>
                        <a:gd name="T77" fmla="*/ 1076 h 2071"/>
                        <a:gd name="T78" fmla="*/ 611 w 865"/>
                        <a:gd name="T79" fmla="*/ 1124 h 2071"/>
                        <a:gd name="T80" fmla="*/ 665 w 865"/>
                        <a:gd name="T81" fmla="*/ 1100 h 2071"/>
                        <a:gd name="T82" fmla="*/ 659 w 865"/>
                        <a:gd name="T83" fmla="*/ 1046 h 2071"/>
                        <a:gd name="T84" fmla="*/ 611 w 865"/>
                        <a:gd name="T85" fmla="*/ 1004 h 2071"/>
                        <a:gd name="T86" fmla="*/ 497 w 865"/>
                        <a:gd name="T87" fmla="*/ 980 h 2071"/>
                        <a:gd name="T88" fmla="*/ 323 w 865"/>
                        <a:gd name="T89" fmla="*/ 896 h 2071"/>
                        <a:gd name="T90" fmla="*/ 233 w 865"/>
                        <a:gd name="T91" fmla="*/ 680 h 2071"/>
                        <a:gd name="T92" fmla="*/ 209 w 865"/>
                        <a:gd name="T93" fmla="*/ 416 h 2071"/>
                        <a:gd name="T94" fmla="*/ 317 w 865"/>
                        <a:gd name="T95" fmla="*/ 170 h 2071"/>
                        <a:gd name="T96" fmla="*/ 485 w 865"/>
                        <a:gd name="T97" fmla="*/ 110 h 2071"/>
                        <a:gd name="T98" fmla="*/ 617 w 865"/>
                        <a:gd name="T99" fmla="*/ 164 h 2071"/>
                        <a:gd name="T100" fmla="*/ 707 w 865"/>
                        <a:gd name="T101" fmla="*/ 290 h 2071"/>
                        <a:gd name="T102" fmla="*/ 737 w 865"/>
                        <a:gd name="T103" fmla="*/ 428 h 2071"/>
                        <a:gd name="T104" fmla="*/ 773 w 865"/>
                        <a:gd name="T105" fmla="*/ 602 h 2071"/>
                        <a:gd name="T106" fmla="*/ 809 w 865"/>
                        <a:gd name="T107" fmla="*/ 584 h 2071"/>
                        <a:gd name="T108" fmla="*/ 785 w 865"/>
                        <a:gd name="T109" fmla="*/ 530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sp>
                <p:nvSpPr>
                  <p:cNvPr id="51" name="Oval 12">
                    <a:extLst>
                      <a:ext uri="{FF2B5EF4-FFF2-40B4-BE49-F238E27FC236}">
                        <a16:creationId xmlns:a16="http://schemas.microsoft.com/office/drawing/2014/main" id="{213B8765-53D2-CA49-AAD9-99AD03B3CD6C}"/>
                      </a:ext>
                    </a:extLst>
                  </p:cNvPr>
                  <p:cNvSpPr>
                    <a:spLocks noChangeArrowheads="1"/>
                  </p:cNvSpPr>
                  <p:nvPr/>
                </p:nvSpPr>
                <p:spPr bwMode="auto">
                  <a:xfrm>
                    <a:off x="2387" y="1385"/>
                    <a:ext cx="175" cy="247"/>
                  </a:xfrm>
                  <a:prstGeom prst="ellipse">
                    <a:avLst/>
                  </a:prstGeom>
                  <a:solidFill>
                    <a:srgbClr val="E7D6B7"/>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b="1" i="0" dirty="0">
                      <a:latin typeface="Arial" panose="020B0604020202020204" pitchFamily="34" charset="0"/>
                    </a:endParaRPr>
                  </a:p>
                </p:txBody>
              </p:sp>
              <p:sp>
                <p:nvSpPr>
                  <p:cNvPr id="52" name="Freeform 13">
                    <a:extLst>
                      <a:ext uri="{FF2B5EF4-FFF2-40B4-BE49-F238E27FC236}">
                        <a16:creationId xmlns:a16="http://schemas.microsoft.com/office/drawing/2014/main" id="{AF5E4BF8-DE4F-3449-86BB-ECB528067445}"/>
                      </a:ext>
                    </a:extLst>
                  </p:cNvPr>
                  <p:cNvSpPr>
                    <a:spLocks/>
                  </p:cNvSpPr>
                  <p:nvPr/>
                </p:nvSpPr>
                <p:spPr bwMode="auto">
                  <a:xfrm>
                    <a:off x="2668" y="701"/>
                    <a:ext cx="262" cy="524"/>
                  </a:xfrm>
                  <a:custGeom>
                    <a:avLst/>
                    <a:gdLst>
                      <a:gd name="T0" fmla="*/ 3 w 266"/>
                      <a:gd name="T1" fmla="*/ 483 h 521"/>
                      <a:gd name="T2" fmla="*/ 27 w 266"/>
                      <a:gd name="T3" fmla="*/ 273 h 521"/>
                      <a:gd name="T4" fmla="*/ 111 w 266"/>
                      <a:gd name="T5" fmla="*/ 45 h 521"/>
                      <a:gd name="T6" fmla="*/ 183 w 266"/>
                      <a:gd name="T7" fmla="*/ 3 h 521"/>
                      <a:gd name="T8" fmla="*/ 237 w 266"/>
                      <a:gd name="T9" fmla="*/ 39 h 521"/>
                      <a:gd name="T10" fmla="*/ 261 w 266"/>
                      <a:gd name="T11" fmla="*/ 129 h 521"/>
                      <a:gd name="T12" fmla="*/ 207 w 266"/>
                      <a:gd name="T13" fmla="*/ 273 h 521"/>
                      <a:gd name="T14" fmla="*/ 105 w 266"/>
                      <a:gd name="T15" fmla="*/ 477 h 521"/>
                      <a:gd name="T16" fmla="*/ 45 w 266"/>
                      <a:gd name="T17" fmla="*/ 501 h 521"/>
                      <a:gd name="T18" fmla="*/ 3 w 266"/>
                      <a:gd name="T19" fmla="*/ 483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53" name="Freeform 14">
                    <a:extLst>
                      <a:ext uri="{FF2B5EF4-FFF2-40B4-BE49-F238E27FC236}">
                        <a16:creationId xmlns:a16="http://schemas.microsoft.com/office/drawing/2014/main" id="{3A9089EB-A58C-0F45-A071-FA31D282F78F}"/>
                      </a:ext>
                    </a:extLst>
                  </p:cNvPr>
                  <p:cNvSpPr>
                    <a:spLocks/>
                  </p:cNvSpPr>
                  <p:nvPr/>
                </p:nvSpPr>
                <p:spPr bwMode="auto">
                  <a:xfrm>
                    <a:off x="2736" y="1603"/>
                    <a:ext cx="398" cy="349"/>
                  </a:xfrm>
                  <a:custGeom>
                    <a:avLst/>
                    <a:gdLst>
                      <a:gd name="T0" fmla="*/ 100 w 392"/>
                      <a:gd name="T1" fmla="*/ 201 h 340"/>
                      <a:gd name="T2" fmla="*/ 16 w 392"/>
                      <a:gd name="T3" fmla="*/ 87 h 340"/>
                      <a:gd name="T4" fmla="*/ 4 w 392"/>
                      <a:gd name="T5" fmla="*/ 45 h 340"/>
                      <a:gd name="T6" fmla="*/ 28 w 392"/>
                      <a:gd name="T7" fmla="*/ 3 h 340"/>
                      <a:gd name="T8" fmla="*/ 130 w 392"/>
                      <a:gd name="T9" fmla="*/ 27 h 340"/>
                      <a:gd name="T10" fmla="*/ 250 w 392"/>
                      <a:gd name="T11" fmla="*/ 75 h 340"/>
                      <a:gd name="T12" fmla="*/ 364 w 392"/>
                      <a:gd name="T13" fmla="*/ 159 h 340"/>
                      <a:gd name="T14" fmla="*/ 388 w 392"/>
                      <a:gd name="T15" fmla="*/ 273 h 340"/>
                      <a:gd name="T16" fmla="*/ 340 w 392"/>
                      <a:gd name="T17" fmla="*/ 333 h 340"/>
                      <a:gd name="T18" fmla="*/ 244 w 392"/>
                      <a:gd name="T19" fmla="*/ 315 h 340"/>
                      <a:gd name="T20" fmla="*/ 100 w 392"/>
                      <a:gd name="T21" fmla="*/ 201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54" name="Freeform 15">
                    <a:extLst>
                      <a:ext uri="{FF2B5EF4-FFF2-40B4-BE49-F238E27FC236}">
                        <a16:creationId xmlns:a16="http://schemas.microsoft.com/office/drawing/2014/main" id="{B90035E9-35A0-784D-BC6D-ABB6F0ECBCCB}"/>
                      </a:ext>
                    </a:extLst>
                  </p:cNvPr>
                  <p:cNvSpPr>
                    <a:spLocks/>
                  </p:cNvSpPr>
                  <p:nvPr/>
                </p:nvSpPr>
                <p:spPr bwMode="auto">
                  <a:xfrm>
                    <a:off x="2445" y="1937"/>
                    <a:ext cx="146" cy="567"/>
                  </a:xfrm>
                  <a:custGeom>
                    <a:avLst/>
                    <a:gdLst>
                      <a:gd name="T0" fmla="*/ 18 w 151"/>
                      <a:gd name="T1" fmla="*/ 165 h 558"/>
                      <a:gd name="T2" fmla="*/ 42 w 151"/>
                      <a:gd name="T3" fmla="*/ 39 h 558"/>
                      <a:gd name="T4" fmla="*/ 66 w 151"/>
                      <a:gd name="T5" fmla="*/ 3 h 558"/>
                      <a:gd name="T6" fmla="*/ 108 w 151"/>
                      <a:gd name="T7" fmla="*/ 27 h 558"/>
                      <a:gd name="T8" fmla="*/ 138 w 151"/>
                      <a:gd name="T9" fmla="*/ 165 h 558"/>
                      <a:gd name="T10" fmla="*/ 144 w 151"/>
                      <a:gd name="T11" fmla="*/ 423 h 558"/>
                      <a:gd name="T12" fmla="*/ 96 w 151"/>
                      <a:gd name="T13" fmla="*/ 543 h 558"/>
                      <a:gd name="T14" fmla="*/ 24 w 151"/>
                      <a:gd name="T15" fmla="*/ 513 h 558"/>
                      <a:gd name="T16" fmla="*/ 0 w 151"/>
                      <a:gd name="T17" fmla="*/ 315 h 558"/>
                      <a:gd name="T18" fmla="*/ 18 w 151"/>
                      <a:gd name="T19" fmla="*/ 165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55" name="Freeform 16">
                    <a:extLst>
                      <a:ext uri="{FF2B5EF4-FFF2-40B4-BE49-F238E27FC236}">
                        <a16:creationId xmlns:a16="http://schemas.microsoft.com/office/drawing/2014/main" id="{1E2A5C6F-AD7E-FA49-9735-90F2D81B9084}"/>
                      </a:ext>
                    </a:extLst>
                  </p:cNvPr>
                  <p:cNvSpPr>
                    <a:spLocks/>
                  </p:cNvSpPr>
                  <p:nvPr/>
                </p:nvSpPr>
                <p:spPr bwMode="auto">
                  <a:xfrm>
                    <a:off x="1901" y="1603"/>
                    <a:ext cx="389" cy="247"/>
                  </a:xfrm>
                  <a:custGeom>
                    <a:avLst/>
                    <a:gdLst>
                      <a:gd name="T0" fmla="*/ 175 w 392"/>
                      <a:gd name="T1" fmla="*/ 61 h 253"/>
                      <a:gd name="T2" fmla="*/ 307 w 392"/>
                      <a:gd name="T3" fmla="*/ 19 h 253"/>
                      <a:gd name="T4" fmla="*/ 367 w 392"/>
                      <a:gd name="T5" fmla="*/ 7 h 253"/>
                      <a:gd name="T6" fmla="*/ 385 w 392"/>
                      <a:gd name="T7" fmla="*/ 61 h 253"/>
                      <a:gd name="T8" fmla="*/ 325 w 392"/>
                      <a:gd name="T9" fmla="*/ 133 h 253"/>
                      <a:gd name="T10" fmla="*/ 193 w 392"/>
                      <a:gd name="T11" fmla="*/ 223 h 253"/>
                      <a:gd name="T12" fmla="*/ 37 w 392"/>
                      <a:gd name="T13" fmla="*/ 247 h 253"/>
                      <a:gd name="T14" fmla="*/ 1 w 392"/>
                      <a:gd name="T15" fmla="*/ 187 h 253"/>
                      <a:gd name="T16" fmla="*/ 43 w 392"/>
                      <a:gd name="T17" fmla="*/ 115 h 253"/>
                      <a:gd name="T18" fmla="*/ 175 w 392"/>
                      <a:gd name="T19" fmla="*/ 61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56" name="Freeform 17">
                    <a:extLst>
                      <a:ext uri="{FF2B5EF4-FFF2-40B4-BE49-F238E27FC236}">
                        <a16:creationId xmlns:a16="http://schemas.microsoft.com/office/drawing/2014/main" id="{DB5A0D4A-DEBF-0D4D-B537-AEDF1AA69101}"/>
                      </a:ext>
                    </a:extLst>
                  </p:cNvPr>
                  <p:cNvSpPr>
                    <a:spLocks/>
                  </p:cNvSpPr>
                  <p:nvPr/>
                </p:nvSpPr>
                <p:spPr bwMode="auto">
                  <a:xfrm>
                    <a:off x="2085" y="890"/>
                    <a:ext cx="233" cy="378"/>
                  </a:xfrm>
                  <a:custGeom>
                    <a:avLst/>
                    <a:gdLst>
                      <a:gd name="T0" fmla="*/ 78 w 238"/>
                      <a:gd name="T1" fmla="*/ 270 h 386"/>
                      <a:gd name="T2" fmla="*/ 24 w 238"/>
                      <a:gd name="T3" fmla="*/ 192 h 386"/>
                      <a:gd name="T4" fmla="*/ 0 w 238"/>
                      <a:gd name="T5" fmla="*/ 96 h 386"/>
                      <a:gd name="T6" fmla="*/ 24 w 238"/>
                      <a:gd name="T7" fmla="*/ 12 h 386"/>
                      <a:gd name="T8" fmla="*/ 120 w 238"/>
                      <a:gd name="T9" fmla="*/ 24 h 386"/>
                      <a:gd name="T10" fmla="*/ 180 w 238"/>
                      <a:gd name="T11" fmla="*/ 132 h 386"/>
                      <a:gd name="T12" fmla="*/ 234 w 238"/>
                      <a:gd name="T13" fmla="*/ 306 h 386"/>
                      <a:gd name="T14" fmla="*/ 204 w 238"/>
                      <a:gd name="T15" fmla="*/ 378 h 386"/>
                      <a:gd name="T16" fmla="*/ 168 w 238"/>
                      <a:gd name="T17" fmla="*/ 354 h 386"/>
                      <a:gd name="T18" fmla="*/ 78 w 238"/>
                      <a:gd name="T19" fmla="*/ 270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pic>
              <p:nvPicPr>
                <p:cNvPr id="42" name="Picture 18">
                  <a:extLst>
                    <a:ext uri="{FF2B5EF4-FFF2-40B4-BE49-F238E27FC236}">
                      <a16:creationId xmlns:a16="http://schemas.microsoft.com/office/drawing/2014/main" id="{F22B38E9-E40A-3245-BF64-C855B6AD3F66}"/>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 name="Picture 19">
                  <a:extLst>
                    <a:ext uri="{FF2B5EF4-FFF2-40B4-BE49-F238E27FC236}">
                      <a16:creationId xmlns:a16="http://schemas.microsoft.com/office/drawing/2014/main" id="{5D5A381F-8EDA-2043-A5FE-D2C2B7CE41D9}"/>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 name="Picture 20">
                  <a:extLst>
                    <a:ext uri="{FF2B5EF4-FFF2-40B4-BE49-F238E27FC236}">
                      <a16:creationId xmlns:a16="http://schemas.microsoft.com/office/drawing/2014/main" id="{80DB1C2D-9F19-8B44-9390-CF821ADBE355}"/>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 name="Picture 21">
                  <a:extLst>
                    <a:ext uri="{FF2B5EF4-FFF2-40B4-BE49-F238E27FC236}">
                      <a16:creationId xmlns:a16="http://schemas.microsoft.com/office/drawing/2014/main" id="{798F2D0A-E27A-7A47-8CFF-5101C4F0CC62}"/>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 name="Picture 22">
                  <a:extLst>
                    <a:ext uri="{FF2B5EF4-FFF2-40B4-BE49-F238E27FC236}">
                      <a16:creationId xmlns:a16="http://schemas.microsoft.com/office/drawing/2014/main" id="{64F2D5F3-FD54-E54B-85D9-AEC9DB71D02B}"/>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7" name="Picture 23">
                  <a:extLst>
                    <a:ext uri="{FF2B5EF4-FFF2-40B4-BE49-F238E27FC236}">
                      <a16:creationId xmlns:a16="http://schemas.microsoft.com/office/drawing/2014/main" id="{B6873987-CA0D-3545-AE16-B8C143EBFF5D}"/>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 name="Picture 24">
                  <a:extLst>
                    <a:ext uri="{FF2B5EF4-FFF2-40B4-BE49-F238E27FC236}">
                      <a16:creationId xmlns:a16="http://schemas.microsoft.com/office/drawing/2014/main" id="{15BDD8E7-5999-734E-81FF-F1AE8F97C4A6}"/>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 name="Picture 25">
                  <a:extLst>
                    <a:ext uri="{FF2B5EF4-FFF2-40B4-BE49-F238E27FC236}">
                      <a16:creationId xmlns:a16="http://schemas.microsoft.com/office/drawing/2014/main" id="{0FFFB823-6E9E-D941-A6C2-A642E600A0D4}"/>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1" name="Group 26">
                <a:extLst>
                  <a:ext uri="{FF2B5EF4-FFF2-40B4-BE49-F238E27FC236}">
                    <a16:creationId xmlns:a16="http://schemas.microsoft.com/office/drawing/2014/main" id="{809246DA-15E6-CA4E-AFB0-8E9AC9DEE77B}"/>
                  </a:ext>
                </a:extLst>
              </p:cNvPr>
              <p:cNvGrpSpPr>
                <a:grpSpLocks/>
              </p:cNvGrpSpPr>
              <p:nvPr userDrawn="1"/>
            </p:nvGrpSpPr>
            <p:grpSpPr bwMode="auto">
              <a:xfrm>
                <a:off x="4944" y="1008"/>
                <a:ext cx="522" cy="2967"/>
                <a:chOff x="4944" y="1008"/>
                <a:chExt cx="522" cy="2967"/>
              </a:xfrm>
            </p:grpSpPr>
            <p:pic>
              <p:nvPicPr>
                <p:cNvPr id="22" name="Picture 27">
                  <a:extLst>
                    <a:ext uri="{FF2B5EF4-FFF2-40B4-BE49-F238E27FC236}">
                      <a16:creationId xmlns:a16="http://schemas.microsoft.com/office/drawing/2014/main" id="{D5825882-E193-F543-B26D-6911D39CF485}"/>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 name="Picture 28">
                  <a:extLst>
                    <a:ext uri="{FF2B5EF4-FFF2-40B4-BE49-F238E27FC236}">
                      <a16:creationId xmlns:a16="http://schemas.microsoft.com/office/drawing/2014/main" id="{3556099C-B8A5-454F-B2F2-C9C9A998FF7C}"/>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 name="Picture 29">
                  <a:extLst>
                    <a:ext uri="{FF2B5EF4-FFF2-40B4-BE49-F238E27FC236}">
                      <a16:creationId xmlns:a16="http://schemas.microsoft.com/office/drawing/2014/main" id="{40336FCF-7FD2-A34D-9C72-9393A7516A95}"/>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30">
                  <a:extLst>
                    <a:ext uri="{FF2B5EF4-FFF2-40B4-BE49-F238E27FC236}">
                      <a16:creationId xmlns:a16="http://schemas.microsoft.com/office/drawing/2014/main" id="{0DED9F57-D22E-CC4E-9399-CF7689C583AB}"/>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31">
                  <a:extLst>
                    <a:ext uri="{FF2B5EF4-FFF2-40B4-BE49-F238E27FC236}">
                      <a16:creationId xmlns:a16="http://schemas.microsoft.com/office/drawing/2014/main" id="{FA8D3336-FE50-2A40-B71D-E813166A5973}"/>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 name="Picture 32">
                  <a:extLst>
                    <a:ext uri="{FF2B5EF4-FFF2-40B4-BE49-F238E27FC236}">
                      <a16:creationId xmlns:a16="http://schemas.microsoft.com/office/drawing/2014/main" id="{B2BCAFCB-B506-1145-AA82-EC752D07E3AD}"/>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 name="Picture 33">
                  <a:extLst>
                    <a:ext uri="{FF2B5EF4-FFF2-40B4-BE49-F238E27FC236}">
                      <a16:creationId xmlns:a16="http://schemas.microsoft.com/office/drawing/2014/main" id="{0987A5CB-C22F-A14B-8DAE-96400A61E48C}"/>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 name="Picture 34">
                  <a:extLst>
                    <a:ext uri="{FF2B5EF4-FFF2-40B4-BE49-F238E27FC236}">
                      <a16:creationId xmlns:a16="http://schemas.microsoft.com/office/drawing/2014/main" id="{87A2FD08-886F-1C4F-9A41-90636C3ACE29}"/>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 name="Picture 35">
                  <a:extLst>
                    <a:ext uri="{FF2B5EF4-FFF2-40B4-BE49-F238E27FC236}">
                      <a16:creationId xmlns:a16="http://schemas.microsoft.com/office/drawing/2014/main" id="{AEE31447-1B22-C641-BEEA-05743BC0F9F1}"/>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 name="Picture 36">
                  <a:extLst>
                    <a:ext uri="{FF2B5EF4-FFF2-40B4-BE49-F238E27FC236}">
                      <a16:creationId xmlns:a16="http://schemas.microsoft.com/office/drawing/2014/main" id="{C632B2C3-8A0B-564A-B8BC-150CB379C54A}"/>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 name="Picture 37">
                  <a:extLst>
                    <a:ext uri="{FF2B5EF4-FFF2-40B4-BE49-F238E27FC236}">
                      <a16:creationId xmlns:a16="http://schemas.microsoft.com/office/drawing/2014/main" id="{C332362E-2461-9C41-AEF4-0F99C7FDDDD9}"/>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 name="Picture 38">
                  <a:extLst>
                    <a:ext uri="{FF2B5EF4-FFF2-40B4-BE49-F238E27FC236}">
                      <a16:creationId xmlns:a16="http://schemas.microsoft.com/office/drawing/2014/main" id="{5FF3D29D-BEB6-BF43-A748-D94DE8141B92}"/>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 name="Picture 39">
                  <a:extLst>
                    <a:ext uri="{FF2B5EF4-FFF2-40B4-BE49-F238E27FC236}">
                      <a16:creationId xmlns:a16="http://schemas.microsoft.com/office/drawing/2014/main" id="{5F5EF27C-7D92-3341-9B33-25A5583808D4}"/>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 name="Picture 40">
                  <a:extLst>
                    <a:ext uri="{FF2B5EF4-FFF2-40B4-BE49-F238E27FC236}">
                      <a16:creationId xmlns:a16="http://schemas.microsoft.com/office/drawing/2014/main" id="{8750A608-BDD7-7241-A906-BA53D1DD9B35}"/>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 name="Picture 41">
                  <a:extLst>
                    <a:ext uri="{FF2B5EF4-FFF2-40B4-BE49-F238E27FC236}">
                      <a16:creationId xmlns:a16="http://schemas.microsoft.com/office/drawing/2014/main" id="{478C04CC-871C-124D-8163-F40C3CFAC266}"/>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 name="Picture 42">
                  <a:extLst>
                    <a:ext uri="{FF2B5EF4-FFF2-40B4-BE49-F238E27FC236}">
                      <a16:creationId xmlns:a16="http://schemas.microsoft.com/office/drawing/2014/main" id="{FAA3AE41-D0DD-734F-B10A-84172F518A13}"/>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 name="Picture 43">
                  <a:extLst>
                    <a:ext uri="{FF2B5EF4-FFF2-40B4-BE49-F238E27FC236}">
                      <a16:creationId xmlns:a16="http://schemas.microsoft.com/office/drawing/2014/main" id="{C2FD7EE1-76BE-444F-8D66-804B024744A8}"/>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 name="Picture 44">
                  <a:extLst>
                    <a:ext uri="{FF2B5EF4-FFF2-40B4-BE49-F238E27FC236}">
                      <a16:creationId xmlns:a16="http://schemas.microsoft.com/office/drawing/2014/main" id="{7BE30C50-5443-9D49-909C-97916DC79BD0}"/>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 name="Picture 45">
                  <a:extLst>
                    <a:ext uri="{FF2B5EF4-FFF2-40B4-BE49-F238E27FC236}">
                      <a16:creationId xmlns:a16="http://schemas.microsoft.com/office/drawing/2014/main" id="{3CB06C10-103F-7C4E-9B86-CB97DCC6E3E5}"/>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9" name="Freeform 46">
              <a:extLst>
                <a:ext uri="{FF2B5EF4-FFF2-40B4-BE49-F238E27FC236}">
                  <a16:creationId xmlns:a16="http://schemas.microsoft.com/office/drawing/2014/main" id="{3EC68247-CD48-A64A-BCC5-E67AFCA59A46}"/>
                </a:ext>
              </a:extLst>
            </p:cNvPr>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10" name="Freeform 47">
              <a:extLst>
                <a:ext uri="{FF2B5EF4-FFF2-40B4-BE49-F238E27FC236}">
                  <a16:creationId xmlns:a16="http://schemas.microsoft.com/office/drawing/2014/main" id="{28B41374-E32B-AC4F-9FEF-73D12FA871B4}"/>
                </a:ext>
              </a:extLst>
            </p:cNvPr>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1" name="Freeform 48">
              <a:extLst>
                <a:ext uri="{FF2B5EF4-FFF2-40B4-BE49-F238E27FC236}">
                  <a16:creationId xmlns:a16="http://schemas.microsoft.com/office/drawing/2014/main" id="{1E1BA015-A032-724F-896C-4388C72B0272}"/>
                </a:ext>
              </a:extLst>
            </p:cNvPr>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2" name="Freeform 49" descr="kimonopat1">
              <a:extLst>
                <a:ext uri="{FF2B5EF4-FFF2-40B4-BE49-F238E27FC236}">
                  <a16:creationId xmlns:a16="http://schemas.microsoft.com/office/drawing/2014/main" id="{D163370B-E3C0-414A-A9C8-F87FE5A33512}"/>
                </a:ext>
              </a:extLst>
            </p:cNvPr>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nchor="ctr"/>
            <a:lstStyle/>
            <a:p>
              <a:endParaRPr lang="en-US" b="1" i="0" dirty="0">
                <a:latin typeface="Arial" panose="020B0604020202020204" pitchFamily="34" charset="0"/>
              </a:endParaRPr>
            </a:p>
          </p:txBody>
        </p:sp>
        <p:sp>
          <p:nvSpPr>
            <p:cNvPr id="13" name="Freeform 50" descr="kimonopat1">
              <a:extLst>
                <a:ext uri="{FF2B5EF4-FFF2-40B4-BE49-F238E27FC236}">
                  <a16:creationId xmlns:a16="http://schemas.microsoft.com/office/drawing/2014/main" id="{8F09420B-3CAD-3E4E-B293-91501B4B9A4B}"/>
                </a:ext>
              </a:extLst>
            </p:cNvPr>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nchor="ctr"/>
            <a:lstStyle/>
            <a:p>
              <a:endParaRPr lang="en-US" b="1" i="0" dirty="0">
                <a:latin typeface="Arial" panose="020B0604020202020204" pitchFamily="34" charset="0"/>
              </a:endParaRPr>
            </a:p>
          </p:txBody>
        </p:sp>
        <p:sp>
          <p:nvSpPr>
            <p:cNvPr id="14" name="Freeform 51">
              <a:extLst>
                <a:ext uri="{FF2B5EF4-FFF2-40B4-BE49-F238E27FC236}">
                  <a16:creationId xmlns:a16="http://schemas.microsoft.com/office/drawing/2014/main" id="{49F98DCD-DFB6-064D-A0A7-97F114CE4D5B}"/>
                </a:ext>
              </a:extLst>
            </p:cNvPr>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15" name="Freeform 52">
              <a:extLst>
                <a:ext uri="{FF2B5EF4-FFF2-40B4-BE49-F238E27FC236}">
                  <a16:creationId xmlns:a16="http://schemas.microsoft.com/office/drawing/2014/main" id="{959161CB-E99E-5347-A942-8846671687B4}"/>
                </a:ext>
              </a:extLst>
            </p:cNvPr>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6" name="Freeform 53">
              <a:extLst>
                <a:ext uri="{FF2B5EF4-FFF2-40B4-BE49-F238E27FC236}">
                  <a16:creationId xmlns:a16="http://schemas.microsoft.com/office/drawing/2014/main" id="{1A9141E3-61AB-1E40-9F07-A4F8EA52E77E}"/>
                </a:ext>
              </a:extLst>
            </p:cNvPr>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7" name="Rectangle 54">
              <a:extLst>
                <a:ext uri="{FF2B5EF4-FFF2-40B4-BE49-F238E27FC236}">
                  <a16:creationId xmlns:a16="http://schemas.microsoft.com/office/drawing/2014/main" id="{45DCBB65-A0EB-CC4A-81C7-AE7B63596B7A}"/>
                </a:ext>
              </a:extLst>
            </p:cNvPr>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hangingPunct="1"/>
              <a:endParaRPr kumimoji="1" lang="en-US" altLang="en-US" sz="1800" b="1" i="0" dirty="0">
                <a:latin typeface="Arial" panose="020B0604020202020204" pitchFamily="34" charset="0"/>
              </a:endParaRPr>
            </a:p>
          </p:txBody>
        </p:sp>
        <p:sp>
          <p:nvSpPr>
            <p:cNvPr id="18" name="Freeform 55">
              <a:extLst>
                <a:ext uri="{FF2B5EF4-FFF2-40B4-BE49-F238E27FC236}">
                  <a16:creationId xmlns:a16="http://schemas.microsoft.com/office/drawing/2014/main" id="{89F1CA88-6B37-7242-81BE-7A5489CF1CF5}"/>
                </a:ext>
              </a:extLst>
            </p:cNvPr>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9" name="AutoShape 56">
              <a:extLst>
                <a:ext uri="{FF2B5EF4-FFF2-40B4-BE49-F238E27FC236}">
                  <a16:creationId xmlns:a16="http://schemas.microsoft.com/office/drawing/2014/main" id="{69938AC0-321A-1F4D-87FA-5E4CB0A5C8CB}"/>
                </a:ext>
              </a:extLst>
            </p:cNvPr>
            <p:cNvSpPr>
              <a:spLocks noChangeArrowheads="1"/>
            </p:cNvSpPr>
            <p:nvPr/>
          </p:nvSpPr>
          <p:spPr bwMode="hidden">
            <a:xfrm rot="5400000">
              <a:off x="2724" y="2089"/>
              <a:ext cx="4320" cy="142"/>
            </a:xfrm>
            <a:custGeom>
              <a:avLst/>
              <a:gdLst>
                <a:gd name="T0" fmla="*/ 4259 w 21600"/>
                <a:gd name="T1" fmla="*/ 71 h 21600"/>
                <a:gd name="T2" fmla="*/ 2160 w 21600"/>
                <a:gd name="T3" fmla="*/ 142 h 21600"/>
                <a:gd name="T4" fmla="*/ 61 w 21600"/>
                <a:gd name="T5" fmla="*/ 71 h 21600"/>
                <a:gd name="T6" fmla="*/ 2160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rot="10800000" vert="eaVert" wrap="none" anchor="ctr"/>
            <a:lstStyle/>
            <a:p>
              <a:endParaRPr lang="en-US" b="1" i="0" dirty="0">
                <a:latin typeface="Arial" panose="020B0604020202020204" pitchFamily="34" charset="0"/>
              </a:endParaRPr>
            </a:p>
          </p:txBody>
        </p:sp>
      </p:grpSp>
      <p:sp>
        <p:nvSpPr>
          <p:cNvPr id="4153" name="Rectangle 57"/>
          <p:cNvSpPr>
            <a:spLocks noGrp="1" noChangeArrowheads="1"/>
          </p:cNvSpPr>
          <p:nvPr>
            <p:ph type="ctrTitle" sz="quarter"/>
          </p:nvPr>
        </p:nvSpPr>
        <p:spPr>
          <a:xfrm>
            <a:off x="685800" y="1370013"/>
            <a:ext cx="6965950" cy="2057400"/>
          </a:xfrm>
        </p:spPr>
        <p:txBody>
          <a:bodyPr/>
          <a:lstStyle>
            <a:lvl1pPr>
              <a:defRPr b="1" i="0">
                <a:latin typeface="Arial" panose="020B0604020202020204" pitchFamily="34" charset="0"/>
              </a:defRPr>
            </a:lvl1pPr>
          </a:lstStyle>
          <a:p>
            <a:r>
              <a:rPr lang="en-US" dirty="0"/>
              <a:t>Click to edit Master title style</a:t>
            </a:r>
          </a:p>
        </p:txBody>
      </p:sp>
      <p:sp>
        <p:nvSpPr>
          <p:cNvPr id="4154" name="Rectangle 58"/>
          <p:cNvSpPr>
            <a:spLocks noGrp="1" noChangeArrowheads="1"/>
          </p:cNvSpPr>
          <p:nvPr>
            <p:ph type="subTitle" sz="quarter" idx="1"/>
          </p:nvPr>
        </p:nvSpPr>
        <p:spPr>
          <a:xfrm>
            <a:off x="1727200" y="3886200"/>
            <a:ext cx="5640388"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59" name="Rectangle 59">
            <a:extLst>
              <a:ext uri="{FF2B5EF4-FFF2-40B4-BE49-F238E27FC236}">
                <a16:creationId xmlns:a16="http://schemas.microsoft.com/office/drawing/2014/main" id="{589BC87D-9BF8-7840-89F5-D81DB1859F66}"/>
              </a:ext>
            </a:extLst>
          </p:cNvPr>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dirty="0"/>
          </a:p>
        </p:txBody>
      </p:sp>
      <p:sp>
        <p:nvSpPr>
          <p:cNvPr id="60" name="Rectangle 60">
            <a:extLst>
              <a:ext uri="{FF2B5EF4-FFF2-40B4-BE49-F238E27FC236}">
                <a16:creationId xmlns:a16="http://schemas.microsoft.com/office/drawing/2014/main" id="{249BC5F4-4B8A-2D43-9C6B-BB96C1064B61}"/>
              </a:ext>
            </a:extLst>
          </p:cNvPr>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1" name="Rectangle 61">
            <a:extLst>
              <a:ext uri="{FF2B5EF4-FFF2-40B4-BE49-F238E27FC236}">
                <a16:creationId xmlns:a16="http://schemas.microsoft.com/office/drawing/2014/main" id="{1D5AF6A7-2CCC-264F-AB4B-219F71B4ED17}"/>
              </a:ext>
            </a:extLst>
          </p:cNvPr>
          <p:cNvSpPr>
            <a:spLocks noGrp="1" noChangeArrowheads="1"/>
          </p:cNvSpPr>
          <p:nvPr>
            <p:ph type="sldNum" sz="quarter" idx="12"/>
          </p:nvPr>
        </p:nvSpPr>
        <p:spPr/>
        <p:txBody>
          <a:bodyPr/>
          <a:lstStyle>
            <a:lvl1pPr>
              <a:defRPr b="1" i="0">
                <a:latin typeface="Arial" panose="020B0604020202020204" pitchFamily="34" charset="0"/>
              </a:defRPr>
            </a:lvl1pPr>
          </a:lstStyle>
          <a:p>
            <a:fld id="{A8DEF660-B0AB-D046-8813-BB13ACECE8CE}" type="slidenum">
              <a:rPr lang="en-US" altLang="en-US" smtClean="0"/>
              <a:pPr/>
              <a:t>‹#›</a:t>
            </a:fld>
            <a:endParaRPr lang="en-US" altLang="en-US" dirty="0"/>
          </a:p>
        </p:txBody>
      </p:sp>
    </p:spTree>
    <p:extLst>
      <p:ext uri="{BB962C8B-B14F-4D97-AF65-F5344CB8AC3E}">
        <p14:creationId xmlns:p14="http://schemas.microsoft.com/office/powerpoint/2010/main" val="1025713153"/>
      </p:ext>
    </p:extLst>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9">
            <a:extLst>
              <a:ext uri="{FF2B5EF4-FFF2-40B4-BE49-F238E27FC236}">
                <a16:creationId xmlns:a16="http://schemas.microsoft.com/office/drawing/2014/main" id="{31121A88-F808-BC47-B1FC-AFA5875E1726}"/>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0">
            <a:extLst>
              <a:ext uri="{FF2B5EF4-FFF2-40B4-BE49-F238E27FC236}">
                <a16:creationId xmlns:a16="http://schemas.microsoft.com/office/drawing/2014/main" id="{CC476593-8C8A-614C-8E5F-EEDF54C08432}"/>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1">
            <a:extLst>
              <a:ext uri="{FF2B5EF4-FFF2-40B4-BE49-F238E27FC236}">
                <a16:creationId xmlns:a16="http://schemas.microsoft.com/office/drawing/2014/main" id="{C7F0DA4C-5C59-5E4B-951C-E0AE116352AB}"/>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6D4ACBB2-4679-2347-A08F-E8B447827527}" type="slidenum">
              <a:rPr lang="en-US" altLang="en-US" smtClean="0"/>
              <a:pPr/>
              <a:t>‹#›</a:t>
            </a:fld>
            <a:endParaRPr lang="en-US" altLang="en-US" dirty="0"/>
          </a:p>
        </p:txBody>
      </p:sp>
    </p:spTree>
    <p:extLst>
      <p:ext uri="{BB962C8B-B14F-4D97-AF65-F5344CB8AC3E}">
        <p14:creationId xmlns:p14="http://schemas.microsoft.com/office/powerpoint/2010/main" val="4022085640"/>
      </p:ext>
    </p:extLst>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59">
            <a:extLst>
              <a:ext uri="{FF2B5EF4-FFF2-40B4-BE49-F238E27FC236}">
                <a16:creationId xmlns:a16="http://schemas.microsoft.com/office/drawing/2014/main" id="{9DA0B880-B997-F046-B7F4-4395E0028394}"/>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0">
            <a:extLst>
              <a:ext uri="{FF2B5EF4-FFF2-40B4-BE49-F238E27FC236}">
                <a16:creationId xmlns:a16="http://schemas.microsoft.com/office/drawing/2014/main" id="{19E8FAA3-D4CE-4141-B919-53A3FD0DE168}"/>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1">
            <a:extLst>
              <a:ext uri="{FF2B5EF4-FFF2-40B4-BE49-F238E27FC236}">
                <a16:creationId xmlns:a16="http://schemas.microsoft.com/office/drawing/2014/main" id="{D8C5C9AD-EBD7-9B48-9E6E-E6A6053CC639}"/>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7EBA46C-1880-644E-8410-538D59F6CCEA}" type="slidenum">
              <a:rPr lang="en-US" altLang="en-US" smtClean="0"/>
              <a:pPr/>
              <a:t>‹#›</a:t>
            </a:fld>
            <a:endParaRPr lang="en-US" altLang="en-US" dirty="0"/>
          </a:p>
        </p:txBody>
      </p:sp>
    </p:spTree>
    <p:extLst>
      <p:ext uri="{BB962C8B-B14F-4D97-AF65-F5344CB8AC3E}">
        <p14:creationId xmlns:p14="http://schemas.microsoft.com/office/powerpoint/2010/main" val="1197682300"/>
      </p:ext>
    </p:extLst>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263525" y="1598613"/>
            <a:ext cx="3616325" cy="4497387"/>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032250" y="1598613"/>
            <a:ext cx="3617913" cy="4497387"/>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59">
            <a:extLst>
              <a:ext uri="{FF2B5EF4-FFF2-40B4-BE49-F238E27FC236}">
                <a16:creationId xmlns:a16="http://schemas.microsoft.com/office/drawing/2014/main" id="{B463D3DD-D004-AB4C-B9F6-A5548DB0E40F}"/>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0">
            <a:extLst>
              <a:ext uri="{FF2B5EF4-FFF2-40B4-BE49-F238E27FC236}">
                <a16:creationId xmlns:a16="http://schemas.microsoft.com/office/drawing/2014/main" id="{CAF608EE-BA89-AC4A-8E05-1A852C859A01}"/>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1">
            <a:extLst>
              <a:ext uri="{FF2B5EF4-FFF2-40B4-BE49-F238E27FC236}">
                <a16:creationId xmlns:a16="http://schemas.microsoft.com/office/drawing/2014/main" id="{9C4A59E3-C80B-EC47-AB91-D752075399CC}"/>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6B0AC890-3502-D942-ABE7-EFFE0A660F7B}" type="slidenum">
              <a:rPr lang="en-US" altLang="en-US" smtClean="0"/>
              <a:pPr/>
              <a:t>‹#›</a:t>
            </a:fld>
            <a:endParaRPr lang="en-US" altLang="en-US" dirty="0"/>
          </a:p>
        </p:txBody>
      </p:sp>
    </p:spTree>
    <p:extLst>
      <p:ext uri="{BB962C8B-B14F-4D97-AF65-F5344CB8AC3E}">
        <p14:creationId xmlns:p14="http://schemas.microsoft.com/office/powerpoint/2010/main" val="217805670"/>
      </p:ext>
    </p:extLst>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59">
            <a:extLst>
              <a:ext uri="{FF2B5EF4-FFF2-40B4-BE49-F238E27FC236}">
                <a16:creationId xmlns:a16="http://schemas.microsoft.com/office/drawing/2014/main" id="{B5DB78BD-79F8-EE4B-AAF2-60F606C307F4}"/>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60">
            <a:extLst>
              <a:ext uri="{FF2B5EF4-FFF2-40B4-BE49-F238E27FC236}">
                <a16:creationId xmlns:a16="http://schemas.microsoft.com/office/drawing/2014/main" id="{F5D8CD36-0D0F-E241-9516-D9F578173C7C}"/>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1">
            <a:extLst>
              <a:ext uri="{FF2B5EF4-FFF2-40B4-BE49-F238E27FC236}">
                <a16:creationId xmlns:a16="http://schemas.microsoft.com/office/drawing/2014/main" id="{DE3AD368-231D-E746-8095-E1618D4AA7BA}"/>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C26F282-F868-BA44-AA3C-BDFFA1F658AF}" type="slidenum">
              <a:rPr lang="en-US" altLang="en-US" smtClean="0"/>
              <a:pPr/>
              <a:t>‹#›</a:t>
            </a:fld>
            <a:endParaRPr lang="en-US" altLang="en-US" dirty="0"/>
          </a:p>
        </p:txBody>
      </p:sp>
    </p:spTree>
    <p:extLst>
      <p:ext uri="{BB962C8B-B14F-4D97-AF65-F5344CB8AC3E}">
        <p14:creationId xmlns:p14="http://schemas.microsoft.com/office/powerpoint/2010/main" val="3430354132"/>
      </p:ext>
    </p:extLst>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59">
            <a:extLst>
              <a:ext uri="{FF2B5EF4-FFF2-40B4-BE49-F238E27FC236}">
                <a16:creationId xmlns:a16="http://schemas.microsoft.com/office/drawing/2014/main" id="{A5481753-0A4D-6F4B-BA9F-D7D5E02C2C54}"/>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0">
            <a:extLst>
              <a:ext uri="{FF2B5EF4-FFF2-40B4-BE49-F238E27FC236}">
                <a16:creationId xmlns:a16="http://schemas.microsoft.com/office/drawing/2014/main" id="{DA31F4A0-A07E-4643-BC8A-BBF3F8749ECC}"/>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1">
            <a:extLst>
              <a:ext uri="{FF2B5EF4-FFF2-40B4-BE49-F238E27FC236}">
                <a16:creationId xmlns:a16="http://schemas.microsoft.com/office/drawing/2014/main" id="{78293477-09FB-9A4B-B879-D57904A1D419}"/>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6F0A99AD-526C-F44C-850D-01E4E1A4A6D8}" type="slidenum">
              <a:rPr lang="en-US" altLang="en-US" smtClean="0"/>
              <a:pPr/>
              <a:t>‹#›</a:t>
            </a:fld>
            <a:endParaRPr lang="en-US" altLang="en-US" dirty="0"/>
          </a:p>
        </p:txBody>
      </p:sp>
    </p:spTree>
    <p:extLst>
      <p:ext uri="{BB962C8B-B14F-4D97-AF65-F5344CB8AC3E}">
        <p14:creationId xmlns:p14="http://schemas.microsoft.com/office/powerpoint/2010/main" val="3519041220"/>
      </p:ext>
    </p:extLst>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9">
            <a:extLst>
              <a:ext uri="{FF2B5EF4-FFF2-40B4-BE49-F238E27FC236}">
                <a16:creationId xmlns:a16="http://schemas.microsoft.com/office/drawing/2014/main" id="{829D2123-0CA3-634D-8B63-4A594039B48F}"/>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60">
            <a:extLst>
              <a:ext uri="{FF2B5EF4-FFF2-40B4-BE49-F238E27FC236}">
                <a16:creationId xmlns:a16="http://schemas.microsoft.com/office/drawing/2014/main" id="{D411121F-6A7A-7E47-8D66-2ACB34E92F0C}"/>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1">
            <a:extLst>
              <a:ext uri="{FF2B5EF4-FFF2-40B4-BE49-F238E27FC236}">
                <a16:creationId xmlns:a16="http://schemas.microsoft.com/office/drawing/2014/main" id="{89DA6D29-BA02-8044-94BF-4D0385BF4DD0}"/>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6E9A0E1E-58AD-6644-8876-CBC191810ADB}" type="slidenum">
              <a:rPr lang="en-US" altLang="en-US" smtClean="0"/>
              <a:pPr/>
              <a:t>‹#›</a:t>
            </a:fld>
            <a:endParaRPr lang="en-US" altLang="en-US" dirty="0"/>
          </a:p>
        </p:txBody>
      </p:sp>
    </p:spTree>
    <p:extLst>
      <p:ext uri="{BB962C8B-B14F-4D97-AF65-F5344CB8AC3E}">
        <p14:creationId xmlns:p14="http://schemas.microsoft.com/office/powerpoint/2010/main" val="907431487"/>
      </p:ext>
    </p:extLst>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9">
            <a:extLst>
              <a:ext uri="{FF2B5EF4-FFF2-40B4-BE49-F238E27FC236}">
                <a16:creationId xmlns:a16="http://schemas.microsoft.com/office/drawing/2014/main" id="{937381A6-5FBB-1C41-8903-AC958EC94C39}"/>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0">
            <a:extLst>
              <a:ext uri="{FF2B5EF4-FFF2-40B4-BE49-F238E27FC236}">
                <a16:creationId xmlns:a16="http://schemas.microsoft.com/office/drawing/2014/main" id="{D9F8C151-262B-C649-8CAF-9E86E9DF010B}"/>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1">
            <a:extLst>
              <a:ext uri="{FF2B5EF4-FFF2-40B4-BE49-F238E27FC236}">
                <a16:creationId xmlns:a16="http://schemas.microsoft.com/office/drawing/2014/main" id="{490D74C8-A9A6-A04A-BC5C-212DE01FC750}"/>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80675A34-02B4-5B45-AF0F-4F28743668F4}" type="slidenum">
              <a:rPr lang="en-US" altLang="en-US" smtClean="0"/>
              <a:pPr/>
              <a:t>‹#›</a:t>
            </a:fld>
            <a:endParaRPr lang="en-US" altLang="en-US" dirty="0"/>
          </a:p>
        </p:txBody>
      </p:sp>
    </p:spTree>
    <p:extLst>
      <p:ext uri="{BB962C8B-B14F-4D97-AF65-F5344CB8AC3E}">
        <p14:creationId xmlns:p14="http://schemas.microsoft.com/office/powerpoint/2010/main" val="1854223429"/>
      </p:ext>
    </p:extLst>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9">
            <a:extLst>
              <a:ext uri="{FF2B5EF4-FFF2-40B4-BE49-F238E27FC236}">
                <a16:creationId xmlns:a16="http://schemas.microsoft.com/office/drawing/2014/main" id="{3755A7BA-1993-5B44-B4F3-ECB3291D120D}"/>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0">
            <a:extLst>
              <a:ext uri="{FF2B5EF4-FFF2-40B4-BE49-F238E27FC236}">
                <a16:creationId xmlns:a16="http://schemas.microsoft.com/office/drawing/2014/main" id="{A5FFDEBB-9655-9840-A6B8-78C1EDD3216A}"/>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1">
            <a:extLst>
              <a:ext uri="{FF2B5EF4-FFF2-40B4-BE49-F238E27FC236}">
                <a16:creationId xmlns:a16="http://schemas.microsoft.com/office/drawing/2014/main" id="{F956EEA9-01F8-E64A-B8CA-E2469D1E75A3}"/>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3BC3EB3-4A5A-5743-897F-0A941F23DF95}" type="slidenum">
              <a:rPr lang="en-US" altLang="en-US" smtClean="0"/>
              <a:pPr/>
              <a:t>‹#›</a:t>
            </a:fld>
            <a:endParaRPr lang="en-US" altLang="en-US" dirty="0"/>
          </a:p>
        </p:txBody>
      </p:sp>
    </p:spTree>
    <p:extLst>
      <p:ext uri="{BB962C8B-B14F-4D97-AF65-F5344CB8AC3E}">
        <p14:creationId xmlns:p14="http://schemas.microsoft.com/office/powerpoint/2010/main" val="4195933426"/>
      </p:ext>
    </p:extLst>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9">
            <a:extLst>
              <a:ext uri="{FF2B5EF4-FFF2-40B4-BE49-F238E27FC236}">
                <a16:creationId xmlns:a16="http://schemas.microsoft.com/office/drawing/2014/main" id="{2B555D9B-658F-A149-A953-21C7B9FCB2DD}"/>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0">
            <a:extLst>
              <a:ext uri="{FF2B5EF4-FFF2-40B4-BE49-F238E27FC236}">
                <a16:creationId xmlns:a16="http://schemas.microsoft.com/office/drawing/2014/main" id="{5EE7FFED-C580-F841-8708-08A4670FE7D0}"/>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1">
            <a:extLst>
              <a:ext uri="{FF2B5EF4-FFF2-40B4-BE49-F238E27FC236}">
                <a16:creationId xmlns:a16="http://schemas.microsoft.com/office/drawing/2014/main" id="{FD751247-53D0-1C44-8538-1B0004CEA414}"/>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0228F9F5-73DC-C44A-8EE2-D1FBD18058AE}" type="slidenum">
              <a:rPr lang="en-US" altLang="en-US" smtClean="0"/>
              <a:pPr/>
              <a:t>‹#›</a:t>
            </a:fld>
            <a:endParaRPr lang="en-US" altLang="en-US" dirty="0"/>
          </a:p>
        </p:txBody>
      </p:sp>
    </p:spTree>
    <p:extLst>
      <p:ext uri="{BB962C8B-B14F-4D97-AF65-F5344CB8AC3E}">
        <p14:creationId xmlns:p14="http://schemas.microsoft.com/office/powerpoint/2010/main" val="3981832154"/>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012D2BA5-5B91-634C-B518-75FE93FF2230}"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3471428506"/>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827713" y="227013"/>
            <a:ext cx="1868487" cy="5868987"/>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219075" y="227013"/>
            <a:ext cx="5456238" cy="5868987"/>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9">
            <a:extLst>
              <a:ext uri="{FF2B5EF4-FFF2-40B4-BE49-F238E27FC236}">
                <a16:creationId xmlns:a16="http://schemas.microsoft.com/office/drawing/2014/main" id="{0EAB0818-CFA0-8B43-BF94-CED61858AC76}"/>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0">
            <a:extLst>
              <a:ext uri="{FF2B5EF4-FFF2-40B4-BE49-F238E27FC236}">
                <a16:creationId xmlns:a16="http://schemas.microsoft.com/office/drawing/2014/main" id="{8EC88EFF-261C-8F44-A05C-A1724AFD0540}"/>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1">
            <a:extLst>
              <a:ext uri="{FF2B5EF4-FFF2-40B4-BE49-F238E27FC236}">
                <a16:creationId xmlns:a16="http://schemas.microsoft.com/office/drawing/2014/main" id="{B6C10D4A-D2BF-9446-88DC-94BCF8B1A828}"/>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A8AAAC9-9815-9645-9E2D-1B83A353F79F}" type="slidenum">
              <a:rPr lang="en-US" altLang="en-US" smtClean="0"/>
              <a:pPr/>
              <a:t>‹#›</a:t>
            </a:fld>
            <a:endParaRPr lang="en-US" altLang="en-US" dirty="0"/>
          </a:p>
        </p:txBody>
      </p:sp>
    </p:spTree>
    <p:extLst>
      <p:ext uri="{BB962C8B-B14F-4D97-AF65-F5344CB8AC3E}">
        <p14:creationId xmlns:p14="http://schemas.microsoft.com/office/powerpoint/2010/main" val="168368054"/>
      </p:ext>
    </p:extLst>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a:extLst>
              <a:ext uri="{FF2B5EF4-FFF2-40B4-BE49-F238E27FC236}">
                <a16:creationId xmlns:a16="http://schemas.microsoft.com/office/drawing/2014/main" id="{4447452C-4A92-8648-A92F-B05AB4873239}"/>
              </a:ext>
            </a:extLst>
          </p:cNvPr>
          <p:cNvGrpSpPr>
            <a:grpSpLocks/>
          </p:cNvGrpSpPr>
          <p:nvPr/>
        </p:nvGrpSpPr>
        <p:grpSpPr bwMode="auto">
          <a:xfrm>
            <a:off x="0" y="0"/>
            <a:ext cx="9144000" cy="6856413"/>
            <a:chOff x="0" y="0"/>
            <a:chExt cx="5760" cy="4319"/>
          </a:xfrm>
        </p:grpSpPr>
        <p:sp>
          <p:nvSpPr>
            <p:cNvPr id="5" name="Freeform 3">
              <a:extLst>
                <a:ext uri="{FF2B5EF4-FFF2-40B4-BE49-F238E27FC236}">
                  <a16:creationId xmlns:a16="http://schemas.microsoft.com/office/drawing/2014/main" id="{AA148520-7BFC-D043-9C81-F095D777D98D}"/>
                </a:ext>
              </a:extLst>
            </p:cNvPr>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6" name="Freeform 4">
              <a:extLst>
                <a:ext uri="{FF2B5EF4-FFF2-40B4-BE49-F238E27FC236}">
                  <a16:creationId xmlns:a16="http://schemas.microsoft.com/office/drawing/2014/main" id="{CADA65C2-26F5-1E4F-A73F-1F7C347C3AAE}"/>
                </a:ext>
              </a:extLst>
            </p:cNvPr>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7" name="Freeform 5">
              <a:extLst>
                <a:ext uri="{FF2B5EF4-FFF2-40B4-BE49-F238E27FC236}">
                  <a16:creationId xmlns:a16="http://schemas.microsoft.com/office/drawing/2014/main" id="{6FB7766C-A409-4943-878C-E5C007E524BA}"/>
                </a:ext>
              </a:extLst>
            </p:cNvPr>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8" name="Freeform 6">
              <a:extLst>
                <a:ext uri="{FF2B5EF4-FFF2-40B4-BE49-F238E27FC236}">
                  <a16:creationId xmlns:a16="http://schemas.microsoft.com/office/drawing/2014/main" id="{DFDB9BE0-DD72-6042-A13A-26097EAFD454}"/>
                </a:ext>
              </a:extLst>
            </p:cNvPr>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9" name="Freeform 7">
              <a:extLst>
                <a:ext uri="{FF2B5EF4-FFF2-40B4-BE49-F238E27FC236}">
                  <a16:creationId xmlns:a16="http://schemas.microsoft.com/office/drawing/2014/main" id="{AD9F15A1-C6A7-7A4E-8C5D-ACDC3CFB3AC2}"/>
                </a:ext>
              </a:extLst>
            </p:cNvPr>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10" name="Freeform 8">
              <a:extLst>
                <a:ext uri="{FF2B5EF4-FFF2-40B4-BE49-F238E27FC236}">
                  <a16:creationId xmlns:a16="http://schemas.microsoft.com/office/drawing/2014/main" id="{8FAF5C5E-74CD-874B-9385-B659E9D6E2A7}"/>
                </a:ext>
              </a:extLst>
            </p:cNvPr>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1" name="Freeform 9">
              <a:extLst>
                <a:ext uri="{FF2B5EF4-FFF2-40B4-BE49-F238E27FC236}">
                  <a16:creationId xmlns:a16="http://schemas.microsoft.com/office/drawing/2014/main" id="{C1A2050A-D4CC-0C4E-B14D-7ED1174DAB54}"/>
                </a:ext>
              </a:extLst>
            </p:cNvPr>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2" name="Freeform 10">
              <a:extLst>
                <a:ext uri="{FF2B5EF4-FFF2-40B4-BE49-F238E27FC236}">
                  <a16:creationId xmlns:a16="http://schemas.microsoft.com/office/drawing/2014/main" id="{34D40BE6-2041-A648-8C8C-47C6EA3F6C65}"/>
                </a:ext>
              </a:extLst>
            </p:cNvPr>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13" name="Freeform 11">
              <a:extLst>
                <a:ext uri="{FF2B5EF4-FFF2-40B4-BE49-F238E27FC236}">
                  <a16:creationId xmlns:a16="http://schemas.microsoft.com/office/drawing/2014/main" id="{6C403366-1595-EA4A-B7E4-24D79331B81D}"/>
                </a:ext>
              </a:extLst>
            </p:cNvPr>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4" name="Freeform 12">
              <a:extLst>
                <a:ext uri="{FF2B5EF4-FFF2-40B4-BE49-F238E27FC236}">
                  <a16:creationId xmlns:a16="http://schemas.microsoft.com/office/drawing/2014/main" id="{91E785F1-0E45-A142-ACCD-166219D3E03D}"/>
                </a:ext>
              </a:extLst>
            </p:cNvPr>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15" name="Freeform 13">
              <a:extLst>
                <a:ext uri="{FF2B5EF4-FFF2-40B4-BE49-F238E27FC236}">
                  <a16:creationId xmlns:a16="http://schemas.microsoft.com/office/drawing/2014/main" id="{2DDACA4E-FE42-1440-B123-296F755FD525}"/>
                </a:ext>
              </a:extLst>
            </p:cNvPr>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6" name="Freeform 14">
              <a:extLst>
                <a:ext uri="{FF2B5EF4-FFF2-40B4-BE49-F238E27FC236}">
                  <a16:creationId xmlns:a16="http://schemas.microsoft.com/office/drawing/2014/main" id="{285EC2C1-2EF6-A343-90C4-20B76C0830B4}"/>
                </a:ext>
              </a:extLst>
            </p:cNvPr>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17" name="Freeform 15">
              <a:extLst>
                <a:ext uri="{FF2B5EF4-FFF2-40B4-BE49-F238E27FC236}">
                  <a16:creationId xmlns:a16="http://schemas.microsoft.com/office/drawing/2014/main" id="{A7B35D20-C9A5-D844-A35D-FADAD07F6BF1}"/>
                </a:ext>
              </a:extLst>
            </p:cNvPr>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8" name="Freeform 16">
              <a:extLst>
                <a:ext uri="{FF2B5EF4-FFF2-40B4-BE49-F238E27FC236}">
                  <a16:creationId xmlns:a16="http://schemas.microsoft.com/office/drawing/2014/main" id="{7827D01A-6438-D54F-A45C-D247D0FD4C71}"/>
                </a:ext>
              </a:extLst>
            </p:cNvPr>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19" name="Freeform 17">
              <a:extLst>
                <a:ext uri="{FF2B5EF4-FFF2-40B4-BE49-F238E27FC236}">
                  <a16:creationId xmlns:a16="http://schemas.microsoft.com/office/drawing/2014/main" id="{5EBDBE5E-0E0A-C547-9DFF-83DF03592EAD}"/>
                </a:ext>
              </a:extLst>
            </p:cNvPr>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20" name="Freeform 18">
              <a:extLst>
                <a:ext uri="{FF2B5EF4-FFF2-40B4-BE49-F238E27FC236}">
                  <a16:creationId xmlns:a16="http://schemas.microsoft.com/office/drawing/2014/main" id="{57E3956F-2048-6242-9ECC-A92BA1B2F945}"/>
                </a:ext>
              </a:extLst>
            </p:cNvPr>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21" name="Freeform 19">
              <a:extLst>
                <a:ext uri="{FF2B5EF4-FFF2-40B4-BE49-F238E27FC236}">
                  <a16:creationId xmlns:a16="http://schemas.microsoft.com/office/drawing/2014/main" id="{CE1F2AAE-C9C3-134E-87FA-8C038948A019}"/>
                </a:ext>
              </a:extLst>
            </p:cNvPr>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22" name="Freeform 20">
              <a:extLst>
                <a:ext uri="{FF2B5EF4-FFF2-40B4-BE49-F238E27FC236}">
                  <a16:creationId xmlns:a16="http://schemas.microsoft.com/office/drawing/2014/main" id="{9D8ECABC-E136-6A46-BB11-D18605B44D6F}"/>
                </a:ext>
              </a:extLst>
            </p:cNvPr>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23" name="Freeform 21">
              <a:extLst>
                <a:ext uri="{FF2B5EF4-FFF2-40B4-BE49-F238E27FC236}">
                  <a16:creationId xmlns:a16="http://schemas.microsoft.com/office/drawing/2014/main" id="{A9DE6FD9-193B-4840-8ED0-EF028BE7C482}"/>
                </a:ext>
              </a:extLst>
            </p:cNvPr>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24" name="Freeform 22">
              <a:extLst>
                <a:ext uri="{FF2B5EF4-FFF2-40B4-BE49-F238E27FC236}">
                  <a16:creationId xmlns:a16="http://schemas.microsoft.com/office/drawing/2014/main" id="{3AAA4531-6410-BD47-8B1B-283B4E7F232D}"/>
                </a:ext>
              </a:extLst>
            </p:cNvPr>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25" name="Freeform 23">
              <a:extLst>
                <a:ext uri="{FF2B5EF4-FFF2-40B4-BE49-F238E27FC236}">
                  <a16:creationId xmlns:a16="http://schemas.microsoft.com/office/drawing/2014/main" id="{70130FD9-9E4C-C74D-84B3-ABBB909162DC}"/>
                </a:ext>
              </a:extLst>
            </p:cNvPr>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26" name="Freeform 24">
              <a:extLst>
                <a:ext uri="{FF2B5EF4-FFF2-40B4-BE49-F238E27FC236}">
                  <a16:creationId xmlns:a16="http://schemas.microsoft.com/office/drawing/2014/main" id="{3A2981F3-F768-CE43-B7C8-7B2A7F3BD9FF}"/>
                </a:ext>
              </a:extLst>
            </p:cNvPr>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27" name="Freeform 25">
              <a:extLst>
                <a:ext uri="{FF2B5EF4-FFF2-40B4-BE49-F238E27FC236}">
                  <a16:creationId xmlns:a16="http://schemas.microsoft.com/office/drawing/2014/main" id="{010C4C91-9803-AE44-977A-43EB630C54BC}"/>
                </a:ext>
              </a:extLst>
            </p:cNvPr>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28" name="Freeform 26">
              <a:extLst>
                <a:ext uri="{FF2B5EF4-FFF2-40B4-BE49-F238E27FC236}">
                  <a16:creationId xmlns:a16="http://schemas.microsoft.com/office/drawing/2014/main" id="{B1A21034-88C1-6644-9D94-A320734D581F}"/>
                </a:ext>
              </a:extLst>
            </p:cNvPr>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29" name="Freeform 27">
              <a:extLst>
                <a:ext uri="{FF2B5EF4-FFF2-40B4-BE49-F238E27FC236}">
                  <a16:creationId xmlns:a16="http://schemas.microsoft.com/office/drawing/2014/main" id="{C335192B-6AAC-E749-93B5-E53BD9CF862E}"/>
                </a:ext>
              </a:extLst>
            </p:cNvPr>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 name="Freeform 28">
              <a:extLst>
                <a:ext uri="{FF2B5EF4-FFF2-40B4-BE49-F238E27FC236}">
                  <a16:creationId xmlns:a16="http://schemas.microsoft.com/office/drawing/2014/main" id="{0B202097-1E0A-CC42-AD97-3A47F3DD64C0}"/>
                </a:ext>
              </a:extLst>
            </p:cNvPr>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31" name="Freeform 29">
              <a:extLst>
                <a:ext uri="{FF2B5EF4-FFF2-40B4-BE49-F238E27FC236}">
                  <a16:creationId xmlns:a16="http://schemas.microsoft.com/office/drawing/2014/main" id="{A7A76B98-B4D1-984D-9394-1B37D0EB1ED0}"/>
                </a:ext>
              </a:extLst>
            </p:cNvPr>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2" name="Freeform 30">
              <a:extLst>
                <a:ext uri="{FF2B5EF4-FFF2-40B4-BE49-F238E27FC236}">
                  <a16:creationId xmlns:a16="http://schemas.microsoft.com/office/drawing/2014/main" id="{4C7874F9-7BDB-8C4C-B110-2A09D96AA466}"/>
                </a:ext>
              </a:extLst>
            </p:cNvPr>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33" name="Freeform 31">
              <a:extLst>
                <a:ext uri="{FF2B5EF4-FFF2-40B4-BE49-F238E27FC236}">
                  <a16:creationId xmlns:a16="http://schemas.microsoft.com/office/drawing/2014/main" id="{BDF65DA9-55A7-1D4F-930C-053FF6AD1D08}"/>
                </a:ext>
              </a:extLst>
            </p:cNvPr>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4" name="Freeform 32">
              <a:extLst>
                <a:ext uri="{FF2B5EF4-FFF2-40B4-BE49-F238E27FC236}">
                  <a16:creationId xmlns:a16="http://schemas.microsoft.com/office/drawing/2014/main" id="{C07629AF-0F82-7149-8A8B-EC05E6C66669}"/>
                </a:ext>
              </a:extLst>
            </p:cNvPr>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5" name="Freeform 33">
              <a:extLst>
                <a:ext uri="{FF2B5EF4-FFF2-40B4-BE49-F238E27FC236}">
                  <a16:creationId xmlns:a16="http://schemas.microsoft.com/office/drawing/2014/main" id="{570AE283-933A-4046-AFA0-8BB0D8B9038F}"/>
                </a:ext>
              </a:extLst>
            </p:cNvPr>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6" name="Freeform 34">
              <a:extLst>
                <a:ext uri="{FF2B5EF4-FFF2-40B4-BE49-F238E27FC236}">
                  <a16:creationId xmlns:a16="http://schemas.microsoft.com/office/drawing/2014/main" id="{AAD10B37-652F-F544-A3A3-D26F8F81633E}"/>
                </a:ext>
              </a:extLst>
            </p:cNvPr>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7" name="Freeform 35">
              <a:extLst>
                <a:ext uri="{FF2B5EF4-FFF2-40B4-BE49-F238E27FC236}">
                  <a16:creationId xmlns:a16="http://schemas.microsoft.com/office/drawing/2014/main" id="{76B3735B-4DF6-1047-BB62-9CD8B249E3EF}"/>
                </a:ext>
              </a:extLst>
            </p:cNvPr>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8" name="Freeform 36">
              <a:extLst>
                <a:ext uri="{FF2B5EF4-FFF2-40B4-BE49-F238E27FC236}">
                  <a16:creationId xmlns:a16="http://schemas.microsoft.com/office/drawing/2014/main" id="{CDDEEE4F-3DB1-DC46-A44F-FC5CD5032540}"/>
                </a:ext>
              </a:extLst>
            </p:cNvPr>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9" name="Freeform 37">
              <a:extLst>
                <a:ext uri="{FF2B5EF4-FFF2-40B4-BE49-F238E27FC236}">
                  <a16:creationId xmlns:a16="http://schemas.microsoft.com/office/drawing/2014/main" id="{BBEB6B0E-7B1D-4A41-973B-093A368FDEBD}"/>
                </a:ext>
              </a:extLst>
            </p:cNvPr>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40" name="Freeform 38">
              <a:extLst>
                <a:ext uri="{FF2B5EF4-FFF2-40B4-BE49-F238E27FC236}">
                  <a16:creationId xmlns:a16="http://schemas.microsoft.com/office/drawing/2014/main" id="{F082B431-2F1D-6445-B3CE-E8B722A9DD35}"/>
                </a:ext>
              </a:extLst>
            </p:cNvPr>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grpSp>
          <p:nvGrpSpPr>
            <p:cNvPr id="41" name="Group 39">
              <a:extLst>
                <a:ext uri="{FF2B5EF4-FFF2-40B4-BE49-F238E27FC236}">
                  <a16:creationId xmlns:a16="http://schemas.microsoft.com/office/drawing/2014/main" id="{7BDBB650-6CAB-C649-B982-80C73863E50B}"/>
                </a:ext>
              </a:extLst>
            </p:cNvPr>
            <p:cNvGrpSpPr>
              <a:grpSpLocks/>
            </p:cNvGrpSpPr>
            <p:nvPr userDrawn="1"/>
          </p:nvGrpSpPr>
          <p:grpSpPr bwMode="auto">
            <a:xfrm>
              <a:off x="0" y="1632"/>
              <a:ext cx="5758" cy="1858"/>
              <a:chOff x="0" y="1632"/>
              <a:chExt cx="5758" cy="1858"/>
            </a:xfrm>
          </p:grpSpPr>
          <p:sp>
            <p:nvSpPr>
              <p:cNvPr id="42" name="Freeform 40">
                <a:extLst>
                  <a:ext uri="{FF2B5EF4-FFF2-40B4-BE49-F238E27FC236}">
                    <a16:creationId xmlns:a16="http://schemas.microsoft.com/office/drawing/2014/main" id="{1FFEFBBA-318A-144F-9B04-3A1D79EC16C6}"/>
                  </a:ext>
                </a:extLst>
              </p:cNvPr>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43" name="Freeform 41">
                <a:extLst>
                  <a:ext uri="{FF2B5EF4-FFF2-40B4-BE49-F238E27FC236}">
                    <a16:creationId xmlns:a16="http://schemas.microsoft.com/office/drawing/2014/main" id="{9C7A01A6-C5FB-6840-8C45-E9739D4D2C59}"/>
                  </a:ext>
                </a:extLst>
              </p:cNvPr>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grpSp>
      </p:grpSp>
      <p:sp>
        <p:nvSpPr>
          <p:cNvPr id="39978" name="Rectangle 42"/>
          <p:cNvSpPr>
            <a:spLocks noGrp="1" noChangeArrowheads="1"/>
          </p:cNvSpPr>
          <p:nvPr>
            <p:ph type="ctrTitle" sz="quarter"/>
          </p:nvPr>
        </p:nvSpPr>
        <p:spPr>
          <a:xfrm>
            <a:off x="457200" y="1600200"/>
            <a:ext cx="8229600" cy="1828800"/>
          </a:xfrm>
        </p:spPr>
        <p:txBody>
          <a:bodyPr/>
          <a:lstStyle>
            <a:lvl1pPr>
              <a:defRPr sz="4800" b="1" i="0">
                <a:latin typeface="Arial" panose="020B0604020202020204" pitchFamily="34" charset="0"/>
              </a:defRPr>
            </a:lvl1pPr>
          </a:lstStyle>
          <a:p>
            <a:r>
              <a:rPr lang="en-US" dirty="0"/>
              <a:t>Click to edit Master title style</a:t>
            </a:r>
          </a:p>
        </p:txBody>
      </p:sp>
      <p:sp>
        <p:nvSpPr>
          <p:cNvPr id="3997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2"/>
              <a:buNone/>
              <a:defRPr sz="3600" b="1" i="0">
                <a:latin typeface="Arial" panose="020B0604020202020204" pitchFamily="34" charset="0"/>
              </a:defRPr>
            </a:lvl1pPr>
          </a:lstStyle>
          <a:p>
            <a:r>
              <a:rPr lang="en-US" dirty="0"/>
              <a:t>Click to edit Master subtitle style</a:t>
            </a:r>
          </a:p>
        </p:txBody>
      </p:sp>
      <p:sp>
        <p:nvSpPr>
          <p:cNvPr id="44" name="Rectangle 44">
            <a:extLst>
              <a:ext uri="{FF2B5EF4-FFF2-40B4-BE49-F238E27FC236}">
                <a16:creationId xmlns:a16="http://schemas.microsoft.com/office/drawing/2014/main" id="{4E2D9064-DEEB-9548-B67E-6C03D4DD2B68}"/>
              </a:ext>
            </a:extLst>
          </p:cNvPr>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dirty="0"/>
          </a:p>
        </p:txBody>
      </p:sp>
      <p:sp>
        <p:nvSpPr>
          <p:cNvPr id="45" name="Rectangle 45">
            <a:extLst>
              <a:ext uri="{FF2B5EF4-FFF2-40B4-BE49-F238E27FC236}">
                <a16:creationId xmlns:a16="http://schemas.microsoft.com/office/drawing/2014/main" id="{CC63CE65-B3B3-0249-B363-2639836C8F17}"/>
              </a:ext>
            </a:extLst>
          </p:cNvPr>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6" name="Rectangle 46">
            <a:extLst>
              <a:ext uri="{FF2B5EF4-FFF2-40B4-BE49-F238E27FC236}">
                <a16:creationId xmlns:a16="http://schemas.microsoft.com/office/drawing/2014/main" id="{801741B7-AFE1-9A40-8993-2D01E149FF73}"/>
              </a:ext>
            </a:extLst>
          </p:cNvPr>
          <p:cNvSpPr>
            <a:spLocks noGrp="1" noChangeArrowheads="1"/>
          </p:cNvSpPr>
          <p:nvPr>
            <p:ph type="sldNum" sz="quarter" idx="12"/>
          </p:nvPr>
        </p:nvSpPr>
        <p:spPr/>
        <p:txBody>
          <a:bodyPr/>
          <a:lstStyle>
            <a:lvl1pPr>
              <a:defRPr b="1" i="0">
                <a:latin typeface="Arial" panose="020B0604020202020204" pitchFamily="34" charset="0"/>
              </a:defRPr>
            </a:lvl1pPr>
          </a:lstStyle>
          <a:p>
            <a:fld id="{72C66C07-9C91-404A-8B0C-AD647F785837}" type="slidenum">
              <a:rPr lang="en-US" altLang="en-US" smtClean="0"/>
              <a:pPr/>
              <a:t>‹#›</a:t>
            </a:fld>
            <a:endParaRPr lang="en-US" altLang="en-US" dirty="0"/>
          </a:p>
        </p:txBody>
      </p:sp>
    </p:spTree>
    <p:extLst>
      <p:ext uri="{BB962C8B-B14F-4D97-AF65-F5344CB8AC3E}">
        <p14:creationId xmlns:p14="http://schemas.microsoft.com/office/powerpoint/2010/main" val="3512630124"/>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a:extLst>
              <a:ext uri="{FF2B5EF4-FFF2-40B4-BE49-F238E27FC236}">
                <a16:creationId xmlns:a16="http://schemas.microsoft.com/office/drawing/2014/main" id="{79D5C549-D845-5549-B17C-3B3076B4871D}"/>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5">
            <a:extLst>
              <a:ext uri="{FF2B5EF4-FFF2-40B4-BE49-F238E27FC236}">
                <a16:creationId xmlns:a16="http://schemas.microsoft.com/office/drawing/2014/main" id="{71AB1C8C-E4F2-1D47-8EB7-92A3D429F28A}"/>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6">
            <a:extLst>
              <a:ext uri="{FF2B5EF4-FFF2-40B4-BE49-F238E27FC236}">
                <a16:creationId xmlns:a16="http://schemas.microsoft.com/office/drawing/2014/main" id="{8F1377CC-CA0A-F84E-AC13-F76D0105C681}"/>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7E3A5E0-C15C-9947-8347-F4340CE48CBE}" type="slidenum">
              <a:rPr lang="en-US" altLang="en-US" smtClean="0"/>
              <a:pPr/>
              <a:t>‹#›</a:t>
            </a:fld>
            <a:endParaRPr lang="en-US" altLang="en-US" dirty="0"/>
          </a:p>
        </p:txBody>
      </p:sp>
    </p:spTree>
    <p:extLst>
      <p:ext uri="{BB962C8B-B14F-4D97-AF65-F5344CB8AC3E}">
        <p14:creationId xmlns:p14="http://schemas.microsoft.com/office/powerpoint/2010/main" val="988736958"/>
      </p:ext>
    </p:extLst>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4">
            <a:extLst>
              <a:ext uri="{FF2B5EF4-FFF2-40B4-BE49-F238E27FC236}">
                <a16:creationId xmlns:a16="http://schemas.microsoft.com/office/drawing/2014/main" id="{11F56EB5-206A-C144-8F1C-573B70710B7B}"/>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5">
            <a:extLst>
              <a:ext uri="{FF2B5EF4-FFF2-40B4-BE49-F238E27FC236}">
                <a16:creationId xmlns:a16="http://schemas.microsoft.com/office/drawing/2014/main" id="{9C47FE7C-4505-4444-9FD4-22D9158B4B33}"/>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6">
            <a:extLst>
              <a:ext uri="{FF2B5EF4-FFF2-40B4-BE49-F238E27FC236}">
                <a16:creationId xmlns:a16="http://schemas.microsoft.com/office/drawing/2014/main" id="{D7E3748F-8349-F644-B6FA-AC7DAAB73DE8}"/>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0E9A9FAC-6023-7B45-905A-58AED73F3078}" type="slidenum">
              <a:rPr lang="en-US" altLang="en-US" smtClean="0"/>
              <a:pPr/>
              <a:t>‹#›</a:t>
            </a:fld>
            <a:endParaRPr lang="en-US" altLang="en-US" dirty="0"/>
          </a:p>
        </p:txBody>
      </p:sp>
    </p:spTree>
    <p:extLst>
      <p:ext uri="{BB962C8B-B14F-4D97-AF65-F5344CB8AC3E}">
        <p14:creationId xmlns:p14="http://schemas.microsoft.com/office/powerpoint/2010/main" val="89873403"/>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4">
            <a:extLst>
              <a:ext uri="{FF2B5EF4-FFF2-40B4-BE49-F238E27FC236}">
                <a16:creationId xmlns:a16="http://schemas.microsoft.com/office/drawing/2014/main" id="{0DFFB772-8F11-C542-9E92-BA0450C20C80}"/>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5">
            <a:extLst>
              <a:ext uri="{FF2B5EF4-FFF2-40B4-BE49-F238E27FC236}">
                <a16:creationId xmlns:a16="http://schemas.microsoft.com/office/drawing/2014/main" id="{12ADEAB8-817A-9E4F-808E-5EB0DED5138C}"/>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46">
            <a:extLst>
              <a:ext uri="{FF2B5EF4-FFF2-40B4-BE49-F238E27FC236}">
                <a16:creationId xmlns:a16="http://schemas.microsoft.com/office/drawing/2014/main" id="{C00398B1-6C99-FE42-B16C-1BDB49DB88DD}"/>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E2857169-0A7E-FF45-B1D9-DA241EAEF8C6}" type="slidenum">
              <a:rPr lang="en-US" altLang="en-US" smtClean="0"/>
              <a:pPr/>
              <a:t>‹#›</a:t>
            </a:fld>
            <a:endParaRPr lang="en-US" altLang="en-US" dirty="0"/>
          </a:p>
        </p:txBody>
      </p:sp>
    </p:spTree>
    <p:extLst>
      <p:ext uri="{BB962C8B-B14F-4D97-AF65-F5344CB8AC3E}">
        <p14:creationId xmlns:p14="http://schemas.microsoft.com/office/powerpoint/2010/main" val="2092007160"/>
      </p:ext>
    </p:extLst>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4">
            <a:extLst>
              <a:ext uri="{FF2B5EF4-FFF2-40B4-BE49-F238E27FC236}">
                <a16:creationId xmlns:a16="http://schemas.microsoft.com/office/drawing/2014/main" id="{838C0876-57E8-4143-8D92-7F66BB64D633}"/>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45">
            <a:extLst>
              <a:ext uri="{FF2B5EF4-FFF2-40B4-BE49-F238E27FC236}">
                <a16:creationId xmlns:a16="http://schemas.microsoft.com/office/drawing/2014/main" id="{804DF460-3EF3-E948-ACDC-B1EE09456515}"/>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46">
            <a:extLst>
              <a:ext uri="{FF2B5EF4-FFF2-40B4-BE49-F238E27FC236}">
                <a16:creationId xmlns:a16="http://schemas.microsoft.com/office/drawing/2014/main" id="{179FFF07-B6AC-1848-878F-59FC5C6D9F18}"/>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81A5C0CC-6558-374B-9A5C-5701576392C4}" type="slidenum">
              <a:rPr lang="en-US" altLang="en-US" smtClean="0"/>
              <a:pPr/>
              <a:t>‹#›</a:t>
            </a:fld>
            <a:endParaRPr lang="en-US" altLang="en-US" dirty="0"/>
          </a:p>
        </p:txBody>
      </p:sp>
    </p:spTree>
    <p:extLst>
      <p:ext uri="{BB962C8B-B14F-4D97-AF65-F5344CB8AC3E}">
        <p14:creationId xmlns:p14="http://schemas.microsoft.com/office/powerpoint/2010/main" val="1387094645"/>
      </p:ext>
    </p:extLst>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4">
            <a:extLst>
              <a:ext uri="{FF2B5EF4-FFF2-40B4-BE49-F238E27FC236}">
                <a16:creationId xmlns:a16="http://schemas.microsoft.com/office/drawing/2014/main" id="{8F9FBDD4-B8B3-1E41-8F11-63D2CAB5A7C0}"/>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45">
            <a:extLst>
              <a:ext uri="{FF2B5EF4-FFF2-40B4-BE49-F238E27FC236}">
                <a16:creationId xmlns:a16="http://schemas.microsoft.com/office/drawing/2014/main" id="{52D56CEB-EA26-5E4F-B6B0-BDF196258FF7}"/>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6">
            <a:extLst>
              <a:ext uri="{FF2B5EF4-FFF2-40B4-BE49-F238E27FC236}">
                <a16:creationId xmlns:a16="http://schemas.microsoft.com/office/drawing/2014/main" id="{6EB49AB4-E11F-8C4C-A9BE-6710F6391EDE}"/>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198692A-809C-3949-9A82-9BA553D0B512}" type="slidenum">
              <a:rPr lang="en-US" altLang="en-US" smtClean="0"/>
              <a:pPr/>
              <a:t>‹#›</a:t>
            </a:fld>
            <a:endParaRPr lang="en-US" altLang="en-US" dirty="0"/>
          </a:p>
        </p:txBody>
      </p:sp>
    </p:spTree>
    <p:extLst>
      <p:ext uri="{BB962C8B-B14F-4D97-AF65-F5344CB8AC3E}">
        <p14:creationId xmlns:p14="http://schemas.microsoft.com/office/powerpoint/2010/main" val="790496440"/>
      </p:ext>
    </p:extLst>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a:extLst>
              <a:ext uri="{FF2B5EF4-FFF2-40B4-BE49-F238E27FC236}">
                <a16:creationId xmlns:a16="http://schemas.microsoft.com/office/drawing/2014/main" id="{6CED4879-AA33-7D45-9597-18D41141800E}"/>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45">
            <a:extLst>
              <a:ext uri="{FF2B5EF4-FFF2-40B4-BE49-F238E27FC236}">
                <a16:creationId xmlns:a16="http://schemas.microsoft.com/office/drawing/2014/main" id="{9478ABB5-1C79-B44A-BEA0-421225CC3C80}"/>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46">
            <a:extLst>
              <a:ext uri="{FF2B5EF4-FFF2-40B4-BE49-F238E27FC236}">
                <a16:creationId xmlns:a16="http://schemas.microsoft.com/office/drawing/2014/main" id="{C882753D-700F-3C4B-9B29-7C66659F2127}"/>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72C3FC51-E486-1B49-9AB6-781767E22CA0}" type="slidenum">
              <a:rPr lang="en-US" altLang="en-US" smtClean="0"/>
              <a:pPr/>
              <a:t>‹#›</a:t>
            </a:fld>
            <a:endParaRPr lang="en-US" altLang="en-US" dirty="0"/>
          </a:p>
        </p:txBody>
      </p:sp>
    </p:spTree>
    <p:extLst>
      <p:ext uri="{BB962C8B-B14F-4D97-AF65-F5344CB8AC3E}">
        <p14:creationId xmlns:p14="http://schemas.microsoft.com/office/powerpoint/2010/main" val="1874023910"/>
      </p:ext>
    </p:extLst>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a:extLst>
              <a:ext uri="{FF2B5EF4-FFF2-40B4-BE49-F238E27FC236}">
                <a16:creationId xmlns:a16="http://schemas.microsoft.com/office/drawing/2014/main" id="{BB9041D6-1FC2-4A4C-BA1E-E5BEC2323800}"/>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5">
            <a:extLst>
              <a:ext uri="{FF2B5EF4-FFF2-40B4-BE49-F238E27FC236}">
                <a16:creationId xmlns:a16="http://schemas.microsoft.com/office/drawing/2014/main" id="{E7B9D648-E5D8-194E-BADC-178442D17EDB}"/>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46">
            <a:extLst>
              <a:ext uri="{FF2B5EF4-FFF2-40B4-BE49-F238E27FC236}">
                <a16:creationId xmlns:a16="http://schemas.microsoft.com/office/drawing/2014/main" id="{FBF3D2AB-4D52-9445-95F5-10ABB12A91F4}"/>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E1AC68B-937A-BC4B-A4E8-C4D731D3781C}" type="slidenum">
              <a:rPr lang="en-US" altLang="en-US" smtClean="0"/>
              <a:pPr/>
              <a:t>‹#›</a:t>
            </a:fld>
            <a:endParaRPr lang="en-US" altLang="en-US" dirty="0"/>
          </a:p>
        </p:txBody>
      </p:sp>
    </p:spTree>
    <p:extLst>
      <p:ext uri="{BB962C8B-B14F-4D97-AF65-F5344CB8AC3E}">
        <p14:creationId xmlns:p14="http://schemas.microsoft.com/office/powerpoint/2010/main" val="1086765872"/>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a:extLst>
              <a:ext uri="{FF2B5EF4-FFF2-40B4-BE49-F238E27FC236}">
                <a16:creationId xmlns:a16="http://schemas.microsoft.com/office/drawing/2014/main" id="{381114A2-3696-0644-B947-B146FC28CCE0}"/>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5">
            <a:extLst>
              <a:ext uri="{FF2B5EF4-FFF2-40B4-BE49-F238E27FC236}">
                <a16:creationId xmlns:a16="http://schemas.microsoft.com/office/drawing/2014/main" id="{CA0CF4A4-B047-C542-9BF4-062B5E999FEA}"/>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46">
            <a:extLst>
              <a:ext uri="{FF2B5EF4-FFF2-40B4-BE49-F238E27FC236}">
                <a16:creationId xmlns:a16="http://schemas.microsoft.com/office/drawing/2014/main" id="{8B9CADF2-3376-8E4E-A078-2BD309DB3DB3}"/>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C85FC571-B5C1-FA4C-94A9-E9F1015B7C84}" type="slidenum">
              <a:rPr lang="en-US" altLang="en-US" smtClean="0"/>
              <a:pPr/>
              <a:t>‹#›</a:t>
            </a:fld>
            <a:endParaRPr lang="en-US" altLang="en-US" dirty="0"/>
          </a:p>
        </p:txBody>
      </p:sp>
    </p:spTree>
    <p:extLst>
      <p:ext uri="{BB962C8B-B14F-4D97-AF65-F5344CB8AC3E}">
        <p14:creationId xmlns:p14="http://schemas.microsoft.com/office/powerpoint/2010/main" val="2744118382"/>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4D4C0195-A181-914D-BBAF-B21091E65DCB}"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1687680767"/>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a:extLst>
              <a:ext uri="{FF2B5EF4-FFF2-40B4-BE49-F238E27FC236}">
                <a16:creationId xmlns:a16="http://schemas.microsoft.com/office/drawing/2014/main" id="{D6226478-E485-3844-BF85-C5259686A75E}"/>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5">
            <a:extLst>
              <a:ext uri="{FF2B5EF4-FFF2-40B4-BE49-F238E27FC236}">
                <a16:creationId xmlns:a16="http://schemas.microsoft.com/office/drawing/2014/main" id="{0B66E535-AC3D-5341-B0C8-6E5790398E2A}"/>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6">
            <a:extLst>
              <a:ext uri="{FF2B5EF4-FFF2-40B4-BE49-F238E27FC236}">
                <a16:creationId xmlns:a16="http://schemas.microsoft.com/office/drawing/2014/main" id="{430A6504-0D8B-0744-92EA-F0BFB0D0DCE7}"/>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7D972459-BEB7-4D44-95D5-CD7563D954FD}" type="slidenum">
              <a:rPr lang="en-US" altLang="en-US" smtClean="0"/>
              <a:pPr/>
              <a:t>‹#›</a:t>
            </a:fld>
            <a:endParaRPr lang="en-US" altLang="en-US" dirty="0"/>
          </a:p>
        </p:txBody>
      </p:sp>
    </p:spTree>
    <p:extLst>
      <p:ext uri="{BB962C8B-B14F-4D97-AF65-F5344CB8AC3E}">
        <p14:creationId xmlns:p14="http://schemas.microsoft.com/office/powerpoint/2010/main" val="4061381400"/>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a:extLst>
              <a:ext uri="{FF2B5EF4-FFF2-40B4-BE49-F238E27FC236}">
                <a16:creationId xmlns:a16="http://schemas.microsoft.com/office/drawing/2014/main" id="{A48497E2-DF6C-574A-91FE-0F7CA4588C29}"/>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5">
            <a:extLst>
              <a:ext uri="{FF2B5EF4-FFF2-40B4-BE49-F238E27FC236}">
                <a16:creationId xmlns:a16="http://schemas.microsoft.com/office/drawing/2014/main" id="{DF2C7A1D-32E8-154A-9D32-8A2E0AA5C128}"/>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6">
            <a:extLst>
              <a:ext uri="{FF2B5EF4-FFF2-40B4-BE49-F238E27FC236}">
                <a16:creationId xmlns:a16="http://schemas.microsoft.com/office/drawing/2014/main" id="{AB2B4F25-A01B-8E45-AAC9-86A097BD02B0}"/>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4AC77FAA-1CAF-564C-A7C6-863E202C0465}" type="slidenum">
              <a:rPr lang="en-US" altLang="en-US" smtClean="0"/>
              <a:pPr/>
              <a:t>‹#›</a:t>
            </a:fld>
            <a:endParaRPr lang="en-US" altLang="en-US" dirty="0"/>
          </a:p>
        </p:txBody>
      </p:sp>
    </p:spTree>
    <p:extLst>
      <p:ext uri="{BB962C8B-B14F-4D97-AF65-F5344CB8AC3E}">
        <p14:creationId xmlns:p14="http://schemas.microsoft.com/office/powerpoint/2010/main" val="2325164010"/>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a:extLst>
              <a:ext uri="{FF2B5EF4-FFF2-40B4-BE49-F238E27FC236}">
                <a16:creationId xmlns:a16="http://schemas.microsoft.com/office/drawing/2014/main" id="{F667A629-E3E7-5541-AC87-C4A3841E3D1A}"/>
              </a:ext>
            </a:extLst>
          </p:cNvPr>
          <p:cNvSpPr>
            <a:spLocks noGrp="1"/>
          </p:cNvSpPr>
          <p:nvPr>
            <p:ph type="dt" sz="half" idx="10"/>
          </p:nvPr>
        </p:nvSpPr>
        <p:spPr/>
        <p:txBody>
          <a:bodyPr/>
          <a:lstStyle>
            <a:lvl1pPr>
              <a:defRPr/>
            </a:lvl1pPr>
          </a:lstStyle>
          <a:p>
            <a:pPr>
              <a:defRPr/>
            </a:pPr>
            <a:endParaRPr lang="en-US"/>
          </a:p>
        </p:txBody>
      </p:sp>
      <p:sp>
        <p:nvSpPr>
          <p:cNvPr id="5" name="Footer Placeholder 4">
            <a:extLst>
              <a:ext uri="{FF2B5EF4-FFF2-40B4-BE49-F238E27FC236}">
                <a16:creationId xmlns:a16="http://schemas.microsoft.com/office/drawing/2014/main" id="{B0D29C86-7E2C-C146-8316-DD4C63F9EB0B}"/>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C80B07E5-6410-914D-82FD-8D0ABBA93E56}"/>
              </a:ext>
            </a:extLst>
          </p:cNvPr>
          <p:cNvSpPr>
            <a:spLocks noGrp="1"/>
          </p:cNvSpPr>
          <p:nvPr>
            <p:ph type="sldNum" sz="quarter" idx="12"/>
          </p:nvPr>
        </p:nvSpPr>
        <p:spPr/>
        <p:txBody>
          <a:bodyPr/>
          <a:lstStyle>
            <a:lvl1pPr>
              <a:defRPr/>
            </a:lvl1pPr>
          </a:lstStyle>
          <a:p>
            <a:fld id="{19B6F234-B021-D246-BEA5-087EBD8D1151}" type="slidenum">
              <a:rPr lang="en-US" altLang="en-US"/>
              <a:pPr/>
              <a:t>‹#›</a:t>
            </a:fld>
            <a:endParaRPr lang="en-US" altLang="en-US"/>
          </a:p>
        </p:txBody>
      </p:sp>
    </p:spTree>
    <p:extLst>
      <p:ext uri="{BB962C8B-B14F-4D97-AF65-F5344CB8AC3E}">
        <p14:creationId xmlns:p14="http://schemas.microsoft.com/office/powerpoint/2010/main" val="2308055419"/>
      </p:ext>
    </p:extLst>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05C0CD8-F6E3-584F-9AA4-646B93602A36}"/>
              </a:ext>
            </a:extLst>
          </p:cNvPr>
          <p:cNvSpPr>
            <a:spLocks noGrp="1"/>
          </p:cNvSpPr>
          <p:nvPr>
            <p:ph type="dt" sz="half" idx="10"/>
          </p:nvPr>
        </p:nvSpPr>
        <p:spPr/>
        <p:txBody>
          <a:bodyPr/>
          <a:lstStyle>
            <a:lvl1pPr>
              <a:defRPr/>
            </a:lvl1pPr>
          </a:lstStyle>
          <a:p>
            <a:pPr>
              <a:defRPr/>
            </a:pPr>
            <a:endParaRPr lang="en-US"/>
          </a:p>
        </p:txBody>
      </p:sp>
      <p:sp>
        <p:nvSpPr>
          <p:cNvPr id="5" name="Footer Placeholder 4">
            <a:extLst>
              <a:ext uri="{FF2B5EF4-FFF2-40B4-BE49-F238E27FC236}">
                <a16:creationId xmlns:a16="http://schemas.microsoft.com/office/drawing/2014/main" id="{6AC39DD9-A1E4-BA42-B513-7395A4F6BED3}"/>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54C3CB64-E79B-8949-B4C1-4BDC71DB5AA9}"/>
              </a:ext>
            </a:extLst>
          </p:cNvPr>
          <p:cNvSpPr>
            <a:spLocks noGrp="1"/>
          </p:cNvSpPr>
          <p:nvPr>
            <p:ph type="sldNum" sz="quarter" idx="12"/>
          </p:nvPr>
        </p:nvSpPr>
        <p:spPr/>
        <p:txBody>
          <a:bodyPr/>
          <a:lstStyle>
            <a:lvl1pPr>
              <a:defRPr/>
            </a:lvl1pPr>
          </a:lstStyle>
          <a:p>
            <a:fld id="{36A47C2A-7E79-5D46-9D46-91E7681BC87F}" type="slidenum">
              <a:rPr lang="en-US" altLang="en-US"/>
              <a:pPr/>
              <a:t>‹#›</a:t>
            </a:fld>
            <a:endParaRPr lang="en-US" altLang="en-US"/>
          </a:p>
        </p:txBody>
      </p:sp>
    </p:spTree>
    <p:extLst>
      <p:ext uri="{BB962C8B-B14F-4D97-AF65-F5344CB8AC3E}">
        <p14:creationId xmlns:p14="http://schemas.microsoft.com/office/powerpoint/2010/main" val="3659050771"/>
      </p:ext>
    </p:extLst>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a:extLst>
              <a:ext uri="{FF2B5EF4-FFF2-40B4-BE49-F238E27FC236}">
                <a16:creationId xmlns:a16="http://schemas.microsoft.com/office/drawing/2014/main" id="{7E0F12BB-F602-DE43-A29F-A6504593D23A}"/>
              </a:ext>
            </a:extLst>
          </p:cNvPr>
          <p:cNvSpPr>
            <a:spLocks noGrp="1"/>
          </p:cNvSpPr>
          <p:nvPr>
            <p:ph type="dt" sz="half" idx="10"/>
          </p:nvPr>
        </p:nvSpPr>
        <p:spPr/>
        <p:txBody>
          <a:bodyPr/>
          <a:lstStyle>
            <a:lvl1pPr>
              <a:defRPr/>
            </a:lvl1pPr>
          </a:lstStyle>
          <a:p>
            <a:pPr>
              <a:defRPr/>
            </a:pPr>
            <a:endParaRPr lang="en-US"/>
          </a:p>
        </p:txBody>
      </p:sp>
      <p:sp>
        <p:nvSpPr>
          <p:cNvPr id="5" name="Footer Placeholder 4">
            <a:extLst>
              <a:ext uri="{FF2B5EF4-FFF2-40B4-BE49-F238E27FC236}">
                <a16:creationId xmlns:a16="http://schemas.microsoft.com/office/drawing/2014/main" id="{6FAB70C0-59DC-6D45-B4BA-8B404A2C4B44}"/>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092FCED5-6B54-5C4A-9F0C-8E46A2A02A95}"/>
              </a:ext>
            </a:extLst>
          </p:cNvPr>
          <p:cNvSpPr>
            <a:spLocks noGrp="1"/>
          </p:cNvSpPr>
          <p:nvPr>
            <p:ph type="sldNum" sz="quarter" idx="12"/>
          </p:nvPr>
        </p:nvSpPr>
        <p:spPr/>
        <p:txBody>
          <a:bodyPr/>
          <a:lstStyle>
            <a:lvl1pPr>
              <a:defRPr/>
            </a:lvl1pPr>
          </a:lstStyle>
          <a:p>
            <a:fld id="{81EF8786-E9DF-424E-A716-59FA8D7A3423}" type="slidenum">
              <a:rPr lang="en-US" altLang="en-US"/>
              <a:pPr/>
              <a:t>‹#›</a:t>
            </a:fld>
            <a:endParaRPr lang="en-US" altLang="en-US"/>
          </a:p>
        </p:txBody>
      </p:sp>
    </p:spTree>
    <p:extLst>
      <p:ext uri="{BB962C8B-B14F-4D97-AF65-F5344CB8AC3E}">
        <p14:creationId xmlns:p14="http://schemas.microsoft.com/office/powerpoint/2010/main" val="1617870950"/>
      </p:ext>
    </p:extLst>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41C05C59-E606-0B42-8062-C75E6BC27D7A}"/>
              </a:ext>
            </a:extLst>
          </p:cNvPr>
          <p:cNvSpPr>
            <a:spLocks noGrp="1"/>
          </p:cNvSpPr>
          <p:nvPr>
            <p:ph type="dt" sz="half" idx="10"/>
          </p:nvPr>
        </p:nvSpPr>
        <p:spPr/>
        <p:txBody>
          <a:bodyPr/>
          <a:lstStyle>
            <a:lvl1pPr>
              <a:defRPr/>
            </a:lvl1pPr>
          </a:lstStyle>
          <a:p>
            <a:pPr>
              <a:defRPr/>
            </a:pPr>
            <a:endParaRPr lang="en-US"/>
          </a:p>
        </p:txBody>
      </p:sp>
      <p:sp>
        <p:nvSpPr>
          <p:cNvPr id="6" name="Footer Placeholder 4">
            <a:extLst>
              <a:ext uri="{FF2B5EF4-FFF2-40B4-BE49-F238E27FC236}">
                <a16:creationId xmlns:a16="http://schemas.microsoft.com/office/drawing/2014/main" id="{6381F2E4-9C00-7A4A-9CF5-5DBCC7F56933}"/>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9030690B-C6A4-6342-A078-E8090F0F802F}"/>
              </a:ext>
            </a:extLst>
          </p:cNvPr>
          <p:cNvSpPr>
            <a:spLocks noGrp="1"/>
          </p:cNvSpPr>
          <p:nvPr>
            <p:ph type="sldNum" sz="quarter" idx="12"/>
          </p:nvPr>
        </p:nvSpPr>
        <p:spPr/>
        <p:txBody>
          <a:bodyPr/>
          <a:lstStyle>
            <a:lvl1pPr>
              <a:defRPr/>
            </a:lvl1pPr>
          </a:lstStyle>
          <a:p>
            <a:fld id="{1C8BA3CE-8938-F745-9292-B6D4F2693772}" type="slidenum">
              <a:rPr lang="en-US" altLang="en-US"/>
              <a:pPr/>
              <a:t>‹#›</a:t>
            </a:fld>
            <a:endParaRPr lang="en-US" altLang="en-US"/>
          </a:p>
        </p:txBody>
      </p:sp>
    </p:spTree>
    <p:extLst>
      <p:ext uri="{BB962C8B-B14F-4D97-AF65-F5344CB8AC3E}">
        <p14:creationId xmlns:p14="http://schemas.microsoft.com/office/powerpoint/2010/main" val="1400079063"/>
      </p:ext>
    </p:extLst>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12B07E08-C7F9-FC49-96A6-64D5991BF9D8}"/>
              </a:ext>
            </a:extLst>
          </p:cNvPr>
          <p:cNvSpPr>
            <a:spLocks noGrp="1"/>
          </p:cNvSpPr>
          <p:nvPr>
            <p:ph type="dt" sz="half" idx="10"/>
          </p:nvPr>
        </p:nvSpPr>
        <p:spPr/>
        <p:txBody>
          <a:bodyPr/>
          <a:lstStyle>
            <a:lvl1pPr>
              <a:defRPr/>
            </a:lvl1pPr>
          </a:lstStyle>
          <a:p>
            <a:pPr>
              <a:defRPr/>
            </a:pPr>
            <a:endParaRPr lang="en-US"/>
          </a:p>
        </p:txBody>
      </p:sp>
      <p:sp>
        <p:nvSpPr>
          <p:cNvPr id="8" name="Footer Placeholder 4">
            <a:extLst>
              <a:ext uri="{FF2B5EF4-FFF2-40B4-BE49-F238E27FC236}">
                <a16:creationId xmlns:a16="http://schemas.microsoft.com/office/drawing/2014/main" id="{2D555A8A-3EB9-EB49-A84D-AF913C031784}"/>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E80487A6-8AB2-B546-9362-1E5EB5E35E0F}"/>
              </a:ext>
            </a:extLst>
          </p:cNvPr>
          <p:cNvSpPr>
            <a:spLocks noGrp="1"/>
          </p:cNvSpPr>
          <p:nvPr>
            <p:ph type="sldNum" sz="quarter" idx="12"/>
          </p:nvPr>
        </p:nvSpPr>
        <p:spPr/>
        <p:txBody>
          <a:bodyPr/>
          <a:lstStyle>
            <a:lvl1pPr>
              <a:defRPr/>
            </a:lvl1pPr>
          </a:lstStyle>
          <a:p>
            <a:fld id="{A3EC1162-B1A9-7A4C-A021-FF2D0FA87A16}" type="slidenum">
              <a:rPr lang="en-US" altLang="en-US"/>
              <a:pPr/>
              <a:t>‹#›</a:t>
            </a:fld>
            <a:endParaRPr lang="en-US" altLang="en-US"/>
          </a:p>
        </p:txBody>
      </p:sp>
    </p:spTree>
    <p:extLst>
      <p:ext uri="{BB962C8B-B14F-4D97-AF65-F5344CB8AC3E}">
        <p14:creationId xmlns:p14="http://schemas.microsoft.com/office/powerpoint/2010/main" val="3299444991"/>
      </p:ext>
    </p:extLst>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C177159D-854B-8741-A570-DE3AB217C782}"/>
              </a:ext>
            </a:extLst>
          </p:cNvPr>
          <p:cNvSpPr>
            <a:spLocks noGrp="1"/>
          </p:cNvSpPr>
          <p:nvPr>
            <p:ph type="dt" sz="half" idx="10"/>
          </p:nvPr>
        </p:nvSpPr>
        <p:spPr/>
        <p:txBody>
          <a:bodyPr/>
          <a:lstStyle>
            <a:lvl1pPr>
              <a:defRPr/>
            </a:lvl1pPr>
          </a:lstStyle>
          <a:p>
            <a:pPr>
              <a:defRPr/>
            </a:pPr>
            <a:endParaRPr lang="en-US"/>
          </a:p>
        </p:txBody>
      </p:sp>
      <p:sp>
        <p:nvSpPr>
          <p:cNvPr id="4" name="Footer Placeholder 4">
            <a:extLst>
              <a:ext uri="{FF2B5EF4-FFF2-40B4-BE49-F238E27FC236}">
                <a16:creationId xmlns:a16="http://schemas.microsoft.com/office/drawing/2014/main" id="{E14C2AB1-A084-FB42-A1F2-2C4CAD61D8D1}"/>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D81A526F-591A-F54E-9EAC-FE2D0E8F1DF6}"/>
              </a:ext>
            </a:extLst>
          </p:cNvPr>
          <p:cNvSpPr>
            <a:spLocks noGrp="1"/>
          </p:cNvSpPr>
          <p:nvPr>
            <p:ph type="sldNum" sz="quarter" idx="12"/>
          </p:nvPr>
        </p:nvSpPr>
        <p:spPr/>
        <p:txBody>
          <a:bodyPr/>
          <a:lstStyle>
            <a:lvl1pPr>
              <a:defRPr/>
            </a:lvl1pPr>
          </a:lstStyle>
          <a:p>
            <a:fld id="{CBAE851A-B7A3-C04F-8849-B1757C2EED94}" type="slidenum">
              <a:rPr lang="en-US" altLang="en-US"/>
              <a:pPr/>
              <a:t>‹#›</a:t>
            </a:fld>
            <a:endParaRPr lang="en-US" altLang="en-US"/>
          </a:p>
        </p:txBody>
      </p:sp>
    </p:spTree>
    <p:extLst>
      <p:ext uri="{BB962C8B-B14F-4D97-AF65-F5344CB8AC3E}">
        <p14:creationId xmlns:p14="http://schemas.microsoft.com/office/powerpoint/2010/main" val="2242396500"/>
      </p:ext>
    </p:extLst>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D940084B-8EC5-F242-9F45-4A6277D7F273}"/>
              </a:ext>
            </a:extLst>
          </p:cNvPr>
          <p:cNvSpPr>
            <a:spLocks noGrp="1"/>
          </p:cNvSpPr>
          <p:nvPr>
            <p:ph type="dt" sz="half" idx="10"/>
          </p:nvPr>
        </p:nvSpPr>
        <p:spPr/>
        <p:txBody>
          <a:bodyPr/>
          <a:lstStyle>
            <a:lvl1pPr>
              <a:defRPr/>
            </a:lvl1pPr>
          </a:lstStyle>
          <a:p>
            <a:pPr>
              <a:defRPr/>
            </a:pPr>
            <a:endParaRPr lang="en-US"/>
          </a:p>
        </p:txBody>
      </p:sp>
      <p:sp>
        <p:nvSpPr>
          <p:cNvPr id="3" name="Footer Placeholder 4">
            <a:extLst>
              <a:ext uri="{FF2B5EF4-FFF2-40B4-BE49-F238E27FC236}">
                <a16:creationId xmlns:a16="http://schemas.microsoft.com/office/drawing/2014/main" id="{DFC4F6EA-2272-684B-82A2-EAB768C44D7D}"/>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867F17A5-EDA7-5247-A2E4-3CDE5E61DF68}"/>
              </a:ext>
            </a:extLst>
          </p:cNvPr>
          <p:cNvSpPr>
            <a:spLocks noGrp="1"/>
          </p:cNvSpPr>
          <p:nvPr>
            <p:ph type="sldNum" sz="quarter" idx="12"/>
          </p:nvPr>
        </p:nvSpPr>
        <p:spPr/>
        <p:txBody>
          <a:bodyPr/>
          <a:lstStyle>
            <a:lvl1pPr>
              <a:defRPr/>
            </a:lvl1pPr>
          </a:lstStyle>
          <a:p>
            <a:fld id="{C3703D1D-AA96-5041-8F8C-E21935B58365}" type="slidenum">
              <a:rPr lang="en-US" altLang="en-US"/>
              <a:pPr/>
              <a:t>‹#›</a:t>
            </a:fld>
            <a:endParaRPr lang="en-US" altLang="en-US"/>
          </a:p>
        </p:txBody>
      </p:sp>
    </p:spTree>
    <p:extLst>
      <p:ext uri="{BB962C8B-B14F-4D97-AF65-F5344CB8AC3E}">
        <p14:creationId xmlns:p14="http://schemas.microsoft.com/office/powerpoint/2010/main" val="3997636959"/>
      </p:ext>
    </p:extLst>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F1233533-E50E-CF4E-AD79-8B8353E307BF}"/>
              </a:ext>
            </a:extLst>
          </p:cNvPr>
          <p:cNvSpPr>
            <a:spLocks noGrp="1"/>
          </p:cNvSpPr>
          <p:nvPr>
            <p:ph type="dt" sz="half" idx="10"/>
          </p:nvPr>
        </p:nvSpPr>
        <p:spPr/>
        <p:txBody>
          <a:bodyPr/>
          <a:lstStyle>
            <a:lvl1pPr>
              <a:defRPr/>
            </a:lvl1pPr>
          </a:lstStyle>
          <a:p>
            <a:pPr>
              <a:defRPr/>
            </a:pPr>
            <a:endParaRPr lang="en-US"/>
          </a:p>
        </p:txBody>
      </p:sp>
      <p:sp>
        <p:nvSpPr>
          <p:cNvPr id="6" name="Footer Placeholder 4">
            <a:extLst>
              <a:ext uri="{FF2B5EF4-FFF2-40B4-BE49-F238E27FC236}">
                <a16:creationId xmlns:a16="http://schemas.microsoft.com/office/drawing/2014/main" id="{DADE90A5-E145-724C-8A2B-C95599D0B1CC}"/>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D43D31C5-7FD0-1C46-9848-AD7DFE65B2E5}"/>
              </a:ext>
            </a:extLst>
          </p:cNvPr>
          <p:cNvSpPr>
            <a:spLocks noGrp="1"/>
          </p:cNvSpPr>
          <p:nvPr>
            <p:ph type="sldNum" sz="quarter" idx="12"/>
          </p:nvPr>
        </p:nvSpPr>
        <p:spPr/>
        <p:txBody>
          <a:bodyPr/>
          <a:lstStyle>
            <a:lvl1pPr>
              <a:defRPr/>
            </a:lvl1pPr>
          </a:lstStyle>
          <a:p>
            <a:fld id="{845A212E-184F-3648-94C9-DEB00AD671A5}" type="slidenum">
              <a:rPr lang="en-US" altLang="en-US"/>
              <a:pPr/>
              <a:t>‹#›</a:t>
            </a:fld>
            <a:endParaRPr lang="en-US" altLang="en-US"/>
          </a:p>
        </p:txBody>
      </p:sp>
    </p:spTree>
    <p:extLst>
      <p:ext uri="{BB962C8B-B14F-4D97-AF65-F5344CB8AC3E}">
        <p14:creationId xmlns:p14="http://schemas.microsoft.com/office/powerpoint/2010/main" val="3543872622"/>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21336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89BE8FA8-1758-4D4F-A86E-42E6FF743479}"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596546551"/>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7EAF185C-0E16-F74D-92CB-9DB7FCBC2964}"/>
              </a:ext>
            </a:extLst>
          </p:cNvPr>
          <p:cNvSpPr>
            <a:spLocks noGrp="1"/>
          </p:cNvSpPr>
          <p:nvPr>
            <p:ph type="dt" sz="half" idx="10"/>
          </p:nvPr>
        </p:nvSpPr>
        <p:spPr/>
        <p:txBody>
          <a:bodyPr/>
          <a:lstStyle>
            <a:lvl1pPr>
              <a:defRPr/>
            </a:lvl1pPr>
          </a:lstStyle>
          <a:p>
            <a:pPr>
              <a:defRPr/>
            </a:pPr>
            <a:endParaRPr lang="en-US"/>
          </a:p>
        </p:txBody>
      </p:sp>
      <p:sp>
        <p:nvSpPr>
          <p:cNvPr id="6" name="Footer Placeholder 4">
            <a:extLst>
              <a:ext uri="{FF2B5EF4-FFF2-40B4-BE49-F238E27FC236}">
                <a16:creationId xmlns:a16="http://schemas.microsoft.com/office/drawing/2014/main" id="{6E7CDC3C-FA38-EF47-B328-A7BD4F960E94}"/>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DE26B222-50B1-F441-93A0-2E0EF3591103}"/>
              </a:ext>
            </a:extLst>
          </p:cNvPr>
          <p:cNvSpPr>
            <a:spLocks noGrp="1"/>
          </p:cNvSpPr>
          <p:nvPr>
            <p:ph type="sldNum" sz="quarter" idx="12"/>
          </p:nvPr>
        </p:nvSpPr>
        <p:spPr/>
        <p:txBody>
          <a:bodyPr/>
          <a:lstStyle>
            <a:lvl1pPr>
              <a:defRPr/>
            </a:lvl1pPr>
          </a:lstStyle>
          <a:p>
            <a:fld id="{92F5E9B5-958D-E143-BD79-90DF05B78E43}" type="slidenum">
              <a:rPr lang="en-US" altLang="en-US"/>
              <a:pPr/>
              <a:t>‹#›</a:t>
            </a:fld>
            <a:endParaRPr lang="en-US" altLang="en-US"/>
          </a:p>
        </p:txBody>
      </p:sp>
    </p:spTree>
    <p:extLst>
      <p:ext uri="{BB962C8B-B14F-4D97-AF65-F5344CB8AC3E}">
        <p14:creationId xmlns:p14="http://schemas.microsoft.com/office/powerpoint/2010/main" val="193750839"/>
      </p:ext>
    </p:extLst>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FDB99D4-E91A-CF4E-A82D-A5CA3A06960D}"/>
              </a:ext>
            </a:extLst>
          </p:cNvPr>
          <p:cNvSpPr>
            <a:spLocks noGrp="1"/>
          </p:cNvSpPr>
          <p:nvPr>
            <p:ph type="dt" sz="half" idx="10"/>
          </p:nvPr>
        </p:nvSpPr>
        <p:spPr/>
        <p:txBody>
          <a:bodyPr/>
          <a:lstStyle>
            <a:lvl1pPr>
              <a:defRPr/>
            </a:lvl1pPr>
          </a:lstStyle>
          <a:p>
            <a:pPr>
              <a:defRPr/>
            </a:pPr>
            <a:endParaRPr lang="en-US"/>
          </a:p>
        </p:txBody>
      </p:sp>
      <p:sp>
        <p:nvSpPr>
          <p:cNvPr id="5" name="Footer Placeholder 4">
            <a:extLst>
              <a:ext uri="{FF2B5EF4-FFF2-40B4-BE49-F238E27FC236}">
                <a16:creationId xmlns:a16="http://schemas.microsoft.com/office/drawing/2014/main" id="{47952B86-0861-A340-8FD2-1DB18EFD0F7C}"/>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E15FDB77-1783-7141-9A3B-163AAAA9B316}"/>
              </a:ext>
            </a:extLst>
          </p:cNvPr>
          <p:cNvSpPr>
            <a:spLocks noGrp="1"/>
          </p:cNvSpPr>
          <p:nvPr>
            <p:ph type="sldNum" sz="quarter" idx="12"/>
          </p:nvPr>
        </p:nvSpPr>
        <p:spPr/>
        <p:txBody>
          <a:bodyPr/>
          <a:lstStyle>
            <a:lvl1pPr>
              <a:defRPr/>
            </a:lvl1pPr>
          </a:lstStyle>
          <a:p>
            <a:fld id="{239CB2C2-03BD-3D4F-BE28-B31166038445}" type="slidenum">
              <a:rPr lang="en-US" altLang="en-US"/>
              <a:pPr/>
              <a:t>‹#›</a:t>
            </a:fld>
            <a:endParaRPr lang="en-US" altLang="en-US"/>
          </a:p>
        </p:txBody>
      </p:sp>
    </p:spTree>
    <p:extLst>
      <p:ext uri="{BB962C8B-B14F-4D97-AF65-F5344CB8AC3E}">
        <p14:creationId xmlns:p14="http://schemas.microsoft.com/office/powerpoint/2010/main" val="1945405473"/>
      </p:ext>
    </p:extLst>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1706B17-4546-6540-82BC-F37CB038521C}"/>
              </a:ext>
            </a:extLst>
          </p:cNvPr>
          <p:cNvSpPr>
            <a:spLocks noGrp="1"/>
          </p:cNvSpPr>
          <p:nvPr>
            <p:ph type="dt" sz="half" idx="10"/>
          </p:nvPr>
        </p:nvSpPr>
        <p:spPr/>
        <p:txBody>
          <a:bodyPr/>
          <a:lstStyle>
            <a:lvl1pPr>
              <a:defRPr/>
            </a:lvl1pPr>
          </a:lstStyle>
          <a:p>
            <a:pPr>
              <a:defRPr/>
            </a:pPr>
            <a:endParaRPr lang="en-US"/>
          </a:p>
        </p:txBody>
      </p:sp>
      <p:sp>
        <p:nvSpPr>
          <p:cNvPr id="5" name="Footer Placeholder 4">
            <a:extLst>
              <a:ext uri="{FF2B5EF4-FFF2-40B4-BE49-F238E27FC236}">
                <a16:creationId xmlns:a16="http://schemas.microsoft.com/office/drawing/2014/main" id="{6E03C143-DE89-214D-953F-FDF6E8671C04}"/>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28195A6D-D46B-3249-BD54-D2D7B6ADC986}"/>
              </a:ext>
            </a:extLst>
          </p:cNvPr>
          <p:cNvSpPr>
            <a:spLocks noGrp="1"/>
          </p:cNvSpPr>
          <p:nvPr>
            <p:ph type="sldNum" sz="quarter" idx="12"/>
          </p:nvPr>
        </p:nvSpPr>
        <p:spPr/>
        <p:txBody>
          <a:bodyPr/>
          <a:lstStyle>
            <a:lvl1pPr>
              <a:defRPr/>
            </a:lvl1pPr>
          </a:lstStyle>
          <a:p>
            <a:fld id="{018A82B7-E5DF-DE40-91FC-E652F0660C95}" type="slidenum">
              <a:rPr lang="en-US" altLang="en-US"/>
              <a:pPr/>
              <a:t>‹#›</a:t>
            </a:fld>
            <a:endParaRPr lang="en-US" altLang="en-US"/>
          </a:p>
        </p:txBody>
      </p:sp>
    </p:spTree>
    <p:extLst>
      <p:ext uri="{BB962C8B-B14F-4D97-AF65-F5344CB8AC3E}">
        <p14:creationId xmlns:p14="http://schemas.microsoft.com/office/powerpoint/2010/main" val="3170124641"/>
      </p:ext>
    </p:extLst>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grpSp>
        <p:nvGrpSpPr>
          <p:cNvPr id="15" name="Group 7"/>
          <p:cNvGrpSpPr/>
          <p:nvPr/>
        </p:nvGrpSpPr>
        <p:grpSpPr>
          <a:xfrm>
            <a:off x="0" y="0"/>
            <a:ext cx="6362700" cy="6858000"/>
            <a:chOff x="0" y="0"/>
            <a:chExt cx="6362700" cy="6858000"/>
          </a:xfrm>
        </p:grpSpPr>
        <p:pic>
          <p:nvPicPr>
            <p:cNvPr id="13"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14"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16"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1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1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19"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77133127"/>
      </p:ext>
    </p:extLst>
  </p:cSld>
  <p:clrMapOvr>
    <a:masterClrMapping/>
  </p:clrMapOvr>
  <p:transition spd="med"/>
</p:sldLayout>
</file>

<file path=ppt/slideLayouts/slideLayout884.xml><?xml version="1.0" encoding="utf-8"?>
<p:sldLayout xmlns:a="http://schemas.openxmlformats.org/drawingml/2006/main" xmlns:r="http://schemas.openxmlformats.org/officeDocument/2006/relationships" xmlns:p="http://schemas.openxmlformats.org/presentationml/2006/main" showMasterSp="0" type="tx">
  <p:cSld name="Title and Content">
    <p:spTree>
      <p:nvGrpSpPr>
        <p:cNvPr id="1" name=""/>
        <p:cNvGrpSpPr/>
        <p:nvPr/>
      </p:nvGrpSpPr>
      <p:grpSpPr>
        <a:xfrm>
          <a:off x="0" y="0"/>
          <a:ext cx="0" cy="0"/>
          <a:chOff x="0" y="0"/>
          <a:chExt cx="0" cy="0"/>
        </a:xfrm>
      </p:grpSpPr>
      <p:pic>
        <p:nvPicPr>
          <p:cNvPr id="26"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27"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28" name="Title Text"/>
          <p:cNvSpPr txBox="1">
            <a:spLocks noGrp="1"/>
          </p:cNvSpPr>
          <p:nvPr>
            <p:ph type="title"/>
          </p:nvPr>
        </p:nvSpPr>
        <p:spPr>
          <a:prstGeom prst="rect">
            <a:avLst/>
          </a:prstGeom>
        </p:spPr>
        <p:txBody>
          <a:bodyPr/>
          <a:lstStyle/>
          <a:p>
            <a:r>
              <a:t>Title Text</a:t>
            </a:r>
          </a:p>
        </p:txBody>
      </p:sp>
      <p:sp>
        <p:nvSpPr>
          <p:cNvPr id="29"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4"/>
              </a:buBlip>
            </a:lvl1pPr>
            <a:lvl2pPr>
              <a:buBlip>
                <a:blip r:embed="rId5"/>
              </a:buBlip>
            </a:lvl2pPr>
          </a:lstStyle>
          <a:p>
            <a:r>
              <a:t>Body Level One</a:t>
            </a:r>
          </a:p>
          <a:p>
            <a:pPr lvl="1"/>
            <a:r>
              <a:t>Body Level Two</a:t>
            </a:r>
          </a:p>
          <a:p>
            <a:pPr lvl="2"/>
            <a:r>
              <a:t>Body Level Three</a:t>
            </a:r>
          </a:p>
          <a:p>
            <a:pPr lvl="3"/>
            <a:r>
              <a:t>Body Level Four</a:t>
            </a:r>
          </a:p>
          <a:p>
            <a:pPr lvl="4"/>
            <a:r>
              <a:t>Body Level Five</a:t>
            </a:r>
          </a:p>
        </p:txBody>
      </p:sp>
      <p:sp>
        <p:nvSpPr>
          <p:cNvPr id="3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39829537"/>
      </p:ext>
    </p:extLst>
  </p:cSld>
  <p:clrMapOvr>
    <a:masterClrMapping/>
  </p:clrMapOvr>
  <p:transition spd="med"/>
</p:sldLayout>
</file>

<file path=ppt/slideLayouts/slideLayout885.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7"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9"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63545058"/>
      </p:ext>
    </p:extLst>
  </p:cSld>
  <p:clrMapOvr>
    <a:masterClrMapping/>
  </p:clrMapOvr>
  <p:transition spd="med"/>
</p:sldLayout>
</file>

<file path=ppt/slideLayouts/slideLayout886.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46" name="Title Text"/>
          <p:cNvSpPr txBox="1">
            <a:spLocks noGrp="1"/>
          </p:cNvSpPr>
          <p:nvPr>
            <p:ph type="title"/>
          </p:nvPr>
        </p:nvSpPr>
        <p:spPr>
          <a:prstGeom prst="rect">
            <a:avLst/>
          </a:prstGeom>
        </p:spPr>
        <p:txBody>
          <a:bodyPr/>
          <a:lstStyle/>
          <a:p>
            <a:r>
              <a:t>Title Text</a:t>
            </a:r>
          </a:p>
        </p:txBody>
      </p:sp>
      <p:sp>
        <p:nvSpPr>
          <p:cNvPr id="47"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54803273"/>
      </p:ext>
    </p:extLst>
  </p:cSld>
  <p:clrMapOvr>
    <a:masterClrMapping/>
  </p:clrMapOvr>
  <p:transition spd="med"/>
</p:sldLayout>
</file>

<file path=ppt/slideLayouts/slideLayout887.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55"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5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84842299"/>
      </p:ext>
    </p:extLst>
  </p:cSld>
  <p:clrMapOvr>
    <a:masterClrMapping/>
  </p:clrMapOvr>
  <p:transition spd="med"/>
</p:sldLayout>
</file>

<file path=ppt/slideLayouts/slideLayout888.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65" name="Title Text"/>
          <p:cNvSpPr txBox="1">
            <a:spLocks noGrp="1"/>
          </p:cNvSpPr>
          <p:nvPr>
            <p:ph type="title"/>
          </p:nvPr>
        </p:nvSpPr>
        <p:spPr>
          <a:prstGeom prst="rect">
            <a:avLst/>
          </a:prstGeom>
        </p:spPr>
        <p:txBody>
          <a:bodyPr/>
          <a:lstStyle/>
          <a:p>
            <a:r>
              <a:t>Title Text</a:t>
            </a:r>
          </a:p>
        </p:txBody>
      </p:sp>
      <p:sp>
        <p:nvSpPr>
          <p:cNvPr id="6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71899338"/>
      </p:ext>
    </p:extLst>
  </p:cSld>
  <p:clrMapOvr>
    <a:masterClrMapping/>
  </p:clrMapOvr>
  <p:transition spd="med"/>
</p:sldLayout>
</file>

<file path=ppt/slideLayouts/slideLayout889.xml><?xml version="1.0" encoding="utf-8"?>
<p:sldLayout xmlns:a="http://schemas.openxmlformats.org/drawingml/2006/main" xmlns:r="http://schemas.openxmlformats.org/officeDocument/2006/relationships" xmlns:p="http://schemas.openxmlformats.org/presentationml/2006/main" showMasterSp="0" type="tx">
  <p:cSld name="Blank">
    <p:spTree>
      <p:nvGrpSpPr>
        <p:cNvPr id="1" name=""/>
        <p:cNvGrpSpPr/>
        <p:nvPr/>
      </p:nvGrpSpPr>
      <p:grpSpPr>
        <a:xfrm>
          <a:off x="0" y="0"/>
          <a:ext cx="0" cy="0"/>
          <a:chOff x="0" y="0"/>
          <a:chExt cx="0" cy="0"/>
        </a:xfrm>
      </p:grpSpPr>
      <p:pic>
        <p:nvPicPr>
          <p:cNvPr id="73"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74"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7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82829378"/>
      </p:ext>
    </p:extLst>
  </p:cSld>
  <p:clrMapOvr>
    <a:masterClrMapping/>
  </p:clrMapOvr>
  <p:transition spd="med"/>
</p:sldLayout>
</file>

<file path=ppt/slideLayouts/slideLayout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8" name="Footer Placeholder 7"/>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9" name="Slide Number Placeholder 8"/>
          <p:cNvSpPr>
            <a:spLocks noGrp="1"/>
          </p:cNvSpPr>
          <p:nvPr>
            <p:ph type="sldNum" sz="quarter" idx="12"/>
          </p:nvPr>
        </p:nvSpPr>
        <p:spPr/>
        <p:txBody>
          <a:bodyPr/>
          <a:lstStyle>
            <a:lvl1pPr>
              <a:defRPr/>
            </a:lvl1pPr>
          </a:lstStyle>
          <a:p>
            <a:fld id="{32EA2FC1-B2AE-D042-A1FA-6EF9D624E879}"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3754485415"/>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showMasterSp="0" type="tx">
  <p:cSld name="Blank 0">
    <p:spTree>
      <p:nvGrpSpPr>
        <p:cNvPr id="1" name=""/>
        <p:cNvGrpSpPr/>
        <p:nvPr/>
      </p:nvGrpSpPr>
      <p:grpSpPr>
        <a:xfrm>
          <a:off x="0" y="0"/>
          <a:ext cx="0" cy="0"/>
          <a:chOff x="0" y="0"/>
          <a:chExt cx="0" cy="0"/>
        </a:xfrm>
      </p:grpSpPr>
      <p:sp>
        <p:nvSpPr>
          <p:cNvPr id="8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33307501"/>
      </p:ext>
    </p:extLst>
  </p:cSld>
  <p:clrMapOvr>
    <a:masterClrMapping/>
  </p:clrMapOvr>
  <p:transition spd="med"/>
</p:sldLayout>
</file>

<file path=ppt/slideLayouts/slideLayout891.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89"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90"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9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54774058"/>
      </p:ext>
    </p:extLst>
  </p:cSld>
  <p:clrMapOvr>
    <a:masterClrMapping/>
  </p:clrMapOvr>
  <p:transition spd="med"/>
</p:sldLayout>
</file>

<file path=ppt/slideLayouts/slideLayout892.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99"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10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05799712"/>
      </p:ext>
    </p:extLst>
  </p:cSld>
  <p:clrMapOvr>
    <a:masterClrMapping/>
  </p:clrMapOvr>
  <p:transition spd="med"/>
</p:sldLayout>
</file>

<file path=ppt/slideLayouts/slideLayout893.xml><?xml version="1.0" encoding="utf-8"?>
<p:sldLayout xmlns:a="http://schemas.openxmlformats.org/drawingml/2006/main" xmlns:r="http://schemas.openxmlformats.org/officeDocument/2006/relationships" xmlns:p="http://schemas.openxmlformats.org/presentationml/2006/main" showMasterSp="0" type="tx">
  <p:cSld name="1_Title Slide">
    <p:bg>
      <p:bgPr>
        <a:solidFill>
          <a:srgbClr val="000000"/>
        </a:solidFill>
        <a:effectLst/>
      </p:bgPr>
    </p:bg>
    <p:spTree>
      <p:nvGrpSpPr>
        <p:cNvPr id="1" name=""/>
        <p:cNvGrpSpPr/>
        <p:nvPr/>
      </p:nvGrpSpPr>
      <p:grpSpPr>
        <a:xfrm>
          <a:off x="0" y="0"/>
          <a:ext cx="0" cy="0"/>
          <a:chOff x="0" y="0"/>
          <a:chExt cx="0" cy="0"/>
        </a:xfrm>
      </p:grpSpPr>
      <p:sp>
        <p:nvSpPr>
          <p:cNvPr id="10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11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1"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79665976"/>
      </p:ext>
    </p:extLst>
  </p:cSld>
  <p:clrMapOvr>
    <a:masterClrMapping/>
  </p:clrMapOvr>
  <p:transition spd="med"/>
</p:sldLayout>
</file>

<file path=ppt/slideLayouts/slideLayout894.xml><?xml version="1.0" encoding="utf-8"?>
<p:sldLayout xmlns:a="http://schemas.openxmlformats.org/drawingml/2006/main" xmlns:r="http://schemas.openxmlformats.org/officeDocument/2006/relationships" xmlns:p="http://schemas.openxmlformats.org/presentationml/2006/main" showMasterSp="0" type="tx">
  <p:cSld name="1_Title and Content">
    <p:bg>
      <p:bgPr>
        <a:solidFill>
          <a:srgbClr val="000000"/>
        </a:solidFill>
        <a:effectLst/>
      </p:bgPr>
    </p:bg>
    <p:spTree>
      <p:nvGrpSpPr>
        <p:cNvPr id="1" name=""/>
        <p:cNvGrpSpPr/>
        <p:nvPr/>
      </p:nvGrpSpPr>
      <p:grpSpPr>
        <a:xfrm>
          <a:off x="0" y="0"/>
          <a:ext cx="0" cy="0"/>
          <a:chOff x="0" y="0"/>
          <a:chExt cx="0" cy="0"/>
        </a:xfrm>
      </p:grpSpPr>
      <p:sp>
        <p:nvSpPr>
          <p:cNvPr id="11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9"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2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86112525"/>
      </p:ext>
    </p:extLst>
  </p:cSld>
  <p:clrMapOvr>
    <a:masterClrMapping/>
  </p:clrMapOvr>
  <p:transition spd="med"/>
</p:sldLayout>
</file>

<file path=ppt/slideLayouts/slideLayout895.xml><?xml version="1.0" encoding="utf-8"?>
<p:sldLayout xmlns:a="http://schemas.openxmlformats.org/drawingml/2006/main" xmlns:r="http://schemas.openxmlformats.org/officeDocument/2006/relationships" xmlns:p="http://schemas.openxmlformats.org/presentationml/2006/main" showMasterSp="0" type="tx">
  <p:cSld name="1_Section Header">
    <p:bg>
      <p:bgPr>
        <a:solidFill>
          <a:srgbClr val="000000"/>
        </a:solidFill>
        <a:effectLst/>
      </p:bgPr>
    </p:bg>
    <p:spTree>
      <p:nvGrpSpPr>
        <p:cNvPr id="1" name=""/>
        <p:cNvGrpSpPr/>
        <p:nvPr/>
      </p:nvGrpSpPr>
      <p:grpSpPr>
        <a:xfrm>
          <a:off x="0" y="0"/>
          <a:ext cx="0" cy="0"/>
          <a:chOff x="0" y="0"/>
          <a:chExt cx="0" cy="0"/>
        </a:xfrm>
      </p:grpSpPr>
      <p:sp>
        <p:nvSpPr>
          <p:cNvPr id="12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12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2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3056225"/>
      </p:ext>
    </p:extLst>
  </p:cSld>
  <p:clrMapOvr>
    <a:masterClrMapping/>
  </p:clrMapOvr>
  <p:transition spd="med"/>
</p:sldLayout>
</file>

<file path=ppt/slideLayouts/slideLayout896.xml><?xml version="1.0" encoding="utf-8"?>
<p:sldLayout xmlns:a="http://schemas.openxmlformats.org/drawingml/2006/main" xmlns:r="http://schemas.openxmlformats.org/officeDocument/2006/relationships" xmlns:p="http://schemas.openxmlformats.org/presentationml/2006/main" showMasterSp="0" type="tx">
  <p:cSld name="1_Two Content">
    <p:bg>
      <p:bgPr>
        <a:solidFill>
          <a:srgbClr val="000000"/>
        </a:solidFill>
        <a:effectLst/>
      </p:bgPr>
    </p:bg>
    <p:spTree>
      <p:nvGrpSpPr>
        <p:cNvPr id="1" name=""/>
        <p:cNvGrpSpPr/>
        <p:nvPr/>
      </p:nvGrpSpPr>
      <p:grpSpPr>
        <a:xfrm>
          <a:off x="0" y="0"/>
          <a:ext cx="0" cy="0"/>
          <a:chOff x="0" y="0"/>
          <a:chExt cx="0" cy="0"/>
        </a:xfrm>
      </p:grpSpPr>
      <p:sp>
        <p:nvSpPr>
          <p:cNvPr id="13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3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38"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43512988"/>
      </p:ext>
    </p:extLst>
  </p:cSld>
  <p:clrMapOvr>
    <a:masterClrMapping/>
  </p:clrMapOvr>
  <p:transition spd="med"/>
</p:sldLayout>
</file>

<file path=ppt/slideLayouts/slideLayout897.xml><?xml version="1.0" encoding="utf-8"?>
<p:sldLayout xmlns:a="http://schemas.openxmlformats.org/drawingml/2006/main" xmlns:r="http://schemas.openxmlformats.org/officeDocument/2006/relationships" xmlns:p="http://schemas.openxmlformats.org/presentationml/2006/main" showMasterSp="0" type="tx">
  <p:cSld name="1_Comparison">
    <p:bg>
      <p:bgPr>
        <a:solidFill>
          <a:srgbClr val="000000"/>
        </a:solidFill>
        <a:effectLst/>
      </p:bgPr>
    </p:bg>
    <p:spTree>
      <p:nvGrpSpPr>
        <p:cNvPr id="1" name=""/>
        <p:cNvGrpSpPr/>
        <p:nvPr/>
      </p:nvGrpSpPr>
      <p:grpSpPr>
        <a:xfrm>
          <a:off x="0" y="0"/>
          <a:ext cx="0" cy="0"/>
          <a:chOff x="0" y="0"/>
          <a:chExt cx="0" cy="0"/>
        </a:xfrm>
      </p:grpSpPr>
      <p:sp>
        <p:nvSpPr>
          <p:cNvPr id="14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14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4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48"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97297834"/>
      </p:ext>
    </p:extLst>
  </p:cSld>
  <p:clrMapOvr>
    <a:masterClrMapping/>
  </p:clrMapOvr>
  <p:transition spd="med"/>
</p:sldLayout>
</file>

<file path=ppt/slideLayouts/slideLayout898.xml><?xml version="1.0" encoding="utf-8"?>
<p:sldLayout xmlns:a="http://schemas.openxmlformats.org/drawingml/2006/main" xmlns:r="http://schemas.openxmlformats.org/officeDocument/2006/relationships" xmlns:p="http://schemas.openxmlformats.org/presentationml/2006/main" showMasterSp="0" type="tx">
  <p:cSld name="1_Title Only">
    <p:bg>
      <p:bgPr>
        <a:solidFill>
          <a:srgbClr val="000000"/>
        </a:solidFill>
        <a:effectLst/>
      </p:bgPr>
    </p:bg>
    <p:spTree>
      <p:nvGrpSpPr>
        <p:cNvPr id="1" name=""/>
        <p:cNvGrpSpPr/>
        <p:nvPr/>
      </p:nvGrpSpPr>
      <p:grpSpPr>
        <a:xfrm>
          <a:off x="0" y="0"/>
          <a:ext cx="0" cy="0"/>
          <a:chOff x="0" y="0"/>
          <a:chExt cx="0" cy="0"/>
        </a:xfrm>
      </p:grpSpPr>
      <p:sp>
        <p:nvSpPr>
          <p:cNvPr id="15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56"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2569285"/>
      </p:ext>
    </p:extLst>
  </p:cSld>
  <p:clrMapOvr>
    <a:masterClrMapping/>
  </p:clrMapOvr>
  <p:transition spd="med"/>
</p:sldLayout>
</file>

<file path=ppt/slideLayouts/slideLayout899.xml><?xml version="1.0" encoding="utf-8"?>
<p:sldLayout xmlns:a="http://schemas.openxmlformats.org/drawingml/2006/main" xmlns:r="http://schemas.openxmlformats.org/officeDocument/2006/relationships" xmlns:p="http://schemas.openxmlformats.org/presentationml/2006/main" showMasterSp="0" type="tx">
  <p:cSld name="1_Blank">
    <p:bg>
      <p:bgPr>
        <a:solidFill>
          <a:srgbClr val="000000"/>
        </a:solidFill>
        <a:effectLst/>
      </p:bgPr>
    </p:bg>
    <p:spTree>
      <p:nvGrpSpPr>
        <p:cNvPr id="1" name=""/>
        <p:cNvGrpSpPr/>
        <p:nvPr/>
      </p:nvGrpSpPr>
      <p:grpSpPr>
        <a:xfrm>
          <a:off x="0" y="0"/>
          <a:ext cx="0" cy="0"/>
          <a:chOff x="0" y="0"/>
          <a:chExt cx="0" cy="0"/>
        </a:xfrm>
      </p:grpSpPr>
      <p:sp>
        <p:nvSpPr>
          <p:cNvPr id="16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73385232"/>
      </p:ext>
    </p:extLst>
  </p:cSld>
  <p:clrMapOvr>
    <a:masterClrMapping/>
  </p:clrMapOvr>
  <p:transition spd="med"/>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E6731BF9-0FBA-274A-9FAA-059AD1F15246}" type="slidenum">
              <a:rPr lang="en-US" smtClean="0"/>
              <a:pPr/>
              <a:t>‹#›</a:t>
            </a:fld>
            <a:endParaRPr lang="en-US" dirty="0"/>
          </a:p>
        </p:txBody>
      </p:sp>
    </p:spTree>
    <p:extLst>
      <p:ext uri="{BB962C8B-B14F-4D97-AF65-F5344CB8AC3E}">
        <p14:creationId xmlns:p14="http://schemas.microsoft.com/office/powerpoint/2010/main" val="2523229382"/>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4" name="Footer Placeholder 3"/>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5" name="Slide Number Placeholder 4"/>
          <p:cNvSpPr>
            <a:spLocks noGrp="1"/>
          </p:cNvSpPr>
          <p:nvPr>
            <p:ph type="sldNum" sz="quarter" idx="12"/>
          </p:nvPr>
        </p:nvSpPr>
        <p:spPr/>
        <p:txBody>
          <a:bodyPr/>
          <a:lstStyle>
            <a:lvl1pPr>
              <a:defRPr/>
            </a:lvl1pPr>
          </a:lstStyle>
          <a:p>
            <a:fld id="{86CF7527-4986-F94D-A36B-F0E3373AB281}"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2089976757"/>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solidFill>
          <a:srgbClr val="000000"/>
        </a:solidFill>
        <a:effectLst/>
      </p:bgPr>
    </p:bg>
    <p:spTree>
      <p:nvGrpSpPr>
        <p:cNvPr id="1" name=""/>
        <p:cNvGrpSpPr/>
        <p:nvPr/>
      </p:nvGrpSpPr>
      <p:grpSpPr>
        <a:xfrm>
          <a:off x="0" y="0"/>
          <a:ext cx="0" cy="0"/>
          <a:chOff x="0" y="0"/>
          <a:chExt cx="0" cy="0"/>
        </a:xfrm>
      </p:grpSpPr>
      <p:sp>
        <p:nvSpPr>
          <p:cNvPr id="17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171"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7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7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83949889"/>
      </p:ext>
    </p:extLst>
  </p:cSld>
  <p:clrMapOvr>
    <a:masterClrMapping/>
  </p:clrMapOvr>
  <p:transition spd="med"/>
</p:sldLayout>
</file>

<file path=ppt/slideLayouts/slideLayout901.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solidFill>
          <a:srgbClr val="000000"/>
        </a:solidFill>
        <a:effectLst/>
      </p:bgPr>
    </p:bg>
    <p:spTree>
      <p:nvGrpSpPr>
        <p:cNvPr id="1" name=""/>
        <p:cNvGrpSpPr/>
        <p:nvPr/>
      </p:nvGrpSpPr>
      <p:grpSpPr>
        <a:xfrm>
          <a:off x="0" y="0"/>
          <a:ext cx="0" cy="0"/>
          <a:chOff x="0" y="0"/>
          <a:chExt cx="0" cy="0"/>
        </a:xfrm>
      </p:grpSpPr>
      <p:sp>
        <p:nvSpPr>
          <p:cNvPr id="18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18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90943710"/>
      </p:ext>
    </p:extLst>
  </p:cSld>
  <p:clrMapOvr>
    <a:masterClrMapping/>
  </p:clrMapOvr>
  <p:transition spd="med"/>
</p:sldLayout>
</file>

<file path=ppt/slideLayouts/slideLayout902.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90"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9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01222049"/>
      </p:ext>
    </p:extLst>
  </p:cSld>
  <p:clrMapOvr>
    <a:masterClrMapping/>
  </p:clrMapOvr>
  <p:transition spd="med"/>
</p:sldLayout>
</file>

<file path=ppt/slideLayouts/slideLayout903.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9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0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51023561"/>
      </p:ext>
    </p:extLst>
  </p:cSld>
  <p:clrMapOvr>
    <a:masterClrMapping/>
  </p:clrMapOvr>
  <p:transition spd="med"/>
</p:sldLayout>
</file>

<file path=ppt/slideLayouts/slideLayout904.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20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0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91262614"/>
      </p:ext>
    </p:extLst>
  </p:cSld>
  <p:clrMapOvr>
    <a:masterClrMapping/>
  </p:clrMapOvr>
  <p:transition spd="med"/>
</p:sldLayout>
</file>

<file path=ppt/slideLayouts/slideLayout905.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21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1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65942088"/>
      </p:ext>
    </p:extLst>
  </p:cSld>
  <p:clrMapOvr>
    <a:masterClrMapping/>
  </p:clrMapOvr>
  <p:transition spd="med"/>
</p:sldLayout>
</file>

<file path=ppt/slideLayouts/slideLayout906.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22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2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2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22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52776940"/>
      </p:ext>
    </p:extLst>
  </p:cSld>
  <p:clrMapOvr>
    <a:masterClrMapping/>
  </p:clrMapOvr>
  <p:transition spd="med"/>
</p:sldLayout>
</file>

<file path=ppt/slideLayouts/slideLayout907.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23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14977785"/>
      </p:ext>
    </p:extLst>
  </p:cSld>
  <p:clrMapOvr>
    <a:masterClrMapping/>
  </p:clrMapOvr>
  <p:transition spd="med"/>
</p:sldLayout>
</file>

<file path=ppt/slideLayouts/slideLayout908.xml><?xml version="1.0" encoding="utf-8"?>
<p:sldLayout xmlns:a="http://schemas.openxmlformats.org/drawingml/2006/main" xmlns:r="http://schemas.openxmlformats.org/officeDocument/2006/relationships" xmlns:p="http://schemas.openxmlformats.org/presentationml/2006/main" showMasterSp="0" type="tx">
  <p:cSld name="2_Blank">
    <p:bg>
      <p:bgPr>
        <a:solidFill>
          <a:schemeClr val="accent3">
            <a:lumOff val="44000"/>
          </a:schemeClr>
        </a:solidFill>
        <a:effectLst/>
      </p:bgPr>
    </p:bg>
    <p:spTree>
      <p:nvGrpSpPr>
        <p:cNvPr id="1" name=""/>
        <p:cNvGrpSpPr/>
        <p:nvPr/>
      </p:nvGrpSpPr>
      <p:grpSpPr>
        <a:xfrm>
          <a:off x="0" y="0"/>
          <a:ext cx="0" cy="0"/>
          <a:chOff x="0" y="0"/>
          <a:chExt cx="0" cy="0"/>
        </a:xfrm>
      </p:grpSpPr>
      <p:sp>
        <p:nvSpPr>
          <p:cNvPr id="24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03448536"/>
      </p:ext>
    </p:extLst>
  </p:cSld>
  <p:clrMapOvr>
    <a:masterClrMapping/>
  </p:clrMapOvr>
  <p:transition spd="med"/>
</p:sldLayout>
</file>

<file path=ppt/slideLayouts/slideLayout909.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5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5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25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97662014"/>
      </p:ext>
    </p:extLst>
  </p:cSld>
  <p:clrMapOvr>
    <a:masterClrMapping/>
  </p:clrMapOvr>
  <p:transition spd="med"/>
</p:sldLayout>
</file>

<file path=ppt/slideLayouts/slideLayout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3" name="Footer Placeholder 2"/>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4" name="Slide Number Placeholder 3"/>
          <p:cNvSpPr>
            <a:spLocks noGrp="1"/>
          </p:cNvSpPr>
          <p:nvPr>
            <p:ph type="sldNum" sz="quarter" idx="12"/>
          </p:nvPr>
        </p:nvSpPr>
        <p:spPr/>
        <p:txBody>
          <a:bodyPr/>
          <a:lstStyle>
            <a:lvl1pPr>
              <a:defRPr/>
            </a:lvl1pPr>
          </a:lstStyle>
          <a:p>
            <a:fld id="{43BE9268-D072-6949-A521-72BEDAC60D36}"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3121862705"/>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6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6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6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6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65802796"/>
      </p:ext>
    </p:extLst>
  </p:cSld>
  <p:clrMapOvr>
    <a:masterClrMapping/>
  </p:clrMapOvr>
  <p:transition spd="med"/>
</p:sldLayout>
</file>

<file path=ppt/slideLayouts/slideLayout911.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00000"/>
        </a:solidFill>
        <a:effectLst/>
      </p:bgPr>
    </p:bg>
    <p:spTree>
      <p:nvGrpSpPr>
        <p:cNvPr id="1" name=""/>
        <p:cNvGrpSpPr/>
        <p:nvPr/>
      </p:nvGrpSpPr>
      <p:grpSpPr>
        <a:xfrm>
          <a:off x="0" y="0"/>
          <a:ext cx="0" cy="0"/>
          <a:chOff x="0" y="0"/>
          <a:chExt cx="0" cy="0"/>
        </a:xfrm>
      </p:grpSpPr>
      <p:grpSp>
        <p:nvGrpSpPr>
          <p:cNvPr id="334" name="Group 2"/>
          <p:cNvGrpSpPr/>
          <p:nvPr/>
        </p:nvGrpSpPr>
        <p:grpSpPr>
          <a:xfrm>
            <a:off x="0" y="2286000"/>
            <a:ext cx="9144000" cy="3581400"/>
            <a:chOff x="0" y="0"/>
            <a:chExt cx="9144000" cy="3581400"/>
          </a:xfrm>
        </p:grpSpPr>
        <p:sp>
          <p:nvSpPr>
            <p:cNvPr id="271"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5"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6"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7"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8"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9"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0"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1"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2"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3"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4"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5"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6"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7"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8"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9"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0"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1"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2"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3"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4"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5"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6"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7"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8"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9"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0"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1"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2"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3"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4"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5"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6"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7"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6"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7"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335"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336"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337" name="Body Level One…"/>
          <p:cNvSpPr txBox="1">
            <a:spLocks noGrp="1"/>
          </p:cNvSpPr>
          <p:nvPr>
            <p:ph type="body" idx="1"/>
          </p:nvPr>
        </p:nvSpPr>
        <p:spPr>
          <a:xfrm>
            <a:off x="571500" y="1981200"/>
            <a:ext cx="8001000" cy="3810000"/>
          </a:xfrm>
          <a:prstGeom prst="rect">
            <a:avLst/>
          </a:prstGeom>
        </p:spPr>
        <p:txBody>
          <a:bodyPr>
            <a:normAutofit/>
          </a:bodyPr>
          <a:lstStyle>
            <a:lvl1pPr marL="454025" indent="-352425">
              <a:lnSpc>
                <a:spcPct val="110000"/>
              </a:lnSpc>
              <a:buClr>
                <a:srgbClr val="960000"/>
              </a:buClr>
              <a:buChar char="✓"/>
              <a:defRPr>
                <a:solidFill>
                  <a:schemeClr val="accent3">
                    <a:lumOff val="44000"/>
                  </a:schemeClr>
                </a:solidFill>
                <a:latin typeface="+mj-lt"/>
                <a:ea typeface="+mj-ea"/>
                <a:cs typeface="+mj-cs"/>
                <a:sym typeface="Helvetica"/>
              </a:defRPr>
            </a:lvl1pPr>
            <a:lvl2pPr marL="969282" indent="-400957">
              <a:lnSpc>
                <a:spcPct val="110000"/>
              </a:lnSpc>
              <a:buClr>
                <a:srgbClr val="960000"/>
              </a:buClr>
              <a:buChar char="✓"/>
              <a:defRPr>
                <a:solidFill>
                  <a:schemeClr val="accent3">
                    <a:lumOff val="44000"/>
                  </a:schemeClr>
                </a:solidFill>
                <a:latin typeface="+mj-lt"/>
                <a:ea typeface="+mj-ea"/>
                <a:cs typeface="+mj-cs"/>
                <a:sym typeface="Helvetica"/>
              </a:defRPr>
            </a:lvl2pPr>
            <a:lvl3pPr marL="1477433" indent="-423333">
              <a:lnSpc>
                <a:spcPct val="110000"/>
              </a:lnSpc>
              <a:buClr>
                <a:srgbClr val="960000"/>
              </a:buClr>
              <a:buChar char="✓"/>
              <a:defRPr>
                <a:solidFill>
                  <a:schemeClr val="accent3">
                    <a:lumOff val="44000"/>
                  </a:schemeClr>
                </a:solidFill>
                <a:latin typeface="+mj-lt"/>
                <a:ea typeface="+mj-ea"/>
                <a:cs typeface="+mj-cs"/>
                <a:sym typeface="Helvetica"/>
              </a:defRPr>
            </a:lvl3pPr>
            <a:lvl4pPr marL="2025650" indent="-482600">
              <a:lnSpc>
                <a:spcPct val="110000"/>
              </a:lnSpc>
              <a:buClr>
                <a:srgbClr val="960000"/>
              </a:buClr>
              <a:buChar char="✓"/>
              <a:defRPr>
                <a:solidFill>
                  <a:schemeClr val="accent3">
                    <a:lumOff val="44000"/>
                  </a:schemeClr>
                </a:solidFill>
                <a:latin typeface="+mj-lt"/>
                <a:ea typeface="+mj-ea"/>
                <a:cs typeface="+mj-cs"/>
                <a:sym typeface="Helvetica"/>
              </a:defRPr>
            </a:lvl4pPr>
            <a:lvl5pPr marL="2525078" indent="-472439">
              <a:lnSpc>
                <a:spcPct val="110000"/>
              </a:lnSpc>
              <a:buClr>
                <a:srgbClr val="960000"/>
              </a:buClr>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338"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398722002"/>
      </p:ext>
    </p:extLst>
  </p:cSld>
  <p:clrMapOvr>
    <a:masterClrMapping/>
  </p:clrMapOvr>
  <p:transition spd="med"/>
</p:sldLayout>
</file>

<file path=ppt/slideLayouts/slideLayout912.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00000"/>
        </a:solidFill>
        <a:effectLst/>
      </p:bgPr>
    </p:bg>
    <p:spTree>
      <p:nvGrpSpPr>
        <p:cNvPr id="1" name=""/>
        <p:cNvGrpSpPr/>
        <p:nvPr/>
      </p:nvGrpSpPr>
      <p:grpSpPr>
        <a:xfrm>
          <a:off x="0" y="0"/>
          <a:ext cx="0" cy="0"/>
          <a:chOff x="0" y="0"/>
          <a:chExt cx="0" cy="0"/>
        </a:xfrm>
      </p:grpSpPr>
      <p:grpSp>
        <p:nvGrpSpPr>
          <p:cNvPr id="408" name="Group 2"/>
          <p:cNvGrpSpPr/>
          <p:nvPr/>
        </p:nvGrpSpPr>
        <p:grpSpPr>
          <a:xfrm>
            <a:off x="0" y="2286000"/>
            <a:ext cx="9144000" cy="3581400"/>
            <a:chOff x="0" y="0"/>
            <a:chExt cx="9144000" cy="3581400"/>
          </a:xfrm>
        </p:grpSpPr>
        <p:sp>
          <p:nvSpPr>
            <p:cNvPr id="345"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7"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8"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9"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8"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9"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0"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0"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0"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1"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2"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3"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4"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5"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6"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7"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409"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41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4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lnSpc>
                <a:spcPct val="110000"/>
              </a:lnSpc>
              <a:spcBef>
                <a:spcPts val="400"/>
              </a:spcBef>
              <a:buSzTx/>
              <a:buNone/>
              <a:defRPr sz="2000">
                <a:solidFill>
                  <a:schemeClr val="accent3">
                    <a:lumOff val="44000"/>
                  </a:schemeClr>
                </a:solidFill>
                <a:latin typeface="+mj-lt"/>
                <a:ea typeface="+mj-ea"/>
                <a:cs typeface="+mj-cs"/>
                <a:sym typeface="Helvetica"/>
              </a:defRPr>
            </a:lvl1pPr>
            <a:lvl2pPr marL="0" indent="457200">
              <a:lnSpc>
                <a:spcPct val="110000"/>
              </a:lnSpc>
              <a:spcBef>
                <a:spcPts val="400"/>
              </a:spcBef>
              <a:buSzTx/>
              <a:buNone/>
              <a:defRPr sz="2000">
                <a:solidFill>
                  <a:schemeClr val="accent3">
                    <a:lumOff val="44000"/>
                  </a:schemeClr>
                </a:solidFill>
                <a:latin typeface="+mj-lt"/>
                <a:ea typeface="+mj-ea"/>
                <a:cs typeface="+mj-cs"/>
                <a:sym typeface="Helvetica"/>
              </a:defRPr>
            </a:lvl2pPr>
            <a:lvl3pPr marL="0" indent="914400">
              <a:lnSpc>
                <a:spcPct val="110000"/>
              </a:lnSpc>
              <a:spcBef>
                <a:spcPts val="400"/>
              </a:spcBef>
              <a:buSzTx/>
              <a:buNone/>
              <a:defRPr sz="2000">
                <a:solidFill>
                  <a:schemeClr val="accent3">
                    <a:lumOff val="44000"/>
                  </a:schemeClr>
                </a:solidFill>
                <a:latin typeface="+mj-lt"/>
                <a:ea typeface="+mj-ea"/>
                <a:cs typeface="+mj-cs"/>
                <a:sym typeface="Helvetica"/>
              </a:defRPr>
            </a:lvl3pPr>
            <a:lvl4pPr marL="0" indent="1371600">
              <a:lnSpc>
                <a:spcPct val="110000"/>
              </a:lnSpc>
              <a:spcBef>
                <a:spcPts val="400"/>
              </a:spcBef>
              <a:buSzTx/>
              <a:buNone/>
              <a:defRPr sz="2000">
                <a:solidFill>
                  <a:schemeClr val="accent3">
                    <a:lumOff val="44000"/>
                  </a:schemeClr>
                </a:solidFill>
                <a:latin typeface="+mj-lt"/>
                <a:ea typeface="+mj-ea"/>
                <a:cs typeface="+mj-cs"/>
                <a:sym typeface="Helvetica"/>
              </a:defRPr>
            </a:lvl4pPr>
            <a:lvl5pPr marL="0" indent="1828800">
              <a:lnSpc>
                <a:spcPct val="110000"/>
              </a:lnSpc>
              <a:spcBef>
                <a:spcPts val="400"/>
              </a:spcBef>
              <a:buSzTx/>
              <a:buNone/>
              <a:defRPr sz="20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12"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868815239"/>
      </p:ext>
    </p:extLst>
  </p:cSld>
  <p:clrMapOvr>
    <a:masterClrMapping/>
  </p:clrMapOvr>
  <p:transition spd="med"/>
</p:sldLayout>
</file>

<file path=ppt/slideLayouts/slideLayout913.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00000"/>
        </a:solidFill>
        <a:effectLst/>
      </p:bgPr>
    </p:bg>
    <p:spTree>
      <p:nvGrpSpPr>
        <p:cNvPr id="1" name=""/>
        <p:cNvGrpSpPr/>
        <p:nvPr/>
      </p:nvGrpSpPr>
      <p:grpSpPr>
        <a:xfrm>
          <a:off x="0" y="0"/>
          <a:ext cx="0" cy="0"/>
          <a:chOff x="0" y="0"/>
          <a:chExt cx="0" cy="0"/>
        </a:xfrm>
      </p:grpSpPr>
      <p:grpSp>
        <p:nvGrpSpPr>
          <p:cNvPr id="482" name="Group 2"/>
          <p:cNvGrpSpPr/>
          <p:nvPr/>
        </p:nvGrpSpPr>
        <p:grpSpPr>
          <a:xfrm>
            <a:off x="0" y="2286000"/>
            <a:ext cx="9144000" cy="3581400"/>
            <a:chOff x="0" y="0"/>
            <a:chExt cx="9144000" cy="3581400"/>
          </a:xfrm>
        </p:grpSpPr>
        <p:sp>
          <p:nvSpPr>
            <p:cNvPr id="419"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0"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1"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2"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3"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4"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5"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6"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7"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8"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9"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0"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1"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2"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3"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4"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5"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6"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7"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8"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9"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0"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1"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2"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3"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4"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5"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6"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7"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8"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9"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0"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1"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2"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3"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4"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5"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6"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7"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8"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9"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0"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1"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2"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3"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4"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5"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6"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7"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8"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9"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0"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1"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2"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3"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4"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5"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6"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7"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8"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9"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0"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1"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483"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484"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485" name="Body Level One…"/>
          <p:cNvSpPr txBox="1">
            <a:spLocks noGrp="1"/>
          </p:cNvSpPr>
          <p:nvPr>
            <p:ph type="body" sz="half" idx="1"/>
          </p:nvPr>
        </p:nvSpPr>
        <p:spPr>
          <a:xfrm>
            <a:off x="571500" y="1981200"/>
            <a:ext cx="3924300" cy="3810000"/>
          </a:xfrm>
          <a:prstGeom prst="rect">
            <a:avLst/>
          </a:prstGeom>
        </p:spPr>
        <p:txBody>
          <a:bodyPr>
            <a:normAutofit/>
          </a:bodyPr>
          <a:lstStyle>
            <a:lvl1pPr marL="454025" indent="-352425">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1pPr>
            <a:lvl2pPr marL="977636" indent="-409311">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2pPr>
            <a:lvl3pPr marL="1498600" indent="-444500">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3pPr>
            <a:lvl4pPr marL="2012244" indent="-469194">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4pPr>
            <a:lvl5pPr marL="2511954" indent="-459316">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8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649737288"/>
      </p:ext>
    </p:extLst>
  </p:cSld>
  <p:clrMapOvr>
    <a:masterClrMapping/>
  </p:clrMapOvr>
  <p:transition spd="med"/>
</p:sldLayout>
</file>

<file path=ppt/slideLayouts/slideLayout914.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00000"/>
        </a:solidFill>
        <a:effectLst/>
      </p:bgPr>
    </p:bg>
    <p:spTree>
      <p:nvGrpSpPr>
        <p:cNvPr id="1" name=""/>
        <p:cNvGrpSpPr/>
        <p:nvPr/>
      </p:nvGrpSpPr>
      <p:grpSpPr>
        <a:xfrm>
          <a:off x="0" y="0"/>
          <a:ext cx="0" cy="0"/>
          <a:chOff x="0" y="0"/>
          <a:chExt cx="0" cy="0"/>
        </a:xfrm>
      </p:grpSpPr>
      <p:grpSp>
        <p:nvGrpSpPr>
          <p:cNvPr id="556" name="Group 2"/>
          <p:cNvGrpSpPr/>
          <p:nvPr/>
        </p:nvGrpSpPr>
        <p:grpSpPr>
          <a:xfrm>
            <a:off x="0" y="2286000"/>
            <a:ext cx="9144000" cy="3581400"/>
            <a:chOff x="0" y="0"/>
            <a:chExt cx="9144000" cy="3581400"/>
          </a:xfrm>
        </p:grpSpPr>
        <p:sp>
          <p:nvSpPr>
            <p:cNvPr id="493"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4"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5"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6"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7"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8"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9"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0"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2"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3"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6"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8"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9"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1"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2"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4"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5"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7"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0"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2"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3"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5"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6"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7"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8"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9"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0"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1"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2"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3"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4"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5"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6"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7"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8"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9"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0"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1"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2"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3"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4"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5"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6"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7"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8"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9"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0"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1"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2"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3"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4"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5"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557"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558" name="Title Text"/>
          <p:cNvSpPr txBox="1">
            <a:spLocks noGrp="1"/>
          </p:cNvSpPr>
          <p:nvPr>
            <p:ph type="title"/>
          </p:nvPr>
        </p:nvSpPr>
        <p:spPr>
          <a:xfrm>
            <a:off x="457200" y="274638"/>
            <a:ext cx="8229600" cy="1143001"/>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5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lnSpc>
                <a:spcPct val="110000"/>
              </a:lnSpc>
              <a:spcBef>
                <a:spcPts val="500"/>
              </a:spcBef>
              <a:buSzTx/>
              <a:buNone/>
              <a:defRPr sz="2400" b="1">
                <a:solidFill>
                  <a:schemeClr val="accent3">
                    <a:lumOff val="44000"/>
                  </a:schemeClr>
                </a:solidFill>
                <a:latin typeface="+mj-lt"/>
                <a:ea typeface="+mj-ea"/>
                <a:cs typeface="+mj-cs"/>
                <a:sym typeface="Helvetica"/>
              </a:defRPr>
            </a:lvl1pPr>
            <a:lvl2pPr marL="0" indent="457200">
              <a:lnSpc>
                <a:spcPct val="110000"/>
              </a:lnSpc>
              <a:spcBef>
                <a:spcPts val="500"/>
              </a:spcBef>
              <a:buSzTx/>
              <a:buNone/>
              <a:defRPr sz="2400" b="1">
                <a:solidFill>
                  <a:schemeClr val="accent3">
                    <a:lumOff val="44000"/>
                  </a:schemeClr>
                </a:solidFill>
                <a:latin typeface="+mj-lt"/>
                <a:ea typeface="+mj-ea"/>
                <a:cs typeface="+mj-cs"/>
                <a:sym typeface="Helvetica"/>
              </a:defRPr>
            </a:lvl2pPr>
            <a:lvl3pPr marL="0" indent="914400">
              <a:lnSpc>
                <a:spcPct val="110000"/>
              </a:lnSpc>
              <a:spcBef>
                <a:spcPts val="500"/>
              </a:spcBef>
              <a:buSzTx/>
              <a:buNone/>
              <a:defRPr sz="2400" b="1">
                <a:solidFill>
                  <a:schemeClr val="accent3">
                    <a:lumOff val="44000"/>
                  </a:schemeClr>
                </a:solidFill>
                <a:latin typeface="+mj-lt"/>
                <a:ea typeface="+mj-ea"/>
                <a:cs typeface="+mj-cs"/>
                <a:sym typeface="Helvetica"/>
              </a:defRPr>
            </a:lvl3pPr>
            <a:lvl4pPr marL="0" indent="1371600">
              <a:lnSpc>
                <a:spcPct val="110000"/>
              </a:lnSpc>
              <a:spcBef>
                <a:spcPts val="500"/>
              </a:spcBef>
              <a:buSzTx/>
              <a:buNone/>
              <a:defRPr sz="2400" b="1">
                <a:solidFill>
                  <a:schemeClr val="accent3">
                    <a:lumOff val="44000"/>
                  </a:schemeClr>
                </a:solidFill>
                <a:latin typeface="+mj-lt"/>
                <a:ea typeface="+mj-ea"/>
                <a:cs typeface="+mj-cs"/>
                <a:sym typeface="Helvetica"/>
              </a:defRPr>
            </a:lvl4pPr>
            <a:lvl5pPr marL="0" indent="1828800">
              <a:lnSpc>
                <a:spcPct val="110000"/>
              </a:lnSpc>
              <a:spcBef>
                <a:spcPts val="500"/>
              </a:spcBef>
              <a:buSzTx/>
              <a:buNone/>
              <a:defRPr sz="2400" b="1">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56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lnSpc>
                <a:spcPct val="110000"/>
              </a:lnSpc>
              <a:spcBef>
                <a:spcPts val="500"/>
              </a:spcBef>
              <a:buSzTx/>
              <a:buNone/>
              <a:defRPr sz="2400" b="1">
                <a:solidFill>
                  <a:schemeClr val="accent3">
                    <a:lumOff val="44000"/>
                  </a:schemeClr>
                </a:solidFill>
                <a:latin typeface="+mj-lt"/>
                <a:ea typeface="+mj-ea"/>
                <a:cs typeface="+mj-cs"/>
                <a:sym typeface="Helvetica"/>
              </a:defRPr>
            </a:pPr>
            <a:endParaRPr/>
          </a:p>
        </p:txBody>
      </p:sp>
      <p:sp>
        <p:nvSpPr>
          <p:cNvPr id="561"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646917048"/>
      </p:ext>
    </p:extLst>
  </p:cSld>
  <p:clrMapOvr>
    <a:masterClrMapping/>
  </p:clrMapOvr>
  <p:transition spd="med"/>
</p:sldLayout>
</file>

<file path=ppt/slideLayouts/slideLayout915.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00000"/>
        </a:solidFill>
        <a:effectLst/>
      </p:bgPr>
    </p:bg>
    <p:spTree>
      <p:nvGrpSpPr>
        <p:cNvPr id="1" name=""/>
        <p:cNvGrpSpPr/>
        <p:nvPr/>
      </p:nvGrpSpPr>
      <p:grpSpPr>
        <a:xfrm>
          <a:off x="0" y="0"/>
          <a:ext cx="0" cy="0"/>
          <a:chOff x="0" y="0"/>
          <a:chExt cx="0" cy="0"/>
        </a:xfrm>
      </p:grpSpPr>
      <p:grpSp>
        <p:nvGrpSpPr>
          <p:cNvPr id="631" name="Group 2"/>
          <p:cNvGrpSpPr/>
          <p:nvPr/>
        </p:nvGrpSpPr>
        <p:grpSpPr>
          <a:xfrm>
            <a:off x="0" y="2286000"/>
            <a:ext cx="9144000" cy="3581400"/>
            <a:chOff x="0" y="0"/>
            <a:chExt cx="9144000" cy="3581400"/>
          </a:xfrm>
        </p:grpSpPr>
        <p:sp>
          <p:nvSpPr>
            <p:cNvPr id="568"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69"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0"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1"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2"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3"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4"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5"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6"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7"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8"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9"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0"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1"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2"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3"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4"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5"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6"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7"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8"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9"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0"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1"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2"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3"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4"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5"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6"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7"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8"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9"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0"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1"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2"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3"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4"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5"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6"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7"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8"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9"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0"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1"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2"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3"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4"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5"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6"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7"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8"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9"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0"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1"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2"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3"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4"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5"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6"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7"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8"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9"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0"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632"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633"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634"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713299199"/>
      </p:ext>
    </p:extLst>
  </p:cSld>
  <p:clrMapOvr>
    <a:masterClrMapping/>
  </p:clrMapOvr>
  <p:transition spd="med"/>
</p:sldLayout>
</file>

<file path=ppt/slideLayouts/slideLayout916.xml><?xml version="1.0" encoding="utf-8"?>
<p:sldLayout xmlns:a="http://schemas.openxmlformats.org/drawingml/2006/main" xmlns:r="http://schemas.openxmlformats.org/officeDocument/2006/relationships" xmlns:p="http://schemas.openxmlformats.org/presentationml/2006/main" showMasterSp="0" type="tx">
  <p:cSld name="3_Blank">
    <p:bg>
      <p:bgPr>
        <a:solidFill>
          <a:srgbClr val="000000"/>
        </a:solidFill>
        <a:effectLst/>
      </p:bgPr>
    </p:bg>
    <p:spTree>
      <p:nvGrpSpPr>
        <p:cNvPr id="1" name=""/>
        <p:cNvGrpSpPr/>
        <p:nvPr/>
      </p:nvGrpSpPr>
      <p:grpSpPr>
        <a:xfrm>
          <a:off x="0" y="0"/>
          <a:ext cx="0" cy="0"/>
          <a:chOff x="0" y="0"/>
          <a:chExt cx="0" cy="0"/>
        </a:xfrm>
      </p:grpSpPr>
      <p:grpSp>
        <p:nvGrpSpPr>
          <p:cNvPr id="704" name="Group 2"/>
          <p:cNvGrpSpPr/>
          <p:nvPr/>
        </p:nvGrpSpPr>
        <p:grpSpPr>
          <a:xfrm>
            <a:off x="0" y="2286000"/>
            <a:ext cx="9144000" cy="3581400"/>
            <a:chOff x="0" y="0"/>
            <a:chExt cx="9144000" cy="3581400"/>
          </a:xfrm>
        </p:grpSpPr>
        <p:sp>
          <p:nvSpPr>
            <p:cNvPr id="641"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2"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4"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7"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9"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1"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4"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6"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7"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8"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9"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0"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1"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2"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3"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4"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5"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6"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7"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8"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9"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0"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1"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2"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3"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4"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5"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6"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7"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8"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9"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0"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1"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2"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3"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4"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5"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6"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7"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8"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9"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0"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1"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2"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3"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4"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5"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6"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7"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8"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9"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0"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1"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2"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3"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705"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70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690666833"/>
      </p:ext>
    </p:extLst>
  </p:cSld>
  <p:clrMapOvr>
    <a:masterClrMapping/>
  </p:clrMapOvr>
  <p:transition spd="med"/>
</p:sldLayout>
</file>

<file path=ppt/slideLayouts/slideLayout917.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00000"/>
        </a:solidFill>
        <a:effectLst/>
      </p:bgPr>
    </p:bg>
    <p:spTree>
      <p:nvGrpSpPr>
        <p:cNvPr id="1" name=""/>
        <p:cNvGrpSpPr/>
        <p:nvPr/>
      </p:nvGrpSpPr>
      <p:grpSpPr>
        <a:xfrm>
          <a:off x="0" y="0"/>
          <a:ext cx="0" cy="0"/>
          <a:chOff x="0" y="0"/>
          <a:chExt cx="0" cy="0"/>
        </a:xfrm>
      </p:grpSpPr>
      <p:grpSp>
        <p:nvGrpSpPr>
          <p:cNvPr id="776" name="Group 2"/>
          <p:cNvGrpSpPr/>
          <p:nvPr/>
        </p:nvGrpSpPr>
        <p:grpSpPr>
          <a:xfrm>
            <a:off x="0" y="2286000"/>
            <a:ext cx="9144000" cy="3581400"/>
            <a:chOff x="0" y="0"/>
            <a:chExt cx="9144000" cy="3581400"/>
          </a:xfrm>
        </p:grpSpPr>
        <p:sp>
          <p:nvSpPr>
            <p:cNvPr id="713"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6"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6"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7"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7"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8"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8"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8"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9"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777"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778"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779" name="Body Level One…"/>
          <p:cNvSpPr txBox="1">
            <a:spLocks noGrp="1"/>
          </p:cNvSpPr>
          <p:nvPr>
            <p:ph type="body" idx="1"/>
          </p:nvPr>
        </p:nvSpPr>
        <p:spPr>
          <a:xfrm>
            <a:off x="3575050" y="273050"/>
            <a:ext cx="5111750" cy="5853113"/>
          </a:xfrm>
          <a:prstGeom prst="rect">
            <a:avLst/>
          </a:prstGeom>
        </p:spPr>
        <p:txBody>
          <a:bodyPr>
            <a:normAutofit/>
          </a:bodyPr>
          <a:lstStyle>
            <a:lvl1pPr marL="454025" indent="-352425">
              <a:lnSpc>
                <a:spcPct val="110000"/>
              </a:lnSpc>
              <a:buClr>
                <a:srgbClr val="960000"/>
              </a:buClr>
              <a:buChar char="✓"/>
              <a:defRPr>
                <a:solidFill>
                  <a:schemeClr val="accent3">
                    <a:lumOff val="44000"/>
                  </a:schemeClr>
                </a:solidFill>
                <a:latin typeface="+mj-lt"/>
                <a:ea typeface="+mj-ea"/>
                <a:cs typeface="+mj-cs"/>
                <a:sym typeface="Helvetica"/>
              </a:defRPr>
            </a:lvl1pPr>
            <a:lvl2pPr marL="969282" indent="-400957">
              <a:lnSpc>
                <a:spcPct val="110000"/>
              </a:lnSpc>
              <a:buClr>
                <a:srgbClr val="960000"/>
              </a:buClr>
              <a:buChar char="✓"/>
              <a:defRPr>
                <a:solidFill>
                  <a:schemeClr val="accent3">
                    <a:lumOff val="44000"/>
                  </a:schemeClr>
                </a:solidFill>
                <a:latin typeface="+mj-lt"/>
                <a:ea typeface="+mj-ea"/>
                <a:cs typeface="+mj-cs"/>
                <a:sym typeface="Helvetica"/>
              </a:defRPr>
            </a:lvl2pPr>
            <a:lvl3pPr marL="1477433" indent="-423333">
              <a:lnSpc>
                <a:spcPct val="110000"/>
              </a:lnSpc>
              <a:buClr>
                <a:srgbClr val="960000"/>
              </a:buClr>
              <a:buChar char="✓"/>
              <a:defRPr>
                <a:solidFill>
                  <a:schemeClr val="accent3">
                    <a:lumOff val="44000"/>
                  </a:schemeClr>
                </a:solidFill>
                <a:latin typeface="+mj-lt"/>
                <a:ea typeface="+mj-ea"/>
                <a:cs typeface="+mj-cs"/>
                <a:sym typeface="Helvetica"/>
              </a:defRPr>
            </a:lvl3pPr>
            <a:lvl4pPr marL="2025650" indent="-482600">
              <a:lnSpc>
                <a:spcPct val="110000"/>
              </a:lnSpc>
              <a:buClr>
                <a:srgbClr val="960000"/>
              </a:buClr>
              <a:buChar char="✓"/>
              <a:defRPr>
                <a:solidFill>
                  <a:schemeClr val="accent3">
                    <a:lumOff val="44000"/>
                  </a:schemeClr>
                </a:solidFill>
                <a:latin typeface="+mj-lt"/>
                <a:ea typeface="+mj-ea"/>
                <a:cs typeface="+mj-cs"/>
                <a:sym typeface="Helvetica"/>
              </a:defRPr>
            </a:lvl4pPr>
            <a:lvl5pPr marL="2525078" indent="-472439">
              <a:lnSpc>
                <a:spcPct val="110000"/>
              </a:lnSpc>
              <a:buClr>
                <a:srgbClr val="960000"/>
              </a:buClr>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78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lnSpc>
                <a:spcPct val="110000"/>
              </a:lnSpc>
              <a:spcBef>
                <a:spcPts val="300"/>
              </a:spcBef>
              <a:buSzTx/>
              <a:buNone/>
              <a:defRPr sz="1400">
                <a:solidFill>
                  <a:schemeClr val="accent3">
                    <a:lumOff val="44000"/>
                  </a:schemeClr>
                </a:solidFill>
                <a:latin typeface="+mj-lt"/>
                <a:ea typeface="+mj-ea"/>
                <a:cs typeface="+mj-cs"/>
                <a:sym typeface="Helvetica"/>
              </a:defRPr>
            </a:pPr>
            <a:endParaRPr/>
          </a:p>
        </p:txBody>
      </p:sp>
      <p:sp>
        <p:nvSpPr>
          <p:cNvPr id="781"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171202825"/>
      </p:ext>
    </p:extLst>
  </p:cSld>
  <p:clrMapOvr>
    <a:masterClrMapping/>
  </p:clrMapOvr>
  <p:transition spd="med"/>
</p:sldLayout>
</file>

<file path=ppt/slideLayouts/slideLayout918.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00000"/>
        </a:solidFill>
        <a:effectLst/>
      </p:bgPr>
    </p:bg>
    <p:spTree>
      <p:nvGrpSpPr>
        <p:cNvPr id="1" name=""/>
        <p:cNvGrpSpPr/>
        <p:nvPr/>
      </p:nvGrpSpPr>
      <p:grpSpPr>
        <a:xfrm>
          <a:off x="0" y="0"/>
          <a:ext cx="0" cy="0"/>
          <a:chOff x="0" y="0"/>
          <a:chExt cx="0" cy="0"/>
        </a:xfrm>
      </p:grpSpPr>
      <p:grpSp>
        <p:nvGrpSpPr>
          <p:cNvPr id="851" name="Group 2"/>
          <p:cNvGrpSpPr/>
          <p:nvPr/>
        </p:nvGrpSpPr>
        <p:grpSpPr>
          <a:xfrm>
            <a:off x="0" y="2286000"/>
            <a:ext cx="9144000" cy="3581400"/>
            <a:chOff x="0" y="0"/>
            <a:chExt cx="9144000" cy="3581400"/>
          </a:xfrm>
        </p:grpSpPr>
        <p:sp>
          <p:nvSpPr>
            <p:cNvPr id="788"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0"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0"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1"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2"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3"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4"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5"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6"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7"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8"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9"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0"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1"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2"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3"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4"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5"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6"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7"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8"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9"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0"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1"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2"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3"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4"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5"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6"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7"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8"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9"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0"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1"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2"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3"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4"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5"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6"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7"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8"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9"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0"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1"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2"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3"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4"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5"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6"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7"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8"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9"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50"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852"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853"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8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lnSpc>
                <a:spcPct val="110000"/>
              </a:lnSpc>
              <a:spcBef>
                <a:spcPts val="300"/>
              </a:spcBef>
              <a:buSzTx/>
              <a:buNone/>
              <a:defRPr sz="1400">
                <a:solidFill>
                  <a:schemeClr val="accent3">
                    <a:lumOff val="44000"/>
                  </a:schemeClr>
                </a:solidFill>
                <a:latin typeface="+mj-lt"/>
                <a:ea typeface="+mj-ea"/>
                <a:cs typeface="+mj-cs"/>
                <a:sym typeface="Helvetica"/>
              </a:defRPr>
            </a:lvl1pPr>
            <a:lvl2pPr marL="0" indent="457200">
              <a:lnSpc>
                <a:spcPct val="110000"/>
              </a:lnSpc>
              <a:spcBef>
                <a:spcPts val="300"/>
              </a:spcBef>
              <a:buSzTx/>
              <a:buNone/>
              <a:defRPr sz="1400">
                <a:solidFill>
                  <a:schemeClr val="accent3">
                    <a:lumOff val="44000"/>
                  </a:schemeClr>
                </a:solidFill>
                <a:latin typeface="+mj-lt"/>
                <a:ea typeface="+mj-ea"/>
                <a:cs typeface="+mj-cs"/>
                <a:sym typeface="Helvetica"/>
              </a:defRPr>
            </a:lvl2pPr>
            <a:lvl3pPr marL="0" indent="914400">
              <a:lnSpc>
                <a:spcPct val="110000"/>
              </a:lnSpc>
              <a:spcBef>
                <a:spcPts val="300"/>
              </a:spcBef>
              <a:buSzTx/>
              <a:buNone/>
              <a:defRPr sz="1400">
                <a:solidFill>
                  <a:schemeClr val="accent3">
                    <a:lumOff val="44000"/>
                  </a:schemeClr>
                </a:solidFill>
                <a:latin typeface="+mj-lt"/>
                <a:ea typeface="+mj-ea"/>
                <a:cs typeface="+mj-cs"/>
                <a:sym typeface="Helvetica"/>
              </a:defRPr>
            </a:lvl3pPr>
            <a:lvl4pPr marL="0" indent="1371600">
              <a:lnSpc>
                <a:spcPct val="110000"/>
              </a:lnSpc>
              <a:spcBef>
                <a:spcPts val="300"/>
              </a:spcBef>
              <a:buSzTx/>
              <a:buNone/>
              <a:defRPr sz="1400">
                <a:solidFill>
                  <a:schemeClr val="accent3">
                    <a:lumOff val="44000"/>
                  </a:schemeClr>
                </a:solidFill>
                <a:latin typeface="+mj-lt"/>
                <a:ea typeface="+mj-ea"/>
                <a:cs typeface="+mj-cs"/>
                <a:sym typeface="Helvetica"/>
              </a:defRPr>
            </a:lvl4pPr>
            <a:lvl5pPr marL="0" indent="1828800">
              <a:lnSpc>
                <a:spcPct val="110000"/>
              </a:lnSpc>
              <a:spcBef>
                <a:spcPts val="300"/>
              </a:spcBef>
              <a:buSzTx/>
              <a:buNone/>
              <a:defRPr sz="14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5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263317252"/>
      </p:ext>
    </p:extLst>
  </p:cSld>
  <p:clrMapOvr>
    <a:masterClrMapping/>
  </p:clrMapOvr>
  <p:transition spd="med"/>
</p:sldLayout>
</file>

<file path=ppt/slideLayouts/slideLayout919.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000066"/>
            </a:gs>
            <a:gs pos="100000">
              <a:srgbClr val="00005D"/>
            </a:gs>
          </a:gsLst>
          <a:lin ang="5400000" scaled="0"/>
        </a:gradFill>
        <a:effectLst/>
      </p:bgPr>
    </p:bg>
    <p:spTree>
      <p:nvGrpSpPr>
        <p:cNvPr id="1" name=""/>
        <p:cNvGrpSpPr/>
        <p:nvPr/>
      </p:nvGrpSpPr>
      <p:grpSpPr>
        <a:xfrm>
          <a:off x="0" y="0"/>
          <a:ext cx="0" cy="0"/>
          <a:chOff x="0" y="0"/>
          <a:chExt cx="0" cy="0"/>
        </a:xfrm>
      </p:grpSpPr>
      <p:grpSp>
        <p:nvGrpSpPr>
          <p:cNvPr id="1013" name="Group 2"/>
          <p:cNvGrpSpPr/>
          <p:nvPr/>
        </p:nvGrpSpPr>
        <p:grpSpPr>
          <a:xfrm>
            <a:off x="3707" y="1422400"/>
            <a:ext cx="9143469" cy="5435600"/>
            <a:chOff x="0" y="0"/>
            <a:chExt cx="9143467" cy="5435600"/>
          </a:xfrm>
        </p:grpSpPr>
        <p:grpSp>
          <p:nvGrpSpPr>
            <p:cNvPr id="876" name="Group 3"/>
            <p:cNvGrpSpPr/>
            <p:nvPr/>
          </p:nvGrpSpPr>
          <p:grpSpPr>
            <a:xfrm>
              <a:off x="28042" y="0"/>
              <a:ext cx="9115426" cy="5435600"/>
              <a:chOff x="0" y="0"/>
              <a:chExt cx="9115425" cy="5435600"/>
            </a:xfrm>
          </p:grpSpPr>
          <p:sp>
            <p:nvSpPr>
              <p:cNvPr id="863" name="Freeform 4"/>
              <p:cNvSpPr/>
              <p:nvPr/>
            </p:nvSpPr>
            <p:spPr>
              <a:xfrm>
                <a:off x="2189162" y="349250"/>
                <a:ext cx="4468813" cy="3349625"/>
              </a:xfrm>
              <a:custGeom>
                <a:avLst/>
                <a:gdLst/>
                <a:ahLst/>
                <a:cxnLst>
                  <a:cxn ang="0">
                    <a:pos x="wd2" y="hd2"/>
                  </a:cxn>
                  <a:cxn ang="5400000">
                    <a:pos x="wd2" y="hd2"/>
                  </a:cxn>
                  <a:cxn ang="10800000">
                    <a:pos x="wd2" y="hd2"/>
                  </a:cxn>
                  <a:cxn ang="16200000">
                    <a:pos x="wd2" y="hd2"/>
                  </a:cxn>
                </a:cxnLst>
                <a:rect l="0" t="0" r="r" b="b"/>
                <a:pathLst>
                  <a:path w="21600" h="21600" extrusionOk="0">
                    <a:moveTo>
                      <a:pt x="7290" y="870"/>
                    </a:moveTo>
                    <a:lnTo>
                      <a:pt x="4819" y="4484"/>
                    </a:lnTo>
                    <a:lnTo>
                      <a:pt x="506" y="4822"/>
                    </a:lnTo>
                    <a:lnTo>
                      <a:pt x="0" y="6419"/>
                    </a:lnTo>
                    <a:lnTo>
                      <a:pt x="2854" y="10503"/>
                    </a:lnTo>
                    <a:lnTo>
                      <a:pt x="4688" y="9234"/>
                    </a:lnTo>
                    <a:lnTo>
                      <a:pt x="7612" y="11107"/>
                    </a:lnTo>
                    <a:lnTo>
                      <a:pt x="8563" y="13707"/>
                    </a:lnTo>
                    <a:lnTo>
                      <a:pt x="8310" y="14844"/>
                    </a:lnTo>
                    <a:lnTo>
                      <a:pt x="8625" y="16983"/>
                    </a:lnTo>
                    <a:lnTo>
                      <a:pt x="8816" y="20464"/>
                    </a:lnTo>
                    <a:lnTo>
                      <a:pt x="11226" y="21600"/>
                    </a:lnTo>
                    <a:lnTo>
                      <a:pt x="12937" y="20730"/>
                    </a:lnTo>
                    <a:lnTo>
                      <a:pt x="12300" y="18191"/>
                    </a:lnTo>
                    <a:lnTo>
                      <a:pt x="15277" y="15918"/>
                    </a:lnTo>
                    <a:lnTo>
                      <a:pt x="17503" y="15785"/>
                    </a:lnTo>
                    <a:lnTo>
                      <a:pt x="18769" y="13912"/>
                    </a:lnTo>
                    <a:lnTo>
                      <a:pt x="18116" y="10247"/>
                    </a:lnTo>
                    <a:lnTo>
                      <a:pt x="19996" y="9142"/>
                    </a:lnTo>
                    <a:lnTo>
                      <a:pt x="21600" y="4648"/>
                    </a:lnTo>
                    <a:lnTo>
                      <a:pt x="19321" y="0"/>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4" name="Freeform 5"/>
              <p:cNvSpPr/>
              <p:nvPr/>
            </p:nvSpPr>
            <p:spPr>
              <a:xfrm>
                <a:off x="1035050" y="349250"/>
                <a:ext cx="6296025" cy="3756025"/>
              </a:xfrm>
              <a:custGeom>
                <a:avLst/>
                <a:gdLst/>
                <a:ahLst/>
                <a:cxnLst>
                  <a:cxn ang="0">
                    <a:pos x="wd2" y="hd2"/>
                  </a:cxn>
                  <a:cxn ang="5400000">
                    <a:pos x="wd2" y="hd2"/>
                  </a:cxn>
                  <a:cxn ang="10800000">
                    <a:pos x="wd2" y="hd2"/>
                  </a:cxn>
                  <a:cxn ang="16200000">
                    <a:pos x="wd2" y="hd2"/>
                  </a:cxn>
                </a:cxnLst>
                <a:rect l="0" t="0" r="r" b="b"/>
                <a:pathLst>
                  <a:path w="21600" h="21600" extrusionOk="0">
                    <a:moveTo>
                      <a:pt x="7750" y="593"/>
                    </a:moveTo>
                    <a:lnTo>
                      <a:pt x="6252" y="2392"/>
                    </a:lnTo>
                    <a:lnTo>
                      <a:pt x="5087" y="1972"/>
                    </a:lnTo>
                    <a:lnTo>
                      <a:pt x="2881" y="2867"/>
                    </a:lnTo>
                    <a:lnTo>
                      <a:pt x="948" y="2985"/>
                    </a:lnTo>
                    <a:lnTo>
                      <a:pt x="0" y="5733"/>
                    </a:lnTo>
                    <a:lnTo>
                      <a:pt x="496" y="6628"/>
                    </a:lnTo>
                    <a:lnTo>
                      <a:pt x="1258" y="5971"/>
                    </a:lnTo>
                    <a:lnTo>
                      <a:pt x="2342" y="6272"/>
                    </a:lnTo>
                    <a:lnTo>
                      <a:pt x="2745" y="7760"/>
                    </a:lnTo>
                    <a:lnTo>
                      <a:pt x="1890" y="9312"/>
                    </a:lnTo>
                    <a:lnTo>
                      <a:pt x="2881" y="10444"/>
                    </a:lnTo>
                    <a:lnTo>
                      <a:pt x="3959" y="10088"/>
                    </a:lnTo>
                    <a:lnTo>
                      <a:pt x="4907" y="11101"/>
                    </a:lnTo>
                    <a:lnTo>
                      <a:pt x="6841" y="11220"/>
                    </a:lnTo>
                    <a:lnTo>
                      <a:pt x="8774" y="13009"/>
                    </a:lnTo>
                    <a:lnTo>
                      <a:pt x="9226" y="15273"/>
                    </a:lnTo>
                    <a:lnTo>
                      <a:pt x="8818" y="19336"/>
                    </a:lnTo>
                    <a:lnTo>
                      <a:pt x="9226" y="20705"/>
                    </a:lnTo>
                    <a:lnTo>
                      <a:pt x="11611" y="20468"/>
                    </a:lnTo>
                    <a:lnTo>
                      <a:pt x="12467" y="21600"/>
                    </a:lnTo>
                    <a:lnTo>
                      <a:pt x="14128" y="18679"/>
                    </a:lnTo>
                    <a:lnTo>
                      <a:pt x="13817" y="16588"/>
                    </a:lnTo>
                    <a:lnTo>
                      <a:pt x="15348" y="15273"/>
                    </a:lnTo>
                    <a:lnTo>
                      <a:pt x="16426" y="15693"/>
                    </a:lnTo>
                    <a:lnTo>
                      <a:pt x="17864" y="14744"/>
                    </a:lnTo>
                    <a:lnTo>
                      <a:pt x="18545" y="10718"/>
                    </a:lnTo>
                    <a:lnTo>
                      <a:pt x="19841" y="8417"/>
                    </a:lnTo>
                    <a:lnTo>
                      <a:pt x="21600" y="8180"/>
                    </a:lnTo>
                    <a:lnTo>
                      <a:pt x="21284" y="6692"/>
                    </a:lnTo>
                    <a:lnTo>
                      <a:pt x="19982" y="5140"/>
                    </a:lnTo>
                    <a:lnTo>
                      <a:pt x="20789" y="1917"/>
                    </a:lnTo>
                    <a:lnTo>
                      <a:pt x="19552" y="0"/>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5" name="Freeform 6"/>
              <p:cNvSpPr/>
              <p:nvPr/>
            </p:nvSpPr>
            <p:spPr>
              <a:xfrm>
                <a:off x="0" y="274637"/>
                <a:ext cx="9099550" cy="4932363"/>
              </a:xfrm>
              <a:custGeom>
                <a:avLst/>
                <a:gdLst/>
                <a:ahLst/>
                <a:cxnLst>
                  <a:cxn ang="0">
                    <a:pos x="wd2" y="hd2"/>
                  </a:cxn>
                  <a:cxn ang="5400000">
                    <a:pos x="wd2" y="hd2"/>
                  </a:cxn>
                  <a:cxn ang="10800000">
                    <a:pos x="wd2" y="hd2"/>
                  </a:cxn>
                  <a:cxn ang="16200000">
                    <a:pos x="wd2" y="hd2"/>
                  </a:cxn>
                </a:cxnLst>
                <a:rect l="0" t="0" r="r" b="b"/>
                <a:pathLst>
                  <a:path w="21600" h="21600" extrusionOk="0">
                    <a:moveTo>
                      <a:pt x="305" y="0"/>
                    </a:moveTo>
                    <a:lnTo>
                      <a:pt x="501" y="2280"/>
                    </a:lnTo>
                    <a:lnTo>
                      <a:pt x="0" y="4630"/>
                    </a:lnTo>
                    <a:lnTo>
                      <a:pt x="313" y="8488"/>
                    </a:lnTo>
                    <a:lnTo>
                      <a:pt x="1556" y="10532"/>
                    </a:lnTo>
                    <a:lnTo>
                      <a:pt x="3320" y="11818"/>
                    </a:lnTo>
                    <a:lnTo>
                      <a:pt x="5426" y="11478"/>
                    </a:lnTo>
                    <a:lnTo>
                      <a:pt x="6613" y="13487"/>
                    </a:lnTo>
                    <a:lnTo>
                      <a:pt x="6229" y="14780"/>
                    </a:lnTo>
                    <a:lnTo>
                      <a:pt x="4281" y="14891"/>
                    </a:lnTo>
                    <a:lnTo>
                      <a:pt x="3433" y="14050"/>
                    </a:lnTo>
                    <a:lnTo>
                      <a:pt x="2785" y="14891"/>
                    </a:lnTo>
                    <a:lnTo>
                      <a:pt x="3595" y="17547"/>
                    </a:lnTo>
                    <a:lnTo>
                      <a:pt x="3667" y="20196"/>
                    </a:lnTo>
                    <a:lnTo>
                      <a:pt x="5694" y="21600"/>
                    </a:lnTo>
                    <a:lnTo>
                      <a:pt x="6195" y="20314"/>
                    </a:lnTo>
                    <a:lnTo>
                      <a:pt x="7827" y="19445"/>
                    </a:lnTo>
                    <a:lnTo>
                      <a:pt x="9835" y="20592"/>
                    </a:lnTo>
                    <a:lnTo>
                      <a:pt x="12142" y="19549"/>
                    </a:lnTo>
                    <a:lnTo>
                      <a:pt x="12974" y="20314"/>
                    </a:lnTo>
                    <a:lnTo>
                      <a:pt x="14549" y="18409"/>
                    </a:lnTo>
                    <a:lnTo>
                      <a:pt x="15544" y="16066"/>
                    </a:lnTo>
                    <a:lnTo>
                      <a:pt x="16464" y="16115"/>
                    </a:lnTo>
                    <a:lnTo>
                      <a:pt x="17161" y="16998"/>
                    </a:lnTo>
                    <a:lnTo>
                      <a:pt x="18898" y="14891"/>
                    </a:lnTo>
                    <a:lnTo>
                      <a:pt x="20364" y="15190"/>
                    </a:lnTo>
                    <a:lnTo>
                      <a:pt x="21600" y="14384"/>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6" name="Freeform 7"/>
              <p:cNvSpPr/>
              <p:nvPr/>
            </p:nvSpPr>
            <p:spPr>
              <a:xfrm>
                <a:off x="352425" y="395287"/>
                <a:ext cx="8750300" cy="4381501"/>
              </a:xfrm>
              <a:custGeom>
                <a:avLst/>
                <a:gdLst/>
                <a:ahLst/>
                <a:cxnLst>
                  <a:cxn ang="0">
                    <a:pos x="wd2" y="hd2"/>
                  </a:cxn>
                  <a:cxn ang="5400000">
                    <a:pos x="wd2" y="hd2"/>
                  </a:cxn>
                  <a:cxn ang="10800000">
                    <a:pos x="wd2" y="hd2"/>
                  </a:cxn>
                  <a:cxn ang="16200000">
                    <a:pos x="wd2" y="hd2"/>
                  </a:cxn>
                </a:cxnLst>
                <a:rect l="0" t="0" r="r" b="b"/>
                <a:pathLst>
                  <a:path w="21600" h="21600" extrusionOk="0">
                    <a:moveTo>
                      <a:pt x="940" y="0"/>
                    </a:moveTo>
                    <a:lnTo>
                      <a:pt x="0" y="2630"/>
                    </a:lnTo>
                    <a:lnTo>
                      <a:pt x="321" y="6425"/>
                    </a:lnTo>
                    <a:lnTo>
                      <a:pt x="952" y="6832"/>
                    </a:lnTo>
                    <a:lnTo>
                      <a:pt x="1854" y="8507"/>
                    </a:lnTo>
                    <a:lnTo>
                      <a:pt x="2183" y="11277"/>
                    </a:lnTo>
                    <a:lnTo>
                      <a:pt x="3288" y="11731"/>
                    </a:lnTo>
                    <a:lnTo>
                      <a:pt x="4930" y="10557"/>
                    </a:lnTo>
                    <a:lnTo>
                      <a:pt x="5122" y="11684"/>
                    </a:lnTo>
                    <a:lnTo>
                      <a:pt x="6352" y="11841"/>
                    </a:lnTo>
                    <a:lnTo>
                      <a:pt x="7297" y="14596"/>
                    </a:lnTo>
                    <a:lnTo>
                      <a:pt x="6536" y="16951"/>
                    </a:lnTo>
                    <a:lnTo>
                      <a:pt x="5126" y="17350"/>
                    </a:lnTo>
                    <a:lnTo>
                      <a:pt x="3887" y="16998"/>
                    </a:lnTo>
                    <a:lnTo>
                      <a:pt x="3539" y="17562"/>
                    </a:lnTo>
                    <a:lnTo>
                      <a:pt x="3950" y="18900"/>
                    </a:lnTo>
                    <a:lnTo>
                      <a:pt x="3887" y="19863"/>
                    </a:lnTo>
                    <a:lnTo>
                      <a:pt x="4456" y="21600"/>
                    </a:lnTo>
                    <a:lnTo>
                      <a:pt x="6509" y="20528"/>
                    </a:lnTo>
                    <a:lnTo>
                      <a:pt x="6760" y="19503"/>
                    </a:lnTo>
                    <a:lnTo>
                      <a:pt x="7426" y="19964"/>
                    </a:lnTo>
                    <a:lnTo>
                      <a:pt x="9162" y="19158"/>
                    </a:lnTo>
                    <a:lnTo>
                      <a:pt x="9573" y="21240"/>
                    </a:lnTo>
                    <a:lnTo>
                      <a:pt x="11247" y="19886"/>
                    </a:lnTo>
                    <a:lnTo>
                      <a:pt x="12791" y="20277"/>
                    </a:lnTo>
                    <a:lnTo>
                      <a:pt x="13802" y="18994"/>
                    </a:lnTo>
                    <a:lnTo>
                      <a:pt x="14084" y="16286"/>
                    </a:lnTo>
                    <a:lnTo>
                      <a:pt x="15726" y="16333"/>
                    </a:lnTo>
                    <a:lnTo>
                      <a:pt x="15949" y="15057"/>
                    </a:lnTo>
                    <a:lnTo>
                      <a:pt x="16611" y="15112"/>
                    </a:lnTo>
                    <a:lnTo>
                      <a:pt x="17497" y="16388"/>
                    </a:lnTo>
                    <a:lnTo>
                      <a:pt x="18951" y="14197"/>
                    </a:lnTo>
                    <a:lnTo>
                      <a:pt x="20475" y="13970"/>
                    </a:lnTo>
                    <a:lnTo>
                      <a:pt x="21032" y="12295"/>
                    </a:lnTo>
                    <a:lnTo>
                      <a:pt x="21600" y="12404"/>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7" name="Freeform 8"/>
              <p:cNvSpPr/>
              <p:nvPr/>
            </p:nvSpPr>
            <p:spPr>
              <a:xfrm>
                <a:off x="7651750" y="139700"/>
                <a:ext cx="1254125" cy="1887538"/>
              </a:xfrm>
              <a:custGeom>
                <a:avLst/>
                <a:gdLst/>
                <a:ahLst/>
                <a:cxnLst>
                  <a:cxn ang="0">
                    <a:pos x="wd2" y="hd2"/>
                  </a:cxn>
                  <a:cxn ang="5400000">
                    <a:pos x="wd2" y="hd2"/>
                  </a:cxn>
                  <a:cxn ang="10800000">
                    <a:pos x="wd2" y="hd2"/>
                  </a:cxn>
                  <a:cxn ang="16200000">
                    <a:pos x="wd2" y="hd2"/>
                  </a:cxn>
                </a:cxnLst>
                <a:rect l="0" t="0" r="r" b="b"/>
                <a:pathLst>
                  <a:path w="21600" h="21600" extrusionOk="0">
                    <a:moveTo>
                      <a:pt x="3801" y="0"/>
                    </a:moveTo>
                    <a:lnTo>
                      <a:pt x="5742" y="4233"/>
                    </a:lnTo>
                    <a:lnTo>
                      <a:pt x="4347" y="11681"/>
                    </a:lnTo>
                    <a:lnTo>
                      <a:pt x="12413" y="14006"/>
                    </a:lnTo>
                    <a:lnTo>
                      <a:pt x="16542" y="19002"/>
                    </a:lnTo>
                    <a:lnTo>
                      <a:pt x="21600" y="21600"/>
                    </a:lnTo>
                    <a:lnTo>
                      <a:pt x="14765" y="20183"/>
                    </a:lnTo>
                    <a:lnTo>
                      <a:pt x="9925" y="16041"/>
                    </a:lnTo>
                    <a:lnTo>
                      <a:pt x="3801" y="15478"/>
                    </a:lnTo>
                    <a:lnTo>
                      <a:pt x="0" y="9065"/>
                    </a:lnTo>
                    <a:lnTo>
                      <a:pt x="1312" y="3797"/>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8" name="Freeform 9"/>
              <p:cNvSpPr/>
              <p:nvPr/>
            </p:nvSpPr>
            <p:spPr>
              <a:xfrm>
                <a:off x="8180387" y="0"/>
                <a:ext cx="919163" cy="17732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775" y="6343"/>
                    </a:lnTo>
                    <a:lnTo>
                      <a:pt x="336" y="12743"/>
                    </a:lnTo>
                    <a:lnTo>
                      <a:pt x="1492" y="14755"/>
                    </a:lnTo>
                    <a:lnTo>
                      <a:pt x="8730" y="14290"/>
                    </a:lnTo>
                    <a:lnTo>
                      <a:pt x="12833" y="20401"/>
                    </a:lnTo>
                    <a:lnTo>
                      <a:pt x="21600" y="21600"/>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9" name="Freeform 10"/>
              <p:cNvSpPr/>
              <p:nvPr/>
            </p:nvSpPr>
            <p:spPr>
              <a:xfrm>
                <a:off x="5192712" y="114300"/>
                <a:ext cx="3922713" cy="3803650"/>
              </a:xfrm>
              <a:custGeom>
                <a:avLst/>
                <a:gdLst/>
                <a:ahLst/>
                <a:cxnLst>
                  <a:cxn ang="0">
                    <a:pos x="wd2" y="hd2"/>
                  </a:cxn>
                  <a:cxn ang="5400000">
                    <a:pos x="wd2" y="hd2"/>
                  </a:cxn>
                  <a:cxn ang="10800000">
                    <a:pos x="wd2" y="hd2"/>
                  </a:cxn>
                  <a:cxn ang="16200000">
                    <a:pos x="wd2" y="hd2"/>
                  </a:cxn>
                </a:cxnLst>
                <a:rect l="0" t="0" r="r" b="b"/>
                <a:pathLst>
                  <a:path w="21600" h="21600" extrusionOk="0">
                    <a:moveTo>
                      <a:pt x="9773" y="0"/>
                    </a:moveTo>
                    <a:lnTo>
                      <a:pt x="10306" y="2028"/>
                    </a:lnTo>
                    <a:lnTo>
                      <a:pt x="12177" y="3056"/>
                    </a:lnTo>
                    <a:lnTo>
                      <a:pt x="12273" y="4940"/>
                    </a:lnTo>
                    <a:lnTo>
                      <a:pt x="11731" y="6599"/>
                    </a:lnTo>
                    <a:lnTo>
                      <a:pt x="12535" y="8339"/>
                    </a:lnTo>
                    <a:lnTo>
                      <a:pt x="12719" y="9998"/>
                    </a:lnTo>
                    <a:lnTo>
                      <a:pt x="11460" y="10295"/>
                    </a:lnTo>
                    <a:lnTo>
                      <a:pt x="8095" y="12477"/>
                    </a:lnTo>
                    <a:lnTo>
                      <a:pt x="8523" y="13126"/>
                    </a:lnTo>
                    <a:lnTo>
                      <a:pt x="8357" y="14640"/>
                    </a:lnTo>
                    <a:lnTo>
                      <a:pt x="6836" y="16380"/>
                    </a:lnTo>
                    <a:lnTo>
                      <a:pt x="4712" y="17832"/>
                    </a:lnTo>
                    <a:lnTo>
                      <a:pt x="1329" y="18264"/>
                    </a:lnTo>
                    <a:lnTo>
                      <a:pt x="166" y="20293"/>
                    </a:lnTo>
                    <a:lnTo>
                      <a:pt x="0" y="21600"/>
                    </a:lnTo>
                    <a:lnTo>
                      <a:pt x="1862" y="19644"/>
                    </a:lnTo>
                    <a:lnTo>
                      <a:pt x="5498" y="18841"/>
                    </a:lnTo>
                    <a:lnTo>
                      <a:pt x="7815" y="17183"/>
                    </a:lnTo>
                    <a:lnTo>
                      <a:pt x="10752" y="17904"/>
                    </a:lnTo>
                    <a:lnTo>
                      <a:pt x="14581" y="17183"/>
                    </a:lnTo>
                    <a:lnTo>
                      <a:pt x="17334" y="15731"/>
                    </a:lnTo>
                    <a:lnTo>
                      <a:pt x="17605" y="14424"/>
                    </a:lnTo>
                    <a:lnTo>
                      <a:pt x="19555" y="13486"/>
                    </a:lnTo>
                    <a:lnTo>
                      <a:pt x="20621" y="13991"/>
                    </a:lnTo>
                    <a:lnTo>
                      <a:pt x="21600" y="13333"/>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0" name="Freeform 11"/>
              <p:cNvSpPr/>
              <p:nvPr/>
            </p:nvSpPr>
            <p:spPr>
              <a:xfrm>
                <a:off x="3724275" y="271462"/>
                <a:ext cx="2220913" cy="2141538"/>
              </a:xfrm>
              <a:custGeom>
                <a:avLst/>
                <a:gdLst/>
                <a:ahLst/>
                <a:cxnLst>
                  <a:cxn ang="0">
                    <a:pos x="wd2" y="hd2"/>
                  </a:cxn>
                  <a:cxn ang="5400000">
                    <a:pos x="wd2" y="hd2"/>
                  </a:cxn>
                  <a:cxn ang="10800000">
                    <a:pos x="wd2" y="hd2"/>
                  </a:cxn>
                  <a:cxn ang="16200000">
                    <a:pos x="wd2" y="hd2"/>
                  </a:cxn>
                </a:cxnLst>
                <a:rect l="0" t="0" r="r" b="b"/>
                <a:pathLst>
                  <a:path w="21600" h="21600" extrusionOk="0">
                    <a:moveTo>
                      <a:pt x="9573" y="2482"/>
                    </a:moveTo>
                    <a:lnTo>
                      <a:pt x="6500" y="2482"/>
                    </a:lnTo>
                    <a:lnTo>
                      <a:pt x="3165" y="8118"/>
                    </a:lnTo>
                    <a:lnTo>
                      <a:pt x="0" y="10776"/>
                    </a:lnTo>
                    <a:lnTo>
                      <a:pt x="7519" y="12537"/>
                    </a:lnTo>
                    <a:lnTo>
                      <a:pt x="6562" y="16156"/>
                    </a:lnTo>
                    <a:lnTo>
                      <a:pt x="9526" y="17389"/>
                    </a:lnTo>
                    <a:lnTo>
                      <a:pt x="7689" y="21600"/>
                    </a:lnTo>
                    <a:lnTo>
                      <a:pt x="14837" y="16572"/>
                    </a:lnTo>
                    <a:lnTo>
                      <a:pt x="14297" y="12425"/>
                    </a:lnTo>
                    <a:lnTo>
                      <a:pt x="18234" y="11993"/>
                    </a:lnTo>
                    <a:lnTo>
                      <a:pt x="21600" y="9623"/>
                    </a:lnTo>
                    <a:lnTo>
                      <a:pt x="20303" y="6661"/>
                    </a:lnTo>
                    <a:lnTo>
                      <a:pt x="20705" y="3138"/>
                    </a:lnTo>
                    <a:lnTo>
                      <a:pt x="18080" y="2626"/>
                    </a:lnTo>
                    <a:lnTo>
                      <a:pt x="14328" y="0"/>
                    </a:lnTo>
                    <a:lnTo>
                      <a:pt x="9573" y="2482"/>
                    </a:lnTo>
                    <a:close/>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1" name="Freeform 12"/>
              <p:cNvSpPr/>
              <p:nvPr/>
            </p:nvSpPr>
            <p:spPr>
              <a:xfrm>
                <a:off x="6754812" y="1801812"/>
                <a:ext cx="1993901" cy="1285876"/>
              </a:xfrm>
              <a:custGeom>
                <a:avLst/>
                <a:gdLst/>
                <a:ahLst/>
                <a:cxnLst>
                  <a:cxn ang="0">
                    <a:pos x="wd2" y="hd2"/>
                  </a:cxn>
                  <a:cxn ang="5400000">
                    <a:pos x="wd2" y="hd2"/>
                  </a:cxn>
                  <a:cxn ang="10800000">
                    <a:pos x="wd2" y="hd2"/>
                  </a:cxn>
                  <a:cxn ang="16200000">
                    <a:pos x="wd2" y="hd2"/>
                  </a:cxn>
                </a:cxnLst>
                <a:rect l="0" t="0" r="r" b="b"/>
                <a:pathLst>
                  <a:path w="21600" h="21600" extrusionOk="0">
                    <a:moveTo>
                      <a:pt x="12365" y="4880"/>
                    </a:moveTo>
                    <a:lnTo>
                      <a:pt x="13070" y="880"/>
                    </a:lnTo>
                    <a:lnTo>
                      <a:pt x="15203" y="0"/>
                    </a:lnTo>
                    <a:lnTo>
                      <a:pt x="16905" y="2080"/>
                    </a:lnTo>
                    <a:lnTo>
                      <a:pt x="18608" y="6613"/>
                    </a:lnTo>
                    <a:lnTo>
                      <a:pt x="21600" y="6107"/>
                    </a:lnTo>
                    <a:lnTo>
                      <a:pt x="21462" y="9573"/>
                    </a:lnTo>
                    <a:lnTo>
                      <a:pt x="17473" y="11493"/>
                    </a:lnTo>
                    <a:lnTo>
                      <a:pt x="15117" y="11120"/>
                    </a:lnTo>
                    <a:lnTo>
                      <a:pt x="12365" y="12827"/>
                    </a:lnTo>
                    <a:lnTo>
                      <a:pt x="10164" y="16880"/>
                    </a:lnTo>
                    <a:lnTo>
                      <a:pt x="7275" y="14320"/>
                    </a:lnTo>
                    <a:lnTo>
                      <a:pt x="4403" y="21600"/>
                    </a:lnTo>
                    <a:lnTo>
                      <a:pt x="1135" y="20373"/>
                    </a:lnTo>
                    <a:lnTo>
                      <a:pt x="0" y="16027"/>
                    </a:lnTo>
                    <a:lnTo>
                      <a:pt x="2700" y="12880"/>
                    </a:lnTo>
                    <a:lnTo>
                      <a:pt x="4265" y="7493"/>
                    </a:lnTo>
                    <a:lnTo>
                      <a:pt x="7532" y="4000"/>
                    </a:lnTo>
                    <a:lnTo>
                      <a:pt x="12365" y="5040"/>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2" name="Freeform 13"/>
              <p:cNvSpPr/>
              <p:nvPr/>
            </p:nvSpPr>
            <p:spPr>
              <a:xfrm>
                <a:off x="4594225" y="4095750"/>
                <a:ext cx="4521200" cy="1250950"/>
              </a:xfrm>
              <a:custGeom>
                <a:avLst/>
                <a:gdLst/>
                <a:ahLst/>
                <a:cxnLst>
                  <a:cxn ang="0">
                    <a:pos x="wd2" y="hd2"/>
                  </a:cxn>
                  <a:cxn ang="5400000">
                    <a:pos x="wd2" y="hd2"/>
                  </a:cxn>
                  <a:cxn ang="10800000">
                    <a:pos x="wd2" y="hd2"/>
                  </a:cxn>
                  <a:cxn ang="16200000">
                    <a:pos x="wd2" y="hd2"/>
                  </a:cxn>
                </a:cxnLst>
                <a:rect l="0" t="0" r="r" b="b"/>
                <a:pathLst>
                  <a:path w="21600" h="21600" extrusionOk="0">
                    <a:moveTo>
                      <a:pt x="21524" y="439"/>
                    </a:moveTo>
                    <a:lnTo>
                      <a:pt x="18908" y="0"/>
                    </a:lnTo>
                    <a:lnTo>
                      <a:pt x="17277" y="2220"/>
                    </a:lnTo>
                    <a:lnTo>
                      <a:pt x="14683" y="1206"/>
                    </a:lnTo>
                    <a:lnTo>
                      <a:pt x="13189" y="9704"/>
                    </a:lnTo>
                    <a:lnTo>
                      <a:pt x="12135" y="5811"/>
                    </a:lnTo>
                    <a:lnTo>
                      <a:pt x="10254" y="8443"/>
                    </a:lnTo>
                    <a:lnTo>
                      <a:pt x="10959" y="14117"/>
                    </a:lnTo>
                    <a:lnTo>
                      <a:pt x="8130" y="11293"/>
                    </a:lnTo>
                    <a:lnTo>
                      <a:pt x="6735" y="14802"/>
                    </a:lnTo>
                    <a:lnTo>
                      <a:pt x="0" y="18091"/>
                    </a:lnTo>
                    <a:lnTo>
                      <a:pt x="2184" y="21600"/>
                    </a:lnTo>
                    <a:lnTo>
                      <a:pt x="7888" y="18530"/>
                    </a:lnTo>
                    <a:lnTo>
                      <a:pt x="9647" y="20504"/>
                    </a:lnTo>
                    <a:lnTo>
                      <a:pt x="15897" y="18941"/>
                    </a:lnTo>
                    <a:lnTo>
                      <a:pt x="17596" y="20504"/>
                    </a:lnTo>
                    <a:lnTo>
                      <a:pt x="18627" y="16337"/>
                    </a:lnTo>
                    <a:lnTo>
                      <a:pt x="20569" y="19626"/>
                    </a:lnTo>
                    <a:lnTo>
                      <a:pt x="20599" y="9292"/>
                    </a:lnTo>
                    <a:lnTo>
                      <a:pt x="21600" y="7072"/>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3" name="Freeform 14"/>
              <p:cNvSpPr/>
              <p:nvPr/>
            </p:nvSpPr>
            <p:spPr>
              <a:xfrm>
                <a:off x="8609012" y="41275"/>
                <a:ext cx="506413" cy="1355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177" y="7917"/>
                    </a:lnTo>
                    <a:lnTo>
                      <a:pt x="7177" y="16036"/>
                    </a:lnTo>
                    <a:lnTo>
                      <a:pt x="18147" y="21600"/>
                    </a:lnTo>
                    <a:lnTo>
                      <a:pt x="18824" y="14594"/>
                    </a:lnTo>
                    <a:lnTo>
                      <a:pt x="16115" y="10117"/>
                    </a:lnTo>
                    <a:lnTo>
                      <a:pt x="21600" y="6070"/>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4" name="Freeform 15"/>
              <p:cNvSpPr/>
              <p:nvPr/>
            </p:nvSpPr>
            <p:spPr>
              <a:xfrm>
                <a:off x="7832725" y="4241800"/>
                <a:ext cx="1025525" cy="622300"/>
              </a:xfrm>
              <a:custGeom>
                <a:avLst/>
                <a:gdLst/>
                <a:ahLst/>
                <a:cxnLst>
                  <a:cxn ang="0">
                    <a:pos x="wd2" y="hd2"/>
                  </a:cxn>
                  <a:cxn ang="5400000">
                    <a:pos x="wd2" y="hd2"/>
                  </a:cxn>
                  <a:cxn ang="10800000">
                    <a:pos x="wd2" y="hd2"/>
                  </a:cxn>
                  <a:cxn ang="16200000">
                    <a:pos x="wd2" y="hd2"/>
                  </a:cxn>
                </a:cxnLst>
                <a:rect l="0" t="0" r="r" b="b"/>
                <a:pathLst>
                  <a:path w="21600" h="21600" extrusionOk="0">
                    <a:moveTo>
                      <a:pt x="16852" y="0"/>
                    </a:moveTo>
                    <a:lnTo>
                      <a:pt x="10700" y="3361"/>
                    </a:lnTo>
                    <a:lnTo>
                      <a:pt x="7958" y="6006"/>
                    </a:lnTo>
                    <a:lnTo>
                      <a:pt x="4815" y="11902"/>
                    </a:lnTo>
                    <a:lnTo>
                      <a:pt x="0" y="21600"/>
                    </a:lnTo>
                    <a:lnTo>
                      <a:pt x="12037" y="14492"/>
                    </a:lnTo>
                    <a:lnTo>
                      <a:pt x="14445" y="10029"/>
                    </a:lnTo>
                    <a:lnTo>
                      <a:pt x="21600" y="7824"/>
                    </a:lnTo>
                    <a:lnTo>
                      <a:pt x="16852" y="0"/>
                    </a:lnTo>
                    <a:close/>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5" name="Freeform 16"/>
              <p:cNvSpPr/>
              <p:nvPr/>
            </p:nvSpPr>
            <p:spPr>
              <a:xfrm>
                <a:off x="47625" y="2387600"/>
                <a:ext cx="4343400" cy="3048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58" y="3780"/>
                    </a:lnTo>
                    <a:lnTo>
                      <a:pt x="3032" y="4320"/>
                    </a:lnTo>
                    <a:lnTo>
                      <a:pt x="4547" y="8100"/>
                    </a:lnTo>
                    <a:lnTo>
                      <a:pt x="4168" y="10800"/>
                    </a:lnTo>
                    <a:lnTo>
                      <a:pt x="5305" y="12420"/>
                    </a:lnTo>
                    <a:lnTo>
                      <a:pt x="4547" y="15660"/>
                    </a:lnTo>
                    <a:lnTo>
                      <a:pt x="4926" y="18360"/>
                    </a:lnTo>
                    <a:lnTo>
                      <a:pt x="11747" y="21060"/>
                    </a:lnTo>
                    <a:lnTo>
                      <a:pt x="13263" y="19440"/>
                    </a:lnTo>
                    <a:lnTo>
                      <a:pt x="17432" y="19440"/>
                    </a:lnTo>
                    <a:lnTo>
                      <a:pt x="18189" y="18360"/>
                    </a:lnTo>
                    <a:lnTo>
                      <a:pt x="21600" y="21060"/>
                    </a:lnTo>
                    <a:lnTo>
                      <a:pt x="20842" y="21600"/>
                    </a:lnTo>
                    <a:lnTo>
                      <a:pt x="18189" y="20520"/>
                    </a:lnTo>
                    <a:lnTo>
                      <a:pt x="17053" y="21060"/>
                    </a:lnTo>
                    <a:lnTo>
                      <a:pt x="12884" y="21600"/>
                    </a:lnTo>
                    <a:lnTo>
                      <a:pt x="11368" y="21600"/>
                    </a:lnTo>
                    <a:lnTo>
                      <a:pt x="3789" y="20520"/>
                    </a:lnTo>
                    <a:lnTo>
                      <a:pt x="1516" y="21060"/>
                    </a:lnTo>
                    <a:lnTo>
                      <a:pt x="758" y="18900"/>
                    </a:lnTo>
                    <a:lnTo>
                      <a:pt x="2274" y="16200"/>
                    </a:lnTo>
                    <a:lnTo>
                      <a:pt x="2653" y="12420"/>
                    </a:lnTo>
                    <a:lnTo>
                      <a:pt x="1137" y="9720"/>
                    </a:lnTo>
                    <a:lnTo>
                      <a:pt x="1895" y="7020"/>
                    </a:lnTo>
                    <a:lnTo>
                      <a:pt x="379" y="5940"/>
                    </a:lnTo>
                    <a:lnTo>
                      <a:pt x="0" y="0"/>
                    </a:lnTo>
                    <a:close/>
                  </a:path>
                </a:pathLst>
              </a:custGeom>
              <a:noFill/>
              <a:ln w="9525"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12" name="Group 17"/>
            <p:cNvGrpSpPr/>
            <p:nvPr/>
          </p:nvGrpSpPr>
          <p:grpSpPr>
            <a:xfrm>
              <a:off x="0" y="2217622"/>
              <a:ext cx="2193877" cy="2694461"/>
              <a:chOff x="0" y="0"/>
              <a:chExt cx="2193877" cy="2694460"/>
            </a:xfrm>
          </p:grpSpPr>
          <p:sp>
            <p:nvSpPr>
              <p:cNvPr id="877" name="Rectangle 18"/>
              <p:cNvSpPr/>
              <p:nvPr/>
            </p:nvSpPr>
            <p:spPr>
              <a:xfrm rot="6798887">
                <a:off x="96305" y="2522652"/>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8" name="Rectangle 19"/>
              <p:cNvSpPr/>
              <p:nvPr/>
            </p:nvSpPr>
            <p:spPr>
              <a:xfrm rot="6798887">
                <a:off x="48680" y="2519477"/>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9" name="Rectangle 20"/>
              <p:cNvSpPr/>
              <p:nvPr/>
            </p:nvSpPr>
            <p:spPr>
              <a:xfrm rot="6798887">
                <a:off x="7405" y="2509952"/>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0" name="Rectangle 21"/>
              <p:cNvSpPr/>
              <p:nvPr/>
            </p:nvSpPr>
            <p:spPr>
              <a:xfrm rot="5999912">
                <a:off x="328080" y="25258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1" name="Rectangle 22"/>
              <p:cNvSpPr/>
              <p:nvPr/>
            </p:nvSpPr>
            <p:spPr>
              <a:xfrm rot="5999912">
                <a:off x="286805" y="25321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2" name="Rectangle 23"/>
              <p:cNvSpPr/>
              <p:nvPr/>
            </p:nvSpPr>
            <p:spPr>
              <a:xfrm rot="6250139">
                <a:off x="239180" y="25321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3" name="Rectangle 24"/>
              <p:cNvSpPr/>
              <p:nvPr/>
            </p:nvSpPr>
            <p:spPr>
              <a:xfrm rot="6238076">
                <a:off x="191555" y="252900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4" name="Rectangle 25"/>
              <p:cNvSpPr/>
              <p:nvPr/>
            </p:nvSpPr>
            <p:spPr>
              <a:xfrm rot="5380717">
                <a:off x="572555" y="25004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5" name="Rectangle 26"/>
              <p:cNvSpPr/>
              <p:nvPr/>
            </p:nvSpPr>
            <p:spPr>
              <a:xfrm rot="5380717">
                <a:off x="524930" y="25067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6" name="Rectangle 27"/>
              <p:cNvSpPr/>
              <p:nvPr/>
            </p:nvSpPr>
            <p:spPr>
              <a:xfrm rot="5583201">
                <a:off x="477305" y="25131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7" name="Rectangle 28"/>
              <p:cNvSpPr/>
              <p:nvPr/>
            </p:nvSpPr>
            <p:spPr>
              <a:xfrm rot="5737625">
                <a:off x="426505" y="25226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8" name="Rectangle 29"/>
              <p:cNvSpPr/>
              <p:nvPr/>
            </p:nvSpPr>
            <p:spPr>
              <a:xfrm rot="4715477">
                <a:off x="817029" y="24369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9" name="Rectangle 30"/>
              <p:cNvSpPr/>
              <p:nvPr/>
            </p:nvSpPr>
            <p:spPr>
              <a:xfrm rot="4924949">
                <a:off x="767817" y="24464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0" name="Rectangle 31"/>
              <p:cNvSpPr/>
              <p:nvPr/>
            </p:nvSpPr>
            <p:spPr>
              <a:xfrm rot="4924949">
                <a:off x="720192" y="246867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 name="Rectangle 32"/>
              <p:cNvSpPr/>
              <p:nvPr/>
            </p:nvSpPr>
            <p:spPr>
              <a:xfrm rot="5041351">
                <a:off x="674155" y="24718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 name="Rectangle 33"/>
              <p:cNvSpPr/>
              <p:nvPr/>
            </p:nvSpPr>
            <p:spPr>
              <a:xfrm rot="3816888">
                <a:off x="1050392" y="23321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 name="Rectangle 34"/>
              <p:cNvSpPr/>
              <p:nvPr/>
            </p:nvSpPr>
            <p:spPr>
              <a:xfrm rot="3816888">
                <a:off x="1002767" y="23607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 name="Rectangle 35"/>
              <p:cNvSpPr/>
              <p:nvPr/>
            </p:nvSpPr>
            <p:spPr>
              <a:xfrm rot="4104185">
                <a:off x="958317" y="237660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5" name="Rectangle 36"/>
              <p:cNvSpPr/>
              <p:nvPr/>
            </p:nvSpPr>
            <p:spPr>
              <a:xfrm rot="4325343">
                <a:off x="909104" y="23988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 name="Rectangle 37"/>
              <p:cNvSpPr/>
              <p:nvPr/>
            </p:nvSpPr>
            <p:spPr>
              <a:xfrm rot="3368036">
                <a:off x="1266292" y="22051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 name="Rectangle 38"/>
              <p:cNvSpPr/>
              <p:nvPr/>
            </p:nvSpPr>
            <p:spPr>
              <a:xfrm rot="3368036">
                <a:off x="1221842" y="22305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8" name="Rectangle 39"/>
              <p:cNvSpPr/>
              <p:nvPr/>
            </p:nvSpPr>
            <p:spPr>
              <a:xfrm rot="3368036">
                <a:off x="1180567" y="22591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 name="Rectangle 40"/>
              <p:cNvSpPr/>
              <p:nvPr/>
            </p:nvSpPr>
            <p:spPr>
              <a:xfrm rot="3816888">
                <a:off x="1134529" y="228770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 name="Rectangle 41"/>
              <p:cNvSpPr/>
              <p:nvPr/>
            </p:nvSpPr>
            <p:spPr>
              <a:xfrm rot="2302266">
                <a:off x="1461554" y="2054340"/>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1" name="Rectangle 42"/>
              <p:cNvSpPr/>
              <p:nvPr/>
            </p:nvSpPr>
            <p:spPr>
              <a:xfrm rot="2302266">
                <a:off x="1423454" y="208450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 name="Rectangle 43"/>
              <p:cNvSpPr/>
              <p:nvPr/>
            </p:nvSpPr>
            <p:spPr>
              <a:xfrm rot="2707562">
                <a:off x="1386942" y="21162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 name="Rectangle 44"/>
              <p:cNvSpPr/>
              <p:nvPr/>
            </p:nvSpPr>
            <p:spPr>
              <a:xfrm rot="2707562">
                <a:off x="1345667" y="21448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4" name="Rectangle 45"/>
              <p:cNvSpPr/>
              <p:nvPr/>
            </p:nvSpPr>
            <p:spPr>
              <a:xfrm rot="1525831">
                <a:off x="1626654" y="18733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 name="Rectangle 46"/>
              <p:cNvSpPr/>
              <p:nvPr/>
            </p:nvSpPr>
            <p:spPr>
              <a:xfrm rot="1525831">
                <a:off x="1598079" y="19114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 name="Rectangle 47"/>
              <p:cNvSpPr/>
              <p:nvPr/>
            </p:nvSpPr>
            <p:spPr>
              <a:xfrm rot="1788116">
                <a:off x="1567917" y="1946390"/>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 name="Rectangle 48"/>
              <p:cNvSpPr/>
              <p:nvPr/>
            </p:nvSpPr>
            <p:spPr>
              <a:xfrm rot="1788116">
                <a:off x="1534579" y="19860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 name="Rectangle 49"/>
              <p:cNvSpPr/>
              <p:nvPr/>
            </p:nvSpPr>
            <p:spPr>
              <a:xfrm rot="841630">
                <a:off x="1763179" y="1686040"/>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9" name="Rectangle 50"/>
              <p:cNvSpPr/>
              <p:nvPr/>
            </p:nvSpPr>
            <p:spPr>
              <a:xfrm rot="841630">
                <a:off x="1742542" y="17225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 name="Rectangle 51"/>
              <p:cNvSpPr/>
              <p:nvPr/>
            </p:nvSpPr>
            <p:spPr>
              <a:xfrm rot="1308690">
                <a:off x="1720317" y="17638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 name="Rectangle 52"/>
              <p:cNvSpPr/>
              <p:nvPr/>
            </p:nvSpPr>
            <p:spPr>
              <a:xfrm rot="1308690">
                <a:off x="1685392" y="17971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2" name="Rectangle 53"/>
              <p:cNvSpPr/>
              <p:nvPr/>
            </p:nvSpPr>
            <p:spPr>
              <a:xfrm rot="469913">
                <a:off x="1856842" y="147966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 name="Rectangle 54"/>
              <p:cNvSpPr/>
              <p:nvPr/>
            </p:nvSpPr>
            <p:spPr>
              <a:xfrm rot="559869">
                <a:off x="1840967" y="1519352"/>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 name="Rectangle 55"/>
              <p:cNvSpPr/>
              <p:nvPr/>
            </p:nvSpPr>
            <p:spPr>
              <a:xfrm rot="734079">
                <a:off x="1828267" y="1560627"/>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5" name="Rectangle 56"/>
              <p:cNvSpPr/>
              <p:nvPr/>
            </p:nvSpPr>
            <p:spPr>
              <a:xfrm rot="734079">
                <a:off x="1807629" y="1605077"/>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6" name="Rectangle 57"/>
              <p:cNvSpPr/>
              <p:nvPr/>
            </p:nvSpPr>
            <p:spPr>
              <a:xfrm rot="21306096">
                <a:off x="1918754" y="1274877"/>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7" name="Rectangle 58"/>
              <p:cNvSpPr/>
              <p:nvPr/>
            </p:nvSpPr>
            <p:spPr>
              <a:xfrm rot="21599993">
                <a:off x="1902879" y="1316152"/>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8" name="Rectangle 59"/>
              <p:cNvSpPr/>
              <p:nvPr/>
            </p:nvSpPr>
            <p:spPr>
              <a:xfrm rot="21599993">
                <a:off x="1901292" y="1355840"/>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9" name="Rectangle 60"/>
              <p:cNvSpPr/>
              <p:nvPr/>
            </p:nvSpPr>
            <p:spPr>
              <a:xfrm rot="214188">
                <a:off x="1883829" y="139711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0" name="Rectangle 61"/>
              <p:cNvSpPr/>
              <p:nvPr/>
            </p:nvSpPr>
            <p:spPr>
              <a:xfrm rot="20917612">
                <a:off x="1931454" y="10669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1" name="Rectangle 62"/>
              <p:cNvSpPr/>
              <p:nvPr/>
            </p:nvSpPr>
            <p:spPr>
              <a:xfrm rot="21119601">
                <a:off x="1933042" y="11081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2" name="Rectangle 63"/>
              <p:cNvSpPr/>
              <p:nvPr/>
            </p:nvSpPr>
            <p:spPr>
              <a:xfrm rot="21119601">
                <a:off x="1933042" y="11462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3" name="Rectangle 64"/>
              <p:cNvSpPr/>
              <p:nvPr/>
            </p:nvSpPr>
            <p:spPr>
              <a:xfrm rot="21329454">
                <a:off x="1931454" y="118756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4" name="Rectangle 65"/>
              <p:cNvSpPr/>
              <p:nvPr/>
            </p:nvSpPr>
            <p:spPr>
              <a:xfrm rot="20467714">
                <a:off x="1912404" y="8732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5" name="Rectangle 66"/>
              <p:cNvSpPr/>
              <p:nvPr/>
            </p:nvSpPr>
            <p:spPr>
              <a:xfrm rot="20630728">
                <a:off x="1921929" y="9065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6" name="Rectangle 67"/>
              <p:cNvSpPr/>
              <p:nvPr/>
            </p:nvSpPr>
            <p:spPr>
              <a:xfrm rot="20630728">
                <a:off x="1926692" y="9446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7" name="Rectangle 68"/>
              <p:cNvSpPr/>
              <p:nvPr/>
            </p:nvSpPr>
            <p:spPr>
              <a:xfrm rot="20793741">
                <a:off x="1931454" y="9875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8" name="Rectangle 69"/>
              <p:cNvSpPr/>
              <p:nvPr/>
            </p:nvSpPr>
            <p:spPr>
              <a:xfrm rot="20056058">
                <a:off x="1845729" y="6890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9" name="Rectangle 70"/>
              <p:cNvSpPr/>
              <p:nvPr/>
            </p:nvSpPr>
            <p:spPr>
              <a:xfrm rot="20258047">
                <a:off x="1863192" y="7287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0" name="Rectangle 71"/>
              <p:cNvSpPr/>
              <p:nvPr/>
            </p:nvSpPr>
            <p:spPr>
              <a:xfrm rot="20258047">
                <a:off x="1875892" y="7652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1" name="Rectangle 72"/>
              <p:cNvSpPr/>
              <p:nvPr/>
            </p:nvSpPr>
            <p:spPr>
              <a:xfrm rot="20258047">
                <a:off x="1891767" y="7970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2" name="Rectangle 73"/>
              <p:cNvSpPr/>
              <p:nvPr/>
            </p:nvSpPr>
            <p:spPr>
              <a:xfrm rot="19671255">
                <a:off x="1744129" y="53192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3" name="Rectangle 74"/>
              <p:cNvSpPr/>
              <p:nvPr/>
            </p:nvSpPr>
            <p:spPr>
              <a:xfrm rot="19755826">
                <a:off x="1764767" y="5589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4" name="Rectangle 75"/>
              <p:cNvSpPr/>
              <p:nvPr/>
            </p:nvSpPr>
            <p:spPr>
              <a:xfrm rot="19847617">
                <a:off x="1788579" y="5938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5" name="Rectangle 76"/>
              <p:cNvSpPr/>
              <p:nvPr/>
            </p:nvSpPr>
            <p:spPr>
              <a:xfrm rot="19847617">
                <a:off x="1809217" y="62082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6" name="Rectangle 77"/>
              <p:cNvSpPr/>
              <p:nvPr/>
            </p:nvSpPr>
            <p:spPr>
              <a:xfrm rot="19133264">
                <a:off x="1606017" y="38905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7" name="Rectangle 78"/>
              <p:cNvSpPr/>
              <p:nvPr/>
            </p:nvSpPr>
            <p:spPr>
              <a:xfrm rot="19133264">
                <a:off x="1639354" y="4192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8" name="Rectangle 79"/>
              <p:cNvSpPr/>
              <p:nvPr/>
            </p:nvSpPr>
            <p:spPr>
              <a:xfrm rot="19133264">
                <a:off x="1663167" y="44620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9" name="Rectangle 80"/>
              <p:cNvSpPr/>
              <p:nvPr/>
            </p:nvSpPr>
            <p:spPr>
              <a:xfrm rot="19257134">
                <a:off x="1691742" y="47160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0" name="Freeform 81"/>
              <p:cNvSpPr/>
              <p:nvPr/>
            </p:nvSpPr>
            <p:spPr>
              <a:xfrm>
                <a:off x="767817" y="428740"/>
                <a:ext cx="285751" cy="239713"/>
              </a:xfrm>
              <a:custGeom>
                <a:avLst/>
                <a:gdLst/>
                <a:ahLst/>
                <a:cxnLst>
                  <a:cxn ang="0">
                    <a:pos x="wd2" y="hd2"/>
                  </a:cxn>
                  <a:cxn ang="5400000">
                    <a:pos x="wd2" y="hd2"/>
                  </a:cxn>
                  <a:cxn ang="10800000">
                    <a:pos x="wd2" y="hd2"/>
                  </a:cxn>
                  <a:cxn ang="16200000">
                    <a:pos x="wd2" y="hd2"/>
                  </a:cxn>
                </a:cxnLst>
                <a:rect l="0" t="0" r="r" b="b"/>
                <a:pathLst>
                  <a:path w="21600" h="21600" extrusionOk="0">
                    <a:moveTo>
                      <a:pt x="0" y="20599"/>
                    </a:moveTo>
                    <a:lnTo>
                      <a:pt x="3360" y="21028"/>
                    </a:lnTo>
                    <a:lnTo>
                      <a:pt x="7680" y="6580"/>
                    </a:lnTo>
                    <a:lnTo>
                      <a:pt x="11280" y="21600"/>
                    </a:lnTo>
                    <a:lnTo>
                      <a:pt x="15480" y="21600"/>
                    </a:lnTo>
                    <a:lnTo>
                      <a:pt x="21600" y="1287"/>
                    </a:lnTo>
                    <a:lnTo>
                      <a:pt x="17760" y="1430"/>
                    </a:lnTo>
                    <a:lnTo>
                      <a:pt x="13440" y="16021"/>
                    </a:lnTo>
                    <a:lnTo>
                      <a:pt x="9480" y="0"/>
                    </a:lnTo>
                    <a:lnTo>
                      <a:pt x="5760" y="0"/>
                    </a:lnTo>
                    <a:lnTo>
                      <a:pt x="0" y="2059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1" name="Rectangle 82"/>
              <p:cNvSpPr/>
              <p:nvPr/>
            </p:nvSpPr>
            <p:spPr>
              <a:xfrm rot="6575641">
                <a:off x="-348196" y="1341552"/>
                <a:ext cx="19462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2" name="Rectangle 83"/>
              <p:cNvSpPr/>
              <p:nvPr/>
            </p:nvSpPr>
            <p:spPr>
              <a:xfrm rot="238799">
                <a:off x="2642" y="1354252"/>
                <a:ext cx="16367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3" name="Rectangle 84"/>
              <p:cNvSpPr/>
              <p:nvPr/>
            </p:nvSpPr>
            <p:spPr>
              <a:xfrm rot="18642971">
                <a:off x="1436154" y="28427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4" name="Rectangle 85"/>
              <p:cNvSpPr/>
              <p:nvPr/>
            </p:nvSpPr>
            <p:spPr>
              <a:xfrm rot="18642971">
                <a:off x="1472667" y="306503"/>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5" name="Rectangle 86"/>
              <p:cNvSpPr/>
              <p:nvPr/>
            </p:nvSpPr>
            <p:spPr>
              <a:xfrm rot="18642971">
                <a:off x="1510767" y="32396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6" name="Rectangle 87"/>
              <p:cNvSpPr/>
              <p:nvPr/>
            </p:nvSpPr>
            <p:spPr>
              <a:xfrm rot="18938967">
                <a:off x="1542517" y="3430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7" name="Rectangle 88"/>
              <p:cNvSpPr/>
              <p:nvPr/>
            </p:nvSpPr>
            <p:spPr>
              <a:xfrm rot="17961497">
                <a:off x="1247242" y="2112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8" name="Rectangle 89"/>
              <p:cNvSpPr/>
              <p:nvPr/>
            </p:nvSpPr>
            <p:spPr>
              <a:xfrm rot="17961497">
                <a:off x="1290104" y="2239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9" name="Rectangle 90"/>
              <p:cNvSpPr/>
              <p:nvPr/>
            </p:nvSpPr>
            <p:spPr>
              <a:xfrm rot="18085367">
                <a:off x="1325029" y="23347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0" name="Rectangle 91"/>
              <p:cNvSpPr/>
              <p:nvPr/>
            </p:nvSpPr>
            <p:spPr>
              <a:xfrm rot="18379200">
                <a:off x="1364717" y="25252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1" name="Rectangle 92"/>
              <p:cNvSpPr/>
              <p:nvPr/>
            </p:nvSpPr>
            <p:spPr>
              <a:xfrm rot="17261750">
                <a:off x="1026579" y="163628"/>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2" name="Rectangle 93"/>
              <p:cNvSpPr/>
              <p:nvPr/>
            </p:nvSpPr>
            <p:spPr>
              <a:xfrm rot="17349641">
                <a:off x="1071029" y="1731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3" name="Rectangle 94"/>
              <p:cNvSpPr/>
              <p:nvPr/>
            </p:nvSpPr>
            <p:spPr>
              <a:xfrm rot="17349641">
                <a:off x="1120242" y="1795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4" name="Rectangle 95"/>
              <p:cNvSpPr/>
              <p:nvPr/>
            </p:nvSpPr>
            <p:spPr>
              <a:xfrm rot="17610754">
                <a:off x="1167867" y="1858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5" name="Rectangle 96"/>
              <p:cNvSpPr/>
              <p:nvPr/>
            </p:nvSpPr>
            <p:spPr>
              <a:xfrm rot="16737784">
                <a:off x="794805" y="16045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6" name="Rectangle 97"/>
              <p:cNvSpPr/>
              <p:nvPr/>
            </p:nvSpPr>
            <p:spPr>
              <a:xfrm rot="16926630">
                <a:off x="844017" y="157278"/>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7" name="Rectangle 98"/>
              <p:cNvSpPr/>
              <p:nvPr/>
            </p:nvSpPr>
            <p:spPr>
              <a:xfrm rot="16953279">
                <a:off x="890054" y="1541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8" name="Rectangle 99"/>
              <p:cNvSpPr/>
              <p:nvPr/>
            </p:nvSpPr>
            <p:spPr>
              <a:xfrm rot="17019377">
                <a:off x="940854" y="1541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9" name="Rectangle 100"/>
              <p:cNvSpPr/>
              <p:nvPr/>
            </p:nvSpPr>
            <p:spPr>
              <a:xfrm rot="16404871">
                <a:off x="559855" y="19220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0" name="Rectangle 101"/>
              <p:cNvSpPr/>
              <p:nvPr/>
            </p:nvSpPr>
            <p:spPr>
              <a:xfrm rot="16239516">
                <a:off x="607480" y="18267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1" name="Rectangle 102"/>
              <p:cNvSpPr/>
              <p:nvPr/>
            </p:nvSpPr>
            <p:spPr>
              <a:xfrm rot="16311061">
                <a:off x="661455" y="17632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2" name="Rectangle 103"/>
              <p:cNvSpPr/>
              <p:nvPr/>
            </p:nvSpPr>
            <p:spPr>
              <a:xfrm rot="16435146">
                <a:off x="709080" y="16997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3" name="Rectangle 104"/>
              <p:cNvSpPr/>
              <p:nvPr/>
            </p:nvSpPr>
            <p:spPr>
              <a:xfrm rot="15467838">
                <a:off x="323317" y="26205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4" name="Rectangle 105"/>
              <p:cNvSpPr/>
              <p:nvPr/>
            </p:nvSpPr>
            <p:spPr>
              <a:xfrm rot="15379567">
                <a:off x="372530" y="24617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5" name="Rectangle 106"/>
              <p:cNvSpPr/>
              <p:nvPr/>
            </p:nvSpPr>
            <p:spPr>
              <a:xfrm rot="15489056">
                <a:off x="418567" y="2303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6" name="Rectangle 107"/>
              <p:cNvSpPr/>
              <p:nvPr/>
            </p:nvSpPr>
            <p:spPr>
              <a:xfrm rot="15680431">
                <a:off x="461430" y="21125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7" name="Rectangle 108"/>
              <p:cNvSpPr/>
              <p:nvPr/>
            </p:nvSpPr>
            <p:spPr>
              <a:xfrm rot="14223709">
                <a:off x="5817" y="4049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8" name="Rectangle 109"/>
              <p:cNvSpPr/>
              <p:nvPr/>
            </p:nvSpPr>
            <p:spPr>
              <a:xfrm rot="14431653">
                <a:off x="99480" y="3541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9" name="Rectangle 110"/>
              <p:cNvSpPr/>
              <p:nvPr/>
            </p:nvSpPr>
            <p:spPr>
              <a:xfrm rot="14797584">
                <a:off x="142342" y="3319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0" name="Rectangle 111"/>
              <p:cNvSpPr/>
              <p:nvPr/>
            </p:nvSpPr>
            <p:spPr>
              <a:xfrm rot="14797584">
                <a:off x="185205" y="3160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1" name="Rectangle 112"/>
              <p:cNvSpPr/>
              <p:nvPr/>
            </p:nvSpPr>
            <p:spPr>
              <a:xfrm rot="15142296">
                <a:off x="234417" y="2938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2" name="Rectangle 113"/>
              <p:cNvSpPr/>
              <p:nvPr/>
            </p:nvSpPr>
            <p:spPr>
              <a:xfrm rot="19723229">
                <a:off x="-3708" y="1698740"/>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3" name="Rectangle 114"/>
              <p:cNvSpPr/>
              <p:nvPr/>
            </p:nvSpPr>
            <p:spPr>
              <a:xfrm rot="3283993">
                <a:off x="807504" y="1881302"/>
                <a:ext cx="3841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4" name="Rectangle 115"/>
              <p:cNvSpPr/>
              <p:nvPr/>
            </p:nvSpPr>
            <p:spPr>
              <a:xfrm rot="3283993">
                <a:off x="51854" y="801802"/>
                <a:ext cx="3841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5" name="Rectangle 116"/>
              <p:cNvSpPr/>
              <p:nvPr/>
            </p:nvSpPr>
            <p:spPr>
              <a:xfrm rot="19723229">
                <a:off x="1107542" y="885940"/>
                <a:ext cx="5032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6" name="Rectangle 117"/>
              <p:cNvSpPr/>
              <p:nvPr/>
            </p:nvSpPr>
            <p:spPr>
              <a:xfrm rot="5908517">
                <a:off x="313792" y="2575040"/>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7" name="Rectangle 118"/>
              <p:cNvSpPr/>
              <p:nvPr/>
            </p:nvSpPr>
            <p:spPr>
              <a:xfrm rot="6683973">
                <a:off x="67729" y="2575040"/>
                <a:ext cx="22860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8" name="Rectangle 119"/>
              <p:cNvSpPr/>
              <p:nvPr/>
            </p:nvSpPr>
            <p:spPr>
              <a:xfrm rot="5245609">
                <a:off x="569379" y="2540115"/>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9" name="Rectangle 120"/>
              <p:cNvSpPr/>
              <p:nvPr/>
            </p:nvSpPr>
            <p:spPr>
              <a:xfrm rot="4500520">
                <a:off x="824967" y="2467090"/>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0" name="Rectangle 121"/>
              <p:cNvSpPr/>
              <p:nvPr/>
            </p:nvSpPr>
            <p:spPr>
              <a:xfrm rot="3805226">
                <a:off x="1059917" y="235755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1" name="Rectangle 122"/>
              <p:cNvSpPr/>
              <p:nvPr/>
            </p:nvSpPr>
            <p:spPr>
              <a:xfrm rot="3060137">
                <a:off x="1286929" y="2214677"/>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2" name="Rectangle 123"/>
              <p:cNvSpPr/>
              <p:nvPr/>
            </p:nvSpPr>
            <p:spPr>
              <a:xfrm rot="2090281">
                <a:off x="1485367" y="204640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3" name="Rectangle 124"/>
              <p:cNvSpPr/>
              <p:nvPr/>
            </p:nvSpPr>
            <p:spPr>
              <a:xfrm rot="14431653">
                <a:off x="-32283" y="33825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4" name="Rectangle 125"/>
              <p:cNvSpPr/>
              <p:nvPr/>
            </p:nvSpPr>
            <p:spPr>
              <a:xfrm rot="15193499">
                <a:off x="212192" y="222365"/>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5" name="Rectangle 126"/>
              <p:cNvSpPr/>
              <p:nvPr/>
            </p:nvSpPr>
            <p:spPr>
              <a:xfrm rot="16629380">
                <a:off x="705904" y="112827"/>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6" name="Rectangle 127"/>
              <p:cNvSpPr/>
              <p:nvPr/>
            </p:nvSpPr>
            <p:spPr>
              <a:xfrm rot="17301498">
                <a:off x="944029" y="106477"/>
                <a:ext cx="2381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7" name="Rectangle 128"/>
              <p:cNvSpPr/>
              <p:nvPr/>
            </p:nvSpPr>
            <p:spPr>
              <a:xfrm rot="17923694">
                <a:off x="1169454" y="147753"/>
                <a:ext cx="246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8" name="Rectangle 129"/>
              <p:cNvSpPr/>
              <p:nvPr/>
            </p:nvSpPr>
            <p:spPr>
              <a:xfrm rot="18411383">
                <a:off x="1375829" y="217603"/>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9" name="Rectangle 130"/>
              <p:cNvSpPr/>
              <p:nvPr/>
            </p:nvSpPr>
            <p:spPr>
              <a:xfrm rot="18989755">
                <a:off x="1558392" y="323965"/>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0" name="Rectangle 131"/>
              <p:cNvSpPr/>
              <p:nvPr/>
            </p:nvSpPr>
            <p:spPr>
              <a:xfrm rot="19409993">
                <a:off x="1702854" y="463665"/>
                <a:ext cx="2746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1" name="Rectangle 132"/>
              <p:cNvSpPr/>
              <p:nvPr/>
            </p:nvSpPr>
            <p:spPr>
              <a:xfrm rot="19871442">
                <a:off x="1817154" y="627177"/>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2" name="Rectangle 133"/>
              <p:cNvSpPr/>
              <p:nvPr/>
            </p:nvSpPr>
            <p:spPr>
              <a:xfrm rot="20427881">
                <a:off x="1898117" y="812915"/>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3" name="Rectangle 134"/>
              <p:cNvSpPr/>
              <p:nvPr/>
            </p:nvSpPr>
            <p:spPr>
              <a:xfrm rot="20846155">
                <a:off x="1929867" y="1011352"/>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4" name="Rectangle 135"/>
              <p:cNvSpPr/>
              <p:nvPr/>
            </p:nvSpPr>
            <p:spPr>
              <a:xfrm rot="21312177">
                <a:off x="1921929" y="1227252"/>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5" name="Rectangle 136"/>
              <p:cNvSpPr/>
              <p:nvPr/>
            </p:nvSpPr>
            <p:spPr>
              <a:xfrm rot="696742">
                <a:off x="1783817" y="1657465"/>
                <a:ext cx="2381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6" name="Rectangle 137"/>
              <p:cNvSpPr/>
              <p:nvPr/>
            </p:nvSpPr>
            <p:spPr>
              <a:xfrm rot="1529991">
                <a:off x="1648879" y="1860665"/>
                <a:ext cx="2222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7" name="Freeform 138"/>
              <p:cNvSpPr/>
              <p:nvPr/>
            </p:nvSpPr>
            <p:spPr>
              <a:xfrm>
                <a:off x="1345667" y="1338377"/>
                <a:ext cx="323851" cy="190501"/>
              </a:xfrm>
              <a:custGeom>
                <a:avLst/>
                <a:gdLst/>
                <a:ahLst/>
                <a:cxnLst>
                  <a:cxn ang="0">
                    <a:pos x="wd2" y="hd2"/>
                  </a:cxn>
                  <a:cxn ang="5400000">
                    <a:pos x="wd2" y="hd2"/>
                  </a:cxn>
                  <a:cxn ang="10800000">
                    <a:pos x="wd2" y="hd2"/>
                  </a:cxn>
                  <a:cxn ang="16200000">
                    <a:pos x="wd2" y="hd2"/>
                  </a:cxn>
                </a:cxnLst>
                <a:rect l="0" t="0" r="r" b="b"/>
                <a:pathLst>
                  <a:path w="21600" h="21600" extrusionOk="0">
                    <a:moveTo>
                      <a:pt x="17788" y="21600"/>
                    </a:moveTo>
                    <a:lnTo>
                      <a:pt x="21600" y="2160"/>
                    </a:lnTo>
                    <a:lnTo>
                      <a:pt x="4447" y="0"/>
                    </a:lnTo>
                    <a:lnTo>
                      <a:pt x="0" y="19440"/>
                    </a:lnTo>
                    <a:lnTo>
                      <a:pt x="3176" y="20520"/>
                    </a:lnTo>
                    <a:lnTo>
                      <a:pt x="6353" y="5400"/>
                    </a:lnTo>
                    <a:lnTo>
                      <a:pt x="10800" y="6480"/>
                    </a:lnTo>
                    <a:lnTo>
                      <a:pt x="8259" y="19440"/>
                    </a:lnTo>
                    <a:lnTo>
                      <a:pt x="10800" y="19440"/>
                    </a:lnTo>
                    <a:lnTo>
                      <a:pt x="13976" y="6480"/>
                    </a:lnTo>
                    <a:lnTo>
                      <a:pt x="17153" y="6480"/>
                    </a:lnTo>
                    <a:lnTo>
                      <a:pt x="14612" y="20520"/>
                    </a:lnTo>
                    <a:lnTo>
                      <a:pt x="17788"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8" name="Freeform 139"/>
              <p:cNvSpPr/>
              <p:nvPr/>
            </p:nvSpPr>
            <p:spPr>
              <a:xfrm>
                <a:off x="26454" y="681152"/>
                <a:ext cx="142876" cy="123826"/>
              </a:xfrm>
              <a:custGeom>
                <a:avLst/>
                <a:gdLst/>
                <a:ahLst/>
                <a:cxnLst>
                  <a:cxn ang="0">
                    <a:pos x="wd2" y="hd2"/>
                  </a:cxn>
                  <a:cxn ang="5400000">
                    <a:pos x="wd2" y="hd2"/>
                  </a:cxn>
                  <a:cxn ang="10800000">
                    <a:pos x="wd2" y="hd2"/>
                  </a:cxn>
                  <a:cxn ang="16200000">
                    <a:pos x="wd2" y="hd2"/>
                  </a:cxn>
                </a:cxnLst>
                <a:rect l="0" t="0" r="r" b="b"/>
                <a:pathLst>
                  <a:path w="21600" h="21600" extrusionOk="0">
                    <a:moveTo>
                      <a:pt x="15840" y="9969"/>
                    </a:moveTo>
                    <a:lnTo>
                      <a:pt x="4320" y="6646"/>
                    </a:lnTo>
                    <a:lnTo>
                      <a:pt x="0" y="8308"/>
                    </a:lnTo>
                    <a:lnTo>
                      <a:pt x="8640" y="21600"/>
                    </a:lnTo>
                    <a:lnTo>
                      <a:pt x="11520" y="19938"/>
                    </a:lnTo>
                    <a:lnTo>
                      <a:pt x="5760" y="9969"/>
                    </a:lnTo>
                    <a:lnTo>
                      <a:pt x="17280" y="14954"/>
                    </a:lnTo>
                    <a:lnTo>
                      <a:pt x="21600" y="11631"/>
                    </a:lnTo>
                    <a:lnTo>
                      <a:pt x="12960" y="0"/>
                    </a:lnTo>
                    <a:lnTo>
                      <a:pt x="10080" y="1662"/>
                    </a:lnTo>
                    <a:lnTo>
                      <a:pt x="15840" y="996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9" name="Freeform 140"/>
              <p:cNvSpPr/>
              <p:nvPr/>
            </p:nvSpPr>
            <p:spPr>
              <a:xfrm>
                <a:off x="150279" y="568440"/>
                <a:ext cx="160339" cy="141288"/>
              </a:xfrm>
              <a:custGeom>
                <a:avLst/>
                <a:gdLst/>
                <a:ahLst/>
                <a:cxnLst>
                  <a:cxn ang="0">
                    <a:pos x="wd2" y="hd2"/>
                  </a:cxn>
                  <a:cxn ang="5400000">
                    <a:pos x="wd2" y="hd2"/>
                  </a:cxn>
                  <a:cxn ang="10800000">
                    <a:pos x="wd2" y="hd2"/>
                  </a:cxn>
                  <a:cxn ang="16200000">
                    <a:pos x="wd2" y="hd2"/>
                  </a:cxn>
                </a:cxnLst>
                <a:rect l="0" t="0" r="r" b="b"/>
                <a:pathLst>
                  <a:path w="21600" h="21600" extrusionOk="0">
                    <a:moveTo>
                      <a:pt x="11549" y="21600"/>
                    </a:moveTo>
                    <a:lnTo>
                      <a:pt x="13901" y="20144"/>
                    </a:lnTo>
                    <a:lnTo>
                      <a:pt x="10265" y="8494"/>
                    </a:lnTo>
                    <a:lnTo>
                      <a:pt x="19034" y="15775"/>
                    </a:lnTo>
                    <a:lnTo>
                      <a:pt x="21600" y="14319"/>
                    </a:lnTo>
                    <a:lnTo>
                      <a:pt x="17750" y="0"/>
                    </a:lnTo>
                    <a:lnTo>
                      <a:pt x="15184" y="2912"/>
                    </a:lnTo>
                    <a:lnTo>
                      <a:pt x="17750" y="9951"/>
                    </a:lnTo>
                    <a:lnTo>
                      <a:pt x="10265" y="5582"/>
                    </a:lnTo>
                    <a:lnTo>
                      <a:pt x="7699" y="7038"/>
                    </a:lnTo>
                    <a:lnTo>
                      <a:pt x="9624" y="16503"/>
                    </a:lnTo>
                    <a:lnTo>
                      <a:pt x="3850" y="9951"/>
                    </a:lnTo>
                    <a:lnTo>
                      <a:pt x="0" y="12863"/>
                    </a:lnTo>
                    <a:lnTo>
                      <a:pt x="11549"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0" name="Freeform 141"/>
              <p:cNvSpPr/>
              <p:nvPr/>
            </p:nvSpPr>
            <p:spPr>
              <a:xfrm>
                <a:off x="1071029" y="1919402"/>
                <a:ext cx="131764" cy="123826"/>
              </a:xfrm>
              <a:custGeom>
                <a:avLst/>
                <a:gdLst/>
                <a:ahLst/>
                <a:cxnLst>
                  <a:cxn ang="0">
                    <a:pos x="wd2" y="hd2"/>
                  </a:cxn>
                  <a:cxn ang="5400000">
                    <a:pos x="wd2" y="hd2"/>
                  </a:cxn>
                  <a:cxn ang="10800000">
                    <a:pos x="wd2" y="hd2"/>
                  </a:cxn>
                  <a:cxn ang="16200000">
                    <a:pos x="wd2" y="hd2"/>
                  </a:cxn>
                </a:cxnLst>
                <a:rect l="0" t="0" r="r" b="b"/>
                <a:pathLst>
                  <a:path w="21600" h="21600" extrusionOk="0">
                    <a:moveTo>
                      <a:pt x="9369" y="21600"/>
                    </a:moveTo>
                    <a:lnTo>
                      <a:pt x="21600" y="13292"/>
                    </a:lnTo>
                    <a:lnTo>
                      <a:pt x="14053" y="0"/>
                    </a:lnTo>
                    <a:lnTo>
                      <a:pt x="0" y="8308"/>
                    </a:lnTo>
                    <a:lnTo>
                      <a:pt x="1561" y="9969"/>
                    </a:lnTo>
                    <a:lnTo>
                      <a:pt x="10930" y="4985"/>
                    </a:lnTo>
                    <a:lnTo>
                      <a:pt x="14053" y="8308"/>
                    </a:lnTo>
                    <a:lnTo>
                      <a:pt x="6246" y="13292"/>
                    </a:lnTo>
                    <a:lnTo>
                      <a:pt x="7807" y="14954"/>
                    </a:lnTo>
                    <a:lnTo>
                      <a:pt x="15614" y="9969"/>
                    </a:lnTo>
                    <a:lnTo>
                      <a:pt x="17176" y="13292"/>
                    </a:lnTo>
                    <a:lnTo>
                      <a:pt x="7807" y="18277"/>
                    </a:lnTo>
                    <a:lnTo>
                      <a:pt x="9369"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1" name="Freeform 142"/>
              <p:cNvSpPr/>
              <p:nvPr/>
            </p:nvSpPr>
            <p:spPr>
              <a:xfrm>
                <a:off x="1488542" y="776402"/>
                <a:ext cx="142876" cy="114301"/>
              </a:xfrm>
              <a:custGeom>
                <a:avLst/>
                <a:gdLst/>
                <a:ahLst/>
                <a:cxnLst>
                  <a:cxn ang="0">
                    <a:pos x="wd2" y="hd2"/>
                  </a:cxn>
                  <a:cxn ang="5400000">
                    <a:pos x="wd2" y="hd2"/>
                  </a:cxn>
                  <a:cxn ang="10800000">
                    <a:pos x="wd2" y="hd2"/>
                  </a:cxn>
                  <a:cxn ang="16200000">
                    <a:pos x="wd2" y="hd2"/>
                  </a:cxn>
                </a:cxnLst>
                <a:rect l="0" t="0" r="r" b="b"/>
                <a:pathLst>
                  <a:path w="21600" h="21600" extrusionOk="0">
                    <a:moveTo>
                      <a:pt x="21600" y="9000"/>
                    </a:moveTo>
                    <a:lnTo>
                      <a:pt x="15840" y="0"/>
                    </a:lnTo>
                    <a:lnTo>
                      <a:pt x="0" y="10800"/>
                    </a:lnTo>
                    <a:lnTo>
                      <a:pt x="5760" y="21600"/>
                    </a:lnTo>
                    <a:lnTo>
                      <a:pt x="8640" y="19800"/>
                    </a:lnTo>
                    <a:lnTo>
                      <a:pt x="4320" y="12600"/>
                    </a:lnTo>
                    <a:lnTo>
                      <a:pt x="8640" y="9000"/>
                    </a:lnTo>
                    <a:lnTo>
                      <a:pt x="12960" y="16200"/>
                    </a:lnTo>
                    <a:lnTo>
                      <a:pt x="14400" y="14400"/>
                    </a:lnTo>
                    <a:lnTo>
                      <a:pt x="11520" y="7200"/>
                    </a:lnTo>
                    <a:lnTo>
                      <a:pt x="14400" y="3600"/>
                    </a:lnTo>
                    <a:lnTo>
                      <a:pt x="18720" y="12600"/>
                    </a:lnTo>
                    <a:lnTo>
                      <a:pt x="21600" y="90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2" name="Freeform 143"/>
              <p:cNvSpPr/>
              <p:nvPr/>
            </p:nvSpPr>
            <p:spPr>
              <a:xfrm>
                <a:off x="1421867" y="671627"/>
                <a:ext cx="142876" cy="133351"/>
              </a:xfrm>
              <a:custGeom>
                <a:avLst/>
                <a:gdLst/>
                <a:ahLst/>
                <a:cxnLst>
                  <a:cxn ang="0">
                    <a:pos x="wd2" y="hd2"/>
                  </a:cxn>
                  <a:cxn ang="5400000">
                    <a:pos x="wd2" y="hd2"/>
                  </a:cxn>
                  <a:cxn ang="10800000">
                    <a:pos x="wd2" y="hd2"/>
                  </a:cxn>
                  <a:cxn ang="16200000">
                    <a:pos x="wd2" y="hd2"/>
                  </a:cxn>
                </a:cxnLst>
                <a:rect l="0" t="0" r="r" b="b"/>
                <a:pathLst>
                  <a:path w="21600" h="21600" extrusionOk="0">
                    <a:moveTo>
                      <a:pt x="10080" y="15429"/>
                    </a:moveTo>
                    <a:lnTo>
                      <a:pt x="17280" y="3086"/>
                    </a:lnTo>
                    <a:lnTo>
                      <a:pt x="15840" y="0"/>
                    </a:lnTo>
                    <a:lnTo>
                      <a:pt x="0" y="10800"/>
                    </a:lnTo>
                    <a:lnTo>
                      <a:pt x="1440" y="13886"/>
                    </a:lnTo>
                    <a:lnTo>
                      <a:pt x="12960" y="6171"/>
                    </a:lnTo>
                    <a:lnTo>
                      <a:pt x="4320" y="18514"/>
                    </a:lnTo>
                    <a:lnTo>
                      <a:pt x="5760" y="21600"/>
                    </a:lnTo>
                    <a:lnTo>
                      <a:pt x="21600" y="10800"/>
                    </a:lnTo>
                    <a:lnTo>
                      <a:pt x="20160" y="7714"/>
                    </a:lnTo>
                    <a:lnTo>
                      <a:pt x="10080" y="1542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3" name="Freeform 144"/>
              <p:cNvSpPr/>
              <p:nvPr/>
            </p:nvSpPr>
            <p:spPr>
              <a:xfrm>
                <a:off x="5817" y="2451215"/>
                <a:ext cx="12701" cy="190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4" name="Freeform 145"/>
              <p:cNvSpPr/>
              <p:nvPr/>
            </p:nvSpPr>
            <p:spPr>
              <a:xfrm>
                <a:off x="7404" y="416040"/>
                <a:ext cx="47626" cy="76201"/>
              </a:xfrm>
              <a:custGeom>
                <a:avLst/>
                <a:gdLst/>
                <a:ahLst/>
                <a:cxnLst>
                  <a:cxn ang="0">
                    <a:pos x="wd2" y="hd2"/>
                  </a:cxn>
                  <a:cxn ang="5400000">
                    <a:pos x="wd2" y="hd2"/>
                  </a:cxn>
                  <a:cxn ang="10800000">
                    <a:pos x="wd2" y="hd2"/>
                  </a:cxn>
                  <a:cxn ang="16200000">
                    <a:pos x="wd2" y="hd2"/>
                  </a:cxn>
                </a:cxnLst>
                <a:rect l="0" t="0" r="r" b="b"/>
                <a:pathLst>
                  <a:path w="21600" h="21600" extrusionOk="0">
                    <a:moveTo>
                      <a:pt x="12960" y="21600"/>
                    </a:moveTo>
                    <a:lnTo>
                      <a:pt x="21600" y="18900"/>
                    </a:lnTo>
                    <a:lnTo>
                      <a:pt x="0" y="0"/>
                    </a:lnTo>
                    <a:lnTo>
                      <a:pt x="0" y="10800"/>
                    </a:lnTo>
                    <a:lnTo>
                      <a:pt x="12960"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5" name="Freeform 146"/>
              <p:cNvSpPr/>
              <p:nvPr/>
            </p:nvSpPr>
            <p:spPr>
              <a:xfrm>
                <a:off x="7404" y="2460740"/>
                <a:ext cx="57151" cy="1047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400" y="0"/>
                    </a:lnTo>
                    <a:lnTo>
                      <a:pt x="0" y="11782"/>
                    </a:lnTo>
                    <a:lnTo>
                      <a:pt x="0" y="21600"/>
                    </a:lnTo>
                    <a:lnTo>
                      <a:pt x="21600" y="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6" name="Rectangle 147"/>
              <p:cNvSpPr/>
              <p:nvPr/>
            </p:nvSpPr>
            <p:spPr>
              <a:xfrm rot="244926">
                <a:off x="1864779" y="1441565"/>
                <a:ext cx="255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7" name="Rectangle 148"/>
              <p:cNvSpPr/>
              <p:nvPr/>
            </p:nvSpPr>
            <p:spPr>
              <a:xfrm rot="16001411">
                <a:off x="456667" y="147752"/>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8" name="Freeform 149"/>
              <p:cNvSpPr/>
              <p:nvPr/>
            </p:nvSpPr>
            <p:spPr>
              <a:xfrm>
                <a:off x="216954" y="2034159"/>
                <a:ext cx="224302" cy="242432"/>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7850" y="8375"/>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9" name="Freeform 150"/>
              <p:cNvSpPr/>
              <p:nvPr/>
            </p:nvSpPr>
            <p:spPr>
              <a:xfrm rot="18742963">
                <a:off x="979624" y="1997119"/>
                <a:ext cx="105920" cy="108623"/>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6950" y="6411"/>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10" name="Freeform 151"/>
              <p:cNvSpPr/>
              <p:nvPr/>
            </p:nvSpPr>
            <p:spPr>
              <a:xfrm>
                <a:off x="369354" y="333490"/>
                <a:ext cx="552451" cy="20193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814" y="9883"/>
                    </a:lnTo>
                    <a:lnTo>
                      <a:pt x="21600" y="21600"/>
                    </a:lnTo>
                    <a:lnTo>
                      <a:pt x="3352" y="11479"/>
                    </a:lnTo>
                    <a:lnTo>
                      <a:pt x="0" y="0"/>
                    </a:lnTo>
                    <a:close/>
                  </a:path>
                </a:pathLst>
              </a:custGeom>
              <a:gradFill flip="none" rotWithShape="1">
                <a:gsLst>
                  <a:gs pos="0">
                    <a:srgbClr val="00007A"/>
                  </a:gs>
                  <a:gs pos="100000">
                    <a:srgbClr val="000076"/>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11" name="Oval 152"/>
              <p:cNvSpPr/>
              <p:nvPr/>
            </p:nvSpPr>
            <p:spPr>
              <a:xfrm>
                <a:off x="473694" y="1187996"/>
                <a:ext cx="335835" cy="294414"/>
              </a:xfrm>
              <a:custGeom>
                <a:avLst/>
                <a:gdLst/>
                <a:ahLst/>
                <a:cxnLst>
                  <a:cxn ang="0">
                    <a:pos x="wd2" y="hd2"/>
                  </a:cxn>
                  <a:cxn ang="5400000">
                    <a:pos x="wd2" y="hd2"/>
                  </a:cxn>
                  <a:cxn ang="10800000">
                    <a:pos x="wd2" y="hd2"/>
                  </a:cxn>
                  <a:cxn ang="16200000">
                    <a:pos x="wd2" y="hd2"/>
                  </a:cxn>
                </a:cxnLst>
                <a:rect l="0" t="0" r="r" b="b"/>
                <a:pathLst>
                  <a:path w="19022" h="18988" extrusionOk="0">
                    <a:moveTo>
                      <a:pt x="744" y="14818"/>
                    </a:moveTo>
                    <a:cubicBezTo>
                      <a:pt x="-1289" y="10477"/>
                      <a:pt x="988" y="4575"/>
                      <a:pt x="5830" y="1634"/>
                    </a:cubicBezTo>
                    <a:cubicBezTo>
                      <a:pt x="10672" y="-1306"/>
                      <a:pt x="16245" y="-171"/>
                      <a:pt x="18278" y="4170"/>
                    </a:cubicBezTo>
                    <a:cubicBezTo>
                      <a:pt x="20311" y="8511"/>
                      <a:pt x="18034" y="14413"/>
                      <a:pt x="13192" y="17354"/>
                    </a:cubicBezTo>
                    <a:cubicBezTo>
                      <a:pt x="8350" y="20294"/>
                      <a:pt x="2777" y="19159"/>
                      <a:pt x="744" y="14818"/>
                    </a:cubicBezTo>
                    <a:close/>
                  </a:path>
                </a:pathLst>
              </a:custGeom>
              <a:gradFill flip="none" rotWithShape="1">
                <a:gsLst>
                  <a:gs pos="0">
                    <a:srgbClr val="00006F"/>
                  </a:gs>
                  <a:gs pos="50000">
                    <a:srgbClr val="00007A"/>
                  </a:gs>
                  <a:gs pos="100000">
                    <a:srgbClr val="00006F"/>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14" name="Title Text"/>
          <p:cNvSpPr txBox="1">
            <a:spLocks noGrp="1"/>
          </p:cNvSpPr>
          <p:nvPr>
            <p:ph type="title"/>
          </p:nvPr>
        </p:nvSpPr>
        <p:spPr>
          <a:xfrm>
            <a:off x="301625" y="228600"/>
            <a:ext cx="8540750" cy="1143000"/>
          </a:xfrm>
          <a:prstGeom prst="rect">
            <a:avLst/>
          </a:prstGeom>
        </p:spPr>
        <p:txBody>
          <a:bodyPr anchor="ctr"/>
          <a:lstStyle>
            <a:lvl1pPr algn="ctr">
              <a:defRPr>
                <a:solidFill>
                  <a:srgbClr val="CCEC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015" name="Slide Number"/>
          <p:cNvSpPr txBox="1">
            <a:spLocks noGrp="1"/>
          </p:cNvSpPr>
          <p:nvPr>
            <p:ph type="sldNum" sz="quarter" idx="2"/>
          </p:nvPr>
        </p:nvSpPr>
        <p:spPr>
          <a:xfrm>
            <a:off x="8592951" y="6245225"/>
            <a:ext cx="249425" cy="246221"/>
          </a:xfrm>
          <a:prstGeom prst="rect">
            <a:avLst/>
          </a:prstGeom>
        </p:spPr>
        <p:txBody>
          <a:bodyPr anchor="t"/>
          <a:lstStyle>
            <a:lvl1pPr algn="r">
              <a:defRPr sz="10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01095344"/>
      </p:ext>
    </p:extLst>
  </p:cSld>
  <p:clrMapOvr>
    <a:masterClrMapping/>
  </p:clrMapOvr>
  <p:transition spd="med"/>
</p:sldLayout>
</file>

<file path=ppt/slideLayouts/slideLayout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895BF39A-9E59-7545-8258-A254CE9F3C61}"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3404858541"/>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type="tx">
  <p:cSld name="4_Blank">
    <p:spTree>
      <p:nvGrpSpPr>
        <p:cNvPr id="1" name=""/>
        <p:cNvGrpSpPr/>
        <p:nvPr/>
      </p:nvGrpSpPr>
      <p:grpSpPr>
        <a:xfrm>
          <a:off x="0" y="0"/>
          <a:ext cx="0" cy="0"/>
          <a:chOff x="0" y="0"/>
          <a:chExt cx="0" cy="0"/>
        </a:xfrm>
      </p:grpSpPr>
      <p:sp>
        <p:nvSpPr>
          <p:cNvPr id="102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96613129"/>
      </p:ext>
    </p:extLst>
  </p:cSld>
  <p:clrMapOvr>
    <a:masterClrMapping/>
  </p:clrMapOvr>
  <p:transition spd="med"/>
</p:sldLayout>
</file>

<file path=ppt/slideLayouts/slideLayout921.xml><?xml version="1.0" encoding="utf-8"?>
<p:sldLayout xmlns:a="http://schemas.openxmlformats.org/drawingml/2006/main" xmlns:r="http://schemas.openxmlformats.org/officeDocument/2006/relationships" xmlns:p="http://schemas.openxmlformats.org/presentationml/2006/main" showMasterSp="0" type="tx">
  <p:cSld name="1_Blank 0">
    <p:spTree>
      <p:nvGrpSpPr>
        <p:cNvPr id="1" name=""/>
        <p:cNvGrpSpPr/>
        <p:nvPr/>
      </p:nvGrpSpPr>
      <p:grpSpPr>
        <a:xfrm>
          <a:off x="0" y="0"/>
          <a:ext cx="0" cy="0"/>
          <a:chOff x="0" y="0"/>
          <a:chExt cx="0" cy="0"/>
        </a:xfrm>
      </p:grpSpPr>
      <p:sp>
        <p:nvSpPr>
          <p:cNvPr id="1029"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52522536"/>
      </p:ext>
    </p:extLst>
  </p:cSld>
  <p:clrMapOvr>
    <a:masterClrMapping/>
  </p:clrMapOvr>
  <p:transition spd="med"/>
</p:sldLayout>
</file>

<file path=ppt/slideLayouts/slideLayout922.xml><?xml version="1.0" encoding="utf-8"?>
<p:sldLayout xmlns:a="http://schemas.openxmlformats.org/drawingml/2006/main" xmlns:r="http://schemas.openxmlformats.org/officeDocument/2006/relationships" xmlns:p="http://schemas.openxmlformats.org/presentationml/2006/main" showMasterSp="0" type="tx">
  <p:cSld name="5_Blank">
    <p:spTree>
      <p:nvGrpSpPr>
        <p:cNvPr id="1" name=""/>
        <p:cNvGrpSpPr/>
        <p:nvPr/>
      </p:nvGrpSpPr>
      <p:grpSpPr>
        <a:xfrm>
          <a:off x="0" y="0"/>
          <a:ext cx="0" cy="0"/>
          <a:chOff x="0" y="0"/>
          <a:chExt cx="0" cy="0"/>
        </a:xfrm>
      </p:grpSpPr>
      <p:pic>
        <p:nvPicPr>
          <p:cNvPr id="1036"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1037"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103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68657440"/>
      </p:ext>
    </p:extLst>
  </p:cSld>
  <p:clrMapOvr>
    <a:masterClrMapping/>
  </p:clrMapOvr>
  <p:transition spd="med"/>
</p:sldLayout>
</file>

<file path=ppt/slideLayouts/slideLayout923.xml><?xml version="1.0" encoding="utf-8"?>
<p:sldLayout xmlns:a="http://schemas.openxmlformats.org/drawingml/2006/main" xmlns:r="http://schemas.openxmlformats.org/officeDocument/2006/relationships" xmlns:p="http://schemas.openxmlformats.org/presentationml/2006/main" showMasterSp="0" type="tx">
  <p:cSld name="2_Blank 0">
    <p:spTree>
      <p:nvGrpSpPr>
        <p:cNvPr id="1" name=""/>
        <p:cNvGrpSpPr/>
        <p:nvPr/>
      </p:nvGrpSpPr>
      <p:grpSpPr>
        <a:xfrm>
          <a:off x="0" y="0"/>
          <a:ext cx="0" cy="0"/>
          <a:chOff x="0" y="0"/>
          <a:chExt cx="0" cy="0"/>
        </a:xfrm>
      </p:grpSpPr>
      <p:sp>
        <p:nvSpPr>
          <p:cNvPr id="104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68158079"/>
      </p:ext>
    </p:extLst>
  </p:cSld>
  <p:clrMapOvr>
    <a:masterClrMapping/>
  </p:clrMapOvr>
  <p:transition spd="med"/>
</p:sldLayout>
</file>

<file path=ppt/slideLayouts/slideLayout924.xml><?xml version="1.0" encoding="utf-8"?>
<p:sldLayout xmlns:a="http://schemas.openxmlformats.org/drawingml/2006/main" xmlns:r="http://schemas.openxmlformats.org/officeDocument/2006/relationships" xmlns:p="http://schemas.openxmlformats.org/presentationml/2006/main" showMasterSp="0" type="tx">
  <p:cSld name="3_Title Slide">
    <p:spTree>
      <p:nvGrpSpPr>
        <p:cNvPr id="1" name=""/>
        <p:cNvGrpSpPr/>
        <p:nvPr/>
      </p:nvGrpSpPr>
      <p:grpSpPr>
        <a:xfrm>
          <a:off x="0" y="0"/>
          <a:ext cx="0" cy="0"/>
          <a:chOff x="0" y="0"/>
          <a:chExt cx="0" cy="0"/>
        </a:xfrm>
      </p:grpSpPr>
      <p:pic>
        <p:nvPicPr>
          <p:cNvPr id="1052"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1053"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1054" name="Title Text"/>
          <p:cNvSpPr txBox="1">
            <a:spLocks noGrp="1"/>
          </p:cNvSpPr>
          <p:nvPr>
            <p:ph type="title"/>
          </p:nvPr>
        </p:nvSpPr>
        <p:spPr>
          <a:xfrm>
            <a:off x="685800" y="2286000"/>
            <a:ext cx="7772400" cy="1143000"/>
          </a:xfrm>
          <a:prstGeom prst="rect">
            <a:avLst/>
          </a:prstGeom>
        </p:spPr>
        <p:txBody>
          <a:bodyPr/>
          <a:lstStyle/>
          <a:p>
            <a:r>
              <a:t>Title Text</a:t>
            </a:r>
          </a:p>
        </p:txBody>
      </p:sp>
      <p:sp>
        <p:nvSpPr>
          <p:cNvPr id="105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algn="ctr">
              <a:buBlip>
                <a:blip r:embed="rId4"/>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105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09961136"/>
      </p:ext>
    </p:extLst>
  </p:cSld>
  <p:clrMapOvr>
    <a:masterClrMapping/>
  </p:clrMapOvr>
  <p:transition spd="med"/>
</p:sldLayout>
</file>

<file path=ppt/slideLayouts/slideLayout925.xml><?xml version="1.0" encoding="utf-8"?>
<p:sldLayout xmlns:a="http://schemas.openxmlformats.org/drawingml/2006/main" xmlns:r="http://schemas.openxmlformats.org/officeDocument/2006/relationships" xmlns:p="http://schemas.openxmlformats.org/presentationml/2006/main" type="tx">
  <p:cSld name="6_Blank">
    <p:spTree>
      <p:nvGrpSpPr>
        <p:cNvPr id="1" name=""/>
        <p:cNvGrpSpPr/>
        <p:nvPr/>
      </p:nvGrpSpPr>
      <p:grpSpPr>
        <a:xfrm>
          <a:off x="0" y="0"/>
          <a:ext cx="0" cy="0"/>
          <a:chOff x="0" y="0"/>
          <a:chExt cx="0" cy="0"/>
        </a:xfrm>
      </p:grpSpPr>
      <p:sp>
        <p:nvSpPr>
          <p:cNvPr id="106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67905658"/>
      </p:ext>
    </p:extLst>
  </p:cSld>
  <p:clrMapOvr>
    <a:masterClrMapping/>
  </p:clrMapOvr>
  <p:transition spd="med"/>
</p:sldLayout>
</file>

<file path=ppt/slideLayouts/slideLayout926.xml><?xml version="1.0" encoding="utf-8"?>
<p:sldLayout xmlns:a="http://schemas.openxmlformats.org/drawingml/2006/main" xmlns:r="http://schemas.openxmlformats.org/officeDocument/2006/relationships" xmlns:p="http://schemas.openxmlformats.org/presentationml/2006/main" showMasterSp="0" type="tx">
  <p:cSld name="3_Blank 0">
    <p:spTree>
      <p:nvGrpSpPr>
        <p:cNvPr id="1" name=""/>
        <p:cNvGrpSpPr/>
        <p:nvPr/>
      </p:nvGrpSpPr>
      <p:grpSpPr>
        <a:xfrm>
          <a:off x="0" y="0"/>
          <a:ext cx="0" cy="0"/>
          <a:chOff x="0" y="0"/>
          <a:chExt cx="0" cy="0"/>
        </a:xfrm>
      </p:grpSpPr>
      <p:sp>
        <p:nvSpPr>
          <p:cNvPr id="107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83877564"/>
      </p:ext>
    </p:extLst>
  </p:cSld>
  <p:clrMapOvr>
    <a:masterClrMapping/>
  </p:clrMapOvr>
  <p:transition spd="med"/>
</p:sldLayout>
</file>

<file path=ppt/slideLayouts/slideLayout927.xml><?xml version="1.0" encoding="utf-8"?>
<p:sldLayout xmlns:a="http://schemas.openxmlformats.org/drawingml/2006/main" xmlns:r="http://schemas.openxmlformats.org/officeDocument/2006/relationships" xmlns:p="http://schemas.openxmlformats.org/presentationml/2006/main" type="tx">
  <p:cSld name="7_Blank">
    <p:spTree>
      <p:nvGrpSpPr>
        <p:cNvPr id="1" name=""/>
        <p:cNvGrpSpPr/>
        <p:nvPr/>
      </p:nvGrpSpPr>
      <p:grpSpPr>
        <a:xfrm>
          <a:off x="0" y="0"/>
          <a:ext cx="0" cy="0"/>
          <a:chOff x="0" y="0"/>
          <a:chExt cx="0" cy="0"/>
        </a:xfrm>
      </p:grpSpPr>
      <p:sp>
        <p:nvSpPr>
          <p:cNvPr id="107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22588693"/>
      </p:ext>
    </p:extLst>
  </p:cSld>
  <p:clrMapOvr>
    <a:masterClrMapping/>
  </p:clrMapOvr>
  <p:transition spd="med"/>
</p:sldLayout>
</file>

<file path=ppt/slideLayouts/slideLayout928.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8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59184974"/>
      </p:ext>
    </p:extLst>
  </p:cSld>
  <p:clrMapOvr>
    <a:masterClrMapping/>
  </p:clrMapOvr>
  <p:transition spd="med"/>
</p:sldLayout>
</file>

<file path=ppt/slideLayouts/slideLayout929.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9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76098754"/>
      </p:ext>
    </p:extLst>
  </p:cSld>
  <p:clrMapOvr>
    <a:masterClrMapping/>
  </p:clrMapOvr>
  <p:transition spd="med"/>
</p:sldLayout>
</file>

<file path=ppt/slideLayouts/slideLayout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30844ED1-B85A-8541-B8E3-5C75875F34FC}"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940315852"/>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showMasterSp="0" type="tx">
  <p:cSld name="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10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03"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34559398"/>
      </p:ext>
    </p:extLst>
  </p:cSld>
  <p:clrMapOvr>
    <a:masterClrMapping/>
  </p:clrMapOvr>
  <p:transition spd="med"/>
</p:sldLayout>
</file>

<file path=ppt/slideLayouts/slideLayout931.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11"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1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76422975"/>
      </p:ext>
    </p:extLst>
  </p:cSld>
  <p:clrMapOvr>
    <a:masterClrMapping/>
  </p:clrMapOvr>
  <p:transition spd="med"/>
</p:sldLayout>
</file>

<file path=ppt/slideLayouts/slideLayout932.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154" name="Group 2"/>
          <p:cNvGrpSpPr/>
          <p:nvPr/>
        </p:nvGrpSpPr>
        <p:grpSpPr>
          <a:xfrm>
            <a:off x="3800475" y="1789113"/>
            <a:ext cx="5350047" cy="5056188"/>
            <a:chOff x="0" y="0"/>
            <a:chExt cx="5350046" cy="5056187"/>
          </a:xfrm>
        </p:grpSpPr>
        <p:sp>
          <p:nvSpPr>
            <p:cNvPr id="1120" name="Rectangle 3"/>
            <p:cNvSpPr/>
            <p:nvPr/>
          </p:nvSpPr>
          <p:spPr>
            <a:xfrm>
              <a:off x="2914650"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5" name="Rectangle 8"/>
            <p:cNvSpPr/>
            <p:nvPr/>
          </p:nvSpPr>
          <p:spPr>
            <a:xfrm>
              <a:off x="4965529"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7" name="Rectangle 10"/>
            <p:cNvSpPr/>
            <p:nvPr/>
          </p:nvSpPr>
          <p:spPr>
            <a:xfrm>
              <a:off x="39266" y="1187306"/>
              <a:ext cx="1083518" cy="3192751"/>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0" name="Freeform 13"/>
            <p:cNvSpPr/>
            <p:nvPr/>
          </p:nvSpPr>
          <p:spPr>
            <a:xfrm>
              <a:off x="3759200" y="3911599"/>
              <a:ext cx="1581150"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6" name="Freeform 19"/>
            <p:cNvSpPr/>
            <p:nvPr/>
          </p:nvSpPr>
          <p:spPr>
            <a:xfrm>
              <a:off x="4883150" y="123824"/>
              <a:ext cx="161925"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7" name="Freeform 20"/>
            <p:cNvSpPr/>
            <p:nvPr/>
          </p:nvSpPr>
          <p:spPr>
            <a:xfrm>
              <a:off x="4892675" y="352424"/>
              <a:ext cx="133350"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8" name="Freeform 21"/>
            <p:cNvSpPr/>
            <p:nvPr/>
          </p:nvSpPr>
          <p:spPr>
            <a:xfrm>
              <a:off x="4883150" y="485774"/>
              <a:ext cx="142875"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9" name="Freeform 22"/>
            <p:cNvSpPr/>
            <p:nvPr/>
          </p:nvSpPr>
          <p:spPr>
            <a:xfrm>
              <a:off x="4816475" y="3806824"/>
              <a:ext cx="104775"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0" name="Freeform 23"/>
            <p:cNvSpPr/>
            <p:nvPr/>
          </p:nvSpPr>
          <p:spPr>
            <a:xfrm>
              <a:off x="989012" y="0"/>
              <a:ext cx="4132263"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1" name="Freeform 24"/>
            <p:cNvSpPr/>
            <p:nvPr/>
          </p:nvSpPr>
          <p:spPr>
            <a:xfrm>
              <a:off x="857250" y="4200524"/>
              <a:ext cx="133350"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8" name="Freeform 31"/>
            <p:cNvSpPr/>
            <p:nvPr/>
          </p:nvSpPr>
          <p:spPr>
            <a:xfrm>
              <a:off x="4806950" y="3930649"/>
              <a:ext cx="114300"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9" name="Rectangle 32"/>
            <p:cNvSpPr/>
            <p:nvPr/>
          </p:nvSpPr>
          <p:spPr>
            <a:xfrm>
              <a:off x="2927350" y="1025525"/>
              <a:ext cx="274638" cy="4030663"/>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50" name="Rectangle 33"/>
            <p:cNvSpPr/>
            <p:nvPr/>
          </p:nvSpPr>
          <p:spPr>
            <a:xfrm>
              <a:off x="3006725" y="663574"/>
              <a:ext cx="120650"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51" name="AutoShape 34"/>
            <p:cNvSpPr/>
            <p:nvPr/>
          </p:nvSpPr>
          <p:spPr>
            <a:xfrm>
              <a:off x="2898775" y="977899"/>
              <a:ext cx="325438"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52" name="Freeform 35"/>
            <p:cNvSpPr/>
            <p:nvPr/>
          </p:nvSpPr>
          <p:spPr>
            <a:xfrm>
              <a:off x="3035300" y="638175"/>
              <a:ext cx="400050" cy="250190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53" name="Freeform 36"/>
            <p:cNvSpPr/>
            <p:nvPr/>
          </p:nvSpPr>
          <p:spPr>
            <a:xfrm>
              <a:off x="2817812" y="466725"/>
              <a:ext cx="503239" cy="219075"/>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155" name="Title Text"/>
          <p:cNvSpPr txBox="1">
            <a:spLocks noGrp="1"/>
          </p:cNvSpPr>
          <p:nvPr>
            <p:ph type="title"/>
          </p:nvPr>
        </p:nvSpPr>
        <p:spPr>
          <a:xfrm>
            <a:off x="457200" y="277813"/>
            <a:ext cx="8229600" cy="1143001"/>
          </a:xfrm>
          <a:prstGeom prst="rect">
            <a:avLst/>
          </a:prstGeom>
        </p:spPr>
        <p:txBody>
          <a:bodyPr anchor="ctr"/>
          <a:lstStyle>
            <a:lvl1pPr algn="ctr">
              <a:defRPr b="1" i="0">
                <a:solidFill>
                  <a:srgbClr val="DBBD71"/>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56" name="Body Level One…"/>
          <p:cNvSpPr txBox="1">
            <a:spLocks noGrp="1"/>
          </p:cNvSpPr>
          <p:nvPr>
            <p:ph type="body" sz="half" idx="1"/>
          </p:nvPr>
        </p:nvSpPr>
        <p:spPr>
          <a:xfrm>
            <a:off x="457200" y="1600200"/>
            <a:ext cx="4038600" cy="4530725"/>
          </a:xfrm>
          <a:prstGeom prst="rect">
            <a:avLst/>
          </a:prstGeom>
        </p:spPr>
        <p:txBody>
          <a:bodyPr>
            <a:normAutofit/>
          </a:bodyPr>
          <a:lstStyle>
            <a:lvl1pPr>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157" name="Slide Number"/>
          <p:cNvSpPr txBox="1">
            <a:spLocks noGrp="1"/>
          </p:cNvSpPr>
          <p:nvPr>
            <p:ph type="sldNum" sz="quarter" idx="2"/>
          </p:nvPr>
        </p:nvSpPr>
        <p:spPr>
          <a:xfrm>
            <a:off x="8416270" y="6466522"/>
            <a:ext cx="270531" cy="269241"/>
          </a:xfrm>
          <a:prstGeom prst="rect">
            <a:avLst/>
          </a:prstGeom>
        </p:spPr>
        <p:txBody>
          <a:bodyPr/>
          <a:lstStyle>
            <a:lvl1pPr algn="r">
              <a:defRPr sz="1200">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519571331"/>
      </p:ext>
    </p:extLst>
  </p:cSld>
  <p:clrMapOvr>
    <a:masterClrMapping/>
  </p:clrMapOvr>
  <p:transition spd="med"/>
</p:sldLayout>
</file>

<file path=ppt/slideLayouts/slideLayout933.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6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06725066"/>
      </p:ext>
    </p:extLst>
  </p:cSld>
  <p:clrMapOvr>
    <a:masterClrMapping/>
  </p:clrMapOvr>
  <p:transition spd="med"/>
</p:sldLayout>
</file>

<file path=ppt/slideLayouts/slideLayout934.xml><?xml version="1.0" encoding="utf-8"?>
<p:sldLayout xmlns:a="http://schemas.openxmlformats.org/drawingml/2006/main" xmlns:r="http://schemas.openxmlformats.org/officeDocument/2006/relationships" xmlns:p="http://schemas.openxmlformats.org/presentationml/2006/main" showMasterSp="0" type="tx">
  <p:cSld name="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7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7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55700480"/>
      </p:ext>
    </p:extLst>
  </p:cSld>
  <p:clrMapOvr>
    <a:masterClrMapping/>
  </p:clrMapOvr>
  <p:transition spd="med"/>
</p:sldLayout>
</file>

<file path=ppt/slideLayouts/slideLayout935.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118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7394276"/>
      </p:ext>
    </p:extLst>
  </p:cSld>
  <p:clrMapOvr>
    <a:masterClrMapping/>
  </p:clrMapOvr>
  <p:transition spd="med"/>
</p:sldLayout>
</file>

<file path=ppt/slideLayouts/slideLayout936.xml><?xml version="1.0" encoding="utf-8"?>
<p:sldLayout xmlns:a="http://schemas.openxmlformats.org/drawingml/2006/main" xmlns:r="http://schemas.openxmlformats.org/officeDocument/2006/relationships" xmlns:p="http://schemas.openxmlformats.org/presentationml/2006/main" showMasterSp="0" type="tx">
  <p:cSld name="8_Blank">
    <p:bg>
      <p:bgPr>
        <a:solidFill>
          <a:schemeClr val="accent3">
            <a:lumOff val="44000"/>
          </a:schemeClr>
        </a:solidFill>
        <a:effectLst/>
      </p:bgPr>
    </p:bg>
    <p:spTree>
      <p:nvGrpSpPr>
        <p:cNvPr id="1" name=""/>
        <p:cNvGrpSpPr/>
        <p:nvPr/>
      </p:nvGrpSpPr>
      <p:grpSpPr>
        <a:xfrm>
          <a:off x="0" y="0"/>
          <a:ext cx="0" cy="0"/>
          <a:chOff x="0" y="0"/>
          <a:chExt cx="0" cy="0"/>
        </a:xfrm>
      </p:grpSpPr>
      <p:sp>
        <p:nvSpPr>
          <p:cNvPr id="119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87339403"/>
      </p:ext>
    </p:extLst>
  </p:cSld>
  <p:clrMapOvr>
    <a:masterClrMapping/>
  </p:clrMapOvr>
  <p:transition spd="med"/>
</p:sldLayout>
</file>

<file path=ppt/slideLayouts/slideLayout937.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000000"/>
        </a:solidFill>
        <a:effectLst/>
      </p:bgPr>
    </p:bg>
    <p:spTree>
      <p:nvGrpSpPr>
        <p:cNvPr id="1" name=""/>
        <p:cNvGrpSpPr/>
        <p:nvPr/>
      </p:nvGrpSpPr>
      <p:grpSpPr>
        <a:xfrm>
          <a:off x="0" y="0"/>
          <a:ext cx="0" cy="0"/>
          <a:chOff x="0" y="0"/>
          <a:chExt cx="0" cy="0"/>
        </a:xfrm>
      </p:grpSpPr>
      <p:grpSp>
        <p:nvGrpSpPr>
          <p:cNvPr id="1200" name="Group 4"/>
          <p:cNvGrpSpPr/>
          <p:nvPr/>
        </p:nvGrpSpPr>
        <p:grpSpPr>
          <a:xfrm>
            <a:off x="177800" y="230188"/>
            <a:ext cx="203200" cy="6503987"/>
            <a:chOff x="0" y="0"/>
            <a:chExt cx="203200" cy="6503986"/>
          </a:xfrm>
        </p:grpSpPr>
        <p:sp>
          <p:nvSpPr>
            <p:cNvPr id="1198" name="Rectangle 5"/>
            <p:cNvSpPr/>
            <p:nvPr/>
          </p:nvSpPr>
          <p:spPr>
            <a:xfrm>
              <a:off x="127000" y="26987"/>
              <a:ext cx="76200" cy="6477000"/>
            </a:xfrm>
            <a:prstGeom prst="rect">
              <a:avLst/>
            </a:prstGeom>
            <a:gradFill flip="none" rotWithShape="1">
              <a:gsLst>
                <a:gs pos="0">
                  <a:srgbClr val="000000"/>
                </a:gs>
                <a:gs pos="100000">
                  <a:srgbClr val="0099CC"/>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99" name="Rectangle 6"/>
            <p:cNvSpPr/>
            <p:nvPr/>
          </p:nvSpPr>
          <p:spPr>
            <a:xfrm>
              <a:off x="0" y="0"/>
              <a:ext cx="76200" cy="6256336"/>
            </a:xfrm>
            <a:prstGeom prst="rect">
              <a:avLst/>
            </a:prstGeom>
            <a:gradFill flip="none" rotWithShape="1">
              <a:gsLst>
                <a:gs pos="0">
                  <a:srgbClr val="000000"/>
                </a:gs>
                <a:gs pos="100000">
                  <a:srgbClr val="00FFFF"/>
                </a:gs>
              </a:gsLst>
              <a:lin ang="5400000" scaled="0"/>
            </a:gradFill>
            <a:ln w="12700" cap="flat">
              <a:noFill/>
              <a:miter lim="400000"/>
            </a:ln>
            <a:effectLst/>
          </p:spPr>
          <p:txBody>
            <a:bodyPr wrap="square" lIns="45719" tIns="45719" rIns="45719" bIns="45719" numCol="1" anchor="ctr">
              <a:noAutofit/>
            </a:bodyPr>
            <a:lstStyle/>
            <a:p>
              <a:pPr>
                <a:defRPr b="0">
                  <a:solidFill>
                    <a:srgbClr val="F8F8F8"/>
                  </a:solidFill>
                </a:defRPr>
              </a:pPr>
              <a:endParaRPr b="1" i="0" dirty="0">
                <a:latin typeface="Arial" panose="020B0604020202020204" pitchFamily="34" charset="0"/>
              </a:endParaRPr>
            </a:p>
          </p:txBody>
        </p:sp>
      </p:grpSp>
      <p:grpSp>
        <p:nvGrpSpPr>
          <p:cNvPr id="1203" name="Group 7"/>
          <p:cNvGrpSpPr/>
          <p:nvPr/>
        </p:nvGrpSpPr>
        <p:grpSpPr>
          <a:xfrm>
            <a:off x="8793163" y="220662"/>
            <a:ext cx="198437" cy="6408738"/>
            <a:chOff x="0" y="0"/>
            <a:chExt cx="198436" cy="6408736"/>
          </a:xfrm>
        </p:grpSpPr>
        <p:sp>
          <p:nvSpPr>
            <p:cNvPr id="1201" name="Rectangle 8"/>
            <p:cNvSpPr/>
            <p:nvPr/>
          </p:nvSpPr>
          <p:spPr>
            <a:xfrm>
              <a:off x="130174" y="-1"/>
              <a:ext cx="68263" cy="6332539"/>
            </a:xfrm>
            <a:prstGeom prst="rect">
              <a:avLst/>
            </a:prstGeom>
            <a:gradFill flip="none" rotWithShape="1">
              <a:gsLst>
                <a:gs pos="0">
                  <a:srgbClr val="6699FF"/>
                </a:gs>
                <a:gs pos="100000">
                  <a:srgbClr val="000000"/>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02" name="Rectangle 9"/>
            <p:cNvSpPr/>
            <p:nvPr/>
          </p:nvSpPr>
          <p:spPr>
            <a:xfrm>
              <a:off x="0" y="160337"/>
              <a:ext cx="77788" cy="6248400"/>
            </a:xfrm>
            <a:prstGeom prst="rect">
              <a:avLst/>
            </a:prstGeom>
            <a:gradFill flip="none" rotWithShape="1">
              <a:gsLst>
                <a:gs pos="0">
                  <a:srgbClr val="9933FF"/>
                </a:gs>
                <a:gs pos="100000">
                  <a:srgbClr val="000000"/>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206" name="Group 10"/>
          <p:cNvGrpSpPr/>
          <p:nvPr/>
        </p:nvGrpSpPr>
        <p:grpSpPr>
          <a:xfrm>
            <a:off x="412749" y="6477000"/>
            <a:ext cx="8686801" cy="227807"/>
            <a:chOff x="0" y="0"/>
            <a:chExt cx="8686800" cy="227806"/>
          </a:xfrm>
        </p:grpSpPr>
        <p:sp>
          <p:nvSpPr>
            <p:cNvPr id="1204" name="Rectangle 11"/>
            <p:cNvSpPr/>
            <p:nvPr/>
          </p:nvSpPr>
          <p:spPr>
            <a:xfrm>
              <a:off x="0" y="0"/>
              <a:ext cx="8686800" cy="76200"/>
            </a:xfrm>
            <a:prstGeom prst="rect">
              <a:avLst/>
            </a:prstGeom>
            <a:gradFill flip="none" rotWithShape="1">
              <a:gsLst>
                <a:gs pos="0">
                  <a:srgbClr val="000000"/>
                </a:gs>
                <a:gs pos="100000">
                  <a:srgbClr val="6699FF"/>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05" name="Rectangle 12"/>
            <p:cNvSpPr/>
            <p:nvPr/>
          </p:nvSpPr>
          <p:spPr>
            <a:xfrm>
              <a:off x="793" y="151606"/>
              <a:ext cx="8501064" cy="76201"/>
            </a:xfrm>
            <a:prstGeom prst="rect">
              <a:avLst/>
            </a:prstGeom>
            <a:gradFill flip="none" rotWithShape="1">
              <a:gsLst>
                <a:gs pos="0">
                  <a:srgbClr val="000000"/>
                </a:gs>
                <a:gs pos="100000">
                  <a:srgbClr val="00FFFF"/>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209" name="Group 13"/>
          <p:cNvGrpSpPr/>
          <p:nvPr/>
        </p:nvGrpSpPr>
        <p:grpSpPr>
          <a:xfrm>
            <a:off x="75406" y="177006"/>
            <a:ext cx="8746333" cy="161132"/>
            <a:chOff x="0" y="0"/>
            <a:chExt cx="8746332" cy="161130"/>
          </a:xfrm>
        </p:grpSpPr>
        <p:sp>
          <p:nvSpPr>
            <p:cNvPr id="1207" name="Rectangle 14"/>
            <p:cNvSpPr/>
            <p:nvPr/>
          </p:nvSpPr>
          <p:spPr>
            <a:xfrm>
              <a:off x="219868" y="102393"/>
              <a:ext cx="8526465" cy="58738"/>
            </a:xfrm>
            <a:prstGeom prst="rect">
              <a:avLst/>
            </a:prstGeom>
            <a:gradFill flip="none" rotWithShape="1">
              <a:gsLst>
                <a:gs pos="0">
                  <a:srgbClr val="00FFFF"/>
                </a:gs>
                <a:gs pos="100000">
                  <a:srgbClr val="000000"/>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08" name="Rectangle 15"/>
            <p:cNvSpPr/>
            <p:nvPr/>
          </p:nvSpPr>
          <p:spPr>
            <a:xfrm>
              <a:off x="0" y="0"/>
              <a:ext cx="8745539" cy="60325"/>
            </a:xfrm>
            <a:prstGeom prst="rect">
              <a:avLst/>
            </a:prstGeom>
            <a:gradFill flip="none" rotWithShape="1">
              <a:gsLst>
                <a:gs pos="0">
                  <a:srgbClr val="6699FF"/>
                </a:gs>
                <a:gs pos="100000">
                  <a:srgbClr val="000000"/>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210" name="Title Text"/>
          <p:cNvSpPr txBox="1">
            <a:spLocks noGrp="1"/>
          </p:cNvSpPr>
          <p:nvPr>
            <p:ph type="title"/>
          </p:nvPr>
        </p:nvSpPr>
        <p:spPr>
          <a:xfrm>
            <a:off x="685800" y="1219200"/>
            <a:ext cx="7772400" cy="1143000"/>
          </a:xfrm>
          <a:prstGeom prst="rect">
            <a:avLst/>
          </a:prstGeom>
        </p:spPr>
        <p:txBody>
          <a:bodyPr anchor="t"/>
          <a:lstStyle>
            <a:lvl1pPr algn="ctr">
              <a:defRPr sz="4000">
                <a:solidFill>
                  <a:srgbClr val="F8F8F8"/>
                </a:solidFill>
                <a:latin typeface="+mj-lt"/>
                <a:ea typeface="+mj-ea"/>
                <a:cs typeface="+mj-cs"/>
                <a:sym typeface="Helvetica"/>
              </a:defRPr>
            </a:lvl1pPr>
          </a:lstStyle>
          <a:p>
            <a:r>
              <a:t>Title Text</a:t>
            </a:r>
          </a:p>
        </p:txBody>
      </p:sp>
      <p:sp>
        <p:nvSpPr>
          <p:cNvPr id="1211" name="Body Level One…"/>
          <p:cNvSpPr txBox="1">
            <a:spLocks noGrp="1"/>
          </p:cNvSpPr>
          <p:nvPr>
            <p:ph type="body" sz="quarter" idx="1"/>
          </p:nvPr>
        </p:nvSpPr>
        <p:spPr>
          <a:xfrm>
            <a:off x="1371600" y="2667000"/>
            <a:ext cx="6400800" cy="1752600"/>
          </a:xfrm>
          <a:prstGeom prst="rect">
            <a:avLst/>
          </a:prstGeom>
        </p:spPr>
        <p:txBody>
          <a:bodyPr>
            <a:normAutofit/>
          </a:bodyPr>
          <a:lstStyle>
            <a:lvl1pPr marL="0" indent="0" algn="ctr">
              <a:spcBef>
                <a:spcPts val="600"/>
              </a:spcBef>
              <a:buSzTx/>
              <a:buNone/>
              <a:defRPr sz="2800">
                <a:solidFill>
                  <a:srgbClr val="F8F8F8"/>
                </a:solidFill>
                <a:latin typeface="+mj-lt"/>
                <a:ea typeface="+mj-ea"/>
                <a:cs typeface="+mj-cs"/>
                <a:sym typeface="Helvetica"/>
              </a:defRPr>
            </a:lvl1pPr>
            <a:lvl2pPr marL="742950" indent="-285750" algn="ctr">
              <a:spcBef>
                <a:spcPts val="600"/>
              </a:spcBef>
              <a:buChar char="–"/>
              <a:defRPr sz="2800">
                <a:solidFill>
                  <a:srgbClr val="F8F8F8"/>
                </a:solidFill>
                <a:latin typeface="+mj-lt"/>
                <a:ea typeface="+mj-ea"/>
                <a:cs typeface="+mj-cs"/>
                <a:sym typeface="Helvetica"/>
              </a:defRPr>
            </a:lvl2pPr>
            <a:lvl3pPr marL="1181100" indent="-266700" algn="ctr">
              <a:spcBef>
                <a:spcPts val="600"/>
              </a:spcBef>
              <a:defRPr sz="2800">
                <a:solidFill>
                  <a:srgbClr val="F8F8F8"/>
                </a:solidFill>
                <a:latin typeface="+mj-lt"/>
                <a:ea typeface="+mj-ea"/>
                <a:cs typeface="+mj-cs"/>
                <a:sym typeface="Helvetica"/>
              </a:defRPr>
            </a:lvl3pPr>
            <a:lvl4pPr marL="1691639" indent="-320039" algn="ctr">
              <a:spcBef>
                <a:spcPts val="600"/>
              </a:spcBef>
              <a:buChar char="–"/>
              <a:defRPr sz="2800">
                <a:solidFill>
                  <a:srgbClr val="F8F8F8"/>
                </a:solidFill>
                <a:latin typeface="+mj-lt"/>
                <a:ea typeface="+mj-ea"/>
                <a:cs typeface="+mj-cs"/>
                <a:sym typeface="Helvetica"/>
              </a:defRPr>
            </a:lvl4pPr>
            <a:lvl5pPr marL="2148839" indent="-320039" algn="ctr">
              <a:spcBef>
                <a:spcPts val="600"/>
              </a:spcBef>
              <a:buChar char="»"/>
              <a:defRPr sz="2800">
                <a:solidFill>
                  <a:srgbClr val="F8F8F8"/>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212" name="Slide Number"/>
          <p:cNvSpPr txBox="1">
            <a:spLocks noGrp="1"/>
          </p:cNvSpPr>
          <p:nvPr>
            <p:ph type="sldNum" sz="quarter" idx="2"/>
          </p:nvPr>
        </p:nvSpPr>
        <p:spPr>
          <a:xfrm>
            <a:off x="8461092" y="6164897"/>
            <a:ext cx="301909" cy="307341"/>
          </a:xfrm>
          <a:prstGeom prst="rect">
            <a:avLst/>
          </a:prstGeom>
        </p:spPr>
        <p:txBody>
          <a:bodyPr/>
          <a:lstStyle>
            <a:lvl1pPr algn="r">
              <a:defRPr b="1">
                <a:solidFill>
                  <a:srgbClr val="808080"/>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62455580"/>
      </p:ext>
    </p:extLst>
  </p:cSld>
  <p:clrMapOvr>
    <a:masterClrMapping/>
  </p:clrMapOvr>
  <p:transition spd="med"/>
</p:sldLayout>
</file>

<file path=ppt/slideLayouts/slideLayout938.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000000"/>
        </a:solidFill>
        <a:effectLst/>
      </p:bgPr>
    </p:bg>
    <p:spTree>
      <p:nvGrpSpPr>
        <p:cNvPr id="1" name=""/>
        <p:cNvGrpSpPr/>
        <p:nvPr/>
      </p:nvGrpSpPr>
      <p:grpSpPr>
        <a:xfrm>
          <a:off x="0" y="0"/>
          <a:ext cx="0" cy="0"/>
          <a:chOff x="0" y="0"/>
          <a:chExt cx="0" cy="0"/>
        </a:xfrm>
      </p:grpSpPr>
      <p:grpSp>
        <p:nvGrpSpPr>
          <p:cNvPr id="1230" name="Group 2"/>
          <p:cNvGrpSpPr/>
          <p:nvPr/>
        </p:nvGrpSpPr>
        <p:grpSpPr>
          <a:xfrm>
            <a:off x="3953333" y="1538745"/>
            <a:ext cx="5415635" cy="5887123"/>
            <a:chOff x="0" y="0"/>
            <a:chExt cx="5415634" cy="5887122"/>
          </a:xfrm>
        </p:grpSpPr>
        <p:sp>
          <p:nvSpPr>
            <p:cNvPr id="1219" name="AutoShape 3"/>
            <p:cNvSpPr/>
            <p:nvPr/>
          </p:nvSpPr>
          <p:spPr>
            <a:xfrm rot="13500000" flipH="1">
              <a:off x="3115804" y="4462005"/>
              <a:ext cx="901701" cy="901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20" name="AutoShape 4"/>
            <p:cNvSpPr/>
            <p:nvPr/>
          </p:nvSpPr>
          <p:spPr>
            <a:xfrm rot="16200000">
              <a:off x="3525380" y="3730167"/>
              <a:ext cx="1362075" cy="1352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21" name="AutoShape 5"/>
            <p:cNvSpPr/>
            <p:nvPr/>
          </p:nvSpPr>
          <p:spPr>
            <a:xfrm>
              <a:off x="3900029" y="2607804"/>
              <a:ext cx="1282701" cy="1282701"/>
            </a:xfrm>
            <a:prstGeom prst="diamond">
              <a:avLst/>
            </a:pr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22" name="AutoShape 6"/>
            <p:cNvSpPr/>
            <p:nvPr/>
          </p:nvSpPr>
          <p:spPr>
            <a:xfrm rot="13500000">
              <a:off x="412292" y="3484105"/>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23" name="AutoShape 7"/>
            <p:cNvSpPr/>
            <p:nvPr/>
          </p:nvSpPr>
          <p:spPr>
            <a:xfrm rot="8100000" flipH="1">
              <a:off x="1953754" y="2422067"/>
              <a:ext cx="901701" cy="901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228" name="Group 8"/>
            <p:cNvGrpSpPr/>
            <p:nvPr/>
          </p:nvGrpSpPr>
          <p:grpSpPr>
            <a:xfrm>
              <a:off x="3006267" y="1928355"/>
              <a:ext cx="638176" cy="1901824"/>
              <a:chOff x="0" y="0"/>
              <a:chExt cx="638174" cy="1901822"/>
            </a:xfrm>
          </p:grpSpPr>
          <p:sp>
            <p:nvSpPr>
              <p:cNvPr id="1224" name="Line 9"/>
              <p:cNvSpPr/>
              <p:nvPr/>
            </p:nvSpPr>
            <p:spPr>
              <a:xfrm flipH="1">
                <a:off x="635000" y="15875"/>
                <a:ext cx="1" cy="1244600"/>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b="1" i="0" dirty="0">
                  <a:latin typeface="Arial" panose="020B0604020202020204" pitchFamily="34" charset="0"/>
                </a:endParaRPr>
              </a:p>
            </p:txBody>
          </p:sp>
          <p:sp>
            <p:nvSpPr>
              <p:cNvPr id="1225" name="Line 10"/>
              <p:cNvSpPr/>
              <p:nvPr/>
            </p:nvSpPr>
            <p:spPr>
              <a:xfrm flipH="1">
                <a:off x="6349" y="631824"/>
                <a:ext cx="2" cy="1270000"/>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b="1" i="0" dirty="0">
                  <a:latin typeface="Arial" panose="020B0604020202020204" pitchFamily="34" charset="0"/>
                </a:endParaRPr>
              </a:p>
            </p:txBody>
          </p:sp>
          <p:sp>
            <p:nvSpPr>
              <p:cNvPr id="1226" name="Line 11"/>
              <p:cNvSpPr/>
              <p:nvPr/>
            </p:nvSpPr>
            <p:spPr>
              <a:xfrm flipV="1">
                <a:off x="6350" y="1263650"/>
                <a:ext cx="631825" cy="631825"/>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b="1" i="0" dirty="0">
                  <a:latin typeface="Arial" panose="020B0604020202020204" pitchFamily="34" charset="0"/>
                </a:endParaRPr>
              </a:p>
            </p:txBody>
          </p:sp>
          <p:sp>
            <p:nvSpPr>
              <p:cNvPr id="1227" name="Line 12"/>
              <p:cNvSpPr/>
              <p:nvPr/>
            </p:nvSpPr>
            <p:spPr>
              <a:xfrm flipV="1">
                <a:off x="0" y="0"/>
                <a:ext cx="638175" cy="638175"/>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b="1" i="0" dirty="0">
                  <a:latin typeface="Arial" panose="020B0604020202020204" pitchFamily="34" charset="0"/>
                </a:endParaRPr>
              </a:p>
            </p:txBody>
          </p:sp>
        </p:grpSp>
        <p:sp>
          <p:nvSpPr>
            <p:cNvPr id="1229" name="AutoShape 13"/>
            <p:cNvSpPr/>
            <p:nvPr/>
          </p:nvSpPr>
          <p:spPr>
            <a:xfrm rot="18900000">
              <a:off x="3012617" y="412292"/>
              <a:ext cx="1990726" cy="19907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238" name="Group 15"/>
          <p:cNvGrpSpPr/>
          <p:nvPr/>
        </p:nvGrpSpPr>
        <p:grpSpPr>
          <a:xfrm>
            <a:off x="3344863" y="2457450"/>
            <a:ext cx="5449887" cy="4684136"/>
            <a:chOff x="0" y="0"/>
            <a:chExt cx="5449886" cy="4684135"/>
          </a:xfrm>
        </p:grpSpPr>
        <p:sp>
          <p:nvSpPr>
            <p:cNvPr id="1231" name="AutoShape 16"/>
            <p:cNvSpPr/>
            <p:nvPr/>
          </p:nvSpPr>
          <p:spPr>
            <a:xfrm>
              <a:off x="4167186" y="898524"/>
              <a:ext cx="1282701" cy="1282702"/>
            </a:xfrm>
            <a:prstGeom prst="diamond">
              <a:avLst/>
            </a:pr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2" name="Freeform 17"/>
            <p:cNvSpPr/>
            <p:nvPr/>
          </p:nvSpPr>
          <p:spPr>
            <a:xfrm>
              <a:off x="3101974" y="614362"/>
              <a:ext cx="638175" cy="1890714"/>
            </a:xfrm>
            <a:custGeom>
              <a:avLst/>
              <a:gdLst/>
              <a:ahLst/>
              <a:cxnLst>
                <a:cxn ang="0">
                  <a:pos x="wd2" y="hd2"/>
                </a:cxn>
                <a:cxn ang="5400000">
                  <a:pos x="wd2" y="hd2"/>
                </a:cxn>
                <a:cxn ang="10800000">
                  <a:pos x="wd2" y="hd2"/>
                </a:cxn>
                <a:cxn ang="16200000">
                  <a:pos x="wd2" y="hd2"/>
                </a:cxn>
              </a:cxnLst>
              <a:rect l="0" t="0" r="r" b="b"/>
              <a:pathLst>
                <a:path w="21600" h="21600" extrusionOk="0">
                  <a:moveTo>
                    <a:pt x="21439" y="0"/>
                  </a:moveTo>
                  <a:lnTo>
                    <a:pt x="0" y="7236"/>
                  </a:lnTo>
                  <a:lnTo>
                    <a:pt x="0" y="21600"/>
                  </a:lnTo>
                  <a:lnTo>
                    <a:pt x="21600" y="14309"/>
                  </a:lnTo>
                  <a:lnTo>
                    <a:pt x="21439" y="0"/>
                  </a:lnTo>
                </a:path>
              </a:pathLst>
            </a:custGeom>
            <a:solidFill>
              <a:srgbClr val="669900"/>
            </a:solidFill>
            <a:ln w="12700" cap="flat">
              <a:solidFill>
                <a:srgbClr val="669900"/>
              </a:solidFill>
              <a:prstDash val="solid"/>
              <a:round/>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3" name="AutoShape 18"/>
            <p:cNvSpPr/>
            <p:nvPr/>
          </p:nvSpPr>
          <p:spPr>
            <a:xfrm rot="18900000">
              <a:off x="666749" y="1717675"/>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4" name="AutoShape 19"/>
            <p:cNvSpPr/>
            <p:nvPr/>
          </p:nvSpPr>
          <p:spPr>
            <a:xfrm rot="13500000" flipH="1">
              <a:off x="2706686" y="3595687"/>
              <a:ext cx="901700" cy="901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5" name="AutoShape 20"/>
            <p:cNvSpPr/>
            <p:nvPr/>
          </p:nvSpPr>
          <p:spPr>
            <a:xfrm rot="16200000">
              <a:off x="3676648" y="2189163"/>
              <a:ext cx="1362076" cy="13525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6" name="AutoShape 21"/>
            <p:cNvSpPr/>
            <p:nvPr/>
          </p:nvSpPr>
          <p:spPr>
            <a:xfrm rot="10800000">
              <a:off x="0" y="0"/>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7" name="AutoShape 22"/>
            <p:cNvSpPr/>
            <p:nvPr/>
          </p:nvSpPr>
          <p:spPr>
            <a:xfrm rot="8100000" flipH="1">
              <a:off x="2068511" y="1831975"/>
              <a:ext cx="901701" cy="901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239" name="Rectangle 23"/>
          <p:cNvSpPr/>
          <p:nvPr/>
        </p:nvSpPr>
        <p:spPr>
          <a:xfrm>
            <a:off x="6588125" y="5181600"/>
            <a:ext cx="2555875" cy="381000"/>
          </a:xfrm>
          <a:prstGeom prst="rect">
            <a:avLst/>
          </a:prstGeom>
          <a:solidFill>
            <a:srgbClr val="FFCC00"/>
          </a:solidFill>
          <a:ln w="12700">
            <a:miter lim="400000"/>
          </a:ln>
        </p:spPr>
        <p:txBody>
          <a:bodyPr lIns="45719" rIns="45719" anchor="ct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40" name="Title Text"/>
          <p:cNvSpPr txBox="1">
            <a:spLocks noGrp="1"/>
          </p:cNvSpPr>
          <p:nvPr>
            <p:ph type="title"/>
          </p:nvPr>
        </p:nvSpPr>
        <p:spPr>
          <a:xfrm>
            <a:off x="914400" y="228600"/>
            <a:ext cx="7772400" cy="2438400"/>
          </a:xfrm>
          <a:prstGeom prst="rect">
            <a:avLst/>
          </a:prstGeom>
        </p:spPr>
        <p:txBody>
          <a:bodyPr lIns="46037" tIns="46037" rIns="46037" bIns="46037"/>
          <a:lstStyle>
            <a:lvl1pPr algn="r">
              <a:defRPr sz="6600" b="1" i="0">
                <a:solidFill>
                  <a:srgbClr val="6666FF"/>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241" name="Body Level One…"/>
          <p:cNvSpPr txBox="1">
            <a:spLocks noGrp="1"/>
          </p:cNvSpPr>
          <p:nvPr>
            <p:ph type="body" sz="quarter" idx="1"/>
          </p:nvPr>
        </p:nvSpPr>
        <p:spPr>
          <a:xfrm>
            <a:off x="4876800" y="4368800"/>
            <a:ext cx="4259263" cy="742950"/>
          </a:xfrm>
          <a:prstGeom prst="rect">
            <a:avLst/>
          </a:prstGeom>
          <a:solidFill>
            <a:srgbClr val="6666FF"/>
          </a:solidFill>
          <a:ln>
            <a:solidFill>
              <a:srgbClr val="6666FF"/>
            </a:solidFill>
            <a:round/>
          </a:ln>
        </p:spPr>
        <p:txBody>
          <a:bodyPr lIns="0" tIns="0" rIns="0" bIns="0" anchor="b">
            <a:normAutofit/>
          </a:bodyPr>
          <a:lstStyle>
            <a:lvl1pPr marL="0" indent="0">
              <a:spcBef>
                <a:spcPts val="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702128" indent="-244928">
              <a:spcBef>
                <a:spcPts val="0"/>
              </a:spcBef>
              <a:buSzPct val="65000"/>
              <a:buChar char="■"/>
              <a:defRPr sz="2400" b="1" i="0">
                <a:latin typeface="Arial" panose="020B0604020202020204" pitchFamily="34" charset="0"/>
                <a:ea typeface="Arial" panose="020B0604020202020204" pitchFamily="34" charset="0"/>
                <a:cs typeface="Arial" panose="020B0604020202020204" pitchFamily="34" charset="0"/>
                <a:sym typeface="Arial"/>
              </a:defRPr>
            </a:lvl2pPr>
            <a:lvl3pPr marL="1085850" indent="-228600">
              <a:spcBef>
                <a:spcPts val="0"/>
              </a:spcBef>
              <a:buSzPct val="60000"/>
              <a:buChar char="◆"/>
              <a:defRPr sz="2400" b="1" i="0">
                <a:latin typeface="Arial" panose="020B0604020202020204" pitchFamily="34" charset="0"/>
                <a:ea typeface="Arial" panose="020B0604020202020204" pitchFamily="34" charset="0"/>
                <a:cs typeface="Arial" panose="020B0604020202020204" pitchFamily="34" charset="0"/>
                <a:sym typeface="Arial"/>
              </a:defRPr>
            </a:lvl3pPr>
            <a:lvl4pPr marL="1474469" indent="-274319">
              <a:spcBef>
                <a:spcPts val="0"/>
              </a:spcBef>
              <a:buSzPct val="70000"/>
              <a:buChar char="■"/>
              <a:defRPr sz="2400" b="1" i="0">
                <a:latin typeface="Arial" panose="020B0604020202020204" pitchFamily="34" charset="0"/>
                <a:ea typeface="Arial" panose="020B0604020202020204" pitchFamily="34" charset="0"/>
                <a:cs typeface="Arial" panose="020B0604020202020204" pitchFamily="34" charset="0"/>
                <a:sym typeface="Arial"/>
              </a:defRPr>
            </a:lvl4pPr>
            <a:lvl5pPr marL="1817370" indent="-274320">
              <a:spcBef>
                <a:spcPts val="0"/>
              </a:spcBef>
              <a:buSzPct val="65000"/>
              <a:buChar char="◆"/>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42" name="Slide Number"/>
          <p:cNvSpPr txBox="1">
            <a:spLocks noGrp="1"/>
          </p:cNvSpPr>
          <p:nvPr>
            <p:ph type="sldNum" sz="quarter" idx="2"/>
          </p:nvPr>
        </p:nvSpPr>
        <p:spPr>
          <a:xfrm>
            <a:off x="1371600" y="6334140"/>
            <a:ext cx="304800" cy="523860"/>
          </a:xfrm>
          <a:prstGeom prst="rect">
            <a:avLst/>
          </a:prstGeom>
          <a:solidFill>
            <a:srgbClr val="669900"/>
          </a:solidFill>
        </p:spPr>
        <p:txBody>
          <a:bodyPr wrap="square" lIns="46037" tIns="46037" rIns="46037" bIns="46037"/>
          <a:lstStyle>
            <a:lvl1pPr algn="r">
              <a:defRPr b="1" i="0">
                <a:solidFill>
                  <a:srgbClr val="F8F8F8"/>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61667834"/>
      </p:ext>
    </p:extLst>
  </p:cSld>
  <p:clrMapOvr>
    <a:masterClrMapping/>
  </p:clrMapOvr>
  <p:transition spd="med"/>
</p:sldLayout>
</file>

<file path=ppt/slideLayouts/slideLayout939.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003399"/>
        </a:solidFill>
        <a:effectLst/>
      </p:bgPr>
    </p:bg>
    <p:spTree>
      <p:nvGrpSpPr>
        <p:cNvPr id="1" name=""/>
        <p:cNvGrpSpPr/>
        <p:nvPr/>
      </p:nvGrpSpPr>
      <p:grpSpPr>
        <a:xfrm>
          <a:off x="0" y="0"/>
          <a:ext cx="0" cy="0"/>
          <a:chOff x="0" y="0"/>
          <a:chExt cx="0" cy="0"/>
        </a:xfrm>
      </p:grpSpPr>
      <p:grpSp>
        <p:nvGrpSpPr>
          <p:cNvPr id="1257" name="Group 4"/>
          <p:cNvGrpSpPr/>
          <p:nvPr/>
        </p:nvGrpSpPr>
        <p:grpSpPr>
          <a:xfrm>
            <a:off x="0" y="0"/>
            <a:ext cx="9140826" cy="6850064"/>
            <a:chOff x="0" y="0"/>
            <a:chExt cx="9140825" cy="6850063"/>
          </a:xfrm>
        </p:grpSpPr>
        <p:grpSp>
          <p:nvGrpSpPr>
            <p:cNvPr id="1254" name="Group 5"/>
            <p:cNvGrpSpPr/>
            <p:nvPr/>
          </p:nvGrpSpPr>
          <p:grpSpPr>
            <a:xfrm>
              <a:off x="2743200" y="3540125"/>
              <a:ext cx="6392863" cy="3309939"/>
              <a:chOff x="0" y="0"/>
              <a:chExt cx="6392862" cy="3309937"/>
            </a:xfrm>
          </p:grpSpPr>
          <p:sp>
            <p:nvSpPr>
              <p:cNvPr id="1249" name="Freeform 6"/>
              <p:cNvSpPr/>
              <p:nvPr/>
            </p:nvSpPr>
            <p:spPr>
              <a:xfrm>
                <a:off x="0" y="657225"/>
                <a:ext cx="4575175"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50"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51"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52"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53"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255"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56"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258" name="Title Text"/>
          <p:cNvSpPr txBox="1">
            <a:spLocks noGrp="1"/>
          </p:cNvSpPr>
          <p:nvPr>
            <p:ph type="title"/>
          </p:nvPr>
        </p:nvSpPr>
        <p:spPr>
          <a:xfrm>
            <a:off x="457200" y="274638"/>
            <a:ext cx="8229600" cy="1143001"/>
          </a:xfrm>
          <a:prstGeom prst="rect">
            <a:avLst/>
          </a:prstGeom>
        </p:spPr>
        <p:txBody>
          <a:bodyPr anchor="ctr"/>
          <a:lstStyle>
            <a:lvl1pPr algn="ctr">
              <a:defRPr b="1">
                <a:solidFill>
                  <a:srgbClr val="E5E5FF"/>
                </a:solidFill>
                <a:effectLst>
                  <a:outerShdw blurRad="38100" dist="38100" dir="2700000" rotWithShape="0">
                    <a:srgbClr val="000000"/>
                  </a:outerShdw>
                </a:effectLst>
                <a:latin typeface="Garamond"/>
                <a:ea typeface="Garamond"/>
                <a:cs typeface="Garamond"/>
                <a:sym typeface="Garamond"/>
              </a:defRPr>
            </a:lvl1pPr>
          </a:lstStyle>
          <a:p>
            <a:r>
              <a:t>Title Text</a:t>
            </a:r>
          </a:p>
        </p:txBody>
      </p:sp>
      <p:sp>
        <p:nvSpPr>
          <p:cNvPr id="1259" name="Body Level One…"/>
          <p:cNvSpPr txBox="1">
            <a:spLocks noGrp="1"/>
          </p:cNvSpPr>
          <p:nvPr>
            <p:ph type="body" idx="1"/>
          </p:nvPr>
        </p:nvSpPr>
        <p:spPr>
          <a:xfrm>
            <a:off x="457200" y="1600200"/>
            <a:ext cx="8229600" cy="4525963"/>
          </a:xfrm>
          <a:prstGeom prst="rect">
            <a:avLst/>
          </a:prstGeom>
        </p:spPr>
        <p:txBody>
          <a:bodyPr>
            <a:normAutofit/>
          </a:bodyPr>
          <a:lstStyle>
            <a:lvl1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1pPr>
            <a:lvl2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2pPr>
            <a:lvl3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3pPr>
            <a:lvl4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4pPr>
            <a:lvl5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260" name="Slide Number"/>
          <p:cNvSpPr txBox="1">
            <a:spLocks noGrp="1"/>
          </p:cNvSpPr>
          <p:nvPr>
            <p:ph type="sldNum" sz="quarter" idx="2"/>
          </p:nvPr>
        </p:nvSpPr>
        <p:spPr>
          <a:xfrm>
            <a:off x="8406918" y="6447652"/>
            <a:ext cx="279883" cy="276999"/>
          </a:xfrm>
          <a:prstGeom prst="rect">
            <a:avLst/>
          </a:prstGeom>
        </p:spPr>
        <p:txBody>
          <a:bodyPr/>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54604083"/>
      </p:ext>
    </p:extLst>
  </p:cSld>
  <p:clrMapOvr>
    <a:masterClrMapping/>
  </p:clrMapOvr>
  <p:transition spd="med"/>
</p:sldLayout>
</file>

<file path=ppt/slideLayouts/slideLayout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0A67CAAE-E6DC-6F41-A7B1-4CF0A0309D7B}"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3772152133"/>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showMasterSp="0" type="tx">
  <p:cSld name="12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267" name="Title Text"/>
          <p:cNvSpPr txBox="1">
            <a:spLocks noGrp="1"/>
          </p:cNvSpPr>
          <p:nvPr>
            <p:ph type="title"/>
          </p:nvPr>
        </p:nvSpPr>
        <p:spPr>
          <a:xfrm>
            <a:off x="304800" y="2286000"/>
            <a:ext cx="7467600" cy="1143000"/>
          </a:xfrm>
          <a:prstGeom prst="rect">
            <a:avLst/>
          </a:prstGeom>
          <a:effectLst>
            <a:outerShdw blurRad="50800" dist="25399" dir="2700000" rotWithShape="0">
              <a:schemeClr val="accent3">
                <a:lumOff val="44000"/>
                <a:alpha val="74998"/>
              </a:schemeClr>
            </a:outerShdw>
          </a:effectLst>
        </p:spPr>
        <p:txBody>
          <a:bodyPr anchor="ctr"/>
          <a:lstStyle>
            <a:lvl1pPr algn="r">
              <a:defRPr>
                <a:solidFill>
                  <a:srgbClr val="000000"/>
                </a:solidFill>
                <a:latin typeface="Impact"/>
                <a:ea typeface="Impact"/>
                <a:cs typeface="Impact"/>
                <a:sym typeface="Impact"/>
              </a:defRPr>
            </a:lvl1pPr>
          </a:lstStyle>
          <a:p>
            <a:r>
              <a:t>Title Text</a:t>
            </a:r>
          </a:p>
        </p:txBody>
      </p:sp>
      <p:sp>
        <p:nvSpPr>
          <p:cNvPr id="1268" name="Body Level One…"/>
          <p:cNvSpPr txBox="1">
            <a:spLocks noGrp="1"/>
          </p:cNvSpPr>
          <p:nvPr>
            <p:ph type="body" sz="quarter" idx="1"/>
          </p:nvPr>
        </p:nvSpPr>
        <p:spPr>
          <a:xfrm>
            <a:off x="1371600" y="3886200"/>
            <a:ext cx="6400800" cy="1752600"/>
          </a:xfrm>
          <a:prstGeom prst="rect">
            <a:avLst/>
          </a:prstGeom>
          <a:effectLst>
            <a:outerShdw blurRad="50800" dist="25399" dir="2700000" rotWithShape="0">
              <a:schemeClr val="accent3">
                <a:lumOff val="44000"/>
                <a:alpha val="74998"/>
              </a:schemeClr>
            </a:outerShdw>
          </a:effectLst>
        </p:spPr>
        <p:txBody>
          <a:bodyPr>
            <a:normAutofit/>
          </a:bodyPr>
          <a:lstStyle>
            <a:lvl1pPr marL="0" indent="0" algn="r">
              <a:buSzTx/>
              <a:buNone/>
              <a:defRPr>
                <a:latin typeface="Impact"/>
                <a:ea typeface="Impact"/>
                <a:cs typeface="Impact"/>
                <a:sym typeface="Impact"/>
              </a:defRPr>
            </a:lvl1pPr>
            <a:lvl2pPr algn="r">
              <a:buChar char="▭"/>
              <a:defRPr>
                <a:latin typeface="Impact"/>
                <a:ea typeface="Impact"/>
                <a:cs typeface="Impact"/>
                <a:sym typeface="Impact"/>
              </a:defRPr>
            </a:lvl2pPr>
            <a:lvl3pPr algn="r">
              <a:buChar char="▭"/>
              <a:defRPr>
                <a:latin typeface="Impact"/>
                <a:ea typeface="Impact"/>
                <a:cs typeface="Impact"/>
                <a:sym typeface="Impact"/>
              </a:defRPr>
            </a:lvl3pPr>
            <a:lvl4pPr algn="r">
              <a:buChar char="▭"/>
              <a:defRPr>
                <a:latin typeface="Impact"/>
                <a:ea typeface="Impact"/>
                <a:cs typeface="Impact"/>
                <a:sym typeface="Impact"/>
              </a:defRPr>
            </a:lvl4pPr>
            <a:lvl5pPr algn="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1269"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24806491"/>
      </p:ext>
    </p:extLst>
  </p:cSld>
  <p:clrMapOvr>
    <a:masterClrMapping/>
  </p:clrMapOvr>
  <p:transition spd="med"/>
</p:sldLayout>
</file>

<file path=ppt/slideLayouts/slideLayout941.xml><?xml version="1.0" encoding="utf-8"?>
<p:sldLayout xmlns:a="http://schemas.openxmlformats.org/drawingml/2006/main" xmlns:r="http://schemas.openxmlformats.org/officeDocument/2006/relationships" xmlns:p="http://schemas.openxmlformats.org/presentationml/2006/main" showMasterSp="0" type="tx">
  <p:cSld name="9_Blank">
    <p:bg>
      <p:bgPr>
        <a:solidFill>
          <a:schemeClr val="accent3">
            <a:lumOff val="44000"/>
          </a:schemeClr>
        </a:solidFill>
        <a:effectLst/>
      </p:bgPr>
    </p:bg>
    <p:spTree>
      <p:nvGrpSpPr>
        <p:cNvPr id="1" name=""/>
        <p:cNvGrpSpPr/>
        <p:nvPr/>
      </p:nvGrpSpPr>
      <p:grpSpPr>
        <a:xfrm>
          <a:off x="0" y="0"/>
          <a:ext cx="0" cy="0"/>
          <a:chOff x="0" y="0"/>
          <a:chExt cx="0" cy="0"/>
        </a:xfrm>
      </p:grpSpPr>
      <p:sp>
        <p:nvSpPr>
          <p:cNvPr id="127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11347430"/>
      </p:ext>
    </p:extLst>
  </p:cSld>
  <p:clrMapOvr>
    <a:masterClrMapping/>
  </p:clrMapOvr>
  <p:transition spd="med"/>
</p:sldLayout>
</file>

<file path=ppt/slideLayouts/slideLayout942.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000000"/>
        </a:solidFill>
        <a:effectLst/>
      </p:bgPr>
    </p:bg>
    <p:spTree>
      <p:nvGrpSpPr>
        <p:cNvPr id="1" name=""/>
        <p:cNvGrpSpPr/>
        <p:nvPr/>
      </p:nvGrpSpPr>
      <p:grpSpPr>
        <a:xfrm>
          <a:off x="0" y="0"/>
          <a:ext cx="0" cy="0"/>
          <a:chOff x="0" y="0"/>
          <a:chExt cx="0" cy="0"/>
        </a:xfrm>
      </p:grpSpPr>
      <p:sp>
        <p:nvSpPr>
          <p:cNvPr id="128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60234612"/>
      </p:ext>
    </p:extLst>
  </p:cSld>
  <p:clrMapOvr>
    <a:masterClrMapping/>
  </p:clrMapOvr>
  <p:transition spd="med"/>
</p:sldLayout>
</file>

<file path=ppt/slideLayouts/slideLayout943.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sp>
        <p:nvSpPr>
          <p:cNvPr id="129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29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9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73161335"/>
      </p:ext>
    </p:extLst>
  </p:cSld>
  <p:clrMapOvr>
    <a:masterClrMapping/>
  </p:clrMapOvr>
  <p:transition spd="med"/>
</p:sldLayout>
</file>

<file path=ppt/slideLayouts/slideLayout944.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21239A"/>
        </a:solidFill>
        <a:effectLst/>
      </p:bgPr>
    </p:bg>
    <p:spTree>
      <p:nvGrpSpPr>
        <p:cNvPr id="1" name=""/>
        <p:cNvGrpSpPr/>
        <p:nvPr/>
      </p:nvGrpSpPr>
      <p:grpSpPr>
        <a:xfrm>
          <a:off x="0" y="0"/>
          <a:ext cx="0" cy="0"/>
          <a:chOff x="0" y="0"/>
          <a:chExt cx="0" cy="0"/>
        </a:xfrm>
      </p:grpSpPr>
      <p:pic>
        <p:nvPicPr>
          <p:cNvPr id="1299"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1300"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1301" name="Body Level One…"/>
          <p:cNvSpPr txBox="1">
            <a:spLocks noGrp="1"/>
          </p:cNvSpPr>
          <p:nvPr>
            <p:ph type="body" idx="1"/>
          </p:nvPr>
        </p:nvSpPr>
        <p:spPr>
          <a:xfrm>
            <a:off x="685800" y="1981200"/>
            <a:ext cx="7772400" cy="4114800"/>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302"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320149950"/>
      </p:ext>
    </p:extLst>
  </p:cSld>
  <p:clrMapOvr>
    <a:masterClrMapping/>
  </p:clrMapOvr>
  <p:transition spd="med"/>
</p:sldLayout>
</file>

<file path=ppt/slideLayouts/slideLayout945.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000000"/>
        </a:solidFill>
        <a:effectLst/>
      </p:bgPr>
    </p:bg>
    <p:spTree>
      <p:nvGrpSpPr>
        <p:cNvPr id="1" name=""/>
        <p:cNvGrpSpPr/>
        <p:nvPr/>
      </p:nvGrpSpPr>
      <p:grpSpPr>
        <a:xfrm>
          <a:off x="0" y="0"/>
          <a:ext cx="0" cy="0"/>
          <a:chOff x="0" y="0"/>
          <a:chExt cx="0" cy="0"/>
        </a:xfrm>
      </p:grpSpPr>
      <p:grpSp>
        <p:nvGrpSpPr>
          <p:cNvPr id="1316" name="Group 2"/>
          <p:cNvGrpSpPr/>
          <p:nvPr/>
        </p:nvGrpSpPr>
        <p:grpSpPr>
          <a:xfrm>
            <a:off x="0" y="3902075"/>
            <a:ext cx="3400426" cy="2949575"/>
            <a:chOff x="0" y="0"/>
            <a:chExt cx="3400425" cy="2949575"/>
          </a:xfrm>
        </p:grpSpPr>
        <p:sp>
          <p:nvSpPr>
            <p:cNvPr id="130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317" name="Title Text"/>
          <p:cNvSpPr txBox="1">
            <a:spLocks noGrp="1"/>
          </p:cNvSpPr>
          <p:nvPr>
            <p:ph type="title"/>
          </p:nvPr>
        </p:nvSpPr>
        <p:spPr>
          <a:xfrm>
            <a:off x="457200" y="277813"/>
            <a:ext cx="8229600" cy="1139826"/>
          </a:xfrm>
          <a:prstGeom prst="rect">
            <a:avLst/>
          </a:prstGeom>
        </p:spPr>
        <p:txBody>
          <a:bodyPr anchor="ctr"/>
          <a:lstStyle>
            <a:lvl1pPr algn="ct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318" name="Body Level One…"/>
          <p:cNvSpPr txBox="1">
            <a:spLocks noGrp="1"/>
          </p:cNvSpPr>
          <p:nvPr>
            <p:ph type="body" idx="1"/>
          </p:nvPr>
        </p:nvSpPr>
        <p:spPr>
          <a:xfrm>
            <a:off x="457200" y="1600200"/>
            <a:ext cx="8229600" cy="4530725"/>
          </a:xfrm>
          <a:prstGeom prst="rect">
            <a:avLst/>
          </a:prstGeom>
        </p:spPr>
        <p:txBody>
          <a:bodyPr>
            <a:normAutofit/>
          </a:bodyPr>
          <a:lstStyle>
            <a:lvl1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vl2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2pPr>
            <a:lvl3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3pPr>
            <a:lvl4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4pPr>
            <a:lvl5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19" name="Slide Number"/>
          <p:cNvSpPr txBox="1">
            <a:spLocks noGrp="1"/>
          </p:cNvSpPr>
          <p:nvPr>
            <p:ph type="sldNum" sz="quarter" idx="2"/>
          </p:nvPr>
        </p:nvSpPr>
        <p:spPr>
          <a:xfrm>
            <a:off x="8437376" y="6248400"/>
            <a:ext cx="249425" cy="246221"/>
          </a:xfrm>
          <a:prstGeom prst="rect">
            <a:avLst/>
          </a:prstGeom>
        </p:spPr>
        <p:txBody>
          <a:bodyPr anchor="t"/>
          <a:lstStyle>
            <a:lvl1pPr algn="r">
              <a:defRPr sz="1000" b="1" i="0">
                <a:solidFill>
                  <a:schemeClr val="accent3">
                    <a:lumOff val="44000"/>
                  </a:schemeClr>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05744933"/>
      </p:ext>
    </p:extLst>
  </p:cSld>
  <p:clrMapOvr>
    <a:masterClrMapping/>
  </p:clrMapOvr>
  <p:transition spd="med"/>
</p:sldLayout>
</file>

<file path=ppt/slideLayouts/slideLayout946.xml><?xml version="1.0" encoding="utf-8"?>
<p:sldLayout xmlns:a="http://schemas.openxmlformats.org/drawingml/2006/main" xmlns:r="http://schemas.openxmlformats.org/officeDocument/2006/relationships" xmlns:p="http://schemas.openxmlformats.org/presentationml/2006/main" showMasterSp="0" type="tx">
  <p:cSld name="9_Title and Content">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1367" name="Group 2"/>
          <p:cNvGrpSpPr/>
          <p:nvPr/>
        </p:nvGrpSpPr>
        <p:grpSpPr>
          <a:xfrm>
            <a:off x="-1" y="-1"/>
            <a:ext cx="9145589" cy="6856415"/>
            <a:chOff x="0" y="0"/>
            <a:chExt cx="9145587" cy="6856413"/>
          </a:xfrm>
        </p:grpSpPr>
        <p:sp>
          <p:nvSpPr>
            <p:cNvPr id="1326"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27"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28"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29"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30"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31"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32" name="Freeform 9"/>
            <p:cNvSpPr/>
            <p:nvPr/>
          </p:nvSpPr>
          <p:spPr>
            <a:xfrm>
              <a:off x="5745162" y="6056313"/>
              <a:ext cx="3395663"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33"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34"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35" name="Freeform 12"/>
            <p:cNvSpPr/>
            <p:nvPr/>
          </p:nvSpPr>
          <p:spPr>
            <a:xfrm>
              <a:off x="6911975" y="6142038"/>
              <a:ext cx="2228850"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36" name="Freeform 13"/>
            <p:cNvSpPr/>
            <p:nvPr/>
          </p:nvSpPr>
          <p:spPr>
            <a:xfrm>
              <a:off x="7985125" y="5002213"/>
              <a:ext cx="1155700"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37"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38" name="Freeform 15"/>
            <p:cNvSpPr/>
            <p:nvPr/>
          </p:nvSpPr>
          <p:spPr>
            <a:xfrm>
              <a:off x="7985125" y="4840287"/>
              <a:ext cx="1155700"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39"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40"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41" name="Freeform 18"/>
            <p:cNvSpPr/>
            <p:nvPr/>
          </p:nvSpPr>
          <p:spPr>
            <a:xfrm>
              <a:off x="8628062" y="4289425"/>
              <a:ext cx="512763" cy="4746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42" name="Freeform 19"/>
            <p:cNvSpPr/>
            <p:nvPr/>
          </p:nvSpPr>
          <p:spPr>
            <a:xfrm>
              <a:off x="8694737" y="4108450"/>
              <a:ext cx="446088" cy="5318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43" name="Freeform 20"/>
            <p:cNvSpPr/>
            <p:nvPr/>
          </p:nvSpPr>
          <p:spPr>
            <a:xfrm>
              <a:off x="3895725" y="0"/>
              <a:ext cx="4951413"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346" name="Freeform 21"/>
            <p:cNvGrpSpPr/>
            <p:nvPr/>
          </p:nvGrpSpPr>
          <p:grpSpPr>
            <a:xfrm>
              <a:off x="8931274" y="4022725"/>
              <a:ext cx="209551" cy="209551"/>
              <a:chOff x="0" y="0"/>
              <a:chExt cx="209550" cy="209550"/>
            </a:xfrm>
          </p:grpSpPr>
          <p:sp>
            <p:nvSpPr>
              <p:cNvPr id="1344" name="Line"/>
              <p:cNvSpPr/>
              <p:nvPr/>
            </p:nvSpPr>
            <p:spPr>
              <a:xfrm flipH="1" flipV="1">
                <a:off x="-1" y="0"/>
                <a:ext cx="209551" cy="209551"/>
              </a:xfrm>
              <a:prstGeom prst="line">
                <a:avLst/>
              </a:prstGeom>
              <a:noFill/>
              <a:ln w="12700" cap="flat">
                <a:noFill/>
                <a:miter lim="400000"/>
              </a:ln>
              <a:effectLst/>
            </p:spPr>
            <p:txBody>
              <a:bodyPr wrap="square" lIns="45719" tIns="45719" rIns="45719" bIns="45719" numCol="1" anchor="t">
                <a:noAutofit/>
              </a:bodyPr>
              <a:lstStyle/>
              <a:p>
                <a:endParaRPr b="1" i="0" dirty="0">
                  <a:latin typeface="Arial" panose="020B0604020202020204" pitchFamily="34" charset="0"/>
                </a:endParaRPr>
              </a:p>
            </p:txBody>
          </p:sp>
          <p:sp>
            <p:nvSpPr>
              <p:cNvPr id="1345" name="Line"/>
              <p:cNvSpPr/>
              <p:nvPr/>
            </p:nvSpPr>
            <p:spPr>
              <a:xfrm>
                <a:off x="-1" y="0"/>
                <a:ext cx="209551" cy="209551"/>
              </a:xfrm>
              <a:prstGeom prst="line">
                <a:avLst/>
              </a:prstGeom>
              <a:noFill/>
              <a:ln w="12700" cap="flat">
                <a:noFill/>
                <a:miter lim="400000"/>
              </a:ln>
              <a:effectLst/>
            </p:spPr>
            <p:txBody>
              <a:bodyPr wrap="square" lIns="45719" tIns="45719" rIns="45719" bIns="45719" numCol="1" anchor="t">
                <a:noAutofit/>
              </a:bodyPr>
              <a:lstStyle/>
              <a:p>
                <a:endParaRPr b="1" i="0" dirty="0">
                  <a:latin typeface="Arial" panose="020B0604020202020204" pitchFamily="34" charset="0"/>
                </a:endParaRPr>
              </a:p>
            </p:txBody>
          </p:sp>
        </p:grpSp>
        <p:sp>
          <p:nvSpPr>
            <p:cNvPr id="1347" name="Freeform 22"/>
            <p:cNvSpPr/>
            <p:nvPr/>
          </p:nvSpPr>
          <p:spPr>
            <a:xfrm>
              <a:off x="4940300" y="0"/>
              <a:ext cx="3990975"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48" name="Freeform 23"/>
            <p:cNvSpPr/>
            <p:nvPr/>
          </p:nvSpPr>
          <p:spPr>
            <a:xfrm>
              <a:off x="5537200" y="0"/>
              <a:ext cx="3489325"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49" name="Freeform 24"/>
            <p:cNvSpPr/>
            <p:nvPr/>
          </p:nvSpPr>
          <p:spPr>
            <a:xfrm>
              <a:off x="9007475" y="3927475"/>
              <a:ext cx="133350"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50" name="Freeform 25"/>
            <p:cNvSpPr/>
            <p:nvPr/>
          </p:nvSpPr>
          <p:spPr>
            <a:xfrm>
              <a:off x="8894762" y="1349375"/>
              <a:ext cx="246063"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51" name="Freeform 26"/>
            <p:cNvSpPr/>
            <p:nvPr/>
          </p:nvSpPr>
          <p:spPr>
            <a:xfrm>
              <a:off x="8107362" y="-1"/>
              <a:ext cx="909638" cy="16541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52" name="Freeform 27"/>
            <p:cNvSpPr/>
            <p:nvPr/>
          </p:nvSpPr>
          <p:spPr>
            <a:xfrm>
              <a:off x="8589962" y="-1"/>
              <a:ext cx="541338"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53" name="Freeform 28"/>
            <p:cNvSpPr/>
            <p:nvPr/>
          </p:nvSpPr>
          <p:spPr>
            <a:xfrm>
              <a:off x="9045575" y="1036637"/>
              <a:ext cx="95250"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54"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55"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56"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57" name="Freeform 32"/>
            <p:cNvSpPr/>
            <p:nvPr/>
          </p:nvSpPr>
          <p:spPr>
            <a:xfrm>
              <a:off x="3175" y="5043487"/>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58" name="Freeform 33"/>
            <p:cNvSpPr/>
            <p:nvPr/>
          </p:nvSpPr>
          <p:spPr>
            <a:xfrm>
              <a:off x="2058987" y="-1"/>
              <a:ext cx="7075488"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59" name="Freeform 34"/>
            <p:cNvSpPr/>
            <p:nvPr/>
          </p:nvSpPr>
          <p:spPr>
            <a:xfrm>
              <a:off x="5272087" y="-1"/>
              <a:ext cx="3862388"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60"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61"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62" name="Freeform 37"/>
            <p:cNvSpPr/>
            <p:nvPr/>
          </p:nvSpPr>
          <p:spPr>
            <a:xfrm>
              <a:off x="7451725" y="0"/>
              <a:ext cx="1682750"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63" name="Freeform 38"/>
            <p:cNvSpPr/>
            <p:nvPr/>
          </p:nvSpPr>
          <p:spPr>
            <a:xfrm>
              <a:off x="7907337" y="0"/>
              <a:ext cx="1227138"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366" name="Group 39"/>
            <p:cNvGrpSpPr/>
            <p:nvPr/>
          </p:nvGrpSpPr>
          <p:grpSpPr>
            <a:xfrm>
              <a:off x="-1" y="2590800"/>
              <a:ext cx="9140826" cy="2949576"/>
              <a:chOff x="0" y="0"/>
              <a:chExt cx="9140825" cy="2949575"/>
            </a:xfrm>
          </p:grpSpPr>
          <p:sp>
            <p:nvSpPr>
              <p:cNvPr id="1364"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65" name="Freeform 41"/>
              <p:cNvSpPr/>
              <p:nvPr/>
            </p:nvSpPr>
            <p:spPr>
              <a:xfrm>
                <a:off x="5788025" y="1846262"/>
                <a:ext cx="3352800"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368" name="Title Text"/>
          <p:cNvSpPr txBox="1">
            <a:spLocks noGrp="1"/>
          </p:cNvSpPr>
          <p:nvPr>
            <p:ph type="title"/>
          </p:nvPr>
        </p:nvSpPr>
        <p:spPr>
          <a:xfrm>
            <a:off x="457200" y="277813"/>
            <a:ext cx="8229600" cy="1143001"/>
          </a:xfrm>
          <a:prstGeom prst="rect">
            <a:avLst/>
          </a:prstGeom>
        </p:spPr>
        <p:txBody>
          <a:bodyPr anchor="ctr"/>
          <a:lstStyle>
            <a:lvl1pPr algn="ct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369" name="Body Level One…"/>
          <p:cNvSpPr txBox="1">
            <a:spLocks noGrp="1"/>
          </p:cNvSpPr>
          <p:nvPr>
            <p:ph type="body" idx="1"/>
          </p:nvPr>
        </p:nvSpPr>
        <p:spPr>
          <a:xfrm>
            <a:off x="457200" y="1600200"/>
            <a:ext cx="8229600" cy="4530725"/>
          </a:xfrm>
          <a:prstGeom prst="rect">
            <a:avLst/>
          </a:prstGeom>
        </p:spPr>
        <p:txBody>
          <a:bodyPr>
            <a:normAutofit/>
          </a:bodyPr>
          <a:lstStyle>
            <a:lvl1pPr>
              <a:buSzPct val="90000"/>
              <a:buBlip>
                <a:blip r:embed="rId2"/>
              </a:buBlip>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2pPr>
            <a:lvl3pPr>
              <a:buSzPct val="90000"/>
              <a:buBlip>
                <a:blip r:embed="rId3"/>
              </a:buBlip>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4pPr>
            <a:lvl5pPr>
              <a:buSzPct val="90000"/>
              <a:buBlip>
                <a:blip r:embed="rId4"/>
              </a:buBlip>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70" name="Slide Number"/>
          <p:cNvSpPr txBox="1">
            <a:spLocks noGrp="1"/>
          </p:cNvSpPr>
          <p:nvPr>
            <p:ph type="sldNum" sz="quarter" idx="2"/>
          </p:nvPr>
        </p:nvSpPr>
        <p:spPr>
          <a:xfrm>
            <a:off x="8406918" y="6423839"/>
            <a:ext cx="279883" cy="276999"/>
          </a:xfrm>
          <a:prstGeom prst="rect">
            <a:avLst/>
          </a:prstGeom>
        </p:spPr>
        <p:txBody>
          <a:bodyPr/>
          <a:lstStyle>
            <a:lvl1pPr algn="r">
              <a:defRPr sz="1200" b="1" i="0">
                <a:solidFill>
                  <a:schemeClr val="accent3">
                    <a:lumOff val="44000"/>
                  </a:schemeClr>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31033587"/>
      </p:ext>
    </p:extLst>
  </p:cSld>
  <p:clrMapOvr>
    <a:masterClrMapping/>
  </p:clrMapOvr>
  <p:transition spd="med"/>
</p:sldLayout>
</file>

<file path=ppt/slideLayouts/slideLayout947.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377"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37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7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24529958"/>
      </p:ext>
    </p:extLst>
  </p:cSld>
  <p:clrMapOvr>
    <a:masterClrMapping/>
  </p:clrMapOvr>
  <p:transition spd="med"/>
</p:sldLayout>
</file>

<file path=ppt/slideLayouts/slideLayout948.xml><?xml version="1.0" encoding="utf-8"?>
<p:sldLayout xmlns:a="http://schemas.openxmlformats.org/drawingml/2006/main" xmlns:r="http://schemas.openxmlformats.org/officeDocument/2006/relationships" xmlns:p="http://schemas.openxmlformats.org/presentationml/2006/main" showMasterSp="0" type="tx">
  <p:cSld name="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395"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39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9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70039946"/>
      </p:ext>
    </p:extLst>
  </p:cSld>
  <p:clrMapOvr>
    <a:masterClrMapping/>
  </p:clrMapOvr>
  <p:transition spd="med"/>
</p:sldLayout>
</file>

<file path=ppt/slideLayouts/slideLayout949.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40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0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0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99009792"/>
      </p:ext>
    </p:extLst>
  </p:cSld>
  <p:clrMapOvr>
    <a:masterClrMapping/>
  </p:clrMapOvr>
  <p:transition spd="med"/>
</p:sldLayout>
</file>

<file path=ppt/slideLayouts/slideLayout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2E8FFC74-C508-0941-AA10-752B4A7F4371}"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2389979465"/>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showMasterSp="0" type="tx">
  <p:cSld name="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41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1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1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41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05262530"/>
      </p:ext>
    </p:extLst>
  </p:cSld>
  <p:clrMapOvr>
    <a:masterClrMapping/>
  </p:clrMapOvr>
  <p:transition spd="med"/>
</p:sldLayout>
</file>

<file path=ppt/slideLayouts/slideLayout951.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42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68915312"/>
      </p:ext>
    </p:extLst>
  </p:cSld>
  <p:clrMapOvr>
    <a:masterClrMapping/>
  </p:clrMapOvr>
  <p:transition spd="med"/>
</p:sldLayout>
</file>

<file path=ppt/slideLayouts/slideLayout952.xml><?xml version="1.0" encoding="utf-8"?>
<p:sldLayout xmlns:a="http://schemas.openxmlformats.org/drawingml/2006/main" xmlns:r="http://schemas.openxmlformats.org/officeDocument/2006/relationships" xmlns:p="http://schemas.openxmlformats.org/presentationml/2006/main" showMasterSp="0" type="tx">
  <p:cSld name="11_Blank">
    <p:bg>
      <p:bgPr>
        <a:solidFill>
          <a:schemeClr val="accent3">
            <a:lumOff val="44000"/>
          </a:schemeClr>
        </a:solidFill>
        <a:effectLst/>
      </p:bgPr>
    </p:bg>
    <p:spTree>
      <p:nvGrpSpPr>
        <p:cNvPr id="1" name=""/>
        <p:cNvGrpSpPr/>
        <p:nvPr/>
      </p:nvGrpSpPr>
      <p:grpSpPr>
        <a:xfrm>
          <a:off x="0" y="0"/>
          <a:ext cx="0" cy="0"/>
          <a:chOff x="0" y="0"/>
          <a:chExt cx="0" cy="0"/>
        </a:xfrm>
      </p:grpSpPr>
      <p:sp>
        <p:nvSpPr>
          <p:cNvPr id="143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97750529"/>
      </p:ext>
    </p:extLst>
  </p:cSld>
  <p:clrMapOvr>
    <a:masterClrMapping/>
  </p:clrMapOvr>
  <p:transition spd="med"/>
</p:sldLayout>
</file>

<file path=ppt/slideLayouts/slideLayout953.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38"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3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4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4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88079850"/>
      </p:ext>
    </p:extLst>
  </p:cSld>
  <p:clrMapOvr>
    <a:masterClrMapping/>
  </p:clrMapOvr>
  <p:transition spd="med"/>
</p:sldLayout>
</file>

<file path=ppt/slideLayouts/slideLayout954.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4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45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09199772"/>
      </p:ext>
    </p:extLst>
  </p:cSld>
  <p:clrMapOvr>
    <a:masterClrMapping/>
  </p:clrMapOvr>
  <p:transition spd="med"/>
</p:sldLayout>
</file>

<file path=ppt/slideLayouts/slideLayout955.xml><?xml version="1.0" encoding="utf-8"?>
<p:sldLayout xmlns:a="http://schemas.openxmlformats.org/drawingml/2006/main" xmlns:r="http://schemas.openxmlformats.org/officeDocument/2006/relationships" xmlns:p="http://schemas.openxmlformats.org/presentationml/2006/main" showMasterSp="0" type="tx">
  <p:cSld name="14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480" name="Group 2"/>
          <p:cNvGrpSpPr/>
          <p:nvPr/>
        </p:nvGrpSpPr>
        <p:grpSpPr>
          <a:xfrm>
            <a:off x="-1" y="-1"/>
            <a:ext cx="9144001" cy="6858001"/>
            <a:chOff x="0" y="0"/>
            <a:chExt cx="9143999" cy="6858000"/>
          </a:xfrm>
        </p:grpSpPr>
        <p:grpSp>
          <p:nvGrpSpPr>
            <p:cNvPr id="1476" name="Group 3"/>
            <p:cNvGrpSpPr/>
            <p:nvPr/>
          </p:nvGrpSpPr>
          <p:grpSpPr>
            <a:xfrm>
              <a:off x="0" y="0"/>
              <a:ext cx="8839200" cy="6858000"/>
              <a:chOff x="0" y="0"/>
              <a:chExt cx="8839200" cy="6858000"/>
            </a:xfrm>
          </p:grpSpPr>
          <p:grpSp>
            <p:nvGrpSpPr>
              <p:cNvPr id="1463" name="Group 4"/>
              <p:cNvGrpSpPr/>
              <p:nvPr/>
            </p:nvGrpSpPr>
            <p:grpSpPr>
              <a:xfrm>
                <a:off x="0" y="-1"/>
                <a:ext cx="5105400" cy="4876801"/>
                <a:chOff x="0" y="0"/>
                <a:chExt cx="5105400" cy="4876800"/>
              </a:xfrm>
            </p:grpSpPr>
            <p:sp>
              <p:nvSpPr>
                <p:cNvPr id="1458" name="Oval 5"/>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59" name="Oval 6"/>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0" name="Oval 7"/>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1" name="Oval 8"/>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2" name="Oval 9"/>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469" name="Group 10"/>
              <p:cNvGrpSpPr/>
              <p:nvPr/>
            </p:nvGrpSpPr>
            <p:grpSpPr>
              <a:xfrm>
                <a:off x="3200400" y="3200399"/>
                <a:ext cx="3886200" cy="3657601"/>
                <a:chOff x="0" y="0"/>
                <a:chExt cx="3886200" cy="3657600"/>
              </a:xfrm>
            </p:grpSpPr>
            <p:sp>
              <p:nvSpPr>
                <p:cNvPr id="1464" name="Oval 11"/>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5" name="Oval 12"/>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6" name="Oval 13"/>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7"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8" name="Oval 15"/>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475" name="Group 16"/>
              <p:cNvGrpSpPr/>
              <p:nvPr/>
            </p:nvGrpSpPr>
            <p:grpSpPr>
              <a:xfrm>
                <a:off x="4495800" y="152399"/>
                <a:ext cx="4343400" cy="4114801"/>
                <a:chOff x="0" y="0"/>
                <a:chExt cx="4343400" cy="4114800"/>
              </a:xfrm>
            </p:grpSpPr>
            <p:sp>
              <p:nvSpPr>
                <p:cNvPr id="1470" name="Oval 17"/>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71" name="Oval 18"/>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72" name="Oval 19"/>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73" name="Oval 20"/>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74"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477"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b="1" i="0" dirty="0">
                <a:latin typeface="Arial" panose="020B0604020202020204" pitchFamily="34" charset="0"/>
              </a:endParaRPr>
            </a:p>
          </p:txBody>
        </p:sp>
        <p:sp>
          <p:nvSpPr>
            <p:cNvPr id="1478"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b="1" i="0" dirty="0">
                <a:latin typeface="Arial" panose="020B0604020202020204" pitchFamily="34" charset="0"/>
              </a:endParaRPr>
            </a:p>
          </p:txBody>
        </p:sp>
        <p:sp>
          <p:nvSpPr>
            <p:cNvPr id="1479"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5719" tIns="45719" rIns="45719" bIns="45719" numCol="1" anchor="t">
              <a:noAutofit/>
            </a:bodyPr>
            <a:lstStyle/>
            <a:p>
              <a:endParaRPr b="1" i="0" dirty="0">
                <a:latin typeface="Arial" panose="020B0604020202020204" pitchFamily="34" charset="0"/>
              </a:endParaRPr>
            </a:p>
          </p:txBody>
        </p:sp>
      </p:grpSp>
      <p:sp>
        <p:nvSpPr>
          <p:cNvPr id="1481" name="Title Text"/>
          <p:cNvSpPr txBox="1">
            <a:spLocks noGrp="1"/>
          </p:cNvSpPr>
          <p:nvPr>
            <p:ph type="title"/>
          </p:nvPr>
        </p:nvSpPr>
        <p:spPr>
          <a:xfrm>
            <a:off x="685800" y="22860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4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EAEAEA"/>
                </a:solidFill>
              </a:defRPr>
            </a:lvl1pPr>
            <a:lvl2pPr algn="ctr">
              <a:buSzPct val="110000"/>
              <a:buChar char="•"/>
              <a:defRPr>
                <a:solidFill>
                  <a:srgbClr val="EAEAEA"/>
                </a:solidFill>
              </a:defRPr>
            </a:lvl2pPr>
            <a:lvl3pPr algn="ctr">
              <a:buSzPct val="110000"/>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4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03876215"/>
      </p:ext>
    </p:extLst>
  </p:cSld>
  <p:clrMapOvr>
    <a:masterClrMapping/>
  </p:clrMapOvr>
  <p:transition spd="med"/>
</p:sldLayout>
</file>

<file path=ppt/slideLayouts/slideLayout956.xml><?xml version="1.0" encoding="utf-8"?>
<p:sldLayout xmlns:a="http://schemas.openxmlformats.org/drawingml/2006/main" xmlns:r="http://schemas.openxmlformats.org/officeDocument/2006/relationships" xmlns:p="http://schemas.openxmlformats.org/presentationml/2006/main" showMasterSp="0" type="tx">
  <p:cSld name="10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08" name="Group 2"/>
          <p:cNvGrpSpPr/>
          <p:nvPr/>
        </p:nvGrpSpPr>
        <p:grpSpPr>
          <a:xfrm>
            <a:off x="0" y="0"/>
            <a:ext cx="8839200" cy="6858000"/>
            <a:chOff x="0" y="0"/>
            <a:chExt cx="8839200" cy="6858000"/>
          </a:xfrm>
        </p:grpSpPr>
        <p:grpSp>
          <p:nvGrpSpPr>
            <p:cNvPr id="1495" name="Group 3"/>
            <p:cNvGrpSpPr/>
            <p:nvPr/>
          </p:nvGrpSpPr>
          <p:grpSpPr>
            <a:xfrm>
              <a:off x="0" y="-1"/>
              <a:ext cx="5105400" cy="4876801"/>
              <a:chOff x="0" y="0"/>
              <a:chExt cx="5105400" cy="4876800"/>
            </a:xfrm>
          </p:grpSpPr>
          <p:sp>
            <p:nvSpPr>
              <p:cNvPr id="149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1"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2"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3"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4"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01" name="Group 9"/>
            <p:cNvGrpSpPr/>
            <p:nvPr/>
          </p:nvGrpSpPr>
          <p:grpSpPr>
            <a:xfrm>
              <a:off x="3200400" y="3200399"/>
              <a:ext cx="3886200" cy="3657601"/>
              <a:chOff x="0" y="0"/>
              <a:chExt cx="3886200" cy="3657600"/>
            </a:xfrm>
          </p:grpSpPr>
          <p:sp>
            <p:nvSpPr>
              <p:cNvPr id="149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7"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8"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00"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07" name="Group 15"/>
            <p:cNvGrpSpPr/>
            <p:nvPr/>
          </p:nvGrpSpPr>
          <p:grpSpPr>
            <a:xfrm>
              <a:off x="4495800" y="152399"/>
              <a:ext cx="4343400" cy="4114801"/>
              <a:chOff x="0" y="0"/>
              <a:chExt cx="4343400" cy="4114800"/>
            </a:xfrm>
          </p:grpSpPr>
          <p:sp>
            <p:nvSpPr>
              <p:cNvPr id="150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03"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04"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05"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0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509"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510" name="Body Level One…"/>
          <p:cNvSpPr txBox="1">
            <a:spLocks noGrp="1"/>
          </p:cNvSpPr>
          <p:nvPr>
            <p:ph type="body" idx="1"/>
          </p:nvPr>
        </p:nvSpPr>
        <p:spPr>
          <a:xfrm>
            <a:off x="685800" y="1981200"/>
            <a:ext cx="7772400" cy="4114800"/>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1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3701639"/>
      </p:ext>
    </p:extLst>
  </p:cSld>
  <p:clrMapOvr>
    <a:masterClrMapping/>
  </p:clrMapOvr>
  <p:transition spd="med"/>
</p:sldLayout>
</file>

<file path=ppt/slideLayouts/slideLayout957.xml><?xml version="1.0" encoding="utf-8"?>
<p:sldLayout xmlns:a="http://schemas.openxmlformats.org/drawingml/2006/main" xmlns:r="http://schemas.openxmlformats.org/officeDocument/2006/relationships" xmlns:p="http://schemas.openxmlformats.org/presentationml/2006/main" showMasterSp="0" type="tx">
  <p:cSld name="5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36" name="Group 2"/>
          <p:cNvGrpSpPr/>
          <p:nvPr/>
        </p:nvGrpSpPr>
        <p:grpSpPr>
          <a:xfrm>
            <a:off x="0" y="0"/>
            <a:ext cx="8839200" cy="6858000"/>
            <a:chOff x="0" y="0"/>
            <a:chExt cx="8839200" cy="6858000"/>
          </a:xfrm>
        </p:grpSpPr>
        <p:grpSp>
          <p:nvGrpSpPr>
            <p:cNvPr id="1523" name="Group 3"/>
            <p:cNvGrpSpPr/>
            <p:nvPr/>
          </p:nvGrpSpPr>
          <p:grpSpPr>
            <a:xfrm>
              <a:off x="0" y="-1"/>
              <a:ext cx="5105400" cy="4876801"/>
              <a:chOff x="0" y="0"/>
              <a:chExt cx="5105400" cy="4876800"/>
            </a:xfrm>
          </p:grpSpPr>
          <p:sp>
            <p:nvSpPr>
              <p:cNvPr id="1518"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19"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0"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1"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2"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29" name="Group 9"/>
            <p:cNvGrpSpPr/>
            <p:nvPr/>
          </p:nvGrpSpPr>
          <p:grpSpPr>
            <a:xfrm>
              <a:off x="3200400" y="3200399"/>
              <a:ext cx="3886200" cy="3657601"/>
              <a:chOff x="0" y="0"/>
              <a:chExt cx="3886200" cy="3657600"/>
            </a:xfrm>
          </p:grpSpPr>
          <p:sp>
            <p:nvSpPr>
              <p:cNvPr id="1524"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5"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6"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8"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35" name="Group 15"/>
            <p:cNvGrpSpPr/>
            <p:nvPr/>
          </p:nvGrpSpPr>
          <p:grpSpPr>
            <a:xfrm>
              <a:off x="4495800" y="152399"/>
              <a:ext cx="4343400" cy="4114801"/>
              <a:chOff x="0" y="0"/>
              <a:chExt cx="4343400" cy="4114800"/>
            </a:xfrm>
          </p:grpSpPr>
          <p:sp>
            <p:nvSpPr>
              <p:cNvPr id="1530"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31"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32"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33"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3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53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defRPr>
            </a:lvl1pPr>
          </a:lstStyle>
          <a:p>
            <a:r>
              <a:t>Title Text</a:t>
            </a:r>
          </a:p>
        </p:txBody>
      </p:sp>
      <p:sp>
        <p:nvSpPr>
          <p:cNvPr id="15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3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88724243"/>
      </p:ext>
    </p:extLst>
  </p:cSld>
  <p:clrMapOvr>
    <a:masterClrMapping/>
  </p:clrMapOvr>
  <p:transition spd="med"/>
</p:sldLayout>
</file>

<file path=ppt/slideLayouts/slideLayout958.xml><?xml version="1.0" encoding="utf-8"?>
<p:sldLayout xmlns:a="http://schemas.openxmlformats.org/drawingml/2006/main" xmlns:r="http://schemas.openxmlformats.org/officeDocument/2006/relationships" xmlns:p="http://schemas.openxmlformats.org/presentationml/2006/main" showMasterSp="0" type="tx">
  <p:cSld name="6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64" name="Group 2"/>
          <p:cNvGrpSpPr/>
          <p:nvPr/>
        </p:nvGrpSpPr>
        <p:grpSpPr>
          <a:xfrm>
            <a:off x="0" y="0"/>
            <a:ext cx="8839200" cy="6858000"/>
            <a:chOff x="0" y="0"/>
            <a:chExt cx="8839200" cy="6858000"/>
          </a:xfrm>
        </p:grpSpPr>
        <p:grpSp>
          <p:nvGrpSpPr>
            <p:cNvPr id="1551" name="Group 3"/>
            <p:cNvGrpSpPr/>
            <p:nvPr/>
          </p:nvGrpSpPr>
          <p:grpSpPr>
            <a:xfrm>
              <a:off x="0" y="-1"/>
              <a:ext cx="5105400" cy="4876801"/>
              <a:chOff x="0" y="0"/>
              <a:chExt cx="5105400" cy="4876800"/>
            </a:xfrm>
          </p:grpSpPr>
          <p:sp>
            <p:nvSpPr>
              <p:cNvPr id="154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47"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48"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49"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0"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57" name="Group 9"/>
            <p:cNvGrpSpPr/>
            <p:nvPr/>
          </p:nvGrpSpPr>
          <p:grpSpPr>
            <a:xfrm>
              <a:off x="3200400" y="3200399"/>
              <a:ext cx="3886200" cy="3657601"/>
              <a:chOff x="0" y="0"/>
              <a:chExt cx="3886200" cy="3657600"/>
            </a:xfrm>
          </p:grpSpPr>
          <p:sp>
            <p:nvSpPr>
              <p:cNvPr id="155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3"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4"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6"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63" name="Group 15"/>
            <p:cNvGrpSpPr/>
            <p:nvPr/>
          </p:nvGrpSpPr>
          <p:grpSpPr>
            <a:xfrm>
              <a:off x="4495800" y="152399"/>
              <a:ext cx="4343400" cy="4114801"/>
              <a:chOff x="0" y="0"/>
              <a:chExt cx="4343400" cy="4114800"/>
            </a:xfrm>
          </p:grpSpPr>
          <p:sp>
            <p:nvSpPr>
              <p:cNvPr id="155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9"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60"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61"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6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565"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56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buChar char="•"/>
              <a:defRPr sz="2800">
                <a:solidFill>
                  <a:srgbClr val="EAEAEA"/>
                </a:solidFill>
              </a:defRPr>
            </a:lvl1pPr>
            <a:lvl2pPr marL="790575" indent="-333375">
              <a:spcBef>
                <a:spcPts val="600"/>
              </a:spcBef>
              <a:buClr>
                <a:srgbClr val="99CCFF"/>
              </a:buClr>
              <a:buSzPct val="110000"/>
              <a:buChar char="•"/>
              <a:defRPr sz="2800">
                <a:solidFill>
                  <a:srgbClr val="EAEAEA"/>
                </a:solidFill>
              </a:defRPr>
            </a:lvl2pPr>
            <a:lvl3pPr marL="1234439" indent="-320039">
              <a:spcBef>
                <a:spcPts val="600"/>
              </a:spcBef>
              <a:buClr>
                <a:srgbClr val="99CCFF"/>
              </a:buClr>
              <a:buSzPct val="110000"/>
              <a:defRPr sz="2800">
                <a:solidFill>
                  <a:srgbClr val="EAEAEA"/>
                </a:solidFill>
              </a:defRPr>
            </a:lvl3pPr>
            <a:lvl4pPr marL="1727200" indent="-355600">
              <a:spcBef>
                <a:spcPts val="600"/>
              </a:spcBef>
              <a:buClr>
                <a:srgbClr val="99CCFF"/>
              </a:buClr>
              <a:buChar char="–"/>
              <a:defRPr sz="2800">
                <a:solidFill>
                  <a:srgbClr val="EAEAEA"/>
                </a:solidFill>
              </a:defRPr>
            </a:lvl4pPr>
            <a:lvl5pPr marL="2184400" indent="-355600">
              <a:spcBef>
                <a:spcPts val="600"/>
              </a:spcBef>
              <a:buClr>
                <a:srgbClr val="99CCFF"/>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6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42402457"/>
      </p:ext>
    </p:extLst>
  </p:cSld>
  <p:clrMapOvr>
    <a:masterClrMapping/>
  </p:clrMapOvr>
  <p:transition spd="med"/>
</p:sldLayout>
</file>

<file path=ppt/slideLayouts/slideLayout959.xml><?xml version="1.0" encoding="utf-8"?>
<p:sldLayout xmlns:a="http://schemas.openxmlformats.org/drawingml/2006/main" xmlns:r="http://schemas.openxmlformats.org/officeDocument/2006/relationships" xmlns:p="http://schemas.openxmlformats.org/presentationml/2006/main" showMasterSp="0" type="tx">
  <p:cSld name="5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92" name="Group 2"/>
          <p:cNvGrpSpPr/>
          <p:nvPr/>
        </p:nvGrpSpPr>
        <p:grpSpPr>
          <a:xfrm>
            <a:off x="0" y="0"/>
            <a:ext cx="8839200" cy="6858000"/>
            <a:chOff x="0" y="0"/>
            <a:chExt cx="8839200" cy="6858000"/>
          </a:xfrm>
        </p:grpSpPr>
        <p:grpSp>
          <p:nvGrpSpPr>
            <p:cNvPr id="1579" name="Group 3"/>
            <p:cNvGrpSpPr/>
            <p:nvPr/>
          </p:nvGrpSpPr>
          <p:grpSpPr>
            <a:xfrm>
              <a:off x="0" y="-1"/>
              <a:ext cx="5105400" cy="4876801"/>
              <a:chOff x="0" y="0"/>
              <a:chExt cx="5105400" cy="4876800"/>
            </a:xfrm>
          </p:grpSpPr>
          <p:sp>
            <p:nvSpPr>
              <p:cNvPr id="1574"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75"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76"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77"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78"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85" name="Group 9"/>
            <p:cNvGrpSpPr/>
            <p:nvPr/>
          </p:nvGrpSpPr>
          <p:grpSpPr>
            <a:xfrm>
              <a:off x="3200400" y="3200399"/>
              <a:ext cx="3886200" cy="3657601"/>
              <a:chOff x="0" y="0"/>
              <a:chExt cx="3886200" cy="3657600"/>
            </a:xfrm>
          </p:grpSpPr>
          <p:sp>
            <p:nvSpPr>
              <p:cNvPr id="1580"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1"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2"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4"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91" name="Group 15"/>
            <p:cNvGrpSpPr/>
            <p:nvPr/>
          </p:nvGrpSpPr>
          <p:grpSpPr>
            <a:xfrm>
              <a:off x="4495800" y="152399"/>
              <a:ext cx="4343400" cy="4114801"/>
              <a:chOff x="0" y="0"/>
              <a:chExt cx="4343400" cy="4114800"/>
            </a:xfrm>
          </p:grpSpPr>
          <p:sp>
            <p:nvSpPr>
              <p:cNvPr id="1586"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7"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8"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9"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9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593"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defRPr>
            </a:lvl1pPr>
          </a:lstStyle>
          <a:p>
            <a:r>
              <a:t>Title Text</a:t>
            </a:r>
          </a:p>
        </p:txBody>
      </p:sp>
      <p:sp>
        <p:nvSpPr>
          <p:cNvPr id="15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9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EAEAEA"/>
                </a:solidFill>
              </a:defRPr>
            </a:pPr>
            <a:endParaRPr/>
          </a:p>
        </p:txBody>
      </p:sp>
      <p:sp>
        <p:nvSpPr>
          <p:cNvPr id="159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98883010"/>
      </p:ext>
    </p:extLst>
  </p:cSld>
  <p:clrMapOvr>
    <a:masterClrMapping/>
  </p:clrMapOvr>
  <p:transition spd="med"/>
</p:sldLayout>
</file>

<file path=ppt/slideLayouts/slideLayout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58844CDF-18AD-2347-9498-4DACA8E5AEBE}" type="slidenum">
              <a:rPr lang="en-US" smtClean="0"/>
              <a:pPr/>
              <a:t>‹#›</a:t>
            </a:fld>
            <a:endParaRPr lang="en-US" dirty="0"/>
          </a:p>
        </p:txBody>
      </p:sp>
    </p:spTree>
    <p:extLst>
      <p:ext uri="{BB962C8B-B14F-4D97-AF65-F5344CB8AC3E}">
        <p14:creationId xmlns:p14="http://schemas.microsoft.com/office/powerpoint/2010/main" val="4213475257"/>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showMasterSp="0" type="tx">
  <p:cSld name="6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21" name="Group 2"/>
          <p:cNvGrpSpPr/>
          <p:nvPr/>
        </p:nvGrpSpPr>
        <p:grpSpPr>
          <a:xfrm>
            <a:off x="0" y="0"/>
            <a:ext cx="8839200" cy="6858000"/>
            <a:chOff x="0" y="0"/>
            <a:chExt cx="8839200" cy="6858000"/>
          </a:xfrm>
        </p:grpSpPr>
        <p:grpSp>
          <p:nvGrpSpPr>
            <p:cNvPr id="1608" name="Group 3"/>
            <p:cNvGrpSpPr/>
            <p:nvPr/>
          </p:nvGrpSpPr>
          <p:grpSpPr>
            <a:xfrm>
              <a:off x="0" y="-1"/>
              <a:ext cx="5105400" cy="4876801"/>
              <a:chOff x="0" y="0"/>
              <a:chExt cx="5105400" cy="4876800"/>
            </a:xfrm>
          </p:grpSpPr>
          <p:sp>
            <p:nvSpPr>
              <p:cNvPr id="1603"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04"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05"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06"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07"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14" name="Group 9"/>
            <p:cNvGrpSpPr/>
            <p:nvPr/>
          </p:nvGrpSpPr>
          <p:grpSpPr>
            <a:xfrm>
              <a:off x="3200400" y="3200399"/>
              <a:ext cx="3886200" cy="3657601"/>
              <a:chOff x="0" y="0"/>
              <a:chExt cx="3886200" cy="3657600"/>
            </a:xfrm>
          </p:grpSpPr>
          <p:sp>
            <p:nvSpPr>
              <p:cNvPr id="1609"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0"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1"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3"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20" name="Group 15"/>
            <p:cNvGrpSpPr/>
            <p:nvPr/>
          </p:nvGrpSpPr>
          <p:grpSpPr>
            <a:xfrm>
              <a:off x="4495800" y="152399"/>
              <a:ext cx="4343400" cy="4114801"/>
              <a:chOff x="0" y="0"/>
              <a:chExt cx="4343400" cy="4114800"/>
            </a:xfrm>
          </p:grpSpPr>
          <p:sp>
            <p:nvSpPr>
              <p:cNvPr id="1615"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6"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7"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8"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62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62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37669162"/>
      </p:ext>
    </p:extLst>
  </p:cSld>
  <p:clrMapOvr>
    <a:masterClrMapping/>
  </p:clrMapOvr>
  <p:transition spd="med"/>
</p:sldLayout>
</file>

<file path=ppt/slideLayouts/slideLayout961.xml><?xml version="1.0" encoding="utf-8"?>
<p:sldLayout xmlns:a="http://schemas.openxmlformats.org/drawingml/2006/main" xmlns:r="http://schemas.openxmlformats.org/officeDocument/2006/relationships" xmlns:p="http://schemas.openxmlformats.org/presentationml/2006/main" showMasterSp="0" type="tx">
  <p:cSld name="12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48" name="Group 2"/>
          <p:cNvGrpSpPr/>
          <p:nvPr/>
        </p:nvGrpSpPr>
        <p:grpSpPr>
          <a:xfrm>
            <a:off x="0" y="0"/>
            <a:ext cx="8839200" cy="6858000"/>
            <a:chOff x="0" y="0"/>
            <a:chExt cx="8839200" cy="6858000"/>
          </a:xfrm>
        </p:grpSpPr>
        <p:grpSp>
          <p:nvGrpSpPr>
            <p:cNvPr id="1635" name="Group 3"/>
            <p:cNvGrpSpPr/>
            <p:nvPr/>
          </p:nvGrpSpPr>
          <p:grpSpPr>
            <a:xfrm>
              <a:off x="0" y="-1"/>
              <a:ext cx="5105400" cy="4876801"/>
              <a:chOff x="0" y="0"/>
              <a:chExt cx="5105400" cy="4876800"/>
            </a:xfrm>
          </p:grpSpPr>
          <p:sp>
            <p:nvSpPr>
              <p:cNvPr id="163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1"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2"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3"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4"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41" name="Group 9"/>
            <p:cNvGrpSpPr/>
            <p:nvPr/>
          </p:nvGrpSpPr>
          <p:grpSpPr>
            <a:xfrm>
              <a:off x="3200400" y="3200399"/>
              <a:ext cx="3886200" cy="3657601"/>
              <a:chOff x="0" y="0"/>
              <a:chExt cx="3886200" cy="3657600"/>
            </a:xfrm>
          </p:grpSpPr>
          <p:sp>
            <p:nvSpPr>
              <p:cNvPr id="163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7"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8"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40"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47" name="Group 15"/>
            <p:cNvGrpSpPr/>
            <p:nvPr/>
          </p:nvGrpSpPr>
          <p:grpSpPr>
            <a:xfrm>
              <a:off x="4495800" y="152399"/>
              <a:ext cx="4343400" cy="4114801"/>
              <a:chOff x="0" y="0"/>
              <a:chExt cx="4343400" cy="4114800"/>
            </a:xfrm>
          </p:grpSpPr>
          <p:sp>
            <p:nvSpPr>
              <p:cNvPr id="164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43"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44"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45"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4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64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61699108"/>
      </p:ext>
    </p:extLst>
  </p:cSld>
  <p:clrMapOvr>
    <a:masterClrMapping/>
  </p:clrMapOvr>
  <p:transition spd="med"/>
</p:sldLayout>
</file>

<file path=ppt/slideLayouts/slideLayout962.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74" name="Group 2"/>
          <p:cNvGrpSpPr/>
          <p:nvPr/>
        </p:nvGrpSpPr>
        <p:grpSpPr>
          <a:xfrm>
            <a:off x="0" y="0"/>
            <a:ext cx="8839200" cy="6858000"/>
            <a:chOff x="0" y="0"/>
            <a:chExt cx="8839200" cy="6858000"/>
          </a:xfrm>
        </p:grpSpPr>
        <p:grpSp>
          <p:nvGrpSpPr>
            <p:cNvPr id="1661" name="Group 3"/>
            <p:cNvGrpSpPr/>
            <p:nvPr/>
          </p:nvGrpSpPr>
          <p:grpSpPr>
            <a:xfrm>
              <a:off x="0" y="-1"/>
              <a:ext cx="5105400" cy="4876801"/>
              <a:chOff x="0" y="0"/>
              <a:chExt cx="5105400" cy="4876800"/>
            </a:xfrm>
          </p:grpSpPr>
          <p:sp>
            <p:nvSpPr>
              <p:cNvPr id="165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57"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58"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59"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0"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67" name="Group 9"/>
            <p:cNvGrpSpPr/>
            <p:nvPr/>
          </p:nvGrpSpPr>
          <p:grpSpPr>
            <a:xfrm>
              <a:off x="3200400" y="3200399"/>
              <a:ext cx="3886200" cy="3657601"/>
              <a:chOff x="0" y="0"/>
              <a:chExt cx="3886200" cy="3657600"/>
            </a:xfrm>
          </p:grpSpPr>
          <p:sp>
            <p:nvSpPr>
              <p:cNvPr id="166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3"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4"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6"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73" name="Group 15"/>
            <p:cNvGrpSpPr/>
            <p:nvPr/>
          </p:nvGrpSpPr>
          <p:grpSpPr>
            <a:xfrm>
              <a:off x="4495800" y="152399"/>
              <a:ext cx="4343400" cy="4114801"/>
              <a:chOff x="0" y="0"/>
              <a:chExt cx="4343400" cy="4114800"/>
            </a:xfrm>
          </p:grpSpPr>
          <p:sp>
            <p:nvSpPr>
              <p:cNvPr id="166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9"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70"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71"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7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675"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defRPr>
            </a:lvl1pPr>
          </a:lstStyle>
          <a:p>
            <a:r>
              <a:t>Title Text</a:t>
            </a:r>
          </a:p>
        </p:txBody>
      </p:sp>
      <p:sp>
        <p:nvSpPr>
          <p:cNvPr id="167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67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EAEAEA"/>
                </a:solidFill>
              </a:defRPr>
            </a:pPr>
            <a:endParaRPr/>
          </a:p>
        </p:txBody>
      </p:sp>
      <p:sp>
        <p:nvSpPr>
          <p:cNvPr id="167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5148853"/>
      </p:ext>
    </p:extLst>
  </p:cSld>
  <p:clrMapOvr>
    <a:masterClrMapping/>
  </p:clrMapOvr>
  <p:transition spd="med"/>
</p:sldLayout>
</file>

<file path=ppt/slideLayouts/slideLayout963.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703" name="Group 2"/>
          <p:cNvGrpSpPr/>
          <p:nvPr/>
        </p:nvGrpSpPr>
        <p:grpSpPr>
          <a:xfrm>
            <a:off x="0" y="0"/>
            <a:ext cx="8839200" cy="6858000"/>
            <a:chOff x="0" y="0"/>
            <a:chExt cx="8839200" cy="6858000"/>
          </a:xfrm>
        </p:grpSpPr>
        <p:grpSp>
          <p:nvGrpSpPr>
            <p:cNvPr id="1690" name="Group 3"/>
            <p:cNvGrpSpPr/>
            <p:nvPr/>
          </p:nvGrpSpPr>
          <p:grpSpPr>
            <a:xfrm>
              <a:off x="0" y="-1"/>
              <a:ext cx="5105400" cy="4876801"/>
              <a:chOff x="0" y="0"/>
              <a:chExt cx="5105400" cy="4876800"/>
            </a:xfrm>
          </p:grpSpPr>
          <p:sp>
            <p:nvSpPr>
              <p:cNvPr id="1685"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86"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87"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88"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89"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96" name="Group 9"/>
            <p:cNvGrpSpPr/>
            <p:nvPr/>
          </p:nvGrpSpPr>
          <p:grpSpPr>
            <a:xfrm>
              <a:off x="3200400" y="3200399"/>
              <a:ext cx="3886200" cy="3657601"/>
              <a:chOff x="0" y="0"/>
              <a:chExt cx="3886200" cy="3657600"/>
            </a:xfrm>
          </p:grpSpPr>
          <p:sp>
            <p:nvSpPr>
              <p:cNvPr id="1691"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2"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3"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5"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702" name="Group 15"/>
            <p:cNvGrpSpPr/>
            <p:nvPr/>
          </p:nvGrpSpPr>
          <p:grpSpPr>
            <a:xfrm>
              <a:off x="4495800" y="152399"/>
              <a:ext cx="4343400" cy="4114801"/>
              <a:chOff x="0" y="0"/>
              <a:chExt cx="4343400" cy="4114800"/>
            </a:xfrm>
          </p:grpSpPr>
          <p:sp>
            <p:nvSpPr>
              <p:cNvPr id="1697"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8"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9"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00"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0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704"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defRPr>
            </a:lvl1pPr>
          </a:lstStyle>
          <a:p>
            <a:r>
              <a:t>Title Text</a:t>
            </a:r>
          </a:p>
        </p:txBody>
      </p:sp>
      <p:sp>
        <p:nvSpPr>
          <p:cNvPr id="170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70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70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25331376"/>
      </p:ext>
    </p:extLst>
  </p:cSld>
  <p:clrMapOvr>
    <a:masterClrMapping/>
  </p:clrMapOvr>
  <p:transition spd="med"/>
</p:sldLayout>
</file>

<file path=ppt/slideLayouts/slideLayout964.xml><?xml version="1.0" encoding="utf-8"?>
<p:sldLayout xmlns:a="http://schemas.openxmlformats.org/drawingml/2006/main" xmlns:r="http://schemas.openxmlformats.org/officeDocument/2006/relationships" xmlns:p="http://schemas.openxmlformats.org/presentationml/2006/main" showMasterSp="0" type="tx">
  <p:cSld name="15_Title Slide">
    <p:bg>
      <p:bgPr>
        <a:solidFill>
          <a:srgbClr val="720000"/>
        </a:solidFill>
        <a:effectLst/>
      </p:bgPr>
    </p:bg>
    <p:spTree>
      <p:nvGrpSpPr>
        <p:cNvPr id="1" name=""/>
        <p:cNvGrpSpPr/>
        <p:nvPr/>
      </p:nvGrpSpPr>
      <p:grpSpPr>
        <a:xfrm>
          <a:off x="0" y="0"/>
          <a:ext cx="0" cy="0"/>
          <a:chOff x="0" y="0"/>
          <a:chExt cx="0" cy="0"/>
        </a:xfrm>
      </p:grpSpPr>
      <p:grpSp>
        <p:nvGrpSpPr>
          <p:cNvPr id="1716" name="Group 2"/>
          <p:cNvGrpSpPr/>
          <p:nvPr/>
        </p:nvGrpSpPr>
        <p:grpSpPr>
          <a:xfrm>
            <a:off x="0" y="0"/>
            <a:ext cx="8458200" cy="5943600"/>
            <a:chOff x="0" y="0"/>
            <a:chExt cx="8458200" cy="5943600"/>
          </a:xfrm>
        </p:grpSpPr>
        <p:sp>
          <p:nvSpPr>
            <p:cNvPr id="1714" name="Freeform 3"/>
            <p:cNvSpPr/>
            <p:nvPr/>
          </p:nvSpPr>
          <p:spPr>
            <a:xfrm>
              <a:off x="0" y="2286000"/>
              <a:ext cx="8183563" cy="3657600"/>
            </a:xfrm>
            <a:custGeom>
              <a:avLst/>
              <a:gdLst/>
              <a:ahLst/>
              <a:cxnLst>
                <a:cxn ang="0">
                  <a:pos x="wd2" y="hd2"/>
                </a:cxn>
                <a:cxn ang="5400000">
                  <a:pos x="wd2" y="hd2"/>
                </a:cxn>
                <a:cxn ang="10800000">
                  <a:pos x="wd2" y="hd2"/>
                </a:cxn>
                <a:cxn ang="16200000">
                  <a:pos x="wd2" y="hd2"/>
                </a:cxn>
              </a:cxnLst>
              <a:rect l="0" t="0" r="r" b="b"/>
              <a:pathLst>
                <a:path w="21600" h="21600" extrusionOk="0">
                  <a:moveTo>
                    <a:pt x="21596" y="16584"/>
                  </a:moveTo>
                  <a:lnTo>
                    <a:pt x="0" y="21600"/>
                  </a:lnTo>
                  <a:lnTo>
                    <a:pt x="0" y="11738"/>
                  </a:lnTo>
                  <a:lnTo>
                    <a:pt x="21600" y="0"/>
                  </a:lnTo>
                  <a:lnTo>
                    <a:pt x="21600" y="13275"/>
                  </a:lnTo>
                  <a:lnTo>
                    <a:pt x="21596" y="16584"/>
                  </a:lnTo>
                  <a:close/>
                </a:path>
              </a:pathLst>
            </a:custGeom>
            <a:gradFill flip="none" rotWithShape="1">
              <a:gsLst>
                <a:gs pos="0">
                  <a:srgbClr val="61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15" name="Freeform 4"/>
            <p:cNvSpPr/>
            <p:nvPr/>
          </p:nvSpPr>
          <p:spPr>
            <a:xfrm>
              <a:off x="0" y="0"/>
              <a:ext cx="8458200" cy="5856288"/>
            </a:xfrm>
            <a:custGeom>
              <a:avLst/>
              <a:gdLst/>
              <a:ahLst/>
              <a:cxnLst>
                <a:cxn ang="0">
                  <a:pos x="wd2" y="hd2"/>
                </a:cxn>
                <a:cxn ang="5400000">
                  <a:pos x="wd2" y="hd2"/>
                </a:cxn>
                <a:cxn ang="10800000">
                  <a:pos x="wd2" y="hd2"/>
                </a:cxn>
                <a:cxn ang="16200000">
                  <a:pos x="wd2" y="hd2"/>
                </a:cxn>
              </a:cxnLst>
              <a:rect l="0" t="0" r="r" b="b"/>
              <a:pathLst>
                <a:path w="21600" h="21600" extrusionOk="0">
                  <a:moveTo>
                    <a:pt x="21531" y="18789"/>
                  </a:moveTo>
                  <a:lnTo>
                    <a:pt x="0" y="21600"/>
                  </a:lnTo>
                  <a:lnTo>
                    <a:pt x="0" y="53"/>
                  </a:lnTo>
                  <a:lnTo>
                    <a:pt x="21600" y="0"/>
                  </a:lnTo>
                  <a:lnTo>
                    <a:pt x="21531" y="18789"/>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1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18" name="Title Text"/>
          <p:cNvSpPr txBox="1">
            <a:spLocks noGrp="1"/>
          </p:cNvSpPr>
          <p:nvPr>
            <p:ph type="title"/>
          </p:nvPr>
        </p:nvSpPr>
        <p:spPr>
          <a:xfrm>
            <a:off x="685800" y="1768475"/>
            <a:ext cx="7772400" cy="1736725"/>
          </a:xfrm>
          <a:prstGeom prst="rect">
            <a:avLst/>
          </a:prstGeom>
        </p:spPr>
        <p:txBody>
          <a:bodyPr/>
          <a:lstStyle>
            <a:lvl1pPr algn="ctr">
              <a:defRPr sz="5400">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1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69860223"/>
      </p:ext>
    </p:extLst>
  </p:cSld>
  <p:clrMapOvr>
    <a:masterClrMapping/>
  </p:clrMapOvr>
  <p:transition spd="med"/>
</p:sldLayout>
</file>

<file path=ppt/slideLayouts/slideLayout965.xml><?xml version="1.0" encoding="utf-8"?>
<p:sldLayout xmlns:a="http://schemas.openxmlformats.org/drawingml/2006/main" xmlns:r="http://schemas.openxmlformats.org/officeDocument/2006/relationships" xmlns:p="http://schemas.openxmlformats.org/presentationml/2006/main" showMasterSp="0" type="tx">
  <p:cSld name="11_Title and Content">
    <p:bg>
      <p:bgPr>
        <a:solidFill>
          <a:srgbClr val="720000"/>
        </a:solidFill>
        <a:effectLst/>
      </p:bgPr>
    </p:bg>
    <p:spTree>
      <p:nvGrpSpPr>
        <p:cNvPr id="1" name=""/>
        <p:cNvGrpSpPr/>
        <p:nvPr/>
      </p:nvGrpSpPr>
      <p:grpSpPr>
        <a:xfrm>
          <a:off x="0" y="0"/>
          <a:ext cx="0" cy="0"/>
          <a:chOff x="0" y="0"/>
          <a:chExt cx="0" cy="0"/>
        </a:xfrm>
      </p:grpSpPr>
      <p:grpSp>
        <p:nvGrpSpPr>
          <p:cNvPr id="1728" name="Group 2"/>
          <p:cNvGrpSpPr/>
          <p:nvPr/>
        </p:nvGrpSpPr>
        <p:grpSpPr>
          <a:xfrm>
            <a:off x="0" y="0"/>
            <a:ext cx="7242175" cy="1981200"/>
            <a:chOff x="0" y="0"/>
            <a:chExt cx="7242175" cy="1981200"/>
          </a:xfrm>
        </p:grpSpPr>
        <p:sp>
          <p:nvSpPr>
            <p:cNvPr id="172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2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2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30" name="Body Level One…"/>
          <p:cNvSpPr txBox="1">
            <a:spLocks noGrp="1"/>
          </p:cNvSpPr>
          <p:nvPr>
            <p:ph type="body" idx="1"/>
          </p:nvPr>
        </p:nvSpPr>
        <p:spPr>
          <a:xfrm>
            <a:off x="457200" y="1600200"/>
            <a:ext cx="8229600" cy="4495800"/>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31"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11540615"/>
      </p:ext>
    </p:extLst>
  </p:cSld>
  <p:clrMapOvr>
    <a:masterClrMapping/>
  </p:clrMapOvr>
  <p:transition spd="med"/>
</p:sldLayout>
</file>

<file path=ppt/slideLayouts/slideLayout966.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720000"/>
        </a:solidFill>
        <a:effectLst/>
      </p:bgPr>
    </p:bg>
    <p:spTree>
      <p:nvGrpSpPr>
        <p:cNvPr id="1" name=""/>
        <p:cNvGrpSpPr/>
        <p:nvPr/>
      </p:nvGrpSpPr>
      <p:grpSpPr>
        <a:xfrm>
          <a:off x="0" y="0"/>
          <a:ext cx="0" cy="0"/>
          <a:chOff x="0" y="0"/>
          <a:chExt cx="0" cy="0"/>
        </a:xfrm>
      </p:grpSpPr>
      <p:grpSp>
        <p:nvGrpSpPr>
          <p:cNvPr id="1740" name="Group 2"/>
          <p:cNvGrpSpPr/>
          <p:nvPr/>
        </p:nvGrpSpPr>
        <p:grpSpPr>
          <a:xfrm>
            <a:off x="0" y="0"/>
            <a:ext cx="7242175" cy="1981200"/>
            <a:chOff x="0" y="0"/>
            <a:chExt cx="7242175" cy="1981200"/>
          </a:xfrm>
        </p:grpSpPr>
        <p:sp>
          <p:nvSpPr>
            <p:cNvPr id="1738"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39"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4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43"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134572511"/>
      </p:ext>
    </p:extLst>
  </p:cSld>
  <p:clrMapOvr>
    <a:masterClrMapping/>
  </p:clrMapOvr>
  <p:transition spd="med"/>
</p:sldLayout>
</file>

<file path=ppt/slideLayouts/slideLayout967.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720000"/>
        </a:solidFill>
        <a:effectLst/>
      </p:bgPr>
    </p:bg>
    <p:spTree>
      <p:nvGrpSpPr>
        <p:cNvPr id="1" name=""/>
        <p:cNvGrpSpPr/>
        <p:nvPr/>
      </p:nvGrpSpPr>
      <p:grpSpPr>
        <a:xfrm>
          <a:off x="0" y="0"/>
          <a:ext cx="0" cy="0"/>
          <a:chOff x="0" y="0"/>
          <a:chExt cx="0" cy="0"/>
        </a:xfrm>
      </p:grpSpPr>
      <p:grpSp>
        <p:nvGrpSpPr>
          <p:cNvPr id="1752" name="Group 2"/>
          <p:cNvGrpSpPr/>
          <p:nvPr/>
        </p:nvGrpSpPr>
        <p:grpSpPr>
          <a:xfrm>
            <a:off x="0" y="0"/>
            <a:ext cx="7242175" cy="1981200"/>
            <a:chOff x="0" y="0"/>
            <a:chExt cx="7242175" cy="1981200"/>
          </a:xfrm>
        </p:grpSpPr>
        <p:sp>
          <p:nvSpPr>
            <p:cNvPr id="1750"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51"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5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54" name="Body Level One…"/>
          <p:cNvSpPr txBox="1">
            <a:spLocks noGrp="1"/>
          </p:cNvSpPr>
          <p:nvPr>
            <p:ph type="body" sz="half" idx="1"/>
          </p:nvPr>
        </p:nvSpPr>
        <p:spPr>
          <a:xfrm>
            <a:off x="457200" y="1600200"/>
            <a:ext cx="4038600" cy="4495800"/>
          </a:xfrm>
          <a:prstGeom prst="rect">
            <a:avLst/>
          </a:prstGeom>
        </p:spPr>
        <p:txBody>
          <a:bodyPr>
            <a:normAutofit/>
          </a:bodyPr>
          <a:lstStyle>
            <a:lvl1pPr>
              <a:spcBef>
                <a:spcPts val="600"/>
              </a:spcBef>
              <a:buClr>
                <a:srgbClr val="FFCC66"/>
              </a:buClr>
              <a:buSzPct val="80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55"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274982406"/>
      </p:ext>
    </p:extLst>
  </p:cSld>
  <p:clrMapOvr>
    <a:masterClrMapping/>
  </p:clrMapOvr>
  <p:transition spd="med"/>
</p:sldLayout>
</file>

<file path=ppt/slideLayouts/slideLayout968.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720000"/>
        </a:solidFill>
        <a:effectLst/>
      </p:bgPr>
    </p:bg>
    <p:spTree>
      <p:nvGrpSpPr>
        <p:cNvPr id="1" name=""/>
        <p:cNvGrpSpPr/>
        <p:nvPr/>
      </p:nvGrpSpPr>
      <p:grpSpPr>
        <a:xfrm>
          <a:off x="0" y="0"/>
          <a:ext cx="0" cy="0"/>
          <a:chOff x="0" y="0"/>
          <a:chExt cx="0" cy="0"/>
        </a:xfrm>
      </p:grpSpPr>
      <p:grpSp>
        <p:nvGrpSpPr>
          <p:cNvPr id="1764" name="Group 2"/>
          <p:cNvGrpSpPr/>
          <p:nvPr/>
        </p:nvGrpSpPr>
        <p:grpSpPr>
          <a:xfrm>
            <a:off x="0" y="0"/>
            <a:ext cx="7242175" cy="1981200"/>
            <a:chOff x="0" y="0"/>
            <a:chExt cx="7242175" cy="1981200"/>
          </a:xfrm>
        </p:grpSpPr>
        <p:sp>
          <p:nvSpPr>
            <p:cNvPr id="1762"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63"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6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6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6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1768"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382872637"/>
      </p:ext>
    </p:extLst>
  </p:cSld>
  <p:clrMapOvr>
    <a:masterClrMapping/>
  </p:clrMapOvr>
  <p:transition spd="med"/>
</p:sldLayout>
</file>

<file path=ppt/slideLayouts/slideLayout969.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720000"/>
        </a:solidFill>
        <a:effectLst/>
      </p:bgPr>
    </p:bg>
    <p:spTree>
      <p:nvGrpSpPr>
        <p:cNvPr id="1" name=""/>
        <p:cNvGrpSpPr/>
        <p:nvPr/>
      </p:nvGrpSpPr>
      <p:grpSpPr>
        <a:xfrm>
          <a:off x="0" y="0"/>
          <a:ext cx="0" cy="0"/>
          <a:chOff x="0" y="0"/>
          <a:chExt cx="0" cy="0"/>
        </a:xfrm>
      </p:grpSpPr>
      <p:grpSp>
        <p:nvGrpSpPr>
          <p:cNvPr id="1777" name="Group 2"/>
          <p:cNvGrpSpPr/>
          <p:nvPr/>
        </p:nvGrpSpPr>
        <p:grpSpPr>
          <a:xfrm>
            <a:off x="0" y="0"/>
            <a:ext cx="7242175" cy="1981200"/>
            <a:chOff x="0" y="0"/>
            <a:chExt cx="7242175" cy="1981200"/>
          </a:xfrm>
        </p:grpSpPr>
        <p:sp>
          <p:nvSpPr>
            <p:cNvPr id="1775"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76"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7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7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83933925"/>
      </p:ext>
    </p:extLst>
  </p:cSld>
  <p:clrMapOvr>
    <a:masterClrMapping/>
  </p:clrMapOvr>
  <p:transition spd="med"/>
</p:sldLayout>
</file>

<file path=ppt/slideLayouts/slideLayout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757DA685-342F-5B4F-AC9C-327A26211FC3}" type="slidenum">
              <a:rPr lang="en-US" smtClean="0"/>
              <a:pPr/>
              <a:t>‹#›</a:t>
            </a:fld>
            <a:endParaRPr lang="en-US" dirty="0"/>
          </a:p>
        </p:txBody>
      </p:sp>
    </p:spTree>
    <p:extLst>
      <p:ext uri="{BB962C8B-B14F-4D97-AF65-F5344CB8AC3E}">
        <p14:creationId xmlns:p14="http://schemas.microsoft.com/office/powerpoint/2010/main" val="1063477543"/>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720000"/>
        </a:solidFill>
        <a:effectLst/>
      </p:bgPr>
    </p:bg>
    <p:spTree>
      <p:nvGrpSpPr>
        <p:cNvPr id="1" name=""/>
        <p:cNvGrpSpPr/>
        <p:nvPr/>
      </p:nvGrpSpPr>
      <p:grpSpPr>
        <a:xfrm>
          <a:off x="0" y="0"/>
          <a:ext cx="0" cy="0"/>
          <a:chOff x="0" y="0"/>
          <a:chExt cx="0" cy="0"/>
        </a:xfrm>
      </p:grpSpPr>
      <p:grpSp>
        <p:nvGrpSpPr>
          <p:cNvPr id="1788" name="Group 2"/>
          <p:cNvGrpSpPr/>
          <p:nvPr/>
        </p:nvGrpSpPr>
        <p:grpSpPr>
          <a:xfrm>
            <a:off x="0" y="0"/>
            <a:ext cx="7242175" cy="1981200"/>
            <a:chOff x="0" y="0"/>
            <a:chExt cx="7242175" cy="1981200"/>
          </a:xfrm>
        </p:grpSpPr>
        <p:sp>
          <p:nvSpPr>
            <p:cNvPr id="178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8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8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603623014"/>
      </p:ext>
    </p:extLst>
  </p:cSld>
  <p:clrMapOvr>
    <a:masterClrMapping/>
  </p:clrMapOvr>
  <p:transition spd="med"/>
</p:sldLayout>
</file>

<file path=ppt/slideLayouts/slideLayout971.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720000"/>
        </a:solidFill>
        <a:effectLst/>
      </p:bgPr>
    </p:bg>
    <p:spTree>
      <p:nvGrpSpPr>
        <p:cNvPr id="1" name=""/>
        <p:cNvGrpSpPr/>
        <p:nvPr/>
      </p:nvGrpSpPr>
      <p:grpSpPr>
        <a:xfrm>
          <a:off x="0" y="0"/>
          <a:ext cx="0" cy="0"/>
          <a:chOff x="0" y="0"/>
          <a:chExt cx="0" cy="0"/>
        </a:xfrm>
      </p:grpSpPr>
      <p:grpSp>
        <p:nvGrpSpPr>
          <p:cNvPr id="1798" name="Group 2"/>
          <p:cNvGrpSpPr/>
          <p:nvPr/>
        </p:nvGrpSpPr>
        <p:grpSpPr>
          <a:xfrm>
            <a:off x="0" y="0"/>
            <a:ext cx="7242175" cy="1981200"/>
            <a:chOff x="0" y="0"/>
            <a:chExt cx="7242175" cy="1981200"/>
          </a:xfrm>
        </p:grpSpPr>
        <p:sp>
          <p:nvSpPr>
            <p:cNvPr id="179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9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99" name="Title Text"/>
          <p:cNvSpPr txBox="1">
            <a:spLocks noGrp="1"/>
          </p:cNvSpPr>
          <p:nvPr>
            <p:ph type="title"/>
          </p:nvPr>
        </p:nvSpPr>
        <p:spPr>
          <a:xfrm>
            <a:off x="457200" y="273050"/>
            <a:ext cx="3008314" cy="1162050"/>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00"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0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1802"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436668529"/>
      </p:ext>
    </p:extLst>
  </p:cSld>
  <p:clrMapOvr>
    <a:masterClrMapping/>
  </p:clrMapOvr>
  <p:transition spd="med"/>
</p:sldLayout>
</file>

<file path=ppt/slideLayouts/slideLayout972.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720000"/>
        </a:solidFill>
        <a:effectLst/>
      </p:bgPr>
    </p:bg>
    <p:spTree>
      <p:nvGrpSpPr>
        <p:cNvPr id="1" name=""/>
        <p:cNvGrpSpPr/>
        <p:nvPr/>
      </p:nvGrpSpPr>
      <p:grpSpPr>
        <a:xfrm>
          <a:off x="0" y="0"/>
          <a:ext cx="0" cy="0"/>
          <a:chOff x="0" y="0"/>
          <a:chExt cx="0" cy="0"/>
        </a:xfrm>
      </p:grpSpPr>
      <p:grpSp>
        <p:nvGrpSpPr>
          <p:cNvPr id="1811" name="Group 2"/>
          <p:cNvGrpSpPr/>
          <p:nvPr/>
        </p:nvGrpSpPr>
        <p:grpSpPr>
          <a:xfrm>
            <a:off x="0" y="0"/>
            <a:ext cx="7242175" cy="1981200"/>
            <a:chOff x="0" y="0"/>
            <a:chExt cx="7242175" cy="1981200"/>
          </a:xfrm>
        </p:grpSpPr>
        <p:sp>
          <p:nvSpPr>
            <p:cNvPr id="1809"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10"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812" name="Title Text"/>
          <p:cNvSpPr txBox="1">
            <a:spLocks noGrp="1"/>
          </p:cNvSpPr>
          <p:nvPr>
            <p:ph type="title"/>
          </p:nvPr>
        </p:nvSpPr>
        <p:spPr>
          <a:xfrm>
            <a:off x="1792288" y="4800600"/>
            <a:ext cx="5486401" cy="566738"/>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1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1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15"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75033932"/>
      </p:ext>
    </p:extLst>
  </p:cSld>
  <p:clrMapOvr>
    <a:masterClrMapping/>
  </p:clrMapOvr>
  <p:transition spd="med"/>
</p:sldLayout>
</file>

<file path=ppt/slideLayouts/slideLayout973.xml><?xml version="1.0" encoding="utf-8"?>
<p:sldLayout xmlns:a="http://schemas.openxmlformats.org/drawingml/2006/main" xmlns:r="http://schemas.openxmlformats.org/officeDocument/2006/relationships" xmlns:p="http://schemas.openxmlformats.org/presentationml/2006/main" showMasterSp="0" type="tx">
  <p:cSld name="16_Title Slide">
    <p:bg>
      <p:bgPr>
        <a:solidFill>
          <a:srgbClr val="9CDCDA"/>
        </a:solidFill>
        <a:effectLst/>
      </p:bgPr>
    </p:bg>
    <p:spTree>
      <p:nvGrpSpPr>
        <p:cNvPr id="1" name=""/>
        <p:cNvGrpSpPr/>
        <p:nvPr/>
      </p:nvGrpSpPr>
      <p:grpSpPr>
        <a:xfrm>
          <a:off x="0" y="0"/>
          <a:ext cx="0" cy="0"/>
          <a:chOff x="0" y="0"/>
          <a:chExt cx="0" cy="0"/>
        </a:xfrm>
      </p:grpSpPr>
      <p:grpSp>
        <p:nvGrpSpPr>
          <p:cNvPr id="1918" name="Group 2"/>
          <p:cNvGrpSpPr/>
          <p:nvPr/>
        </p:nvGrpSpPr>
        <p:grpSpPr>
          <a:xfrm>
            <a:off x="-344782" y="-186949"/>
            <a:ext cx="9600389" cy="7485697"/>
            <a:chOff x="0" y="0"/>
            <a:chExt cx="9600387" cy="7485695"/>
          </a:xfrm>
        </p:grpSpPr>
        <p:grpSp>
          <p:nvGrpSpPr>
            <p:cNvPr id="1903" name="Group 3"/>
            <p:cNvGrpSpPr/>
            <p:nvPr/>
          </p:nvGrpSpPr>
          <p:grpSpPr>
            <a:xfrm>
              <a:off x="-1" y="0"/>
              <a:ext cx="9600389" cy="7485696"/>
              <a:chOff x="0" y="0"/>
              <a:chExt cx="9600387" cy="7485695"/>
            </a:xfrm>
          </p:grpSpPr>
          <p:sp>
            <p:nvSpPr>
              <p:cNvPr id="1822" name="Freeform 4"/>
              <p:cNvSpPr/>
              <p:nvPr/>
            </p:nvSpPr>
            <p:spPr>
              <a:xfrm>
                <a:off x="5618462" y="49439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3" name="Freeform 5"/>
              <p:cNvSpPr/>
              <p:nvPr/>
            </p:nvSpPr>
            <p:spPr>
              <a:xfrm>
                <a:off x="3961387" y="4323352"/>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4" name="Freeform 6"/>
              <p:cNvSpPr/>
              <p:nvPr/>
            </p:nvSpPr>
            <p:spPr>
              <a:xfrm>
                <a:off x="4010461" y="5064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5" name="Freeform 7"/>
              <p:cNvSpPr/>
              <p:nvPr/>
            </p:nvSpPr>
            <p:spPr>
              <a:xfrm>
                <a:off x="4541679" y="594437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6" name="Freeform 8"/>
              <p:cNvSpPr/>
              <p:nvPr/>
            </p:nvSpPr>
            <p:spPr>
              <a:xfrm>
                <a:off x="6733506" y="3117658"/>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9" name="Freeform 11"/>
              <p:cNvSpPr/>
              <p:nvPr/>
            </p:nvSpPr>
            <p:spPr>
              <a:xfrm rot="20976685" flipH="1">
                <a:off x="5096557" y="558249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1" name="Freeform 13"/>
              <p:cNvSpPr/>
              <p:nvPr/>
            </p:nvSpPr>
            <p:spPr>
              <a:xfrm rot="16244410" flipH="1">
                <a:off x="6148117" y="617312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2" name="Freeform 14"/>
              <p:cNvSpPr/>
              <p:nvPr/>
            </p:nvSpPr>
            <p:spPr>
              <a:xfrm rot="6018034">
                <a:off x="3545525" y="595244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3" name="Freeform 15"/>
              <p:cNvSpPr/>
              <p:nvPr/>
            </p:nvSpPr>
            <p:spPr>
              <a:xfrm rot="6284068">
                <a:off x="5762435" y="514543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4" name="Freeform 16"/>
              <p:cNvSpPr/>
              <p:nvPr/>
            </p:nvSpPr>
            <p:spPr>
              <a:xfrm rot="8472242" flipH="1">
                <a:off x="5444459" y="384362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5" name="Freeform 17"/>
              <p:cNvSpPr/>
              <p:nvPr/>
            </p:nvSpPr>
            <p:spPr>
              <a:xfrm rot="563450" flipH="1">
                <a:off x="3255099" y="395492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6" name="Freeform 18"/>
              <p:cNvSpPr/>
              <p:nvPr/>
            </p:nvSpPr>
            <p:spPr>
              <a:xfrm>
                <a:off x="2305349" y="45311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7" name="Freeform 19"/>
              <p:cNvSpPr/>
              <p:nvPr/>
            </p:nvSpPr>
            <p:spPr>
              <a:xfrm>
                <a:off x="648275" y="43106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8" name="Freeform 20"/>
              <p:cNvSpPr/>
              <p:nvPr/>
            </p:nvSpPr>
            <p:spPr>
              <a:xfrm>
                <a:off x="621149" y="499499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9" name="Freeform 21"/>
              <p:cNvSpPr/>
              <p:nvPr/>
            </p:nvSpPr>
            <p:spPr>
              <a:xfrm rot="19469908">
                <a:off x="1582520" y="6226165"/>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0" name="Freeform 22"/>
              <p:cNvSpPr/>
              <p:nvPr/>
            </p:nvSpPr>
            <p:spPr>
              <a:xfrm>
                <a:off x="3306093" y="3314508"/>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2"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3" name="Freeform 25"/>
              <p:cNvSpPr/>
              <p:nvPr/>
            </p:nvSpPr>
            <p:spPr>
              <a:xfrm rot="20976685" flipH="1">
                <a:off x="1783444" y="556979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5" name="Freeform 27"/>
              <p:cNvSpPr/>
              <p:nvPr/>
            </p:nvSpPr>
            <p:spPr>
              <a:xfrm rot="16244410" flipH="1">
                <a:off x="2815954" y="6135021"/>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6" name="Freeform 28"/>
              <p:cNvSpPr/>
              <p:nvPr/>
            </p:nvSpPr>
            <p:spPr>
              <a:xfrm rot="5508135">
                <a:off x="390432" y="5862529"/>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7"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8" name="Freeform 30"/>
              <p:cNvSpPr/>
              <p:nvPr/>
            </p:nvSpPr>
            <p:spPr>
              <a:xfrm rot="8472242" flipH="1">
                <a:off x="1883697" y="348802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9" name="Freeform 31"/>
              <p:cNvSpPr/>
              <p:nvPr/>
            </p:nvSpPr>
            <p:spPr>
              <a:xfrm rot="563450" flipH="1">
                <a:off x="1199287" y="37326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3" name="Freeform 35"/>
              <p:cNvSpPr/>
              <p:nvPr/>
            </p:nvSpPr>
            <p:spPr>
              <a:xfrm>
                <a:off x="1544479" y="288367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9" name="Freeform 41"/>
              <p:cNvSpPr/>
              <p:nvPr/>
            </p:nvSpPr>
            <p:spPr>
              <a:xfrm rot="16244410" flipH="1">
                <a:off x="2769917" y="254092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0" name="Freeform 42"/>
              <p:cNvSpPr/>
              <p:nvPr/>
            </p:nvSpPr>
            <p:spPr>
              <a:xfrm rot="2428453">
                <a:off x="193818" y="2918293"/>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3" name="Freeform 45"/>
              <p:cNvSpPr/>
              <p:nvPr/>
            </p:nvSpPr>
            <p:spPr>
              <a:xfrm rot="563450" flipH="1">
                <a:off x="372199"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6" name="Freeform 48"/>
              <p:cNvSpPr/>
              <p:nvPr/>
            </p:nvSpPr>
            <p:spPr>
              <a:xfrm>
                <a:off x="3672324"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7" name="Freeform 49"/>
              <p:cNvSpPr/>
              <p:nvPr/>
            </p:nvSpPr>
            <p:spPr>
              <a:xfrm>
                <a:off x="4870292" y="288367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8" name="Freeform 50"/>
              <p:cNvSpPr/>
              <p:nvPr/>
            </p:nvSpPr>
            <p:spPr>
              <a:xfrm>
                <a:off x="6604919"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3" name="Freeform 55"/>
              <p:cNvSpPr/>
              <p:nvPr/>
            </p:nvSpPr>
            <p:spPr>
              <a:xfrm rot="16244410" flipH="1">
                <a:off x="6095729" y="2540921"/>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4" name="Freeform 56"/>
              <p:cNvSpPr/>
              <p:nvPr/>
            </p:nvSpPr>
            <p:spPr>
              <a:xfrm rot="2428453">
                <a:off x="3519630" y="291829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0" name="Freeform 62"/>
              <p:cNvSpPr/>
              <p:nvPr/>
            </p:nvSpPr>
            <p:spPr>
              <a:xfrm>
                <a:off x="6999723" y="2018431"/>
                <a:ext cx="963879"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3"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4" name="Freeform 66"/>
              <p:cNvSpPr/>
              <p:nvPr/>
            </p:nvSpPr>
            <p:spPr>
              <a:xfrm rot="20976685" flipH="1">
                <a:off x="8409669" y="223127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7" name="Freeform 69"/>
              <p:cNvSpPr/>
              <p:nvPr/>
            </p:nvSpPr>
            <p:spPr>
              <a:xfrm rot="2428453">
                <a:off x="7056580" y="2799231"/>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8" name="Freeform 70"/>
              <p:cNvSpPr/>
              <p:nvPr/>
            </p:nvSpPr>
            <p:spPr>
              <a:xfrm rot="6284068">
                <a:off x="8142097" y="150847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1" name="Freeform 73"/>
              <p:cNvSpPr/>
              <p:nvPr/>
            </p:nvSpPr>
            <p:spPr>
              <a:xfrm rot="6521641">
                <a:off x="8535032" y="4935151"/>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2" name="Freeform 74"/>
              <p:cNvSpPr/>
              <p:nvPr/>
            </p:nvSpPr>
            <p:spPr>
              <a:xfrm>
                <a:off x="7274500" y="4324939"/>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3" name="Freeform 75"/>
              <p:cNvSpPr/>
              <p:nvPr/>
            </p:nvSpPr>
            <p:spPr>
              <a:xfrm>
                <a:off x="6999723" y="5371231"/>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5" name="Freeform 77"/>
              <p:cNvSpPr/>
              <p:nvPr/>
            </p:nvSpPr>
            <p:spPr>
              <a:xfrm>
                <a:off x="8060037" y="34357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6" name="Freeform 78"/>
              <p:cNvSpPr/>
              <p:nvPr/>
            </p:nvSpPr>
            <p:spPr>
              <a:xfrm rot="3318475">
                <a:off x="6887235" y="349390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7" name="Freeform 79"/>
              <p:cNvSpPr/>
              <p:nvPr/>
            </p:nvSpPr>
            <p:spPr>
              <a:xfrm rot="20976685" flipH="1">
                <a:off x="8219169" y="6061915"/>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8" name="Freeform 80"/>
              <p:cNvSpPr/>
              <p:nvPr/>
            </p:nvSpPr>
            <p:spPr>
              <a:xfrm>
                <a:off x="6724957" y="5255836"/>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9" name="Freeform 81"/>
              <p:cNvSpPr/>
              <p:nvPr/>
            </p:nvSpPr>
            <p:spPr>
              <a:xfrm rot="6820032">
                <a:off x="7020644" y="6053219"/>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0" name="Freeform 82"/>
              <p:cNvSpPr/>
              <p:nvPr/>
            </p:nvSpPr>
            <p:spPr>
              <a:xfrm rot="6284068">
                <a:off x="7646797" y="436597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1" name="Freeform 83"/>
              <p:cNvSpPr/>
              <p:nvPr/>
            </p:nvSpPr>
            <p:spPr>
              <a:xfrm rot="5149041" flipH="1">
                <a:off x="8487826" y="3612751"/>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2" name="Freeform 84"/>
              <p:cNvSpPr/>
              <p:nvPr/>
            </p:nvSpPr>
            <p:spPr>
              <a:xfrm rot="563450" flipH="1">
                <a:off x="6720612" y="4051767"/>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917" name="Group 85"/>
            <p:cNvGrpSpPr/>
            <p:nvPr/>
          </p:nvGrpSpPr>
          <p:grpSpPr>
            <a:xfrm>
              <a:off x="457576" y="3081467"/>
              <a:ext cx="8861343" cy="2351964"/>
              <a:chOff x="0" y="0"/>
              <a:chExt cx="8861342" cy="2351962"/>
            </a:xfrm>
          </p:grpSpPr>
          <p:sp>
            <p:nvSpPr>
              <p:cNvPr id="1904" name="Freeform 86"/>
              <p:cNvSpPr/>
              <p:nvPr/>
            </p:nvSpPr>
            <p:spPr>
              <a:xfrm rot="17967916">
                <a:off x="279391" y="481007"/>
                <a:ext cx="1599038" cy="1574978"/>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907" name="Group 87"/>
              <p:cNvGrpSpPr/>
              <p:nvPr/>
            </p:nvGrpSpPr>
            <p:grpSpPr>
              <a:xfrm>
                <a:off x="115804" y="631318"/>
                <a:ext cx="8745539" cy="223838"/>
                <a:chOff x="0" y="0"/>
                <a:chExt cx="8745537" cy="223837"/>
              </a:xfrm>
            </p:grpSpPr>
            <p:sp>
              <p:nvSpPr>
                <p:cNvPr id="1905"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6"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910" name="Group 90"/>
              <p:cNvGrpSpPr/>
              <p:nvPr/>
            </p:nvGrpSpPr>
            <p:grpSpPr>
              <a:xfrm>
                <a:off x="7854" y="540830"/>
                <a:ext cx="8745539" cy="223839"/>
                <a:chOff x="0" y="0"/>
                <a:chExt cx="8745537" cy="223837"/>
              </a:xfrm>
            </p:grpSpPr>
            <p:sp>
              <p:nvSpPr>
                <p:cNvPr id="1908"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9"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916" name="Group 93"/>
              <p:cNvGrpSpPr/>
              <p:nvPr/>
            </p:nvGrpSpPr>
            <p:grpSpPr>
              <a:xfrm>
                <a:off x="55425" y="-1"/>
                <a:ext cx="1970158" cy="1978356"/>
                <a:chOff x="0" y="0"/>
                <a:chExt cx="1970157" cy="1978354"/>
              </a:xfrm>
            </p:grpSpPr>
            <p:sp>
              <p:nvSpPr>
                <p:cNvPr id="1911" name="Freeform 94"/>
                <p:cNvSpPr/>
                <p:nvPr/>
              </p:nvSpPr>
              <p:spPr>
                <a:xfrm rot="17970461">
                  <a:off x="255331" y="270280"/>
                  <a:ext cx="1459496" cy="1437795"/>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2" name="Freeform 95"/>
                <p:cNvSpPr/>
                <p:nvPr/>
              </p:nvSpPr>
              <p:spPr>
                <a:xfrm>
                  <a:off x="85948" y="971688"/>
                  <a:ext cx="1019692" cy="573522"/>
                </a:xfrm>
                <a:custGeom>
                  <a:avLst/>
                  <a:gdLst/>
                  <a:ahLst/>
                  <a:cxnLst>
                    <a:cxn ang="0">
                      <a:pos x="wd2" y="hd2"/>
                    </a:cxn>
                    <a:cxn ang="5400000">
                      <a:pos x="wd2" y="hd2"/>
                    </a:cxn>
                    <a:cxn ang="10800000">
                      <a:pos x="wd2" y="hd2"/>
                    </a:cxn>
                    <a:cxn ang="16200000">
                      <a:pos x="wd2" y="hd2"/>
                    </a:cxn>
                  </a:cxnLst>
                  <a:rect l="0" t="0" r="r" b="b"/>
                  <a:pathLst>
                    <a:path w="21110" h="21025" extrusionOk="0">
                      <a:moveTo>
                        <a:pt x="43" y="7667"/>
                      </a:moveTo>
                      <a:cubicBezTo>
                        <a:pt x="22" y="11262"/>
                        <a:pt x="1872" y="14537"/>
                        <a:pt x="4071" y="16717"/>
                      </a:cubicBezTo>
                      <a:cubicBezTo>
                        <a:pt x="6271" y="18897"/>
                        <a:pt x="10520" y="20023"/>
                        <a:pt x="13246" y="20683"/>
                      </a:cubicBezTo>
                      <a:cubicBezTo>
                        <a:pt x="15972" y="21342"/>
                        <a:pt x="19324" y="20894"/>
                        <a:pt x="20413" y="20635"/>
                      </a:cubicBezTo>
                      <a:cubicBezTo>
                        <a:pt x="21502" y="20377"/>
                        <a:pt x="21341" y="19733"/>
                        <a:pt x="19741" y="19166"/>
                      </a:cubicBezTo>
                      <a:cubicBezTo>
                        <a:pt x="18141" y="18599"/>
                        <a:pt x="13199" y="18321"/>
                        <a:pt x="10818" y="17261"/>
                      </a:cubicBezTo>
                      <a:cubicBezTo>
                        <a:pt x="8438" y="16201"/>
                        <a:pt x="6831" y="14591"/>
                        <a:pt x="5420" y="12838"/>
                      </a:cubicBezTo>
                      <a:cubicBezTo>
                        <a:pt x="4008" y="11086"/>
                        <a:pt x="2881" y="8318"/>
                        <a:pt x="2369" y="6769"/>
                      </a:cubicBezTo>
                      <a:cubicBezTo>
                        <a:pt x="1858" y="5220"/>
                        <a:pt x="2314" y="4688"/>
                        <a:pt x="2373" y="3567"/>
                      </a:cubicBezTo>
                      <a:cubicBezTo>
                        <a:pt x="2432" y="2445"/>
                        <a:pt x="2837" y="369"/>
                        <a:pt x="2693" y="56"/>
                      </a:cubicBezTo>
                      <a:cubicBezTo>
                        <a:pt x="2548" y="-258"/>
                        <a:pt x="1875" y="827"/>
                        <a:pt x="1495" y="1675"/>
                      </a:cubicBezTo>
                      <a:cubicBezTo>
                        <a:pt x="1115" y="2524"/>
                        <a:pt x="617" y="4169"/>
                        <a:pt x="375" y="5180"/>
                      </a:cubicBezTo>
                      <a:cubicBezTo>
                        <a:pt x="134" y="6191"/>
                        <a:pt x="-98" y="6321"/>
                        <a:pt x="43" y="7667"/>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3" name="Freeform 96"/>
                <p:cNvSpPr/>
                <p:nvPr/>
              </p:nvSpPr>
              <p:spPr>
                <a:xfrm>
                  <a:off x="77324" y="182374"/>
                  <a:ext cx="920353" cy="1053916"/>
                </a:xfrm>
                <a:custGeom>
                  <a:avLst/>
                  <a:gdLst/>
                  <a:ahLst/>
                  <a:cxnLst>
                    <a:cxn ang="0">
                      <a:pos x="wd2" y="hd2"/>
                    </a:cxn>
                    <a:cxn ang="5400000">
                      <a:pos x="wd2" y="hd2"/>
                    </a:cxn>
                    <a:cxn ang="10800000">
                      <a:pos x="wd2" y="hd2"/>
                    </a:cxn>
                    <a:cxn ang="16200000">
                      <a:pos x="wd2" y="hd2"/>
                    </a:cxn>
                  </a:cxnLst>
                  <a:rect l="0" t="0" r="r" b="b"/>
                  <a:pathLst>
                    <a:path w="20971" h="21300" extrusionOk="0">
                      <a:moveTo>
                        <a:pt x="134" y="21054"/>
                      </a:moveTo>
                      <a:cubicBezTo>
                        <a:pt x="43" y="20610"/>
                        <a:pt x="-240" y="19365"/>
                        <a:pt x="456" y="18040"/>
                      </a:cubicBezTo>
                      <a:cubicBezTo>
                        <a:pt x="1145" y="16725"/>
                        <a:pt x="2441" y="15117"/>
                        <a:pt x="4307" y="13131"/>
                      </a:cubicBezTo>
                      <a:cubicBezTo>
                        <a:pt x="6202" y="11146"/>
                        <a:pt x="9468" y="8068"/>
                        <a:pt x="11746" y="6116"/>
                      </a:cubicBezTo>
                      <a:cubicBezTo>
                        <a:pt x="14013" y="4158"/>
                        <a:pt x="16489" y="2412"/>
                        <a:pt x="17947" y="1416"/>
                      </a:cubicBezTo>
                      <a:cubicBezTo>
                        <a:pt x="19412" y="411"/>
                        <a:pt x="20142" y="206"/>
                        <a:pt x="20527" y="94"/>
                      </a:cubicBezTo>
                      <a:cubicBezTo>
                        <a:pt x="20919" y="-28"/>
                        <a:pt x="21360" y="-179"/>
                        <a:pt x="20363" y="703"/>
                      </a:cubicBezTo>
                      <a:cubicBezTo>
                        <a:pt x="19385" y="1580"/>
                        <a:pt x="16903" y="3311"/>
                        <a:pt x="14621" y="5340"/>
                      </a:cubicBezTo>
                      <a:cubicBezTo>
                        <a:pt x="12361" y="7381"/>
                        <a:pt x="8646" y="10858"/>
                        <a:pt x="6752" y="12910"/>
                      </a:cubicBezTo>
                      <a:cubicBezTo>
                        <a:pt x="4859" y="14963"/>
                        <a:pt x="3831" y="16479"/>
                        <a:pt x="3219" y="17674"/>
                      </a:cubicBezTo>
                      <a:cubicBezTo>
                        <a:pt x="2607" y="18868"/>
                        <a:pt x="3430" y="19454"/>
                        <a:pt x="3069" y="20043"/>
                      </a:cubicBezTo>
                      <a:cubicBezTo>
                        <a:pt x="2708" y="20632"/>
                        <a:pt x="1538" y="21082"/>
                        <a:pt x="1056" y="21251"/>
                      </a:cubicBezTo>
                      <a:cubicBezTo>
                        <a:pt x="573" y="21421"/>
                        <a:pt x="330" y="21099"/>
                        <a:pt x="134"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4" name="Freeform 97"/>
                <p:cNvSpPr/>
                <p:nvPr/>
              </p:nvSpPr>
              <p:spPr>
                <a:xfrm>
                  <a:off x="658983" y="357274"/>
                  <a:ext cx="721610" cy="975072"/>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2"/>
                        <a:pt x="-677" y="13905"/>
                        <a:pt x="556" y="11424"/>
                      </a:cubicBezTo>
                      <a:cubicBezTo>
                        <a:pt x="1789" y="8943"/>
                        <a:pt x="6990" y="3370"/>
                        <a:pt x="8689" y="1573"/>
                      </a:cubicBezTo>
                      <a:cubicBezTo>
                        <a:pt x="10389" y="-223"/>
                        <a:pt x="11481" y="-425"/>
                        <a:pt x="10767" y="681"/>
                      </a:cubicBezTo>
                      <a:cubicBezTo>
                        <a:pt x="10054" y="1787"/>
                        <a:pt x="5763" y="6068"/>
                        <a:pt x="4386" y="8188"/>
                      </a:cubicBezTo>
                      <a:cubicBezTo>
                        <a:pt x="3009" y="10307"/>
                        <a:pt x="2294" y="11969"/>
                        <a:pt x="2494" y="13439"/>
                      </a:cubicBezTo>
                      <a:cubicBezTo>
                        <a:pt x="2694" y="14908"/>
                        <a:pt x="3529" y="16007"/>
                        <a:pt x="5614" y="17044"/>
                      </a:cubicBezTo>
                      <a:cubicBezTo>
                        <a:pt x="7700" y="18080"/>
                        <a:pt x="12562" y="19052"/>
                        <a:pt x="14987" y="19635"/>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3" y="18773"/>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5" name="Freeform 98"/>
                <p:cNvSpPr/>
                <p:nvPr/>
              </p:nvSpPr>
              <p:spPr>
                <a:xfrm>
                  <a:off x="439586" y="748489"/>
                  <a:ext cx="463387" cy="494300"/>
                </a:xfrm>
                <a:custGeom>
                  <a:avLst/>
                  <a:gdLst/>
                  <a:ahLst/>
                  <a:cxnLst>
                    <a:cxn ang="0">
                      <a:pos x="wd2" y="hd2"/>
                    </a:cxn>
                    <a:cxn ang="5400000">
                      <a:pos x="wd2" y="hd2"/>
                    </a:cxn>
                    <a:cxn ang="10800000">
                      <a:pos x="wd2" y="hd2"/>
                    </a:cxn>
                    <a:cxn ang="16200000">
                      <a:pos x="wd2" y="hd2"/>
                    </a:cxn>
                  </a:cxnLst>
                  <a:rect l="0" t="0" r="r" b="b"/>
                  <a:pathLst>
                    <a:path w="19190" h="19535" extrusionOk="0">
                      <a:moveTo>
                        <a:pt x="1913" y="16369"/>
                      </a:moveTo>
                      <a:cubicBezTo>
                        <a:pt x="-269" y="15554"/>
                        <a:pt x="-847" y="13501"/>
                        <a:pt x="1572" y="10936"/>
                      </a:cubicBezTo>
                      <a:cubicBezTo>
                        <a:pt x="4373" y="7175"/>
                        <a:pt x="4219" y="5325"/>
                        <a:pt x="13006" y="94"/>
                      </a:cubicBezTo>
                      <a:cubicBezTo>
                        <a:pt x="13940" y="-701"/>
                        <a:pt x="11144" y="3739"/>
                        <a:pt x="10840" y="5627"/>
                      </a:cubicBezTo>
                      <a:cubicBezTo>
                        <a:pt x="10536" y="7515"/>
                        <a:pt x="10771" y="9825"/>
                        <a:pt x="11233" y="11477"/>
                      </a:cubicBezTo>
                      <a:cubicBezTo>
                        <a:pt x="11694" y="13130"/>
                        <a:pt x="12319" y="14324"/>
                        <a:pt x="13586" y="15580"/>
                      </a:cubicBezTo>
                      <a:cubicBezTo>
                        <a:pt x="14854" y="16837"/>
                        <a:pt x="20753" y="18906"/>
                        <a:pt x="18795" y="19043"/>
                      </a:cubicBezTo>
                      <a:cubicBezTo>
                        <a:pt x="11792" y="20899"/>
                        <a:pt x="5137" y="16941"/>
                        <a:pt x="1913" y="16369"/>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grpSp>
      <p:sp>
        <p:nvSpPr>
          <p:cNvPr id="1919"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1920"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192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2529082"/>
      </p:ext>
    </p:extLst>
  </p:cSld>
  <p:clrMapOvr>
    <a:masterClrMapping/>
  </p:clrMapOvr>
  <p:transition spd="med"/>
</p:sldLayout>
</file>

<file path=ppt/slideLayouts/slideLayout974.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9CDCDA"/>
        </a:solidFill>
        <a:effectLst/>
      </p:bgPr>
    </p:bg>
    <p:spTree>
      <p:nvGrpSpPr>
        <p:cNvPr id="1" name=""/>
        <p:cNvGrpSpPr/>
        <p:nvPr/>
      </p:nvGrpSpPr>
      <p:grpSpPr>
        <a:xfrm>
          <a:off x="0" y="0"/>
          <a:ext cx="0" cy="0"/>
          <a:chOff x="0" y="0"/>
          <a:chExt cx="0" cy="0"/>
        </a:xfrm>
      </p:grpSpPr>
      <p:grpSp>
        <p:nvGrpSpPr>
          <p:cNvPr id="2023" name="Group 2"/>
          <p:cNvGrpSpPr/>
          <p:nvPr/>
        </p:nvGrpSpPr>
        <p:grpSpPr>
          <a:xfrm>
            <a:off x="-341607" y="-213936"/>
            <a:ext cx="9600389" cy="7485696"/>
            <a:chOff x="0" y="0"/>
            <a:chExt cx="9600387" cy="7485695"/>
          </a:xfrm>
        </p:grpSpPr>
        <p:grpSp>
          <p:nvGrpSpPr>
            <p:cNvPr id="2009" name="Group 3"/>
            <p:cNvGrpSpPr/>
            <p:nvPr/>
          </p:nvGrpSpPr>
          <p:grpSpPr>
            <a:xfrm>
              <a:off x="-1" y="0"/>
              <a:ext cx="9600389" cy="7485696"/>
              <a:chOff x="0" y="0"/>
              <a:chExt cx="9600387" cy="7485695"/>
            </a:xfrm>
          </p:grpSpPr>
          <p:sp>
            <p:nvSpPr>
              <p:cNvPr id="1928"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29"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0"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1"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2"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3"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4"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5"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6"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7"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8"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9"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0"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1"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2"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3"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4"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5"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6"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7"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8"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9"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0"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1"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2"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3"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4"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5"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6"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7"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8"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9"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0"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1"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2"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3"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4"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5"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6"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7"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8"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9"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0"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1"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2"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3"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4"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5"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6"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7"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8"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9"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0"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1"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2"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3"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4"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5"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6"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7"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8"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9"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0"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1"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2"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3"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4"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5"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6"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7"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8"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9"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0"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1"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2"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3"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4"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5"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6"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7"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8"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012" name="Group 85"/>
            <p:cNvGrpSpPr/>
            <p:nvPr/>
          </p:nvGrpSpPr>
          <p:grpSpPr>
            <a:xfrm>
              <a:off x="532106" y="687010"/>
              <a:ext cx="8745538" cy="223839"/>
              <a:chOff x="0" y="0"/>
              <a:chExt cx="8745537" cy="223837"/>
            </a:xfrm>
          </p:grpSpPr>
          <p:sp>
            <p:nvSpPr>
              <p:cNvPr id="2010"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11"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015" name="Group 88"/>
            <p:cNvGrpSpPr/>
            <p:nvPr/>
          </p:nvGrpSpPr>
          <p:grpSpPr>
            <a:xfrm>
              <a:off x="424156" y="596523"/>
              <a:ext cx="8745538" cy="223838"/>
              <a:chOff x="0" y="0"/>
              <a:chExt cx="8745537" cy="223837"/>
            </a:xfrm>
          </p:grpSpPr>
          <p:sp>
            <p:nvSpPr>
              <p:cNvPr id="2013"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14"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016"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022" name="Group 92"/>
            <p:cNvGrpSpPr/>
            <p:nvPr/>
          </p:nvGrpSpPr>
          <p:grpSpPr>
            <a:xfrm>
              <a:off x="579241" y="366407"/>
              <a:ext cx="1124880" cy="1123270"/>
              <a:chOff x="0" y="0"/>
              <a:chExt cx="1124878" cy="1123268"/>
            </a:xfrm>
          </p:grpSpPr>
          <p:sp>
            <p:nvSpPr>
              <p:cNvPr id="2017"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18"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19"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20"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21"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024"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02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02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75426163"/>
      </p:ext>
    </p:extLst>
  </p:cSld>
  <p:clrMapOvr>
    <a:masterClrMapping/>
  </p:clrMapOvr>
  <p:transition spd="med"/>
</p:sldLayout>
</file>

<file path=ppt/slideLayouts/slideLayout975.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9CDCDA"/>
        </a:solidFill>
        <a:effectLst/>
      </p:bgPr>
    </p:bg>
    <p:spTree>
      <p:nvGrpSpPr>
        <p:cNvPr id="1" name=""/>
        <p:cNvGrpSpPr/>
        <p:nvPr/>
      </p:nvGrpSpPr>
      <p:grpSpPr>
        <a:xfrm>
          <a:off x="0" y="0"/>
          <a:ext cx="0" cy="0"/>
          <a:chOff x="0" y="0"/>
          <a:chExt cx="0" cy="0"/>
        </a:xfrm>
      </p:grpSpPr>
      <p:grpSp>
        <p:nvGrpSpPr>
          <p:cNvPr id="2128" name="Group 2"/>
          <p:cNvGrpSpPr/>
          <p:nvPr/>
        </p:nvGrpSpPr>
        <p:grpSpPr>
          <a:xfrm>
            <a:off x="-341607" y="-213936"/>
            <a:ext cx="9600389" cy="7485696"/>
            <a:chOff x="0" y="0"/>
            <a:chExt cx="9600387" cy="7485695"/>
          </a:xfrm>
        </p:grpSpPr>
        <p:grpSp>
          <p:nvGrpSpPr>
            <p:cNvPr id="2114" name="Group 3"/>
            <p:cNvGrpSpPr/>
            <p:nvPr/>
          </p:nvGrpSpPr>
          <p:grpSpPr>
            <a:xfrm>
              <a:off x="-1" y="0"/>
              <a:ext cx="9600389" cy="7485696"/>
              <a:chOff x="0" y="0"/>
              <a:chExt cx="9600387" cy="7485695"/>
            </a:xfrm>
          </p:grpSpPr>
          <p:sp>
            <p:nvSpPr>
              <p:cNvPr id="203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117" name="Group 85"/>
            <p:cNvGrpSpPr/>
            <p:nvPr/>
          </p:nvGrpSpPr>
          <p:grpSpPr>
            <a:xfrm>
              <a:off x="532106" y="687010"/>
              <a:ext cx="8745538" cy="223839"/>
              <a:chOff x="0" y="0"/>
              <a:chExt cx="8745537" cy="223837"/>
            </a:xfrm>
          </p:grpSpPr>
          <p:sp>
            <p:nvSpPr>
              <p:cNvPr id="211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120" name="Group 88"/>
            <p:cNvGrpSpPr/>
            <p:nvPr/>
          </p:nvGrpSpPr>
          <p:grpSpPr>
            <a:xfrm>
              <a:off x="424156" y="596523"/>
              <a:ext cx="8745538" cy="223838"/>
              <a:chOff x="0" y="0"/>
              <a:chExt cx="8745537" cy="223837"/>
            </a:xfrm>
          </p:grpSpPr>
          <p:sp>
            <p:nvSpPr>
              <p:cNvPr id="211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12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127" name="Group 92"/>
            <p:cNvGrpSpPr/>
            <p:nvPr/>
          </p:nvGrpSpPr>
          <p:grpSpPr>
            <a:xfrm>
              <a:off x="579241" y="366407"/>
              <a:ext cx="1124880" cy="1123270"/>
              <a:chOff x="0" y="0"/>
              <a:chExt cx="1124878" cy="1123268"/>
            </a:xfrm>
          </p:grpSpPr>
          <p:sp>
            <p:nvSpPr>
              <p:cNvPr id="212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2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2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2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2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1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21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13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12026305"/>
      </p:ext>
    </p:extLst>
  </p:cSld>
  <p:clrMapOvr>
    <a:masterClrMapping/>
  </p:clrMapOvr>
  <p:transition spd="med"/>
</p:sldLayout>
</file>

<file path=ppt/slideLayouts/slideLayout976.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9CDCDA"/>
        </a:solidFill>
        <a:effectLst/>
      </p:bgPr>
    </p:bg>
    <p:spTree>
      <p:nvGrpSpPr>
        <p:cNvPr id="1" name=""/>
        <p:cNvGrpSpPr/>
        <p:nvPr/>
      </p:nvGrpSpPr>
      <p:grpSpPr>
        <a:xfrm>
          <a:off x="0" y="0"/>
          <a:ext cx="0" cy="0"/>
          <a:chOff x="0" y="0"/>
          <a:chExt cx="0" cy="0"/>
        </a:xfrm>
      </p:grpSpPr>
      <p:grpSp>
        <p:nvGrpSpPr>
          <p:cNvPr id="2338" name="Group 2"/>
          <p:cNvGrpSpPr/>
          <p:nvPr/>
        </p:nvGrpSpPr>
        <p:grpSpPr>
          <a:xfrm>
            <a:off x="-341607" y="-213936"/>
            <a:ext cx="9600389" cy="7485696"/>
            <a:chOff x="0" y="0"/>
            <a:chExt cx="9600387" cy="7485695"/>
          </a:xfrm>
        </p:grpSpPr>
        <p:grpSp>
          <p:nvGrpSpPr>
            <p:cNvPr id="2324" name="Group 3"/>
            <p:cNvGrpSpPr/>
            <p:nvPr/>
          </p:nvGrpSpPr>
          <p:grpSpPr>
            <a:xfrm>
              <a:off x="-1" y="0"/>
              <a:ext cx="9600389" cy="7485696"/>
              <a:chOff x="0" y="0"/>
              <a:chExt cx="9600387" cy="7485695"/>
            </a:xfrm>
          </p:grpSpPr>
          <p:sp>
            <p:nvSpPr>
              <p:cNvPr id="224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327" name="Group 85"/>
            <p:cNvGrpSpPr/>
            <p:nvPr/>
          </p:nvGrpSpPr>
          <p:grpSpPr>
            <a:xfrm>
              <a:off x="532106" y="687010"/>
              <a:ext cx="8745538" cy="223839"/>
              <a:chOff x="0" y="0"/>
              <a:chExt cx="8745537" cy="223837"/>
            </a:xfrm>
          </p:grpSpPr>
          <p:sp>
            <p:nvSpPr>
              <p:cNvPr id="232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330" name="Group 88"/>
            <p:cNvGrpSpPr/>
            <p:nvPr/>
          </p:nvGrpSpPr>
          <p:grpSpPr>
            <a:xfrm>
              <a:off x="424156" y="596523"/>
              <a:ext cx="8745538" cy="223838"/>
              <a:chOff x="0" y="0"/>
              <a:chExt cx="8745537" cy="223837"/>
            </a:xfrm>
          </p:grpSpPr>
          <p:sp>
            <p:nvSpPr>
              <p:cNvPr id="232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33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337" name="Group 92"/>
            <p:cNvGrpSpPr/>
            <p:nvPr/>
          </p:nvGrpSpPr>
          <p:grpSpPr>
            <a:xfrm>
              <a:off x="579241" y="366407"/>
              <a:ext cx="1124880" cy="1123270"/>
              <a:chOff x="0" y="0"/>
              <a:chExt cx="1124878" cy="1123268"/>
            </a:xfrm>
          </p:grpSpPr>
          <p:sp>
            <p:nvSpPr>
              <p:cNvPr id="233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3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3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3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3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339"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34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34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234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23227149"/>
      </p:ext>
    </p:extLst>
  </p:cSld>
  <p:clrMapOvr>
    <a:masterClrMapping/>
  </p:clrMapOvr>
  <p:transition spd="med"/>
</p:sldLayout>
</file>

<file path=ppt/slideLayouts/slideLayout977.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9CDCDA"/>
        </a:solidFill>
        <a:effectLst/>
      </p:bgPr>
    </p:bg>
    <p:spTree>
      <p:nvGrpSpPr>
        <p:cNvPr id="1" name=""/>
        <p:cNvGrpSpPr/>
        <p:nvPr/>
      </p:nvGrpSpPr>
      <p:grpSpPr>
        <a:xfrm>
          <a:off x="0" y="0"/>
          <a:ext cx="0" cy="0"/>
          <a:chOff x="0" y="0"/>
          <a:chExt cx="0" cy="0"/>
        </a:xfrm>
      </p:grpSpPr>
      <p:grpSp>
        <p:nvGrpSpPr>
          <p:cNvPr id="2444" name="Group 2"/>
          <p:cNvGrpSpPr/>
          <p:nvPr/>
        </p:nvGrpSpPr>
        <p:grpSpPr>
          <a:xfrm>
            <a:off x="-341607" y="-213936"/>
            <a:ext cx="9600389" cy="7485696"/>
            <a:chOff x="0" y="0"/>
            <a:chExt cx="9600387" cy="7485695"/>
          </a:xfrm>
        </p:grpSpPr>
        <p:grpSp>
          <p:nvGrpSpPr>
            <p:cNvPr id="2430" name="Group 3"/>
            <p:cNvGrpSpPr/>
            <p:nvPr/>
          </p:nvGrpSpPr>
          <p:grpSpPr>
            <a:xfrm>
              <a:off x="-1" y="0"/>
              <a:ext cx="9600389" cy="7485696"/>
              <a:chOff x="0" y="0"/>
              <a:chExt cx="9600387" cy="7485695"/>
            </a:xfrm>
          </p:grpSpPr>
          <p:sp>
            <p:nvSpPr>
              <p:cNvPr id="234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0"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5"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3"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7"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8"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433" name="Group 85"/>
            <p:cNvGrpSpPr/>
            <p:nvPr/>
          </p:nvGrpSpPr>
          <p:grpSpPr>
            <a:xfrm>
              <a:off x="532106" y="687010"/>
              <a:ext cx="8745538" cy="223839"/>
              <a:chOff x="0" y="0"/>
              <a:chExt cx="8745537" cy="223837"/>
            </a:xfrm>
          </p:grpSpPr>
          <p:sp>
            <p:nvSpPr>
              <p:cNvPr id="243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3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436" name="Group 88"/>
            <p:cNvGrpSpPr/>
            <p:nvPr/>
          </p:nvGrpSpPr>
          <p:grpSpPr>
            <a:xfrm>
              <a:off x="424156" y="596523"/>
              <a:ext cx="8745538" cy="223838"/>
              <a:chOff x="0" y="0"/>
              <a:chExt cx="8745537" cy="223837"/>
            </a:xfrm>
          </p:grpSpPr>
          <p:sp>
            <p:nvSpPr>
              <p:cNvPr id="243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3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43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443" name="Group 92"/>
            <p:cNvGrpSpPr/>
            <p:nvPr/>
          </p:nvGrpSpPr>
          <p:grpSpPr>
            <a:xfrm>
              <a:off x="579241" y="366407"/>
              <a:ext cx="1124880" cy="1123270"/>
              <a:chOff x="0" y="0"/>
              <a:chExt cx="1124878" cy="1123268"/>
            </a:xfrm>
          </p:grpSpPr>
          <p:sp>
            <p:nvSpPr>
              <p:cNvPr id="243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3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4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4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4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44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44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8927764"/>
      </p:ext>
    </p:extLst>
  </p:cSld>
  <p:clrMapOvr>
    <a:masterClrMapping/>
  </p:clrMapOvr>
  <p:transition spd="med"/>
</p:sldLayout>
</file>

<file path=ppt/slideLayouts/slideLayout978.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9CDCDA"/>
        </a:solidFill>
        <a:effectLst/>
      </p:bgPr>
    </p:bg>
    <p:spTree>
      <p:nvGrpSpPr>
        <p:cNvPr id="1" name=""/>
        <p:cNvGrpSpPr/>
        <p:nvPr/>
      </p:nvGrpSpPr>
      <p:grpSpPr>
        <a:xfrm>
          <a:off x="0" y="0"/>
          <a:ext cx="0" cy="0"/>
          <a:chOff x="0" y="0"/>
          <a:chExt cx="0" cy="0"/>
        </a:xfrm>
      </p:grpSpPr>
      <p:grpSp>
        <p:nvGrpSpPr>
          <p:cNvPr id="2548" name="Group 2"/>
          <p:cNvGrpSpPr/>
          <p:nvPr/>
        </p:nvGrpSpPr>
        <p:grpSpPr>
          <a:xfrm>
            <a:off x="-341607" y="-213936"/>
            <a:ext cx="9600389" cy="7485696"/>
            <a:chOff x="0" y="0"/>
            <a:chExt cx="9600387" cy="7485695"/>
          </a:xfrm>
        </p:grpSpPr>
        <p:grpSp>
          <p:nvGrpSpPr>
            <p:cNvPr id="2534" name="Group 3"/>
            <p:cNvGrpSpPr/>
            <p:nvPr/>
          </p:nvGrpSpPr>
          <p:grpSpPr>
            <a:xfrm>
              <a:off x="-1" y="0"/>
              <a:ext cx="9600389" cy="7485696"/>
              <a:chOff x="0" y="0"/>
              <a:chExt cx="9600387" cy="7485695"/>
            </a:xfrm>
          </p:grpSpPr>
          <p:sp>
            <p:nvSpPr>
              <p:cNvPr id="245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537" name="Group 85"/>
            <p:cNvGrpSpPr/>
            <p:nvPr/>
          </p:nvGrpSpPr>
          <p:grpSpPr>
            <a:xfrm>
              <a:off x="532106" y="687010"/>
              <a:ext cx="8745538" cy="223839"/>
              <a:chOff x="0" y="0"/>
              <a:chExt cx="8745537" cy="223837"/>
            </a:xfrm>
          </p:grpSpPr>
          <p:sp>
            <p:nvSpPr>
              <p:cNvPr id="253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540" name="Group 88"/>
            <p:cNvGrpSpPr/>
            <p:nvPr/>
          </p:nvGrpSpPr>
          <p:grpSpPr>
            <a:xfrm>
              <a:off x="424156" y="596523"/>
              <a:ext cx="8745538" cy="223838"/>
              <a:chOff x="0" y="0"/>
              <a:chExt cx="8745537" cy="223837"/>
            </a:xfrm>
          </p:grpSpPr>
          <p:sp>
            <p:nvSpPr>
              <p:cNvPr id="253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54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547" name="Group 92"/>
            <p:cNvGrpSpPr/>
            <p:nvPr/>
          </p:nvGrpSpPr>
          <p:grpSpPr>
            <a:xfrm>
              <a:off x="579241" y="366407"/>
              <a:ext cx="1124880" cy="1123270"/>
              <a:chOff x="0" y="0"/>
              <a:chExt cx="1124878" cy="1123268"/>
            </a:xfrm>
          </p:grpSpPr>
          <p:sp>
            <p:nvSpPr>
              <p:cNvPr id="254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4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4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4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4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54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24440828"/>
      </p:ext>
    </p:extLst>
  </p:cSld>
  <p:clrMapOvr>
    <a:masterClrMapping/>
  </p:clrMapOvr>
  <p:transition spd="med"/>
</p:sldLayout>
</file>

<file path=ppt/slideLayouts/slideLayout979.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9CDCDA"/>
        </a:solidFill>
        <a:effectLst/>
      </p:bgPr>
    </p:bg>
    <p:spTree>
      <p:nvGrpSpPr>
        <p:cNvPr id="1" name=""/>
        <p:cNvGrpSpPr/>
        <p:nvPr/>
      </p:nvGrpSpPr>
      <p:grpSpPr>
        <a:xfrm>
          <a:off x="0" y="0"/>
          <a:ext cx="0" cy="0"/>
          <a:chOff x="0" y="0"/>
          <a:chExt cx="0" cy="0"/>
        </a:xfrm>
      </p:grpSpPr>
      <p:grpSp>
        <p:nvGrpSpPr>
          <p:cNvPr id="2651" name="Group 2"/>
          <p:cNvGrpSpPr/>
          <p:nvPr/>
        </p:nvGrpSpPr>
        <p:grpSpPr>
          <a:xfrm>
            <a:off x="-341607" y="-213936"/>
            <a:ext cx="9600389" cy="7485696"/>
            <a:chOff x="0" y="0"/>
            <a:chExt cx="9600387" cy="7485695"/>
          </a:xfrm>
        </p:grpSpPr>
        <p:grpSp>
          <p:nvGrpSpPr>
            <p:cNvPr id="2637" name="Group 3"/>
            <p:cNvGrpSpPr/>
            <p:nvPr/>
          </p:nvGrpSpPr>
          <p:grpSpPr>
            <a:xfrm>
              <a:off x="-1" y="0"/>
              <a:ext cx="9600389" cy="7485696"/>
              <a:chOff x="0" y="0"/>
              <a:chExt cx="9600387" cy="7485695"/>
            </a:xfrm>
          </p:grpSpPr>
          <p:sp>
            <p:nvSpPr>
              <p:cNvPr id="2556"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57"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58"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59"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0"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1"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3"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4"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5"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6"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7"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8"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9"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0"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1"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2"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3"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4"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5"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6"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7"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8"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9"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0"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1"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2"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3"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4"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5"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6"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7"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8"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9"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0"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1"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2"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3"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4"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6"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7"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8"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9"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0"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1"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2"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3"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5"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6"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7"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8"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0"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1"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2"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3"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4"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5"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6"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7"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8"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9"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0"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1"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2"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3"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4"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5"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6"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7"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8"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9"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0"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1"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2"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3"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4"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5"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6"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640" name="Group 85"/>
            <p:cNvGrpSpPr/>
            <p:nvPr/>
          </p:nvGrpSpPr>
          <p:grpSpPr>
            <a:xfrm>
              <a:off x="532106" y="687010"/>
              <a:ext cx="8745538" cy="223839"/>
              <a:chOff x="0" y="0"/>
              <a:chExt cx="8745537" cy="223837"/>
            </a:xfrm>
          </p:grpSpPr>
          <p:sp>
            <p:nvSpPr>
              <p:cNvPr id="2638"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9"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643" name="Group 88"/>
            <p:cNvGrpSpPr/>
            <p:nvPr/>
          </p:nvGrpSpPr>
          <p:grpSpPr>
            <a:xfrm>
              <a:off x="424156" y="596523"/>
              <a:ext cx="8745538" cy="223838"/>
              <a:chOff x="0" y="0"/>
              <a:chExt cx="8745537" cy="223837"/>
            </a:xfrm>
          </p:grpSpPr>
          <p:sp>
            <p:nvSpPr>
              <p:cNvPr id="2641"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42"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644"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650" name="Group 92"/>
            <p:cNvGrpSpPr/>
            <p:nvPr/>
          </p:nvGrpSpPr>
          <p:grpSpPr>
            <a:xfrm>
              <a:off x="579241" y="366407"/>
              <a:ext cx="1124880" cy="1123270"/>
              <a:chOff x="0" y="0"/>
              <a:chExt cx="1124878" cy="1123268"/>
            </a:xfrm>
          </p:grpSpPr>
          <p:sp>
            <p:nvSpPr>
              <p:cNvPr id="2645"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46"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47"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48"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49"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652"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265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65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265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99495519"/>
      </p:ext>
    </p:extLst>
  </p:cSld>
  <p:clrMapOvr>
    <a:masterClrMapping/>
  </p:clrMapOvr>
  <p:transition spd="med"/>
</p:sldLayout>
</file>

<file path=ppt/slideLayouts/slideLayout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7C5CBE28-5D25-AD4A-BE90-0D513D7207DF}" type="slidenum">
              <a:rPr lang="en-US" smtClean="0"/>
              <a:pPr/>
              <a:t>‹#›</a:t>
            </a:fld>
            <a:endParaRPr lang="en-US" dirty="0"/>
          </a:p>
        </p:txBody>
      </p:sp>
    </p:spTree>
    <p:extLst>
      <p:ext uri="{BB962C8B-B14F-4D97-AF65-F5344CB8AC3E}">
        <p14:creationId xmlns:p14="http://schemas.microsoft.com/office/powerpoint/2010/main" val="4162178108"/>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9CDCDA"/>
        </a:solidFill>
        <a:effectLst/>
      </p:bgPr>
    </p:bg>
    <p:spTree>
      <p:nvGrpSpPr>
        <p:cNvPr id="1" name=""/>
        <p:cNvGrpSpPr/>
        <p:nvPr/>
      </p:nvGrpSpPr>
      <p:grpSpPr>
        <a:xfrm>
          <a:off x="0" y="0"/>
          <a:ext cx="0" cy="0"/>
          <a:chOff x="0" y="0"/>
          <a:chExt cx="0" cy="0"/>
        </a:xfrm>
      </p:grpSpPr>
      <p:grpSp>
        <p:nvGrpSpPr>
          <p:cNvPr id="2757" name="Group 2"/>
          <p:cNvGrpSpPr/>
          <p:nvPr/>
        </p:nvGrpSpPr>
        <p:grpSpPr>
          <a:xfrm>
            <a:off x="-341607" y="-213936"/>
            <a:ext cx="9600389" cy="7485696"/>
            <a:chOff x="0" y="0"/>
            <a:chExt cx="9600387" cy="7485695"/>
          </a:xfrm>
        </p:grpSpPr>
        <p:grpSp>
          <p:nvGrpSpPr>
            <p:cNvPr id="2743" name="Group 3"/>
            <p:cNvGrpSpPr/>
            <p:nvPr/>
          </p:nvGrpSpPr>
          <p:grpSpPr>
            <a:xfrm>
              <a:off x="-1" y="0"/>
              <a:ext cx="9600389" cy="7485696"/>
              <a:chOff x="0" y="0"/>
              <a:chExt cx="9600387" cy="7485695"/>
            </a:xfrm>
          </p:grpSpPr>
          <p:sp>
            <p:nvSpPr>
              <p:cNvPr id="266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3"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8"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6"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0"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1"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746" name="Group 85"/>
            <p:cNvGrpSpPr/>
            <p:nvPr/>
          </p:nvGrpSpPr>
          <p:grpSpPr>
            <a:xfrm>
              <a:off x="532106" y="687010"/>
              <a:ext cx="8745538" cy="223839"/>
              <a:chOff x="0" y="0"/>
              <a:chExt cx="8745537" cy="223837"/>
            </a:xfrm>
          </p:grpSpPr>
          <p:sp>
            <p:nvSpPr>
              <p:cNvPr id="274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749" name="Group 88"/>
            <p:cNvGrpSpPr/>
            <p:nvPr/>
          </p:nvGrpSpPr>
          <p:grpSpPr>
            <a:xfrm>
              <a:off x="424156" y="596523"/>
              <a:ext cx="8745538" cy="223838"/>
              <a:chOff x="0" y="0"/>
              <a:chExt cx="8745537" cy="223837"/>
            </a:xfrm>
          </p:grpSpPr>
          <p:sp>
            <p:nvSpPr>
              <p:cNvPr id="274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75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756" name="Group 92"/>
            <p:cNvGrpSpPr/>
            <p:nvPr/>
          </p:nvGrpSpPr>
          <p:grpSpPr>
            <a:xfrm>
              <a:off x="579241" y="366407"/>
              <a:ext cx="1124880" cy="1123270"/>
              <a:chOff x="0" y="0"/>
              <a:chExt cx="1124878" cy="1123268"/>
            </a:xfrm>
          </p:grpSpPr>
          <p:sp>
            <p:nvSpPr>
              <p:cNvPr id="275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5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5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5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5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758"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275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76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76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08851968"/>
      </p:ext>
    </p:extLst>
  </p:cSld>
  <p:clrMapOvr>
    <a:masterClrMapping/>
  </p:clrMapOvr>
  <p:transition spd="med"/>
</p:sldLayout>
</file>

<file path=ppt/slideLayouts/slideLayout981.xml><?xml version="1.0" encoding="utf-8"?>
<p:sldLayout xmlns:a="http://schemas.openxmlformats.org/drawingml/2006/main" xmlns:r="http://schemas.openxmlformats.org/officeDocument/2006/relationships" xmlns:p="http://schemas.openxmlformats.org/presentationml/2006/main" showMasterSp="0" type="tx">
  <p:cSld name="17_Title Slide">
    <p:bg>
      <p:bgPr>
        <a:solidFill>
          <a:schemeClr val="accent3">
            <a:lumOff val="44000"/>
          </a:schemeClr>
        </a:solidFill>
        <a:effectLst/>
      </p:bgPr>
    </p:bg>
    <p:spTree>
      <p:nvGrpSpPr>
        <p:cNvPr id="1" name=""/>
        <p:cNvGrpSpPr/>
        <p:nvPr/>
      </p:nvGrpSpPr>
      <p:grpSpPr>
        <a:xfrm>
          <a:off x="0" y="0"/>
          <a:ext cx="0" cy="0"/>
          <a:chOff x="0" y="0"/>
          <a:chExt cx="0" cy="0"/>
        </a:xfrm>
      </p:grpSpPr>
      <p:grpSp>
        <p:nvGrpSpPr>
          <p:cNvPr id="2770" name="Group 2"/>
          <p:cNvGrpSpPr/>
          <p:nvPr/>
        </p:nvGrpSpPr>
        <p:grpSpPr>
          <a:xfrm>
            <a:off x="0" y="0"/>
            <a:ext cx="5867400" cy="6858000"/>
            <a:chOff x="0" y="0"/>
            <a:chExt cx="5867400" cy="6858000"/>
          </a:xfrm>
        </p:grpSpPr>
        <p:sp>
          <p:nvSpPr>
            <p:cNvPr id="2768" name="Rectangle 3"/>
            <p:cNvSpPr/>
            <p:nvPr/>
          </p:nvSpPr>
          <p:spPr>
            <a:xfrm>
              <a:off x="0" y="0"/>
              <a:ext cx="457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defRPr b="0">
                  <a:solidFill>
                    <a:srgbClr val="003366"/>
                  </a:solidFill>
                </a:defRPr>
              </a:pPr>
              <a:endParaRPr b="1" i="0" dirty="0">
                <a:latin typeface="Arial" panose="020B0604020202020204" pitchFamily="34" charset="0"/>
              </a:endParaRPr>
            </a:p>
          </p:txBody>
        </p:sp>
        <p:sp>
          <p:nvSpPr>
            <p:cNvPr id="2769" name="AutoShape 4"/>
            <p:cNvSpPr/>
            <p:nvPr/>
          </p:nvSpPr>
          <p:spPr>
            <a:xfrm>
              <a:off x="685800" y="990600"/>
              <a:ext cx="5181600" cy="1905000"/>
            </a:xfrm>
            <a:prstGeom prst="roundRect">
              <a:avLst>
                <a:gd name="adj" fmla="val 50000"/>
              </a:avLst>
            </a:prstGeom>
            <a:solidFill>
              <a:schemeClr val="accent3">
                <a:lumOff val="44000"/>
              </a:schemeClr>
            </a:solidFill>
            <a:ln w="12700" cap="flat">
              <a:noFill/>
              <a:miter lim="400000"/>
            </a:ln>
            <a:effectLst/>
          </p:spPr>
          <p:txBody>
            <a:bodyPr wrap="square" lIns="45719" tIns="45719" rIns="45719" bIns="45719" numCol="1" anchor="ctr">
              <a:noAutofit/>
            </a:bodyPr>
            <a:lstStyle/>
            <a:p>
              <a:pPr>
                <a:defRPr b="0">
                  <a:solidFill>
                    <a:srgbClr val="003366"/>
                  </a:solidFill>
                </a:defRPr>
              </a:pPr>
              <a:endParaRPr b="1" i="0" dirty="0">
                <a:latin typeface="Arial" panose="020B0604020202020204" pitchFamily="34" charset="0"/>
              </a:endParaRPr>
            </a:p>
          </p:txBody>
        </p:sp>
      </p:grpSp>
      <p:grpSp>
        <p:nvGrpSpPr>
          <p:cNvPr id="2773" name="Group 5"/>
          <p:cNvGrpSpPr/>
          <p:nvPr/>
        </p:nvGrpSpPr>
        <p:grpSpPr>
          <a:xfrm>
            <a:off x="3632200" y="4889500"/>
            <a:ext cx="4876800" cy="319088"/>
            <a:chOff x="0" y="0"/>
            <a:chExt cx="4876800" cy="319087"/>
          </a:xfrm>
        </p:grpSpPr>
        <p:sp>
          <p:nvSpPr>
            <p:cNvPr id="277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7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774" name="Body Level One…"/>
          <p:cNvSpPr txBox="1">
            <a:spLocks noGrp="1"/>
          </p:cNvSpPr>
          <p:nvPr>
            <p:ph type="body" sz="quarter" idx="1"/>
          </p:nvPr>
        </p:nvSpPr>
        <p:spPr>
          <a:xfrm>
            <a:off x="4673600" y="2927350"/>
            <a:ext cx="4013200" cy="1822450"/>
          </a:xfrm>
          <a:prstGeom prst="rect">
            <a:avLst/>
          </a:prstGeom>
        </p:spPr>
        <p:txBody>
          <a:bodyPr anchor="b">
            <a:normAutofit/>
          </a:bodyPr>
          <a:lstStyle>
            <a:lvl1pPr marL="0" indent="0">
              <a:spcBef>
                <a:spcPts val="600"/>
              </a:spcBef>
              <a:buSzTx/>
              <a:buNone/>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SzPct val="75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SzPct val="75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SzPct val="80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SzPct val="65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75" name="Title Text"/>
          <p:cNvSpPr txBox="1">
            <a:spLocks noGrp="1"/>
          </p:cNvSpPr>
          <p:nvPr>
            <p:ph type="title"/>
          </p:nvPr>
        </p:nvSpPr>
        <p:spPr>
          <a:xfrm>
            <a:off x="685800" y="990600"/>
            <a:ext cx="8229600" cy="1905000"/>
          </a:xfrm>
          <a:prstGeom prst="rect">
            <a:avLst/>
          </a:prstGeom>
        </p:spPr>
        <p:txBody>
          <a:bodyPr anchor="ctr"/>
          <a:lstStyle>
            <a:lvl1pPr algn="ctr">
              <a:lnSpc>
                <a:spcPct val="90000"/>
              </a:lnSpc>
              <a:defRPr sz="36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776" name="Slide Number"/>
          <p:cNvSpPr txBox="1">
            <a:spLocks noGrp="1"/>
          </p:cNvSpPr>
          <p:nvPr>
            <p:ph type="sldNum" sz="quarter" idx="2"/>
          </p:nvPr>
        </p:nvSpPr>
        <p:spPr>
          <a:xfrm>
            <a:off x="120140" y="624490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25900649"/>
      </p:ext>
    </p:extLst>
  </p:cSld>
  <p:clrMapOvr>
    <a:masterClrMapping/>
  </p:clrMapOvr>
  <p:transition spd="med"/>
</p:sldLayout>
</file>

<file path=ppt/slideLayouts/slideLayout982.xml><?xml version="1.0" encoding="utf-8"?>
<p:sldLayout xmlns:a="http://schemas.openxmlformats.org/drawingml/2006/main" xmlns:r="http://schemas.openxmlformats.org/officeDocument/2006/relationships" xmlns:p="http://schemas.openxmlformats.org/presentationml/2006/main" showMasterSp="0" type="tx">
  <p:cSld name="13_Title and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2789" name="Group 2"/>
          <p:cNvGrpSpPr/>
          <p:nvPr/>
        </p:nvGrpSpPr>
        <p:grpSpPr>
          <a:xfrm>
            <a:off x="0" y="0"/>
            <a:ext cx="7620000" cy="6858000"/>
            <a:chOff x="0" y="0"/>
            <a:chExt cx="7620000" cy="6858000"/>
          </a:xfrm>
        </p:grpSpPr>
        <p:grpSp>
          <p:nvGrpSpPr>
            <p:cNvPr id="2785" name="Group 3"/>
            <p:cNvGrpSpPr/>
            <p:nvPr/>
          </p:nvGrpSpPr>
          <p:grpSpPr>
            <a:xfrm>
              <a:off x="0" y="0"/>
              <a:ext cx="3200400" cy="6858000"/>
              <a:chOff x="0" y="0"/>
              <a:chExt cx="3200400" cy="6858000"/>
            </a:xfrm>
          </p:grpSpPr>
          <p:sp>
            <p:nvSpPr>
              <p:cNvPr id="2783"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84"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788" name="Group 6"/>
            <p:cNvGrpSpPr/>
            <p:nvPr/>
          </p:nvGrpSpPr>
          <p:grpSpPr>
            <a:xfrm>
              <a:off x="228600" y="1981199"/>
              <a:ext cx="7391400" cy="319090"/>
              <a:chOff x="0" y="0"/>
              <a:chExt cx="7391400" cy="319088"/>
            </a:xfrm>
          </p:grpSpPr>
          <p:sp>
            <p:nvSpPr>
              <p:cNvPr id="2786"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87"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790"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791" name="Body Level One…"/>
          <p:cNvSpPr txBox="1">
            <a:spLocks noGrp="1"/>
          </p:cNvSpPr>
          <p:nvPr>
            <p:ph type="body" idx="1"/>
          </p:nvPr>
        </p:nvSpPr>
        <p:spPr>
          <a:xfrm>
            <a:off x="838200" y="2362200"/>
            <a:ext cx="7693025" cy="3724275"/>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lr>
                <a:srgbClr val="003366"/>
              </a:buClr>
              <a:buSzPct val="80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lr>
                <a:srgbClr val="003366"/>
              </a:buClr>
              <a:buSzPct val="6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92"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19894549"/>
      </p:ext>
    </p:extLst>
  </p:cSld>
  <p:clrMapOvr>
    <a:masterClrMapping/>
  </p:clrMapOvr>
  <p:transition spd="med"/>
</p:sldLayout>
</file>

<file path=ppt/slideLayouts/slideLayout983.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chemeClr val="accent3">
            <a:lumOff val="44000"/>
          </a:schemeClr>
        </a:solidFill>
        <a:effectLst/>
      </p:bgPr>
    </p:bg>
    <p:spTree>
      <p:nvGrpSpPr>
        <p:cNvPr id="1" name=""/>
        <p:cNvGrpSpPr/>
        <p:nvPr/>
      </p:nvGrpSpPr>
      <p:grpSpPr>
        <a:xfrm>
          <a:off x="0" y="0"/>
          <a:ext cx="0" cy="0"/>
          <a:chOff x="0" y="0"/>
          <a:chExt cx="0" cy="0"/>
        </a:xfrm>
      </p:grpSpPr>
      <p:grpSp>
        <p:nvGrpSpPr>
          <p:cNvPr id="2805" name="Group 2"/>
          <p:cNvGrpSpPr/>
          <p:nvPr/>
        </p:nvGrpSpPr>
        <p:grpSpPr>
          <a:xfrm>
            <a:off x="0" y="0"/>
            <a:ext cx="7620000" cy="6858000"/>
            <a:chOff x="0" y="0"/>
            <a:chExt cx="7620000" cy="6858000"/>
          </a:xfrm>
        </p:grpSpPr>
        <p:grpSp>
          <p:nvGrpSpPr>
            <p:cNvPr id="2801" name="Group 3"/>
            <p:cNvGrpSpPr/>
            <p:nvPr/>
          </p:nvGrpSpPr>
          <p:grpSpPr>
            <a:xfrm>
              <a:off x="0" y="0"/>
              <a:ext cx="3200400" cy="6858000"/>
              <a:chOff x="0" y="0"/>
              <a:chExt cx="3200400" cy="6858000"/>
            </a:xfrm>
          </p:grpSpPr>
          <p:sp>
            <p:nvSpPr>
              <p:cNvPr id="2799"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00"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04" name="Group 6"/>
            <p:cNvGrpSpPr/>
            <p:nvPr/>
          </p:nvGrpSpPr>
          <p:grpSpPr>
            <a:xfrm>
              <a:off x="228600" y="1981199"/>
              <a:ext cx="7391400" cy="319090"/>
              <a:chOff x="0" y="0"/>
              <a:chExt cx="7391400" cy="319088"/>
            </a:xfrm>
          </p:grpSpPr>
          <p:sp>
            <p:nvSpPr>
              <p:cNvPr id="2802"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03"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06" name="Title Text"/>
          <p:cNvSpPr txBox="1">
            <a:spLocks noGrp="1"/>
          </p:cNvSpPr>
          <p:nvPr>
            <p:ph type="title"/>
          </p:nvPr>
        </p:nvSpPr>
        <p:spPr>
          <a:xfrm>
            <a:off x="722312" y="4406900"/>
            <a:ext cx="7772401" cy="1362075"/>
          </a:xfrm>
          <a:prstGeom prst="rect">
            <a:avLst/>
          </a:prstGeom>
        </p:spPr>
        <p:txBody>
          <a:bodyPr anchor="t"/>
          <a:lstStyle>
            <a:lvl1pPr>
              <a:lnSpc>
                <a:spcPct val="90000"/>
              </a:lnSpc>
              <a:defRPr sz="4000" b="1" i="0" cap="all">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0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08"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66309963"/>
      </p:ext>
    </p:extLst>
  </p:cSld>
  <p:clrMapOvr>
    <a:masterClrMapping/>
  </p:clrMapOvr>
  <p:transition spd="med"/>
</p:sldLayout>
</file>

<file path=ppt/slideLayouts/slideLayout984.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2821" name="Group 2"/>
          <p:cNvGrpSpPr/>
          <p:nvPr/>
        </p:nvGrpSpPr>
        <p:grpSpPr>
          <a:xfrm>
            <a:off x="0" y="0"/>
            <a:ext cx="7620000" cy="6858000"/>
            <a:chOff x="0" y="0"/>
            <a:chExt cx="7620000" cy="6858000"/>
          </a:xfrm>
        </p:grpSpPr>
        <p:grpSp>
          <p:nvGrpSpPr>
            <p:cNvPr id="2817" name="Group 3"/>
            <p:cNvGrpSpPr/>
            <p:nvPr/>
          </p:nvGrpSpPr>
          <p:grpSpPr>
            <a:xfrm>
              <a:off x="0" y="0"/>
              <a:ext cx="3200400" cy="6858000"/>
              <a:chOff x="0" y="0"/>
              <a:chExt cx="3200400" cy="6858000"/>
            </a:xfrm>
          </p:grpSpPr>
          <p:sp>
            <p:nvSpPr>
              <p:cNvPr id="2815"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16"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20" name="Group 6"/>
            <p:cNvGrpSpPr/>
            <p:nvPr/>
          </p:nvGrpSpPr>
          <p:grpSpPr>
            <a:xfrm>
              <a:off x="228600" y="1981199"/>
              <a:ext cx="7391400" cy="319090"/>
              <a:chOff x="0" y="0"/>
              <a:chExt cx="7391400" cy="319088"/>
            </a:xfrm>
          </p:grpSpPr>
          <p:sp>
            <p:nvSpPr>
              <p:cNvPr id="2818"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19"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22"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23" name="Body Level One…"/>
          <p:cNvSpPr txBox="1">
            <a:spLocks noGrp="1"/>
          </p:cNvSpPr>
          <p:nvPr>
            <p:ph type="body" sz="half" idx="1"/>
          </p:nvPr>
        </p:nvSpPr>
        <p:spPr>
          <a:xfrm>
            <a:off x="838200" y="2362200"/>
            <a:ext cx="3770313" cy="3724275"/>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lr>
                <a:srgbClr val="003366"/>
              </a:buClr>
              <a:buSzPct val="80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lr>
                <a:srgbClr val="003366"/>
              </a:buClr>
              <a:buSzPct val="6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24"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74477937"/>
      </p:ext>
    </p:extLst>
  </p:cSld>
  <p:clrMapOvr>
    <a:masterClrMapping/>
  </p:clrMapOvr>
  <p:transition spd="med"/>
</p:sldLayout>
</file>

<file path=ppt/slideLayouts/slideLayout985.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837" name="Group 2"/>
          <p:cNvGrpSpPr/>
          <p:nvPr/>
        </p:nvGrpSpPr>
        <p:grpSpPr>
          <a:xfrm>
            <a:off x="0" y="0"/>
            <a:ext cx="7620000" cy="6858000"/>
            <a:chOff x="0" y="0"/>
            <a:chExt cx="7620000" cy="6858000"/>
          </a:xfrm>
        </p:grpSpPr>
        <p:grpSp>
          <p:nvGrpSpPr>
            <p:cNvPr id="2833" name="Group 3"/>
            <p:cNvGrpSpPr/>
            <p:nvPr/>
          </p:nvGrpSpPr>
          <p:grpSpPr>
            <a:xfrm>
              <a:off x="0" y="0"/>
              <a:ext cx="3200400" cy="6858000"/>
              <a:chOff x="0" y="0"/>
              <a:chExt cx="3200400" cy="6858000"/>
            </a:xfrm>
          </p:grpSpPr>
          <p:sp>
            <p:nvSpPr>
              <p:cNvPr id="2831"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32"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36" name="Group 6"/>
            <p:cNvGrpSpPr/>
            <p:nvPr/>
          </p:nvGrpSpPr>
          <p:grpSpPr>
            <a:xfrm>
              <a:off x="228600" y="1981199"/>
              <a:ext cx="7391400" cy="319090"/>
              <a:chOff x="0" y="0"/>
              <a:chExt cx="7391400" cy="319088"/>
            </a:xfrm>
          </p:grpSpPr>
          <p:sp>
            <p:nvSpPr>
              <p:cNvPr id="2834"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35"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38" name="Title Text"/>
          <p:cNvSpPr txBox="1">
            <a:spLocks noGrp="1"/>
          </p:cNvSpPr>
          <p:nvPr>
            <p:ph type="title"/>
          </p:nvPr>
        </p:nvSpPr>
        <p:spPr>
          <a:xfrm>
            <a:off x="457200" y="274638"/>
            <a:ext cx="8229600" cy="1143001"/>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3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4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rgbClr val="003366"/>
                </a:solidFill>
                <a:latin typeface="Arial"/>
                <a:ea typeface="Arial"/>
                <a:cs typeface="Arial"/>
                <a:sym typeface="Arial"/>
              </a:defRPr>
            </a:pPr>
            <a:endParaRPr dirty="0"/>
          </a:p>
        </p:txBody>
      </p:sp>
      <p:sp>
        <p:nvSpPr>
          <p:cNvPr id="2841"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81962917"/>
      </p:ext>
    </p:extLst>
  </p:cSld>
  <p:clrMapOvr>
    <a:masterClrMapping/>
  </p:clrMapOvr>
  <p:transition spd="med"/>
</p:sldLayout>
</file>

<file path=ppt/slideLayouts/slideLayout986.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chemeClr val="accent3">
            <a:lumOff val="44000"/>
          </a:schemeClr>
        </a:solidFill>
        <a:effectLst/>
      </p:bgPr>
    </p:bg>
    <p:spTree>
      <p:nvGrpSpPr>
        <p:cNvPr id="1" name=""/>
        <p:cNvGrpSpPr/>
        <p:nvPr/>
      </p:nvGrpSpPr>
      <p:grpSpPr>
        <a:xfrm>
          <a:off x="0" y="0"/>
          <a:ext cx="0" cy="0"/>
          <a:chOff x="0" y="0"/>
          <a:chExt cx="0" cy="0"/>
        </a:xfrm>
      </p:grpSpPr>
      <p:grpSp>
        <p:nvGrpSpPr>
          <p:cNvPr id="2854" name="Group 2"/>
          <p:cNvGrpSpPr/>
          <p:nvPr/>
        </p:nvGrpSpPr>
        <p:grpSpPr>
          <a:xfrm>
            <a:off x="0" y="0"/>
            <a:ext cx="7620000" cy="6858000"/>
            <a:chOff x="0" y="0"/>
            <a:chExt cx="7620000" cy="6858000"/>
          </a:xfrm>
        </p:grpSpPr>
        <p:grpSp>
          <p:nvGrpSpPr>
            <p:cNvPr id="2850" name="Group 3"/>
            <p:cNvGrpSpPr/>
            <p:nvPr/>
          </p:nvGrpSpPr>
          <p:grpSpPr>
            <a:xfrm>
              <a:off x="0" y="0"/>
              <a:ext cx="3200400" cy="6858000"/>
              <a:chOff x="0" y="0"/>
              <a:chExt cx="3200400" cy="6858000"/>
            </a:xfrm>
          </p:grpSpPr>
          <p:sp>
            <p:nvSpPr>
              <p:cNvPr id="2848"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49"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53" name="Group 6"/>
            <p:cNvGrpSpPr/>
            <p:nvPr/>
          </p:nvGrpSpPr>
          <p:grpSpPr>
            <a:xfrm>
              <a:off x="228600" y="1981199"/>
              <a:ext cx="7391400" cy="319090"/>
              <a:chOff x="0" y="0"/>
              <a:chExt cx="7391400" cy="319088"/>
            </a:xfrm>
          </p:grpSpPr>
          <p:sp>
            <p:nvSpPr>
              <p:cNvPr id="2851"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52"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55"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56"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27072104"/>
      </p:ext>
    </p:extLst>
  </p:cSld>
  <p:clrMapOvr>
    <a:masterClrMapping/>
  </p:clrMapOvr>
  <p:transition spd="med"/>
</p:sldLayout>
</file>

<file path=ppt/slideLayouts/slideLayout987.xml><?xml version="1.0" encoding="utf-8"?>
<p:sldLayout xmlns:a="http://schemas.openxmlformats.org/drawingml/2006/main" xmlns:r="http://schemas.openxmlformats.org/officeDocument/2006/relationships" xmlns:p="http://schemas.openxmlformats.org/presentationml/2006/main" showMasterSp="0" type="tx">
  <p:cSld name="15_Blank">
    <p:bg>
      <p:bgPr>
        <a:solidFill>
          <a:schemeClr val="accent3">
            <a:lumOff val="44000"/>
          </a:schemeClr>
        </a:solidFill>
        <a:effectLst/>
      </p:bgPr>
    </p:bg>
    <p:spTree>
      <p:nvGrpSpPr>
        <p:cNvPr id="1" name=""/>
        <p:cNvGrpSpPr/>
        <p:nvPr/>
      </p:nvGrpSpPr>
      <p:grpSpPr>
        <a:xfrm>
          <a:off x="0" y="0"/>
          <a:ext cx="0" cy="0"/>
          <a:chOff x="0" y="0"/>
          <a:chExt cx="0" cy="0"/>
        </a:xfrm>
      </p:grpSpPr>
      <p:grpSp>
        <p:nvGrpSpPr>
          <p:cNvPr id="2869" name="Group 2"/>
          <p:cNvGrpSpPr/>
          <p:nvPr/>
        </p:nvGrpSpPr>
        <p:grpSpPr>
          <a:xfrm>
            <a:off x="0" y="0"/>
            <a:ext cx="7620000" cy="6858000"/>
            <a:chOff x="0" y="0"/>
            <a:chExt cx="7620000" cy="6858000"/>
          </a:xfrm>
        </p:grpSpPr>
        <p:grpSp>
          <p:nvGrpSpPr>
            <p:cNvPr id="2865" name="Group 3"/>
            <p:cNvGrpSpPr/>
            <p:nvPr/>
          </p:nvGrpSpPr>
          <p:grpSpPr>
            <a:xfrm>
              <a:off x="0" y="0"/>
              <a:ext cx="3200400" cy="6858000"/>
              <a:chOff x="0" y="0"/>
              <a:chExt cx="3200400" cy="6858000"/>
            </a:xfrm>
          </p:grpSpPr>
          <p:sp>
            <p:nvSpPr>
              <p:cNvPr id="2863"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64"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68" name="Group 6"/>
            <p:cNvGrpSpPr/>
            <p:nvPr/>
          </p:nvGrpSpPr>
          <p:grpSpPr>
            <a:xfrm>
              <a:off x="228600" y="1981199"/>
              <a:ext cx="7391400" cy="319090"/>
              <a:chOff x="0" y="0"/>
              <a:chExt cx="7391400" cy="319088"/>
            </a:xfrm>
          </p:grpSpPr>
          <p:sp>
            <p:nvSpPr>
              <p:cNvPr id="2866"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67"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70"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90052065"/>
      </p:ext>
    </p:extLst>
  </p:cSld>
  <p:clrMapOvr>
    <a:masterClrMapping/>
  </p:clrMapOvr>
  <p:transition spd="med"/>
</p:sldLayout>
</file>

<file path=ppt/slideLayouts/slideLayout988.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883" name="Group 2"/>
          <p:cNvGrpSpPr/>
          <p:nvPr/>
        </p:nvGrpSpPr>
        <p:grpSpPr>
          <a:xfrm>
            <a:off x="0" y="0"/>
            <a:ext cx="7620000" cy="6858000"/>
            <a:chOff x="0" y="0"/>
            <a:chExt cx="7620000" cy="6858000"/>
          </a:xfrm>
        </p:grpSpPr>
        <p:grpSp>
          <p:nvGrpSpPr>
            <p:cNvPr id="2879" name="Group 3"/>
            <p:cNvGrpSpPr/>
            <p:nvPr/>
          </p:nvGrpSpPr>
          <p:grpSpPr>
            <a:xfrm>
              <a:off x="0" y="0"/>
              <a:ext cx="3200400" cy="6858000"/>
              <a:chOff x="0" y="0"/>
              <a:chExt cx="3200400" cy="6858000"/>
            </a:xfrm>
          </p:grpSpPr>
          <p:sp>
            <p:nvSpPr>
              <p:cNvPr id="2877"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78"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82" name="Group 6"/>
            <p:cNvGrpSpPr/>
            <p:nvPr/>
          </p:nvGrpSpPr>
          <p:grpSpPr>
            <a:xfrm>
              <a:off x="228600" y="1981199"/>
              <a:ext cx="7391400" cy="319090"/>
              <a:chOff x="0" y="0"/>
              <a:chExt cx="7391400" cy="319088"/>
            </a:xfrm>
          </p:grpSpPr>
          <p:sp>
            <p:nvSpPr>
              <p:cNvPr id="2880"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81"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84" name="Title Text"/>
          <p:cNvSpPr txBox="1">
            <a:spLocks noGrp="1"/>
          </p:cNvSpPr>
          <p:nvPr>
            <p:ph type="title"/>
          </p:nvPr>
        </p:nvSpPr>
        <p:spPr>
          <a:xfrm>
            <a:off x="457200" y="273050"/>
            <a:ext cx="3008314" cy="1162050"/>
          </a:xfrm>
          <a:prstGeom prst="rect">
            <a:avLst/>
          </a:prstGeom>
        </p:spPr>
        <p:txBody>
          <a:bodyPr/>
          <a:lstStyle>
            <a:lvl1pPr>
              <a:lnSpc>
                <a:spcPct val="90000"/>
              </a:lnSpc>
              <a:defRPr sz="20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8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3366"/>
              </a:buClr>
              <a:buSzPct val="7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a:buClr>
                <a:srgbClr val="003366"/>
              </a:buClr>
              <a:buSzPct val="7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a:buClr>
                <a:srgbClr val="003366"/>
              </a:buClr>
              <a:buSzPct val="7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a:buClr>
                <a:srgbClr val="003366"/>
              </a:buClr>
              <a:buSzPct val="80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a:buClr>
                <a:srgbClr val="003366"/>
              </a:buClr>
              <a:buSzPct val="6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86"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rgbClr val="003366"/>
                </a:solidFill>
                <a:latin typeface="Arial"/>
                <a:ea typeface="Arial"/>
                <a:cs typeface="Arial"/>
                <a:sym typeface="Arial"/>
              </a:defRPr>
            </a:pPr>
            <a:endParaRPr dirty="0"/>
          </a:p>
        </p:txBody>
      </p:sp>
      <p:sp>
        <p:nvSpPr>
          <p:cNvPr id="2887"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00482459"/>
      </p:ext>
    </p:extLst>
  </p:cSld>
  <p:clrMapOvr>
    <a:masterClrMapping/>
  </p:clrMapOvr>
  <p:transition spd="med"/>
</p:sldLayout>
</file>

<file path=ppt/slideLayouts/slideLayout989.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900" name="Group 2"/>
          <p:cNvGrpSpPr/>
          <p:nvPr/>
        </p:nvGrpSpPr>
        <p:grpSpPr>
          <a:xfrm>
            <a:off x="0" y="0"/>
            <a:ext cx="7620000" cy="6858000"/>
            <a:chOff x="0" y="0"/>
            <a:chExt cx="7620000" cy="6858000"/>
          </a:xfrm>
        </p:grpSpPr>
        <p:grpSp>
          <p:nvGrpSpPr>
            <p:cNvPr id="2896" name="Group 3"/>
            <p:cNvGrpSpPr/>
            <p:nvPr/>
          </p:nvGrpSpPr>
          <p:grpSpPr>
            <a:xfrm>
              <a:off x="0" y="0"/>
              <a:ext cx="3200400" cy="6858000"/>
              <a:chOff x="0" y="0"/>
              <a:chExt cx="3200400" cy="6858000"/>
            </a:xfrm>
          </p:grpSpPr>
          <p:sp>
            <p:nvSpPr>
              <p:cNvPr id="2894"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95"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99" name="Group 6"/>
            <p:cNvGrpSpPr/>
            <p:nvPr/>
          </p:nvGrpSpPr>
          <p:grpSpPr>
            <a:xfrm>
              <a:off x="228600" y="1981199"/>
              <a:ext cx="7391400" cy="319090"/>
              <a:chOff x="0" y="0"/>
              <a:chExt cx="7391400" cy="319088"/>
            </a:xfrm>
          </p:grpSpPr>
          <p:sp>
            <p:nvSpPr>
              <p:cNvPr id="2897"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98"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901" name="Title Text"/>
          <p:cNvSpPr txBox="1">
            <a:spLocks noGrp="1"/>
          </p:cNvSpPr>
          <p:nvPr>
            <p:ph type="title"/>
          </p:nvPr>
        </p:nvSpPr>
        <p:spPr>
          <a:xfrm>
            <a:off x="1792288" y="4800600"/>
            <a:ext cx="5486401" cy="566738"/>
          </a:xfrm>
          <a:prstGeom prst="rect">
            <a:avLst/>
          </a:prstGeom>
        </p:spPr>
        <p:txBody>
          <a:bodyPr/>
          <a:lstStyle>
            <a:lvl1pPr>
              <a:lnSpc>
                <a:spcPct val="90000"/>
              </a:lnSpc>
              <a:defRPr sz="20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0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90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04"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35671163"/>
      </p:ext>
    </p:extLst>
  </p:cSld>
  <p:clrMapOvr>
    <a:masterClrMapping/>
  </p:clrMapOvr>
  <p:transition spd="med"/>
</p:sldLayout>
</file>

<file path=ppt/slideLayouts/slideLayout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4C075E74-C4B4-7D4F-8F20-7B493CED2358}" type="slidenum">
              <a:rPr lang="en-US" smtClean="0"/>
              <a:pPr/>
              <a:t>‹#›</a:t>
            </a:fld>
            <a:endParaRPr lang="en-US" dirty="0"/>
          </a:p>
        </p:txBody>
      </p:sp>
    </p:spTree>
    <p:extLst>
      <p:ext uri="{BB962C8B-B14F-4D97-AF65-F5344CB8AC3E}">
        <p14:creationId xmlns:p14="http://schemas.microsoft.com/office/powerpoint/2010/main" val="4284813646"/>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showMasterSp="0" type="tx">
  <p:cSld name="14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2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2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35539952"/>
      </p:ext>
    </p:extLst>
  </p:cSld>
  <p:clrMapOvr>
    <a:masterClrMapping/>
  </p:clrMapOvr>
  <p:transition spd="med"/>
</p:sldLayout>
</file>

<file path=ppt/slideLayouts/slideLayout991.xml><?xml version="1.0" encoding="utf-8"?>
<p:sldLayout xmlns:a="http://schemas.openxmlformats.org/drawingml/2006/main" xmlns:r="http://schemas.openxmlformats.org/officeDocument/2006/relationships" xmlns:p="http://schemas.openxmlformats.org/presentationml/2006/main" showMasterSp="0" type="tx">
  <p:cSld name="9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2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3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18477666"/>
      </p:ext>
    </p:extLst>
  </p:cSld>
  <p:clrMapOvr>
    <a:masterClrMapping/>
  </p:clrMapOvr>
  <p:transition spd="med"/>
</p:sldLayout>
</file>

<file path=ppt/slideLayouts/slideLayout992.xml><?xml version="1.0" encoding="utf-8"?>
<p:sldLayout xmlns:a="http://schemas.openxmlformats.org/drawingml/2006/main" xmlns:r="http://schemas.openxmlformats.org/officeDocument/2006/relationships" xmlns:p="http://schemas.openxmlformats.org/presentationml/2006/main" showMasterSp="0" type="tx">
  <p:cSld name="9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3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4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48751885"/>
      </p:ext>
    </p:extLst>
  </p:cSld>
  <p:clrMapOvr>
    <a:masterClrMapping/>
  </p:clrMapOvr>
  <p:transition spd="med"/>
</p:sldLayout>
</file>

<file path=ppt/slideLayouts/slideLayout993.xml><?xml version="1.0" encoding="utf-8"?>
<p:sldLayout xmlns:a="http://schemas.openxmlformats.org/drawingml/2006/main" xmlns:r="http://schemas.openxmlformats.org/officeDocument/2006/relationships" xmlns:p="http://schemas.openxmlformats.org/presentationml/2006/main" showMasterSp="0" type="tx">
  <p:cSld name="9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4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4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295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88874435"/>
      </p:ext>
    </p:extLst>
  </p:cSld>
  <p:clrMapOvr>
    <a:masterClrMapping/>
  </p:clrMapOvr>
  <p:transition spd="med"/>
</p:sldLayout>
</file>

<file path=ppt/slideLayouts/slideLayout994.xml><?xml version="1.0" encoding="utf-8"?>
<p:sldLayout xmlns:a="http://schemas.openxmlformats.org/drawingml/2006/main" xmlns:r="http://schemas.openxmlformats.org/officeDocument/2006/relationships" xmlns:p="http://schemas.openxmlformats.org/presentationml/2006/main" showMasterSp="0" type="tx">
  <p:cSld name="10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5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5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64414979"/>
      </p:ext>
    </p:extLst>
  </p:cSld>
  <p:clrMapOvr>
    <a:masterClrMapping/>
  </p:clrMapOvr>
  <p:transition spd="med"/>
</p:sldLayout>
</file>

<file path=ppt/slideLayouts/slideLayout995.xml><?xml version="1.0" encoding="utf-8"?>
<p:sldLayout xmlns:a="http://schemas.openxmlformats.org/drawingml/2006/main" xmlns:r="http://schemas.openxmlformats.org/officeDocument/2006/relationships" xmlns:p="http://schemas.openxmlformats.org/presentationml/2006/main" showMasterSp="0" type="tx">
  <p:cSld name="16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6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89873310"/>
      </p:ext>
    </p:extLst>
  </p:cSld>
  <p:clrMapOvr>
    <a:masterClrMapping/>
  </p:clrMapOvr>
  <p:transition spd="med"/>
</p:sldLayout>
</file>

<file path=ppt/slideLayouts/slideLayout996.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7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7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7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29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54709717"/>
      </p:ext>
    </p:extLst>
  </p:cSld>
  <p:clrMapOvr>
    <a:masterClrMapping/>
  </p:clrMapOvr>
  <p:transition spd="med"/>
</p:sldLayout>
</file>

<file path=ppt/slideLayouts/slideLayout997.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8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9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8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87289350"/>
      </p:ext>
    </p:extLst>
  </p:cSld>
  <p:clrMapOvr>
    <a:masterClrMapping/>
  </p:clrMapOvr>
  <p:transition spd="med"/>
</p:sldLayout>
</file>

<file path=ppt/slideLayouts/slideLayout998.xml><?xml version="1.0" encoding="utf-8"?>
<p:sldLayout xmlns:a="http://schemas.openxmlformats.org/drawingml/2006/main" xmlns:r="http://schemas.openxmlformats.org/officeDocument/2006/relationships" xmlns:p="http://schemas.openxmlformats.org/presentationml/2006/main" showMasterSp="0" type="tx">
  <p:cSld name="1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00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0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0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87204935"/>
      </p:ext>
    </p:extLst>
  </p:cSld>
  <p:clrMapOvr>
    <a:masterClrMapping/>
  </p:clrMapOvr>
  <p:transition spd="med"/>
</p:sldLayout>
</file>

<file path=ppt/slideLayouts/slideLayout999.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301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64745781"/>
      </p:ext>
    </p:extLst>
  </p:cSld>
  <p:clrMapOvr>
    <a:masterClrMapping/>
  </p:clrMapOvr>
  <p:transition spd="med"/>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jpe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17" Type="http://schemas.openxmlformats.org/officeDocument/2006/relationships/image" Target="../media/image5.png"/><Relationship Id="rId2" Type="http://schemas.openxmlformats.org/officeDocument/2006/relationships/slideLayout" Target="../slideLayouts/slideLayout2.xml"/><Relationship Id="rId16" Type="http://schemas.openxmlformats.org/officeDocument/2006/relationships/image" Target="../media/image4.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3.png"/><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2.png"/></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59.xml"/><Relationship Id="rId3" Type="http://schemas.openxmlformats.org/officeDocument/2006/relationships/slideLayout" Target="../slideLayouts/slideLayout54.xml"/><Relationship Id="rId7" Type="http://schemas.openxmlformats.org/officeDocument/2006/relationships/slideLayout" Target="../slideLayouts/slideLayout58.xml"/><Relationship Id="rId12" Type="http://schemas.openxmlformats.org/officeDocument/2006/relationships/theme" Target="../theme/theme10.xml"/><Relationship Id="rId2" Type="http://schemas.openxmlformats.org/officeDocument/2006/relationships/slideLayout" Target="../slideLayouts/slideLayout53.xml"/><Relationship Id="rId1" Type="http://schemas.openxmlformats.org/officeDocument/2006/relationships/slideLayout" Target="../slideLayouts/slideLayout52.xml"/><Relationship Id="rId6" Type="http://schemas.openxmlformats.org/officeDocument/2006/relationships/slideLayout" Target="../slideLayouts/slideLayout57.xml"/><Relationship Id="rId11" Type="http://schemas.openxmlformats.org/officeDocument/2006/relationships/slideLayout" Target="../slideLayouts/slideLayout62.xml"/><Relationship Id="rId5" Type="http://schemas.openxmlformats.org/officeDocument/2006/relationships/slideLayout" Target="../slideLayouts/slideLayout56.xml"/><Relationship Id="rId10" Type="http://schemas.openxmlformats.org/officeDocument/2006/relationships/slideLayout" Target="../slideLayouts/slideLayout61.xml"/><Relationship Id="rId4" Type="http://schemas.openxmlformats.org/officeDocument/2006/relationships/slideLayout" Target="../slideLayouts/slideLayout55.xml"/><Relationship Id="rId9" Type="http://schemas.openxmlformats.org/officeDocument/2006/relationships/slideLayout" Target="../slideLayouts/slideLayout60.xml"/></Relationships>
</file>

<file path=ppt/slideMasters/_rels/slideMaster100.xml.rels><?xml version="1.0" encoding="UTF-8" standalone="yes"?>
<Relationships xmlns="http://schemas.openxmlformats.org/package/2006/relationships"><Relationship Id="rId8" Type="http://schemas.openxmlformats.org/officeDocument/2006/relationships/slideLayout" Target="../slideLayouts/slideLayout1658.xml"/><Relationship Id="rId13" Type="http://schemas.openxmlformats.org/officeDocument/2006/relationships/image" Target="../media/image52.png"/><Relationship Id="rId3" Type="http://schemas.openxmlformats.org/officeDocument/2006/relationships/slideLayout" Target="../slideLayouts/slideLayout1653.xml"/><Relationship Id="rId7" Type="http://schemas.openxmlformats.org/officeDocument/2006/relationships/slideLayout" Target="../slideLayouts/slideLayout1657.xml"/><Relationship Id="rId12" Type="http://schemas.openxmlformats.org/officeDocument/2006/relationships/theme" Target="../theme/theme100.xml"/><Relationship Id="rId2" Type="http://schemas.openxmlformats.org/officeDocument/2006/relationships/slideLayout" Target="../slideLayouts/slideLayout1652.xml"/><Relationship Id="rId1" Type="http://schemas.openxmlformats.org/officeDocument/2006/relationships/slideLayout" Target="../slideLayouts/slideLayout1651.xml"/><Relationship Id="rId6" Type="http://schemas.openxmlformats.org/officeDocument/2006/relationships/slideLayout" Target="../slideLayouts/slideLayout1656.xml"/><Relationship Id="rId11" Type="http://schemas.openxmlformats.org/officeDocument/2006/relationships/slideLayout" Target="../slideLayouts/slideLayout1661.xml"/><Relationship Id="rId5" Type="http://schemas.openxmlformats.org/officeDocument/2006/relationships/slideLayout" Target="../slideLayouts/slideLayout1655.xml"/><Relationship Id="rId10" Type="http://schemas.openxmlformats.org/officeDocument/2006/relationships/slideLayout" Target="../slideLayouts/slideLayout1660.xml"/><Relationship Id="rId4" Type="http://schemas.openxmlformats.org/officeDocument/2006/relationships/slideLayout" Target="../slideLayouts/slideLayout1654.xml"/><Relationship Id="rId9" Type="http://schemas.openxmlformats.org/officeDocument/2006/relationships/slideLayout" Target="../slideLayouts/slideLayout1659.xml"/></Relationships>
</file>

<file path=ppt/slideMasters/_rels/slideMaster101.xml.rels><?xml version="1.0" encoding="UTF-8" standalone="yes"?>
<Relationships xmlns="http://schemas.openxmlformats.org/package/2006/relationships"><Relationship Id="rId8" Type="http://schemas.openxmlformats.org/officeDocument/2006/relationships/slideLayout" Target="../slideLayouts/slideLayout1669.xml"/><Relationship Id="rId13" Type="http://schemas.openxmlformats.org/officeDocument/2006/relationships/image" Target="../media/image14.jpeg"/><Relationship Id="rId3" Type="http://schemas.openxmlformats.org/officeDocument/2006/relationships/slideLayout" Target="../slideLayouts/slideLayout1664.xml"/><Relationship Id="rId7" Type="http://schemas.openxmlformats.org/officeDocument/2006/relationships/slideLayout" Target="../slideLayouts/slideLayout1668.xml"/><Relationship Id="rId12" Type="http://schemas.openxmlformats.org/officeDocument/2006/relationships/theme" Target="../theme/theme101.xml"/><Relationship Id="rId2" Type="http://schemas.openxmlformats.org/officeDocument/2006/relationships/slideLayout" Target="../slideLayouts/slideLayout1663.xml"/><Relationship Id="rId1" Type="http://schemas.openxmlformats.org/officeDocument/2006/relationships/slideLayout" Target="../slideLayouts/slideLayout1662.xml"/><Relationship Id="rId6" Type="http://schemas.openxmlformats.org/officeDocument/2006/relationships/slideLayout" Target="../slideLayouts/slideLayout1667.xml"/><Relationship Id="rId11" Type="http://schemas.openxmlformats.org/officeDocument/2006/relationships/slideLayout" Target="../slideLayouts/slideLayout1672.xml"/><Relationship Id="rId5" Type="http://schemas.openxmlformats.org/officeDocument/2006/relationships/slideLayout" Target="../slideLayouts/slideLayout1666.xml"/><Relationship Id="rId10" Type="http://schemas.openxmlformats.org/officeDocument/2006/relationships/slideLayout" Target="../slideLayouts/slideLayout1671.xml"/><Relationship Id="rId4" Type="http://schemas.openxmlformats.org/officeDocument/2006/relationships/slideLayout" Target="../slideLayouts/slideLayout1665.xml"/><Relationship Id="rId9" Type="http://schemas.openxmlformats.org/officeDocument/2006/relationships/slideLayout" Target="../slideLayouts/slideLayout1670.xml"/></Relationships>
</file>

<file path=ppt/slideMasters/_rels/slideMaster102.xml.rels><?xml version="1.0" encoding="UTF-8" standalone="yes"?>
<Relationships xmlns="http://schemas.openxmlformats.org/package/2006/relationships"><Relationship Id="rId8" Type="http://schemas.openxmlformats.org/officeDocument/2006/relationships/slideLayout" Target="../slideLayouts/slideLayout1680.xml"/><Relationship Id="rId13" Type="http://schemas.openxmlformats.org/officeDocument/2006/relationships/image" Target="../media/image1.jpeg"/><Relationship Id="rId3" Type="http://schemas.openxmlformats.org/officeDocument/2006/relationships/slideLayout" Target="../slideLayouts/slideLayout1675.xml"/><Relationship Id="rId7" Type="http://schemas.openxmlformats.org/officeDocument/2006/relationships/slideLayout" Target="../slideLayouts/slideLayout1679.xml"/><Relationship Id="rId12" Type="http://schemas.openxmlformats.org/officeDocument/2006/relationships/theme" Target="../theme/theme102.xml"/><Relationship Id="rId17" Type="http://schemas.openxmlformats.org/officeDocument/2006/relationships/image" Target="../media/image5.png"/><Relationship Id="rId2" Type="http://schemas.openxmlformats.org/officeDocument/2006/relationships/slideLayout" Target="../slideLayouts/slideLayout1674.xml"/><Relationship Id="rId16" Type="http://schemas.openxmlformats.org/officeDocument/2006/relationships/image" Target="../media/image4.png"/><Relationship Id="rId1" Type="http://schemas.openxmlformats.org/officeDocument/2006/relationships/slideLayout" Target="../slideLayouts/slideLayout1673.xml"/><Relationship Id="rId6" Type="http://schemas.openxmlformats.org/officeDocument/2006/relationships/slideLayout" Target="../slideLayouts/slideLayout1678.xml"/><Relationship Id="rId11" Type="http://schemas.openxmlformats.org/officeDocument/2006/relationships/slideLayout" Target="../slideLayouts/slideLayout1683.xml"/><Relationship Id="rId5" Type="http://schemas.openxmlformats.org/officeDocument/2006/relationships/slideLayout" Target="../slideLayouts/slideLayout1677.xml"/><Relationship Id="rId15" Type="http://schemas.openxmlformats.org/officeDocument/2006/relationships/image" Target="../media/image3.png"/><Relationship Id="rId10" Type="http://schemas.openxmlformats.org/officeDocument/2006/relationships/slideLayout" Target="../slideLayouts/slideLayout1682.xml"/><Relationship Id="rId4" Type="http://schemas.openxmlformats.org/officeDocument/2006/relationships/slideLayout" Target="../slideLayouts/slideLayout1676.xml"/><Relationship Id="rId9" Type="http://schemas.openxmlformats.org/officeDocument/2006/relationships/slideLayout" Target="../slideLayouts/slideLayout1681.xml"/><Relationship Id="rId14" Type="http://schemas.openxmlformats.org/officeDocument/2006/relationships/image" Target="../media/image2.png"/></Relationships>
</file>

<file path=ppt/slideMasters/_rels/slideMaster103.xml.rels><?xml version="1.0" encoding="UTF-8" standalone="yes"?>
<Relationships xmlns="http://schemas.openxmlformats.org/package/2006/relationships"><Relationship Id="rId8" Type="http://schemas.openxmlformats.org/officeDocument/2006/relationships/slideLayout" Target="../slideLayouts/slideLayout1691.xml"/><Relationship Id="rId3" Type="http://schemas.openxmlformats.org/officeDocument/2006/relationships/slideLayout" Target="../slideLayouts/slideLayout1686.xml"/><Relationship Id="rId7" Type="http://schemas.openxmlformats.org/officeDocument/2006/relationships/slideLayout" Target="../slideLayouts/slideLayout1690.xml"/><Relationship Id="rId12" Type="http://schemas.openxmlformats.org/officeDocument/2006/relationships/theme" Target="../theme/theme103.xml"/><Relationship Id="rId2" Type="http://schemas.openxmlformats.org/officeDocument/2006/relationships/slideLayout" Target="../slideLayouts/slideLayout1685.xml"/><Relationship Id="rId1" Type="http://schemas.openxmlformats.org/officeDocument/2006/relationships/slideLayout" Target="../slideLayouts/slideLayout1684.xml"/><Relationship Id="rId6" Type="http://schemas.openxmlformats.org/officeDocument/2006/relationships/slideLayout" Target="../slideLayouts/slideLayout1689.xml"/><Relationship Id="rId11" Type="http://schemas.openxmlformats.org/officeDocument/2006/relationships/slideLayout" Target="../slideLayouts/slideLayout1694.xml"/><Relationship Id="rId5" Type="http://schemas.openxmlformats.org/officeDocument/2006/relationships/slideLayout" Target="../slideLayouts/slideLayout1688.xml"/><Relationship Id="rId10" Type="http://schemas.openxmlformats.org/officeDocument/2006/relationships/slideLayout" Target="../slideLayouts/slideLayout1693.xml"/><Relationship Id="rId4" Type="http://schemas.openxmlformats.org/officeDocument/2006/relationships/slideLayout" Target="../slideLayouts/slideLayout1687.xml"/><Relationship Id="rId9" Type="http://schemas.openxmlformats.org/officeDocument/2006/relationships/slideLayout" Target="../slideLayouts/slideLayout1692.xml"/></Relationships>
</file>

<file path=ppt/slideMasters/_rels/slideMaster104.xml.rels><?xml version="1.0" encoding="UTF-8" standalone="yes"?>
<Relationships xmlns="http://schemas.openxmlformats.org/package/2006/relationships"><Relationship Id="rId8" Type="http://schemas.openxmlformats.org/officeDocument/2006/relationships/slideLayout" Target="../slideLayouts/slideLayout1702.xml"/><Relationship Id="rId13" Type="http://schemas.openxmlformats.org/officeDocument/2006/relationships/image" Target="../media/image13.png"/><Relationship Id="rId3" Type="http://schemas.openxmlformats.org/officeDocument/2006/relationships/slideLayout" Target="../slideLayouts/slideLayout1697.xml"/><Relationship Id="rId7" Type="http://schemas.openxmlformats.org/officeDocument/2006/relationships/slideLayout" Target="../slideLayouts/slideLayout1701.xml"/><Relationship Id="rId12" Type="http://schemas.openxmlformats.org/officeDocument/2006/relationships/theme" Target="../theme/theme104.xml"/><Relationship Id="rId2" Type="http://schemas.openxmlformats.org/officeDocument/2006/relationships/slideLayout" Target="../slideLayouts/slideLayout1696.xml"/><Relationship Id="rId1" Type="http://schemas.openxmlformats.org/officeDocument/2006/relationships/slideLayout" Target="../slideLayouts/slideLayout1695.xml"/><Relationship Id="rId6" Type="http://schemas.openxmlformats.org/officeDocument/2006/relationships/slideLayout" Target="../slideLayouts/slideLayout1700.xml"/><Relationship Id="rId11" Type="http://schemas.openxmlformats.org/officeDocument/2006/relationships/slideLayout" Target="../slideLayouts/slideLayout1705.xml"/><Relationship Id="rId5" Type="http://schemas.openxmlformats.org/officeDocument/2006/relationships/slideLayout" Target="../slideLayouts/slideLayout1699.xml"/><Relationship Id="rId10" Type="http://schemas.openxmlformats.org/officeDocument/2006/relationships/slideLayout" Target="../slideLayouts/slideLayout1704.xml"/><Relationship Id="rId4" Type="http://schemas.openxmlformats.org/officeDocument/2006/relationships/slideLayout" Target="../slideLayouts/slideLayout1698.xml"/><Relationship Id="rId9" Type="http://schemas.openxmlformats.org/officeDocument/2006/relationships/slideLayout" Target="../slideLayouts/slideLayout1703.xml"/></Relationships>
</file>

<file path=ppt/slideMasters/_rels/slideMaster105.xml.rels><?xml version="1.0" encoding="UTF-8" standalone="yes"?>
<Relationships xmlns="http://schemas.openxmlformats.org/package/2006/relationships"><Relationship Id="rId8" Type="http://schemas.openxmlformats.org/officeDocument/2006/relationships/slideLayout" Target="../slideLayouts/slideLayout1713.xml"/><Relationship Id="rId13" Type="http://schemas.openxmlformats.org/officeDocument/2006/relationships/theme" Target="../theme/theme105.xml"/><Relationship Id="rId3" Type="http://schemas.openxmlformats.org/officeDocument/2006/relationships/slideLayout" Target="../slideLayouts/slideLayout1708.xml"/><Relationship Id="rId7" Type="http://schemas.openxmlformats.org/officeDocument/2006/relationships/slideLayout" Target="../slideLayouts/slideLayout1712.xml"/><Relationship Id="rId12" Type="http://schemas.openxmlformats.org/officeDocument/2006/relationships/slideLayout" Target="../slideLayouts/slideLayout1717.xml"/><Relationship Id="rId2" Type="http://schemas.openxmlformats.org/officeDocument/2006/relationships/slideLayout" Target="../slideLayouts/slideLayout1707.xml"/><Relationship Id="rId1" Type="http://schemas.openxmlformats.org/officeDocument/2006/relationships/slideLayout" Target="../slideLayouts/slideLayout1706.xml"/><Relationship Id="rId6" Type="http://schemas.openxmlformats.org/officeDocument/2006/relationships/slideLayout" Target="../slideLayouts/slideLayout1711.xml"/><Relationship Id="rId11" Type="http://schemas.openxmlformats.org/officeDocument/2006/relationships/slideLayout" Target="../slideLayouts/slideLayout1716.xml"/><Relationship Id="rId5" Type="http://schemas.openxmlformats.org/officeDocument/2006/relationships/slideLayout" Target="../slideLayouts/slideLayout1710.xml"/><Relationship Id="rId10" Type="http://schemas.openxmlformats.org/officeDocument/2006/relationships/slideLayout" Target="../slideLayouts/slideLayout1715.xml"/><Relationship Id="rId4" Type="http://schemas.openxmlformats.org/officeDocument/2006/relationships/slideLayout" Target="../slideLayouts/slideLayout1709.xml"/><Relationship Id="rId9" Type="http://schemas.openxmlformats.org/officeDocument/2006/relationships/slideLayout" Target="../slideLayouts/slideLayout1714.xml"/></Relationships>
</file>

<file path=ppt/slideMasters/_rels/slideMaster106.xml.rels><?xml version="1.0" encoding="UTF-8" standalone="yes"?>
<Relationships xmlns="http://schemas.openxmlformats.org/package/2006/relationships"><Relationship Id="rId8" Type="http://schemas.openxmlformats.org/officeDocument/2006/relationships/slideLayout" Target="../slideLayouts/slideLayout1725.xml"/><Relationship Id="rId3" Type="http://schemas.openxmlformats.org/officeDocument/2006/relationships/slideLayout" Target="../slideLayouts/slideLayout1720.xml"/><Relationship Id="rId7" Type="http://schemas.openxmlformats.org/officeDocument/2006/relationships/slideLayout" Target="../slideLayouts/slideLayout1724.xml"/><Relationship Id="rId12" Type="http://schemas.openxmlformats.org/officeDocument/2006/relationships/theme" Target="../theme/theme106.xml"/><Relationship Id="rId2" Type="http://schemas.openxmlformats.org/officeDocument/2006/relationships/slideLayout" Target="../slideLayouts/slideLayout1719.xml"/><Relationship Id="rId1" Type="http://schemas.openxmlformats.org/officeDocument/2006/relationships/slideLayout" Target="../slideLayouts/slideLayout1718.xml"/><Relationship Id="rId6" Type="http://schemas.openxmlformats.org/officeDocument/2006/relationships/slideLayout" Target="../slideLayouts/slideLayout1723.xml"/><Relationship Id="rId11" Type="http://schemas.openxmlformats.org/officeDocument/2006/relationships/slideLayout" Target="../slideLayouts/slideLayout1728.xml"/><Relationship Id="rId5" Type="http://schemas.openxmlformats.org/officeDocument/2006/relationships/slideLayout" Target="../slideLayouts/slideLayout1722.xml"/><Relationship Id="rId10" Type="http://schemas.openxmlformats.org/officeDocument/2006/relationships/slideLayout" Target="../slideLayouts/slideLayout1727.xml"/><Relationship Id="rId4" Type="http://schemas.openxmlformats.org/officeDocument/2006/relationships/slideLayout" Target="../slideLayouts/slideLayout1721.xml"/><Relationship Id="rId9" Type="http://schemas.openxmlformats.org/officeDocument/2006/relationships/slideLayout" Target="../slideLayouts/slideLayout1726.xml"/></Relationships>
</file>

<file path=ppt/slideMasters/_rels/slideMaster107.xml.rels><?xml version="1.0" encoding="UTF-8" standalone="yes"?>
<Relationships xmlns="http://schemas.openxmlformats.org/package/2006/relationships"><Relationship Id="rId3" Type="http://schemas.openxmlformats.org/officeDocument/2006/relationships/slideLayout" Target="../slideLayouts/slideLayout1731.xml"/><Relationship Id="rId2" Type="http://schemas.openxmlformats.org/officeDocument/2006/relationships/slideLayout" Target="../slideLayouts/slideLayout1730.xml"/><Relationship Id="rId1" Type="http://schemas.openxmlformats.org/officeDocument/2006/relationships/slideLayout" Target="../slideLayouts/slideLayout1729.xml"/><Relationship Id="rId4" Type="http://schemas.openxmlformats.org/officeDocument/2006/relationships/theme" Target="../theme/theme107.xml"/></Relationships>
</file>

<file path=ppt/slideMasters/_rels/slideMaster108.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108.xml"/><Relationship Id="rId1" Type="http://schemas.openxmlformats.org/officeDocument/2006/relationships/slideLayout" Target="../slideLayouts/slideLayout1732.xml"/></Relationships>
</file>

<file path=ppt/slideMasters/_rels/slideMaster109.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theme" Target="../theme/theme109.xml"/><Relationship Id="rId7" Type="http://schemas.openxmlformats.org/officeDocument/2006/relationships/image" Target="../media/image4.png"/><Relationship Id="rId2" Type="http://schemas.openxmlformats.org/officeDocument/2006/relationships/slideLayout" Target="../slideLayouts/slideLayout1734.xml"/><Relationship Id="rId1" Type="http://schemas.openxmlformats.org/officeDocument/2006/relationships/slideLayout" Target="../slideLayouts/slideLayout1733.xml"/><Relationship Id="rId6" Type="http://schemas.openxmlformats.org/officeDocument/2006/relationships/image" Target="../media/image3.png"/><Relationship Id="rId5" Type="http://schemas.openxmlformats.org/officeDocument/2006/relationships/image" Target="../media/image2.png"/><Relationship Id="rId4" Type="http://schemas.openxmlformats.org/officeDocument/2006/relationships/image" Target="../media/image1.jpeg"/></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70.xml"/><Relationship Id="rId3" Type="http://schemas.openxmlformats.org/officeDocument/2006/relationships/slideLayout" Target="../slideLayouts/slideLayout65.xml"/><Relationship Id="rId7" Type="http://schemas.openxmlformats.org/officeDocument/2006/relationships/slideLayout" Target="../slideLayouts/slideLayout69.xml"/><Relationship Id="rId12" Type="http://schemas.openxmlformats.org/officeDocument/2006/relationships/theme" Target="../theme/theme11.xml"/><Relationship Id="rId2" Type="http://schemas.openxmlformats.org/officeDocument/2006/relationships/slideLayout" Target="../slideLayouts/slideLayout64.xml"/><Relationship Id="rId1" Type="http://schemas.openxmlformats.org/officeDocument/2006/relationships/slideLayout" Target="../slideLayouts/slideLayout63.xml"/><Relationship Id="rId6" Type="http://schemas.openxmlformats.org/officeDocument/2006/relationships/slideLayout" Target="../slideLayouts/slideLayout68.xml"/><Relationship Id="rId11" Type="http://schemas.openxmlformats.org/officeDocument/2006/relationships/slideLayout" Target="../slideLayouts/slideLayout73.xml"/><Relationship Id="rId5" Type="http://schemas.openxmlformats.org/officeDocument/2006/relationships/slideLayout" Target="../slideLayouts/slideLayout67.xml"/><Relationship Id="rId10" Type="http://schemas.openxmlformats.org/officeDocument/2006/relationships/slideLayout" Target="../slideLayouts/slideLayout72.xml"/><Relationship Id="rId4" Type="http://schemas.openxmlformats.org/officeDocument/2006/relationships/slideLayout" Target="../slideLayouts/slideLayout66.xml"/><Relationship Id="rId9" Type="http://schemas.openxmlformats.org/officeDocument/2006/relationships/slideLayout" Target="../slideLayouts/slideLayout71.xml"/></Relationships>
</file>

<file path=ppt/slideMasters/_rels/slideMaster110.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theme" Target="../theme/theme110.xml"/><Relationship Id="rId1" Type="http://schemas.openxmlformats.org/officeDocument/2006/relationships/slideLayout" Target="../slideLayouts/slideLayout1735.xml"/></Relationships>
</file>

<file path=ppt/slideMasters/_rels/slideMaster111.xml.rels><?xml version="1.0" encoding="UTF-8" standalone="yes"?>
<Relationships xmlns="http://schemas.openxmlformats.org/package/2006/relationships"><Relationship Id="rId8" Type="http://schemas.openxmlformats.org/officeDocument/2006/relationships/slideLayout" Target="../slideLayouts/slideLayout1743.xml"/><Relationship Id="rId3" Type="http://schemas.openxmlformats.org/officeDocument/2006/relationships/slideLayout" Target="../slideLayouts/slideLayout1738.xml"/><Relationship Id="rId7" Type="http://schemas.openxmlformats.org/officeDocument/2006/relationships/slideLayout" Target="../slideLayouts/slideLayout1742.xml"/><Relationship Id="rId12" Type="http://schemas.openxmlformats.org/officeDocument/2006/relationships/theme" Target="../theme/theme111.xml"/><Relationship Id="rId2" Type="http://schemas.openxmlformats.org/officeDocument/2006/relationships/slideLayout" Target="../slideLayouts/slideLayout1737.xml"/><Relationship Id="rId1" Type="http://schemas.openxmlformats.org/officeDocument/2006/relationships/slideLayout" Target="../slideLayouts/slideLayout1736.xml"/><Relationship Id="rId6" Type="http://schemas.openxmlformats.org/officeDocument/2006/relationships/slideLayout" Target="../slideLayouts/slideLayout1741.xml"/><Relationship Id="rId11" Type="http://schemas.openxmlformats.org/officeDocument/2006/relationships/slideLayout" Target="../slideLayouts/slideLayout1746.xml"/><Relationship Id="rId5" Type="http://schemas.openxmlformats.org/officeDocument/2006/relationships/slideLayout" Target="../slideLayouts/slideLayout1740.xml"/><Relationship Id="rId10" Type="http://schemas.openxmlformats.org/officeDocument/2006/relationships/slideLayout" Target="../slideLayouts/slideLayout1745.xml"/><Relationship Id="rId4" Type="http://schemas.openxmlformats.org/officeDocument/2006/relationships/slideLayout" Target="../slideLayouts/slideLayout1739.xml"/><Relationship Id="rId9" Type="http://schemas.openxmlformats.org/officeDocument/2006/relationships/slideLayout" Target="../slideLayouts/slideLayout1744.xml"/></Relationships>
</file>

<file path=ppt/slideMasters/_rels/slideMaster112.xml.rels><?xml version="1.0" encoding="UTF-8" standalone="yes"?>
<Relationships xmlns="http://schemas.openxmlformats.org/package/2006/relationships"><Relationship Id="rId3" Type="http://schemas.openxmlformats.org/officeDocument/2006/relationships/theme" Target="../theme/theme112.xml"/><Relationship Id="rId2" Type="http://schemas.openxmlformats.org/officeDocument/2006/relationships/slideLayout" Target="../slideLayouts/slideLayout1748.xml"/><Relationship Id="rId1" Type="http://schemas.openxmlformats.org/officeDocument/2006/relationships/slideLayout" Target="../slideLayouts/slideLayout1747.xml"/></Relationships>
</file>

<file path=ppt/slideMasters/_rels/slideMaster113.xml.rels><?xml version="1.0" encoding="UTF-8" standalone="yes"?>
<Relationships xmlns="http://schemas.openxmlformats.org/package/2006/relationships"><Relationship Id="rId2" Type="http://schemas.openxmlformats.org/officeDocument/2006/relationships/theme" Target="../theme/theme113.xml"/><Relationship Id="rId1" Type="http://schemas.openxmlformats.org/officeDocument/2006/relationships/slideLayout" Target="../slideLayouts/slideLayout1749.xml"/></Relationships>
</file>

<file path=ppt/slideMasters/_rels/slideMaster114.xml.rels><?xml version="1.0" encoding="UTF-8" standalone="yes"?>
<Relationships xmlns="http://schemas.openxmlformats.org/package/2006/relationships"><Relationship Id="rId2" Type="http://schemas.openxmlformats.org/officeDocument/2006/relationships/theme" Target="../theme/theme114.xml"/><Relationship Id="rId1" Type="http://schemas.openxmlformats.org/officeDocument/2006/relationships/slideLayout" Target="../slideLayouts/slideLayout1750.xml"/></Relationships>
</file>

<file path=ppt/slideMasters/_rels/slideMaster115.xml.rels><?xml version="1.0" encoding="UTF-8" standalone="yes"?>
<Relationships xmlns="http://schemas.openxmlformats.org/package/2006/relationships"><Relationship Id="rId8" Type="http://schemas.openxmlformats.org/officeDocument/2006/relationships/slideLayout" Target="../slideLayouts/slideLayout1758.xml"/><Relationship Id="rId13" Type="http://schemas.openxmlformats.org/officeDocument/2006/relationships/image" Target="../media/image16.jpeg"/><Relationship Id="rId3" Type="http://schemas.openxmlformats.org/officeDocument/2006/relationships/slideLayout" Target="../slideLayouts/slideLayout1753.xml"/><Relationship Id="rId7" Type="http://schemas.openxmlformats.org/officeDocument/2006/relationships/slideLayout" Target="../slideLayouts/slideLayout1757.xml"/><Relationship Id="rId12" Type="http://schemas.openxmlformats.org/officeDocument/2006/relationships/theme" Target="../theme/theme115.xml"/><Relationship Id="rId2" Type="http://schemas.openxmlformats.org/officeDocument/2006/relationships/slideLayout" Target="../slideLayouts/slideLayout1752.xml"/><Relationship Id="rId1" Type="http://schemas.openxmlformats.org/officeDocument/2006/relationships/slideLayout" Target="../slideLayouts/slideLayout1751.xml"/><Relationship Id="rId6" Type="http://schemas.openxmlformats.org/officeDocument/2006/relationships/slideLayout" Target="../slideLayouts/slideLayout1756.xml"/><Relationship Id="rId11" Type="http://schemas.openxmlformats.org/officeDocument/2006/relationships/slideLayout" Target="../slideLayouts/slideLayout1761.xml"/><Relationship Id="rId5" Type="http://schemas.openxmlformats.org/officeDocument/2006/relationships/slideLayout" Target="../slideLayouts/slideLayout1755.xml"/><Relationship Id="rId10" Type="http://schemas.openxmlformats.org/officeDocument/2006/relationships/slideLayout" Target="../slideLayouts/slideLayout1760.xml"/><Relationship Id="rId4" Type="http://schemas.openxmlformats.org/officeDocument/2006/relationships/slideLayout" Target="../slideLayouts/slideLayout1754.xml"/><Relationship Id="rId9" Type="http://schemas.openxmlformats.org/officeDocument/2006/relationships/slideLayout" Target="../slideLayouts/slideLayout1759.xml"/></Relationships>
</file>

<file path=ppt/slideMasters/_rels/slideMaster116.xml.rels><?xml version="1.0" encoding="UTF-8" standalone="yes"?>
<Relationships xmlns="http://schemas.openxmlformats.org/package/2006/relationships"><Relationship Id="rId8" Type="http://schemas.openxmlformats.org/officeDocument/2006/relationships/slideLayout" Target="../slideLayouts/slideLayout1769.xml"/><Relationship Id="rId13" Type="http://schemas.openxmlformats.org/officeDocument/2006/relationships/slideLayout" Target="../slideLayouts/slideLayout1774.xml"/><Relationship Id="rId3" Type="http://schemas.openxmlformats.org/officeDocument/2006/relationships/slideLayout" Target="../slideLayouts/slideLayout1764.xml"/><Relationship Id="rId7" Type="http://schemas.openxmlformats.org/officeDocument/2006/relationships/slideLayout" Target="../slideLayouts/slideLayout1768.xml"/><Relationship Id="rId12" Type="http://schemas.openxmlformats.org/officeDocument/2006/relationships/slideLayout" Target="../slideLayouts/slideLayout1773.xml"/><Relationship Id="rId2" Type="http://schemas.openxmlformats.org/officeDocument/2006/relationships/slideLayout" Target="../slideLayouts/slideLayout1763.xml"/><Relationship Id="rId1" Type="http://schemas.openxmlformats.org/officeDocument/2006/relationships/slideLayout" Target="../slideLayouts/slideLayout1762.xml"/><Relationship Id="rId6" Type="http://schemas.openxmlformats.org/officeDocument/2006/relationships/slideLayout" Target="../slideLayouts/slideLayout1767.xml"/><Relationship Id="rId11" Type="http://schemas.openxmlformats.org/officeDocument/2006/relationships/slideLayout" Target="../slideLayouts/slideLayout1772.xml"/><Relationship Id="rId5" Type="http://schemas.openxmlformats.org/officeDocument/2006/relationships/slideLayout" Target="../slideLayouts/slideLayout1766.xml"/><Relationship Id="rId15" Type="http://schemas.openxmlformats.org/officeDocument/2006/relationships/theme" Target="../theme/theme116.xml"/><Relationship Id="rId10" Type="http://schemas.openxmlformats.org/officeDocument/2006/relationships/slideLayout" Target="../slideLayouts/slideLayout1771.xml"/><Relationship Id="rId4" Type="http://schemas.openxmlformats.org/officeDocument/2006/relationships/slideLayout" Target="../slideLayouts/slideLayout1765.xml"/><Relationship Id="rId9" Type="http://schemas.openxmlformats.org/officeDocument/2006/relationships/slideLayout" Target="../slideLayouts/slideLayout1770.xml"/><Relationship Id="rId14" Type="http://schemas.openxmlformats.org/officeDocument/2006/relationships/slideLayout" Target="../slideLayouts/slideLayout1775.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81.xml"/><Relationship Id="rId3" Type="http://schemas.openxmlformats.org/officeDocument/2006/relationships/slideLayout" Target="../slideLayouts/slideLayout76.xml"/><Relationship Id="rId7" Type="http://schemas.openxmlformats.org/officeDocument/2006/relationships/slideLayout" Target="../slideLayouts/slideLayout80.xml"/><Relationship Id="rId12" Type="http://schemas.openxmlformats.org/officeDocument/2006/relationships/theme" Target="../theme/theme12.xml"/><Relationship Id="rId2" Type="http://schemas.openxmlformats.org/officeDocument/2006/relationships/slideLayout" Target="../slideLayouts/slideLayout75.xml"/><Relationship Id="rId1" Type="http://schemas.openxmlformats.org/officeDocument/2006/relationships/slideLayout" Target="../slideLayouts/slideLayout74.xml"/><Relationship Id="rId6" Type="http://schemas.openxmlformats.org/officeDocument/2006/relationships/slideLayout" Target="../slideLayouts/slideLayout79.xml"/><Relationship Id="rId11" Type="http://schemas.openxmlformats.org/officeDocument/2006/relationships/slideLayout" Target="../slideLayouts/slideLayout84.xml"/><Relationship Id="rId5" Type="http://schemas.openxmlformats.org/officeDocument/2006/relationships/slideLayout" Target="../slideLayouts/slideLayout78.xml"/><Relationship Id="rId10" Type="http://schemas.openxmlformats.org/officeDocument/2006/relationships/slideLayout" Target="../slideLayouts/slideLayout83.xml"/><Relationship Id="rId4" Type="http://schemas.openxmlformats.org/officeDocument/2006/relationships/slideLayout" Target="../slideLayouts/slideLayout77.xml"/><Relationship Id="rId9" Type="http://schemas.openxmlformats.org/officeDocument/2006/relationships/slideLayout" Target="../slideLayouts/slideLayout82.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92.xml"/><Relationship Id="rId3" Type="http://schemas.openxmlformats.org/officeDocument/2006/relationships/slideLayout" Target="../slideLayouts/slideLayout87.xml"/><Relationship Id="rId7" Type="http://schemas.openxmlformats.org/officeDocument/2006/relationships/slideLayout" Target="../slideLayouts/slideLayout91.xml"/><Relationship Id="rId12" Type="http://schemas.openxmlformats.org/officeDocument/2006/relationships/theme" Target="../theme/theme13.xml"/><Relationship Id="rId2" Type="http://schemas.openxmlformats.org/officeDocument/2006/relationships/slideLayout" Target="../slideLayouts/slideLayout86.xml"/><Relationship Id="rId1" Type="http://schemas.openxmlformats.org/officeDocument/2006/relationships/slideLayout" Target="../slideLayouts/slideLayout85.xml"/><Relationship Id="rId6" Type="http://schemas.openxmlformats.org/officeDocument/2006/relationships/slideLayout" Target="../slideLayouts/slideLayout90.xml"/><Relationship Id="rId11" Type="http://schemas.openxmlformats.org/officeDocument/2006/relationships/slideLayout" Target="../slideLayouts/slideLayout95.xml"/><Relationship Id="rId5" Type="http://schemas.openxmlformats.org/officeDocument/2006/relationships/slideLayout" Target="../slideLayouts/slideLayout89.xml"/><Relationship Id="rId10" Type="http://schemas.openxmlformats.org/officeDocument/2006/relationships/slideLayout" Target="../slideLayouts/slideLayout94.xml"/><Relationship Id="rId4" Type="http://schemas.openxmlformats.org/officeDocument/2006/relationships/slideLayout" Target="../slideLayouts/slideLayout88.xml"/><Relationship Id="rId9" Type="http://schemas.openxmlformats.org/officeDocument/2006/relationships/slideLayout" Target="../slideLayouts/slideLayout93.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03.xml"/><Relationship Id="rId3" Type="http://schemas.openxmlformats.org/officeDocument/2006/relationships/slideLayout" Target="../slideLayouts/slideLayout98.xml"/><Relationship Id="rId7" Type="http://schemas.openxmlformats.org/officeDocument/2006/relationships/slideLayout" Target="../slideLayouts/slideLayout102.xml"/><Relationship Id="rId12" Type="http://schemas.openxmlformats.org/officeDocument/2006/relationships/theme" Target="../theme/theme14.xml"/><Relationship Id="rId2" Type="http://schemas.openxmlformats.org/officeDocument/2006/relationships/slideLayout" Target="../slideLayouts/slideLayout97.xml"/><Relationship Id="rId1" Type="http://schemas.openxmlformats.org/officeDocument/2006/relationships/slideLayout" Target="../slideLayouts/slideLayout96.xml"/><Relationship Id="rId6" Type="http://schemas.openxmlformats.org/officeDocument/2006/relationships/slideLayout" Target="../slideLayouts/slideLayout101.xml"/><Relationship Id="rId11" Type="http://schemas.openxmlformats.org/officeDocument/2006/relationships/slideLayout" Target="../slideLayouts/slideLayout106.xml"/><Relationship Id="rId5" Type="http://schemas.openxmlformats.org/officeDocument/2006/relationships/slideLayout" Target="../slideLayouts/slideLayout100.xml"/><Relationship Id="rId10" Type="http://schemas.openxmlformats.org/officeDocument/2006/relationships/slideLayout" Target="../slideLayouts/slideLayout105.xml"/><Relationship Id="rId4" Type="http://schemas.openxmlformats.org/officeDocument/2006/relationships/slideLayout" Target="../slideLayouts/slideLayout99.xml"/><Relationship Id="rId9" Type="http://schemas.openxmlformats.org/officeDocument/2006/relationships/slideLayout" Target="../slideLayouts/slideLayout104.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14.xml"/><Relationship Id="rId13" Type="http://schemas.openxmlformats.org/officeDocument/2006/relationships/image" Target="../media/image13.png"/><Relationship Id="rId3" Type="http://schemas.openxmlformats.org/officeDocument/2006/relationships/slideLayout" Target="../slideLayouts/slideLayout109.xml"/><Relationship Id="rId7" Type="http://schemas.openxmlformats.org/officeDocument/2006/relationships/slideLayout" Target="../slideLayouts/slideLayout113.xml"/><Relationship Id="rId12" Type="http://schemas.openxmlformats.org/officeDocument/2006/relationships/theme" Target="../theme/theme15.xml"/><Relationship Id="rId2" Type="http://schemas.openxmlformats.org/officeDocument/2006/relationships/slideLayout" Target="../slideLayouts/slideLayout108.xml"/><Relationship Id="rId1" Type="http://schemas.openxmlformats.org/officeDocument/2006/relationships/slideLayout" Target="../slideLayouts/slideLayout107.xml"/><Relationship Id="rId6" Type="http://schemas.openxmlformats.org/officeDocument/2006/relationships/slideLayout" Target="../slideLayouts/slideLayout112.xml"/><Relationship Id="rId11" Type="http://schemas.openxmlformats.org/officeDocument/2006/relationships/slideLayout" Target="../slideLayouts/slideLayout117.xml"/><Relationship Id="rId5" Type="http://schemas.openxmlformats.org/officeDocument/2006/relationships/slideLayout" Target="../slideLayouts/slideLayout111.xml"/><Relationship Id="rId10" Type="http://schemas.openxmlformats.org/officeDocument/2006/relationships/slideLayout" Target="../slideLayouts/slideLayout116.xml"/><Relationship Id="rId4" Type="http://schemas.openxmlformats.org/officeDocument/2006/relationships/slideLayout" Target="../slideLayouts/slideLayout110.xml"/><Relationship Id="rId9" Type="http://schemas.openxmlformats.org/officeDocument/2006/relationships/slideLayout" Target="../slideLayouts/slideLayout115.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25.xml"/><Relationship Id="rId3" Type="http://schemas.openxmlformats.org/officeDocument/2006/relationships/slideLayout" Target="../slideLayouts/slideLayout120.xml"/><Relationship Id="rId7" Type="http://schemas.openxmlformats.org/officeDocument/2006/relationships/slideLayout" Target="../slideLayouts/slideLayout124.xml"/><Relationship Id="rId12" Type="http://schemas.openxmlformats.org/officeDocument/2006/relationships/theme" Target="../theme/theme16.xml"/><Relationship Id="rId2" Type="http://schemas.openxmlformats.org/officeDocument/2006/relationships/slideLayout" Target="../slideLayouts/slideLayout119.xml"/><Relationship Id="rId1" Type="http://schemas.openxmlformats.org/officeDocument/2006/relationships/slideLayout" Target="../slideLayouts/slideLayout118.xml"/><Relationship Id="rId6" Type="http://schemas.openxmlformats.org/officeDocument/2006/relationships/slideLayout" Target="../slideLayouts/slideLayout123.xml"/><Relationship Id="rId11" Type="http://schemas.openxmlformats.org/officeDocument/2006/relationships/slideLayout" Target="../slideLayouts/slideLayout128.xml"/><Relationship Id="rId5" Type="http://schemas.openxmlformats.org/officeDocument/2006/relationships/slideLayout" Target="../slideLayouts/slideLayout122.xml"/><Relationship Id="rId10" Type="http://schemas.openxmlformats.org/officeDocument/2006/relationships/slideLayout" Target="../slideLayouts/slideLayout127.xml"/><Relationship Id="rId4" Type="http://schemas.openxmlformats.org/officeDocument/2006/relationships/slideLayout" Target="../slideLayouts/slideLayout121.xml"/><Relationship Id="rId9" Type="http://schemas.openxmlformats.org/officeDocument/2006/relationships/slideLayout" Target="../slideLayouts/slideLayout126.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36.xml"/><Relationship Id="rId3" Type="http://schemas.openxmlformats.org/officeDocument/2006/relationships/slideLayout" Target="../slideLayouts/slideLayout131.xml"/><Relationship Id="rId7" Type="http://schemas.openxmlformats.org/officeDocument/2006/relationships/slideLayout" Target="../slideLayouts/slideLayout135.xml"/><Relationship Id="rId12" Type="http://schemas.openxmlformats.org/officeDocument/2006/relationships/theme" Target="../theme/theme17.xml"/><Relationship Id="rId2" Type="http://schemas.openxmlformats.org/officeDocument/2006/relationships/slideLayout" Target="../slideLayouts/slideLayout130.xml"/><Relationship Id="rId1" Type="http://schemas.openxmlformats.org/officeDocument/2006/relationships/slideLayout" Target="../slideLayouts/slideLayout129.xml"/><Relationship Id="rId6" Type="http://schemas.openxmlformats.org/officeDocument/2006/relationships/slideLayout" Target="../slideLayouts/slideLayout134.xml"/><Relationship Id="rId11" Type="http://schemas.openxmlformats.org/officeDocument/2006/relationships/slideLayout" Target="../slideLayouts/slideLayout139.xml"/><Relationship Id="rId5" Type="http://schemas.openxmlformats.org/officeDocument/2006/relationships/slideLayout" Target="../slideLayouts/slideLayout133.xml"/><Relationship Id="rId10" Type="http://schemas.openxmlformats.org/officeDocument/2006/relationships/slideLayout" Target="../slideLayouts/slideLayout138.xml"/><Relationship Id="rId4" Type="http://schemas.openxmlformats.org/officeDocument/2006/relationships/slideLayout" Target="../slideLayouts/slideLayout132.xml"/><Relationship Id="rId9" Type="http://schemas.openxmlformats.org/officeDocument/2006/relationships/slideLayout" Target="../slideLayouts/slideLayout137.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47.xml"/><Relationship Id="rId13" Type="http://schemas.openxmlformats.org/officeDocument/2006/relationships/image" Target="../media/image14.jpeg"/><Relationship Id="rId3" Type="http://schemas.openxmlformats.org/officeDocument/2006/relationships/slideLayout" Target="../slideLayouts/slideLayout142.xml"/><Relationship Id="rId7" Type="http://schemas.openxmlformats.org/officeDocument/2006/relationships/slideLayout" Target="../slideLayouts/slideLayout146.xml"/><Relationship Id="rId12" Type="http://schemas.openxmlformats.org/officeDocument/2006/relationships/theme" Target="../theme/theme18.xml"/><Relationship Id="rId2" Type="http://schemas.openxmlformats.org/officeDocument/2006/relationships/slideLayout" Target="../slideLayouts/slideLayout141.xml"/><Relationship Id="rId1" Type="http://schemas.openxmlformats.org/officeDocument/2006/relationships/slideLayout" Target="../slideLayouts/slideLayout140.xml"/><Relationship Id="rId6" Type="http://schemas.openxmlformats.org/officeDocument/2006/relationships/slideLayout" Target="../slideLayouts/slideLayout145.xml"/><Relationship Id="rId11" Type="http://schemas.openxmlformats.org/officeDocument/2006/relationships/slideLayout" Target="../slideLayouts/slideLayout150.xml"/><Relationship Id="rId5" Type="http://schemas.openxmlformats.org/officeDocument/2006/relationships/slideLayout" Target="../slideLayouts/slideLayout144.xml"/><Relationship Id="rId10" Type="http://schemas.openxmlformats.org/officeDocument/2006/relationships/slideLayout" Target="../slideLayouts/slideLayout149.xml"/><Relationship Id="rId4" Type="http://schemas.openxmlformats.org/officeDocument/2006/relationships/slideLayout" Target="../slideLayouts/slideLayout143.xml"/><Relationship Id="rId9" Type="http://schemas.openxmlformats.org/officeDocument/2006/relationships/slideLayout" Target="../slideLayouts/slideLayout148.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58.xml"/><Relationship Id="rId3" Type="http://schemas.openxmlformats.org/officeDocument/2006/relationships/slideLayout" Target="../slideLayouts/slideLayout153.xml"/><Relationship Id="rId7" Type="http://schemas.openxmlformats.org/officeDocument/2006/relationships/slideLayout" Target="../slideLayouts/slideLayout157.xml"/><Relationship Id="rId12" Type="http://schemas.openxmlformats.org/officeDocument/2006/relationships/theme" Target="../theme/theme19.xml"/><Relationship Id="rId2" Type="http://schemas.openxmlformats.org/officeDocument/2006/relationships/slideLayout" Target="../slideLayouts/slideLayout152.xml"/><Relationship Id="rId1" Type="http://schemas.openxmlformats.org/officeDocument/2006/relationships/slideLayout" Target="../slideLayouts/slideLayout151.xml"/><Relationship Id="rId6" Type="http://schemas.openxmlformats.org/officeDocument/2006/relationships/slideLayout" Target="../slideLayouts/slideLayout156.xml"/><Relationship Id="rId11" Type="http://schemas.openxmlformats.org/officeDocument/2006/relationships/slideLayout" Target="../slideLayouts/slideLayout161.xml"/><Relationship Id="rId5" Type="http://schemas.openxmlformats.org/officeDocument/2006/relationships/slideLayout" Target="../slideLayouts/slideLayout155.xml"/><Relationship Id="rId10" Type="http://schemas.openxmlformats.org/officeDocument/2006/relationships/slideLayout" Target="../slideLayouts/slideLayout160.xml"/><Relationship Id="rId4" Type="http://schemas.openxmlformats.org/officeDocument/2006/relationships/slideLayout" Target="../slideLayouts/slideLayout154.xml"/><Relationship Id="rId9" Type="http://schemas.openxmlformats.org/officeDocument/2006/relationships/slideLayout" Target="../slideLayouts/slideLayout159.xml"/></Relationships>
</file>

<file path=ppt/slideMasters/_rels/slideMaster2.xml.rels><?xml version="1.0" encoding="UTF-8" standalone="yes"?>
<Relationships xmlns="http://schemas.openxmlformats.org/package/2006/relationships"><Relationship Id="rId3" Type="http://schemas.openxmlformats.org/officeDocument/2006/relationships/image" Target="../media/image1.jpeg"/><Relationship Id="rId7" Type="http://schemas.openxmlformats.org/officeDocument/2006/relationships/image" Target="../media/image5.png"/><Relationship Id="rId2" Type="http://schemas.openxmlformats.org/officeDocument/2006/relationships/theme" Target="../theme/theme2.xml"/><Relationship Id="rId1" Type="http://schemas.openxmlformats.org/officeDocument/2006/relationships/slideLayout" Target="../slideLayouts/slideLayout12.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png"/></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169.xml"/><Relationship Id="rId13" Type="http://schemas.openxmlformats.org/officeDocument/2006/relationships/image" Target="../media/image15.jpeg"/><Relationship Id="rId3" Type="http://schemas.openxmlformats.org/officeDocument/2006/relationships/slideLayout" Target="../slideLayouts/slideLayout164.xml"/><Relationship Id="rId7" Type="http://schemas.openxmlformats.org/officeDocument/2006/relationships/slideLayout" Target="../slideLayouts/slideLayout168.xml"/><Relationship Id="rId12" Type="http://schemas.openxmlformats.org/officeDocument/2006/relationships/theme" Target="../theme/theme20.xml"/><Relationship Id="rId2" Type="http://schemas.openxmlformats.org/officeDocument/2006/relationships/slideLayout" Target="../slideLayouts/slideLayout163.xml"/><Relationship Id="rId1" Type="http://schemas.openxmlformats.org/officeDocument/2006/relationships/slideLayout" Target="../slideLayouts/slideLayout162.xml"/><Relationship Id="rId6" Type="http://schemas.openxmlformats.org/officeDocument/2006/relationships/slideLayout" Target="../slideLayouts/slideLayout167.xml"/><Relationship Id="rId11" Type="http://schemas.openxmlformats.org/officeDocument/2006/relationships/slideLayout" Target="../slideLayouts/slideLayout172.xml"/><Relationship Id="rId5" Type="http://schemas.openxmlformats.org/officeDocument/2006/relationships/slideLayout" Target="../slideLayouts/slideLayout166.xml"/><Relationship Id="rId10" Type="http://schemas.openxmlformats.org/officeDocument/2006/relationships/slideLayout" Target="../slideLayouts/slideLayout171.xml"/><Relationship Id="rId4" Type="http://schemas.openxmlformats.org/officeDocument/2006/relationships/slideLayout" Target="../slideLayouts/slideLayout165.xml"/><Relationship Id="rId9" Type="http://schemas.openxmlformats.org/officeDocument/2006/relationships/slideLayout" Target="../slideLayouts/slideLayout170.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180.xml"/><Relationship Id="rId13" Type="http://schemas.openxmlformats.org/officeDocument/2006/relationships/image" Target="../media/image7.jpeg"/><Relationship Id="rId3" Type="http://schemas.openxmlformats.org/officeDocument/2006/relationships/slideLayout" Target="../slideLayouts/slideLayout175.xml"/><Relationship Id="rId7" Type="http://schemas.openxmlformats.org/officeDocument/2006/relationships/slideLayout" Target="../slideLayouts/slideLayout179.xml"/><Relationship Id="rId12" Type="http://schemas.openxmlformats.org/officeDocument/2006/relationships/theme" Target="../theme/theme21.xml"/><Relationship Id="rId2" Type="http://schemas.openxmlformats.org/officeDocument/2006/relationships/slideLayout" Target="../slideLayouts/slideLayout174.xml"/><Relationship Id="rId1" Type="http://schemas.openxmlformats.org/officeDocument/2006/relationships/slideLayout" Target="../slideLayouts/slideLayout173.xml"/><Relationship Id="rId6" Type="http://schemas.openxmlformats.org/officeDocument/2006/relationships/slideLayout" Target="../slideLayouts/slideLayout178.xml"/><Relationship Id="rId11" Type="http://schemas.openxmlformats.org/officeDocument/2006/relationships/slideLayout" Target="../slideLayouts/slideLayout183.xml"/><Relationship Id="rId5" Type="http://schemas.openxmlformats.org/officeDocument/2006/relationships/slideLayout" Target="../slideLayouts/slideLayout177.xml"/><Relationship Id="rId10" Type="http://schemas.openxmlformats.org/officeDocument/2006/relationships/slideLayout" Target="../slideLayouts/slideLayout182.xml"/><Relationship Id="rId4" Type="http://schemas.openxmlformats.org/officeDocument/2006/relationships/slideLayout" Target="../slideLayouts/slideLayout176.xml"/><Relationship Id="rId9" Type="http://schemas.openxmlformats.org/officeDocument/2006/relationships/slideLayout" Target="../slideLayouts/slideLayout181.xml"/><Relationship Id="rId14" Type="http://schemas.openxmlformats.org/officeDocument/2006/relationships/image" Target="../media/image11.png"/></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191.xml"/><Relationship Id="rId13" Type="http://schemas.openxmlformats.org/officeDocument/2006/relationships/image" Target="../media/image7.jpeg"/><Relationship Id="rId3" Type="http://schemas.openxmlformats.org/officeDocument/2006/relationships/slideLayout" Target="../slideLayouts/slideLayout186.xml"/><Relationship Id="rId7" Type="http://schemas.openxmlformats.org/officeDocument/2006/relationships/slideLayout" Target="../slideLayouts/slideLayout190.xml"/><Relationship Id="rId12" Type="http://schemas.openxmlformats.org/officeDocument/2006/relationships/theme" Target="../theme/theme22.xml"/><Relationship Id="rId2" Type="http://schemas.openxmlformats.org/officeDocument/2006/relationships/slideLayout" Target="../slideLayouts/slideLayout185.xml"/><Relationship Id="rId1" Type="http://schemas.openxmlformats.org/officeDocument/2006/relationships/slideLayout" Target="../slideLayouts/slideLayout184.xml"/><Relationship Id="rId6" Type="http://schemas.openxmlformats.org/officeDocument/2006/relationships/slideLayout" Target="../slideLayouts/slideLayout189.xml"/><Relationship Id="rId11" Type="http://schemas.openxmlformats.org/officeDocument/2006/relationships/slideLayout" Target="../slideLayouts/slideLayout194.xml"/><Relationship Id="rId5" Type="http://schemas.openxmlformats.org/officeDocument/2006/relationships/slideLayout" Target="../slideLayouts/slideLayout188.xml"/><Relationship Id="rId10" Type="http://schemas.openxmlformats.org/officeDocument/2006/relationships/slideLayout" Target="../slideLayouts/slideLayout193.xml"/><Relationship Id="rId4" Type="http://schemas.openxmlformats.org/officeDocument/2006/relationships/slideLayout" Target="../slideLayouts/slideLayout187.xml"/><Relationship Id="rId9" Type="http://schemas.openxmlformats.org/officeDocument/2006/relationships/slideLayout" Target="../slideLayouts/slideLayout192.xml"/><Relationship Id="rId14" Type="http://schemas.openxmlformats.org/officeDocument/2006/relationships/image" Target="../media/image11.png"/></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02.xml"/><Relationship Id="rId13" Type="http://schemas.openxmlformats.org/officeDocument/2006/relationships/image" Target="../media/image7.jpeg"/><Relationship Id="rId3" Type="http://schemas.openxmlformats.org/officeDocument/2006/relationships/slideLayout" Target="../slideLayouts/slideLayout197.xml"/><Relationship Id="rId7" Type="http://schemas.openxmlformats.org/officeDocument/2006/relationships/slideLayout" Target="../slideLayouts/slideLayout201.xml"/><Relationship Id="rId12" Type="http://schemas.openxmlformats.org/officeDocument/2006/relationships/theme" Target="../theme/theme23.xml"/><Relationship Id="rId17" Type="http://schemas.openxmlformats.org/officeDocument/2006/relationships/image" Target="../media/image11.png"/><Relationship Id="rId2" Type="http://schemas.openxmlformats.org/officeDocument/2006/relationships/slideLayout" Target="../slideLayouts/slideLayout196.xml"/><Relationship Id="rId16" Type="http://schemas.openxmlformats.org/officeDocument/2006/relationships/image" Target="../media/image10.png"/><Relationship Id="rId1" Type="http://schemas.openxmlformats.org/officeDocument/2006/relationships/slideLayout" Target="../slideLayouts/slideLayout195.xml"/><Relationship Id="rId6" Type="http://schemas.openxmlformats.org/officeDocument/2006/relationships/slideLayout" Target="../slideLayouts/slideLayout200.xml"/><Relationship Id="rId11" Type="http://schemas.openxmlformats.org/officeDocument/2006/relationships/slideLayout" Target="../slideLayouts/slideLayout205.xml"/><Relationship Id="rId5" Type="http://schemas.openxmlformats.org/officeDocument/2006/relationships/slideLayout" Target="../slideLayouts/slideLayout199.xml"/><Relationship Id="rId15" Type="http://schemas.openxmlformats.org/officeDocument/2006/relationships/image" Target="../media/image9.png"/><Relationship Id="rId10" Type="http://schemas.openxmlformats.org/officeDocument/2006/relationships/slideLayout" Target="../slideLayouts/slideLayout204.xml"/><Relationship Id="rId4" Type="http://schemas.openxmlformats.org/officeDocument/2006/relationships/slideLayout" Target="../slideLayouts/slideLayout198.xml"/><Relationship Id="rId9" Type="http://schemas.openxmlformats.org/officeDocument/2006/relationships/slideLayout" Target="../slideLayouts/slideLayout203.xml"/><Relationship Id="rId14" Type="http://schemas.openxmlformats.org/officeDocument/2006/relationships/image" Target="../media/image8.png"/></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13.xml"/><Relationship Id="rId13" Type="http://schemas.openxmlformats.org/officeDocument/2006/relationships/image" Target="../media/image7.jpeg"/><Relationship Id="rId3" Type="http://schemas.openxmlformats.org/officeDocument/2006/relationships/slideLayout" Target="../slideLayouts/slideLayout208.xml"/><Relationship Id="rId7" Type="http://schemas.openxmlformats.org/officeDocument/2006/relationships/slideLayout" Target="../slideLayouts/slideLayout212.xml"/><Relationship Id="rId12" Type="http://schemas.openxmlformats.org/officeDocument/2006/relationships/theme" Target="../theme/theme24.xml"/><Relationship Id="rId2" Type="http://schemas.openxmlformats.org/officeDocument/2006/relationships/slideLayout" Target="../slideLayouts/slideLayout207.xml"/><Relationship Id="rId1" Type="http://schemas.openxmlformats.org/officeDocument/2006/relationships/slideLayout" Target="../slideLayouts/slideLayout206.xml"/><Relationship Id="rId6" Type="http://schemas.openxmlformats.org/officeDocument/2006/relationships/slideLayout" Target="../slideLayouts/slideLayout211.xml"/><Relationship Id="rId11" Type="http://schemas.openxmlformats.org/officeDocument/2006/relationships/slideLayout" Target="../slideLayouts/slideLayout216.xml"/><Relationship Id="rId5" Type="http://schemas.openxmlformats.org/officeDocument/2006/relationships/slideLayout" Target="../slideLayouts/slideLayout210.xml"/><Relationship Id="rId10" Type="http://schemas.openxmlformats.org/officeDocument/2006/relationships/slideLayout" Target="../slideLayouts/slideLayout215.xml"/><Relationship Id="rId4" Type="http://schemas.openxmlformats.org/officeDocument/2006/relationships/slideLayout" Target="../slideLayouts/slideLayout209.xml"/><Relationship Id="rId9" Type="http://schemas.openxmlformats.org/officeDocument/2006/relationships/slideLayout" Target="../slideLayouts/slideLayout214.xml"/><Relationship Id="rId14" Type="http://schemas.openxmlformats.org/officeDocument/2006/relationships/image" Target="../media/image11.png"/></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24.xml"/><Relationship Id="rId13" Type="http://schemas.openxmlformats.org/officeDocument/2006/relationships/image" Target="../media/image7.jpeg"/><Relationship Id="rId3" Type="http://schemas.openxmlformats.org/officeDocument/2006/relationships/slideLayout" Target="../slideLayouts/slideLayout219.xml"/><Relationship Id="rId7" Type="http://schemas.openxmlformats.org/officeDocument/2006/relationships/slideLayout" Target="../slideLayouts/slideLayout223.xml"/><Relationship Id="rId12" Type="http://schemas.openxmlformats.org/officeDocument/2006/relationships/theme" Target="../theme/theme25.xml"/><Relationship Id="rId17" Type="http://schemas.openxmlformats.org/officeDocument/2006/relationships/image" Target="../media/image11.png"/><Relationship Id="rId2" Type="http://schemas.openxmlformats.org/officeDocument/2006/relationships/slideLayout" Target="../slideLayouts/slideLayout218.xml"/><Relationship Id="rId16" Type="http://schemas.openxmlformats.org/officeDocument/2006/relationships/image" Target="../media/image10.png"/><Relationship Id="rId1" Type="http://schemas.openxmlformats.org/officeDocument/2006/relationships/slideLayout" Target="../slideLayouts/slideLayout217.xml"/><Relationship Id="rId6" Type="http://schemas.openxmlformats.org/officeDocument/2006/relationships/slideLayout" Target="../slideLayouts/slideLayout222.xml"/><Relationship Id="rId11" Type="http://schemas.openxmlformats.org/officeDocument/2006/relationships/slideLayout" Target="../slideLayouts/slideLayout227.xml"/><Relationship Id="rId5" Type="http://schemas.openxmlformats.org/officeDocument/2006/relationships/slideLayout" Target="../slideLayouts/slideLayout221.xml"/><Relationship Id="rId15" Type="http://schemas.openxmlformats.org/officeDocument/2006/relationships/image" Target="../media/image9.png"/><Relationship Id="rId10" Type="http://schemas.openxmlformats.org/officeDocument/2006/relationships/slideLayout" Target="../slideLayouts/slideLayout226.xml"/><Relationship Id="rId4" Type="http://schemas.openxmlformats.org/officeDocument/2006/relationships/slideLayout" Target="../slideLayouts/slideLayout220.xml"/><Relationship Id="rId9" Type="http://schemas.openxmlformats.org/officeDocument/2006/relationships/slideLayout" Target="../slideLayouts/slideLayout225.xml"/><Relationship Id="rId14" Type="http://schemas.openxmlformats.org/officeDocument/2006/relationships/image" Target="../media/image8.png"/></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35.xml"/><Relationship Id="rId13" Type="http://schemas.openxmlformats.org/officeDocument/2006/relationships/image" Target="../media/image7.jpeg"/><Relationship Id="rId3" Type="http://schemas.openxmlformats.org/officeDocument/2006/relationships/slideLayout" Target="../slideLayouts/slideLayout230.xml"/><Relationship Id="rId7" Type="http://schemas.openxmlformats.org/officeDocument/2006/relationships/slideLayout" Target="../slideLayouts/slideLayout234.xml"/><Relationship Id="rId12" Type="http://schemas.openxmlformats.org/officeDocument/2006/relationships/theme" Target="../theme/theme26.xml"/><Relationship Id="rId2" Type="http://schemas.openxmlformats.org/officeDocument/2006/relationships/slideLayout" Target="../slideLayouts/slideLayout229.xml"/><Relationship Id="rId1" Type="http://schemas.openxmlformats.org/officeDocument/2006/relationships/slideLayout" Target="../slideLayouts/slideLayout228.xml"/><Relationship Id="rId6" Type="http://schemas.openxmlformats.org/officeDocument/2006/relationships/slideLayout" Target="../slideLayouts/slideLayout233.xml"/><Relationship Id="rId11" Type="http://schemas.openxmlformats.org/officeDocument/2006/relationships/slideLayout" Target="../slideLayouts/slideLayout238.xml"/><Relationship Id="rId5" Type="http://schemas.openxmlformats.org/officeDocument/2006/relationships/slideLayout" Target="../slideLayouts/slideLayout232.xml"/><Relationship Id="rId10" Type="http://schemas.openxmlformats.org/officeDocument/2006/relationships/slideLayout" Target="../slideLayouts/slideLayout237.xml"/><Relationship Id="rId4" Type="http://schemas.openxmlformats.org/officeDocument/2006/relationships/slideLayout" Target="../slideLayouts/slideLayout231.xml"/><Relationship Id="rId9" Type="http://schemas.openxmlformats.org/officeDocument/2006/relationships/slideLayout" Target="../slideLayouts/slideLayout236.xml"/><Relationship Id="rId14" Type="http://schemas.openxmlformats.org/officeDocument/2006/relationships/image" Target="../media/image11.png"/></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46.xml"/><Relationship Id="rId3" Type="http://schemas.openxmlformats.org/officeDocument/2006/relationships/slideLayout" Target="../slideLayouts/slideLayout241.xml"/><Relationship Id="rId7" Type="http://schemas.openxmlformats.org/officeDocument/2006/relationships/slideLayout" Target="../slideLayouts/slideLayout245.xml"/><Relationship Id="rId12" Type="http://schemas.openxmlformats.org/officeDocument/2006/relationships/theme" Target="../theme/theme27.xml"/><Relationship Id="rId2" Type="http://schemas.openxmlformats.org/officeDocument/2006/relationships/slideLayout" Target="../slideLayouts/slideLayout240.xml"/><Relationship Id="rId1" Type="http://schemas.openxmlformats.org/officeDocument/2006/relationships/slideLayout" Target="../slideLayouts/slideLayout239.xml"/><Relationship Id="rId6" Type="http://schemas.openxmlformats.org/officeDocument/2006/relationships/slideLayout" Target="../slideLayouts/slideLayout244.xml"/><Relationship Id="rId11" Type="http://schemas.openxmlformats.org/officeDocument/2006/relationships/slideLayout" Target="../slideLayouts/slideLayout249.xml"/><Relationship Id="rId5" Type="http://schemas.openxmlformats.org/officeDocument/2006/relationships/slideLayout" Target="../slideLayouts/slideLayout243.xml"/><Relationship Id="rId10" Type="http://schemas.openxmlformats.org/officeDocument/2006/relationships/slideLayout" Target="../slideLayouts/slideLayout248.xml"/><Relationship Id="rId4" Type="http://schemas.openxmlformats.org/officeDocument/2006/relationships/slideLayout" Target="../slideLayouts/slideLayout242.xml"/><Relationship Id="rId9" Type="http://schemas.openxmlformats.org/officeDocument/2006/relationships/slideLayout" Target="../slideLayouts/slideLayout247.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57.xml"/><Relationship Id="rId13" Type="http://schemas.openxmlformats.org/officeDocument/2006/relationships/image" Target="../media/image7.jpeg"/><Relationship Id="rId3" Type="http://schemas.openxmlformats.org/officeDocument/2006/relationships/slideLayout" Target="../slideLayouts/slideLayout252.xml"/><Relationship Id="rId7" Type="http://schemas.openxmlformats.org/officeDocument/2006/relationships/slideLayout" Target="../slideLayouts/slideLayout256.xml"/><Relationship Id="rId12" Type="http://schemas.openxmlformats.org/officeDocument/2006/relationships/theme" Target="../theme/theme28.xml"/><Relationship Id="rId2" Type="http://schemas.openxmlformats.org/officeDocument/2006/relationships/slideLayout" Target="../slideLayouts/slideLayout251.xml"/><Relationship Id="rId1" Type="http://schemas.openxmlformats.org/officeDocument/2006/relationships/slideLayout" Target="../slideLayouts/slideLayout250.xml"/><Relationship Id="rId6" Type="http://schemas.openxmlformats.org/officeDocument/2006/relationships/slideLayout" Target="../slideLayouts/slideLayout255.xml"/><Relationship Id="rId11" Type="http://schemas.openxmlformats.org/officeDocument/2006/relationships/slideLayout" Target="../slideLayouts/slideLayout260.xml"/><Relationship Id="rId5" Type="http://schemas.openxmlformats.org/officeDocument/2006/relationships/slideLayout" Target="../slideLayouts/slideLayout254.xml"/><Relationship Id="rId10" Type="http://schemas.openxmlformats.org/officeDocument/2006/relationships/slideLayout" Target="../slideLayouts/slideLayout259.xml"/><Relationship Id="rId4" Type="http://schemas.openxmlformats.org/officeDocument/2006/relationships/slideLayout" Target="../slideLayouts/slideLayout253.xml"/><Relationship Id="rId9" Type="http://schemas.openxmlformats.org/officeDocument/2006/relationships/slideLayout" Target="../slideLayouts/slideLayout258.xml"/><Relationship Id="rId14" Type="http://schemas.openxmlformats.org/officeDocument/2006/relationships/image" Target="../media/image11.png"/></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268.xml"/><Relationship Id="rId13" Type="http://schemas.openxmlformats.org/officeDocument/2006/relationships/image" Target="../media/image16.jpeg"/><Relationship Id="rId3" Type="http://schemas.openxmlformats.org/officeDocument/2006/relationships/slideLayout" Target="../slideLayouts/slideLayout263.xml"/><Relationship Id="rId7" Type="http://schemas.openxmlformats.org/officeDocument/2006/relationships/slideLayout" Target="../slideLayouts/slideLayout267.xml"/><Relationship Id="rId12" Type="http://schemas.openxmlformats.org/officeDocument/2006/relationships/theme" Target="../theme/theme29.xml"/><Relationship Id="rId2" Type="http://schemas.openxmlformats.org/officeDocument/2006/relationships/slideLayout" Target="../slideLayouts/slideLayout262.xml"/><Relationship Id="rId1" Type="http://schemas.openxmlformats.org/officeDocument/2006/relationships/slideLayout" Target="../slideLayouts/slideLayout261.xml"/><Relationship Id="rId6" Type="http://schemas.openxmlformats.org/officeDocument/2006/relationships/slideLayout" Target="../slideLayouts/slideLayout266.xml"/><Relationship Id="rId11" Type="http://schemas.openxmlformats.org/officeDocument/2006/relationships/slideLayout" Target="../slideLayouts/slideLayout271.xml"/><Relationship Id="rId5" Type="http://schemas.openxmlformats.org/officeDocument/2006/relationships/slideLayout" Target="../slideLayouts/slideLayout265.xml"/><Relationship Id="rId10" Type="http://schemas.openxmlformats.org/officeDocument/2006/relationships/slideLayout" Target="../slideLayouts/slideLayout270.xml"/><Relationship Id="rId4" Type="http://schemas.openxmlformats.org/officeDocument/2006/relationships/slideLayout" Target="../slideLayouts/slideLayout264.xml"/><Relationship Id="rId9" Type="http://schemas.openxmlformats.org/officeDocument/2006/relationships/slideLayout" Target="../slideLayouts/slideLayout269.xml"/></Relationships>
</file>

<file path=ppt/slideMasters/_rels/slideMaster3.xml.rels><?xml version="1.0" encoding="UTF-8" standalone="yes"?>
<Relationships xmlns="http://schemas.openxmlformats.org/package/2006/relationships"><Relationship Id="rId3" Type="http://schemas.openxmlformats.org/officeDocument/2006/relationships/theme" Target="../theme/theme3.xml"/><Relationship Id="rId2" Type="http://schemas.openxmlformats.org/officeDocument/2006/relationships/slideLayout" Target="../slideLayouts/slideLayout14.xml"/><Relationship Id="rId1" Type="http://schemas.openxmlformats.org/officeDocument/2006/relationships/slideLayout" Target="../slideLayouts/slideLayout13.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279.xml"/><Relationship Id="rId3" Type="http://schemas.openxmlformats.org/officeDocument/2006/relationships/slideLayout" Target="../slideLayouts/slideLayout274.xml"/><Relationship Id="rId7" Type="http://schemas.openxmlformats.org/officeDocument/2006/relationships/slideLayout" Target="../slideLayouts/slideLayout278.xml"/><Relationship Id="rId12" Type="http://schemas.openxmlformats.org/officeDocument/2006/relationships/theme" Target="../theme/theme30.xml"/><Relationship Id="rId2" Type="http://schemas.openxmlformats.org/officeDocument/2006/relationships/slideLayout" Target="../slideLayouts/slideLayout273.xml"/><Relationship Id="rId1" Type="http://schemas.openxmlformats.org/officeDocument/2006/relationships/slideLayout" Target="../slideLayouts/slideLayout272.xml"/><Relationship Id="rId6" Type="http://schemas.openxmlformats.org/officeDocument/2006/relationships/slideLayout" Target="../slideLayouts/slideLayout277.xml"/><Relationship Id="rId11" Type="http://schemas.openxmlformats.org/officeDocument/2006/relationships/slideLayout" Target="../slideLayouts/slideLayout282.xml"/><Relationship Id="rId5" Type="http://schemas.openxmlformats.org/officeDocument/2006/relationships/slideLayout" Target="../slideLayouts/slideLayout276.xml"/><Relationship Id="rId10" Type="http://schemas.openxmlformats.org/officeDocument/2006/relationships/slideLayout" Target="../slideLayouts/slideLayout281.xml"/><Relationship Id="rId4" Type="http://schemas.openxmlformats.org/officeDocument/2006/relationships/slideLayout" Target="../slideLayouts/slideLayout275.xml"/><Relationship Id="rId9" Type="http://schemas.openxmlformats.org/officeDocument/2006/relationships/slideLayout" Target="../slideLayouts/slideLayout280.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290.xml"/><Relationship Id="rId13" Type="http://schemas.openxmlformats.org/officeDocument/2006/relationships/slideLayout" Target="../slideLayouts/slideLayout295.xml"/><Relationship Id="rId3" Type="http://schemas.openxmlformats.org/officeDocument/2006/relationships/slideLayout" Target="../slideLayouts/slideLayout285.xml"/><Relationship Id="rId7" Type="http://schemas.openxmlformats.org/officeDocument/2006/relationships/slideLayout" Target="../slideLayouts/slideLayout289.xml"/><Relationship Id="rId12" Type="http://schemas.openxmlformats.org/officeDocument/2006/relationships/slideLayout" Target="../slideLayouts/slideLayout294.xml"/><Relationship Id="rId2" Type="http://schemas.openxmlformats.org/officeDocument/2006/relationships/slideLayout" Target="../slideLayouts/slideLayout284.xml"/><Relationship Id="rId1" Type="http://schemas.openxmlformats.org/officeDocument/2006/relationships/slideLayout" Target="../slideLayouts/slideLayout283.xml"/><Relationship Id="rId6" Type="http://schemas.openxmlformats.org/officeDocument/2006/relationships/slideLayout" Target="../slideLayouts/slideLayout288.xml"/><Relationship Id="rId11" Type="http://schemas.openxmlformats.org/officeDocument/2006/relationships/slideLayout" Target="../slideLayouts/slideLayout293.xml"/><Relationship Id="rId5" Type="http://schemas.openxmlformats.org/officeDocument/2006/relationships/slideLayout" Target="../slideLayouts/slideLayout287.xml"/><Relationship Id="rId15" Type="http://schemas.openxmlformats.org/officeDocument/2006/relationships/theme" Target="../theme/theme31.xml"/><Relationship Id="rId10" Type="http://schemas.openxmlformats.org/officeDocument/2006/relationships/slideLayout" Target="../slideLayouts/slideLayout292.xml"/><Relationship Id="rId4" Type="http://schemas.openxmlformats.org/officeDocument/2006/relationships/slideLayout" Target="../slideLayouts/slideLayout286.xml"/><Relationship Id="rId9" Type="http://schemas.openxmlformats.org/officeDocument/2006/relationships/slideLayout" Target="../slideLayouts/slideLayout291.xml"/><Relationship Id="rId14" Type="http://schemas.openxmlformats.org/officeDocument/2006/relationships/slideLayout" Target="../slideLayouts/slideLayout296.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04.xml"/><Relationship Id="rId13" Type="http://schemas.openxmlformats.org/officeDocument/2006/relationships/image" Target="../media/image16.jpeg"/><Relationship Id="rId3" Type="http://schemas.openxmlformats.org/officeDocument/2006/relationships/slideLayout" Target="../slideLayouts/slideLayout299.xml"/><Relationship Id="rId7" Type="http://schemas.openxmlformats.org/officeDocument/2006/relationships/slideLayout" Target="../slideLayouts/slideLayout303.xml"/><Relationship Id="rId12" Type="http://schemas.openxmlformats.org/officeDocument/2006/relationships/theme" Target="../theme/theme32.xml"/><Relationship Id="rId2" Type="http://schemas.openxmlformats.org/officeDocument/2006/relationships/slideLayout" Target="../slideLayouts/slideLayout298.xml"/><Relationship Id="rId1" Type="http://schemas.openxmlformats.org/officeDocument/2006/relationships/slideLayout" Target="../slideLayouts/slideLayout297.xml"/><Relationship Id="rId6" Type="http://schemas.openxmlformats.org/officeDocument/2006/relationships/slideLayout" Target="../slideLayouts/slideLayout302.xml"/><Relationship Id="rId11" Type="http://schemas.openxmlformats.org/officeDocument/2006/relationships/slideLayout" Target="../slideLayouts/slideLayout307.xml"/><Relationship Id="rId5" Type="http://schemas.openxmlformats.org/officeDocument/2006/relationships/slideLayout" Target="../slideLayouts/slideLayout301.xml"/><Relationship Id="rId10" Type="http://schemas.openxmlformats.org/officeDocument/2006/relationships/slideLayout" Target="../slideLayouts/slideLayout306.xml"/><Relationship Id="rId4" Type="http://schemas.openxmlformats.org/officeDocument/2006/relationships/slideLayout" Target="../slideLayouts/slideLayout300.xml"/><Relationship Id="rId9" Type="http://schemas.openxmlformats.org/officeDocument/2006/relationships/slideLayout" Target="../slideLayouts/slideLayout305.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15.xml"/><Relationship Id="rId13" Type="http://schemas.openxmlformats.org/officeDocument/2006/relationships/slideLayout" Target="../slideLayouts/slideLayout320.xml"/><Relationship Id="rId3" Type="http://schemas.openxmlformats.org/officeDocument/2006/relationships/slideLayout" Target="../slideLayouts/slideLayout310.xml"/><Relationship Id="rId7" Type="http://schemas.openxmlformats.org/officeDocument/2006/relationships/slideLayout" Target="../slideLayouts/slideLayout314.xml"/><Relationship Id="rId12" Type="http://schemas.openxmlformats.org/officeDocument/2006/relationships/slideLayout" Target="../slideLayouts/slideLayout319.xml"/><Relationship Id="rId2" Type="http://schemas.openxmlformats.org/officeDocument/2006/relationships/slideLayout" Target="../slideLayouts/slideLayout309.xml"/><Relationship Id="rId1" Type="http://schemas.openxmlformats.org/officeDocument/2006/relationships/slideLayout" Target="../slideLayouts/slideLayout308.xml"/><Relationship Id="rId6" Type="http://schemas.openxmlformats.org/officeDocument/2006/relationships/slideLayout" Target="../slideLayouts/slideLayout313.xml"/><Relationship Id="rId11" Type="http://schemas.openxmlformats.org/officeDocument/2006/relationships/slideLayout" Target="../slideLayouts/slideLayout318.xml"/><Relationship Id="rId5" Type="http://schemas.openxmlformats.org/officeDocument/2006/relationships/slideLayout" Target="../slideLayouts/slideLayout312.xml"/><Relationship Id="rId15" Type="http://schemas.openxmlformats.org/officeDocument/2006/relationships/theme" Target="../theme/theme33.xml"/><Relationship Id="rId10" Type="http://schemas.openxmlformats.org/officeDocument/2006/relationships/slideLayout" Target="../slideLayouts/slideLayout317.xml"/><Relationship Id="rId4" Type="http://schemas.openxmlformats.org/officeDocument/2006/relationships/slideLayout" Target="../slideLayouts/slideLayout311.xml"/><Relationship Id="rId9" Type="http://schemas.openxmlformats.org/officeDocument/2006/relationships/slideLayout" Target="../slideLayouts/slideLayout316.xml"/><Relationship Id="rId14" Type="http://schemas.openxmlformats.org/officeDocument/2006/relationships/slideLayout" Target="../slideLayouts/slideLayout321.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29.xml"/><Relationship Id="rId13" Type="http://schemas.openxmlformats.org/officeDocument/2006/relationships/image" Target="../media/image16.jpeg"/><Relationship Id="rId3" Type="http://schemas.openxmlformats.org/officeDocument/2006/relationships/slideLayout" Target="../slideLayouts/slideLayout324.xml"/><Relationship Id="rId7" Type="http://schemas.openxmlformats.org/officeDocument/2006/relationships/slideLayout" Target="../slideLayouts/slideLayout328.xml"/><Relationship Id="rId12" Type="http://schemas.openxmlformats.org/officeDocument/2006/relationships/theme" Target="../theme/theme34.xml"/><Relationship Id="rId2" Type="http://schemas.openxmlformats.org/officeDocument/2006/relationships/slideLayout" Target="../slideLayouts/slideLayout323.xml"/><Relationship Id="rId1" Type="http://schemas.openxmlformats.org/officeDocument/2006/relationships/slideLayout" Target="../slideLayouts/slideLayout322.xml"/><Relationship Id="rId6" Type="http://schemas.openxmlformats.org/officeDocument/2006/relationships/slideLayout" Target="../slideLayouts/slideLayout327.xml"/><Relationship Id="rId11" Type="http://schemas.openxmlformats.org/officeDocument/2006/relationships/slideLayout" Target="../slideLayouts/slideLayout332.xml"/><Relationship Id="rId5" Type="http://schemas.openxmlformats.org/officeDocument/2006/relationships/slideLayout" Target="../slideLayouts/slideLayout326.xml"/><Relationship Id="rId10" Type="http://schemas.openxmlformats.org/officeDocument/2006/relationships/slideLayout" Target="../slideLayouts/slideLayout331.xml"/><Relationship Id="rId4" Type="http://schemas.openxmlformats.org/officeDocument/2006/relationships/slideLayout" Target="../slideLayouts/slideLayout325.xml"/><Relationship Id="rId9" Type="http://schemas.openxmlformats.org/officeDocument/2006/relationships/slideLayout" Target="../slideLayouts/slideLayout330.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40.xml"/><Relationship Id="rId3" Type="http://schemas.openxmlformats.org/officeDocument/2006/relationships/slideLayout" Target="../slideLayouts/slideLayout335.xml"/><Relationship Id="rId7" Type="http://schemas.openxmlformats.org/officeDocument/2006/relationships/slideLayout" Target="../slideLayouts/slideLayout339.xml"/><Relationship Id="rId12" Type="http://schemas.openxmlformats.org/officeDocument/2006/relationships/theme" Target="../theme/theme35.xml"/><Relationship Id="rId2" Type="http://schemas.openxmlformats.org/officeDocument/2006/relationships/slideLayout" Target="../slideLayouts/slideLayout334.xml"/><Relationship Id="rId1" Type="http://schemas.openxmlformats.org/officeDocument/2006/relationships/slideLayout" Target="../slideLayouts/slideLayout333.xml"/><Relationship Id="rId6" Type="http://schemas.openxmlformats.org/officeDocument/2006/relationships/slideLayout" Target="../slideLayouts/slideLayout338.xml"/><Relationship Id="rId11" Type="http://schemas.openxmlformats.org/officeDocument/2006/relationships/slideLayout" Target="../slideLayouts/slideLayout343.xml"/><Relationship Id="rId5" Type="http://schemas.openxmlformats.org/officeDocument/2006/relationships/slideLayout" Target="../slideLayouts/slideLayout337.xml"/><Relationship Id="rId10" Type="http://schemas.openxmlformats.org/officeDocument/2006/relationships/slideLayout" Target="../slideLayouts/slideLayout342.xml"/><Relationship Id="rId4" Type="http://schemas.openxmlformats.org/officeDocument/2006/relationships/slideLayout" Target="../slideLayouts/slideLayout336.xml"/><Relationship Id="rId9" Type="http://schemas.openxmlformats.org/officeDocument/2006/relationships/slideLayout" Target="../slideLayouts/slideLayout341.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51.xml"/><Relationship Id="rId3" Type="http://schemas.openxmlformats.org/officeDocument/2006/relationships/slideLayout" Target="../slideLayouts/slideLayout346.xml"/><Relationship Id="rId7" Type="http://schemas.openxmlformats.org/officeDocument/2006/relationships/slideLayout" Target="../slideLayouts/slideLayout350.xml"/><Relationship Id="rId12" Type="http://schemas.openxmlformats.org/officeDocument/2006/relationships/theme" Target="../theme/theme36.xml"/><Relationship Id="rId2" Type="http://schemas.openxmlformats.org/officeDocument/2006/relationships/slideLayout" Target="../slideLayouts/slideLayout345.xml"/><Relationship Id="rId1" Type="http://schemas.openxmlformats.org/officeDocument/2006/relationships/slideLayout" Target="../slideLayouts/slideLayout344.xml"/><Relationship Id="rId6" Type="http://schemas.openxmlformats.org/officeDocument/2006/relationships/slideLayout" Target="../slideLayouts/slideLayout349.xml"/><Relationship Id="rId11" Type="http://schemas.openxmlformats.org/officeDocument/2006/relationships/slideLayout" Target="../slideLayouts/slideLayout354.xml"/><Relationship Id="rId5" Type="http://schemas.openxmlformats.org/officeDocument/2006/relationships/slideLayout" Target="../slideLayouts/slideLayout348.xml"/><Relationship Id="rId10" Type="http://schemas.openxmlformats.org/officeDocument/2006/relationships/slideLayout" Target="../slideLayouts/slideLayout353.xml"/><Relationship Id="rId4" Type="http://schemas.openxmlformats.org/officeDocument/2006/relationships/slideLayout" Target="../slideLayouts/slideLayout347.xml"/><Relationship Id="rId9" Type="http://schemas.openxmlformats.org/officeDocument/2006/relationships/slideLayout" Target="../slideLayouts/slideLayout352.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62.xml"/><Relationship Id="rId13" Type="http://schemas.openxmlformats.org/officeDocument/2006/relationships/slideLayout" Target="../slideLayouts/slideLayout367.xml"/><Relationship Id="rId3" Type="http://schemas.openxmlformats.org/officeDocument/2006/relationships/slideLayout" Target="../slideLayouts/slideLayout357.xml"/><Relationship Id="rId7" Type="http://schemas.openxmlformats.org/officeDocument/2006/relationships/slideLayout" Target="../slideLayouts/slideLayout361.xml"/><Relationship Id="rId12" Type="http://schemas.openxmlformats.org/officeDocument/2006/relationships/slideLayout" Target="../slideLayouts/slideLayout366.xml"/><Relationship Id="rId2" Type="http://schemas.openxmlformats.org/officeDocument/2006/relationships/slideLayout" Target="../slideLayouts/slideLayout356.xml"/><Relationship Id="rId1" Type="http://schemas.openxmlformats.org/officeDocument/2006/relationships/slideLayout" Target="../slideLayouts/slideLayout355.xml"/><Relationship Id="rId6" Type="http://schemas.openxmlformats.org/officeDocument/2006/relationships/slideLayout" Target="../slideLayouts/slideLayout360.xml"/><Relationship Id="rId11" Type="http://schemas.openxmlformats.org/officeDocument/2006/relationships/slideLayout" Target="../slideLayouts/slideLayout365.xml"/><Relationship Id="rId5" Type="http://schemas.openxmlformats.org/officeDocument/2006/relationships/slideLayout" Target="../slideLayouts/slideLayout359.xml"/><Relationship Id="rId15" Type="http://schemas.openxmlformats.org/officeDocument/2006/relationships/theme" Target="../theme/theme37.xml"/><Relationship Id="rId10" Type="http://schemas.openxmlformats.org/officeDocument/2006/relationships/slideLayout" Target="../slideLayouts/slideLayout364.xml"/><Relationship Id="rId4" Type="http://schemas.openxmlformats.org/officeDocument/2006/relationships/slideLayout" Target="../slideLayouts/slideLayout358.xml"/><Relationship Id="rId9" Type="http://schemas.openxmlformats.org/officeDocument/2006/relationships/slideLayout" Target="../slideLayouts/slideLayout363.xml"/><Relationship Id="rId14" Type="http://schemas.openxmlformats.org/officeDocument/2006/relationships/slideLayout" Target="../slideLayouts/slideLayout368.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376.xml"/><Relationship Id="rId13" Type="http://schemas.openxmlformats.org/officeDocument/2006/relationships/image" Target="../media/image16.jpeg"/><Relationship Id="rId3" Type="http://schemas.openxmlformats.org/officeDocument/2006/relationships/slideLayout" Target="../slideLayouts/slideLayout371.xml"/><Relationship Id="rId7" Type="http://schemas.openxmlformats.org/officeDocument/2006/relationships/slideLayout" Target="../slideLayouts/slideLayout375.xml"/><Relationship Id="rId12" Type="http://schemas.openxmlformats.org/officeDocument/2006/relationships/theme" Target="../theme/theme38.xml"/><Relationship Id="rId2" Type="http://schemas.openxmlformats.org/officeDocument/2006/relationships/slideLayout" Target="../slideLayouts/slideLayout370.xml"/><Relationship Id="rId1" Type="http://schemas.openxmlformats.org/officeDocument/2006/relationships/slideLayout" Target="../slideLayouts/slideLayout369.xml"/><Relationship Id="rId6" Type="http://schemas.openxmlformats.org/officeDocument/2006/relationships/slideLayout" Target="../slideLayouts/slideLayout374.xml"/><Relationship Id="rId11" Type="http://schemas.openxmlformats.org/officeDocument/2006/relationships/slideLayout" Target="../slideLayouts/slideLayout379.xml"/><Relationship Id="rId5" Type="http://schemas.openxmlformats.org/officeDocument/2006/relationships/slideLayout" Target="../slideLayouts/slideLayout373.xml"/><Relationship Id="rId10" Type="http://schemas.openxmlformats.org/officeDocument/2006/relationships/slideLayout" Target="../slideLayouts/slideLayout378.xml"/><Relationship Id="rId4" Type="http://schemas.openxmlformats.org/officeDocument/2006/relationships/slideLayout" Target="../slideLayouts/slideLayout372.xml"/><Relationship Id="rId9" Type="http://schemas.openxmlformats.org/officeDocument/2006/relationships/slideLayout" Target="../slideLayouts/slideLayout377.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387.xml"/><Relationship Id="rId13" Type="http://schemas.openxmlformats.org/officeDocument/2006/relationships/slideLayout" Target="../slideLayouts/slideLayout392.xml"/><Relationship Id="rId3" Type="http://schemas.openxmlformats.org/officeDocument/2006/relationships/slideLayout" Target="../slideLayouts/slideLayout382.xml"/><Relationship Id="rId7" Type="http://schemas.openxmlformats.org/officeDocument/2006/relationships/slideLayout" Target="../slideLayouts/slideLayout386.xml"/><Relationship Id="rId12" Type="http://schemas.openxmlformats.org/officeDocument/2006/relationships/slideLayout" Target="../slideLayouts/slideLayout391.xml"/><Relationship Id="rId2" Type="http://schemas.openxmlformats.org/officeDocument/2006/relationships/slideLayout" Target="../slideLayouts/slideLayout381.xml"/><Relationship Id="rId1" Type="http://schemas.openxmlformats.org/officeDocument/2006/relationships/slideLayout" Target="../slideLayouts/slideLayout380.xml"/><Relationship Id="rId6" Type="http://schemas.openxmlformats.org/officeDocument/2006/relationships/slideLayout" Target="../slideLayouts/slideLayout385.xml"/><Relationship Id="rId11" Type="http://schemas.openxmlformats.org/officeDocument/2006/relationships/slideLayout" Target="../slideLayouts/slideLayout390.xml"/><Relationship Id="rId5" Type="http://schemas.openxmlformats.org/officeDocument/2006/relationships/slideLayout" Target="../slideLayouts/slideLayout384.xml"/><Relationship Id="rId15" Type="http://schemas.openxmlformats.org/officeDocument/2006/relationships/theme" Target="../theme/theme39.xml"/><Relationship Id="rId10" Type="http://schemas.openxmlformats.org/officeDocument/2006/relationships/slideLayout" Target="../slideLayouts/slideLayout389.xml"/><Relationship Id="rId4" Type="http://schemas.openxmlformats.org/officeDocument/2006/relationships/slideLayout" Target="../slideLayouts/slideLayout383.xml"/><Relationship Id="rId9" Type="http://schemas.openxmlformats.org/officeDocument/2006/relationships/slideLayout" Target="../slideLayouts/slideLayout388.xml"/><Relationship Id="rId14" Type="http://schemas.openxmlformats.org/officeDocument/2006/relationships/slideLayout" Target="../slideLayouts/slideLayout393.xml"/></Relationships>
</file>

<file path=ppt/slideMasters/_rels/slideMaster4.xml.rels><?xml version="1.0" encoding="UTF-8" standalone="yes"?>
<Relationships xmlns="http://schemas.openxmlformats.org/package/2006/relationships"><Relationship Id="rId2" Type="http://schemas.openxmlformats.org/officeDocument/2006/relationships/theme" Target="../theme/theme4.xml"/><Relationship Id="rId1" Type="http://schemas.openxmlformats.org/officeDocument/2006/relationships/slideLayout" Target="../slideLayouts/slideLayout15.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01.xml"/><Relationship Id="rId13" Type="http://schemas.openxmlformats.org/officeDocument/2006/relationships/image" Target="../media/image16.jpeg"/><Relationship Id="rId3" Type="http://schemas.openxmlformats.org/officeDocument/2006/relationships/slideLayout" Target="../slideLayouts/slideLayout396.xml"/><Relationship Id="rId7" Type="http://schemas.openxmlformats.org/officeDocument/2006/relationships/slideLayout" Target="../slideLayouts/slideLayout400.xml"/><Relationship Id="rId12" Type="http://schemas.openxmlformats.org/officeDocument/2006/relationships/theme" Target="../theme/theme40.xml"/><Relationship Id="rId2" Type="http://schemas.openxmlformats.org/officeDocument/2006/relationships/slideLayout" Target="../slideLayouts/slideLayout395.xml"/><Relationship Id="rId1" Type="http://schemas.openxmlformats.org/officeDocument/2006/relationships/slideLayout" Target="../slideLayouts/slideLayout394.xml"/><Relationship Id="rId6" Type="http://schemas.openxmlformats.org/officeDocument/2006/relationships/slideLayout" Target="../slideLayouts/slideLayout399.xml"/><Relationship Id="rId11" Type="http://schemas.openxmlformats.org/officeDocument/2006/relationships/slideLayout" Target="../slideLayouts/slideLayout404.xml"/><Relationship Id="rId5" Type="http://schemas.openxmlformats.org/officeDocument/2006/relationships/slideLayout" Target="../slideLayouts/slideLayout398.xml"/><Relationship Id="rId10" Type="http://schemas.openxmlformats.org/officeDocument/2006/relationships/slideLayout" Target="../slideLayouts/slideLayout403.xml"/><Relationship Id="rId4" Type="http://schemas.openxmlformats.org/officeDocument/2006/relationships/slideLayout" Target="../slideLayouts/slideLayout397.xml"/><Relationship Id="rId9" Type="http://schemas.openxmlformats.org/officeDocument/2006/relationships/slideLayout" Target="../slideLayouts/slideLayout402.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12.xml"/><Relationship Id="rId13" Type="http://schemas.openxmlformats.org/officeDocument/2006/relationships/image" Target="../media/image16.jpeg"/><Relationship Id="rId3" Type="http://schemas.openxmlformats.org/officeDocument/2006/relationships/slideLayout" Target="../slideLayouts/slideLayout407.xml"/><Relationship Id="rId7" Type="http://schemas.openxmlformats.org/officeDocument/2006/relationships/slideLayout" Target="../slideLayouts/slideLayout411.xml"/><Relationship Id="rId12" Type="http://schemas.openxmlformats.org/officeDocument/2006/relationships/theme" Target="../theme/theme41.xml"/><Relationship Id="rId2" Type="http://schemas.openxmlformats.org/officeDocument/2006/relationships/slideLayout" Target="../slideLayouts/slideLayout406.xml"/><Relationship Id="rId1" Type="http://schemas.openxmlformats.org/officeDocument/2006/relationships/slideLayout" Target="../slideLayouts/slideLayout405.xml"/><Relationship Id="rId6" Type="http://schemas.openxmlformats.org/officeDocument/2006/relationships/slideLayout" Target="../slideLayouts/slideLayout410.xml"/><Relationship Id="rId11" Type="http://schemas.openxmlformats.org/officeDocument/2006/relationships/slideLayout" Target="../slideLayouts/slideLayout415.xml"/><Relationship Id="rId5" Type="http://schemas.openxmlformats.org/officeDocument/2006/relationships/slideLayout" Target="../slideLayouts/slideLayout409.xml"/><Relationship Id="rId10" Type="http://schemas.openxmlformats.org/officeDocument/2006/relationships/slideLayout" Target="../slideLayouts/slideLayout414.xml"/><Relationship Id="rId4" Type="http://schemas.openxmlformats.org/officeDocument/2006/relationships/slideLayout" Target="../slideLayouts/slideLayout408.xml"/><Relationship Id="rId9" Type="http://schemas.openxmlformats.org/officeDocument/2006/relationships/slideLayout" Target="../slideLayouts/slideLayout413.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23.xml"/><Relationship Id="rId3" Type="http://schemas.openxmlformats.org/officeDocument/2006/relationships/slideLayout" Target="../slideLayouts/slideLayout418.xml"/><Relationship Id="rId7" Type="http://schemas.openxmlformats.org/officeDocument/2006/relationships/slideLayout" Target="../slideLayouts/slideLayout422.xml"/><Relationship Id="rId12" Type="http://schemas.openxmlformats.org/officeDocument/2006/relationships/theme" Target="../theme/theme42.xml"/><Relationship Id="rId2" Type="http://schemas.openxmlformats.org/officeDocument/2006/relationships/slideLayout" Target="../slideLayouts/slideLayout417.xml"/><Relationship Id="rId1" Type="http://schemas.openxmlformats.org/officeDocument/2006/relationships/slideLayout" Target="../slideLayouts/slideLayout416.xml"/><Relationship Id="rId6" Type="http://schemas.openxmlformats.org/officeDocument/2006/relationships/slideLayout" Target="../slideLayouts/slideLayout421.xml"/><Relationship Id="rId11" Type="http://schemas.openxmlformats.org/officeDocument/2006/relationships/slideLayout" Target="../slideLayouts/slideLayout426.xml"/><Relationship Id="rId5" Type="http://schemas.openxmlformats.org/officeDocument/2006/relationships/slideLayout" Target="../slideLayouts/slideLayout420.xml"/><Relationship Id="rId10" Type="http://schemas.openxmlformats.org/officeDocument/2006/relationships/slideLayout" Target="../slideLayouts/slideLayout425.xml"/><Relationship Id="rId4" Type="http://schemas.openxmlformats.org/officeDocument/2006/relationships/slideLayout" Target="../slideLayouts/slideLayout419.xml"/><Relationship Id="rId9" Type="http://schemas.openxmlformats.org/officeDocument/2006/relationships/slideLayout" Target="../slideLayouts/slideLayout424.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34.xml"/><Relationship Id="rId13" Type="http://schemas.openxmlformats.org/officeDocument/2006/relationships/image" Target="../media/image18.png"/><Relationship Id="rId3" Type="http://schemas.openxmlformats.org/officeDocument/2006/relationships/slideLayout" Target="../slideLayouts/slideLayout429.xml"/><Relationship Id="rId7" Type="http://schemas.openxmlformats.org/officeDocument/2006/relationships/slideLayout" Target="../slideLayouts/slideLayout433.xml"/><Relationship Id="rId12" Type="http://schemas.openxmlformats.org/officeDocument/2006/relationships/image" Target="../media/image17.emf"/><Relationship Id="rId2" Type="http://schemas.openxmlformats.org/officeDocument/2006/relationships/slideLayout" Target="../slideLayouts/slideLayout428.xml"/><Relationship Id="rId16" Type="http://schemas.openxmlformats.org/officeDocument/2006/relationships/image" Target="../media/image21.png"/><Relationship Id="rId1" Type="http://schemas.openxmlformats.org/officeDocument/2006/relationships/slideLayout" Target="../slideLayouts/slideLayout427.xml"/><Relationship Id="rId6" Type="http://schemas.openxmlformats.org/officeDocument/2006/relationships/slideLayout" Target="../slideLayouts/slideLayout432.xml"/><Relationship Id="rId11" Type="http://schemas.openxmlformats.org/officeDocument/2006/relationships/theme" Target="../theme/theme43.xml"/><Relationship Id="rId5" Type="http://schemas.openxmlformats.org/officeDocument/2006/relationships/slideLayout" Target="../slideLayouts/slideLayout431.xml"/><Relationship Id="rId15" Type="http://schemas.openxmlformats.org/officeDocument/2006/relationships/image" Target="../media/image20.png"/><Relationship Id="rId10" Type="http://schemas.openxmlformats.org/officeDocument/2006/relationships/slideLayout" Target="../slideLayouts/slideLayout436.xml"/><Relationship Id="rId4" Type="http://schemas.openxmlformats.org/officeDocument/2006/relationships/slideLayout" Target="../slideLayouts/slideLayout430.xml"/><Relationship Id="rId9" Type="http://schemas.openxmlformats.org/officeDocument/2006/relationships/slideLayout" Target="../slideLayouts/slideLayout435.xml"/><Relationship Id="rId14" Type="http://schemas.openxmlformats.org/officeDocument/2006/relationships/image" Target="../media/image19.png"/></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44.xml"/><Relationship Id="rId3" Type="http://schemas.openxmlformats.org/officeDocument/2006/relationships/slideLayout" Target="../slideLayouts/slideLayout439.xml"/><Relationship Id="rId7" Type="http://schemas.openxmlformats.org/officeDocument/2006/relationships/slideLayout" Target="../slideLayouts/slideLayout443.xml"/><Relationship Id="rId12" Type="http://schemas.openxmlformats.org/officeDocument/2006/relationships/theme" Target="../theme/theme44.xml"/><Relationship Id="rId2" Type="http://schemas.openxmlformats.org/officeDocument/2006/relationships/slideLayout" Target="../slideLayouts/slideLayout438.xml"/><Relationship Id="rId1" Type="http://schemas.openxmlformats.org/officeDocument/2006/relationships/slideLayout" Target="../slideLayouts/slideLayout437.xml"/><Relationship Id="rId6" Type="http://schemas.openxmlformats.org/officeDocument/2006/relationships/slideLayout" Target="../slideLayouts/slideLayout442.xml"/><Relationship Id="rId11" Type="http://schemas.openxmlformats.org/officeDocument/2006/relationships/slideLayout" Target="../slideLayouts/slideLayout447.xml"/><Relationship Id="rId5" Type="http://schemas.openxmlformats.org/officeDocument/2006/relationships/slideLayout" Target="../slideLayouts/slideLayout441.xml"/><Relationship Id="rId10" Type="http://schemas.openxmlformats.org/officeDocument/2006/relationships/slideLayout" Target="../slideLayouts/slideLayout446.xml"/><Relationship Id="rId4" Type="http://schemas.openxmlformats.org/officeDocument/2006/relationships/slideLayout" Target="../slideLayouts/slideLayout440.xml"/><Relationship Id="rId9" Type="http://schemas.openxmlformats.org/officeDocument/2006/relationships/slideLayout" Target="../slideLayouts/slideLayout445.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55.xml"/><Relationship Id="rId13" Type="http://schemas.openxmlformats.org/officeDocument/2006/relationships/image" Target="../media/image7.jpeg"/><Relationship Id="rId3" Type="http://schemas.openxmlformats.org/officeDocument/2006/relationships/slideLayout" Target="../slideLayouts/slideLayout450.xml"/><Relationship Id="rId7" Type="http://schemas.openxmlformats.org/officeDocument/2006/relationships/slideLayout" Target="../slideLayouts/slideLayout454.xml"/><Relationship Id="rId12" Type="http://schemas.openxmlformats.org/officeDocument/2006/relationships/theme" Target="../theme/theme45.xml"/><Relationship Id="rId2" Type="http://schemas.openxmlformats.org/officeDocument/2006/relationships/slideLayout" Target="../slideLayouts/slideLayout449.xml"/><Relationship Id="rId1" Type="http://schemas.openxmlformats.org/officeDocument/2006/relationships/slideLayout" Target="../slideLayouts/slideLayout448.xml"/><Relationship Id="rId6" Type="http://schemas.openxmlformats.org/officeDocument/2006/relationships/slideLayout" Target="../slideLayouts/slideLayout453.xml"/><Relationship Id="rId11" Type="http://schemas.openxmlformats.org/officeDocument/2006/relationships/slideLayout" Target="../slideLayouts/slideLayout458.xml"/><Relationship Id="rId5" Type="http://schemas.openxmlformats.org/officeDocument/2006/relationships/slideLayout" Target="../slideLayouts/slideLayout452.xml"/><Relationship Id="rId10" Type="http://schemas.openxmlformats.org/officeDocument/2006/relationships/slideLayout" Target="../slideLayouts/slideLayout457.xml"/><Relationship Id="rId4" Type="http://schemas.openxmlformats.org/officeDocument/2006/relationships/slideLayout" Target="../slideLayouts/slideLayout451.xml"/><Relationship Id="rId9" Type="http://schemas.openxmlformats.org/officeDocument/2006/relationships/slideLayout" Target="../slideLayouts/slideLayout456.xml"/><Relationship Id="rId14" Type="http://schemas.openxmlformats.org/officeDocument/2006/relationships/image" Target="../media/image11.png"/></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66.xml"/><Relationship Id="rId13" Type="http://schemas.openxmlformats.org/officeDocument/2006/relationships/theme" Target="../theme/theme46.xml"/><Relationship Id="rId3" Type="http://schemas.openxmlformats.org/officeDocument/2006/relationships/slideLayout" Target="../slideLayouts/slideLayout461.xml"/><Relationship Id="rId7" Type="http://schemas.openxmlformats.org/officeDocument/2006/relationships/slideLayout" Target="../slideLayouts/slideLayout465.xml"/><Relationship Id="rId12" Type="http://schemas.openxmlformats.org/officeDocument/2006/relationships/slideLayout" Target="../slideLayouts/slideLayout470.xml"/><Relationship Id="rId2" Type="http://schemas.openxmlformats.org/officeDocument/2006/relationships/slideLayout" Target="../slideLayouts/slideLayout460.xml"/><Relationship Id="rId1" Type="http://schemas.openxmlformats.org/officeDocument/2006/relationships/slideLayout" Target="../slideLayouts/slideLayout459.xml"/><Relationship Id="rId6" Type="http://schemas.openxmlformats.org/officeDocument/2006/relationships/slideLayout" Target="../slideLayouts/slideLayout464.xml"/><Relationship Id="rId11" Type="http://schemas.openxmlformats.org/officeDocument/2006/relationships/slideLayout" Target="../slideLayouts/slideLayout469.xml"/><Relationship Id="rId5" Type="http://schemas.openxmlformats.org/officeDocument/2006/relationships/slideLayout" Target="../slideLayouts/slideLayout463.xml"/><Relationship Id="rId10" Type="http://schemas.openxmlformats.org/officeDocument/2006/relationships/slideLayout" Target="../slideLayouts/slideLayout468.xml"/><Relationship Id="rId4" Type="http://schemas.openxmlformats.org/officeDocument/2006/relationships/slideLayout" Target="../slideLayouts/slideLayout462.xml"/><Relationship Id="rId9" Type="http://schemas.openxmlformats.org/officeDocument/2006/relationships/slideLayout" Target="../slideLayouts/slideLayout467.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478.xml"/><Relationship Id="rId13" Type="http://schemas.openxmlformats.org/officeDocument/2006/relationships/image" Target="../media/image22.png"/><Relationship Id="rId3" Type="http://schemas.openxmlformats.org/officeDocument/2006/relationships/slideLayout" Target="../slideLayouts/slideLayout473.xml"/><Relationship Id="rId7" Type="http://schemas.openxmlformats.org/officeDocument/2006/relationships/slideLayout" Target="../slideLayouts/slideLayout477.xml"/><Relationship Id="rId12" Type="http://schemas.openxmlformats.org/officeDocument/2006/relationships/theme" Target="../theme/theme47.xml"/><Relationship Id="rId2" Type="http://schemas.openxmlformats.org/officeDocument/2006/relationships/slideLayout" Target="../slideLayouts/slideLayout472.xml"/><Relationship Id="rId16" Type="http://schemas.openxmlformats.org/officeDocument/2006/relationships/image" Target="../media/image25.png"/><Relationship Id="rId1" Type="http://schemas.openxmlformats.org/officeDocument/2006/relationships/slideLayout" Target="../slideLayouts/slideLayout471.xml"/><Relationship Id="rId6" Type="http://schemas.openxmlformats.org/officeDocument/2006/relationships/slideLayout" Target="../slideLayouts/slideLayout476.xml"/><Relationship Id="rId11" Type="http://schemas.openxmlformats.org/officeDocument/2006/relationships/slideLayout" Target="../slideLayouts/slideLayout481.xml"/><Relationship Id="rId5" Type="http://schemas.openxmlformats.org/officeDocument/2006/relationships/slideLayout" Target="../slideLayouts/slideLayout475.xml"/><Relationship Id="rId15" Type="http://schemas.openxmlformats.org/officeDocument/2006/relationships/image" Target="../media/image24.png"/><Relationship Id="rId10" Type="http://schemas.openxmlformats.org/officeDocument/2006/relationships/slideLayout" Target="../slideLayouts/slideLayout480.xml"/><Relationship Id="rId4" Type="http://schemas.openxmlformats.org/officeDocument/2006/relationships/slideLayout" Target="../slideLayouts/slideLayout474.xml"/><Relationship Id="rId9" Type="http://schemas.openxmlformats.org/officeDocument/2006/relationships/slideLayout" Target="../slideLayouts/slideLayout479.xml"/><Relationship Id="rId14" Type="http://schemas.openxmlformats.org/officeDocument/2006/relationships/image" Target="../media/image23.png"/></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489.xml"/><Relationship Id="rId13" Type="http://schemas.openxmlformats.org/officeDocument/2006/relationships/image" Target="../media/image1.jpeg"/><Relationship Id="rId3" Type="http://schemas.openxmlformats.org/officeDocument/2006/relationships/slideLayout" Target="../slideLayouts/slideLayout484.xml"/><Relationship Id="rId7" Type="http://schemas.openxmlformats.org/officeDocument/2006/relationships/slideLayout" Target="../slideLayouts/slideLayout488.xml"/><Relationship Id="rId12" Type="http://schemas.openxmlformats.org/officeDocument/2006/relationships/theme" Target="../theme/theme48.xml"/><Relationship Id="rId17" Type="http://schemas.openxmlformats.org/officeDocument/2006/relationships/image" Target="../media/image5.png"/><Relationship Id="rId2" Type="http://schemas.openxmlformats.org/officeDocument/2006/relationships/slideLayout" Target="../slideLayouts/slideLayout483.xml"/><Relationship Id="rId16" Type="http://schemas.openxmlformats.org/officeDocument/2006/relationships/image" Target="../media/image4.png"/><Relationship Id="rId1" Type="http://schemas.openxmlformats.org/officeDocument/2006/relationships/slideLayout" Target="../slideLayouts/slideLayout482.xml"/><Relationship Id="rId6" Type="http://schemas.openxmlformats.org/officeDocument/2006/relationships/slideLayout" Target="../slideLayouts/slideLayout487.xml"/><Relationship Id="rId11" Type="http://schemas.openxmlformats.org/officeDocument/2006/relationships/slideLayout" Target="../slideLayouts/slideLayout492.xml"/><Relationship Id="rId5" Type="http://schemas.openxmlformats.org/officeDocument/2006/relationships/slideLayout" Target="../slideLayouts/slideLayout486.xml"/><Relationship Id="rId15" Type="http://schemas.openxmlformats.org/officeDocument/2006/relationships/image" Target="../media/image3.png"/><Relationship Id="rId10" Type="http://schemas.openxmlformats.org/officeDocument/2006/relationships/slideLayout" Target="../slideLayouts/slideLayout491.xml"/><Relationship Id="rId4" Type="http://schemas.openxmlformats.org/officeDocument/2006/relationships/slideLayout" Target="../slideLayouts/slideLayout485.xml"/><Relationship Id="rId9" Type="http://schemas.openxmlformats.org/officeDocument/2006/relationships/slideLayout" Target="../slideLayouts/slideLayout490.xml"/><Relationship Id="rId14" Type="http://schemas.openxmlformats.org/officeDocument/2006/relationships/image" Target="../media/image2.png"/></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500.xml"/><Relationship Id="rId13" Type="http://schemas.openxmlformats.org/officeDocument/2006/relationships/image" Target="../media/image26.jpeg"/><Relationship Id="rId3" Type="http://schemas.openxmlformats.org/officeDocument/2006/relationships/slideLayout" Target="../slideLayouts/slideLayout495.xml"/><Relationship Id="rId7" Type="http://schemas.openxmlformats.org/officeDocument/2006/relationships/slideLayout" Target="../slideLayouts/slideLayout499.xml"/><Relationship Id="rId12" Type="http://schemas.openxmlformats.org/officeDocument/2006/relationships/theme" Target="../theme/theme49.xml"/><Relationship Id="rId2" Type="http://schemas.openxmlformats.org/officeDocument/2006/relationships/slideLayout" Target="../slideLayouts/slideLayout494.xml"/><Relationship Id="rId1" Type="http://schemas.openxmlformats.org/officeDocument/2006/relationships/slideLayout" Target="../slideLayouts/slideLayout493.xml"/><Relationship Id="rId6" Type="http://schemas.openxmlformats.org/officeDocument/2006/relationships/slideLayout" Target="../slideLayouts/slideLayout498.xml"/><Relationship Id="rId11" Type="http://schemas.openxmlformats.org/officeDocument/2006/relationships/slideLayout" Target="../slideLayouts/slideLayout503.xml"/><Relationship Id="rId5" Type="http://schemas.openxmlformats.org/officeDocument/2006/relationships/slideLayout" Target="../slideLayouts/slideLayout497.xml"/><Relationship Id="rId10" Type="http://schemas.openxmlformats.org/officeDocument/2006/relationships/slideLayout" Target="../slideLayouts/slideLayout502.xml"/><Relationship Id="rId4" Type="http://schemas.openxmlformats.org/officeDocument/2006/relationships/slideLayout" Target="../slideLayouts/slideLayout496.xml"/><Relationship Id="rId9" Type="http://schemas.openxmlformats.org/officeDocument/2006/relationships/slideLayout" Target="../slideLayouts/slideLayout501.xml"/></Relationships>
</file>

<file path=ppt/slideMasters/_rels/slideMaster5.xml.rels><?xml version="1.0" encoding="UTF-8" standalone="yes"?>
<Relationships xmlns="http://schemas.openxmlformats.org/package/2006/relationships"><Relationship Id="rId3" Type="http://schemas.openxmlformats.org/officeDocument/2006/relationships/theme" Target="../theme/theme5.xml"/><Relationship Id="rId2" Type="http://schemas.openxmlformats.org/officeDocument/2006/relationships/slideLayout" Target="../slideLayouts/slideLayout17.xml"/><Relationship Id="rId1" Type="http://schemas.openxmlformats.org/officeDocument/2006/relationships/slideLayout" Target="../slideLayouts/slideLayout16.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511.xml"/><Relationship Id="rId13" Type="http://schemas.openxmlformats.org/officeDocument/2006/relationships/slideLayout" Target="../slideLayouts/slideLayout516.xml"/><Relationship Id="rId3" Type="http://schemas.openxmlformats.org/officeDocument/2006/relationships/slideLayout" Target="../slideLayouts/slideLayout506.xml"/><Relationship Id="rId7" Type="http://schemas.openxmlformats.org/officeDocument/2006/relationships/slideLayout" Target="../slideLayouts/slideLayout510.xml"/><Relationship Id="rId12" Type="http://schemas.openxmlformats.org/officeDocument/2006/relationships/slideLayout" Target="../slideLayouts/slideLayout515.xml"/><Relationship Id="rId2" Type="http://schemas.openxmlformats.org/officeDocument/2006/relationships/slideLayout" Target="../slideLayouts/slideLayout505.xml"/><Relationship Id="rId1" Type="http://schemas.openxmlformats.org/officeDocument/2006/relationships/slideLayout" Target="../slideLayouts/slideLayout504.xml"/><Relationship Id="rId6" Type="http://schemas.openxmlformats.org/officeDocument/2006/relationships/slideLayout" Target="../slideLayouts/slideLayout509.xml"/><Relationship Id="rId11" Type="http://schemas.openxmlformats.org/officeDocument/2006/relationships/slideLayout" Target="../slideLayouts/slideLayout514.xml"/><Relationship Id="rId5" Type="http://schemas.openxmlformats.org/officeDocument/2006/relationships/slideLayout" Target="../slideLayouts/slideLayout508.xml"/><Relationship Id="rId10" Type="http://schemas.openxmlformats.org/officeDocument/2006/relationships/slideLayout" Target="../slideLayouts/slideLayout513.xml"/><Relationship Id="rId4" Type="http://schemas.openxmlformats.org/officeDocument/2006/relationships/slideLayout" Target="../slideLayouts/slideLayout507.xml"/><Relationship Id="rId9" Type="http://schemas.openxmlformats.org/officeDocument/2006/relationships/slideLayout" Target="../slideLayouts/slideLayout512.xml"/><Relationship Id="rId14" Type="http://schemas.openxmlformats.org/officeDocument/2006/relationships/theme" Target="../theme/theme50.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24.xml"/><Relationship Id="rId13" Type="http://schemas.openxmlformats.org/officeDocument/2006/relationships/slideLayout" Target="../slideLayouts/slideLayout529.xml"/><Relationship Id="rId3" Type="http://schemas.openxmlformats.org/officeDocument/2006/relationships/slideLayout" Target="../slideLayouts/slideLayout519.xml"/><Relationship Id="rId7" Type="http://schemas.openxmlformats.org/officeDocument/2006/relationships/slideLayout" Target="../slideLayouts/slideLayout523.xml"/><Relationship Id="rId12" Type="http://schemas.openxmlformats.org/officeDocument/2006/relationships/slideLayout" Target="../slideLayouts/slideLayout528.xml"/><Relationship Id="rId17" Type="http://schemas.openxmlformats.org/officeDocument/2006/relationships/image" Target="../media/image28.png"/><Relationship Id="rId2" Type="http://schemas.openxmlformats.org/officeDocument/2006/relationships/slideLayout" Target="../slideLayouts/slideLayout518.xml"/><Relationship Id="rId16" Type="http://schemas.openxmlformats.org/officeDocument/2006/relationships/image" Target="../media/image27.png"/><Relationship Id="rId1" Type="http://schemas.openxmlformats.org/officeDocument/2006/relationships/slideLayout" Target="../slideLayouts/slideLayout517.xml"/><Relationship Id="rId6" Type="http://schemas.openxmlformats.org/officeDocument/2006/relationships/slideLayout" Target="../slideLayouts/slideLayout522.xml"/><Relationship Id="rId11" Type="http://schemas.openxmlformats.org/officeDocument/2006/relationships/slideLayout" Target="../slideLayouts/slideLayout527.xml"/><Relationship Id="rId5" Type="http://schemas.openxmlformats.org/officeDocument/2006/relationships/slideLayout" Target="../slideLayouts/slideLayout521.xml"/><Relationship Id="rId15" Type="http://schemas.openxmlformats.org/officeDocument/2006/relationships/theme" Target="../theme/theme51.xml"/><Relationship Id="rId10" Type="http://schemas.openxmlformats.org/officeDocument/2006/relationships/slideLayout" Target="../slideLayouts/slideLayout526.xml"/><Relationship Id="rId4" Type="http://schemas.openxmlformats.org/officeDocument/2006/relationships/slideLayout" Target="../slideLayouts/slideLayout520.xml"/><Relationship Id="rId9" Type="http://schemas.openxmlformats.org/officeDocument/2006/relationships/slideLayout" Target="../slideLayouts/slideLayout525.xml"/><Relationship Id="rId14" Type="http://schemas.openxmlformats.org/officeDocument/2006/relationships/slideLayout" Target="../slideLayouts/slideLayout530.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38.xml"/><Relationship Id="rId3" Type="http://schemas.openxmlformats.org/officeDocument/2006/relationships/slideLayout" Target="../slideLayouts/slideLayout533.xml"/><Relationship Id="rId7" Type="http://schemas.openxmlformats.org/officeDocument/2006/relationships/slideLayout" Target="../slideLayouts/slideLayout537.xml"/><Relationship Id="rId12" Type="http://schemas.openxmlformats.org/officeDocument/2006/relationships/theme" Target="../theme/theme52.xml"/><Relationship Id="rId2" Type="http://schemas.openxmlformats.org/officeDocument/2006/relationships/slideLayout" Target="../slideLayouts/slideLayout532.xml"/><Relationship Id="rId1" Type="http://schemas.openxmlformats.org/officeDocument/2006/relationships/slideLayout" Target="../slideLayouts/slideLayout531.xml"/><Relationship Id="rId6" Type="http://schemas.openxmlformats.org/officeDocument/2006/relationships/slideLayout" Target="../slideLayouts/slideLayout536.xml"/><Relationship Id="rId11" Type="http://schemas.openxmlformats.org/officeDocument/2006/relationships/slideLayout" Target="../slideLayouts/slideLayout541.xml"/><Relationship Id="rId5" Type="http://schemas.openxmlformats.org/officeDocument/2006/relationships/slideLayout" Target="../slideLayouts/slideLayout535.xml"/><Relationship Id="rId10" Type="http://schemas.openxmlformats.org/officeDocument/2006/relationships/slideLayout" Target="../slideLayouts/slideLayout540.xml"/><Relationship Id="rId4" Type="http://schemas.openxmlformats.org/officeDocument/2006/relationships/slideLayout" Target="../slideLayouts/slideLayout534.xml"/><Relationship Id="rId9" Type="http://schemas.openxmlformats.org/officeDocument/2006/relationships/slideLayout" Target="../slideLayouts/slideLayout539.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49.xml"/><Relationship Id="rId3" Type="http://schemas.openxmlformats.org/officeDocument/2006/relationships/slideLayout" Target="../slideLayouts/slideLayout544.xml"/><Relationship Id="rId7" Type="http://schemas.openxmlformats.org/officeDocument/2006/relationships/slideLayout" Target="../slideLayouts/slideLayout548.xml"/><Relationship Id="rId12" Type="http://schemas.openxmlformats.org/officeDocument/2006/relationships/theme" Target="../theme/theme53.xml"/><Relationship Id="rId2" Type="http://schemas.openxmlformats.org/officeDocument/2006/relationships/slideLayout" Target="../slideLayouts/slideLayout543.xml"/><Relationship Id="rId1" Type="http://schemas.openxmlformats.org/officeDocument/2006/relationships/slideLayout" Target="../slideLayouts/slideLayout542.xml"/><Relationship Id="rId6" Type="http://schemas.openxmlformats.org/officeDocument/2006/relationships/slideLayout" Target="../slideLayouts/slideLayout547.xml"/><Relationship Id="rId11" Type="http://schemas.openxmlformats.org/officeDocument/2006/relationships/slideLayout" Target="../slideLayouts/slideLayout552.xml"/><Relationship Id="rId5" Type="http://schemas.openxmlformats.org/officeDocument/2006/relationships/slideLayout" Target="../slideLayouts/slideLayout546.xml"/><Relationship Id="rId10" Type="http://schemas.openxmlformats.org/officeDocument/2006/relationships/slideLayout" Target="../slideLayouts/slideLayout551.xml"/><Relationship Id="rId4" Type="http://schemas.openxmlformats.org/officeDocument/2006/relationships/slideLayout" Target="../slideLayouts/slideLayout545.xml"/><Relationship Id="rId9" Type="http://schemas.openxmlformats.org/officeDocument/2006/relationships/slideLayout" Target="../slideLayouts/slideLayout550.xml"/></Relationships>
</file>

<file path=ppt/slideMasters/_rels/slideMaster54.xml.rels><?xml version="1.0" encoding="UTF-8" standalone="yes"?>
<Relationships xmlns="http://schemas.openxmlformats.org/package/2006/relationships"><Relationship Id="rId3" Type="http://schemas.openxmlformats.org/officeDocument/2006/relationships/slideLayout" Target="../slideLayouts/slideLayout555.xml"/><Relationship Id="rId2" Type="http://schemas.openxmlformats.org/officeDocument/2006/relationships/slideLayout" Target="../slideLayouts/slideLayout554.xml"/><Relationship Id="rId1" Type="http://schemas.openxmlformats.org/officeDocument/2006/relationships/slideLayout" Target="../slideLayouts/slideLayout553.xml"/><Relationship Id="rId6" Type="http://schemas.openxmlformats.org/officeDocument/2006/relationships/theme" Target="../theme/theme54.xml"/><Relationship Id="rId5" Type="http://schemas.openxmlformats.org/officeDocument/2006/relationships/slideLayout" Target="../slideLayouts/slideLayout557.xml"/><Relationship Id="rId4" Type="http://schemas.openxmlformats.org/officeDocument/2006/relationships/slideLayout" Target="../slideLayouts/slideLayout556.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565.xml"/><Relationship Id="rId3" Type="http://schemas.openxmlformats.org/officeDocument/2006/relationships/slideLayout" Target="../slideLayouts/slideLayout560.xml"/><Relationship Id="rId7" Type="http://schemas.openxmlformats.org/officeDocument/2006/relationships/slideLayout" Target="../slideLayouts/slideLayout564.xml"/><Relationship Id="rId12" Type="http://schemas.openxmlformats.org/officeDocument/2006/relationships/theme" Target="../theme/theme55.xml"/><Relationship Id="rId2" Type="http://schemas.openxmlformats.org/officeDocument/2006/relationships/slideLayout" Target="../slideLayouts/slideLayout559.xml"/><Relationship Id="rId1" Type="http://schemas.openxmlformats.org/officeDocument/2006/relationships/slideLayout" Target="../slideLayouts/slideLayout558.xml"/><Relationship Id="rId6" Type="http://schemas.openxmlformats.org/officeDocument/2006/relationships/slideLayout" Target="../slideLayouts/slideLayout563.xml"/><Relationship Id="rId11" Type="http://schemas.openxmlformats.org/officeDocument/2006/relationships/slideLayout" Target="../slideLayouts/slideLayout568.xml"/><Relationship Id="rId5" Type="http://schemas.openxmlformats.org/officeDocument/2006/relationships/slideLayout" Target="../slideLayouts/slideLayout562.xml"/><Relationship Id="rId10" Type="http://schemas.openxmlformats.org/officeDocument/2006/relationships/slideLayout" Target="../slideLayouts/slideLayout567.xml"/><Relationship Id="rId4" Type="http://schemas.openxmlformats.org/officeDocument/2006/relationships/slideLayout" Target="../slideLayouts/slideLayout561.xml"/><Relationship Id="rId9" Type="http://schemas.openxmlformats.org/officeDocument/2006/relationships/slideLayout" Target="../slideLayouts/slideLayout566.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576.xml"/><Relationship Id="rId13" Type="http://schemas.openxmlformats.org/officeDocument/2006/relationships/image" Target="../media/image7.jpeg"/><Relationship Id="rId3" Type="http://schemas.openxmlformats.org/officeDocument/2006/relationships/slideLayout" Target="../slideLayouts/slideLayout571.xml"/><Relationship Id="rId7" Type="http://schemas.openxmlformats.org/officeDocument/2006/relationships/slideLayout" Target="../slideLayouts/slideLayout575.xml"/><Relationship Id="rId12" Type="http://schemas.openxmlformats.org/officeDocument/2006/relationships/theme" Target="../theme/theme56.xml"/><Relationship Id="rId17" Type="http://schemas.openxmlformats.org/officeDocument/2006/relationships/image" Target="../media/image11.png"/><Relationship Id="rId2" Type="http://schemas.openxmlformats.org/officeDocument/2006/relationships/slideLayout" Target="../slideLayouts/slideLayout570.xml"/><Relationship Id="rId16" Type="http://schemas.openxmlformats.org/officeDocument/2006/relationships/image" Target="../media/image10.png"/><Relationship Id="rId1" Type="http://schemas.openxmlformats.org/officeDocument/2006/relationships/slideLayout" Target="../slideLayouts/slideLayout569.xml"/><Relationship Id="rId6" Type="http://schemas.openxmlformats.org/officeDocument/2006/relationships/slideLayout" Target="../slideLayouts/slideLayout574.xml"/><Relationship Id="rId11" Type="http://schemas.openxmlformats.org/officeDocument/2006/relationships/slideLayout" Target="../slideLayouts/slideLayout579.xml"/><Relationship Id="rId5" Type="http://schemas.openxmlformats.org/officeDocument/2006/relationships/slideLayout" Target="../slideLayouts/slideLayout573.xml"/><Relationship Id="rId15" Type="http://schemas.openxmlformats.org/officeDocument/2006/relationships/image" Target="../media/image9.png"/><Relationship Id="rId10" Type="http://schemas.openxmlformats.org/officeDocument/2006/relationships/slideLayout" Target="../slideLayouts/slideLayout578.xml"/><Relationship Id="rId4" Type="http://schemas.openxmlformats.org/officeDocument/2006/relationships/slideLayout" Target="../slideLayouts/slideLayout572.xml"/><Relationship Id="rId9" Type="http://schemas.openxmlformats.org/officeDocument/2006/relationships/slideLayout" Target="../slideLayouts/slideLayout577.xml"/><Relationship Id="rId14" Type="http://schemas.openxmlformats.org/officeDocument/2006/relationships/image" Target="../media/image8.png"/></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587.xml"/><Relationship Id="rId13" Type="http://schemas.openxmlformats.org/officeDocument/2006/relationships/image" Target="NULL"/><Relationship Id="rId3" Type="http://schemas.openxmlformats.org/officeDocument/2006/relationships/slideLayout" Target="../slideLayouts/slideLayout582.xml"/><Relationship Id="rId7" Type="http://schemas.openxmlformats.org/officeDocument/2006/relationships/slideLayout" Target="../slideLayouts/slideLayout586.xml"/><Relationship Id="rId12" Type="http://schemas.openxmlformats.org/officeDocument/2006/relationships/theme" Target="../theme/theme57.xml"/><Relationship Id="rId2" Type="http://schemas.openxmlformats.org/officeDocument/2006/relationships/slideLayout" Target="../slideLayouts/slideLayout581.xml"/><Relationship Id="rId1" Type="http://schemas.openxmlformats.org/officeDocument/2006/relationships/slideLayout" Target="../slideLayouts/slideLayout580.xml"/><Relationship Id="rId6" Type="http://schemas.openxmlformats.org/officeDocument/2006/relationships/slideLayout" Target="../slideLayouts/slideLayout585.xml"/><Relationship Id="rId11" Type="http://schemas.openxmlformats.org/officeDocument/2006/relationships/slideLayout" Target="../slideLayouts/slideLayout590.xml"/><Relationship Id="rId5" Type="http://schemas.openxmlformats.org/officeDocument/2006/relationships/slideLayout" Target="../slideLayouts/slideLayout584.xml"/><Relationship Id="rId10" Type="http://schemas.openxmlformats.org/officeDocument/2006/relationships/slideLayout" Target="../slideLayouts/slideLayout589.xml"/><Relationship Id="rId4" Type="http://schemas.openxmlformats.org/officeDocument/2006/relationships/slideLayout" Target="../slideLayouts/slideLayout583.xml"/><Relationship Id="rId9" Type="http://schemas.openxmlformats.org/officeDocument/2006/relationships/slideLayout" Target="../slideLayouts/slideLayout588.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598.xml"/><Relationship Id="rId13" Type="http://schemas.openxmlformats.org/officeDocument/2006/relationships/image" Target="../media/image15.jpeg"/><Relationship Id="rId3" Type="http://schemas.openxmlformats.org/officeDocument/2006/relationships/slideLayout" Target="../slideLayouts/slideLayout593.xml"/><Relationship Id="rId7" Type="http://schemas.openxmlformats.org/officeDocument/2006/relationships/slideLayout" Target="../slideLayouts/slideLayout597.xml"/><Relationship Id="rId12" Type="http://schemas.openxmlformats.org/officeDocument/2006/relationships/theme" Target="../theme/theme58.xml"/><Relationship Id="rId2" Type="http://schemas.openxmlformats.org/officeDocument/2006/relationships/slideLayout" Target="../slideLayouts/slideLayout592.xml"/><Relationship Id="rId1" Type="http://schemas.openxmlformats.org/officeDocument/2006/relationships/slideLayout" Target="../slideLayouts/slideLayout591.xml"/><Relationship Id="rId6" Type="http://schemas.openxmlformats.org/officeDocument/2006/relationships/slideLayout" Target="../slideLayouts/slideLayout596.xml"/><Relationship Id="rId11" Type="http://schemas.openxmlformats.org/officeDocument/2006/relationships/slideLayout" Target="../slideLayouts/slideLayout601.xml"/><Relationship Id="rId5" Type="http://schemas.openxmlformats.org/officeDocument/2006/relationships/slideLayout" Target="../slideLayouts/slideLayout595.xml"/><Relationship Id="rId10" Type="http://schemas.openxmlformats.org/officeDocument/2006/relationships/slideLayout" Target="../slideLayouts/slideLayout600.xml"/><Relationship Id="rId4" Type="http://schemas.openxmlformats.org/officeDocument/2006/relationships/slideLayout" Target="../slideLayouts/slideLayout594.xml"/><Relationship Id="rId9" Type="http://schemas.openxmlformats.org/officeDocument/2006/relationships/slideLayout" Target="../slideLayouts/slideLayout599.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609.xml"/><Relationship Id="rId3" Type="http://schemas.openxmlformats.org/officeDocument/2006/relationships/slideLayout" Target="../slideLayouts/slideLayout604.xml"/><Relationship Id="rId7" Type="http://schemas.openxmlformats.org/officeDocument/2006/relationships/slideLayout" Target="../slideLayouts/slideLayout608.xml"/><Relationship Id="rId12" Type="http://schemas.openxmlformats.org/officeDocument/2006/relationships/theme" Target="../theme/theme59.xml"/><Relationship Id="rId2" Type="http://schemas.openxmlformats.org/officeDocument/2006/relationships/slideLayout" Target="../slideLayouts/slideLayout603.xml"/><Relationship Id="rId1" Type="http://schemas.openxmlformats.org/officeDocument/2006/relationships/slideLayout" Target="../slideLayouts/slideLayout602.xml"/><Relationship Id="rId6" Type="http://schemas.openxmlformats.org/officeDocument/2006/relationships/slideLayout" Target="../slideLayouts/slideLayout607.xml"/><Relationship Id="rId11" Type="http://schemas.openxmlformats.org/officeDocument/2006/relationships/slideLayout" Target="../slideLayouts/slideLayout612.xml"/><Relationship Id="rId5" Type="http://schemas.openxmlformats.org/officeDocument/2006/relationships/slideLayout" Target="../slideLayouts/slideLayout606.xml"/><Relationship Id="rId10" Type="http://schemas.openxmlformats.org/officeDocument/2006/relationships/slideLayout" Target="../slideLayouts/slideLayout611.xml"/><Relationship Id="rId4" Type="http://schemas.openxmlformats.org/officeDocument/2006/relationships/slideLayout" Target="../slideLayouts/slideLayout605.xml"/><Relationship Id="rId9" Type="http://schemas.openxmlformats.org/officeDocument/2006/relationships/slideLayout" Target="../slideLayouts/slideLayout610.xml"/></Relationships>
</file>

<file path=ppt/slideMasters/_rels/slideMaster6.xml.rels><?xml version="1.0" encoding="UTF-8" standalone="yes"?>
<Relationships xmlns="http://schemas.openxmlformats.org/package/2006/relationships"><Relationship Id="rId2" Type="http://schemas.openxmlformats.org/officeDocument/2006/relationships/theme" Target="../theme/theme6.xml"/><Relationship Id="rId1" Type="http://schemas.openxmlformats.org/officeDocument/2006/relationships/slideLayout" Target="../slideLayouts/slideLayout18.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620.xml"/><Relationship Id="rId3" Type="http://schemas.openxmlformats.org/officeDocument/2006/relationships/slideLayout" Target="../slideLayouts/slideLayout615.xml"/><Relationship Id="rId7" Type="http://schemas.openxmlformats.org/officeDocument/2006/relationships/slideLayout" Target="../slideLayouts/slideLayout619.xml"/><Relationship Id="rId12" Type="http://schemas.openxmlformats.org/officeDocument/2006/relationships/theme" Target="../theme/theme60.xml"/><Relationship Id="rId2" Type="http://schemas.openxmlformats.org/officeDocument/2006/relationships/slideLayout" Target="../slideLayouts/slideLayout614.xml"/><Relationship Id="rId1" Type="http://schemas.openxmlformats.org/officeDocument/2006/relationships/slideLayout" Target="../slideLayouts/slideLayout613.xml"/><Relationship Id="rId6" Type="http://schemas.openxmlformats.org/officeDocument/2006/relationships/slideLayout" Target="../slideLayouts/slideLayout618.xml"/><Relationship Id="rId11" Type="http://schemas.openxmlformats.org/officeDocument/2006/relationships/slideLayout" Target="../slideLayouts/slideLayout623.xml"/><Relationship Id="rId5" Type="http://schemas.openxmlformats.org/officeDocument/2006/relationships/slideLayout" Target="../slideLayouts/slideLayout617.xml"/><Relationship Id="rId10" Type="http://schemas.openxmlformats.org/officeDocument/2006/relationships/slideLayout" Target="../slideLayouts/slideLayout622.xml"/><Relationship Id="rId4" Type="http://schemas.openxmlformats.org/officeDocument/2006/relationships/slideLayout" Target="../slideLayouts/slideLayout616.xml"/><Relationship Id="rId9" Type="http://schemas.openxmlformats.org/officeDocument/2006/relationships/slideLayout" Target="../slideLayouts/slideLayout621.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631.xml"/><Relationship Id="rId3" Type="http://schemas.openxmlformats.org/officeDocument/2006/relationships/slideLayout" Target="../slideLayouts/slideLayout626.xml"/><Relationship Id="rId7" Type="http://schemas.openxmlformats.org/officeDocument/2006/relationships/slideLayout" Target="../slideLayouts/slideLayout630.xml"/><Relationship Id="rId12" Type="http://schemas.openxmlformats.org/officeDocument/2006/relationships/theme" Target="../theme/theme61.xml"/><Relationship Id="rId2" Type="http://schemas.openxmlformats.org/officeDocument/2006/relationships/slideLayout" Target="../slideLayouts/slideLayout625.xml"/><Relationship Id="rId1" Type="http://schemas.openxmlformats.org/officeDocument/2006/relationships/slideLayout" Target="../slideLayouts/slideLayout624.xml"/><Relationship Id="rId6" Type="http://schemas.openxmlformats.org/officeDocument/2006/relationships/slideLayout" Target="../slideLayouts/slideLayout629.xml"/><Relationship Id="rId11" Type="http://schemas.openxmlformats.org/officeDocument/2006/relationships/slideLayout" Target="../slideLayouts/slideLayout634.xml"/><Relationship Id="rId5" Type="http://schemas.openxmlformats.org/officeDocument/2006/relationships/slideLayout" Target="../slideLayouts/slideLayout628.xml"/><Relationship Id="rId10" Type="http://schemas.openxmlformats.org/officeDocument/2006/relationships/slideLayout" Target="../slideLayouts/slideLayout633.xml"/><Relationship Id="rId4" Type="http://schemas.openxmlformats.org/officeDocument/2006/relationships/slideLayout" Target="../slideLayouts/slideLayout627.xml"/><Relationship Id="rId9" Type="http://schemas.openxmlformats.org/officeDocument/2006/relationships/slideLayout" Target="../slideLayouts/slideLayout632.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642.xml"/><Relationship Id="rId13" Type="http://schemas.openxmlformats.org/officeDocument/2006/relationships/image" Target="../media/image1.jpeg"/><Relationship Id="rId3" Type="http://schemas.openxmlformats.org/officeDocument/2006/relationships/slideLayout" Target="../slideLayouts/slideLayout637.xml"/><Relationship Id="rId7" Type="http://schemas.openxmlformats.org/officeDocument/2006/relationships/slideLayout" Target="../slideLayouts/slideLayout641.xml"/><Relationship Id="rId12" Type="http://schemas.openxmlformats.org/officeDocument/2006/relationships/theme" Target="../theme/theme62.xml"/><Relationship Id="rId17" Type="http://schemas.openxmlformats.org/officeDocument/2006/relationships/image" Target="../media/image5.png"/><Relationship Id="rId2" Type="http://schemas.openxmlformats.org/officeDocument/2006/relationships/slideLayout" Target="../slideLayouts/slideLayout636.xml"/><Relationship Id="rId16" Type="http://schemas.openxmlformats.org/officeDocument/2006/relationships/image" Target="../media/image4.png"/><Relationship Id="rId1" Type="http://schemas.openxmlformats.org/officeDocument/2006/relationships/slideLayout" Target="../slideLayouts/slideLayout635.xml"/><Relationship Id="rId6" Type="http://schemas.openxmlformats.org/officeDocument/2006/relationships/slideLayout" Target="../slideLayouts/slideLayout640.xml"/><Relationship Id="rId11" Type="http://schemas.openxmlformats.org/officeDocument/2006/relationships/slideLayout" Target="../slideLayouts/slideLayout645.xml"/><Relationship Id="rId5" Type="http://schemas.openxmlformats.org/officeDocument/2006/relationships/slideLayout" Target="../slideLayouts/slideLayout639.xml"/><Relationship Id="rId15" Type="http://schemas.openxmlformats.org/officeDocument/2006/relationships/image" Target="../media/image3.png"/><Relationship Id="rId10" Type="http://schemas.openxmlformats.org/officeDocument/2006/relationships/slideLayout" Target="../slideLayouts/slideLayout644.xml"/><Relationship Id="rId4" Type="http://schemas.openxmlformats.org/officeDocument/2006/relationships/slideLayout" Target="../slideLayouts/slideLayout638.xml"/><Relationship Id="rId9" Type="http://schemas.openxmlformats.org/officeDocument/2006/relationships/slideLayout" Target="../slideLayouts/slideLayout643.xml"/><Relationship Id="rId14" Type="http://schemas.openxmlformats.org/officeDocument/2006/relationships/image" Target="../media/image2.png"/></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653.xml"/><Relationship Id="rId3" Type="http://schemas.openxmlformats.org/officeDocument/2006/relationships/slideLayout" Target="../slideLayouts/slideLayout648.xml"/><Relationship Id="rId7" Type="http://schemas.openxmlformats.org/officeDocument/2006/relationships/slideLayout" Target="../slideLayouts/slideLayout652.xml"/><Relationship Id="rId12" Type="http://schemas.openxmlformats.org/officeDocument/2006/relationships/theme" Target="../theme/theme63.xml"/><Relationship Id="rId2" Type="http://schemas.openxmlformats.org/officeDocument/2006/relationships/slideLayout" Target="../slideLayouts/slideLayout647.xml"/><Relationship Id="rId1" Type="http://schemas.openxmlformats.org/officeDocument/2006/relationships/slideLayout" Target="../slideLayouts/slideLayout646.xml"/><Relationship Id="rId6" Type="http://schemas.openxmlformats.org/officeDocument/2006/relationships/slideLayout" Target="../slideLayouts/slideLayout651.xml"/><Relationship Id="rId11" Type="http://schemas.openxmlformats.org/officeDocument/2006/relationships/slideLayout" Target="../slideLayouts/slideLayout656.xml"/><Relationship Id="rId5" Type="http://schemas.openxmlformats.org/officeDocument/2006/relationships/slideLayout" Target="../slideLayouts/slideLayout650.xml"/><Relationship Id="rId10" Type="http://schemas.openxmlformats.org/officeDocument/2006/relationships/slideLayout" Target="../slideLayouts/slideLayout655.xml"/><Relationship Id="rId4" Type="http://schemas.openxmlformats.org/officeDocument/2006/relationships/slideLayout" Target="../slideLayouts/slideLayout649.xml"/><Relationship Id="rId9" Type="http://schemas.openxmlformats.org/officeDocument/2006/relationships/slideLayout" Target="../slideLayouts/slideLayout654.xml"/></Relationships>
</file>

<file path=ppt/slideMasters/_rels/slideMaster64.xml.rels><?xml version="1.0" encoding="UTF-8" standalone="yes"?>
<Relationships xmlns="http://schemas.openxmlformats.org/package/2006/relationships"><Relationship Id="rId3" Type="http://schemas.openxmlformats.org/officeDocument/2006/relationships/image" Target="../media/image1.jpeg"/><Relationship Id="rId7" Type="http://schemas.openxmlformats.org/officeDocument/2006/relationships/image" Target="../media/image5.png"/><Relationship Id="rId2" Type="http://schemas.openxmlformats.org/officeDocument/2006/relationships/theme" Target="../theme/theme64.xml"/><Relationship Id="rId1" Type="http://schemas.openxmlformats.org/officeDocument/2006/relationships/slideLayout" Target="../slideLayouts/slideLayout657.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png"/></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665.xml"/><Relationship Id="rId3" Type="http://schemas.openxmlformats.org/officeDocument/2006/relationships/slideLayout" Target="../slideLayouts/slideLayout660.xml"/><Relationship Id="rId7" Type="http://schemas.openxmlformats.org/officeDocument/2006/relationships/slideLayout" Target="../slideLayouts/slideLayout664.xml"/><Relationship Id="rId12" Type="http://schemas.openxmlformats.org/officeDocument/2006/relationships/theme" Target="../theme/theme65.xml"/><Relationship Id="rId2" Type="http://schemas.openxmlformats.org/officeDocument/2006/relationships/slideLayout" Target="../slideLayouts/slideLayout659.xml"/><Relationship Id="rId1" Type="http://schemas.openxmlformats.org/officeDocument/2006/relationships/slideLayout" Target="../slideLayouts/slideLayout658.xml"/><Relationship Id="rId6" Type="http://schemas.openxmlformats.org/officeDocument/2006/relationships/slideLayout" Target="../slideLayouts/slideLayout663.xml"/><Relationship Id="rId11" Type="http://schemas.openxmlformats.org/officeDocument/2006/relationships/slideLayout" Target="../slideLayouts/slideLayout668.xml"/><Relationship Id="rId5" Type="http://schemas.openxmlformats.org/officeDocument/2006/relationships/slideLayout" Target="../slideLayouts/slideLayout662.xml"/><Relationship Id="rId10" Type="http://schemas.openxmlformats.org/officeDocument/2006/relationships/slideLayout" Target="../slideLayouts/slideLayout667.xml"/><Relationship Id="rId4" Type="http://schemas.openxmlformats.org/officeDocument/2006/relationships/slideLayout" Target="../slideLayouts/slideLayout661.xml"/><Relationship Id="rId9" Type="http://schemas.openxmlformats.org/officeDocument/2006/relationships/slideLayout" Target="../slideLayouts/slideLayout666.xml"/></Relationships>
</file>

<file path=ppt/slideMasters/_rels/slideMaster66.xml.rels><?xml version="1.0" encoding="UTF-8" standalone="yes"?>
<Relationships xmlns="http://schemas.openxmlformats.org/package/2006/relationships"><Relationship Id="rId2" Type="http://schemas.openxmlformats.org/officeDocument/2006/relationships/theme" Target="../theme/theme66.xml"/><Relationship Id="rId1" Type="http://schemas.openxmlformats.org/officeDocument/2006/relationships/slideLayout" Target="../slideLayouts/slideLayout669.xml"/></Relationships>
</file>

<file path=ppt/slideMasters/_rels/slideMaster67.xml.rels><?xml version="1.0" encoding="UTF-8" standalone="yes"?>
<Relationships xmlns="http://schemas.openxmlformats.org/package/2006/relationships"><Relationship Id="rId3" Type="http://schemas.openxmlformats.org/officeDocument/2006/relationships/theme" Target="../theme/theme67.xml"/><Relationship Id="rId2" Type="http://schemas.openxmlformats.org/officeDocument/2006/relationships/slideLayout" Target="../slideLayouts/slideLayout671.xml"/><Relationship Id="rId1" Type="http://schemas.openxmlformats.org/officeDocument/2006/relationships/slideLayout" Target="../slideLayouts/slideLayout670.xml"/></Relationships>
</file>

<file path=ppt/slideMasters/_rels/slideMaster68.xml.rels><?xml version="1.0" encoding="UTF-8" standalone="yes"?>
<Relationships xmlns="http://schemas.openxmlformats.org/package/2006/relationships"><Relationship Id="rId2" Type="http://schemas.openxmlformats.org/officeDocument/2006/relationships/theme" Target="../theme/theme68.xml"/><Relationship Id="rId1" Type="http://schemas.openxmlformats.org/officeDocument/2006/relationships/slideLayout" Target="../slideLayouts/slideLayout672.xml"/></Relationships>
</file>

<file path=ppt/slideMasters/_rels/slideMaster69.xml.rels><?xml version="1.0" encoding="UTF-8" standalone="yes"?>
<Relationships xmlns="http://schemas.openxmlformats.org/package/2006/relationships"><Relationship Id="rId3" Type="http://schemas.openxmlformats.org/officeDocument/2006/relationships/theme" Target="../theme/theme69.xml"/><Relationship Id="rId2" Type="http://schemas.openxmlformats.org/officeDocument/2006/relationships/slideLayout" Target="../slideLayouts/slideLayout674.xml"/><Relationship Id="rId1" Type="http://schemas.openxmlformats.org/officeDocument/2006/relationships/slideLayout" Target="../slideLayouts/slideLayout673.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26.xml"/><Relationship Id="rId13" Type="http://schemas.openxmlformats.org/officeDocument/2006/relationships/image" Target="../media/image7.jpeg"/><Relationship Id="rId3" Type="http://schemas.openxmlformats.org/officeDocument/2006/relationships/slideLayout" Target="../slideLayouts/slideLayout21.xml"/><Relationship Id="rId7" Type="http://schemas.openxmlformats.org/officeDocument/2006/relationships/slideLayout" Target="../slideLayouts/slideLayout25.xml"/><Relationship Id="rId12" Type="http://schemas.openxmlformats.org/officeDocument/2006/relationships/theme" Target="../theme/theme7.xml"/><Relationship Id="rId17" Type="http://schemas.openxmlformats.org/officeDocument/2006/relationships/image" Target="../media/image11.png"/><Relationship Id="rId2" Type="http://schemas.openxmlformats.org/officeDocument/2006/relationships/slideLayout" Target="../slideLayouts/slideLayout20.xml"/><Relationship Id="rId16" Type="http://schemas.openxmlformats.org/officeDocument/2006/relationships/image" Target="../media/image10.png"/><Relationship Id="rId1" Type="http://schemas.openxmlformats.org/officeDocument/2006/relationships/slideLayout" Target="../slideLayouts/slideLayout19.xml"/><Relationship Id="rId6" Type="http://schemas.openxmlformats.org/officeDocument/2006/relationships/slideLayout" Target="../slideLayouts/slideLayout24.xml"/><Relationship Id="rId11" Type="http://schemas.openxmlformats.org/officeDocument/2006/relationships/slideLayout" Target="../slideLayouts/slideLayout29.xml"/><Relationship Id="rId5" Type="http://schemas.openxmlformats.org/officeDocument/2006/relationships/slideLayout" Target="../slideLayouts/slideLayout23.xml"/><Relationship Id="rId15" Type="http://schemas.openxmlformats.org/officeDocument/2006/relationships/image" Target="../media/image9.png"/><Relationship Id="rId10" Type="http://schemas.openxmlformats.org/officeDocument/2006/relationships/slideLayout" Target="../slideLayouts/slideLayout28.xml"/><Relationship Id="rId4" Type="http://schemas.openxmlformats.org/officeDocument/2006/relationships/slideLayout" Target="../slideLayouts/slideLayout22.xml"/><Relationship Id="rId9" Type="http://schemas.openxmlformats.org/officeDocument/2006/relationships/slideLayout" Target="../slideLayouts/slideLayout27.xml"/><Relationship Id="rId14" Type="http://schemas.openxmlformats.org/officeDocument/2006/relationships/image" Target="../media/image8.png"/></Relationships>
</file>

<file path=ppt/slideMasters/_rels/slideMaster70.xml.rels><?xml version="1.0" encoding="UTF-8" standalone="yes"?>
<Relationships xmlns="http://schemas.openxmlformats.org/package/2006/relationships"><Relationship Id="rId3" Type="http://schemas.openxmlformats.org/officeDocument/2006/relationships/theme" Target="../theme/theme70.xml"/><Relationship Id="rId2" Type="http://schemas.openxmlformats.org/officeDocument/2006/relationships/slideLayout" Target="../slideLayouts/slideLayout676.xml"/><Relationship Id="rId1" Type="http://schemas.openxmlformats.org/officeDocument/2006/relationships/slideLayout" Target="../slideLayouts/slideLayout675.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684.xml"/><Relationship Id="rId3" Type="http://schemas.openxmlformats.org/officeDocument/2006/relationships/slideLayout" Target="../slideLayouts/slideLayout679.xml"/><Relationship Id="rId7" Type="http://schemas.openxmlformats.org/officeDocument/2006/relationships/slideLayout" Target="../slideLayouts/slideLayout683.xml"/><Relationship Id="rId12" Type="http://schemas.openxmlformats.org/officeDocument/2006/relationships/theme" Target="../theme/theme71.xml"/><Relationship Id="rId2" Type="http://schemas.openxmlformats.org/officeDocument/2006/relationships/slideLayout" Target="../slideLayouts/slideLayout678.xml"/><Relationship Id="rId1" Type="http://schemas.openxmlformats.org/officeDocument/2006/relationships/slideLayout" Target="../slideLayouts/slideLayout677.xml"/><Relationship Id="rId6" Type="http://schemas.openxmlformats.org/officeDocument/2006/relationships/slideLayout" Target="../slideLayouts/slideLayout682.xml"/><Relationship Id="rId11" Type="http://schemas.openxmlformats.org/officeDocument/2006/relationships/slideLayout" Target="../slideLayouts/slideLayout687.xml"/><Relationship Id="rId5" Type="http://schemas.openxmlformats.org/officeDocument/2006/relationships/slideLayout" Target="../slideLayouts/slideLayout681.xml"/><Relationship Id="rId10" Type="http://schemas.openxmlformats.org/officeDocument/2006/relationships/slideLayout" Target="../slideLayouts/slideLayout686.xml"/><Relationship Id="rId4" Type="http://schemas.openxmlformats.org/officeDocument/2006/relationships/slideLayout" Target="../slideLayouts/slideLayout680.xml"/><Relationship Id="rId9" Type="http://schemas.openxmlformats.org/officeDocument/2006/relationships/slideLayout" Target="../slideLayouts/slideLayout685.xml"/></Relationships>
</file>

<file path=ppt/slideMasters/_rels/slideMaster72.xml.rels><?xml version="1.0" encoding="UTF-8" standalone="yes"?>
<Relationships xmlns="http://schemas.openxmlformats.org/package/2006/relationships"><Relationship Id="rId3" Type="http://schemas.openxmlformats.org/officeDocument/2006/relationships/theme" Target="../theme/theme72.xml"/><Relationship Id="rId2" Type="http://schemas.openxmlformats.org/officeDocument/2006/relationships/slideLayout" Target="../slideLayouts/slideLayout689.xml"/><Relationship Id="rId1" Type="http://schemas.openxmlformats.org/officeDocument/2006/relationships/slideLayout" Target="../slideLayouts/slideLayout688.xml"/></Relationships>
</file>

<file path=ppt/slideMasters/_rels/slideMaster73.xml.rels><?xml version="1.0" encoding="UTF-8" standalone="yes"?>
<Relationships xmlns="http://schemas.openxmlformats.org/package/2006/relationships"><Relationship Id="rId3" Type="http://schemas.openxmlformats.org/officeDocument/2006/relationships/slideLayout" Target="../slideLayouts/slideLayout692.xml"/><Relationship Id="rId2" Type="http://schemas.openxmlformats.org/officeDocument/2006/relationships/slideLayout" Target="../slideLayouts/slideLayout691.xml"/><Relationship Id="rId1" Type="http://schemas.openxmlformats.org/officeDocument/2006/relationships/slideLayout" Target="../slideLayouts/slideLayout690.xml"/><Relationship Id="rId4" Type="http://schemas.openxmlformats.org/officeDocument/2006/relationships/theme" Target="../theme/theme73.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700.xml"/><Relationship Id="rId3" Type="http://schemas.openxmlformats.org/officeDocument/2006/relationships/slideLayout" Target="../slideLayouts/slideLayout695.xml"/><Relationship Id="rId7" Type="http://schemas.openxmlformats.org/officeDocument/2006/relationships/slideLayout" Target="../slideLayouts/slideLayout699.xml"/><Relationship Id="rId12" Type="http://schemas.openxmlformats.org/officeDocument/2006/relationships/theme" Target="../theme/theme74.xml"/><Relationship Id="rId2" Type="http://schemas.openxmlformats.org/officeDocument/2006/relationships/slideLayout" Target="../slideLayouts/slideLayout694.xml"/><Relationship Id="rId1" Type="http://schemas.openxmlformats.org/officeDocument/2006/relationships/slideLayout" Target="../slideLayouts/slideLayout693.xml"/><Relationship Id="rId6" Type="http://schemas.openxmlformats.org/officeDocument/2006/relationships/slideLayout" Target="../slideLayouts/slideLayout698.xml"/><Relationship Id="rId11" Type="http://schemas.openxmlformats.org/officeDocument/2006/relationships/slideLayout" Target="../slideLayouts/slideLayout703.xml"/><Relationship Id="rId5" Type="http://schemas.openxmlformats.org/officeDocument/2006/relationships/slideLayout" Target="../slideLayouts/slideLayout697.xml"/><Relationship Id="rId10" Type="http://schemas.openxmlformats.org/officeDocument/2006/relationships/slideLayout" Target="../slideLayouts/slideLayout702.xml"/><Relationship Id="rId4" Type="http://schemas.openxmlformats.org/officeDocument/2006/relationships/slideLayout" Target="../slideLayouts/slideLayout696.xml"/><Relationship Id="rId9" Type="http://schemas.openxmlformats.org/officeDocument/2006/relationships/slideLayout" Target="../slideLayouts/slideLayout701.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711.xml"/><Relationship Id="rId3" Type="http://schemas.openxmlformats.org/officeDocument/2006/relationships/slideLayout" Target="../slideLayouts/slideLayout706.xml"/><Relationship Id="rId7" Type="http://schemas.openxmlformats.org/officeDocument/2006/relationships/slideLayout" Target="../slideLayouts/slideLayout710.xml"/><Relationship Id="rId12" Type="http://schemas.openxmlformats.org/officeDocument/2006/relationships/theme" Target="../theme/theme75.xml"/><Relationship Id="rId2" Type="http://schemas.openxmlformats.org/officeDocument/2006/relationships/slideLayout" Target="../slideLayouts/slideLayout705.xml"/><Relationship Id="rId1" Type="http://schemas.openxmlformats.org/officeDocument/2006/relationships/slideLayout" Target="../slideLayouts/slideLayout704.xml"/><Relationship Id="rId6" Type="http://schemas.openxmlformats.org/officeDocument/2006/relationships/slideLayout" Target="../slideLayouts/slideLayout709.xml"/><Relationship Id="rId11" Type="http://schemas.openxmlformats.org/officeDocument/2006/relationships/slideLayout" Target="../slideLayouts/slideLayout714.xml"/><Relationship Id="rId5" Type="http://schemas.openxmlformats.org/officeDocument/2006/relationships/slideLayout" Target="../slideLayouts/slideLayout708.xml"/><Relationship Id="rId10" Type="http://schemas.openxmlformats.org/officeDocument/2006/relationships/slideLayout" Target="../slideLayouts/slideLayout713.xml"/><Relationship Id="rId4" Type="http://schemas.openxmlformats.org/officeDocument/2006/relationships/slideLayout" Target="../slideLayouts/slideLayout707.xml"/><Relationship Id="rId9" Type="http://schemas.openxmlformats.org/officeDocument/2006/relationships/slideLayout" Target="../slideLayouts/slideLayout712.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722.xml"/><Relationship Id="rId13" Type="http://schemas.openxmlformats.org/officeDocument/2006/relationships/slideLayout" Target="../slideLayouts/slideLayout727.xml"/><Relationship Id="rId3" Type="http://schemas.openxmlformats.org/officeDocument/2006/relationships/slideLayout" Target="../slideLayouts/slideLayout717.xml"/><Relationship Id="rId7" Type="http://schemas.openxmlformats.org/officeDocument/2006/relationships/slideLayout" Target="../slideLayouts/slideLayout721.xml"/><Relationship Id="rId12" Type="http://schemas.openxmlformats.org/officeDocument/2006/relationships/slideLayout" Target="../slideLayouts/slideLayout726.xml"/><Relationship Id="rId2" Type="http://schemas.openxmlformats.org/officeDocument/2006/relationships/slideLayout" Target="../slideLayouts/slideLayout716.xml"/><Relationship Id="rId1" Type="http://schemas.openxmlformats.org/officeDocument/2006/relationships/slideLayout" Target="../slideLayouts/slideLayout715.xml"/><Relationship Id="rId6" Type="http://schemas.openxmlformats.org/officeDocument/2006/relationships/slideLayout" Target="../slideLayouts/slideLayout720.xml"/><Relationship Id="rId11" Type="http://schemas.openxmlformats.org/officeDocument/2006/relationships/slideLayout" Target="../slideLayouts/slideLayout725.xml"/><Relationship Id="rId5" Type="http://schemas.openxmlformats.org/officeDocument/2006/relationships/slideLayout" Target="../slideLayouts/slideLayout719.xml"/><Relationship Id="rId15" Type="http://schemas.openxmlformats.org/officeDocument/2006/relationships/image" Target="../media/image29.jpeg"/><Relationship Id="rId10" Type="http://schemas.openxmlformats.org/officeDocument/2006/relationships/slideLayout" Target="../slideLayouts/slideLayout724.xml"/><Relationship Id="rId4" Type="http://schemas.openxmlformats.org/officeDocument/2006/relationships/slideLayout" Target="../slideLayouts/slideLayout718.xml"/><Relationship Id="rId9" Type="http://schemas.openxmlformats.org/officeDocument/2006/relationships/slideLayout" Target="../slideLayouts/slideLayout723.xml"/><Relationship Id="rId14" Type="http://schemas.openxmlformats.org/officeDocument/2006/relationships/theme" Target="../theme/theme76.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735.xml"/><Relationship Id="rId3" Type="http://schemas.openxmlformats.org/officeDocument/2006/relationships/slideLayout" Target="../slideLayouts/slideLayout730.xml"/><Relationship Id="rId7" Type="http://schemas.openxmlformats.org/officeDocument/2006/relationships/slideLayout" Target="../slideLayouts/slideLayout734.xml"/><Relationship Id="rId12" Type="http://schemas.openxmlformats.org/officeDocument/2006/relationships/theme" Target="../theme/theme77.xml"/><Relationship Id="rId2" Type="http://schemas.openxmlformats.org/officeDocument/2006/relationships/slideLayout" Target="../slideLayouts/slideLayout729.xml"/><Relationship Id="rId1" Type="http://schemas.openxmlformats.org/officeDocument/2006/relationships/slideLayout" Target="../slideLayouts/slideLayout728.xml"/><Relationship Id="rId6" Type="http://schemas.openxmlformats.org/officeDocument/2006/relationships/slideLayout" Target="../slideLayouts/slideLayout733.xml"/><Relationship Id="rId11" Type="http://schemas.openxmlformats.org/officeDocument/2006/relationships/slideLayout" Target="../slideLayouts/slideLayout738.xml"/><Relationship Id="rId5" Type="http://schemas.openxmlformats.org/officeDocument/2006/relationships/slideLayout" Target="../slideLayouts/slideLayout732.xml"/><Relationship Id="rId10" Type="http://schemas.openxmlformats.org/officeDocument/2006/relationships/slideLayout" Target="../slideLayouts/slideLayout737.xml"/><Relationship Id="rId4" Type="http://schemas.openxmlformats.org/officeDocument/2006/relationships/slideLayout" Target="../slideLayouts/slideLayout731.xml"/><Relationship Id="rId9" Type="http://schemas.openxmlformats.org/officeDocument/2006/relationships/slideLayout" Target="../slideLayouts/slideLayout736.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746.xml"/><Relationship Id="rId13" Type="http://schemas.openxmlformats.org/officeDocument/2006/relationships/image" Target="../media/image18.png"/><Relationship Id="rId3" Type="http://schemas.openxmlformats.org/officeDocument/2006/relationships/slideLayout" Target="../slideLayouts/slideLayout741.xml"/><Relationship Id="rId7" Type="http://schemas.openxmlformats.org/officeDocument/2006/relationships/slideLayout" Target="../slideLayouts/slideLayout745.xml"/><Relationship Id="rId12" Type="http://schemas.openxmlformats.org/officeDocument/2006/relationships/image" Target="../media/image30.emf"/><Relationship Id="rId2" Type="http://schemas.openxmlformats.org/officeDocument/2006/relationships/slideLayout" Target="../slideLayouts/slideLayout740.xml"/><Relationship Id="rId16" Type="http://schemas.openxmlformats.org/officeDocument/2006/relationships/image" Target="../media/image21.png"/><Relationship Id="rId1" Type="http://schemas.openxmlformats.org/officeDocument/2006/relationships/slideLayout" Target="../slideLayouts/slideLayout739.xml"/><Relationship Id="rId6" Type="http://schemas.openxmlformats.org/officeDocument/2006/relationships/slideLayout" Target="../slideLayouts/slideLayout744.xml"/><Relationship Id="rId11" Type="http://schemas.openxmlformats.org/officeDocument/2006/relationships/theme" Target="../theme/theme78.xml"/><Relationship Id="rId5" Type="http://schemas.openxmlformats.org/officeDocument/2006/relationships/slideLayout" Target="../slideLayouts/slideLayout743.xml"/><Relationship Id="rId15" Type="http://schemas.openxmlformats.org/officeDocument/2006/relationships/image" Target="../media/image20.png"/><Relationship Id="rId10" Type="http://schemas.openxmlformats.org/officeDocument/2006/relationships/slideLayout" Target="../slideLayouts/slideLayout748.xml"/><Relationship Id="rId4" Type="http://schemas.openxmlformats.org/officeDocument/2006/relationships/slideLayout" Target="../slideLayouts/slideLayout742.xml"/><Relationship Id="rId9" Type="http://schemas.openxmlformats.org/officeDocument/2006/relationships/slideLayout" Target="../slideLayouts/slideLayout747.xml"/><Relationship Id="rId14" Type="http://schemas.openxmlformats.org/officeDocument/2006/relationships/image" Target="../media/image19.png"/></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756.xml"/><Relationship Id="rId13" Type="http://schemas.openxmlformats.org/officeDocument/2006/relationships/theme" Target="../theme/theme79.xml"/><Relationship Id="rId3" Type="http://schemas.openxmlformats.org/officeDocument/2006/relationships/slideLayout" Target="../slideLayouts/slideLayout751.xml"/><Relationship Id="rId7" Type="http://schemas.openxmlformats.org/officeDocument/2006/relationships/slideLayout" Target="../slideLayouts/slideLayout755.xml"/><Relationship Id="rId12" Type="http://schemas.openxmlformats.org/officeDocument/2006/relationships/slideLayout" Target="../slideLayouts/slideLayout760.xml"/><Relationship Id="rId2" Type="http://schemas.openxmlformats.org/officeDocument/2006/relationships/slideLayout" Target="../slideLayouts/slideLayout750.xml"/><Relationship Id="rId1" Type="http://schemas.openxmlformats.org/officeDocument/2006/relationships/slideLayout" Target="../slideLayouts/slideLayout749.xml"/><Relationship Id="rId6" Type="http://schemas.openxmlformats.org/officeDocument/2006/relationships/slideLayout" Target="../slideLayouts/slideLayout754.xml"/><Relationship Id="rId11" Type="http://schemas.openxmlformats.org/officeDocument/2006/relationships/slideLayout" Target="../slideLayouts/slideLayout759.xml"/><Relationship Id="rId5" Type="http://schemas.openxmlformats.org/officeDocument/2006/relationships/slideLayout" Target="../slideLayouts/slideLayout753.xml"/><Relationship Id="rId10" Type="http://schemas.openxmlformats.org/officeDocument/2006/relationships/slideLayout" Target="../slideLayouts/slideLayout758.xml"/><Relationship Id="rId4" Type="http://schemas.openxmlformats.org/officeDocument/2006/relationships/slideLayout" Target="../slideLayouts/slideLayout752.xml"/><Relationship Id="rId9" Type="http://schemas.openxmlformats.org/officeDocument/2006/relationships/slideLayout" Target="../slideLayouts/slideLayout75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37.xml"/><Relationship Id="rId13" Type="http://schemas.openxmlformats.org/officeDocument/2006/relationships/image" Target="../media/image12.png"/><Relationship Id="rId3" Type="http://schemas.openxmlformats.org/officeDocument/2006/relationships/slideLayout" Target="../slideLayouts/slideLayout32.xml"/><Relationship Id="rId7" Type="http://schemas.openxmlformats.org/officeDocument/2006/relationships/slideLayout" Target="../slideLayouts/slideLayout36.xml"/><Relationship Id="rId12" Type="http://schemas.openxmlformats.org/officeDocument/2006/relationships/theme" Target="../theme/theme8.xml"/><Relationship Id="rId2" Type="http://schemas.openxmlformats.org/officeDocument/2006/relationships/slideLayout" Target="../slideLayouts/slideLayout31.xml"/><Relationship Id="rId1" Type="http://schemas.openxmlformats.org/officeDocument/2006/relationships/slideLayout" Target="../slideLayouts/slideLayout30.xml"/><Relationship Id="rId6" Type="http://schemas.openxmlformats.org/officeDocument/2006/relationships/slideLayout" Target="../slideLayouts/slideLayout35.xml"/><Relationship Id="rId11" Type="http://schemas.openxmlformats.org/officeDocument/2006/relationships/slideLayout" Target="../slideLayouts/slideLayout40.xml"/><Relationship Id="rId5" Type="http://schemas.openxmlformats.org/officeDocument/2006/relationships/slideLayout" Target="../slideLayouts/slideLayout34.xml"/><Relationship Id="rId10" Type="http://schemas.openxmlformats.org/officeDocument/2006/relationships/slideLayout" Target="../slideLayouts/slideLayout39.xml"/><Relationship Id="rId4" Type="http://schemas.openxmlformats.org/officeDocument/2006/relationships/slideLayout" Target="../slideLayouts/slideLayout33.xml"/><Relationship Id="rId9" Type="http://schemas.openxmlformats.org/officeDocument/2006/relationships/slideLayout" Target="../slideLayouts/slideLayout38.xml"/></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768.xml"/><Relationship Id="rId3" Type="http://schemas.openxmlformats.org/officeDocument/2006/relationships/slideLayout" Target="../slideLayouts/slideLayout763.xml"/><Relationship Id="rId7" Type="http://schemas.openxmlformats.org/officeDocument/2006/relationships/slideLayout" Target="../slideLayouts/slideLayout767.xml"/><Relationship Id="rId12" Type="http://schemas.openxmlformats.org/officeDocument/2006/relationships/theme" Target="../theme/theme80.xml"/><Relationship Id="rId2" Type="http://schemas.openxmlformats.org/officeDocument/2006/relationships/slideLayout" Target="../slideLayouts/slideLayout762.xml"/><Relationship Id="rId1" Type="http://schemas.openxmlformats.org/officeDocument/2006/relationships/slideLayout" Target="../slideLayouts/slideLayout761.xml"/><Relationship Id="rId6" Type="http://schemas.openxmlformats.org/officeDocument/2006/relationships/slideLayout" Target="../slideLayouts/slideLayout766.xml"/><Relationship Id="rId11" Type="http://schemas.openxmlformats.org/officeDocument/2006/relationships/slideLayout" Target="../slideLayouts/slideLayout771.xml"/><Relationship Id="rId5" Type="http://schemas.openxmlformats.org/officeDocument/2006/relationships/slideLayout" Target="../slideLayouts/slideLayout765.xml"/><Relationship Id="rId10" Type="http://schemas.openxmlformats.org/officeDocument/2006/relationships/slideLayout" Target="../slideLayouts/slideLayout770.xml"/><Relationship Id="rId4" Type="http://schemas.openxmlformats.org/officeDocument/2006/relationships/slideLayout" Target="../slideLayouts/slideLayout764.xml"/><Relationship Id="rId9" Type="http://schemas.openxmlformats.org/officeDocument/2006/relationships/slideLayout" Target="../slideLayouts/slideLayout769.xml"/></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779.xml"/><Relationship Id="rId13" Type="http://schemas.openxmlformats.org/officeDocument/2006/relationships/image" Target="../media/image31.jpeg"/><Relationship Id="rId3" Type="http://schemas.openxmlformats.org/officeDocument/2006/relationships/slideLayout" Target="../slideLayouts/slideLayout774.xml"/><Relationship Id="rId7" Type="http://schemas.openxmlformats.org/officeDocument/2006/relationships/slideLayout" Target="../slideLayouts/slideLayout778.xml"/><Relationship Id="rId12" Type="http://schemas.openxmlformats.org/officeDocument/2006/relationships/theme" Target="../theme/theme81.xml"/><Relationship Id="rId2" Type="http://schemas.openxmlformats.org/officeDocument/2006/relationships/slideLayout" Target="../slideLayouts/slideLayout773.xml"/><Relationship Id="rId1" Type="http://schemas.openxmlformats.org/officeDocument/2006/relationships/slideLayout" Target="../slideLayouts/slideLayout772.xml"/><Relationship Id="rId6" Type="http://schemas.openxmlformats.org/officeDocument/2006/relationships/slideLayout" Target="../slideLayouts/slideLayout777.xml"/><Relationship Id="rId11" Type="http://schemas.openxmlformats.org/officeDocument/2006/relationships/slideLayout" Target="../slideLayouts/slideLayout782.xml"/><Relationship Id="rId5" Type="http://schemas.openxmlformats.org/officeDocument/2006/relationships/slideLayout" Target="../slideLayouts/slideLayout776.xml"/><Relationship Id="rId10" Type="http://schemas.openxmlformats.org/officeDocument/2006/relationships/slideLayout" Target="../slideLayouts/slideLayout781.xml"/><Relationship Id="rId4" Type="http://schemas.openxmlformats.org/officeDocument/2006/relationships/slideLayout" Target="../slideLayouts/slideLayout775.xml"/><Relationship Id="rId9" Type="http://schemas.openxmlformats.org/officeDocument/2006/relationships/slideLayout" Target="../slideLayouts/slideLayout780.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790.xml"/><Relationship Id="rId3" Type="http://schemas.openxmlformats.org/officeDocument/2006/relationships/slideLayout" Target="../slideLayouts/slideLayout785.xml"/><Relationship Id="rId7" Type="http://schemas.openxmlformats.org/officeDocument/2006/relationships/slideLayout" Target="../slideLayouts/slideLayout789.xml"/><Relationship Id="rId12" Type="http://schemas.openxmlformats.org/officeDocument/2006/relationships/theme" Target="../theme/theme82.xml"/><Relationship Id="rId2" Type="http://schemas.openxmlformats.org/officeDocument/2006/relationships/slideLayout" Target="../slideLayouts/slideLayout784.xml"/><Relationship Id="rId1" Type="http://schemas.openxmlformats.org/officeDocument/2006/relationships/slideLayout" Target="../slideLayouts/slideLayout783.xml"/><Relationship Id="rId6" Type="http://schemas.openxmlformats.org/officeDocument/2006/relationships/slideLayout" Target="../slideLayouts/slideLayout788.xml"/><Relationship Id="rId11" Type="http://schemas.openxmlformats.org/officeDocument/2006/relationships/slideLayout" Target="../slideLayouts/slideLayout793.xml"/><Relationship Id="rId5" Type="http://schemas.openxmlformats.org/officeDocument/2006/relationships/slideLayout" Target="../slideLayouts/slideLayout787.xml"/><Relationship Id="rId10" Type="http://schemas.openxmlformats.org/officeDocument/2006/relationships/slideLayout" Target="../slideLayouts/slideLayout792.xml"/><Relationship Id="rId4" Type="http://schemas.openxmlformats.org/officeDocument/2006/relationships/slideLayout" Target="../slideLayouts/slideLayout786.xml"/><Relationship Id="rId9" Type="http://schemas.openxmlformats.org/officeDocument/2006/relationships/slideLayout" Target="../slideLayouts/slideLayout791.xml"/></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801.xml"/><Relationship Id="rId3" Type="http://schemas.openxmlformats.org/officeDocument/2006/relationships/slideLayout" Target="../slideLayouts/slideLayout796.xml"/><Relationship Id="rId7" Type="http://schemas.openxmlformats.org/officeDocument/2006/relationships/slideLayout" Target="../slideLayouts/slideLayout800.xml"/><Relationship Id="rId12" Type="http://schemas.openxmlformats.org/officeDocument/2006/relationships/theme" Target="../theme/theme83.xml"/><Relationship Id="rId2" Type="http://schemas.openxmlformats.org/officeDocument/2006/relationships/slideLayout" Target="../slideLayouts/slideLayout795.xml"/><Relationship Id="rId1" Type="http://schemas.openxmlformats.org/officeDocument/2006/relationships/slideLayout" Target="../slideLayouts/slideLayout794.xml"/><Relationship Id="rId6" Type="http://schemas.openxmlformats.org/officeDocument/2006/relationships/slideLayout" Target="../slideLayouts/slideLayout799.xml"/><Relationship Id="rId11" Type="http://schemas.openxmlformats.org/officeDocument/2006/relationships/slideLayout" Target="../slideLayouts/slideLayout804.xml"/><Relationship Id="rId5" Type="http://schemas.openxmlformats.org/officeDocument/2006/relationships/slideLayout" Target="../slideLayouts/slideLayout798.xml"/><Relationship Id="rId10" Type="http://schemas.openxmlformats.org/officeDocument/2006/relationships/slideLayout" Target="../slideLayouts/slideLayout803.xml"/><Relationship Id="rId4" Type="http://schemas.openxmlformats.org/officeDocument/2006/relationships/slideLayout" Target="../slideLayouts/slideLayout797.xml"/><Relationship Id="rId9" Type="http://schemas.openxmlformats.org/officeDocument/2006/relationships/slideLayout" Target="../slideLayouts/slideLayout802.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812.xml"/><Relationship Id="rId3" Type="http://schemas.openxmlformats.org/officeDocument/2006/relationships/slideLayout" Target="../slideLayouts/slideLayout807.xml"/><Relationship Id="rId7" Type="http://schemas.openxmlformats.org/officeDocument/2006/relationships/slideLayout" Target="../slideLayouts/slideLayout811.xml"/><Relationship Id="rId12" Type="http://schemas.openxmlformats.org/officeDocument/2006/relationships/theme" Target="../theme/theme84.xml"/><Relationship Id="rId2" Type="http://schemas.openxmlformats.org/officeDocument/2006/relationships/slideLayout" Target="../slideLayouts/slideLayout806.xml"/><Relationship Id="rId1" Type="http://schemas.openxmlformats.org/officeDocument/2006/relationships/slideLayout" Target="../slideLayouts/slideLayout805.xml"/><Relationship Id="rId6" Type="http://schemas.openxmlformats.org/officeDocument/2006/relationships/slideLayout" Target="../slideLayouts/slideLayout810.xml"/><Relationship Id="rId11" Type="http://schemas.openxmlformats.org/officeDocument/2006/relationships/slideLayout" Target="../slideLayouts/slideLayout815.xml"/><Relationship Id="rId5" Type="http://schemas.openxmlformats.org/officeDocument/2006/relationships/slideLayout" Target="../slideLayouts/slideLayout809.xml"/><Relationship Id="rId10" Type="http://schemas.openxmlformats.org/officeDocument/2006/relationships/slideLayout" Target="../slideLayouts/slideLayout814.xml"/><Relationship Id="rId4" Type="http://schemas.openxmlformats.org/officeDocument/2006/relationships/slideLayout" Target="../slideLayouts/slideLayout808.xml"/><Relationship Id="rId9" Type="http://schemas.openxmlformats.org/officeDocument/2006/relationships/slideLayout" Target="../slideLayouts/slideLayout813.xml"/></Relationships>
</file>

<file path=ppt/slideMasters/_rels/slideMaster85.xml.rels><?xml version="1.0" encoding="UTF-8" standalone="yes"?>
<Relationships xmlns="http://schemas.openxmlformats.org/package/2006/relationships"><Relationship Id="rId8" Type="http://schemas.openxmlformats.org/officeDocument/2006/relationships/slideLayout" Target="../slideLayouts/slideLayout823.xml"/><Relationship Id="rId13" Type="http://schemas.openxmlformats.org/officeDocument/2006/relationships/theme" Target="../theme/theme85.xml"/><Relationship Id="rId18" Type="http://schemas.openxmlformats.org/officeDocument/2006/relationships/image" Target="../media/image5.png"/><Relationship Id="rId3" Type="http://schemas.openxmlformats.org/officeDocument/2006/relationships/slideLayout" Target="../slideLayouts/slideLayout818.xml"/><Relationship Id="rId7" Type="http://schemas.openxmlformats.org/officeDocument/2006/relationships/slideLayout" Target="../slideLayouts/slideLayout822.xml"/><Relationship Id="rId12" Type="http://schemas.openxmlformats.org/officeDocument/2006/relationships/slideLayout" Target="../slideLayouts/slideLayout827.xml"/><Relationship Id="rId17" Type="http://schemas.openxmlformats.org/officeDocument/2006/relationships/image" Target="../media/image4.png"/><Relationship Id="rId2" Type="http://schemas.openxmlformats.org/officeDocument/2006/relationships/slideLayout" Target="../slideLayouts/slideLayout817.xml"/><Relationship Id="rId16" Type="http://schemas.openxmlformats.org/officeDocument/2006/relationships/image" Target="../media/image3.png"/><Relationship Id="rId1" Type="http://schemas.openxmlformats.org/officeDocument/2006/relationships/slideLayout" Target="../slideLayouts/slideLayout816.xml"/><Relationship Id="rId6" Type="http://schemas.openxmlformats.org/officeDocument/2006/relationships/slideLayout" Target="../slideLayouts/slideLayout821.xml"/><Relationship Id="rId11" Type="http://schemas.openxmlformats.org/officeDocument/2006/relationships/slideLayout" Target="../slideLayouts/slideLayout826.xml"/><Relationship Id="rId5" Type="http://schemas.openxmlformats.org/officeDocument/2006/relationships/slideLayout" Target="../slideLayouts/slideLayout820.xml"/><Relationship Id="rId15" Type="http://schemas.openxmlformats.org/officeDocument/2006/relationships/image" Target="../media/image2.png"/><Relationship Id="rId10" Type="http://schemas.openxmlformats.org/officeDocument/2006/relationships/slideLayout" Target="../slideLayouts/slideLayout825.xml"/><Relationship Id="rId4" Type="http://schemas.openxmlformats.org/officeDocument/2006/relationships/slideLayout" Target="../slideLayouts/slideLayout819.xml"/><Relationship Id="rId9" Type="http://schemas.openxmlformats.org/officeDocument/2006/relationships/slideLayout" Target="../slideLayouts/slideLayout824.xml"/><Relationship Id="rId14" Type="http://schemas.openxmlformats.org/officeDocument/2006/relationships/image" Target="../media/image1.jpeg"/></Relationships>
</file>

<file path=ppt/slideMasters/_rels/slideMaster86.xml.rels><?xml version="1.0" encoding="UTF-8" standalone="yes"?>
<Relationships xmlns="http://schemas.openxmlformats.org/package/2006/relationships"><Relationship Id="rId8" Type="http://schemas.openxmlformats.org/officeDocument/2006/relationships/slideLayout" Target="../slideLayouts/slideLayout835.xml"/><Relationship Id="rId3" Type="http://schemas.openxmlformats.org/officeDocument/2006/relationships/slideLayout" Target="../slideLayouts/slideLayout830.xml"/><Relationship Id="rId7" Type="http://schemas.openxmlformats.org/officeDocument/2006/relationships/slideLayout" Target="../slideLayouts/slideLayout834.xml"/><Relationship Id="rId12" Type="http://schemas.openxmlformats.org/officeDocument/2006/relationships/theme" Target="../theme/theme86.xml"/><Relationship Id="rId2" Type="http://schemas.openxmlformats.org/officeDocument/2006/relationships/slideLayout" Target="../slideLayouts/slideLayout829.xml"/><Relationship Id="rId1" Type="http://schemas.openxmlformats.org/officeDocument/2006/relationships/slideLayout" Target="../slideLayouts/slideLayout828.xml"/><Relationship Id="rId6" Type="http://schemas.openxmlformats.org/officeDocument/2006/relationships/slideLayout" Target="../slideLayouts/slideLayout833.xml"/><Relationship Id="rId11" Type="http://schemas.openxmlformats.org/officeDocument/2006/relationships/slideLayout" Target="../slideLayouts/slideLayout838.xml"/><Relationship Id="rId5" Type="http://schemas.openxmlformats.org/officeDocument/2006/relationships/slideLayout" Target="../slideLayouts/slideLayout832.xml"/><Relationship Id="rId10" Type="http://schemas.openxmlformats.org/officeDocument/2006/relationships/slideLayout" Target="../slideLayouts/slideLayout837.xml"/><Relationship Id="rId4" Type="http://schemas.openxmlformats.org/officeDocument/2006/relationships/slideLayout" Target="../slideLayouts/slideLayout831.xml"/><Relationship Id="rId9" Type="http://schemas.openxmlformats.org/officeDocument/2006/relationships/slideLayout" Target="../slideLayouts/slideLayout836.xml"/></Relationships>
</file>

<file path=ppt/slideMasters/_rels/slideMaster87.xml.rels><?xml version="1.0" encoding="UTF-8" standalone="yes"?>
<Relationships xmlns="http://schemas.openxmlformats.org/package/2006/relationships"><Relationship Id="rId8" Type="http://schemas.openxmlformats.org/officeDocument/2006/relationships/slideLayout" Target="../slideLayouts/slideLayout846.xml"/><Relationship Id="rId3" Type="http://schemas.openxmlformats.org/officeDocument/2006/relationships/slideLayout" Target="../slideLayouts/slideLayout841.xml"/><Relationship Id="rId7" Type="http://schemas.openxmlformats.org/officeDocument/2006/relationships/slideLayout" Target="../slideLayouts/slideLayout845.xml"/><Relationship Id="rId12" Type="http://schemas.openxmlformats.org/officeDocument/2006/relationships/theme" Target="../theme/theme87.xml"/><Relationship Id="rId2" Type="http://schemas.openxmlformats.org/officeDocument/2006/relationships/slideLayout" Target="../slideLayouts/slideLayout840.xml"/><Relationship Id="rId1" Type="http://schemas.openxmlformats.org/officeDocument/2006/relationships/slideLayout" Target="../slideLayouts/slideLayout839.xml"/><Relationship Id="rId6" Type="http://schemas.openxmlformats.org/officeDocument/2006/relationships/slideLayout" Target="../slideLayouts/slideLayout844.xml"/><Relationship Id="rId11" Type="http://schemas.openxmlformats.org/officeDocument/2006/relationships/slideLayout" Target="../slideLayouts/slideLayout849.xml"/><Relationship Id="rId5" Type="http://schemas.openxmlformats.org/officeDocument/2006/relationships/slideLayout" Target="../slideLayouts/slideLayout843.xml"/><Relationship Id="rId10" Type="http://schemas.openxmlformats.org/officeDocument/2006/relationships/slideLayout" Target="../slideLayouts/slideLayout848.xml"/><Relationship Id="rId4" Type="http://schemas.openxmlformats.org/officeDocument/2006/relationships/slideLayout" Target="../slideLayouts/slideLayout842.xml"/><Relationship Id="rId9" Type="http://schemas.openxmlformats.org/officeDocument/2006/relationships/slideLayout" Target="../slideLayouts/slideLayout847.xml"/></Relationships>
</file>

<file path=ppt/slideMasters/_rels/slideMaster88.xml.rels><?xml version="1.0" encoding="UTF-8" standalone="yes"?>
<Relationships xmlns="http://schemas.openxmlformats.org/package/2006/relationships"><Relationship Id="rId8" Type="http://schemas.openxmlformats.org/officeDocument/2006/relationships/slideLayout" Target="../slideLayouts/slideLayout857.xml"/><Relationship Id="rId13" Type="http://schemas.openxmlformats.org/officeDocument/2006/relationships/image" Target="../media/image33.emf"/><Relationship Id="rId3" Type="http://schemas.openxmlformats.org/officeDocument/2006/relationships/slideLayout" Target="../slideLayouts/slideLayout852.xml"/><Relationship Id="rId7" Type="http://schemas.openxmlformats.org/officeDocument/2006/relationships/slideLayout" Target="../slideLayouts/slideLayout856.xml"/><Relationship Id="rId12" Type="http://schemas.openxmlformats.org/officeDocument/2006/relationships/theme" Target="../theme/theme88.xml"/><Relationship Id="rId17" Type="http://schemas.openxmlformats.org/officeDocument/2006/relationships/image" Target="../media/image21.png"/><Relationship Id="rId2" Type="http://schemas.openxmlformats.org/officeDocument/2006/relationships/slideLayout" Target="../slideLayouts/slideLayout851.xml"/><Relationship Id="rId16" Type="http://schemas.openxmlformats.org/officeDocument/2006/relationships/image" Target="../media/image20.png"/><Relationship Id="rId1" Type="http://schemas.openxmlformats.org/officeDocument/2006/relationships/slideLayout" Target="../slideLayouts/slideLayout850.xml"/><Relationship Id="rId6" Type="http://schemas.openxmlformats.org/officeDocument/2006/relationships/slideLayout" Target="../slideLayouts/slideLayout855.xml"/><Relationship Id="rId11" Type="http://schemas.openxmlformats.org/officeDocument/2006/relationships/slideLayout" Target="../slideLayouts/slideLayout860.xml"/><Relationship Id="rId5" Type="http://schemas.openxmlformats.org/officeDocument/2006/relationships/slideLayout" Target="../slideLayouts/slideLayout854.xml"/><Relationship Id="rId15" Type="http://schemas.openxmlformats.org/officeDocument/2006/relationships/image" Target="../media/image19.png"/><Relationship Id="rId10" Type="http://schemas.openxmlformats.org/officeDocument/2006/relationships/slideLayout" Target="../slideLayouts/slideLayout859.xml"/><Relationship Id="rId4" Type="http://schemas.openxmlformats.org/officeDocument/2006/relationships/slideLayout" Target="../slideLayouts/slideLayout853.xml"/><Relationship Id="rId9" Type="http://schemas.openxmlformats.org/officeDocument/2006/relationships/slideLayout" Target="../slideLayouts/slideLayout858.xml"/><Relationship Id="rId14" Type="http://schemas.openxmlformats.org/officeDocument/2006/relationships/image" Target="../media/image18.png"/></Relationships>
</file>

<file path=ppt/slideMasters/_rels/slideMaster89.xml.rels><?xml version="1.0" encoding="UTF-8" standalone="yes"?>
<Relationships xmlns="http://schemas.openxmlformats.org/package/2006/relationships"><Relationship Id="rId8" Type="http://schemas.openxmlformats.org/officeDocument/2006/relationships/slideLayout" Target="../slideLayouts/slideLayout868.xml"/><Relationship Id="rId13" Type="http://schemas.openxmlformats.org/officeDocument/2006/relationships/image" Target="../media/image34.png"/><Relationship Id="rId3" Type="http://schemas.openxmlformats.org/officeDocument/2006/relationships/slideLayout" Target="../slideLayouts/slideLayout863.xml"/><Relationship Id="rId7" Type="http://schemas.openxmlformats.org/officeDocument/2006/relationships/slideLayout" Target="../slideLayouts/slideLayout867.xml"/><Relationship Id="rId12" Type="http://schemas.openxmlformats.org/officeDocument/2006/relationships/theme" Target="../theme/theme89.xml"/><Relationship Id="rId2" Type="http://schemas.openxmlformats.org/officeDocument/2006/relationships/slideLayout" Target="../slideLayouts/slideLayout862.xml"/><Relationship Id="rId1" Type="http://schemas.openxmlformats.org/officeDocument/2006/relationships/slideLayout" Target="../slideLayouts/slideLayout861.xml"/><Relationship Id="rId6" Type="http://schemas.openxmlformats.org/officeDocument/2006/relationships/slideLayout" Target="../slideLayouts/slideLayout866.xml"/><Relationship Id="rId11" Type="http://schemas.openxmlformats.org/officeDocument/2006/relationships/slideLayout" Target="../slideLayouts/slideLayout871.xml"/><Relationship Id="rId5" Type="http://schemas.openxmlformats.org/officeDocument/2006/relationships/slideLayout" Target="../slideLayouts/slideLayout865.xml"/><Relationship Id="rId15" Type="http://schemas.openxmlformats.org/officeDocument/2006/relationships/image" Target="../media/image36.png"/><Relationship Id="rId10" Type="http://schemas.openxmlformats.org/officeDocument/2006/relationships/slideLayout" Target="../slideLayouts/slideLayout870.xml"/><Relationship Id="rId4" Type="http://schemas.openxmlformats.org/officeDocument/2006/relationships/slideLayout" Target="../slideLayouts/slideLayout864.xml"/><Relationship Id="rId9" Type="http://schemas.openxmlformats.org/officeDocument/2006/relationships/slideLayout" Target="../slideLayouts/slideLayout869.xml"/><Relationship Id="rId14" Type="http://schemas.openxmlformats.org/officeDocument/2006/relationships/image" Target="../media/image35.png"/></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48.xml"/><Relationship Id="rId3" Type="http://schemas.openxmlformats.org/officeDocument/2006/relationships/slideLayout" Target="../slideLayouts/slideLayout43.xml"/><Relationship Id="rId7" Type="http://schemas.openxmlformats.org/officeDocument/2006/relationships/slideLayout" Target="../slideLayouts/slideLayout47.xml"/><Relationship Id="rId12" Type="http://schemas.openxmlformats.org/officeDocument/2006/relationships/theme" Target="../theme/theme9.xml"/><Relationship Id="rId2" Type="http://schemas.openxmlformats.org/officeDocument/2006/relationships/slideLayout" Target="../slideLayouts/slideLayout42.xml"/><Relationship Id="rId1" Type="http://schemas.openxmlformats.org/officeDocument/2006/relationships/slideLayout" Target="../slideLayouts/slideLayout41.xml"/><Relationship Id="rId6" Type="http://schemas.openxmlformats.org/officeDocument/2006/relationships/slideLayout" Target="../slideLayouts/slideLayout46.xml"/><Relationship Id="rId11" Type="http://schemas.openxmlformats.org/officeDocument/2006/relationships/slideLayout" Target="../slideLayouts/slideLayout51.xml"/><Relationship Id="rId5" Type="http://schemas.openxmlformats.org/officeDocument/2006/relationships/slideLayout" Target="../slideLayouts/slideLayout45.xml"/><Relationship Id="rId10" Type="http://schemas.openxmlformats.org/officeDocument/2006/relationships/slideLayout" Target="../slideLayouts/slideLayout50.xml"/><Relationship Id="rId4" Type="http://schemas.openxmlformats.org/officeDocument/2006/relationships/slideLayout" Target="../slideLayouts/slideLayout44.xml"/><Relationship Id="rId9" Type="http://schemas.openxmlformats.org/officeDocument/2006/relationships/slideLayout" Target="../slideLayouts/slideLayout49.xml"/></Relationships>
</file>

<file path=ppt/slideMasters/_rels/slideMaster90.xml.rels><?xml version="1.0" encoding="UTF-8" standalone="yes"?>
<Relationships xmlns="http://schemas.openxmlformats.org/package/2006/relationships"><Relationship Id="rId8" Type="http://schemas.openxmlformats.org/officeDocument/2006/relationships/slideLayout" Target="../slideLayouts/slideLayout879.xml"/><Relationship Id="rId3" Type="http://schemas.openxmlformats.org/officeDocument/2006/relationships/slideLayout" Target="../slideLayouts/slideLayout874.xml"/><Relationship Id="rId7" Type="http://schemas.openxmlformats.org/officeDocument/2006/relationships/slideLayout" Target="../slideLayouts/slideLayout878.xml"/><Relationship Id="rId12" Type="http://schemas.openxmlformats.org/officeDocument/2006/relationships/theme" Target="../theme/theme90.xml"/><Relationship Id="rId2" Type="http://schemas.openxmlformats.org/officeDocument/2006/relationships/slideLayout" Target="../slideLayouts/slideLayout873.xml"/><Relationship Id="rId1" Type="http://schemas.openxmlformats.org/officeDocument/2006/relationships/slideLayout" Target="../slideLayouts/slideLayout872.xml"/><Relationship Id="rId6" Type="http://schemas.openxmlformats.org/officeDocument/2006/relationships/slideLayout" Target="../slideLayouts/slideLayout877.xml"/><Relationship Id="rId11" Type="http://schemas.openxmlformats.org/officeDocument/2006/relationships/slideLayout" Target="../slideLayouts/slideLayout882.xml"/><Relationship Id="rId5" Type="http://schemas.openxmlformats.org/officeDocument/2006/relationships/slideLayout" Target="../slideLayouts/slideLayout876.xml"/><Relationship Id="rId10" Type="http://schemas.openxmlformats.org/officeDocument/2006/relationships/slideLayout" Target="../slideLayouts/slideLayout881.xml"/><Relationship Id="rId4" Type="http://schemas.openxmlformats.org/officeDocument/2006/relationships/slideLayout" Target="../slideLayouts/slideLayout875.xml"/><Relationship Id="rId9" Type="http://schemas.openxmlformats.org/officeDocument/2006/relationships/slideLayout" Target="../slideLayouts/slideLayout880.xml"/></Relationships>
</file>

<file path=ppt/slideMasters/_rels/slideMaster91.xml.rels><?xml version="1.0" encoding="UTF-8" standalone="yes"?>
<Relationships xmlns="http://schemas.openxmlformats.org/package/2006/relationships"><Relationship Id="rId117" Type="http://schemas.openxmlformats.org/officeDocument/2006/relationships/slideLayout" Target="../slideLayouts/slideLayout999.xml"/><Relationship Id="rId671" Type="http://schemas.openxmlformats.org/officeDocument/2006/relationships/slideLayout" Target="../slideLayouts/slideLayout1553.xml"/><Relationship Id="rId21" Type="http://schemas.openxmlformats.org/officeDocument/2006/relationships/slideLayout" Target="../slideLayouts/slideLayout903.xml"/><Relationship Id="rId324" Type="http://schemas.openxmlformats.org/officeDocument/2006/relationships/slideLayout" Target="../slideLayouts/slideLayout1206.xml"/><Relationship Id="rId531" Type="http://schemas.openxmlformats.org/officeDocument/2006/relationships/slideLayout" Target="../slideLayouts/slideLayout1413.xml"/><Relationship Id="rId629" Type="http://schemas.openxmlformats.org/officeDocument/2006/relationships/slideLayout" Target="../slideLayouts/slideLayout1511.xml"/><Relationship Id="rId170" Type="http://schemas.openxmlformats.org/officeDocument/2006/relationships/slideLayout" Target="../slideLayouts/slideLayout1052.xml"/><Relationship Id="rId268" Type="http://schemas.openxmlformats.org/officeDocument/2006/relationships/slideLayout" Target="../slideLayouts/slideLayout1150.xml"/><Relationship Id="rId475" Type="http://schemas.openxmlformats.org/officeDocument/2006/relationships/slideLayout" Target="../slideLayouts/slideLayout1357.xml"/><Relationship Id="rId682" Type="http://schemas.openxmlformats.org/officeDocument/2006/relationships/slideLayout" Target="../slideLayouts/slideLayout1564.xml"/><Relationship Id="rId32" Type="http://schemas.openxmlformats.org/officeDocument/2006/relationships/slideLayout" Target="../slideLayouts/slideLayout914.xml"/><Relationship Id="rId128" Type="http://schemas.openxmlformats.org/officeDocument/2006/relationships/slideLayout" Target="../slideLayouts/slideLayout1010.xml"/><Relationship Id="rId335" Type="http://schemas.openxmlformats.org/officeDocument/2006/relationships/slideLayout" Target="../slideLayouts/slideLayout1217.xml"/><Relationship Id="rId542" Type="http://schemas.openxmlformats.org/officeDocument/2006/relationships/slideLayout" Target="../slideLayouts/slideLayout1424.xml"/><Relationship Id="rId181" Type="http://schemas.openxmlformats.org/officeDocument/2006/relationships/slideLayout" Target="../slideLayouts/slideLayout1063.xml"/><Relationship Id="rId402" Type="http://schemas.openxmlformats.org/officeDocument/2006/relationships/slideLayout" Target="../slideLayouts/slideLayout1284.xml"/><Relationship Id="rId279" Type="http://schemas.openxmlformats.org/officeDocument/2006/relationships/slideLayout" Target="../slideLayouts/slideLayout1161.xml"/><Relationship Id="rId486" Type="http://schemas.openxmlformats.org/officeDocument/2006/relationships/slideLayout" Target="../slideLayouts/slideLayout1368.xml"/><Relationship Id="rId693" Type="http://schemas.openxmlformats.org/officeDocument/2006/relationships/image" Target="../media/image2.png"/><Relationship Id="rId43" Type="http://schemas.openxmlformats.org/officeDocument/2006/relationships/slideLayout" Target="../slideLayouts/slideLayout925.xml"/><Relationship Id="rId139" Type="http://schemas.openxmlformats.org/officeDocument/2006/relationships/slideLayout" Target="../slideLayouts/slideLayout1021.xml"/><Relationship Id="rId346" Type="http://schemas.openxmlformats.org/officeDocument/2006/relationships/slideLayout" Target="../slideLayouts/slideLayout1228.xml"/><Relationship Id="rId553" Type="http://schemas.openxmlformats.org/officeDocument/2006/relationships/slideLayout" Target="../slideLayouts/slideLayout1435.xml"/><Relationship Id="rId192" Type="http://schemas.openxmlformats.org/officeDocument/2006/relationships/slideLayout" Target="../slideLayouts/slideLayout1074.xml"/><Relationship Id="rId206" Type="http://schemas.openxmlformats.org/officeDocument/2006/relationships/slideLayout" Target="../slideLayouts/slideLayout1088.xml"/><Relationship Id="rId413" Type="http://schemas.openxmlformats.org/officeDocument/2006/relationships/slideLayout" Target="../slideLayouts/slideLayout1295.xml"/><Relationship Id="rId497" Type="http://schemas.openxmlformats.org/officeDocument/2006/relationships/slideLayout" Target="../slideLayouts/slideLayout1379.xml"/><Relationship Id="rId620" Type="http://schemas.openxmlformats.org/officeDocument/2006/relationships/slideLayout" Target="../slideLayouts/slideLayout1502.xml"/><Relationship Id="rId357" Type="http://schemas.openxmlformats.org/officeDocument/2006/relationships/slideLayout" Target="../slideLayouts/slideLayout1239.xml"/><Relationship Id="rId54" Type="http://schemas.openxmlformats.org/officeDocument/2006/relationships/slideLayout" Target="../slideLayouts/slideLayout936.xml"/><Relationship Id="rId217" Type="http://schemas.openxmlformats.org/officeDocument/2006/relationships/slideLayout" Target="../slideLayouts/slideLayout1099.xml"/><Relationship Id="rId564" Type="http://schemas.openxmlformats.org/officeDocument/2006/relationships/slideLayout" Target="../slideLayouts/slideLayout1446.xml"/><Relationship Id="rId424" Type="http://schemas.openxmlformats.org/officeDocument/2006/relationships/slideLayout" Target="../slideLayouts/slideLayout1306.xml"/><Relationship Id="rId631" Type="http://schemas.openxmlformats.org/officeDocument/2006/relationships/slideLayout" Target="../slideLayouts/slideLayout1513.xml"/><Relationship Id="rId270" Type="http://schemas.openxmlformats.org/officeDocument/2006/relationships/slideLayout" Target="../slideLayouts/slideLayout1152.xml"/><Relationship Id="rId65" Type="http://schemas.openxmlformats.org/officeDocument/2006/relationships/slideLayout" Target="../slideLayouts/slideLayout947.xml"/><Relationship Id="rId130" Type="http://schemas.openxmlformats.org/officeDocument/2006/relationships/slideLayout" Target="../slideLayouts/slideLayout1012.xml"/><Relationship Id="rId368" Type="http://schemas.openxmlformats.org/officeDocument/2006/relationships/slideLayout" Target="../slideLayouts/slideLayout1250.xml"/><Relationship Id="rId575" Type="http://schemas.openxmlformats.org/officeDocument/2006/relationships/slideLayout" Target="../slideLayouts/slideLayout1457.xml"/><Relationship Id="rId228" Type="http://schemas.openxmlformats.org/officeDocument/2006/relationships/slideLayout" Target="../slideLayouts/slideLayout1110.xml"/><Relationship Id="rId435" Type="http://schemas.openxmlformats.org/officeDocument/2006/relationships/slideLayout" Target="../slideLayouts/slideLayout1317.xml"/><Relationship Id="rId642" Type="http://schemas.openxmlformats.org/officeDocument/2006/relationships/slideLayout" Target="../slideLayouts/slideLayout1524.xml"/><Relationship Id="rId281" Type="http://schemas.openxmlformats.org/officeDocument/2006/relationships/slideLayout" Target="../slideLayouts/slideLayout1163.xml"/><Relationship Id="rId502" Type="http://schemas.openxmlformats.org/officeDocument/2006/relationships/slideLayout" Target="../slideLayouts/slideLayout1384.xml"/><Relationship Id="rId76" Type="http://schemas.openxmlformats.org/officeDocument/2006/relationships/slideLayout" Target="../slideLayouts/slideLayout958.xml"/><Relationship Id="rId141" Type="http://schemas.openxmlformats.org/officeDocument/2006/relationships/slideLayout" Target="../slideLayouts/slideLayout1023.xml"/><Relationship Id="rId379" Type="http://schemas.openxmlformats.org/officeDocument/2006/relationships/slideLayout" Target="../slideLayouts/slideLayout1261.xml"/><Relationship Id="rId586" Type="http://schemas.openxmlformats.org/officeDocument/2006/relationships/slideLayout" Target="../slideLayouts/slideLayout1468.xml"/><Relationship Id="rId7" Type="http://schemas.openxmlformats.org/officeDocument/2006/relationships/slideLayout" Target="../slideLayouts/slideLayout889.xml"/><Relationship Id="rId239" Type="http://schemas.openxmlformats.org/officeDocument/2006/relationships/slideLayout" Target="../slideLayouts/slideLayout1121.xml"/><Relationship Id="rId446" Type="http://schemas.openxmlformats.org/officeDocument/2006/relationships/slideLayout" Target="../slideLayouts/slideLayout1328.xml"/><Relationship Id="rId653" Type="http://schemas.openxmlformats.org/officeDocument/2006/relationships/slideLayout" Target="../slideLayouts/slideLayout1535.xml"/><Relationship Id="rId292" Type="http://schemas.openxmlformats.org/officeDocument/2006/relationships/slideLayout" Target="../slideLayouts/slideLayout1174.xml"/><Relationship Id="rId306" Type="http://schemas.openxmlformats.org/officeDocument/2006/relationships/slideLayout" Target="../slideLayouts/slideLayout1188.xml"/><Relationship Id="rId87" Type="http://schemas.openxmlformats.org/officeDocument/2006/relationships/slideLayout" Target="../slideLayouts/slideLayout969.xml"/><Relationship Id="rId513" Type="http://schemas.openxmlformats.org/officeDocument/2006/relationships/slideLayout" Target="../slideLayouts/slideLayout1395.xml"/><Relationship Id="rId597" Type="http://schemas.openxmlformats.org/officeDocument/2006/relationships/slideLayout" Target="../slideLayouts/slideLayout1479.xml"/><Relationship Id="rId152" Type="http://schemas.openxmlformats.org/officeDocument/2006/relationships/slideLayout" Target="../slideLayouts/slideLayout1034.xml"/><Relationship Id="rId457" Type="http://schemas.openxmlformats.org/officeDocument/2006/relationships/slideLayout" Target="../slideLayouts/slideLayout1339.xml"/><Relationship Id="rId664" Type="http://schemas.openxmlformats.org/officeDocument/2006/relationships/slideLayout" Target="../slideLayouts/slideLayout1546.xml"/><Relationship Id="rId14" Type="http://schemas.openxmlformats.org/officeDocument/2006/relationships/slideLayout" Target="../slideLayouts/slideLayout896.xml"/><Relationship Id="rId317" Type="http://schemas.openxmlformats.org/officeDocument/2006/relationships/slideLayout" Target="../slideLayouts/slideLayout1199.xml"/><Relationship Id="rId524" Type="http://schemas.openxmlformats.org/officeDocument/2006/relationships/slideLayout" Target="../slideLayouts/slideLayout1406.xml"/><Relationship Id="rId98" Type="http://schemas.openxmlformats.org/officeDocument/2006/relationships/slideLayout" Target="../slideLayouts/slideLayout980.xml"/><Relationship Id="rId163" Type="http://schemas.openxmlformats.org/officeDocument/2006/relationships/slideLayout" Target="../slideLayouts/slideLayout1045.xml"/><Relationship Id="rId370" Type="http://schemas.openxmlformats.org/officeDocument/2006/relationships/slideLayout" Target="../slideLayouts/slideLayout1252.xml"/><Relationship Id="rId230" Type="http://schemas.openxmlformats.org/officeDocument/2006/relationships/slideLayout" Target="../slideLayouts/slideLayout1112.xml"/><Relationship Id="rId468" Type="http://schemas.openxmlformats.org/officeDocument/2006/relationships/slideLayout" Target="../slideLayouts/slideLayout1350.xml"/><Relationship Id="rId675" Type="http://schemas.openxmlformats.org/officeDocument/2006/relationships/slideLayout" Target="../slideLayouts/slideLayout1557.xml"/><Relationship Id="rId25" Type="http://schemas.openxmlformats.org/officeDocument/2006/relationships/slideLayout" Target="../slideLayouts/slideLayout907.xml"/><Relationship Id="rId328" Type="http://schemas.openxmlformats.org/officeDocument/2006/relationships/slideLayout" Target="../slideLayouts/slideLayout1210.xml"/><Relationship Id="rId535" Type="http://schemas.openxmlformats.org/officeDocument/2006/relationships/slideLayout" Target="../slideLayouts/slideLayout1417.xml"/><Relationship Id="rId174" Type="http://schemas.openxmlformats.org/officeDocument/2006/relationships/slideLayout" Target="../slideLayouts/slideLayout1056.xml"/><Relationship Id="rId381" Type="http://schemas.openxmlformats.org/officeDocument/2006/relationships/slideLayout" Target="../slideLayouts/slideLayout1263.xml"/><Relationship Id="rId602" Type="http://schemas.openxmlformats.org/officeDocument/2006/relationships/slideLayout" Target="../slideLayouts/slideLayout1484.xml"/><Relationship Id="rId241" Type="http://schemas.openxmlformats.org/officeDocument/2006/relationships/slideLayout" Target="../slideLayouts/slideLayout1123.xml"/><Relationship Id="rId479" Type="http://schemas.openxmlformats.org/officeDocument/2006/relationships/slideLayout" Target="../slideLayouts/slideLayout1361.xml"/><Relationship Id="rId686" Type="http://schemas.openxmlformats.org/officeDocument/2006/relationships/slideLayout" Target="../slideLayouts/slideLayout1568.xml"/><Relationship Id="rId36" Type="http://schemas.openxmlformats.org/officeDocument/2006/relationships/slideLayout" Target="../slideLayouts/slideLayout918.xml"/><Relationship Id="rId339" Type="http://schemas.openxmlformats.org/officeDocument/2006/relationships/slideLayout" Target="../slideLayouts/slideLayout1221.xml"/><Relationship Id="rId546" Type="http://schemas.openxmlformats.org/officeDocument/2006/relationships/slideLayout" Target="../slideLayouts/slideLayout1428.xml"/><Relationship Id="rId101" Type="http://schemas.openxmlformats.org/officeDocument/2006/relationships/slideLayout" Target="../slideLayouts/slideLayout983.xml"/><Relationship Id="rId185" Type="http://schemas.openxmlformats.org/officeDocument/2006/relationships/slideLayout" Target="../slideLayouts/slideLayout1067.xml"/><Relationship Id="rId406" Type="http://schemas.openxmlformats.org/officeDocument/2006/relationships/slideLayout" Target="../slideLayouts/slideLayout1288.xml"/><Relationship Id="rId392" Type="http://schemas.openxmlformats.org/officeDocument/2006/relationships/slideLayout" Target="../slideLayouts/slideLayout1274.xml"/><Relationship Id="rId613" Type="http://schemas.openxmlformats.org/officeDocument/2006/relationships/slideLayout" Target="../slideLayouts/slideLayout1495.xml"/><Relationship Id="rId252" Type="http://schemas.openxmlformats.org/officeDocument/2006/relationships/slideLayout" Target="../slideLayouts/slideLayout1134.xml"/><Relationship Id="rId47" Type="http://schemas.openxmlformats.org/officeDocument/2006/relationships/slideLayout" Target="../slideLayouts/slideLayout929.xml"/><Relationship Id="rId112" Type="http://schemas.openxmlformats.org/officeDocument/2006/relationships/slideLayout" Target="../slideLayouts/slideLayout994.xml"/><Relationship Id="rId557" Type="http://schemas.openxmlformats.org/officeDocument/2006/relationships/slideLayout" Target="../slideLayouts/slideLayout1439.xml"/><Relationship Id="rId196" Type="http://schemas.openxmlformats.org/officeDocument/2006/relationships/slideLayout" Target="../slideLayouts/slideLayout1078.xml"/><Relationship Id="rId417" Type="http://schemas.openxmlformats.org/officeDocument/2006/relationships/slideLayout" Target="../slideLayouts/slideLayout1299.xml"/><Relationship Id="rId624" Type="http://schemas.openxmlformats.org/officeDocument/2006/relationships/slideLayout" Target="../slideLayouts/slideLayout1506.xml"/><Relationship Id="rId263" Type="http://schemas.openxmlformats.org/officeDocument/2006/relationships/slideLayout" Target="../slideLayouts/slideLayout1145.xml"/><Relationship Id="rId470" Type="http://schemas.openxmlformats.org/officeDocument/2006/relationships/slideLayout" Target="../slideLayouts/slideLayout1352.xml"/><Relationship Id="rId58" Type="http://schemas.openxmlformats.org/officeDocument/2006/relationships/slideLayout" Target="../slideLayouts/slideLayout940.xml"/><Relationship Id="rId123" Type="http://schemas.openxmlformats.org/officeDocument/2006/relationships/slideLayout" Target="../slideLayouts/slideLayout1005.xml"/><Relationship Id="rId330" Type="http://schemas.openxmlformats.org/officeDocument/2006/relationships/slideLayout" Target="../slideLayouts/slideLayout1212.xml"/><Relationship Id="rId568" Type="http://schemas.openxmlformats.org/officeDocument/2006/relationships/slideLayout" Target="../slideLayouts/slideLayout1450.xml"/><Relationship Id="rId428" Type="http://schemas.openxmlformats.org/officeDocument/2006/relationships/slideLayout" Target="../slideLayouts/slideLayout1310.xml"/><Relationship Id="rId635" Type="http://schemas.openxmlformats.org/officeDocument/2006/relationships/slideLayout" Target="../slideLayouts/slideLayout1517.xml"/><Relationship Id="rId274" Type="http://schemas.openxmlformats.org/officeDocument/2006/relationships/slideLayout" Target="../slideLayouts/slideLayout1156.xml"/><Relationship Id="rId481" Type="http://schemas.openxmlformats.org/officeDocument/2006/relationships/slideLayout" Target="../slideLayouts/slideLayout1363.xml"/><Relationship Id="rId69" Type="http://schemas.openxmlformats.org/officeDocument/2006/relationships/slideLayout" Target="../slideLayouts/slideLayout951.xml"/><Relationship Id="rId134" Type="http://schemas.openxmlformats.org/officeDocument/2006/relationships/slideLayout" Target="../slideLayouts/slideLayout1016.xml"/><Relationship Id="rId579" Type="http://schemas.openxmlformats.org/officeDocument/2006/relationships/slideLayout" Target="../slideLayouts/slideLayout1461.xml"/><Relationship Id="rId341" Type="http://schemas.openxmlformats.org/officeDocument/2006/relationships/slideLayout" Target="../slideLayouts/slideLayout1223.xml"/><Relationship Id="rId439" Type="http://schemas.openxmlformats.org/officeDocument/2006/relationships/slideLayout" Target="../slideLayouts/slideLayout1321.xml"/><Relationship Id="rId646" Type="http://schemas.openxmlformats.org/officeDocument/2006/relationships/slideLayout" Target="../slideLayouts/slideLayout1528.xml"/><Relationship Id="rId201" Type="http://schemas.openxmlformats.org/officeDocument/2006/relationships/slideLayout" Target="../slideLayouts/slideLayout1083.xml"/><Relationship Id="rId285" Type="http://schemas.openxmlformats.org/officeDocument/2006/relationships/slideLayout" Target="../slideLayouts/slideLayout1167.xml"/><Relationship Id="rId506" Type="http://schemas.openxmlformats.org/officeDocument/2006/relationships/slideLayout" Target="../slideLayouts/slideLayout1388.xml"/><Relationship Id="rId492" Type="http://schemas.openxmlformats.org/officeDocument/2006/relationships/slideLayout" Target="../slideLayouts/slideLayout1374.xml"/><Relationship Id="rId145" Type="http://schemas.openxmlformats.org/officeDocument/2006/relationships/slideLayout" Target="../slideLayouts/slideLayout1027.xml"/><Relationship Id="rId352" Type="http://schemas.openxmlformats.org/officeDocument/2006/relationships/slideLayout" Target="../slideLayouts/slideLayout1234.xml"/><Relationship Id="rId212" Type="http://schemas.openxmlformats.org/officeDocument/2006/relationships/slideLayout" Target="../slideLayouts/slideLayout1094.xml"/><Relationship Id="rId657" Type="http://schemas.openxmlformats.org/officeDocument/2006/relationships/slideLayout" Target="../slideLayouts/slideLayout1539.xml"/><Relationship Id="rId296" Type="http://schemas.openxmlformats.org/officeDocument/2006/relationships/slideLayout" Target="../slideLayouts/slideLayout1178.xml"/><Relationship Id="rId517" Type="http://schemas.openxmlformats.org/officeDocument/2006/relationships/slideLayout" Target="../slideLayouts/slideLayout1399.xml"/><Relationship Id="rId60" Type="http://schemas.openxmlformats.org/officeDocument/2006/relationships/slideLayout" Target="../slideLayouts/slideLayout942.xml"/><Relationship Id="rId156" Type="http://schemas.openxmlformats.org/officeDocument/2006/relationships/slideLayout" Target="../slideLayouts/slideLayout1038.xml"/><Relationship Id="rId198" Type="http://schemas.openxmlformats.org/officeDocument/2006/relationships/slideLayout" Target="../slideLayouts/slideLayout1080.xml"/><Relationship Id="rId321" Type="http://schemas.openxmlformats.org/officeDocument/2006/relationships/slideLayout" Target="../slideLayouts/slideLayout1203.xml"/><Relationship Id="rId363" Type="http://schemas.openxmlformats.org/officeDocument/2006/relationships/slideLayout" Target="../slideLayouts/slideLayout1245.xml"/><Relationship Id="rId419" Type="http://schemas.openxmlformats.org/officeDocument/2006/relationships/slideLayout" Target="../slideLayouts/slideLayout1301.xml"/><Relationship Id="rId570" Type="http://schemas.openxmlformats.org/officeDocument/2006/relationships/slideLayout" Target="../slideLayouts/slideLayout1452.xml"/><Relationship Id="rId626" Type="http://schemas.openxmlformats.org/officeDocument/2006/relationships/slideLayout" Target="../slideLayouts/slideLayout1508.xml"/><Relationship Id="rId223" Type="http://schemas.openxmlformats.org/officeDocument/2006/relationships/slideLayout" Target="../slideLayouts/slideLayout1105.xml"/><Relationship Id="rId430" Type="http://schemas.openxmlformats.org/officeDocument/2006/relationships/slideLayout" Target="../slideLayouts/slideLayout1312.xml"/><Relationship Id="rId668" Type="http://schemas.openxmlformats.org/officeDocument/2006/relationships/slideLayout" Target="../slideLayouts/slideLayout1550.xml"/><Relationship Id="rId18" Type="http://schemas.openxmlformats.org/officeDocument/2006/relationships/slideLayout" Target="../slideLayouts/slideLayout900.xml"/><Relationship Id="rId265" Type="http://schemas.openxmlformats.org/officeDocument/2006/relationships/slideLayout" Target="../slideLayouts/slideLayout1147.xml"/><Relationship Id="rId472" Type="http://schemas.openxmlformats.org/officeDocument/2006/relationships/slideLayout" Target="../slideLayouts/slideLayout1354.xml"/><Relationship Id="rId528" Type="http://schemas.openxmlformats.org/officeDocument/2006/relationships/slideLayout" Target="../slideLayouts/slideLayout1410.xml"/><Relationship Id="rId125" Type="http://schemas.openxmlformats.org/officeDocument/2006/relationships/slideLayout" Target="../slideLayouts/slideLayout1007.xml"/><Relationship Id="rId167" Type="http://schemas.openxmlformats.org/officeDocument/2006/relationships/slideLayout" Target="../slideLayouts/slideLayout1049.xml"/><Relationship Id="rId332" Type="http://schemas.openxmlformats.org/officeDocument/2006/relationships/slideLayout" Target="../slideLayouts/slideLayout1214.xml"/><Relationship Id="rId374" Type="http://schemas.openxmlformats.org/officeDocument/2006/relationships/slideLayout" Target="../slideLayouts/slideLayout1256.xml"/><Relationship Id="rId581" Type="http://schemas.openxmlformats.org/officeDocument/2006/relationships/slideLayout" Target="../slideLayouts/slideLayout1463.xml"/><Relationship Id="rId71" Type="http://schemas.openxmlformats.org/officeDocument/2006/relationships/slideLayout" Target="../slideLayouts/slideLayout953.xml"/><Relationship Id="rId234" Type="http://schemas.openxmlformats.org/officeDocument/2006/relationships/slideLayout" Target="../slideLayouts/slideLayout1116.xml"/><Relationship Id="rId637" Type="http://schemas.openxmlformats.org/officeDocument/2006/relationships/slideLayout" Target="../slideLayouts/slideLayout1519.xml"/><Relationship Id="rId679" Type="http://schemas.openxmlformats.org/officeDocument/2006/relationships/slideLayout" Target="../slideLayouts/slideLayout1561.xml"/><Relationship Id="rId2" Type="http://schemas.openxmlformats.org/officeDocument/2006/relationships/slideLayout" Target="../slideLayouts/slideLayout884.xml"/><Relationship Id="rId29" Type="http://schemas.openxmlformats.org/officeDocument/2006/relationships/slideLayout" Target="../slideLayouts/slideLayout911.xml"/><Relationship Id="rId276" Type="http://schemas.openxmlformats.org/officeDocument/2006/relationships/slideLayout" Target="../slideLayouts/slideLayout1158.xml"/><Relationship Id="rId441" Type="http://schemas.openxmlformats.org/officeDocument/2006/relationships/slideLayout" Target="../slideLayouts/slideLayout1323.xml"/><Relationship Id="rId483" Type="http://schemas.openxmlformats.org/officeDocument/2006/relationships/slideLayout" Target="../slideLayouts/slideLayout1365.xml"/><Relationship Id="rId539" Type="http://schemas.openxmlformats.org/officeDocument/2006/relationships/slideLayout" Target="../slideLayouts/slideLayout1421.xml"/><Relationship Id="rId690" Type="http://schemas.openxmlformats.org/officeDocument/2006/relationships/slideLayout" Target="../slideLayouts/slideLayout1572.xml"/><Relationship Id="rId40" Type="http://schemas.openxmlformats.org/officeDocument/2006/relationships/slideLayout" Target="../slideLayouts/slideLayout922.xml"/><Relationship Id="rId136" Type="http://schemas.openxmlformats.org/officeDocument/2006/relationships/slideLayout" Target="../slideLayouts/slideLayout1018.xml"/><Relationship Id="rId178" Type="http://schemas.openxmlformats.org/officeDocument/2006/relationships/slideLayout" Target="../slideLayouts/slideLayout1060.xml"/><Relationship Id="rId301" Type="http://schemas.openxmlformats.org/officeDocument/2006/relationships/slideLayout" Target="../slideLayouts/slideLayout1183.xml"/><Relationship Id="rId343" Type="http://schemas.openxmlformats.org/officeDocument/2006/relationships/slideLayout" Target="../slideLayouts/slideLayout1225.xml"/><Relationship Id="rId550" Type="http://schemas.openxmlformats.org/officeDocument/2006/relationships/slideLayout" Target="../slideLayouts/slideLayout1432.xml"/><Relationship Id="rId82" Type="http://schemas.openxmlformats.org/officeDocument/2006/relationships/slideLayout" Target="../slideLayouts/slideLayout964.xml"/><Relationship Id="rId203" Type="http://schemas.openxmlformats.org/officeDocument/2006/relationships/slideLayout" Target="../slideLayouts/slideLayout1085.xml"/><Relationship Id="rId385" Type="http://schemas.openxmlformats.org/officeDocument/2006/relationships/slideLayout" Target="../slideLayouts/slideLayout1267.xml"/><Relationship Id="rId592" Type="http://schemas.openxmlformats.org/officeDocument/2006/relationships/slideLayout" Target="../slideLayouts/slideLayout1474.xml"/><Relationship Id="rId606" Type="http://schemas.openxmlformats.org/officeDocument/2006/relationships/slideLayout" Target="../slideLayouts/slideLayout1488.xml"/><Relationship Id="rId648" Type="http://schemas.openxmlformats.org/officeDocument/2006/relationships/slideLayout" Target="../slideLayouts/slideLayout1530.xml"/><Relationship Id="rId245" Type="http://schemas.openxmlformats.org/officeDocument/2006/relationships/slideLayout" Target="../slideLayouts/slideLayout1127.xml"/><Relationship Id="rId287" Type="http://schemas.openxmlformats.org/officeDocument/2006/relationships/slideLayout" Target="../slideLayouts/slideLayout1169.xml"/><Relationship Id="rId410" Type="http://schemas.openxmlformats.org/officeDocument/2006/relationships/slideLayout" Target="../slideLayouts/slideLayout1292.xml"/><Relationship Id="rId452" Type="http://schemas.openxmlformats.org/officeDocument/2006/relationships/slideLayout" Target="../slideLayouts/slideLayout1334.xml"/><Relationship Id="rId494" Type="http://schemas.openxmlformats.org/officeDocument/2006/relationships/slideLayout" Target="../slideLayouts/slideLayout1376.xml"/><Relationship Id="rId508" Type="http://schemas.openxmlformats.org/officeDocument/2006/relationships/slideLayout" Target="../slideLayouts/slideLayout1390.xml"/><Relationship Id="rId105" Type="http://schemas.openxmlformats.org/officeDocument/2006/relationships/slideLayout" Target="../slideLayouts/slideLayout987.xml"/><Relationship Id="rId147" Type="http://schemas.openxmlformats.org/officeDocument/2006/relationships/slideLayout" Target="../slideLayouts/slideLayout1029.xml"/><Relationship Id="rId312" Type="http://schemas.openxmlformats.org/officeDocument/2006/relationships/slideLayout" Target="../slideLayouts/slideLayout1194.xml"/><Relationship Id="rId354" Type="http://schemas.openxmlformats.org/officeDocument/2006/relationships/slideLayout" Target="../slideLayouts/slideLayout1236.xml"/><Relationship Id="rId51" Type="http://schemas.openxmlformats.org/officeDocument/2006/relationships/slideLayout" Target="../slideLayouts/slideLayout933.xml"/><Relationship Id="rId93" Type="http://schemas.openxmlformats.org/officeDocument/2006/relationships/slideLayout" Target="../slideLayouts/slideLayout975.xml"/><Relationship Id="rId189" Type="http://schemas.openxmlformats.org/officeDocument/2006/relationships/slideLayout" Target="../slideLayouts/slideLayout1071.xml"/><Relationship Id="rId396" Type="http://schemas.openxmlformats.org/officeDocument/2006/relationships/slideLayout" Target="../slideLayouts/slideLayout1278.xml"/><Relationship Id="rId561" Type="http://schemas.openxmlformats.org/officeDocument/2006/relationships/slideLayout" Target="../slideLayouts/slideLayout1443.xml"/><Relationship Id="rId617" Type="http://schemas.openxmlformats.org/officeDocument/2006/relationships/slideLayout" Target="../slideLayouts/slideLayout1499.xml"/><Relationship Id="rId659" Type="http://schemas.openxmlformats.org/officeDocument/2006/relationships/slideLayout" Target="../slideLayouts/slideLayout1541.xml"/><Relationship Id="rId214" Type="http://schemas.openxmlformats.org/officeDocument/2006/relationships/slideLayout" Target="../slideLayouts/slideLayout1096.xml"/><Relationship Id="rId256" Type="http://schemas.openxmlformats.org/officeDocument/2006/relationships/slideLayout" Target="../slideLayouts/slideLayout1138.xml"/><Relationship Id="rId298" Type="http://schemas.openxmlformats.org/officeDocument/2006/relationships/slideLayout" Target="../slideLayouts/slideLayout1180.xml"/><Relationship Id="rId421" Type="http://schemas.openxmlformats.org/officeDocument/2006/relationships/slideLayout" Target="../slideLayouts/slideLayout1303.xml"/><Relationship Id="rId463" Type="http://schemas.openxmlformats.org/officeDocument/2006/relationships/slideLayout" Target="../slideLayouts/slideLayout1345.xml"/><Relationship Id="rId519" Type="http://schemas.openxmlformats.org/officeDocument/2006/relationships/slideLayout" Target="../slideLayouts/slideLayout1401.xml"/><Relationship Id="rId670" Type="http://schemas.openxmlformats.org/officeDocument/2006/relationships/slideLayout" Target="../slideLayouts/slideLayout1552.xml"/><Relationship Id="rId116" Type="http://schemas.openxmlformats.org/officeDocument/2006/relationships/slideLayout" Target="../slideLayouts/slideLayout998.xml"/><Relationship Id="rId158" Type="http://schemas.openxmlformats.org/officeDocument/2006/relationships/slideLayout" Target="../slideLayouts/slideLayout1040.xml"/><Relationship Id="rId323" Type="http://schemas.openxmlformats.org/officeDocument/2006/relationships/slideLayout" Target="../slideLayouts/slideLayout1205.xml"/><Relationship Id="rId530" Type="http://schemas.openxmlformats.org/officeDocument/2006/relationships/slideLayout" Target="../slideLayouts/slideLayout1412.xml"/><Relationship Id="rId20" Type="http://schemas.openxmlformats.org/officeDocument/2006/relationships/slideLayout" Target="../slideLayouts/slideLayout902.xml"/><Relationship Id="rId62" Type="http://schemas.openxmlformats.org/officeDocument/2006/relationships/slideLayout" Target="../slideLayouts/slideLayout944.xml"/><Relationship Id="rId365" Type="http://schemas.openxmlformats.org/officeDocument/2006/relationships/slideLayout" Target="../slideLayouts/slideLayout1247.xml"/><Relationship Id="rId572" Type="http://schemas.openxmlformats.org/officeDocument/2006/relationships/slideLayout" Target="../slideLayouts/slideLayout1454.xml"/><Relationship Id="rId628" Type="http://schemas.openxmlformats.org/officeDocument/2006/relationships/slideLayout" Target="../slideLayouts/slideLayout1510.xml"/><Relationship Id="rId225" Type="http://schemas.openxmlformats.org/officeDocument/2006/relationships/slideLayout" Target="../slideLayouts/slideLayout1107.xml"/><Relationship Id="rId267" Type="http://schemas.openxmlformats.org/officeDocument/2006/relationships/slideLayout" Target="../slideLayouts/slideLayout1149.xml"/><Relationship Id="rId432" Type="http://schemas.openxmlformats.org/officeDocument/2006/relationships/slideLayout" Target="../slideLayouts/slideLayout1314.xml"/><Relationship Id="rId474" Type="http://schemas.openxmlformats.org/officeDocument/2006/relationships/slideLayout" Target="../slideLayouts/slideLayout1356.xml"/><Relationship Id="rId127" Type="http://schemas.openxmlformats.org/officeDocument/2006/relationships/slideLayout" Target="../slideLayouts/slideLayout1009.xml"/><Relationship Id="rId681" Type="http://schemas.openxmlformats.org/officeDocument/2006/relationships/slideLayout" Target="../slideLayouts/slideLayout1563.xml"/><Relationship Id="rId31" Type="http://schemas.openxmlformats.org/officeDocument/2006/relationships/slideLayout" Target="../slideLayouts/slideLayout913.xml"/><Relationship Id="rId73" Type="http://schemas.openxmlformats.org/officeDocument/2006/relationships/slideLayout" Target="../slideLayouts/slideLayout955.xml"/><Relationship Id="rId169" Type="http://schemas.openxmlformats.org/officeDocument/2006/relationships/slideLayout" Target="../slideLayouts/slideLayout1051.xml"/><Relationship Id="rId334" Type="http://schemas.openxmlformats.org/officeDocument/2006/relationships/slideLayout" Target="../slideLayouts/slideLayout1216.xml"/><Relationship Id="rId376" Type="http://schemas.openxmlformats.org/officeDocument/2006/relationships/slideLayout" Target="../slideLayouts/slideLayout1258.xml"/><Relationship Id="rId541" Type="http://schemas.openxmlformats.org/officeDocument/2006/relationships/slideLayout" Target="../slideLayouts/slideLayout1423.xml"/><Relationship Id="rId583" Type="http://schemas.openxmlformats.org/officeDocument/2006/relationships/slideLayout" Target="../slideLayouts/slideLayout1465.xml"/><Relationship Id="rId639" Type="http://schemas.openxmlformats.org/officeDocument/2006/relationships/slideLayout" Target="../slideLayouts/slideLayout1521.xml"/><Relationship Id="rId4" Type="http://schemas.openxmlformats.org/officeDocument/2006/relationships/slideLayout" Target="../slideLayouts/slideLayout886.xml"/><Relationship Id="rId180" Type="http://schemas.openxmlformats.org/officeDocument/2006/relationships/slideLayout" Target="../slideLayouts/slideLayout1062.xml"/><Relationship Id="rId236" Type="http://schemas.openxmlformats.org/officeDocument/2006/relationships/slideLayout" Target="../slideLayouts/slideLayout1118.xml"/><Relationship Id="rId278" Type="http://schemas.openxmlformats.org/officeDocument/2006/relationships/slideLayout" Target="../slideLayouts/slideLayout1160.xml"/><Relationship Id="rId401" Type="http://schemas.openxmlformats.org/officeDocument/2006/relationships/slideLayout" Target="../slideLayouts/slideLayout1283.xml"/><Relationship Id="rId443" Type="http://schemas.openxmlformats.org/officeDocument/2006/relationships/slideLayout" Target="../slideLayouts/slideLayout1325.xml"/><Relationship Id="rId650" Type="http://schemas.openxmlformats.org/officeDocument/2006/relationships/slideLayout" Target="../slideLayouts/slideLayout1532.xml"/><Relationship Id="rId303" Type="http://schemas.openxmlformats.org/officeDocument/2006/relationships/slideLayout" Target="../slideLayouts/slideLayout1185.xml"/><Relationship Id="rId485" Type="http://schemas.openxmlformats.org/officeDocument/2006/relationships/slideLayout" Target="../slideLayouts/slideLayout1367.xml"/><Relationship Id="rId692" Type="http://schemas.openxmlformats.org/officeDocument/2006/relationships/image" Target="../media/image1.jpeg"/><Relationship Id="rId42" Type="http://schemas.openxmlformats.org/officeDocument/2006/relationships/slideLayout" Target="../slideLayouts/slideLayout924.xml"/><Relationship Id="rId84" Type="http://schemas.openxmlformats.org/officeDocument/2006/relationships/slideLayout" Target="../slideLayouts/slideLayout966.xml"/><Relationship Id="rId138" Type="http://schemas.openxmlformats.org/officeDocument/2006/relationships/slideLayout" Target="../slideLayouts/slideLayout1020.xml"/><Relationship Id="rId345" Type="http://schemas.openxmlformats.org/officeDocument/2006/relationships/slideLayout" Target="../slideLayouts/slideLayout1227.xml"/><Relationship Id="rId387" Type="http://schemas.openxmlformats.org/officeDocument/2006/relationships/slideLayout" Target="../slideLayouts/slideLayout1269.xml"/><Relationship Id="rId510" Type="http://schemas.openxmlformats.org/officeDocument/2006/relationships/slideLayout" Target="../slideLayouts/slideLayout1392.xml"/><Relationship Id="rId552" Type="http://schemas.openxmlformats.org/officeDocument/2006/relationships/slideLayout" Target="../slideLayouts/slideLayout1434.xml"/><Relationship Id="rId594" Type="http://schemas.openxmlformats.org/officeDocument/2006/relationships/slideLayout" Target="../slideLayouts/slideLayout1476.xml"/><Relationship Id="rId608" Type="http://schemas.openxmlformats.org/officeDocument/2006/relationships/slideLayout" Target="../slideLayouts/slideLayout1490.xml"/><Relationship Id="rId191" Type="http://schemas.openxmlformats.org/officeDocument/2006/relationships/slideLayout" Target="../slideLayouts/slideLayout1073.xml"/><Relationship Id="rId205" Type="http://schemas.openxmlformats.org/officeDocument/2006/relationships/slideLayout" Target="../slideLayouts/slideLayout1087.xml"/><Relationship Id="rId247" Type="http://schemas.openxmlformats.org/officeDocument/2006/relationships/slideLayout" Target="../slideLayouts/slideLayout1129.xml"/><Relationship Id="rId412" Type="http://schemas.openxmlformats.org/officeDocument/2006/relationships/slideLayout" Target="../slideLayouts/slideLayout1294.xml"/><Relationship Id="rId107" Type="http://schemas.openxmlformats.org/officeDocument/2006/relationships/slideLayout" Target="../slideLayouts/slideLayout989.xml"/><Relationship Id="rId289" Type="http://schemas.openxmlformats.org/officeDocument/2006/relationships/slideLayout" Target="../slideLayouts/slideLayout1171.xml"/><Relationship Id="rId454" Type="http://schemas.openxmlformats.org/officeDocument/2006/relationships/slideLayout" Target="../slideLayouts/slideLayout1336.xml"/><Relationship Id="rId496" Type="http://schemas.openxmlformats.org/officeDocument/2006/relationships/slideLayout" Target="../slideLayouts/slideLayout1378.xml"/><Relationship Id="rId661" Type="http://schemas.openxmlformats.org/officeDocument/2006/relationships/slideLayout" Target="../slideLayouts/slideLayout1543.xml"/><Relationship Id="rId11" Type="http://schemas.openxmlformats.org/officeDocument/2006/relationships/slideLayout" Target="../slideLayouts/slideLayout893.xml"/><Relationship Id="rId53" Type="http://schemas.openxmlformats.org/officeDocument/2006/relationships/slideLayout" Target="../slideLayouts/slideLayout935.xml"/><Relationship Id="rId149" Type="http://schemas.openxmlformats.org/officeDocument/2006/relationships/slideLayout" Target="../slideLayouts/slideLayout1031.xml"/><Relationship Id="rId314" Type="http://schemas.openxmlformats.org/officeDocument/2006/relationships/slideLayout" Target="../slideLayouts/slideLayout1196.xml"/><Relationship Id="rId356" Type="http://schemas.openxmlformats.org/officeDocument/2006/relationships/slideLayout" Target="../slideLayouts/slideLayout1238.xml"/><Relationship Id="rId398" Type="http://schemas.openxmlformats.org/officeDocument/2006/relationships/slideLayout" Target="../slideLayouts/slideLayout1280.xml"/><Relationship Id="rId521" Type="http://schemas.openxmlformats.org/officeDocument/2006/relationships/slideLayout" Target="../slideLayouts/slideLayout1403.xml"/><Relationship Id="rId563" Type="http://schemas.openxmlformats.org/officeDocument/2006/relationships/slideLayout" Target="../slideLayouts/slideLayout1445.xml"/><Relationship Id="rId619" Type="http://schemas.openxmlformats.org/officeDocument/2006/relationships/slideLayout" Target="../slideLayouts/slideLayout1501.xml"/><Relationship Id="rId95" Type="http://schemas.openxmlformats.org/officeDocument/2006/relationships/slideLayout" Target="../slideLayouts/slideLayout977.xml"/><Relationship Id="rId160" Type="http://schemas.openxmlformats.org/officeDocument/2006/relationships/slideLayout" Target="../slideLayouts/slideLayout1042.xml"/><Relationship Id="rId216" Type="http://schemas.openxmlformats.org/officeDocument/2006/relationships/slideLayout" Target="../slideLayouts/slideLayout1098.xml"/><Relationship Id="rId423" Type="http://schemas.openxmlformats.org/officeDocument/2006/relationships/slideLayout" Target="../slideLayouts/slideLayout1305.xml"/><Relationship Id="rId258" Type="http://schemas.openxmlformats.org/officeDocument/2006/relationships/slideLayout" Target="../slideLayouts/slideLayout1140.xml"/><Relationship Id="rId465" Type="http://schemas.openxmlformats.org/officeDocument/2006/relationships/slideLayout" Target="../slideLayouts/slideLayout1347.xml"/><Relationship Id="rId630" Type="http://schemas.openxmlformats.org/officeDocument/2006/relationships/slideLayout" Target="../slideLayouts/slideLayout1512.xml"/><Relationship Id="rId672" Type="http://schemas.openxmlformats.org/officeDocument/2006/relationships/slideLayout" Target="../slideLayouts/slideLayout1554.xml"/><Relationship Id="rId22" Type="http://schemas.openxmlformats.org/officeDocument/2006/relationships/slideLayout" Target="../slideLayouts/slideLayout904.xml"/><Relationship Id="rId64" Type="http://schemas.openxmlformats.org/officeDocument/2006/relationships/slideLayout" Target="../slideLayouts/slideLayout946.xml"/><Relationship Id="rId118" Type="http://schemas.openxmlformats.org/officeDocument/2006/relationships/slideLayout" Target="../slideLayouts/slideLayout1000.xml"/><Relationship Id="rId325" Type="http://schemas.openxmlformats.org/officeDocument/2006/relationships/slideLayout" Target="../slideLayouts/slideLayout1207.xml"/><Relationship Id="rId367" Type="http://schemas.openxmlformats.org/officeDocument/2006/relationships/slideLayout" Target="../slideLayouts/slideLayout1249.xml"/><Relationship Id="rId532" Type="http://schemas.openxmlformats.org/officeDocument/2006/relationships/slideLayout" Target="../slideLayouts/slideLayout1414.xml"/><Relationship Id="rId574" Type="http://schemas.openxmlformats.org/officeDocument/2006/relationships/slideLayout" Target="../slideLayouts/slideLayout1456.xml"/><Relationship Id="rId171" Type="http://schemas.openxmlformats.org/officeDocument/2006/relationships/slideLayout" Target="../slideLayouts/slideLayout1053.xml"/><Relationship Id="rId227" Type="http://schemas.openxmlformats.org/officeDocument/2006/relationships/slideLayout" Target="../slideLayouts/slideLayout1109.xml"/><Relationship Id="rId269" Type="http://schemas.openxmlformats.org/officeDocument/2006/relationships/slideLayout" Target="../slideLayouts/slideLayout1151.xml"/><Relationship Id="rId434" Type="http://schemas.openxmlformats.org/officeDocument/2006/relationships/slideLayout" Target="../slideLayouts/slideLayout1316.xml"/><Relationship Id="rId476" Type="http://schemas.openxmlformats.org/officeDocument/2006/relationships/slideLayout" Target="../slideLayouts/slideLayout1358.xml"/><Relationship Id="rId641" Type="http://schemas.openxmlformats.org/officeDocument/2006/relationships/slideLayout" Target="../slideLayouts/slideLayout1523.xml"/><Relationship Id="rId683" Type="http://schemas.openxmlformats.org/officeDocument/2006/relationships/slideLayout" Target="../slideLayouts/slideLayout1565.xml"/><Relationship Id="rId33" Type="http://schemas.openxmlformats.org/officeDocument/2006/relationships/slideLayout" Target="../slideLayouts/slideLayout915.xml"/><Relationship Id="rId129" Type="http://schemas.openxmlformats.org/officeDocument/2006/relationships/slideLayout" Target="../slideLayouts/slideLayout1011.xml"/><Relationship Id="rId280" Type="http://schemas.openxmlformats.org/officeDocument/2006/relationships/slideLayout" Target="../slideLayouts/slideLayout1162.xml"/><Relationship Id="rId336" Type="http://schemas.openxmlformats.org/officeDocument/2006/relationships/slideLayout" Target="../slideLayouts/slideLayout1218.xml"/><Relationship Id="rId501" Type="http://schemas.openxmlformats.org/officeDocument/2006/relationships/slideLayout" Target="../slideLayouts/slideLayout1383.xml"/><Relationship Id="rId543" Type="http://schemas.openxmlformats.org/officeDocument/2006/relationships/slideLayout" Target="../slideLayouts/slideLayout1425.xml"/><Relationship Id="rId75" Type="http://schemas.openxmlformats.org/officeDocument/2006/relationships/slideLayout" Target="../slideLayouts/slideLayout957.xml"/><Relationship Id="rId140" Type="http://schemas.openxmlformats.org/officeDocument/2006/relationships/slideLayout" Target="../slideLayouts/slideLayout1022.xml"/><Relationship Id="rId182" Type="http://schemas.openxmlformats.org/officeDocument/2006/relationships/slideLayout" Target="../slideLayouts/slideLayout1064.xml"/><Relationship Id="rId378" Type="http://schemas.openxmlformats.org/officeDocument/2006/relationships/slideLayout" Target="../slideLayouts/slideLayout1260.xml"/><Relationship Id="rId403" Type="http://schemas.openxmlformats.org/officeDocument/2006/relationships/slideLayout" Target="../slideLayouts/slideLayout1285.xml"/><Relationship Id="rId585" Type="http://schemas.openxmlformats.org/officeDocument/2006/relationships/slideLayout" Target="../slideLayouts/slideLayout1467.xml"/><Relationship Id="rId6" Type="http://schemas.openxmlformats.org/officeDocument/2006/relationships/slideLayout" Target="../slideLayouts/slideLayout888.xml"/><Relationship Id="rId238" Type="http://schemas.openxmlformats.org/officeDocument/2006/relationships/slideLayout" Target="../slideLayouts/slideLayout1120.xml"/><Relationship Id="rId445" Type="http://schemas.openxmlformats.org/officeDocument/2006/relationships/slideLayout" Target="../slideLayouts/slideLayout1327.xml"/><Relationship Id="rId487" Type="http://schemas.openxmlformats.org/officeDocument/2006/relationships/slideLayout" Target="../slideLayouts/slideLayout1369.xml"/><Relationship Id="rId610" Type="http://schemas.openxmlformats.org/officeDocument/2006/relationships/slideLayout" Target="../slideLayouts/slideLayout1492.xml"/><Relationship Id="rId652" Type="http://schemas.openxmlformats.org/officeDocument/2006/relationships/slideLayout" Target="../slideLayouts/slideLayout1534.xml"/><Relationship Id="rId694" Type="http://schemas.openxmlformats.org/officeDocument/2006/relationships/image" Target="../media/image3.png"/><Relationship Id="rId291" Type="http://schemas.openxmlformats.org/officeDocument/2006/relationships/slideLayout" Target="../slideLayouts/slideLayout1173.xml"/><Relationship Id="rId305" Type="http://schemas.openxmlformats.org/officeDocument/2006/relationships/slideLayout" Target="../slideLayouts/slideLayout1187.xml"/><Relationship Id="rId347" Type="http://schemas.openxmlformats.org/officeDocument/2006/relationships/slideLayout" Target="../slideLayouts/slideLayout1229.xml"/><Relationship Id="rId512" Type="http://schemas.openxmlformats.org/officeDocument/2006/relationships/slideLayout" Target="../slideLayouts/slideLayout1394.xml"/><Relationship Id="rId44" Type="http://schemas.openxmlformats.org/officeDocument/2006/relationships/slideLayout" Target="../slideLayouts/slideLayout926.xml"/><Relationship Id="rId86" Type="http://schemas.openxmlformats.org/officeDocument/2006/relationships/slideLayout" Target="../slideLayouts/slideLayout968.xml"/><Relationship Id="rId151" Type="http://schemas.openxmlformats.org/officeDocument/2006/relationships/slideLayout" Target="../slideLayouts/slideLayout1033.xml"/><Relationship Id="rId389" Type="http://schemas.openxmlformats.org/officeDocument/2006/relationships/slideLayout" Target="../slideLayouts/slideLayout1271.xml"/><Relationship Id="rId554" Type="http://schemas.openxmlformats.org/officeDocument/2006/relationships/slideLayout" Target="../slideLayouts/slideLayout1436.xml"/><Relationship Id="rId596" Type="http://schemas.openxmlformats.org/officeDocument/2006/relationships/slideLayout" Target="../slideLayouts/slideLayout1478.xml"/><Relationship Id="rId193" Type="http://schemas.openxmlformats.org/officeDocument/2006/relationships/slideLayout" Target="../slideLayouts/slideLayout1075.xml"/><Relationship Id="rId207" Type="http://schemas.openxmlformats.org/officeDocument/2006/relationships/slideLayout" Target="../slideLayouts/slideLayout1089.xml"/><Relationship Id="rId249" Type="http://schemas.openxmlformats.org/officeDocument/2006/relationships/slideLayout" Target="../slideLayouts/slideLayout1131.xml"/><Relationship Id="rId414" Type="http://schemas.openxmlformats.org/officeDocument/2006/relationships/slideLayout" Target="../slideLayouts/slideLayout1296.xml"/><Relationship Id="rId456" Type="http://schemas.openxmlformats.org/officeDocument/2006/relationships/slideLayout" Target="../slideLayouts/slideLayout1338.xml"/><Relationship Id="rId498" Type="http://schemas.openxmlformats.org/officeDocument/2006/relationships/slideLayout" Target="../slideLayouts/slideLayout1380.xml"/><Relationship Id="rId621" Type="http://schemas.openxmlformats.org/officeDocument/2006/relationships/slideLayout" Target="../slideLayouts/slideLayout1503.xml"/><Relationship Id="rId663" Type="http://schemas.openxmlformats.org/officeDocument/2006/relationships/slideLayout" Target="../slideLayouts/slideLayout1545.xml"/><Relationship Id="rId13" Type="http://schemas.openxmlformats.org/officeDocument/2006/relationships/slideLayout" Target="../slideLayouts/slideLayout895.xml"/><Relationship Id="rId109" Type="http://schemas.openxmlformats.org/officeDocument/2006/relationships/slideLayout" Target="../slideLayouts/slideLayout991.xml"/><Relationship Id="rId260" Type="http://schemas.openxmlformats.org/officeDocument/2006/relationships/slideLayout" Target="../slideLayouts/slideLayout1142.xml"/><Relationship Id="rId316" Type="http://schemas.openxmlformats.org/officeDocument/2006/relationships/slideLayout" Target="../slideLayouts/slideLayout1198.xml"/><Relationship Id="rId523" Type="http://schemas.openxmlformats.org/officeDocument/2006/relationships/slideLayout" Target="../slideLayouts/slideLayout1405.xml"/><Relationship Id="rId55" Type="http://schemas.openxmlformats.org/officeDocument/2006/relationships/slideLayout" Target="../slideLayouts/slideLayout937.xml"/><Relationship Id="rId97" Type="http://schemas.openxmlformats.org/officeDocument/2006/relationships/slideLayout" Target="../slideLayouts/slideLayout979.xml"/><Relationship Id="rId120" Type="http://schemas.openxmlformats.org/officeDocument/2006/relationships/slideLayout" Target="../slideLayouts/slideLayout1002.xml"/><Relationship Id="rId358" Type="http://schemas.openxmlformats.org/officeDocument/2006/relationships/slideLayout" Target="../slideLayouts/slideLayout1240.xml"/><Relationship Id="rId565" Type="http://schemas.openxmlformats.org/officeDocument/2006/relationships/slideLayout" Target="../slideLayouts/slideLayout1447.xml"/><Relationship Id="rId162" Type="http://schemas.openxmlformats.org/officeDocument/2006/relationships/slideLayout" Target="../slideLayouts/slideLayout1044.xml"/><Relationship Id="rId218" Type="http://schemas.openxmlformats.org/officeDocument/2006/relationships/slideLayout" Target="../slideLayouts/slideLayout1100.xml"/><Relationship Id="rId425" Type="http://schemas.openxmlformats.org/officeDocument/2006/relationships/slideLayout" Target="../slideLayouts/slideLayout1307.xml"/><Relationship Id="rId467" Type="http://schemas.openxmlformats.org/officeDocument/2006/relationships/slideLayout" Target="../slideLayouts/slideLayout1349.xml"/><Relationship Id="rId632" Type="http://schemas.openxmlformats.org/officeDocument/2006/relationships/slideLayout" Target="../slideLayouts/slideLayout1514.xml"/><Relationship Id="rId271" Type="http://schemas.openxmlformats.org/officeDocument/2006/relationships/slideLayout" Target="../slideLayouts/slideLayout1153.xml"/><Relationship Id="rId674" Type="http://schemas.openxmlformats.org/officeDocument/2006/relationships/slideLayout" Target="../slideLayouts/slideLayout1556.xml"/><Relationship Id="rId24" Type="http://schemas.openxmlformats.org/officeDocument/2006/relationships/slideLayout" Target="../slideLayouts/slideLayout906.xml"/><Relationship Id="rId66" Type="http://schemas.openxmlformats.org/officeDocument/2006/relationships/slideLayout" Target="../slideLayouts/slideLayout948.xml"/><Relationship Id="rId131" Type="http://schemas.openxmlformats.org/officeDocument/2006/relationships/slideLayout" Target="../slideLayouts/slideLayout1013.xml"/><Relationship Id="rId327" Type="http://schemas.openxmlformats.org/officeDocument/2006/relationships/slideLayout" Target="../slideLayouts/slideLayout1209.xml"/><Relationship Id="rId369" Type="http://schemas.openxmlformats.org/officeDocument/2006/relationships/slideLayout" Target="../slideLayouts/slideLayout1251.xml"/><Relationship Id="rId534" Type="http://schemas.openxmlformats.org/officeDocument/2006/relationships/slideLayout" Target="../slideLayouts/slideLayout1416.xml"/><Relationship Id="rId576" Type="http://schemas.openxmlformats.org/officeDocument/2006/relationships/slideLayout" Target="../slideLayouts/slideLayout1458.xml"/><Relationship Id="rId173" Type="http://schemas.openxmlformats.org/officeDocument/2006/relationships/slideLayout" Target="../slideLayouts/slideLayout1055.xml"/><Relationship Id="rId229" Type="http://schemas.openxmlformats.org/officeDocument/2006/relationships/slideLayout" Target="../slideLayouts/slideLayout1111.xml"/><Relationship Id="rId380" Type="http://schemas.openxmlformats.org/officeDocument/2006/relationships/slideLayout" Target="../slideLayouts/slideLayout1262.xml"/><Relationship Id="rId436" Type="http://schemas.openxmlformats.org/officeDocument/2006/relationships/slideLayout" Target="../slideLayouts/slideLayout1318.xml"/><Relationship Id="rId601" Type="http://schemas.openxmlformats.org/officeDocument/2006/relationships/slideLayout" Target="../slideLayouts/slideLayout1483.xml"/><Relationship Id="rId643" Type="http://schemas.openxmlformats.org/officeDocument/2006/relationships/slideLayout" Target="../slideLayouts/slideLayout1525.xml"/><Relationship Id="rId240" Type="http://schemas.openxmlformats.org/officeDocument/2006/relationships/slideLayout" Target="../slideLayouts/slideLayout1122.xml"/><Relationship Id="rId478" Type="http://schemas.openxmlformats.org/officeDocument/2006/relationships/slideLayout" Target="../slideLayouts/slideLayout1360.xml"/><Relationship Id="rId685" Type="http://schemas.openxmlformats.org/officeDocument/2006/relationships/slideLayout" Target="../slideLayouts/slideLayout1567.xml"/><Relationship Id="rId35" Type="http://schemas.openxmlformats.org/officeDocument/2006/relationships/slideLayout" Target="../slideLayouts/slideLayout917.xml"/><Relationship Id="rId77" Type="http://schemas.openxmlformats.org/officeDocument/2006/relationships/slideLayout" Target="../slideLayouts/slideLayout959.xml"/><Relationship Id="rId100" Type="http://schemas.openxmlformats.org/officeDocument/2006/relationships/slideLayout" Target="../slideLayouts/slideLayout982.xml"/><Relationship Id="rId282" Type="http://schemas.openxmlformats.org/officeDocument/2006/relationships/slideLayout" Target="../slideLayouts/slideLayout1164.xml"/><Relationship Id="rId338" Type="http://schemas.openxmlformats.org/officeDocument/2006/relationships/slideLayout" Target="../slideLayouts/slideLayout1220.xml"/><Relationship Id="rId503" Type="http://schemas.openxmlformats.org/officeDocument/2006/relationships/slideLayout" Target="../slideLayouts/slideLayout1385.xml"/><Relationship Id="rId545" Type="http://schemas.openxmlformats.org/officeDocument/2006/relationships/slideLayout" Target="../slideLayouts/slideLayout1427.xml"/><Relationship Id="rId587" Type="http://schemas.openxmlformats.org/officeDocument/2006/relationships/slideLayout" Target="../slideLayouts/slideLayout1469.xml"/><Relationship Id="rId8" Type="http://schemas.openxmlformats.org/officeDocument/2006/relationships/slideLayout" Target="../slideLayouts/slideLayout890.xml"/><Relationship Id="rId142" Type="http://schemas.openxmlformats.org/officeDocument/2006/relationships/slideLayout" Target="../slideLayouts/slideLayout1024.xml"/><Relationship Id="rId184" Type="http://schemas.openxmlformats.org/officeDocument/2006/relationships/slideLayout" Target="../slideLayouts/slideLayout1066.xml"/><Relationship Id="rId391" Type="http://schemas.openxmlformats.org/officeDocument/2006/relationships/slideLayout" Target="../slideLayouts/slideLayout1273.xml"/><Relationship Id="rId405" Type="http://schemas.openxmlformats.org/officeDocument/2006/relationships/slideLayout" Target="../slideLayouts/slideLayout1287.xml"/><Relationship Id="rId447" Type="http://schemas.openxmlformats.org/officeDocument/2006/relationships/slideLayout" Target="../slideLayouts/slideLayout1329.xml"/><Relationship Id="rId612" Type="http://schemas.openxmlformats.org/officeDocument/2006/relationships/slideLayout" Target="../slideLayouts/slideLayout1494.xml"/><Relationship Id="rId251" Type="http://schemas.openxmlformats.org/officeDocument/2006/relationships/slideLayout" Target="../slideLayouts/slideLayout1133.xml"/><Relationship Id="rId489" Type="http://schemas.openxmlformats.org/officeDocument/2006/relationships/slideLayout" Target="../slideLayouts/slideLayout1371.xml"/><Relationship Id="rId654" Type="http://schemas.openxmlformats.org/officeDocument/2006/relationships/slideLayout" Target="../slideLayouts/slideLayout1536.xml"/><Relationship Id="rId696" Type="http://schemas.openxmlformats.org/officeDocument/2006/relationships/image" Target="../media/image5.png"/><Relationship Id="rId46" Type="http://schemas.openxmlformats.org/officeDocument/2006/relationships/slideLayout" Target="../slideLayouts/slideLayout928.xml"/><Relationship Id="rId293" Type="http://schemas.openxmlformats.org/officeDocument/2006/relationships/slideLayout" Target="../slideLayouts/slideLayout1175.xml"/><Relationship Id="rId307" Type="http://schemas.openxmlformats.org/officeDocument/2006/relationships/slideLayout" Target="../slideLayouts/slideLayout1189.xml"/><Relationship Id="rId349" Type="http://schemas.openxmlformats.org/officeDocument/2006/relationships/slideLayout" Target="../slideLayouts/slideLayout1231.xml"/><Relationship Id="rId514" Type="http://schemas.openxmlformats.org/officeDocument/2006/relationships/slideLayout" Target="../slideLayouts/slideLayout1396.xml"/><Relationship Id="rId556" Type="http://schemas.openxmlformats.org/officeDocument/2006/relationships/slideLayout" Target="../slideLayouts/slideLayout1438.xml"/><Relationship Id="rId88" Type="http://schemas.openxmlformats.org/officeDocument/2006/relationships/slideLayout" Target="../slideLayouts/slideLayout970.xml"/><Relationship Id="rId111" Type="http://schemas.openxmlformats.org/officeDocument/2006/relationships/slideLayout" Target="../slideLayouts/slideLayout993.xml"/><Relationship Id="rId153" Type="http://schemas.openxmlformats.org/officeDocument/2006/relationships/slideLayout" Target="../slideLayouts/slideLayout1035.xml"/><Relationship Id="rId195" Type="http://schemas.openxmlformats.org/officeDocument/2006/relationships/slideLayout" Target="../slideLayouts/slideLayout1077.xml"/><Relationship Id="rId209" Type="http://schemas.openxmlformats.org/officeDocument/2006/relationships/slideLayout" Target="../slideLayouts/slideLayout1091.xml"/><Relationship Id="rId360" Type="http://schemas.openxmlformats.org/officeDocument/2006/relationships/slideLayout" Target="../slideLayouts/slideLayout1242.xml"/><Relationship Id="rId416" Type="http://schemas.openxmlformats.org/officeDocument/2006/relationships/slideLayout" Target="../slideLayouts/slideLayout1298.xml"/><Relationship Id="rId598" Type="http://schemas.openxmlformats.org/officeDocument/2006/relationships/slideLayout" Target="../slideLayouts/slideLayout1480.xml"/><Relationship Id="rId220" Type="http://schemas.openxmlformats.org/officeDocument/2006/relationships/slideLayout" Target="../slideLayouts/slideLayout1102.xml"/><Relationship Id="rId458" Type="http://schemas.openxmlformats.org/officeDocument/2006/relationships/slideLayout" Target="../slideLayouts/slideLayout1340.xml"/><Relationship Id="rId623" Type="http://schemas.openxmlformats.org/officeDocument/2006/relationships/slideLayout" Target="../slideLayouts/slideLayout1505.xml"/><Relationship Id="rId665" Type="http://schemas.openxmlformats.org/officeDocument/2006/relationships/slideLayout" Target="../slideLayouts/slideLayout1547.xml"/><Relationship Id="rId15" Type="http://schemas.openxmlformats.org/officeDocument/2006/relationships/slideLayout" Target="../slideLayouts/slideLayout897.xml"/><Relationship Id="rId57" Type="http://schemas.openxmlformats.org/officeDocument/2006/relationships/slideLayout" Target="../slideLayouts/slideLayout939.xml"/><Relationship Id="rId262" Type="http://schemas.openxmlformats.org/officeDocument/2006/relationships/slideLayout" Target="../slideLayouts/slideLayout1144.xml"/><Relationship Id="rId318" Type="http://schemas.openxmlformats.org/officeDocument/2006/relationships/slideLayout" Target="../slideLayouts/slideLayout1200.xml"/><Relationship Id="rId525" Type="http://schemas.openxmlformats.org/officeDocument/2006/relationships/slideLayout" Target="../slideLayouts/slideLayout1407.xml"/><Relationship Id="rId567" Type="http://schemas.openxmlformats.org/officeDocument/2006/relationships/slideLayout" Target="../slideLayouts/slideLayout1449.xml"/><Relationship Id="rId99" Type="http://schemas.openxmlformats.org/officeDocument/2006/relationships/slideLayout" Target="../slideLayouts/slideLayout981.xml"/><Relationship Id="rId122" Type="http://schemas.openxmlformats.org/officeDocument/2006/relationships/slideLayout" Target="../slideLayouts/slideLayout1004.xml"/><Relationship Id="rId164" Type="http://schemas.openxmlformats.org/officeDocument/2006/relationships/slideLayout" Target="../slideLayouts/slideLayout1046.xml"/><Relationship Id="rId371" Type="http://schemas.openxmlformats.org/officeDocument/2006/relationships/slideLayout" Target="../slideLayouts/slideLayout1253.xml"/><Relationship Id="rId427" Type="http://schemas.openxmlformats.org/officeDocument/2006/relationships/slideLayout" Target="../slideLayouts/slideLayout1309.xml"/><Relationship Id="rId469" Type="http://schemas.openxmlformats.org/officeDocument/2006/relationships/slideLayout" Target="../slideLayouts/slideLayout1351.xml"/><Relationship Id="rId634" Type="http://schemas.openxmlformats.org/officeDocument/2006/relationships/slideLayout" Target="../slideLayouts/slideLayout1516.xml"/><Relationship Id="rId676" Type="http://schemas.openxmlformats.org/officeDocument/2006/relationships/slideLayout" Target="../slideLayouts/slideLayout1558.xml"/><Relationship Id="rId26" Type="http://schemas.openxmlformats.org/officeDocument/2006/relationships/slideLayout" Target="../slideLayouts/slideLayout908.xml"/><Relationship Id="rId231" Type="http://schemas.openxmlformats.org/officeDocument/2006/relationships/slideLayout" Target="../slideLayouts/slideLayout1113.xml"/><Relationship Id="rId273" Type="http://schemas.openxmlformats.org/officeDocument/2006/relationships/slideLayout" Target="../slideLayouts/slideLayout1155.xml"/><Relationship Id="rId329" Type="http://schemas.openxmlformats.org/officeDocument/2006/relationships/slideLayout" Target="../slideLayouts/slideLayout1211.xml"/><Relationship Id="rId480" Type="http://schemas.openxmlformats.org/officeDocument/2006/relationships/slideLayout" Target="../slideLayouts/slideLayout1362.xml"/><Relationship Id="rId536" Type="http://schemas.openxmlformats.org/officeDocument/2006/relationships/slideLayout" Target="../slideLayouts/slideLayout1418.xml"/><Relationship Id="rId68" Type="http://schemas.openxmlformats.org/officeDocument/2006/relationships/slideLayout" Target="../slideLayouts/slideLayout950.xml"/><Relationship Id="rId133" Type="http://schemas.openxmlformats.org/officeDocument/2006/relationships/slideLayout" Target="../slideLayouts/slideLayout1015.xml"/><Relationship Id="rId175" Type="http://schemas.openxmlformats.org/officeDocument/2006/relationships/slideLayout" Target="../slideLayouts/slideLayout1057.xml"/><Relationship Id="rId340" Type="http://schemas.openxmlformats.org/officeDocument/2006/relationships/slideLayout" Target="../slideLayouts/slideLayout1222.xml"/><Relationship Id="rId578" Type="http://schemas.openxmlformats.org/officeDocument/2006/relationships/slideLayout" Target="../slideLayouts/slideLayout1460.xml"/><Relationship Id="rId200" Type="http://schemas.openxmlformats.org/officeDocument/2006/relationships/slideLayout" Target="../slideLayouts/slideLayout1082.xml"/><Relationship Id="rId382" Type="http://schemas.openxmlformats.org/officeDocument/2006/relationships/slideLayout" Target="../slideLayouts/slideLayout1264.xml"/><Relationship Id="rId438" Type="http://schemas.openxmlformats.org/officeDocument/2006/relationships/slideLayout" Target="../slideLayouts/slideLayout1320.xml"/><Relationship Id="rId603" Type="http://schemas.openxmlformats.org/officeDocument/2006/relationships/slideLayout" Target="../slideLayouts/slideLayout1485.xml"/><Relationship Id="rId645" Type="http://schemas.openxmlformats.org/officeDocument/2006/relationships/slideLayout" Target="../slideLayouts/slideLayout1527.xml"/><Relationship Id="rId687" Type="http://schemas.openxmlformats.org/officeDocument/2006/relationships/slideLayout" Target="../slideLayouts/slideLayout1569.xml"/><Relationship Id="rId242" Type="http://schemas.openxmlformats.org/officeDocument/2006/relationships/slideLayout" Target="../slideLayouts/slideLayout1124.xml"/><Relationship Id="rId284" Type="http://schemas.openxmlformats.org/officeDocument/2006/relationships/slideLayout" Target="../slideLayouts/slideLayout1166.xml"/><Relationship Id="rId491" Type="http://schemas.openxmlformats.org/officeDocument/2006/relationships/slideLayout" Target="../slideLayouts/slideLayout1373.xml"/><Relationship Id="rId505" Type="http://schemas.openxmlformats.org/officeDocument/2006/relationships/slideLayout" Target="../slideLayouts/slideLayout1387.xml"/><Relationship Id="rId37" Type="http://schemas.openxmlformats.org/officeDocument/2006/relationships/slideLayout" Target="../slideLayouts/slideLayout919.xml"/><Relationship Id="rId79" Type="http://schemas.openxmlformats.org/officeDocument/2006/relationships/slideLayout" Target="../slideLayouts/slideLayout961.xml"/><Relationship Id="rId102" Type="http://schemas.openxmlformats.org/officeDocument/2006/relationships/slideLayout" Target="../slideLayouts/slideLayout984.xml"/><Relationship Id="rId144" Type="http://schemas.openxmlformats.org/officeDocument/2006/relationships/slideLayout" Target="../slideLayouts/slideLayout1026.xml"/><Relationship Id="rId547" Type="http://schemas.openxmlformats.org/officeDocument/2006/relationships/slideLayout" Target="../slideLayouts/slideLayout1429.xml"/><Relationship Id="rId589" Type="http://schemas.openxmlformats.org/officeDocument/2006/relationships/slideLayout" Target="../slideLayouts/slideLayout1471.xml"/><Relationship Id="rId90" Type="http://schemas.openxmlformats.org/officeDocument/2006/relationships/slideLayout" Target="../slideLayouts/slideLayout972.xml"/><Relationship Id="rId186" Type="http://schemas.openxmlformats.org/officeDocument/2006/relationships/slideLayout" Target="../slideLayouts/slideLayout1068.xml"/><Relationship Id="rId351" Type="http://schemas.openxmlformats.org/officeDocument/2006/relationships/slideLayout" Target="../slideLayouts/slideLayout1233.xml"/><Relationship Id="rId393" Type="http://schemas.openxmlformats.org/officeDocument/2006/relationships/slideLayout" Target="../slideLayouts/slideLayout1275.xml"/><Relationship Id="rId407" Type="http://schemas.openxmlformats.org/officeDocument/2006/relationships/slideLayout" Target="../slideLayouts/slideLayout1289.xml"/><Relationship Id="rId449" Type="http://schemas.openxmlformats.org/officeDocument/2006/relationships/slideLayout" Target="../slideLayouts/slideLayout1331.xml"/><Relationship Id="rId614" Type="http://schemas.openxmlformats.org/officeDocument/2006/relationships/slideLayout" Target="../slideLayouts/slideLayout1496.xml"/><Relationship Id="rId656" Type="http://schemas.openxmlformats.org/officeDocument/2006/relationships/slideLayout" Target="../slideLayouts/slideLayout1538.xml"/><Relationship Id="rId211" Type="http://schemas.openxmlformats.org/officeDocument/2006/relationships/slideLayout" Target="../slideLayouts/slideLayout1093.xml"/><Relationship Id="rId253" Type="http://schemas.openxmlformats.org/officeDocument/2006/relationships/slideLayout" Target="../slideLayouts/slideLayout1135.xml"/><Relationship Id="rId295" Type="http://schemas.openxmlformats.org/officeDocument/2006/relationships/slideLayout" Target="../slideLayouts/slideLayout1177.xml"/><Relationship Id="rId309" Type="http://schemas.openxmlformats.org/officeDocument/2006/relationships/slideLayout" Target="../slideLayouts/slideLayout1191.xml"/><Relationship Id="rId460" Type="http://schemas.openxmlformats.org/officeDocument/2006/relationships/slideLayout" Target="../slideLayouts/slideLayout1342.xml"/><Relationship Id="rId516" Type="http://schemas.openxmlformats.org/officeDocument/2006/relationships/slideLayout" Target="../slideLayouts/slideLayout1398.xml"/><Relationship Id="rId48" Type="http://schemas.openxmlformats.org/officeDocument/2006/relationships/slideLayout" Target="../slideLayouts/slideLayout930.xml"/><Relationship Id="rId113" Type="http://schemas.openxmlformats.org/officeDocument/2006/relationships/slideLayout" Target="../slideLayouts/slideLayout995.xml"/><Relationship Id="rId320" Type="http://schemas.openxmlformats.org/officeDocument/2006/relationships/slideLayout" Target="../slideLayouts/slideLayout1202.xml"/><Relationship Id="rId558" Type="http://schemas.openxmlformats.org/officeDocument/2006/relationships/slideLayout" Target="../slideLayouts/slideLayout1440.xml"/><Relationship Id="rId155" Type="http://schemas.openxmlformats.org/officeDocument/2006/relationships/slideLayout" Target="../slideLayouts/slideLayout1037.xml"/><Relationship Id="rId197" Type="http://schemas.openxmlformats.org/officeDocument/2006/relationships/slideLayout" Target="../slideLayouts/slideLayout1079.xml"/><Relationship Id="rId362" Type="http://schemas.openxmlformats.org/officeDocument/2006/relationships/slideLayout" Target="../slideLayouts/slideLayout1244.xml"/><Relationship Id="rId418" Type="http://schemas.openxmlformats.org/officeDocument/2006/relationships/slideLayout" Target="../slideLayouts/slideLayout1300.xml"/><Relationship Id="rId625" Type="http://schemas.openxmlformats.org/officeDocument/2006/relationships/slideLayout" Target="../slideLayouts/slideLayout1507.xml"/><Relationship Id="rId222" Type="http://schemas.openxmlformats.org/officeDocument/2006/relationships/slideLayout" Target="../slideLayouts/slideLayout1104.xml"/><Relationship Id="rId264" Type="http://schemas.openxmlformats.org/officeDocument/2006/relationships/slideLayout" Target="../slideLayouts/slideLayout1146.xml"/><Relationship Id="rId471" Type="http://schemas.openxmlformats.org/officeDocument/2006/relationships/slideLayout" Target="../slideLayouts/slideLayout1353.xml"/><Relationship Id="rId667" Type="http://schemas.openxmlformats.org/officeDocument/2006/relationships/slideLayout" Target="../slideLayouts/slideLayout1549.xml"/><Relationship Id="rId17" Type="http://schemas.openxmlformats.org/officeDocument/2006/relationships/slideLayout" Target="../slideLayouts/slideLayout899.xml"/><Relationship Id="rId59" Type="http://schemas.openxmlformats.org/officeDocument/2006/relationships/slideLayout" Target="../slideLayouts/slideLayout941.xml"/><Relationship Id="rId124" Type="http://schemas.openxmlformats.org/officeDocument/2006/relationships/slideLayout" Target="../slideLayouts/slideLayout1006.xml"/><Relationship Id="rId527" Type="http://schemas.openxmlformats.org/officeDocument/2006/relationships/slideLayout" Target="../slideLayouts/slideLayout1409.xml"/><Relationship Id="rId569" Type="http://schemas.openxmlformats.org/officeDocument/2006/relationships/slideLayout" Target="../slideLayouts/slideLayout1451.xml"/><Relationship Id="rId70" Type="http://schemas.openxmlformats.org/officeDocument/2006/relationships/slideLayout" Target="../slideLayouts/slideLayout952.xml"/><Relationship Id="rId166" Type="http://schemas.openxmlformats.org/officeDocument/2006/relationships/slideLayout" Target="../slideLayouts/slideLayout1048.xml"/><Relationship Id="rId331" Type="http://schemas.openxmlformats.org/officeDocument/2006/relationships/slideLayout" Target="../slideLayouts/slideLayout1213.xml"/><Relationship Id="rId373" Type="http://schemas.openxmlformats.org/officeDocument/2006/relationships/slideLayout" Target="../slideLayouts/slideLayout1255.xml"/><Relationship Id="rId429" Type="http://schemas.openxmlformats.org/officeDocument/2006/relationships/slideLayout" Target="../slideLayouts/slideLayout1311.xml"/><Relationship Id="rId580" Type="http://schemas.openxmlformats.org/officeDocument/2006/relationships/slideLayout" Target="../slideLayouts/slideLayout1462.xml"/><Relationship Id="rId636" Type="http://schemas.openxmlformats.org/officeDocument/2006/relationships/slideLayout" Target="../slideLayouts/slideLayout1518.xml"/><Relationship Id="rId1" Type="http://schemas.openxmlformats.org/officeDocument/2006/relationships/slideLayout" Target="../slideLayouts/slideLayout883.xml"/><Relationship Id="rId233" Type="http://schemas.openxmlformats.org/officeDocument/2006/relationships/slideLayout" Target="../slideLayouts/slideLayout1115.xml"/><Relationship Id="rId440" Type="http://schemas.openxmlformats.org/officeDocument/2006/relationships/slideLayout" Target="../slideLayouts/slideLayout1322.xml"/><Relationship Id="rId678" Type="http://schemas.openxmlformats.org/officeDocument/2006/relationships/slideLayout" Target="../slideLayouts/slideLayout1560.xml"/><Relationship Id="rId28" Type="http://schemas.openxmlformats.org/officeDocument/2006/relationships/slideLayout" Target="../slideLayouts/slideLayout910.xml"/><Relationship Id="rId275" Type="http://schemas.openxmlformats.org/officeDocument/2006/relationships/slideLayout" Target="../slideLayouts/slideLayout1157.xml"/><Relationship Id="rId300" Type="http://schemas.openxmlformats.org/officeDocument/2006/relationships/slideLayout" Target="../slideLayouts/slideLayout1182.xml"/><Relationship Id="rId482" Type="http://schemas.openxmlformats.org/officeDocument/2006/relationships/slideLayout" Target="../slideLayouts/slideLayout1364.xml"/><Relationship Id="rId538" Type="http://schemas.openxmlformats.org/officeDocument/2006/relationships/slideLayout" Target="../slideLayouts/slideLayout1420.xml"/><Relationship Id="rId81" Type="http://schemas.openxmlformats.org/officeDocument/2006/relationships/slideLayout" Target="../slideLayouts/slideLayout963.xml"/><Relationship Id="rId135" Type="http://schemas.openxmlformats.org/officeDocument/2006/relationships/slideLayout" Target="../slideLayouts/slideLayout1017.xml"/><Relationship Id="rId177" Type="http://schemas.openxmlformats.org/officeDocument/2006/relationships/slideLayout" Target="../slideLayouts/slideLayout1059.xml"/><Relationship Id="rId342" Type="http://schemas.openxmlformats.org/officeDocument/2006/relationships/slideLayout" Target="../slideLayouts/slideLayout1224.xml"/><Relationship Id="rId384" Type="http://schemas.openxmlformats.org/officeDocument/2006/relationships/slideLayout" Target="../slideLayouts/slideLayout1266.xml"/><Relationship Id="rId591" Type="http://schemas.openxmlformats.org/officeDocument/2006/relationships/slideLayout" Target="../slideLayouts/slideLayout1473.xml"/><Relationship Id="rId605" Type="http://schemas.openxmlformats.org/officeDocument/2006/relationships/slideLayout" Target="../slideLayouts/slideLayout1487.xml"/><Relationship Id="rId202" Type="http://schemas.openxmlformats.org/officeDocument/2006/relationships/slideLayout" Target="../slideLayouts/slideLayout1084.xml"/><Relationship Id="rId244" Type="http://schemas.openxmlformats.org/officeDocument/2006/relationships/slideLayout" Target="../slideLayouts/slideLayout1126.xml"/><Relationship Id="rId647" Type="http://schemas.openxmlformats.org/officeDocument/2006/relationships/slideLayout" Target="../slideLayouts/slideLayout1529.xml"/><Relationship Id="rId689" Type="http://schemas.openxmlformats.org/officeDocument/2006/relationships/slideLayout" Target="../slideLayouts/slideLayout1571.xml"/><Relationship Id="rId39" Type="http://schemas.openxmlformats.org/officeDocument/2006/relationships/slideLayout" Target="../slideLayouts/slideLayout921.xml"/><Relationship Id="rId286" Type="http://schemas.openxmlformats.org/officeDocument/2006/relationships/slideLayout" Target="../slideLayouts/slideLayout1168.xml"/><Relationship Id="rId451" Type="http://schemas.openxmlformats.org/officeDocument/2006/relationships/slideLayout" Target="../slideLayouts/slideLayout1333.xml"/><Relationship Id="rId493" Type="http://schemas.openxmlformats.org/officeDocument/2006/relationships/slideLayout" Target="../slideLayouts/slideLayout1375.xml"/><Relationship Id="rId507" Type="http://schemas.openxmlformats.org/officeDocument/2006/relationships/slideLayout" Target="../slideLayouts/slideLayout1389.xml"/><Relationship Id="rId549" Type="http://schemas.openxmlformats.org/officeDocument/2006/relationships/slideLayout" Target="../slideLayouts/slideLayout1431.xml"/><Relationship Id="rId50" Type="http://schemas.openxmlformats.org/officeDocument/2006/relationships/slideLayout" Target="../slideLayouts/slideLayout932.xml"/><Relationship Id="rId104" Type="http://schemas.openxmlformats.org/officeDocument/2006/relationships/slideLayout" Target="../slideLayouts/slideLayout986.xml"/><Relationship Id="rId146" Type="http://schemas.openxmlformats.org/officeDocument/2006/relationships/slideLayout" Target="../slideLayouts/slideLayout1028.xml"/><Relationship Id="rId188" Type="http://schemas.openxmlformats.org/officeDocument/2006/relationships/slideLayout" Target="../slideLayouts/slideLayout1070.xml"/><Relationship Id="rId311" Type="http://schemas.openxmlformats.org/officeDocument/2006/relationships/slideLayout" Target="../slideLayouts/slideLayout1193.xml"/><Relationship Id="rId353" Type="http://schemas.openxmlformats.org/officeDocument/2006/relationships/slideLayout" Target="../slideLayouts/slideLayout1235.xml"/><Relationship Id="rId395" Type="http://schemas.openxmlformats.org/officeDocument/2006/relationships/slideLayout" Target="../slideLayouts/slideLayout1277.xml"/><Relationship Id="rId409" Type="http://schemas.openxmlformats.org/officeDocument/2006/relationships/slideLayout" Target="../slideLayouts/slideLayout1291.xml"/><Relationship Id="rId560" Type="http://schemas.openxmlformats.org/officeDocument/2006/relationships/slideLayout" Target="../slideLayouts/slideLayout1442.xml"/><Relationship Id="rId92" Type="http://schemas.openxmlformats.org/officeDocument/2006/relationships/slideLayout" Target="../slideLayouts/slideLayout974.xml"/><Relationship Id="rId213" Type="http://schemas.openxmlformats.org/officeDocument/2006/relationships/slideLayout" Target="../slideLayouts/slideLayout1095.xml"/><Relationship Id="rId420" Type="http://schemas.openxmlformats.org/officeDocument/2006/relationships/slideLayout" Target="../slideLayouts/slideLayout1302.xml"/><Relationship Id="rId616" Type="http://schemas.openxmlformats.org/officeDocument/2006/relationships/slideLayout" Target="../slideLayouts/slideLayout1498.xml"/><Relationship Id="rId658" Type="http://schemas.openxmlformats.org/officeDocument/2006/relationships/slideLayout" Target="../slideLayouts/slideLayout1540.xml"/><Relationship Id="rId255" Type="http://schemas.openxmlformats.org/officeDocument/2006/relationships/slideLayout" Target="../slideLayouts/slideLayout1137.xml"/><Relationship Id="rId297" Type="http://schemas.openxmlformats.org/officeDocument/2006/relationships/slideLayout" Target="../slideLayouts/slideLayout1179.xml"/><Relationship Id="rId462" Type="http://schemas.openxmlformats.org/officeDocument/2006/relationships/slideLayout" Target="../slideLayouts/slideLayout1344.xml"/><Relationship Id="rId518" Type="http://schemas.openxmlformats.org/officeDocument/2006/relationships/slideLayout" Target="../slideLayouts/slideLayout1400.xml"/><Relationship Id="rId115" Type="http://schemas.openxmlformats.org/officeDocument/2006/relationships/slideLayout" Target="../slideLayouts/slideLayout997.xml"/><Relationship Id="rId157" Type="http://schemas.openxmlformats.org/officeDocument/2006/relationships/slideLayout" Target="../slideLayouts/slideLayout1039.xml"/><Relationship Id="rId322" Type="http://schemas.openxmlformats.org/officeDocument/2006/relationships/slideLayout" Target="../slideLayouts/slideLayout1204.xml"/><Relationship Id="rId364" Type="http://schemas.openxmlformats.org/officeDocument/2006/relationships/slideLayout" Target="../slideLayouts/slideLayout1246.xml"/><Relationship Id="rId61" Type="http://schemas.openxmlformats.org/officeDocument/2006/relationships/slideLayout" Target="../slideLayouts/slideLayout943.xml"/><Relationship Id="rId199" Type="http://schemas.openxmlformats.org/officeDocument/2006/relationships/slideLayout" Target="../slideLayouts/slideLayout1081.xml"/><Relationship Id="rId571" Type="http://schemas.openxmlformats.org/officeDocument/2006/relationships/slideLayout" Target="../slideLayouts/slideLayout1453.xml"/><Relationship Id="rId627" Type="http://schemas.openxmlformats.org/officeDocument/2006/relationships/slideLayout" Target="../slideLayouts/slideLayout1509.xml"/><Relationship Id="rId669" Type="http://schemas.openxmlformats.org/officeDocument/2006/relationships/slideLayout" Target="../slideLayouts/slideLayout1551.xml"/><Relationship Id="rId19" Type="http://schemas.openxmlformats.org/officeDocument/2006/relationships/slideLayout" Target="../slideLayouts/slideLayout901.xml"/><Relationship Id="rId224" Type="http://schemas.openxmlformats.org/officeDocument/2006/relationships/slideLayout" Target="../slideLayouts/slideLayout1106.xml"/><Relationship Id="rId266" Type="http://schemas.openxmlformats.org/officeDocument/2006/relationships/slideLayout" Target="../slideLayouts/slideLayout1148.xml"/><Relationship Id="rId431" Type="http://schemas.openxmlformats.org/officeDocument/2006/relationships/slideLayout" Target="../slideLayouts/slideLayout1313.xml"/><Relationship Id="rId473" Type="http://schemas.openxmlformats.org/officeDocument/2006/relationships/slideLayout" Target="../slideLayouts/slideLayout1355.xml"/><Relationship Id="rId529" Type="http://schemas.openxmlformats.org/officeDocument/2006/relationships/slideLayout" Target="../slideLayouts/slideLayout1411.xml"/><Relationship Id="rId680" Type="http://schemas.openxmlformats.org/officeDocument/2006/relationships/slideLayout" Target="../slideLayouts/slideLayout1562.xml"/><Relationship Id="rId30" Type="http://schemas.openxmlformats.org/officeDocument/2006/relationships/slideLayout" Target="../slideLayouts/slideLayout912.xml"/><Relationship Id="rId126" Type="http://schemas.openxmlformats.org/officeDocument/2006/relationships/slideLayout" Target="../slideLayouts/slideLayout1008.xml"/><Relationship Id="rId168" Type="http://schemas.openxmlformats.org/officeDocument/2006/relationships/slideLayout" Target="../slideLayouts/slideLayout1050.xml"/><Relationship Id="rId333" Type="http://schemas.openxmlformats.org/officeDocument/2006/relationships/slideLayout" Target="../slideLayouts/slideLayout1215.xml"/><Relationship Id="rId540" Type="http://schemas.openxmlformats.org/officeDocument/2006/relationships/slideLayout" Target="../slideLayouts/slideLayout1422.xml"/><Relationship Id="rId72" Type="http://schemas.openxmlformats.org/officeDocument/2006/relationships/slideLayout" Target="../slideLayouts/slideLayout954.xml"/><Relationship Id="rId375" Type="http://schemas.openxmlformats.org/officeDocument/2006/relationships/slideLayout" Target="../slideLayouts/slideLayout1257.xml"/><Relationship Id="rId582" Type="http://schemas.openxmlformats.org/officeDocument/2006/relationships/slideLayout" Target="../slideLayouts/slideLayout1464.xml"/><Relationship Id="rId638" Type="http://schemas.openxmlformats.org/officeDocument/2006/relationships/slideLayout" Target="../slideLayouts/slideLayout1520.xml"/><Relationship Id="rId3" Type="http://schemas.openxmlformats.org/officeDocument/2006/relationships/slideLayout" Target="../slideLayouts/slideLayout885.xml"/><Relationship Id="rId235" Type="http://schemas.openxmlformats.org/officeDocument/2006/relationships/slideLayout" Target="../slideLayouts/slideLayout1117.xml"/><Relationship Id="rId277" Type="http://schemas.openxmlformats.org/officeDocument/2006/relationships/slideLayout" Target="../slideLayouts/slideLayout1159.xml"/><Relationship Id="rId400" Type="http://schemas.openxmlformats.org/officeDocument/2006/relationships/slideLayout" Target="../slideLayouts/slideLayout1282.xml"/><Relationship Id="rId442" Type="http://schemas.openxmlformats.org/officeDocument/2006/relationships/slideLayout" Target="../slideLayouts/slideLayout1324.xml"/><Relationship Id="rId484" Type="http://schemas.openxmlformats.org/officeDocument/2006/relationships/slideLayout" Target="../slideLayouts/slideLayout1366.xml"/><Relationship Id="rId137" Type="http://schemas.openxmlformats.org/officeDocument/2006/relationships/slideLayout" Target="../slideLayouts/slideLayout1019.xml"/><Relationship Id="rId302" Type="http://schemas.openxmlformats.org/officeDocument/2006/relationships/slideLayout" Target="../slideLayouts/slideLayout1184.xml"/><Relationship Id="rId344" Type="http://schemas.openxmlformats.org/officeDocument/2006/relationships/slideLayout" Target="../slideLayouts/slideLayout1226.xml"/><Relationship Id="rId691" Type="http://schemas.openxmlformats.org/officeDocument/2006/relationships/theme" Target="../theme/theme91.xml"/><Relationship Id="rId41" Type="http://schemas.openxmlformats.org/officeDocument/2006/relationships/slideLayout" Target="../slideLayouts/slideLayout923.xml"/><Relationship Id="rId83" Type="http://schemas.openxmlformats.org/officeDocument/2006/relationships/slideLayout" Target="../slideLayouts/slideLayout965.xml"/><Relationship Id="rId179" Type="http://schemas.openxmlformats.org/officeDocument/2006/relationships/slideLayout" Target="../slideLayouts/slideLayout1061.xml"/><Relationship Id="rId386" Type="http://schemas.openxmlformats.org/officeDocument/2006/relationships/slideLayout" Target="../slideLayouts/slideLayout1268.xml"/><Relationship Id="rId551" Type="http://schemas.openxmlformats.org/officeDocument/2006/relationships/slideLayout" Target="../slideLayouts/slideLayout1433.xml"/><Relationship Id="rId593" Type="http://schemas.openxmlformats.org/officeDocument/2006/relationships/slideLayout" Target="../slideLayouts/slideLayout1475.xml"/><Relationship Id="rId607" Type="http://schemas.openxmlformats.org/officeDocument/2006/relationships/slideLayout" Target="../slideLayouts/slideLayout1489.xml"/><Relationship Id="rId649" Type="http://schemas.openxmlformats.org/officeDocument/2006/relationships/slideLayout" Target="../slideLayouts/slideLayout1531.xml"/><Relationship Id="rId190" Type="http://schemas.openxmlformats.org/officeDocument/2006/relationships/slideLayout" Target="../slideLayouts/slideLayout1072.xml"/><Relationship Id="rId204" Type="http://schemas.openxmlformats.org/officeDocument/2006/relationships/slideLayout" Target="../slideLayouts/slideLayout1086.xml"/><Relationship Id="rId246" Type="http://schemas.openxmlformats.org/officeDocument/2006/relationships/slideLayout" Target="../slideLayouts/slideLayout1128.xml"/><Relationship Id="rId288" Type="http://schemas.openxmlformats.org/officeDocument/2006/relationships/slideLayout" Target="../slideLayouts/slideLayout1170.xml"/><Relationship Id="rId411" Type="http://schemas.openxmlformats.org/officeDocument/2006/relationships/slideLayout" Target="../slideLayouts/slideLayout1293.xml"/><Relationship Id="rId453" Type="http://schemas.openxmlformats.org/officeDocument/2006/relationships/slideLayout" Target="../slideLayouts/slideLayout1335.xml"/><Relationship Id="rId509" Type="http://schemas.openxmlformats.org/officeDocument/2006/relationships/slideLayout" Target="../slideLayouts/slideLayout1391.xml"/><Relationship Id="rId660" Type="http://schemas.openxmlformats.org/officeDocument/2006/relationships/slideLayout" Target="../slideLayouts/slideLayout1542.xml"/><Relationship Id="rId106" Type="http://schemas.openxmlformats.org/officeDocument/2006/relationships/slideLayout" Target="../slideLayouts/slideLayout988.xml"/><Relationship Id="rId313" Type="http://schemas.openxmlformats.org/officeDocument/2006/relationships/slideLayout" Target="../slideLayouts/slideLayout1195.xml"/><Relationship Id="rId495" Type="http://schemas.openxmlformats.org/officeDocument/2006/relationships/slideLayout" Target="../slideLayouts/slideLayout1377.xml"/><Relationship Id="rId10" Type="http://schemas.openxmlformats.org/officeDocument/2006/relationships/slideLayout" Target="../slideLayouts/slideLayout892.xml"/><Relationship Id="rId52" Type="http://schemas.openxmlformats.org/officeDocument/2006/relationships/slideLayout" Target="../slideLayouts/slideLayout934.xml"/><Relationship Id="rId94" Type="http://schemas.openxmlformats.org/officeDocument/2006/relationships/slideLayout" Target="../slideLayouts/slideLayout976.xml"/><Relationship Id="rId148" Type="http://schemas.openxmlformats.org/officeDocument/2006/relationships/slideLayout" Target="../slideLayouts/slideLayout1030.xml"/><Relationship Id="rId355" Type="http://schemas.openxmlformats.org/officeDocument/2006/relationships/slideLayout" Target="../slideLayouts/slideLayout1237.xml"/><Relationship Id="rId397" Type="http://schemas.openxmlformats.org/officeDocument/2006/relationships/slideLayout" Target="../slideLayouts/slideLayout1279.xml"/><Relationship Id="rId520" Type="http://schemas.openxmlformats.org/officeDocument/2006/relationships/slideLayout" Target="../slideLayouts/slideLayout1402.xml"/><Relationship Id="rId562" Type="http://schemas.openxmlformats.org/officeDocument/2006/relationships/slideLayout" Target="../slideLayouts/slideLayout1444.xml"/><Relationship Id="rId618" Type="http://schemas.openxmlformats.org/officeDocument/2006/relationships/slideLayout" Target="../slideLayouts/slideLayout1500.xml"/><Relationship Id="rId215" Type="http://schemas.openxmlformats.org/officeDocument/2006/relationships/slideLayout" Target="../slideLayouts/slideLayout1097.xml"/><Relationship Id="rId257" Type="http://schemas.openxmlformats.org/officeDocument/2006/relationships/slideLayout" Target="../slideLayouts/slideLayout1139.xml"/><Relationship Id="rId422" Type="http://schemas.openxmlformats.org/officeDocument/2006/relationships/slideLayout" Target="../slideLayouts/slideLayout1304.xml"/><Relationship Id="rId464" Type="http://schemas.openxmlformats.org/officeDocument/2006/relationships/slideLayout" Target="../slideLayouts/slideLayout1346.xml"/><Relationship Id="rId299" Type="http://schemas.openxmlformats.org/officeDocument/2006/relationships/slideLayout" Target="../slideLayouts/slideLayout1181.xml"/><Relationship Id="rId63" Type="http://schemas.openxmlformats.org/officeDocument/2006/relationships/slideLayout" Target="../slideLayouts/slideLayout945.xml"/><Relationship Id="rId159" Type="http://schemas.openxmlformats.org/officeDocument/2006/relationships/slideLayout" Target="../slideLayouts/slideLayout1041.xml"/><Relationship Id="rId366" Type="http://schemas.openxmlformats.org/officeDocument/2006/relationships/slideLayout" Target="../slideLayouts/slideLayout1248.xml"/><Relationship Id="rId573" Type="http://schemas.openxmlformats.org/officeDocument/2006/relationships/slideLayout" Target="../slideLayouts/slideLayout1455.xml"/><Relationship Id="rId226" Type="http://schemas.openxmlformats.org/officeDocument/2006/relationships/slideLayout" Target="../slideLayouts/slideLayout1108.xml"/><Relationship Id="rId433" Type="http://schemas.openxmlformats.org/officeDocument/2006/relationships/slideLayout" Target="../slideLayouts/slideLayout1315.xml"/><Relationship Id="rId640" Type="http://schemas.openxmlformats.org/officeDocument/2006/relationships/slideLayout" Target="../slideLayouts/slideLayout1522.xml"/><Relationship Id="rId74" Type="http://schemas.openxmlformats.org/officeDocument/2006/relationships/slideLayout" Target="../slideLayouts/slideLayout956.xml"/><Relationship Id="rId377" Type="http://schemas.openxmlformats.org/officeDocument/2006/relationships/slideLayout" Target="../slideLayouts/slideLayout1259.xml"/><Relationship Id="rId500" Type="http://schemas.openxmlformats.org/officeDocument/2006/relationships/slideLayout" Target="../slideLayouts/slideLayout1382.xml"/><Relationship Id="rId584" Type="http://schemas.openxmlformats.org/officeDocument/2006/relationships/slideLayout" Target="../slideLayouts/slideLayout1466.xml"/><Relationship Id="rId5" Type="http://schemas.openxmlformats.org/officeDocument/2006/relationships/slideLayout" Target="../slideLayouts/slideLayout887.xml"/><Relationship Id="rId237" Type="http://schemas.openxmlformats.org/officeDocument/2006/relationships/slideLayout" Target="../slideLayouts/slideLayout1119.xml"/><Relationship Id="rId444" Type="http://schemas.openxmlformats.org/officeDocument/2006/relationships/slideLayout" Target="../slideLayouts/slideLayout1326.xml"/><Relationship Id="rId651" Type="http://schemas.openxmlformats.org/officeDocument/2006/relationships/slideLayout" Target="../slideLayouts/slideLayout1533.xml"/><Relationship Id="rId290" Type="http://schemas.openxmlformats.org/officeDocument/2006/relationships/slideLayout" Target="../slideLayouts/slideLayout1172.xml"/><Relationship Id="rId304" Type="http://schemas.openxmlformats.org/officeDocument/2006/relationships/slideLayout" Target="../slideLayouts/slideLayout1186.xml"/><Relationship Id="rId388" Type="http://schemas.openxmlformats.org/officeDocument/2006/relationships/slideLayout" Target="../slideLayouts/slideLayout1270.xml"/><Relationship Id="rId511" Type="http://schemas.openxmlformats.org/officeDocument/2006/relationships/slideLayout" Target="../slideLayouts/slideLayout1393.xml"/><Relationship Id="rId609" Type="http://schemas.openxmlformats.org/officeDocument/2006/relationships/slideLayout" Target="../slideLayouts/slideLayout1491.xml"/><Relationship Id="rId85" Type="http://schemas.openxmlformats.org/officeDocument/2006/relationships/slideLayout" Target="../slideLayouts/slideLayout967.xml"/><Relationship Id="rId150" Type="http://schemas.openxmlformats.org/officeDocument/2006/relationships/slideLayout" Target="../slideLayouts/slideLayout1032.xml"/><Relationship Id="rId595" Type="http://schemas.openxmlformats.org/officeDocument/2006/relationships/slideLayout" Target="../slideLayouts/slideLayout1477.xml"/><Relationship Id="rId248" Type="http://schemas.openxmlformats.org/officeDocument/2006/relationships/slideLayout" Target="../slideLayouts/slideLayout1130.xml"/><Relationship Id="rId455" Type="http://schemas.openxmlformats.org/officeDocument/2006/relationships/slideLayout" Target="../slideLayouts/slideLayout1337.xml"/><Relationship Id="rId662" Type="http://schemas.openxmlformats.org/officeDocument/2006/relationships/slideLayout" Target="../slideLayouts/slideLayout1544.xml"/><Relationship Id="rId12" Type="http://schemas.openxmlformats.org/officeDocument/2006/relationships/slideLayout" Target="../slideLayouts/slideLayout894.xml"/><Relationship Id="rId108" Type="http://schemas.openxmlformats.org/officeDocument/2006/relationships/slideLayout" Target="../slideLayouts/slideLayout990.xml"/><Relationship Id="rId315" Type="http://schemas.openxmlformats.org/officeDocument/2006/relationships/slideLayout" Target="../slideLayouts/slideLayout1197.xml"/><Relationship Id="rId522" Type="http://schemas.openxmlformats.org/officeDocument/2006/relationships/slideLayout" Target="../slideLayouts/slideLayout1404.xml"/><Relationship Id="rId96" Type="http://schemas.openxmlformats.org/officeDocument/2006/relationships/slideLayout" Target="../slideLayouts/slideLayout978.xml"/><Relationship Id="rId161" Type="http://schemas.openxmlformats.org/officeDocument/2006/relationships/slideLayout" Target="../slideLayouts/slideLayout1043.xml"/><Relationship Id="rId399" Type="http://schemas.openxmlformats.org/officeDocument/2006/relationships/slideLayout" Target="../slideLayouts/slideLayout1281.xml"/><Relationship Id="rId259" Type="http://schemas.openxmlformats.org/officeDocument/2006/relationships/slideLayout" Target="../slideLayouts/slideLayout1141.xml"/><Relationship Id="rId466" Type="http://schemas.openxmlformats.org/officeDocument/2006/relationships/slideLayout" Target="../slideLayouts/slideLayout1348.xml"/><Relationship Id="rId673" Type="http://schemas.openxmlformats.org/officeDocument/2006/relationships/slideLayout" Target="../slideLayouts/slideLayout1555.xml"/><Relationship Id="rId23" Type="http://schemas.openxmlformats.org/officeDocument/2006/relationships/slideLayout" Target="../slideLayouts/slideLayout905.xml"/><Relationship Id="rId119" Type="http://schemas.openxmlformats.org/officeDocument/2006/relationships/slideLayout" Target="../slideLayouts/slideLayout1001.xml"/><Relationship Id="rId326" Type="http://schemas.openxmlformats.org/officeDocument/2006/relationships/slideLayout" Target="../slideLayouts/slideLayout1208.xml"/><Relationship Id="rId533" Type="http://schemas.openxmlformats.org/officeDocument/2006/relationships/slideLayout" Target="../slideLayouts/slideLayout1415.xml"/><Relationship Id="rId172" Type="http://schemas.openxmlformats.org/officeDocument/2006/relationships/slideLayout" Target="../slideLayouts/slideLayout1054.xml"/><Relationship Id="rId477" Type="http://schemas.openxmlformats.org/officeDocument/2006/relationships/slideLayout" Target="../slideLayouts/slideLayout1359.xml"/><Relationship Id="rId600" Type="http://schemas.openxmlformats.org/officeDocument/2006/relationships/slideLayout" Target="../slideLayouts/slideLayout1482.xml"/><Relationship Id="rId684" Type="http://schemas.openxmlformats.org/officeDocument/2006/relationships/slideLayout" Target="../slideLayouts/slideLayout1566.xml"/><Relationship Id="rId337" Type="http://schemas.openxmlformats.org/officeDocument/2006/relationships/slideLayout" Target="../slideLayouts/slideLayout1219.xml"/><Relationship Id="rId34" Type="http://schemas.openxmlformats.org/officeDocument/2006/relationships/slideLayout" Target="../slideLayouts/slideLayout916.xml"/><Relationship Id="rId544" Type="http://schemas.openxmlformats.org/officeDocument/2006/relationships/slideLayout" Target="../slideLayouts/slideLayout1426.xml"/><Relationship Id="rId183" Type="http://schemas.openxmlformats.org/officeDocument/2006/relationships/slideLayout" Target="../slideLayouts/slideLayout1065.xml"/><Relationship Id="rId390" Type="http://schemas.openxmlformats.org/officeDocument/2006/relationships/slideLayout" Target="../slideLayouts/slideLayout1272.xml"/><Relationship Id="rId404" Type="http://schemas.openxmlformats.org/officeDocument/2006/relationships/slideLayout" Target="../slideLayouts/slideLayout1286.xml"/><Relationship Id="rId611" Type="http://schemas.openxmlformats.org/officeDocument/2006/relationships/slideLayout" Target="../slideLayouts/slideLayout1493.xml"/><Relationship Id="rId250" Type="http://schemas.openxmlformats.org/officeDocument/2006/relationships/slideLayout" Target="../slideLayouts/slideLayout1132.xml"/><Relationship Id="rId488" Type="http://schemas.openxmlformats.org/officeDocument/2006/relationships/slideLayout" Target="../slideLayouts/slideLayout1370.xml"/><Relationship Id="rId695" Type="http://schemas.openxmlformats.org/officeDocument/2006/relationships/image" Target="../media/image4.png"/><Relationship Id="rId45" Type="http://schemas.openxmlformats.org/officeDocument/2006/relationships/slideLayout" Target="../slideLayouts/slideLayout927.xml"/><Relationship Id="rId110" Type="http://schemas.openxmlformats.org/officeDocument/2006/relationships/slideLayout" Target="../slideLayouts/slideLayout992.xml"/><Relationship Id="rId348" Type="http://schemas.openxmlformats.org/officeDocument/2006/relationships/slideLayout" Target="../slideLayouts/slideLayout1230.xml"/><Relationship Id="rId555" Type="http://schemas.openxmlformats.org/officeDocument/2006/relationships/slideLayout" Target="../slideLayouts/slideLayout1437.xml"/><Relationship Id="rId194" Type="http://schemas.openxmlformats.org/officeDocument/2006/relationships/slideLayout" Target="../slideLayouts/slideLayout1076.xml"/><Relationship Id="rId208" Type="http://schemas.openxmlformats.org/officeDocument/2006/relationships/slideLayout" Target="../slideLayouts/slideLayout1090.xml"/><Relationship Id="rId415" Type="http://schemas.openxmlformats.org/officeDocument/2006/relationships/slideLayout" Target="../slideLayouts/slideLayout1297.xml"/><Relationship Id="rId622" Type="http://schemas.openxmlformats.org/officeDocument/2006/relationships/slideLayout" Target="../slideLayouts/slideLayout1504.xml"/><Relationship Id="rId261" Type="http://schemas.openxmlformats.org/officeDocument/2006/relationships/slideLayout" Target="../slideLayouts/slideLayout1143.xml"/><Relationship Id="rId499" Type="http://schemas.openxmlformats.org/officeDocument/2006/relationships/slideLayout" Target="../slideLayouts/slideLayout1381.xml"/><Relationship Id="rId56" Type="http://schemas.openxmlformats.org/officeDocument/2006/relationships/slideLayout" Target="../slideLayouts/slideLayout938.xml"/><Relationship Id="rId359" Type="http://schemas.openxmlformats.org/officeDocument/2006/relationships/slideLayout" Target="../slideLayouts/slideLayout1241.xml"/><Relationship Id="rId566" Type="http://schemas.openxmlformats.org/officeDocument/2006/relationships/slideLayout" Target="../slideLayouts/slideLayout1448.xml"/><Relationship Id="rId121" Type="http://schemas.openxmlformats.org/officeDocument/2006/relationships/slideLayout" Target="../slideLayouts/slideLayout1003.xml"/><Relationship Id="rId219" Type="http://schemas.openxmlformats.org/officeDocument/2006/relationships/slideLayout" Target="../slideLayouts/slideLayout1101.xml"/><Relationship Id="rId426" Type="http://schemas.openxmlformats.org/officeDocument/2006/relationships/slideLayout" Target="../slideLayouts/slideLayout1308.xml"/><Relationship Id="rId633" Type="http://schemas.openxmlformats.org/officeDocument/2006/relationships/slideLayout" Target="../slideLayouts/slideLayout1515.xml"/><Relationship Id="rId67" Type="http://schemas.openxmlformats.org/officeDocument/2006/relationships/slideLayout" Target="../slideLayouts/slideLayout949.xml"/><Relationship Id="rId272" Type="http://schemas.openxmlformats.org/officeDocument/2006/relationships/slideLayout" Target="../slideLayouts/slideLayout1154.xml"/><Relationship Id="rId577" Type="http://schemas.openxmlformats.org/officeDocument/2006/relationships/slideLayout" Target="../slideLayouts/slideLayout1459.xml"/><Relationship Id="rId132" Type="http://schemas.openxmlformats.org/officeDocument/2006/relationships/slideLayout" Target="../slideLayouts/slideLayout1014.xml"/><Relationship Id="rId437" Type="http://schemas.openxmlformats.org/officeDocument/2006/relationships/slideLayout" Target="../slideLayouts/slideLayout1319.xml"/><Relationship Id="rId644" Type="http://schemas.openxmlformats.org/officeDocument/2006/relationships/slideLayout" Target="../slideLayouts/slideLayout1526.xml"/><Relationship Id="rId283" Type="http://schemas.openxmlformats.org/officeDocument/2006/relationships/slideLayout" Target="../slideLayouts/slideLayout1165.xml"/><Relationship Id="rId490" Type="http://schemas.openxmlformats.org/officeDocument/2006/relationships/slideLayout" Target="../slideLayouts/slideLayout1372.xml"/><Relationship Id="rId504" Type="http://schemas.openxmlformats.org/officeDocument/2006/relationships/slideLayout" Target="../slideLayouts/slideLayout1386.xml"/><Relationship Id="rId78" Type="http://schemas.openxmlformats.org/officeDocument/2006/relationships/slideLayout" Target="../slideLayouts/slideLayout960.xml"/><Relationship Id="rId143" Type="http://schemas.openxmlformats.org/officeDocument/2006/relationships/slideLayout" Target="../slideLayouts/slideLayout1025.xml"/><Relationship Id="rId350" Type="http://schemas.openxmlformats.org/officeDocument/2006/relationships/slideLayout" Target="../slideLayouts/slideLayout1232.xml"/><Relationship Id="rId588" Type="http://schemas.openxmlformats.org/officeDocument/2006/relationships/slideLayout" Target="../slideLayouts/slideLayout1470.xml"/><Relationship Id="rId9" Type="http://schemas.openxmlformats.org/officeDocument/2006/relationships/slideLayout" Target="../slideLayouts/slideLayout891.xml"/><Relationship Id="rId210" Type="http://schemas.openxmlformats.org/officeDocument/2006/relationships/slideLayout" Target="../slideLayouts/slideLayout1092.xml"/><Relationship Id="rId448" Type="http://schemas.openxmlformats.org/officeDocument/2006/relationships/slideLayout" Target="../slideLayouts/slideLayout1330.xml"/><Relationship Id="rId655" Type="http://schemas.openxmlformats.org/officeDocument/2006/relationships/slideLayout" Target="../slideLayouts/slideLayout1537.xml"/><Relationship Id="rId294" Type="http://schemas.openxmlformats.org/officeDocument/2006/relationships/slideLayout" Target="../slideLayouts/slideLayout1176.xml"/><Relationship Id="rId308" Type="http://schemas.openxmlformats.org/officeDocument/2006/relationships/slideLayout" Target="../slideLayouts/slideLayout1190.xml"/><Relationship Id="rId515" Type="http://schemas.openxmlformats.org/officeDocument/2006/relationships/slideLayout" Target="../slideLayouts/slideLayout1397.xml"/><Relationship Id="rId89" Type="http://schemas.openxmlformats.org/officeDocument/2006/relationships/slideLayout" Target="../slideLayouts/slideLayout971.xml"/><Relationship Id="rId154" Type="http://schemas.openxmlformats.org/officeDocument/2006/relationships/slideLayout" Target="../slideLayouts/slideLayout1036.xml"/><Relationship Id="rId361" Type="http://schemas.openxmlformats.org/officeDocument/2006/relationships/slideLayout" Target="../slideLayouts/slideLayout1243.xml"/><Relationship Id="rId599" Type="http://schemas.openxmlformats.org/officeDocument/2006/relationships/slideLayout" Target="../slideLayouts/slideLayout1481.xml"/><Relationship Id="rId459" Type="http://schemas.openxmlformats.org/officeDocument/2006/relationships/slideLayout" Target="../slideLayouts/slideLayout1341.xml"/><Relationship Id="rId666" Type="http://schemas.openxmlformats.org/officeDocument/2006/relationships/slideLayout" Target="../slideLayouts/slideLayout1548.xml"/><Relationship Id="rId16" Type="http://schemas.openxmlformats.org/officeDocument/2006/relationships/slideLayout" Target="../slideLayouts/slideLayout898.xml"/><Relationship Id="rId221" Type="http://schemas.openxmlformats.org/officeDocument/2006/relationships/slideLayout" Target="../slideLayouts/slideLayout1103.xml"/><Relationship Id="rId319" Type="http://schemas.openxmlformats.org/officeDocument/2006/relationships/slideLayout" Target="../slideLayouts/slideLayout1201.xml"/><Relationship Id="rId526" Type="http://schemas.openxmlformats.org/officeDocument/2006/relationships/slideLayout" Target="../slideLayouts/slideLayout1408.xml"/><Relationship Id="rId165" Type="http://schemas.openxmlformats.org/officeDocument/2006/relationships/slideLayout" Target="../slideLayouts/slideLayout1047.xml"/><Relationship Id="rId372" Type="http://schemas.openxmlformats.org/officeDocument/2006/relationships/slideLayout" Target="../slideLayouts/slideLayout1254.xml"/><Relationship Id="rId677" Type="http://schemas.openxmlformats.org/officeDocument/2006/relationships/slideLayout" Target="../slideLayouts/slideLayout1559.xml"/><Relationship Id="rId232" Type="http://schemas.openxmlformats.org/officeDocument/2006/relationships/slideLayout" Target="../slideLayouts/slideLayout1114.xml"/><Relationship Id="rId27" Type="http://schemas.openxmlformats.org/officeDocument/2006/relationships/slideLayout" Target="../slideLayouts/slideLayout909.xml"/><Relationship Id="rId537" Type="http://schemas.openxmlformats.org/officeDocument/2006/relationships/slideLayout" Target="../slideLayouts/slideLayout1419.xml"/><Relationship Id="rId80" Type="http://schemas.openxmlformats.org/officeDocument/2006/relationships/slideLayout" Target="../slideLayouts/slideLayout962.xml"/><Relationship Id="rId176" Type="http://schemas.openxmlformats.org/officeDocument/2006/relationships/slideLayout" Target="../slideLayouts/slideLayout1058.xml"/><Relationship Id="rId383" Type="http://schemas.openxmlformats.org/officeDocument/2006/relationships/slideLayout" Target="../slideLayouts/slideLayout1265.xml"/><Relationship Id="rId590" Type="http://schemas.openxmlformats.org/officeDocument/2006/relationships/slideLayout" Target="../slideLayouts/slideLayout1472.xml"/><Relationship Id="rId604" Type="http://schemas.openxmlformats.org/officeDocument/2006/relationships/slideLayout" Target="../slideLayouts/slideLayout1486.xml"/><Relationship Id="rId243" Type="http://schemas.openxmlformats.org/officeDocument/2006/relationships/slideLayout" Target="../slideLayouts/slideLayout1125.xml"/><Relationship Id="rId450" Type="http://schemas.openxmlformats.org/officeDocument/2006/relationships/slideLayout" Target="../slideLayouts/slideLayout1332.xml"/><Relationship Id="rId688" Type="http://schemas.openxmlformats.org/officeDocument/2006/relationships/slideLayout" Target="../slideLayouts/slideLayout1570.xml"/><Relationship Id="rId38" Type="http://schemas.openxmlformats.org/officeDocument/2006/relationships/slideLayout" Target="../slideLayouts/slideLayout920.xml"/><Relationship Id="rId103" Type="http://schemas.openxmlformats.org/officeDocument/2006/relationships/slideLayout" Target="../slideLayouts/slideLayout985.xml"/><Relationship Id="rId310" Type="http://schemas.openxmlformats.org/officeDocument/2006/relationships/slideLayout" Target="../slideLayouts/slideLayout1192.xml"/><Relationship Id="rId548" Type="http://schemas.openxmlformats.org/officeDocument/2006/relationships/slideLayout" Target="../slideLayouts/slideLayout1430.xml"/><Relationship Id="rId91" Type="http://schemas.openxmlformats.org/officeDocument/2006/relationships/slideLayout" Target="../slideLayouts/slideLayout973.xml"/><Relationship Id="rId187" Type="http://schemas.openxmlformats.org/officeDocument/2006/relationships/slideLayout" Target="../slideLayouts/slideLayout1069.xml"/><Relationship Id="rId394" Type="http://schemas.openxmlformats.org/officeDocument/2006/relationships/slideLayout" Target="../slideLayouts/slideLayout1276.xml"/><Relationship Id="rId408" Type="http://schemas.openxmlformats.org/officeDocument/2006/relationships/slideLayout" Target="../slideLayouts/slideLayout1290.xml"/><Relationship Id="rId615" Type="http://schemas.openxmlformats.org/officeDocument/2006/relationships/slideLayout" Target="../slideLayouts/slideLayout1497.xml"/><Relationship Id="rId254" Type="http://schemas.openxmlformats.org/officeDocument/2006/relationships/slideLayout" Target="../slideLayouts/slideLayout1136.xml"/><Relationship Id="rId49" Type="http://schemas.openxmlformats.org/officeDocument/2006/relationships/slideLayout" Target="../slideLayouts/slideLayout931.xml"/><Relationship Id="rId114" Type="http://schemas.openxmlformats.org/officeDocument/2006/relationships/slideLayout" Target="../slideLayouts/slideLayout996.xml"/><Relationship Id="rId461" Type="http://schemas.openxmlformats.org/officeDocument/2006/relationships/slideLayout" Target="../slideLayouts/slideLayout1343.xml"/><Relationship Id="rId559" Type="http://schemas.openxmlformats.org/officeDocument/2006/relationships/slideLayout" Target="../slideLayouts/slideLayout1441.xml"/></Relationships>
</file>

<file path=ppt/slideMasters/_rels/slideMaster92.xml.rels><?xml version="1.0" encoding="UTF-8" standalone="yes"?>
<Relationships xmlns="http://schemas.openxmlformats.org/package/2006/relationships"><Relationship Id="rId8" Type="http://schemas.openxmlformats.org/officeDocument/2006/relationships/slideLayout" Target="../slideLayouts/slideLayout1580.xml"/><Relationship Id="rId3" Type="http://schemas.openxmlformats.org/officeDocument/2006/relationships/slideLayout" Target="../slideLayouts/slideLayout1575.xml"/><Relationship Id="rId7" Type="http://schemas.openxmlformats.org/officeDocument/2006/relationships/slideLayout" Target="../slideLayouts/slideLayout1579.xml"/><Relationship Id="rId12" Type="http://schemas.openxmlformats.org/officeDocument/2006/relationships/theme" Target="../theme/theme92.xml"/><Relationship Id="rId2" Type="http://schemas.openxmlformats.org/officeDocument/2006/relationships/slideLayout" Target="../slideLayouts/slideLayout1574.xml"/><Relationship Id="rId1" Type="http://schemas.openxmlformats.org/officeDocument/2006/relationships/slideLayout" Target="../slideLayouts/slideLayout1573.xml"/><Relationship Id="rId6" Type="http://schemas.openxmlformats.org/officeDocument/2006/relationships/slideLayout" Target="../slideLayouts/slideLayout1578.xml"/><Relationship Id="rId11" Type="http://schemas.openxmlformats.org/officeDocument/2006/relationships/slideLayout" Target="../slideLayouts/slideLayout1583.xml"/><Relationship Id="rId5" Type="http://schemas.openxmlformats.org/officeDocument/2006/relationships/slideLayout" Target="../slideLayouts/slideLayout1577.xml"/><Relationship Id="rId10" Type="http://schemas.openxmlformats.org/officeDocument/2006/relationships/slideLayout" Target="../slideLayouts/slideLayout1582.xml"/><Relationship Id="rId4" Type="http://schemas.openxmlformats.org/officeDocument/2006/relationships/slideLayout" Target="../slideLayouts/slideLayout1576.xml"/><Relationship Id="rId9" Type="http://schemas.openxmlformats.org/officeDocument/2006/relationships/slideLayout" Target="../slideLayouts/slideLayout1581.xml"/></Relationships>
</file>

<file path=ppt/slideMasters/_rels/slideMaster93.xml.rels><?xml version="1.0" encoding="UTF-8" standalone="yes"?>
<Relationships xmlns="http://schemas.openxmlformats.org/package/2006/relationships"><Relationship Id="rId8" Type="http://schemas.openxmlformats.org/officeDocument/2006/relationships/slideLayout" Target="../slideLayouts/slideLayout1591.xml"/><Relationship Id="rId3" Type="http://schemas.openxmlformats.org/officeDocument/2006/relationships/slideLayout" Target="../slideLayouts/slideLayout1586.xml"/><Relationship Id="rId7" Type="http://schemas.openxmlformats.org/officeDocument/2006/relationships/slideLayout" Target="../slideLayouts/slideLayout1590.xml"/><Relationship Id="rId12" Type="http://schemas.openxmlformats.org/officeDocument/2006/relationships/theme" Target="../theme/theme93.xml"/><Relationship Id="rId2" Type="http://schemas.openxmlformats.org/officeDocument/2006/relationships/slideLayout" Target="../slideLayouts/slideLayout1585.xml"/><Relationship Id="rId1" Type="http://schemas.openxmlformats.org/officeDocument/2006/relationships/slideLayout" Target="../slideLayouts/slideLayout1584.xml"/><Relationship Id="rId6" Type="http://schemas.openxmlformats.org/officeDocument/2006/relationships/slideLayout" Target="../slideLayouts/slideLayout1589.xml"/><Relationship Id="rId11" Type="http://schemas.openxmlformats.org/officeDocument/2006/relationships/slideLayout" Target="../slideLayouts/slideLayout1594.xml"/><Relationship Id="rId5" Type="http://schemas.openxmlformats.org/officeDocument/2006/relationships/slideLayout" Target="../slideLayouts/slideLayout1588.xml"/><Relationship Id="rId10" Type="http://schemas.openxmlformats.org/officeDocument/2006/relationships/slideLayout" Target="../slideLayouts/slideLayout1593.xml"/><Relationship Id="rId4" Type="http://schemas.openxmlformats.org/officeDocument/2006/relationships/slideLayout" Target="../slideLayouts/slideLayout1587.xml"/><Relationship Id="rId9" Type="http://schemas.openxmlformats.org/officeDocument/2006/relationships/slideLayout" Target="../slideLayouts/slideLayout1592.xml"/></Relationships>
</file>

<file path=ppt/slideMasters/_rels/slideMaster94.xml.rels><?xml version="1.0" encoding="UTF-8" standalone="yes"?>
<Relationships xmlns="http://schemas.openxmlformats.org/package/2006/relationships"><Relationship Id="rId8" Type="http://schemas.openxmlformats.org/officeDocument/2006/relationships/slideLayout" Target="../slideLayouts/slideLayout1602.xml"/><Relationship Id="rId3" Type="http://schemas.openxmlformats.org/officeDocument/2006/relationships/slideLayout" Target="../slideLayouts/slideLayout1597.xml"/><Relationship Id="rId7" Type="http://schemas.openxmlformats.org/officeDocument/2006/relationships/slideLayout" Target="../slideLayouts/slideLayout1601.xml"/><Relationship Id="rId12" Type="http://schemas.openxmlformats.org/officeDocument/2006/relationships/theme" Target="../theme/theme94.xml"/><Relationship Id="rId2" Type="http://schemas.openxmlformats.org/officeDocument/2006/relationships/slideLayout" Target="../slideLayouts/slideLayout1596.xml"/><Relationship Id="rId1" Type="http://schemas.openxmlformats.org/officeDocument/2006/relationships/slideLayout" Target="../slideLayouts/slideLayout1595.xml"/><Relationship Id="rId6" Type="http://schemas.openxmlformats.org/officeDocument/2006/relationships/slideLayout" Target="../slideLayouts/slideLayout1600.xml"/><Relationship Id="rId11" Type="http://schemas.openxmlformats.org/officeDocument/2006/relationships/slideLayout" Target="../slideLayouts/slideLayout1605.xml"/><Relationship Id="rId5" Type="http://schemas.openxmlformats.org/officeDocument/2006/relationships/slideLayout" Target="../slideLayouts/slideLayout1599.xml"/><Relationship Id="rId10" Type="http://schemas.openxmlformats.org/officeDocument/2006/relationships/slideLayout" Target="../slideLayouts/slideLayout1604.xml"/><Relationship Id="rId4" Type="http://schemas.openxmlformats.org/officeDocument/2006/relationships/slideLayout" Target="../slideLayouts/slideLayout1598.xml"/><Relationship Id="rId9" Type="http://schemas.openxmlformats.org/officeDocument/2006/relationships/slideLayout" Target="../slideLayouts/slideLayout1603.xml"/></Relationships>
</file>

<file path=ppt/slideMasters/_rels/slideMaster95.xml.rels><?xml version="1.0" encoding="UTF-8" standalone="yes"?>
<Relationships xmlns="http://schemas.openxmlformats.org/package/2006/relationships"><Relationship Id="rId8" Type="http://schemas.openxmlformats.org/officeDocument/2006/relationships/slideLayout" Target="../slideLayouts/slideLayout1613.xml"/><Relationship Id="rId3" Type="http://schemas.openxmlformats.org/officeDocument/2006/relationships/slideLayout" Target="../slideLayouts/slideLayout1608.xml"/><Relationship Id="rId7" Type="http://schemas.openxmlformats.org/officeDocument/2006/relationships/slideLayout" Target="../slideLayouts/slideLayout1612.xml"/><Relationship Id="rId12" Type="http://schemas.openxmlformats.org/officeDocument/2006/relationships/theme" Target="../theme/theme95.xml"/><Relationship Id="rId2" Type="http://schemas.openxmlformats.org/officeDocument/2006/relationships/slideLayout" Target="../slideLayouts/slideLayout1607.xml"/><Relationship Id="rId1" Type="http://schemas.openxmlformats.org/officeDocument/2006/relationships/slideLayout" Target="../slideLayouts/slideLayout1606.xml"/><Relationship Id="rId6" Type="http://schemas.openxmlformats.org/officeDocument/2006/relationships/slideLayout" Target="../slideLayouts/slideLayout1611.xml"/><Relationship Id="rId11" Type="http://schemas.openxmlformats.org/officeDocument/2006/relationships/slideLayout" Target="../slideLayouts/slideLayout1616.xml"/><Relationship Id="rId5" Type="http://schemas.openxmlformats.org/officeDocument/2006/relationships/slideLayout" Target="../slideLayouts/slideLayout1610.xml"/><Relationship Id="rId10" Type="http://schemas.openxmlformats.org/officeDocument/2006/relationships/slideLayout" Target="../slideLayouts/slideLayout1615.xml"/><Relationship Id="rId4" Type="http://schemas.openxmlformats.org/officeDocument/2006/relationships/slideLayout" Target="../slideLayouts/slideLayout1609.xml"/><Relationship Id="rId9" Type="http://schemas.openxmlformats.org/officeDocument/2006/relationships/slideLayout" Target="../slideLayouts/slideLayout1614.xml"/></Relationships>
</file>

<file path=ppt/slideMasters/_rels/slideMaster96.xml.rels><?xml version="1.0" encoding="UTF-8" standalone="yes"?>
<Relationships xmlns="http://schemas.openxmlformats.org/package/2006/relationships"><Relationship Id="rId8" Type="http://schemas.openxmlformats.org/officeDocument/2006/relationships/slideLayout" Target="../slideLayouts/slideLayout1624.xml"/><Relationship Id="rId3" Type="http://schemas.openxmlformats.org/officeDocument/2006/relationships/slideLayout" Target="../slideLayouts/slideLayout1619.xml"/><Relationship Id="rId7" Type="http://schemas.openxmlformats.org/officeDocument/2006/relationships/slideLayout" Target="../slideLayouts/slideLayout1623.xml"/><Relationship Id="rId12" Type="http://schemas.openxmlformats.org/officeDocument/2006/relationships/theme" Target="../theme/theme96.xml"/><Relationship Id="rId2" Type="http://schemas.openxmlformats.org/officeDocument/2006/relationships/slideLayout" Target="../slideLayouts/slideLayout1618.xml"/><Relationship Id="rId1" Type="http://schemas.openxmlformats.org/officeDocument/2006/relationships/slideLayout" Target="../slideLayouts/slideLayout1617.xml"/><Relationship Id="rId6" Type="http://schemas.openxmlformats.org/officeDocument/2006/relationships/slideLayout" Target="../slideLayouts/slideLayout1622.xml"/><Relationship Id="rId11" Type="http://schemas.openxmlformats.org/officeDocument/2006/relationships/slideLayout" Target="../slideLayouts/slideLayout1627.xml"/><Relationship Id="rId5" Type="http://schemas.openxmlformats.org/officeDocument/2006/relationships/slideLayout" Target="../slideLayouts/slideLayout1621.xml"/><Relationship Id="rId10" Type="http://schemas.openxmlformats.org/officeDocument/2006/relationships/slideLayout" Target="../slideLayouts/slideLayout1626.xml"/><Relationship Id="rId4" Type="http://schemas.openxmlformats.org/officeDocument/2006/relationships/slideLayout" Target="../slideLayouts/slideLayout1620.xml"/><Relationship Id="rId9" Type="http://schemas.openxmlformats.org/officeDocument/2006/relationships/slideLayout" Target="../slideLayouts/slideLayout1625.xml"/></Relationships>
</file>

<file path=ppt/slideMasters/_rels/slideMaster97.xml.rels><?xml version="1.0" encoding="UTF-8" standalone="yes"?>
<Relationships xmlns="http://schemas.openxmlformats.org/package/2006/relationships"><Relationship Id="rId3" Type="http://schemas.openxmlformats.org/officeDocument/2006/relationships/image" Target="../media/image1.jpeg"/><Relationship Id="rId7" Type="http://schemas.openxmlformats.org/officeDocument/2006/relationships/image" Target="../media/image5.png"/><Relationship Id="rId2" Type="http://schemas.openxmlformats.org/officeDocument/2006/relationships/theme" Target="../theme/theme97.xml"/><Relationship Id="rId1" Type="http://schemas.openxmlformats.org/officeDocument/2006/relationships/slideLayout" Target="../slideLayouts/slideLayout1628.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png"/></Relationships>
</file>

<file path=ppt/slideMasters/_rels/slideMaster98.xml.rels><?xml version="1.0" encoding="UTF-8" standalone="yes"?>
<Relationships xmlns="http://schemas.openxmlformats.org/package/2006/relationships"><Relationship Id="rId8" Type="http://schemas.openxmlformats.org/officeDocument/2006/relationships/slideLayout" Target="../slideLayouts/slideLayout1636.xml"/><Relationship Id="rId3" Type="http://schemas.openxmlformats.org/officeDocument/2006/relationships/slideLayout" Target="../slideLayouts/slideLayout1631.xml"/><Relationship Id="rId7" Type="http://schemas.openxmlformats.org/officeDocument/2006/relationships/slideLayout" Target="../slideLayouts/slideLayout1635.xml"/><Relationship Id="rId12" Type="http://schemas.openxmlformats.org/officeDocument/2006/relationships/theme" Target="../theme/theme98.xml"/><Relationship Id="rId2" Type="http://schemas.openxmlformats.org/officeDocument/2006/relationships/slideLayout" Target="../slideLayouts/slideLayout1630.xml"/><Relationship Id="rId1" Type="http://schemas.openxmlformats.org/officeDocument/2006/relationships/slideLayout" Target="../slideLayouts/slideLayout1629.xml"/><Relationship Id="rId6" Type="http://schemas.openxmlformats.org/officeDocument/2006/relationships/slideLayout" Target="../slideLayouts/slideLayout1634.xml"/><Relationship Id="rId11" Type="http://schemas.openxmlformats.org/officeDocument/2006/relationships/slideLayout" Target="../slideLayouts/slideLayout1639.xml"/><Relationship Id="rId5" Type="http://schemas.openxmlformats.org/officeDocument/2006/relationships/slideLayout" Target="../slideLayouts/slideLayout1633.xml"/><Relationship Id="rId10" Type="http://schemas.openxmlformats.org/officeDocument/2006/relationships/slideLayout" Target="../slideLayouts/slideLayout1638.xml"/><Relationship Id="rId4" Type="http://schemas.openxmlformats.org/officeDocument/2006/relationships/slideLayout" Target="../slideLayouts/slideLayout1632.xml"/><Relationship Id="rId9" Type="http://schemas.openxmlformats.org/officeDocument/2006/relationships/slideLayout" Target="../slideLayouts/slideLayout1637.xml"/></Relationships>
</file>

<file path=ppt/slideMasters/_rels/slideMaster99.xml.rels><?xml version="1.0" encoding="UTF-8" standalone="yes"?>
<Relationships xmlns="http://schemas.openxmlformats.org/package/2006/relationships"><Relationship Id="rId8" Type="http://schemas.openxmlformats.org/officeDocument/2006/relationships/slideLayout" Target="../slideLayouts/slideLayout1647.xml"/><Relationship Id="rId13" Type="http://schemas.openxmlformats.org/officeDocument/2006/relationships/image" Target="../media/image51.png"/><Relationship Id="rId3" Type="http://schemas.openxmlformats.org/officeDocument/2006/relationships/slideLayout" Target="../slideLayouts/slideLayout1642.xml"/><Relationship Id="rId7" Type="http://schemas.openxmlformats.org/officeDocument/2006/relationships/slideLayout" Target="../slideLayouts/slideLayout1646.xml"/><Relationship Id="rId12" Type="http://schemas.openxmlformats.org/officeDocument/2006/relationships/theme" Target="../theme/theme99.xml"/><Relationship Id="rId2" Type="http://schemas.openxmlformats.org/officeDocument/2006/relationships/slideLayout" Target="../slideLayouts/slideLayout1641.xml"/><Relationship Id="rId1" Type="http://schemas.openxmlformats.org/officeDocument/2006/relationships/slideLayout" Target="../slideLayouts/slideLayout1640.xml"/><Relationship Id="rId6" Type="http://schemas.openxmlformats.org/officeDocument/2006/relationships/slideLayout" Target="../slideLayouts/slideLayout1645.xml"/><Relationship Id="rId11" Type="http://schemas.openxmlformats.org/officeDocument/2006/relationships/slideLayout" Target="../slideLayouts/slideLayout1650.xml"/><Relationship Id="rId5" Type="http://schemas.openxmlformats.org/officeDocument/2006/relationships/slideLayout" Target="../slideLayouts/slideLayout1644.xml"/><Relationship Id="rId10" Type="http://schemas.openxmlformats.org/officeDocument/2006/relationships/slideLayout" Target="../slideLayouts/slideLayout1649.xml"/><Relationship Id="rId4" Type="http://schemas.openxmlformats.org/officeDocument/2006/relationships/slideLayout" Target="../slideLayouts/slideLayout1643.xml"/><Relationship Id="rId9" Type="http://schemas.openxmlformats.org/officeDocument/2006/relationships/slideLayout" Target="../slideLayouts/slideLayout164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b" anchorCtr="0" compatLnSpc="1">
            <a:prstTxWarp prst="textNoShape">
              <a:avLst/>
            </a:prstTxWarp>
          </a:bodyPr>
          <a:lstStyle/>
          <a:p>
            <a:pPr lvl="0"/>
            <a:r>
              <a:rPr lang="en-US" dirty="0"/>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l">
              <a:defRPr sz="1400" b="1" i="0">
                <a:solidFill>
                  <a:schemeClr val="tx2"/>
                </a:solidFill>
                <a:latin typeface="Arial" panose="020B0604020202020204" pitchFamily="34" charset="0"/>
                <a:ea typeface="+mn-ea"/>
                <a:cs typeface="+mn-cs"/>
              </a:defRPr>
            </a:lvl1pPr>
          </a:lstStyle>
          <a:p>
            <a:pPr>
              <a:defRPr/>
            </a:pPr>
            <a:endParaRPr lang="en-US" dirty="0"/>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defRPr sz="1400" b="1" i="0">
                <a:solidFill>
                  <a:schemeClr val="tx2"/>
                </a:solidFill>
                <a:latin typeface="Arial" panose="020B0604020202020204" pitchFamily="34" charset="0"/>
                <a:ea typeface="+mn-ea"/>
                <a:cs typeface="+mn-cs"/>
              </a:defRPr>
            </a:lvl1pPr>
          </a:lstStyle>
          <a:p>
            <a:pPr>
              <a:defRPr/>
            </a:pPr>
            <a:endParaRPr lang="en-US" dirty="0"/>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r">
              <a:defRPr sz="1400" b="1" i="0">
                <a:solidFill>
                  <a:schemeClr val="tx2"/>
                </a:solidFill>
                <a:latin typeface="Arial" panose="020B0604020202020204" pitchFamily="34" charset="0"/>
              </a:defRPr>
            </a:lvl1pPr>
          </a:lstStyle>
          <a:p>
            <a:fld id="{AAC681F6-BBD6-CD45-A878-559124AAC9C8}" type="slidenum">
              <a:rPr lang="en-US" smtClean="0"/>
              <a:pPr/>
              <a:t>‹#›</a:t>
            </a:fld>
            <a:endParaRPr lang="en-US" dirty="0"/>
          </a:p>
        </p:txBody>
      </p:sp>
      <p:pic>
        <p:nvPicPr>
          <p:cNvPr id="1031" name="Picture 7" descr="EXPHORS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1062039" y="1766888"/>
            <a:ext cx="7769225" cy="4113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cSld>
  <p:clrMap bg1="lt1" tx1="dk1" bg2="lt2" tx2="dk2" accent1="accent1" accent2="accent2" accent3="accent3" accent4="accent4" accent5="accent5" accent6="accent6" hlink="hlink" folHlink="folHlink"/>
  <p:sldLayoutIdLst>
    <p:sldLayoutId id="2147485012" r:id="rId1"/>
    <p:sldLayoutId id="2147484944" r:id="rId2"/>
    <p:sldLayoutId id="2147484945" r:id="rId3"/>
    <p:sldLayoutId id="2147484946" r:id="rId4"/>
    <p:sldLayoutId id="2147484947" r:id="rId5"/>
    <p:sldLayoutId id="2147484948" r:id="rId6"/>
    <p:sldLayoutId id="2147484949" r:id="rId7"/>
    <p:sldLayoutId id="2147484950" r:id="rId8"/>
    <p:sldLayoutId id="2147484951" r:id="rId9"/>
    <p:sldLayoutId id="2147484952" r:id="rId10"/>
    <p:sldLayoutId id="2147484953" r:id="rId11"/>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5pPr>
      <a:lvl6pPr marL="457082" algn="l" rtl="0" fontAlgn="base">
        <a:spcBef>
          <a:spcPct val="0"/>
        </a:spcBef>
        <a:spcAft>
          <a:spcPct val="0"/>
        </a:spcAft>
        <a:defRPr sz="4400">
          <a:solidFill>
            <a:schemeClr val="tx2"/>
          </a:solidFill>
          <a:latin typeface="Times New Roman" pitchFamily="-111" charset="0"/>
        </a:defRPr>
      </a:lvl6pPr>
      <a:lvl7pPr marL="914165" algn="l" rtl="0" fontAlgn="base">
        <a:spcBef>
          <a:spcPct val="0"/>
        </a:spcBef>
        <a:spcAft>
          <a:spcPct val="0"/>
        </a:spcAft>
        <a:defRPr sz="4400">
          <a:solidFill>
            <a:schemeClr val="tx2"/>
          </a:solidFill>
          <a:latin typeface="Times New Roman" pitchFamily="-111" charset="0"/>
        </a:defRPr>
      </a:lvl7pPr>
      <a:lvl8pPr marL="1371250" algn="l" rtl="0" fontAlgn="base">
        <a:spcBef>
          <a:spcPct val="0"/>
        </a:spcBef>
        <a:spcAft>
          <a:spcPct val="0"/>
        </a:spcAft>
        <a:defRPr sz="4400">
          <a:solidFill>
            <a:schemeClr val="tx2"/>
          </a:solidFill>
          <a:latin typeface="Times New Roman" pitchFamily="-111" charset="0"/>
        </a:defRPr>
      </a:lvl8pPr>
      <a:lvl9pPr marL="1828332" algn="l" rtl="0" fontAlgn="base">
        <a:spcBef>
          <a:spcPct val="0"/>
        </a:spcBef>
        <a:spcAft>
          <a:spcPct val="0"/>
        </a:spcAft>
        <a:defRPr sz="4400">
          <a:solidFill>
            <a:schemeClr val="tx2"/>
          </a:solidFill>
          <a:latin typeface="Times New Roman" pitchFamily="-111" charset="0"/>
        </a:defRPr>
      </a:lvl9pPr>
    </p:titleStyle>
    <p:bodyStyle>
      <a:lvl1pPr marL="342813" indent="-342813" algn="l" rtl="0" eaLnBrk="0" fontAlgn="base" hangingPunct="0">
        <a:spcBef>
          <a:spcPct val="20000"/>
        </a:spcBef>
        <a:spcAft>
          <a:spcPct val="0"/>
        </a:spcAft>
        <a:buBlip>
          <a:blip r:embed="rId16"/>
        </a:buBlip>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760" indent="-285677" algn="l" rtl="0" eaLnBrk="0" fontAlgn="base" hangingPunct="0">
        <a:spcBef>
          <a:spcPct val="20000"/>
        </a:spcBef>
        <a:spcAft>
          <a:spcPct val="0"/>
        </a:spcAft>
        <a:buClr>
          <a:schemeClr val="accent2"/>
        </a:buClr>
        <a:buFont typeface="Wingdings" charset="0"/>
        <a:buBlip>
          <a:blip r:embed="rId17"/>
        </a:buBlip>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2706" indent="-228541"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599790" indent="-228541" algn="l" rtl="0" eaLnBrk="0" fontAlgn="base" hangingPunct="0">
        <a:spcBef>
          <a:spcPct val="20000"/>
        </a:spcBef>
        <a:spcAft>
          <a:spcPct val="0"/>
        </a:spcAft>
        <a:buClr>
          <a:schemeClr val="tx2"/>
        </a:buClr>
        <a:buFont typeface="Wingdings" charset="0"/>
        <a:buChar char="s"/>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6875" indent="-228541" algn="l" rtl="0" eaLnBrk="0" fontAlgn="base" hangingPunct="0">
        <a:spcBef>
          <a:spcPct val="20000"/>
        </a:spcBef>
        <a:spcAft>
          <a:spcPct val="0"/>
        </a:spcAft>
        <a:buClr>
          <a:schemeClr val="tx2"/>
        </a:buClr>
        <a:buFont typeface="Wingdings" charset="0"/>
        <a:buChar char="s"/>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3959" indent="-228541"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6pPr>
      <a:lvl7pPr marL="2971040" indent="-228541"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7pPr>
      <a:lvl8pPr marL="3428124" indent="-228541"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8pPr>
      <a:lvl9pPr marL="3885205" indent="-228541"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614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lvl1pPr eaLnBrk="1" hangingPunct="1">
              <a:defRPr sz="1400">
                <a:latin typeface="Times New Roman" charset="0"/>
              </a:defRPr>
            </a:lvl1pPr>
          </a:lstStyle>
          <a:p>
            <a:pPr algn="l"/>
            <a:endParaRPr lang="en-US" b="0">
              <a:solidFill>
                <a:srgbClr val="000000"/>
              </a:solidFill>
            </a:endParaRPr>
          </a:p>
        </p:txBody>
      </p:sp>
      <p:sp>
        <p:nvSpPr>
          <p:cNvPr id="6150" name="Rectangle 6"/>
          <p:cNvSpPr>
            <a:spLocks noGrp="1" noChangeArrowheads="1"/>
          </p:cNvSpPr>
          <p:nvPr>
            <p:ph type="sldNum" sz="quarter" idx="4"/>
          </p:nvPr>
        </p:nvSpPr>
        <p:spPr bwMode="auto">
          <a:xfrm>
            <a:off x="2895600" y="6248400"/>
            <a:ext cx="5562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lvl1pPr algn="r" eaLnBrk="1" hangingPunct="1">
              <a:defRPr sz="1800">
                <a:solidFill>
                  <a:schemeClr val="bg1"/>
                </a:solidFill>
                <a:latin typeface="Times New Roman" charset="0"/>
              </a:defRPr>
            </a:lvl1pPr>
          </a:lstStyle>
          <a:p>
            <a:r>
              <a:rPr lang="en-US" b="0">
                <a:solidFill>
                  <a:srgbClr val="FFFFFF"/>
                </a:solidFill>
              </a:rPr>
              <a:t>Source</a:t>
            </a:r>
            <a:endParaRPr lang="en-US" sz="1400" b="0">
              <a:solidFill>
                <a:srgbClr val="FFFFFF"/>
              </a:solidFill>
            </a:endParaRPr>
          </a:p>
        </p:txBody>
      </p:sp>
    </p:spTree>
    <p:extLst>
      <p:ext uri="{BB962C8B-B14F-4D97-AF65-F5344CB8AC3E}">
        <p14:creationId xmlns:p14="http://schemas.microsoft.com/office/powerpoint/2010/main" val="1791535537"/>
      </p:ext>
    </p:extLst>
  </p:cSld>
  <p:clrMap bg1="lt1" tx1="dk1" bg2="lt2" tx2="dk2" accent1="accent1" accent2="accent2" accent3="accent3" accent4="accent4" accent5="accent5" accent6="accent6" hlink="hlink" folHlink="folHlink"/>
  <p:sldLayoutIdLst>
    <p:sldLayoutId id="2147485674" r:id="rId1"/>
    <p:sldLayoutId id="2147485675" r:id="rId2"/>
    <p:sldLayoutId id="2147485676" r:id="rId3"/>
    <p:sldLayoutId id="2147485677" r:id="rId4"/>
    <p:sldLayoutId id="2147485678" r:id="rId5"/>
    <p:sldLayoutId id="2147485679" r:id="rId6"/>
    <p:sldLayoutId id="2147485680" r:id="rId7"/>
    <p:sldLayoutId id="2147485681" r:id="rId8"/>
    <p:sldLayoutId id="2147485682" r:id="rId9"/>
    <p:sldLayoutId id="2147485683" r:id="rId10"/>
    <p:sldLayoutId id="2147485684" r:id="rId11"/>
  </p:sldLayoutIdLst>
  <p:txStyles>
    <p:titleStyle>
      <a:lvl1pPr algn="ctr" rtl="0" fontAlgn="base">
        <a:spcBef>
          <a:spcPct val="0"/>
        </a:spcBef>
        <a:spcAft>
          <a:spcPct val="0"/>
        </a:spcAft>
        <a:defRPr sz="4000" b="1" i="0">
          <a:solidFill>
            <a:schemeClr val="bg1"/>
          </a:solidFill>
          <a:latin typeface="Arial" panose="020B0604020202020204" pitchFamily="34" charset="0"/>
          <a:ea typeface="+mj-ea"/>
          <a:cs typeface="Arial" panose="020B0604020202020204" pitchFamily="34" charset="0"/>
        </a:defRPr>
      </a:lvl1pPr>
      <a:lvl2pPr algn="ctr" rtl="0" fontAlgn="base">
        <a:spcBef>
          <a:spcPct val="0"/>
        </a:spcBef>
        <a:spcAft>
          <a:spcPct val="0"/>
        </a:spcAft>
        <a:defRPr sz="4000" b="1">
          <a:solidFill>
            <a:schemeClr val="bg1"/>
          </a:solidFill>
          <a:latin typeface="Arial" charset="0"/>
          <a:ea typeface="ＭＳ Ｐゴシック" charset="0"/>
        </a:defRPr>
      </a:lvl2pPr>
      <a:lvl3pPr algn="ctr" rtl="0" fontAlgn="base">
        <a:spcBef>
          <a:spcPct val="0"/>
        </a:spcBef>
        <a:spcAft>
          <a:spcPct val="0"/>
        </a:spcAft>
        <a:defRPr sz="4000" b="1">
          <a:solidFill>
            <a:schemeClr val="bg1"/>
          </a:solidFill>
          <a:latin typeface="Arial" charset="0"/>
          <a:ea typeface="ＭＳ Ｐゴシック" charset="0"/>
        </a:defRPr>
      </a:lvl3pPr>
      <a:lvl4pPr algn="ctr" rtl="0" fontAlgn="base">
        <a:spcBef>
          <a:spcPct val="0"/>
        </a:spcBef>
        <a:spcAft>
          <a:spcPct val="0"/>
        </a:spcAft>
        <a:defRPr sz="4000" b="1">
          <a:solidFill>
            <a:schemeClr val="bg1"/>
          </a:solidFill>
          <a:latin typeface="Arial" charset="0"/>
          <a:ea typeface="ＭＳ Ｐゴシック" charset="0"/>
        </a:defRPr>
      </a:lvl4pPr>
      <a:lvl5pPr algn="ctr" rtl="0" fontAlgn="base">
        <a:spcBef>
          <a:spcPct val="0"/>
        </a:spcBef>
        <a:spcAft>
          <a:spcPct val="0"/>
        </a:spcAft>
        <a:defRPr sz="4000" b="1">
          <a:solidFill>
            <a:schemeClr val="bg1"/>
          </a:solidFill>
          <a:latin typeface="Arial" charset="0"/>
          <a:ea typeface="ＭＳ Ｐゴシック" charset="0"/>
        </a:defRPr>
      </a:lvl5pPr>
      <a:lvl6pPr marL="457082" algn="ctr" rtl="0" fontAlgn="base">
        <a:spcBef>
          <a:spcPct val="0"/>
        </a:spcBef>
        <a:spcAft>
          <a:spcPct val="0"/>
        </a:spcAft>
        <a:defRPr sz="4000" b="1">
          <a:solidFill>
            <a:schemeClr val="bg1"/>
          </a:solidFill>
          <a:latin typeface="Arial" charset="0"/>
          <a:ea typeface="ＭＳ Ｐゴシック" charset="0"/>
        </a:defRPr>
      </a:lvl6pPr>
      <a:lvl7pPr marL="914165" algn="ctr" rtl="0" fontAlgn="base">
        <a:spcBef>
          <a:spcPct val="0"/>
        </a:spcBef>
        <a:spcAft>
          <a:spcPct val="0"/>
        </a:spcAft>
        <a:defRPr sz="4000" b="1">
          <a:solidFill>
            <a:schemeClr val="bg1"/>
          </a:solidFill>
          <a:latin typeface="Arial" charset="0"/>
          <a:ea typeface="ＭＳ Ｐゴシック" charset="0"/>
        </a:defRPr>
      </a:lvl7pPr>
      <a:lvl8pPr marL="1371250" algn="ctr" rtl="0" fontAlgn="base">
        <a:spcBef>
          <a:spcPct val="0"/>
        </a:spcBef>
        <a:spcAft>
          <a:spcPct val="0"/>
        </a:spcAft>
        <a:defRPr sz="4000" b="1">
          <a:solidFill>
            <a:schemeClr val="bg1"/>
          </a:solidFill>
          <a:latin typeface="Arial" charset="0"/>
          <a:ea typeface="ＭＳ Ｐゴシック" charset="0"/>
        </a:defRPr>
      </a:lvl8pPr>
      <a:lvl9pPr marL="1828332" algn="ctr" rtl="0" fontAlgn="base">
        <a:spcBef>
          <a:spcPct val="0"/>
        </a:spcBef>
        <a:spcAft>
          <a:spcPct val="0"/>
        </a:spcAft>
        <a:defRPr sz="4000" b="1">
          <a:solidFill>
            <a:schemeClr val="bg1"/>
          </a:solidFill>
          <a:latin typeface="Arial" charset="0"/>
          <a:ea typeface="ＭＳ Ｐゴシック" charset="0"/>
        </a:defRPr>
      </a:lvl9pPr>
    </p:titleStyle>
    <p:bodyStyle>
      <a:lvl1pPr marL="342813" indent="-342813" algn="l" rtl="0" fontAlgn="base">
        <a:spcBef>
          <a:spcPct val="20000"/>
        </a:spcBef>
        <a:spcAft>
          <a:spcPct val="0"/>
        </a:spcAft>
        <a:buChar char="•"/>
        <a:defRPr sz="3200" b="1" i="0">
          <a:solidFill>
            <a:schemeClr val="tx1"/>
          </a:solidFill>
          <a:latin typeface="Arial" panose="020B0604020202020204" pitchFamily="34" charset="0"/>
          <a:ea typeface="+mn-ea"/>
          <a:cs typeface="Arial" panose="020B0604020202020204" pitchFamily="34" charset="0"/>
        </a:defRPr>
      </a:lvl1pPr>
      <a:lvl2pPr marL="742760" indent="-285677" algn="l" rtl="0" fontAlgn="base">
        <a:spcBef>
          <a:spcPct val="20000"/>
        </a:spcBef>
        <a:spcAft>
          <a:spcPct val="0"/>
        </a:spcAft>
        <a:buChar char="–"/>
        <a:defRPr sz="3200" b="1" i="0">
          <a:solidFill>
            <a:schemeClr val="bg1"/>
          </a:solidFill>
          <a:latin typeface="Arial" panose="020B0604020202020204" pitchFamily="34" charset="0"/>
          <a:ea typeface="+mn-ea"/>
          <a:cs typeface="Arial" panose="020B0604020202020204" pitchFamily="34" charset="0"/>
        </a:defRPr>
      </a:lvl2pPr>
      <a:lvl3pPr marL="1142706" indent="-228541" algn="l" rtl="0" fontAlgn="base">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599790" indent="-228541" algn="l" rtl="0" fontAlgn="base">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6875" indent="-228541" algn="l" rtl="0" fontAlgn="base">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3959" indent="-228541" algn="l" rtl="0" fontAlgn="base">
        <a:spcBef>
          <a:spcPct val="20000"/>
        </a:spcBef>
        <a:spcAft>
          <a:spcPct val="0"/>
        </a:spcAft>
        <a:buChar char="»"/>
        <a:defRPr sz="2000">
          <a:solidFill>
            <a:schemeClr val="tx1"/>
          </a:solidFill>
          <a:latin typeface="Times New Roman" charset="0"/>
          <a:ea typeface="+mn-ea"/>
        </a:defRPr>
      </a:lvl6pPr>
      <a:lvl7pPr marL="2971040" indent="-228541" algn="l" rtl="0" fontAlgn="base">
        <a:spcBef>
          <a:spcPct val="20000"/>
        </a:spcBef>
        <a:spcAft>
          <a:spcPct val="0"/>
        </a:spcAft>
        <a:buChar char="»"/>
        <a:defRPr sz="2000">
          <a:solidFill>
            <a:schemeClr val="tx1"/>
          </a:solidFill>
          <a:latin typeface="Times New Roman" charset="0"/>
          <a:ea typeface="+mn-ea"/>
        </a:defRPr>
      </a:lvl7pPr>
      <a:lvl8pPr marL="3428124" indent="-228541" algn="l" rtl="0" fontAlgn="base">
        <a:spcBef>
          <a:spcPct val="20000"/>
        </a:spcBef>
        <a:spcAft>
          <a:spcPct val="0"/>
        </a:spcAft>
        <a:buChar char="»"/>
        <a:defRPr sz="2000">
          <a:solidFill>
            <a:schemeClr val="tx1"/>
          </a:solidFill>
          <a:latin typeface="Times New Roman" charset="0"/>
          <a:ea typeface="+mn-ea"/>
        </a:defRPr>
      </a:lvl8pPr>
      <a:lvl9pPr marL="3885205" indent="-228541" algn="l" rtl="0" fontAlgn="base">
        <a:spcBef>
          <a:spcPct val="20000"/>
        </a:spcBef>
        <a:spcAft>
          <a:spcPct val="0"/>
        </a:spcAft>
        <a:buChar char="»"/>
        <a:defRPr sz="2000">
          <a:solidFill>
            <a:schemeClr val="tx1"/>
          </a:solidFill>
          <a:latin typeface="Times New Roman" charset="0"/>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5000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66562" name="Group 2"/>
          <p:cNvGrpSpPr>
            <a:grpSpLocks/>
          </p:cNvGrpSpPr>
          <p:nvPr/>
        </p:nvGrpSpPr>
        <p:grpSpPr bwMode="auto">
          <a:xfrm>
            <a:off x="0" y="1752600"/>
            <a:ext cx="9142413" cy="1981200"/>
            <a:chOff x="0" y="1104"/>
            <a:chExt cx="5759" cy="1248"/>
          </a:xfrm>
        </p:grpSpPr>
        <p:pic>
          <p:nvPicPr>
            <p:cNvPr id="66568" name="Picture 3"/>
            <p:cNvPicPr>
              <a:picLocks noChangeArrowheads="1"/>
            </p:cNvPicPr>
            <p:nvPr/>
          </p:nvPicPr>
          <p:blipFill>
            <a:blip r:embed="rId13">
              <a:extLst>
                <a:ext uri="{28A0092B-C50C-407E-A947-70E740481C1C}">
                  <a14:useLocalDpi xmlns:a14="http://schemas.microsoft.com/office/drawing/2010/main"/>
                </a:ext>
              </a:extLst>
            </a:blip>
            <a:srcRect/>
            <a:stretch>
              <a:fillRect/>
            </a:stretch>
          </p:blipFill>
          <p:spPr bwMode="ltGray">
            <a:xfrm>
              <a:off x="0" y="1104"/>
              <a:ext cx="5759" cy="10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6569" name="Arc 4"/>
            <p:cNvSpPr>
              <a:spLocks/>
            </p:cNvSpPr>
            <p:nvPr/>
          </p:nvSpPr>
          <p:spPr bwMode="auto">
            <a:xfrm>
              <a:off x="576" y="1444"/>
              <a:ext cx="4656" cy="814"/>
            </a:xfrm>
            <a:custGeom>
              <a:avLst/>
              <a:gdLst>
                <a:gd name="T0" fmla="*/ 0 w 43200"/>
                <a:gd name="T1" fmla="*/ 814 h 21680"/>
                <a:gd name="T2" fmla="*/ 4656 w 43200"/>
                <a:gd name="T3" fmla="*/ 810 h 21680"/>
                <a:gd name="T4" fmla="*/ 2328 w 43200"/>
                <a:gd name="T5" fmla="*/ 811 h 21680"/>
                <a:gd name="T6" fmla="*/ 0 60000 65536"/>
                <a:gd name="T7" fmla="*/ 0 60000 65536"/>
                <a:gd name="T8" fmla="*/ 0 60000 65536"/>
              </a:gdLst>
              <a:ahLst/>
              <a:cxnLst>
                <a:cxn ang="T6">
                  <a:pos x="T0" y="T1"/>
                </a:cxn>
                <a:cxn ang="T7">
                  <a:pos x="T2" y="T3"/>
                </a:cxn>
                <a:cxn ang="T8">
                  <a:pos x="T4" y="T5"/>
                </a:cxn>
              </a:cxnLst>
              <a:rect l="0" t="0" r="r" b="b"/>
              <a:pathLst>
                <a:path w="43200" h="21680" fill="none" extrusionOk="0">
                  <a:moveTo>
                    <a:pt x="0" y="21679"/>
                  </a:moveTo>
                  <a:cubicBezTo>
                    <a:pt x="0" y="21653"/>
                    <a:pt x="0" y="21626"/>
                    <a:pt x="0" y="21600"/>
                  </a:cubicBezTo>
                  <a:cubicBezTo>
                    <a:pt x="0" y="9670"/>
                    <a:pt x="9670" y="0"/>
                    <a:pt x="21600" y="0"/>
                  </a:cubicBezTo>
                  <a:cubicBezTo>
                    <a:pt x="33518" y="-1"/>
                    <a:pt x="43185" y="9654"/>
                    <a:pt x="43199" y="21573"/>
                  </a:cubicBezTo>
                </a:path>
                <a:path w="43200" h="21680" stroke="0" extrusionOk="0">
                  <a:moveTo>
                    <a:pt x="0" y="21679"/>
                  </a:moveTo>
                  <a:cubicBezTo>
                    <a:pt x="0" y="21653"/>
                    <a:pt x="0" y="21626"/>
                    <a:pt x="0" y="21600"/>
                  </a:cubicBezTo>
                  <a:cubicBezTo>
                    <a:pt x="0" y="9670"/>
                    <a:pt x="9670" y="0"/>
                    <a:pt x="21600" y="0"/>
                  </a:cubicBezTo>
                  <a:cubicBezTo>
                    <a:pt x="33518" y="-1"/>
                    <a:pt x="43185" y="9654"/>
                    <a:pt x="43199" y="21573"/>
                  </a:cubicBezTo>
                  <a:lnTo>
                    <a:pt x="21600" y="21600"/>
                  </a:lnTo>
                  <a:lnTo>
                    <a:pt x="0" y="21679"/>
                  </a:lnTo>
                  <a:close/>
                </a:path>
              </a:pathLst>
            </a:custGeom>
            <a:solidFill>
              <a:schemeClr val="accent2">
                <a:alpha val="50195"/>
              </a:schemeClr>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endParaRPr lang="en-US" b="1" i="0" dirty="0">
                <a:latin typeface="Arial" panose="020B0604020202020204" pitchFamily="34" charset="0"/>
              </a:endParaRPr>
            </a:p>
          </p:txBody>
        </p:sp>
        <p:grpSp>
          <p:nvGrpSpPr>
            <p:cNvPr id="66570" name="Group 5"/>
            <p:cNvGrpSpPr>
              <a:grpSpLocks/>
            </p:cNvGrpSpPr>
            <p:nvPr/>
          </p:nvGrpSpPr>
          <p:grpSpPr bwMode="auto">
            <a:xfrm>
              <a:off x="0" y="2208"/>
              <a:ext cx="5759" cy="144"/>
              <a:chOff x="0" y="2208"/>
              <a:chExt cx="5759" cy="144"/>
            </a:xfrm>
          </p:grpSpPr>
          <p:sp>
            <p:nvSpPr>
              <p:cNvPr id="66571" name="Rectangle 6"/>
              <p:cNvSpPr>
                <a:spLocks noChangeArrowheads="1"/>
              </p:cNvSpPr>
              <p:nvPr/>
            </p:nvSpPr>
            <p:spPr bwMode="ltGray">
              <a:xfrm>
                <a:off x="0" y="2208"/>
                <a:ext cx="5759" cy="144"/>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solidFill>
                    <a:srgbClr val="EAEAEA"/>
                  </a:solidFill>
                  <a:latin typeface="Times New Roman" charset="0"/>
                  <a:cs typeface="Arial" panose="020B0604020202020204" pitchFamily="34" charset="0"/>
                </a:endParaRPr>
              </a:p>
            </p:txBody>
          </p:sp>
          <p:sp>
            <p:nvSpPr>
              <p:cNvPr id="66572" name="Rectangle 7"/>
              <p:cNvSpPr>
                <a:spLocks noChangeArrowheads="1"/>
              </p:cNvSpPr>
              <p:nvPr/>
            </p:nvSpPr>
            <p:spPr bwMode="ltGray">
              <a:xfrm>
                <a:off x="4319" y="2208"/>
                <a:ext cx="1440" cy="144"/>
              </a:xfrm>
              <a:prstGeom prst="rect">
                <a:avLst/>
              </a:prstGeom>
              <a:gradFill rotWithShape="0">
                <a:gsLst>
                  <a:gs pos="0">
                    <a:schemeClr val="accent2"/>
                  </a:gs>
                  <a:gs pos="100000">
                    <a:schemeClr val="hlink"/>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solidFill>
                    <a:srgbClr val="EAEAEA"/>
                  </a:solidFill>
                  <a:latin typeface="Times New Roman" charset="0"/>
                  <a:cs typeface="Arial" panose="020B0604020202020204" pitchFamily="34" charset="0"/>
                </a:endParaRPr>
              </a:p>
            </p:txBody>
          </p:sp>
          <p:sp>
            <p:nvSpPr>
              <p:cNvPr id="66573" name="Rectangle 8"/>
              <p:cNvSpPr>
                <a:spLocks noChangeArrowheads="1"/>
              </p:cNvSpPr>
              <p:nvPr/>
            </p:nvSpPr>
            <p:spPr bwMode="ltGray">
              <a:xfrm>
                <a:off x="0" y="2208"/>
                <a:ext cx="1440" cy="144"/>
              </a:xfrm>
              <a:prstGeom prst="rect">
                <a:avLst/>
              </a:prstGeom>
              <a:gradFill rotWithShape="0">
                <a:gsLst>
                  <a:gs pos="0">
                    <a:schemeClr val="hlink"/>
                  </a:gs>
                  <a:gs pos="100000">
                    <a:schemeClr val="accent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solidFill>
                    <a:srgbClr val="EAEAEA"/>
                  </a:solidFill>
                  <a:latin typeface="Times New Roman" charset="0"/>
                  <a:cs typeface="Arial" panose="020B0604020202020204" pitchFamily="34" charset="0"/>
                </a:endParaRPr>
              </a:p>
            </p:txBody>
          </p:sp>
        </p:grpSp>
      </p:grpSp>
      <p:sp>
        <p:nvSpPr>
          <p:cNvPr id="66563" name="Rectangle 9"/>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66564" name="Rectangle 10"/>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Rectangle 11"/>
          <p:cNvSpPr>
            <a:spLocks noGrp="1" noChangeArrowheads="1"/>
          </p:cNvSpPr>
          <p:nvPr>
            <p:ph type="dt" sz="quarter" idx="2"/>
          </p:nvPr>
        </p:nvSpPr>
        <p:spPr bwMode="auto">
          <a:xfrm>
            <a:off x="685800" y="6248400"/>
            <a:ext cx="1905000" cy="457200"/>
          </a:xfrm>
          <a:prstGeom prst="rect">
            <a:avLst/>
          </a:prstGeom>
          <a:ln>
            <a:miter lim="800000"/>
            <a:headEnd/>
            <a:tailEnd/>
          </a:ln>
        </p:spPr>
        <p:txBody>
          <a:bodyPr vert="horz" wrap="none" lIns="92075" tIns="46038" rIns="92075" bIns="46038" numCol="1" anchor="ctr" anchorCtr="0" compatLnSpc="1">
            <a:prstTxWarp prst="textNoShape">
              <a:avLst/>
            </a:prstTxWarp>
          </a:bodyPr>
          <a:lstStyle>
            <a:lvl1pPr eaLnBrk="0" hangingPunct="0">
              <a:defRPr sz="1400" b="0">
                <a:solidFill>
                  <a:srgbClr val="EAEAEA"/>
                </a:solidFill>
                <a:latin typeface="Times New Roman"/>
                <a:ea typeface="ＭＳ Ｐゴシック"/>
                <a:cs typeface="+mn-cs"/>
              </a:defRPr>
            </a:lvl1pPr>
          </a:lstStyle>
          <a:p>
            <a:pPr>
              <a:defRPr/>
            </a:pPr>
            <a:endParaRPr lang="en-US"/>
          </a:p>
        </p:txBody>
      </p:sp>
      <p:sp>
        <p:nvSpPr>
          <p:cNvPr id="22" name="Rectangle 12"/>
          <p:cNvSpPr>
            <a:spLocks noGrp="1" noChangeArrowheads="1"/>
          </p:cNvSpPr>
          <p:nvPr>
            <p:ph type="ftr" sz="quarter" idx="3"/>
          </p:nvPr>
        </p:nvSpPr>
        <p:spPr bwMode="auto">
          <a:xfrm>
            <a:off x="3124200" y="6248400"/>
            <a:ext cx="2895600" cy="457200"/>
          </a:xfrm>
          <a:prstGeom prst="rect">
            <a:avLst/>
          </a:prstGeom>
          <a:ln>
            <a:miter lim="800000"/>
            <a:headEnd/>
            <a:tailEnd/>
          </a:ln>
        </p:spPr>
        <p:txBody>
          <a:bodyPr vert="horz" wrap="none" lIns="92075" tIns="46038" rIns="92075" bIns="46038" numCol="1" anchor="ctr" anchorCtr="0" compatLnSpc="1">
            <a:prstTxWarp prst="textNoShape">
              <a:avLst/>
            </a:prstTxWarp>
          </a:bodyPr>
          <a:lstStyle>
            <a:lvl1pPr algn="ctr" eaLnBrk="0" hangingPunct="0">
              <a:defRPr sz="1400" b="0">
                <a:solidFill>
                  <a:srgbClr val="EAEAEA"/>
                </a:solidFill>
                <a:latin typeface="Times New Roman"/>
                <a:ea typeface="ＭＳ Ｐゴシック"/>
                <a:cs typeface="+mn-cs"/>
              </a:defRPr>
            </a:lvl1pPr>
          </a:lstStyle>
          <a:p>
            <a:pPr>
              <a:defRPr/>
            </a:pPr>
            <a:endParaRPr lang="en-US"/>
          </a:p>
        </p:txBody>
      </p:sp>
      <p:sp>
        <p:nvSpPr>
          <p:cNvPr id="23" name="Rectangle 13"/>
          <p:cNvSpPr>
            <a:spLocks noGrp="1" noChangeArrowheads="1"/>
          </p:cNvSpPr>
          <p:nvPr>
            <p:ph type="sldNum" sz="quarter" idx="4"/>
          </p:nvPr>
        </p:nvSpPr>
        <p:spPr bwMode="auto">
          <a:xfrm>
            <a:off x="6553200" y="6248400"/>
            <a:ext cx="1905000" cy="457200"/>
          </a:xfrm>
          <a:prstGeom prst="rect">
            <a:avLst/>
          </a:prstGeom>
          <a:ln>
            <a:miter lim="800000"/>
            <a:headEnd/>
            <a:tailEnd/>
          </a:ln>
        </p:spPr>
        <p:txBody>
          <a:bodyPr vert="horz" wrap="none" lIns="92075" tIns="46038" rIns="92075" bIns="46038" numCol="1" anchor="ctr" anchorCtr="0" compatLnSpc="1">
            <a:prstTxWarp prst="textNoShape">
              <a:avLst/>
            </a:prstTxWarp>
          </a:bodyPr>
          <a:lstStyle>
            <a:lvl1pPr algn="r" eaLnBrk="0" hangingPunct="0">
              <a:defRPr sz="1400" b="0" smtClean="0">
                <a:solidFill>
                  <a:srgbClr val="EAEAEA"/>
                </a:solidFill>
                <a:latin typeface="Times New Roman" charset="0"/>
                <a:cs typeface="ＭＳ Ｐゴシック" charset="0"/>
              </a:defRPr>
            </a:lvl1pPr>
          </a:lstStyle>
          <a:p>
            <a:pPr>
              <a:defRPr/>
            </a:pPr>
            <a:fld id="{B82FAE2D-2C71-CD4E-A042-E5367B3F8A9A}" type="slidenum">
              <a:rPr lang="en-US"/>
              <a:pPr>
                <a:defRPr/>
              </a:pPr>
              <a:t>‹#›</a:t>
            </a:fld>
            <a:endParaRPr lang="en-US"/>
          </a:p>
        </p:txBody>
      </p:sp>
    </p:spTree>
    <p:extLst>
      <p:ext uri="{BB962C8B-B14F-4D97-AF65-F5344CB8AC3E}">
        <p14:creationId xmlns:p14="http://schemas.microsoft.com/office/powerpoint/2010/main" val="2260973068"/>
      </p:ext>
    </p:extLst>
  </p:cSld>
  <p:clrMap bg1="dk2" tx1="lt1" bg2="dk1" tx2="lt2" accent1="accent1" accent2="accent2" accent3="accent3" accent4="accent4" accent5="accent5" accent6="accent6" hlink="hlink" folHlink="folHlink"/>
  <p:sldLayoutIdLst>
    <p:sldLayoutId id="2147487615" r:id="rId1"/>
    <p:sldLayoutId id="2147487616" r:id="rId2"/>
    <p:sldLayoutId id="2147487617" r:id="rId3"/>
    <p:sldLayoutId id="2147487618" r:id="rId4"/>
    <p:sldLayoutId id="2147487619" r:id="rId5"/>
    <p:sldLayoutId id="2147487620" r:id="rId6"/>
    <p:sldLayoutId id="2147487621" r:id="rId7"/>
    <p:sldLayoutId id="2147487622" r:id="rId8"/>
    <p:sldLayoutId id="2147487623" r:id="rId9"/>
    <p:sldLayoutId id="2147487624" r:id="rId10"/>
    <p:sldLayoutId id="2147487625"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46082"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6083"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608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ＭＳ Ｐゴシック" charset="-128"/>
                <a:cs typeface="ＭＳ Ｐゴシック" charset="-128"/>
              </a:defRPr>
            </a:lvl1pPr>
          </a:lstStyle>
          <a:p>
            <a:pPr>
              <a:defRPr/>
            </a:pPr>
            <a:endParaRPr lang="en-US"/>
          </a:p>
        </p:txBody>
      </p:sp>
      <p:sp>
        <p:nvSpPr>
          <p:cNvPr id="4608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ＭＳ Ｐゴシック" charset="-128"/>
                <a:cs typeface="ＭＳ Ｐゴシック" charset="-128"/>
              </a:defRPr>
            </a:lvl1pPr>
          </a:lstStyle>
          <a:p>
            <a:pPr>
              <a:defRPr/>
            </a:pPr>
            <a:endParaRPr lang="en-US"/>
          </a:p>
        </p:txBody>
      </p:sp>
      <p:sp>
        <p:nvSpPr>
          <p:cNvPr id="4608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latin typeface="Tahoma" charset="0"/>
              </a:defRPr>
            </a:lvl1pPr>
          </a:lstStyle>
          <a:p>
            <a:pPr>
              <a:defRPr/>
            </a:pPr>
            <a:fld id="{48458D89-AA3A-CF40-BD48-7EC7B7F8E882}" type="slidenum">
              <a:rPr lang="en-US"/>
              <a:pPr>
                <a:defRPr/>
              </a:pPr>
              <a:t>‹#›</a:t>
            </a:fld>
            <a:endParaRPr lang="en-US"/>
          </a:p>
        </p:txBody>
      </p:sp>
    </p:spTree>
    <p:extLst>
      <p:ext uri="{BB962C8B-B14F-4D97-AF65-F5344CB8AC3E}">
        <p14:creationId xmlns:p14="http://schemas.microsoft.com/office/powerpoint/2010/main" val="4056258919"/>
      </p:ext>
    </p:extLst>
  </p:cSld>
  <p:clrMap bg1="dk2" tx1="lt1" bg2="dk1" tx2="lt2" accent1="accent1" accent2="accent2" accent3="accent3" accent4="accent4" accent5="accent5" accent6="accent6" hlink="hlink" folHlink="folHlink"/>
  <p:sldLayoutIdLst>
    <p:sldLayoutId id="2147487627" r:id="rId1"/>
    <p:sldLayoutId id="2147487628" r:id="rId2"/>
    <p:sldLayoutId id="2147487629" r:id="rId3"/>
    <p:sldLayoutId id="2147487630" r:id="rId4"/>
    <p:sldLayoutId id="2147487631" r:id="rId5"/>
    <p:sldLayoutId id="2147487632" r:id="rId6"/>
    <p:sldLayoutId id="2147487633" r:id="rId7"/>
    <p:sldLayoutId id="2147487634" r:id="rId8"/>
    <p:sldLayoutId id="2147487635" r:id="rId9"/>
    <p:sldLayoutId id="2147487636" r:id="rId10"/>
    <p:sldLayoutId id="2147487637" r:id="rId11"/>
  </p:sldLayoutIdLst>
  <p:txStyles>
    <p:titleStyle>
      <a:lvl1pPr algn="ctr" rtl="0" eaLnBrk="0" fontAlgn="base" hangingPunct="0">
        <a:spcBef>
          <a:spcPct val="0"/>
        </a:spcBef>
        <a:spcAft>
          <a:spcPct val="0"/>
        </a:spcAft>
        <a:defRPr sz="4400" i="1">
          <a:solidFill>
            <a:schemeClr val="tx2"/>
          </a:solidFill>
          <a:latin typeface="+mj-lt"/>
          <a:ea typeface="+mj-ea"/>
          <a:cs typeface="+mj-cs"/>
        </a:defRPr>
      </a:lvl1pPr>
      <a:lvl2pPr algn="ctr" rtl="0" eaLnBrk="0" fontAlgn="base" hangingPunct="0">
        <a:spcBef>
          <a:spcPct val="0"/>
        </a:spcBef>
        <a:spcAft>
          <a:spcPct val="0"/>
        </a:spcAft>
        <a:defRPr sz="4400" i="1">
          <a:solidFill>
            <a:schemeClr val="tx2"/>
          </a:solidFill>
          <a:latin typeface="Tahoma" charset="-52"/>
          <a:ea typeface="ＭＳ Ｐゴシック" charset="-128"/>
          <a:cs typeface="ＭＳ Ｐゴシック" charset="-128"/>
        </a:defRPr>
      </a:lvl2pPr>
      <a:lvl3pPr algn="ctr" rtl="0" eaLnBrk="0" fontAlgn="base" hangingPunct="0">
        <a:spcBef>
          <a:spcPct val="0"/>
        </a:spcBef>
        <a:spcAft>
          <a:spcPct val="0"/>
        </a:spcAft>
        <a:defRPr sz="4400" i="1">
          <a:solidFill>
            <a:schemeClr val="tx2"/>
          </a:solidFill>
          <a:latin typeface="Tahoma" charset="-52"/>
          <a:ea typeface="ＭＳ Ｐゴシック" charset="-128"/>
          <a:cs typeface="ＭＳ Ｐゴシック" charset="-128"/>
        </a:defRPr>
      </a:lvl3pPr>
      <a:lvl4pPr algn="ctr" rtl="0" eaLnBrk="0" fontAlgn="base" hangingPunct="0">
        <a:spcBef>
          <a:spcPct val="0"/>
        </a:spcBef>
        <a:spcAft>
          <a:spcPct val="0"/>
        </a:spcAft>
        <a:defRPr sz="4400" i="1">
          <a:solidFill>
            <a:schemeClr val="tx2"/>
          </a:solidFill>
          <a:latin typeface="Tahoma" charset="-52"/>
          <a:ea typeface="ＭＳ Ｐゴシック" charset="-128"/>
          <a:cs typeface="ＭＳ Ｐゴシック" charset="-128"/>
        </a:defRPr>
      </a:lvl4pPr>
      <a:lvl5pPr algn="ctr" rtl="0" eaLnBrk="0" fontAlgn="base" hangingPunct="0">
        <a:spcBef>
          <a:spcPct val="0"/>
        </a:spcBef>
        <a:spcAft>
          <a:spcPct val="0"/>
        </a:spcAft>
        <a:defRPr sz="4400" i="1">
          <a:solidFill>
            <a:schemeClr val="tx2"/>
          </a:solidFill>
          <a:latin typeface="Tahoma" charset="-52"/>
          <a:ea typeface="ＭＳ Ｐゴシック" charset="-128"/>
          <a:cs typeface="ＭＳ Ｐゴシック" charset="-128"/>
        </a:defRPr>
      </a:lvl5pPr>
      <a:lvl6pPr marL="457200" algn="ctr" rtl="0" fontAlgn="base">
        <a:spcBef>
          <a:spcPct val="0"/>
        </a:spcBef>
        <a:spcAft>
          <a:spcPct val="0"/>
        </a:spcAft>
        <a:defRPr sz="4400" i="1">
          <a:solidFill>
            <a:schemeClr val="tx2"/>
          </a:solidFill>
          <a:latin typeface="Tahoma" charset="-52"/>
          <a:ea typeface="ＭＳ Ｐゴシック" charset="-128"/>
          <a:cs typeface="ＭＳ Ｐゴシック" charset="-128"/>
        </a:defRPr>
      </a:lvl6pPr>
      <a:lvl7pPr marL="914400" algn="ctr" rtl="0" fontAlgn="base">
        <a:spcBef>
          <a:spcPct val="0"/>
        </a:spcBef>
        <a:spcAft>
          <a:spcPct val="0"/>
        </a:spcAft>
        <a:defRPr sz="4400" i="1">
          <a:solidFill>
            <a:schemeClr val="tx2"/>
          </a:solidFill>
          <a:latin typeface="Tahoma" charset="-52"/>
          <a:ea typeface="ＭＳ Ｐゴシック" charset="-128"/>
          <a:cs typeface="ＭＳ Ｐゴシック" charset="-128"/>
        </a:defRPr>
      </a:lvl7pPr>
      <a:lvl8pPr marL="1371600" algn="ctr" rtl="0" fontAlgn="base">
        <a:spcBef>
          <a:spcPct val="0"/>
        </a:spcBef>
        <a:spcAft>
          <a:spcPct val="0"/>
        </a:spcAft>
        <a:defRPr sz="4400" i="1">
          <a:solidFill>
            <a:schemeClr val="tx2"/>
          </a:solidFill>
          <a:latin typeface="Tahoma" charset="-52"/>
          <a:ea typeface="ＭＳ Ｐゴシック" charset="-128"/>
          <a:cs typeface="ＭＳ Ｐゴシック" charset="-128"/>
        </a:defRPr>
      </a:lvl8pPr>
      <a:lvl9pPr marL="1828800" algn="ctr" rtl="0" fontAlgn="base">
        <a:spcBef>
          <a:spcPct val="0"/>
        </a:spcBef>
        <a:spcAft>
          <a:spcPct val="0"/>
        </a:spcAft>
        <a:defRPr sz="4400" i="1">
          <a:solidFill>
            <a:schemeClr val="tx2"/>
          </a:solidFill>
          <a:latin typeface="Tahoma" charset="-52"/>
          <a:ea typeface="ＭＳ Ｐゴシック" charset="-128"/>
          <a:cs typeface="ＭＳ Ｐゴシック" charset="-128"/>
        </a:defRPr>
      </a:lvl9pPr>
    </p:titleStyle>
    <p:bodyStyle>
      <a:lvl1pPr marL="342900" indent="-342900" algn="l" rtl="0" eaLnBrk="0" fontAlgn="base" hangingPunct="0">
        <a:spcBef>
          <a:spcPct val="20000"/>
        </a:spcBef>
        <a:spcAft>
          <a:spcPct val="0"/>
        </a:spcAft>
        <a:buFont typeface="Wingding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charset="0"/>
        <a:buChar char=""/>
        <a:defRPr sz="2800">
          <a:solidFill>
            <a:schemeClr val="tx1"/>
          </a:solidFill>
          <a:latin typeface="+mn-lt"/>
          <a:ea typeface="+mn-ea"/>
        </a:defRPr>
      </a:lvl2pPr>
      <a:lvl3pPr marL="1143000" indent="-228600" algn="l" rtl="0" eaLnBrk="0" fontAlgn="base" hangingPunct="0">
        <a:spcBef>
          <a:spcPct val="20000"/>
        </a:spcBef>
        <a:spcAft>
          <a:spcPct val="0"/>
        </a:spcAft>
        <a:buFont typeface="Wingdings" charset="0"/>
        <a:buChar char=""/>
        <a:defRPr sz="2400">
          <a:solidFill>
            <a:schemeClr val="tx1"/>
          </a:solidFill>
          <a:latin typeface="+mn-lt"/>
          <a:ea typeface="+mn-ea"/>
        </a:defRPr>
      </a:lvl3pPr>
      <a:lvl4pPr marL="1600200" indent="-228600" algn="l" rtl="0" eaLnBrk="0" fontAlgn="base" hangingPunct="0">
        <a:spcBef>
          <a:spcPct val="20000"/>
        </a:spcBef>
        <a:spcAft>
          <a:spcPct val="0"/>
        </a:spcAft>
        <a:buFont typeface="Wingdings" charset="0"/>
        <a:buChar char=""/>
        <a:defRPr sz="2000">
          <a:solidFill>
            <a:schemeClr val="tx1"/>
          </a:solidFill>
          <a:latin typeface="+mn-lt"/>
          <a:ea typeface="+mn-ea"/>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mn-ea"/>
        </a:defRPr>
      </a:lvl5pPr>
      <a:lvl6pPr marL="2514600" indent="-228600" algn="l" rtl="0" fontAlgn="base">
        <a:spcBef>
          <a:spcPct val="20000"/>
        </a:spcBef>
        <a:spcAft>
          <a:spcPct val="0"/>
        </a:spcAft>
        <a:buFont typeface="Wingdings" charset="2"/>
        <a:buChar char=""/>
        <a:defRPr sz="2000">
          <a:solidFill>
            <a:schemeClr val="tx1"/>
          </a:solidFill>
          <a:latin typeface="+mn-lt"/>
          <a:ea typeface="+mn-ea"/>
        </a:defRPr>
      </a:lvl6pPr>
      <a:lvl7pPr marL="2971800" indent="-228600" algn="l" rtl="0" fontAlgn="base">
        <a:spcBef>
          <a:spcPct val="20000"/>
        </a:spcBef>
        <a:spcAft>
          <a:spcPct val="0"/>
        </a:spcAft>
        <a:buFont typeface="Wingdings" charset="2"/>
        <a:buChar char=""/>
        <a:defRPr sz="2000">
          <a:solidFill>
            <a:schemeClr val="tx1"/>
          </a:solidFill>
          <a:latin typeface="+mn-lt"/>
          <a:ea typeface="+mn-ea"/>
        </a:defRPr>
      </a:lvl7pPr>
      <a:lvl8pPr marL="3429000" indent="-228600" algn="l" rtl="0" fontAlgn="base">
        <a:spcBef>
          <a:spcPct val="20000"/>
        </a:spcBef>
        <a:spcAft>
          <a:spcPct val="0"/>
        </a:spcAft>
        <a:buFont typeface="Wingdings" charset="2"/>
        <a:buChar char=""/>
        <a:defRPr sz="2000">
          <a:solidFill>
            <a:schemeClr val="tx1"/>
          </a:solidFill>
          <a:latin typeface="+mn-lt"/>
          <a:ea typeface="+mn-ea"/>
        </a:defRPr>
      </a:lvl8pPr>
      <a:lvl9pPr marL="3886200" indent="-228600" algn="l" rtl="0" fontAlgn="base">
        <a:spcBef>
          <a:spcPct val="20000"/>
        </a:spcBef>
        <a:spcAft>
          <a:spcPct val="0"/>
        </a:spcAft>
        <a:buFont typeface="Wingdings"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pic>
        <p:nvPicPr>
          <p:cNvPr id="25602" name="Picture 2" descr="Expbanna"/>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603"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3076"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eaLnBrk="1" hangingPunct="1">
              <a:defRPr sz="1400" b="1" i="0">
                <a:solidFill>
                  <a:schemeClr val="tx2"/>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3077"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eaLnBrk="1" hangingPunct="1">
              <a:defRPr sz="1400" b="1" i="0">
                <a:solidFill>
                  <a:schemeClr val="tx2"/>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3078"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eaLnBrk="1" hangingPunct="1">
              <a:defRPr sz="1400" b="1" i="0" smtClean="0">
                <a:solidFill>
                  <a:schemeClr val="tx2"/>
                </a:solidFill>
                <a:latin typeface="Arial" panose="020B0604020202020204" pitchFamily="34" charset="0"/>
              </a:defRPr>
            </a:lvl1pPr>
          </a:lstStyle>
          <a:p>
            <a:pPr>
              <a:defRPr/>
            </a:pPr>
            <a:fld id="{CFE5E613-A67E-E74F-B3F5-BE199BF4244A}" type="slidenum">
              <a:rPr lang="en-US" smtClean="0"/>
              <a:pPr>
                <a:defRPr/>
              </a:pPr>
              <a:t>‹#›</a:t>
            </a:fld>
            <a:endParaRPr lang="en-US" dirty="0"/>
          </a:p>
        </p:txBody>
      </p:sp>
      <p:pic>
        <p:nvPicPr>
          <p:cNvPr id="25607" name="Picture 7" descr="EXPHORS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608"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57109290"/>
      </p:ext>
    </p:extLst>
  </p:cSld>
  <p:clrMap bg1="lt1" tx1="dk1" bg2="lt2" tx2="dk2" accent1="accent1" accent2="accent2" accent3="accent3" accent4="accent4" accent5="accent5" accent6="accent6" hlink="hlink" folHlink="folHlink"/>
  <p:sldLayoutIdLst>
    <p:sldLayoutId id="2147487639" r:id="rId1"/>
    <p:sldLayoutId id="2147487640" r:id="rId2"/>
    <p:sldLayoutId id="2147487641" r:id="rId3"/>
    <p:sldLayoutId id="2147487642" r:id="rId4"/>
    <p:sldLayoutId id="2147487643" r:id="rId5"/>
    <p:sldLayoutId id="2147487644" r:id="rId6"/>
    <p:sldLayoutId id="2147487645" r:id="rId7"/>
    <p:sldLayoutId id="2147487646" r:id="rId8"/>
    <p:sldLayoutId id="2147487647" r:id="rId9"/>
    <p:sldLayoutId id="2147487648" r:id="rId10"/>
    <p:sldLayoutId id="2147487649" r:id="rId1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charset="0"/>
        </a:defRPr>
      </a:lvl6pPr>
      <a:lvl7pPr marL="914400" algn="l" rtl="0" fontAlgn="base">
        <a:spcBef>
          <a:spcPct val="0"/>
        </a:spcBef>
        <a:spcAft>
          <a:spcPct val="0"/>
        </a:spcAft>
        <a:defRPr sz="4400">
          <a:solidFill>
            <a:schemeClr val="tx2"/>
          </a:solidFill>
          <a:latin typeface="Times New Roman" charset="0"/>
        </a:defRPr>
      </a:lvl7pPr>
      <a:lvl8pPr marL="1371600" algn="l" rtl="0" fontAlgn="base">
        <a:spcBef>
          <a:spcPct val="0"/>
        </a:spcBef>
        <a:spcAft>
          <a:spcPct val="0"/>
        </a:spcAft>
        <a:defRPr sz="4400">
          <a:solidFill>
            <a:schemeClr val="tx2"/>
          </a:solidFill>
          <a:latin typeface="Times New Roman" charset="0"/>
        </a:defRPr>
      </a:lvl8pPr>
      <a:lvl9pPr marL="1828800" algn="l"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Blip>
          <a:blip r:embed="rId16"/>
        </a:buBlip>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accent2"/>
        </a:buClr>
        <a:buFont typeface="Wingdings" charset="0"/>
        <a:buBlip>
          <a:blip r:embed="rId17"/>
        </a:buBlip>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tx2"/>
        </a:buClr>
        <a:buFont typeface="Wingdings" charset="2"/>
        <a:buChar char="s"/>
        <a:defRPr sz="2000">
          <a:solidFill>
            <a:schemeClr val="tx1"/>
          </a:solidFill>
          <a:latin typeface="+mn-lt"/>
          <a:ea typeface="ＭＳ Ｐゴシック" charset="-128"/>
        </a:defRPr>
      </a:lvl6pPr>
      <a:lvl7pPr marL="2971800" indent="-228600" algn="l" rtl="0" fontAlgn="base">
        <a:spcBef>
          <a:spcPct val="20000"/>
        </a:spcBef>
        <a:spcAft>
          <a:spcPct val="0"/>
        </a:spcAft>
        <a:buClr>
          <a:schemeClr val="tx2"/>
        </a:buClr>
        <a:buFont typeface="Wingdings" charset="2"/>
        <a:buChar char="s"/>
        <a:defRPr sz="2000">
          <a:solidFill>
            <a:schemeClr val="tx1"/>
          </a:solidFill>
          <a:latin typeface="+mn-lt"/>
          <a:ea typeface="ＭＳ Ｐゴシック" charset="-128"/>
        </a:defRPr>
      </a:lvl7pPr>
      <a:lvl8pPr marL="3429000" indent="-228600" algn="l" rtl="0" fontAlgn="base">
        <a:spcBef>
          <a:spcPct val="20000"/>
        </a:spcBef>
        <a:spcAft>
          <a:spcPct val="0"/>
        </a:spcAft>
        <a:buClr>
          <a:schemeClr val="tx2"/>
        </a:buClr>
        <a:buFont typeface="Wingdings" charset="2"/>
        <a:buChar char="s"/>
        <a:defRPr sz="2000">
          <a:solidFill>
            <a:schemeClr val="tx1"/>
          </a:solidFill>
          <a:latin typeface="+mn-lt"/>
          <a:ea typeface="ＭＳ Ｐゴシック" charset="-128"/>
        </a:defRPr>
      </a:lvl8pPr>
      <a:lvl9pPr marL="3886200" indent="-228600" algn="l" rtl="0" fontAlgn="base">
        <a:spcBef>
          <a:spcPct val="20000"/>
        </a:spcBef>
        <a:spcAft>
          <a:spcPct val="0"/>
        </a:spcAft>
        <a:buClr>
          <a:schemeClr val="tx2"/>
        </a:buClr>
        <a:buFont typeface="Wingdings" charset="2"/>
        <a:buChar char="s"/>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b="1" i="0" smtClean="0">
                <a:latin typeface="Arial" panose="020B0604020202020204" pitchFamily="34" charset="0"/>
              </a:defRPr>
            </a:lvl1pPr>
          </a:lstStyle>
          <a:p>
            <a:pPr>
              <a:defRPr/>
            </a:pPr>
            <a:fld id="{7320F4E1-DE5D-AA47-89E5-A6A59D1F4715}" type="slidenum">
              <a:rPr lang="en-US" smtClean="0"/>
              <a:pPr>
                <a:defRPr/>
              </a:pPr>
              <a:t>‹#›</a:t>
            </a:fld>
            <a:endParaRPr lang="en-US" dirty="0"/>
          </a:p>
        </p:txBody>
      </p:sp>
    </p:spTree>
    <p:extLst>
      <p:ext uri="{BB962C8B-B14F-4D97-AF65-F5344CB8AC3E}">
        <p14:creationId xmlns:p14="http://schemas.microsoft.com/office/powerpoint/2010/main" val="3802076838"/>
      </p:ext>
    </p:extLst>
  </p:cSld>
  <p:clrMap bg1="lt1" tx1="dk1" bg2="lt2" tx2="dk2" accent1="accent1" accent2="accent2" accent3="accent3" accent4="accent4" accent5="accent5" accent6="accent6" hlink="hlink" folHlink="folHlink"/>
  <p:sldLayoutIdLst>
    <p:sldLayoutId id="2147487651" r:id="rId1"/>
    <p:sldLayoutId id="2147487652" r:id="rId2"/>
    <p:sldLayoutId id="2147487653" r:id="rId3"/>
    <p:sldLayoutId id="2147487654" r:id="rId4"/>
    <p:sldLayoutId id="2147487655" r:id="rId5"/>
    <p:sldLayoutId id="2147487656" r:id="rId6"/>
    <p:sldLayoutId id="2147487657" r:id="rId7"/>
    <p:sldLayoutId id="2147487658" r:id="rId8"/>
    <p:sldLayoutId id="2147487659" r:id="rId9"/>
    <p:sldLayoutId id="2147487660" r:id="rId10"/>
    <p:sldLayoutId id="2147487661"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fontAlgn="base">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fontAlgn="base">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fontAlgn="base">
        <a:spcBef>
          <a:spcPct val="0"/>
        </a:spcBef>
        <a:spcAft>
          <a:spcPct val="0"/>
        </a:spcAft>
        <a:defRPr sz="4400">
          <a:solidFill>
            <a:schemeClr val="tx2"/>
          </a:solidFill>
          <a:latin typeface="Arial"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52578" name="Group 2"/>
          <p:cNvGrpSpPr>
            <a:grpSpLocks/>
          </p:cNvGrpSpPr>
          <p:nvPr/>
        </p:nvGrpSpPr>
        <p:grpSpPr bwMode="auto">
          <a:xfrm>
            <a:off x="0" y="0"/>
            <a:ext cx="9144000" cy="6858000"/>
            <a:chOff x="0" y="0"/>
            <a:chExt cx="5760" cy="4320"/>
          </a:xfrm>
        </p:grpSpPr>
        <p:grpSp>
          <p:nvGrpSpPr>
            <p:cNvPr id="152584" name="Group 3"/>
            <p:cNvGrpSpPr>
              <a:grpSpLocks/>
            </p:cNvGrpSpPr>
            <p:nvPr/>
          </p:nvGrpSpPr>
          <p:grpSpPr bwMode="auto">
            <a:xfrm>
              <a:off x="0" y="0"/>
              <a:ext cx="5760" cy="4320"/>
              <a:chOff x="0" y="0"/>
              <a:chExt cx="5760" cy="4320"/>
            </a:xfrm>
          </p:grpSpPr>
          <p:sp>
            <p:nvSpPr>
              <p:cNvPr id="152595" name="Line 4"/>
              <p:cNvSpPr>
                <a:spLocks noChangeShapeType="1"/>
              </p:cNvSpPr>
              <p:nvPr/>
            </p:nvSpPr>
            <p:spPr bwMode="hidden">
              <a:xfrm>
                <a:off x="288" y="0"/>
                <a:ext cx="0" cy="432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152596" name="Line 5"/>
              <p:cNvSpPr>
                <a:spLocks noChangeShapeType="1"/>
              </p:cNvSpPr>
              <p:nvPr/>
            </p:nvSpPr>
            <p:spPr bwMode="hidden">
              <a:xfrm>
                <a:off x="576" y="0"/>
                <a:ext cx="0" cy="432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152597" name="Line 6"/>
              <p:cNvSpPr>
                <a:spLocks noChangeShapeType="1"/>
              </p:cNvSpPr>
              <p:nvPr/>
            </p:nvSpPr>
            <p:spPr bwMode="hidden">
              <a:xfrm>
                <a:off x="864" y="0"/>
                <a:ext cx="0" cy="432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152598" name="Line 7"/>
              <p:cNvSpPr>
                <a:spLocks noChangeShapeType="1"/>
              </p:cNvSpPr>
              <p:nvPr/>
            </p:nvSpPr>
            <p:spPr bwMode="hidden">
              <a:xfrm>
                <a:off x="1152" y="0"/>
                <a:ext cx="0" cy="432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152599" name="Line 8"/>
              <p:cNvSpPr>
                <a:spLocks noChangeShapeType="1"/>
              </p:cNvSpPr>
              <p:nvPr/>
            </p:nvSpPr>
            <p:spPr bwMode="hidden">
              <a:xfrm>
                <a:off x="1440" y="0"/>
                <a:ext cx="0" cy="432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152600" name="Line 9"/>
              <p:cNvSpPr>
                <a:spLocks noChangeShapeType="1"/>
              </p:cNvSpPr>
              <p:nvPr/>
            </p:nvSpPr>
            <p:spPr bwMode="hidden">
              <a:xfrm>
                <a:off x="1728" y="0"/>
                <a:ext cx="0" cy="432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152601" name="Line 10"/>
              <p:cNvSpPr>
                <a:spLocks noChangeShapeType="1"/>
              </p:cNvSpPr>
              <p:nvPr/>
            </p:nvSpPr>
            <p:spPr bwMode="hidden">
              <a:xfrm>
                <a:off x="2016" y="0"/>
                <a:ext cx="0" cy="432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152602" name="Line 11"/>
              <p:cNvSpPr>
                <a:spLocks noChangeShapeType="1"/>
              </p:cNvSpPr>
              <p:nvPr/>
            </p:nvSpPr>
            <p:spPr bwMode="hidden">
              <a:xfrm>
                <a:off x="2304" y="0"/>
                <a:ext cx="0" cy="432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152603" name="Line 12"/>
              <p:cNvSpPr>
                <a:spLocks noChangeShapeType="1"/>
              </p:cNvSpPr>
              <p:nvPr/>
            </p:nvSpPr>
            <p:spPr bwMode="hidden">
              <a:xfrm>
                <a:off x="2592" y="0"/>
                <a:ext cx="0" cy="432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152604" name="Line 13"/>
              <p:cNvSpPr>
                <a:spLocks noChangeShapeType="1"/>
              </p:cNvSpPr>
              <p:nvPr/>
            </p:nvSpPr>
            <p:spPr bwMode="hidden">
              <a:xfrm>
                <a:off x="2880" y="0"/>
                <a:ext cx="0" cy="432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152605" name="Line 14"/>
              <p:cNvSpPr>
                <a:spLocks noChangeShapeType="1"/>
              </p:cNvSpPr>
              <p:nvPr/>
            </p:nvSpPr>
            <p:spPr bwMode="hidden">
              <a:xfrm>
                <a:off x="3168" y="0"/>
                <a:ext cx="0" cy="432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152606" name="Line 15"/>
              <p:cNvSpPr>
                <a:spLocks noChangeShapeType="1"/>
              </p:cNvSpPr>
              <p:nvPr/>
            </p:nvSpPr>
            <p:spPr bwMode="hidden">
              <a:xfrm>
                <a:off x="3456" y="0"/>
                <a:ext cx="0" cy="432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152607" name="Line 16"/>
              <p:cNvSpPr>
                <a:spLocks noChangeShapeType="1"/>
              </p:cNvSpPr>
              <p:nvPr/>
            </p:nvSpPr>
            <p:spPr bwMode="hidden">
              <a:xfrm>
                <a:off x="3744" y="0"/>
                <a:ext cx="0" cy="432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152608" name="Line 17"/>
              <p:cNvSpPr>
                <a:spLocks noChangeShapeType="1"/>
              </p:cNvSpPr>
              <p:nvPr/>
            </p:nvSpPr>
            <p:spPr bwMode="hidden">
              <a:xfrm>
                <a:off x="4032" y="0"/>
                <a:ext cx="0" cy="432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152609" name="Line 18"/>
              <p:cNvSpPr>
                <a:spLocks noChangeShapeType="1"/>
              </p:cNvSpPr>
              <p:nvPr/>
            </p:nvSpPr>
            <p:spPr bwMode="hidden">
              <a:xfrm>
                <a:off x="4320" y="0"/>
                <a:ext cx="0" cy="432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152610" name="Line 19"/>
              <p:cNvSpPr>
                <a:spLocks noChangeShapeType="1"/>
              </p:cNvSpPr>
              <p:nvPr/>
            </p:nvSpPr>
            <p:spPr bwMode="hidden">
              <a:xfrm>
                <a:off x="4608" y="0"/>
                <a:ext cx="0" cy="432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152611" name="Line 20"/>
              <p:cNvSpPr>
                <a:spLocks noChangeShapeType="1"/>
              </p:cNvSpPr>
              <p:nvPr/>
            </p:nvSpPr>
            <p:spPr bwMode="hidden">
              <a:xfrm>
                <a:off x="4896" y="0"/>
                <a:ext cx="0" cy="432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152612" name="Line 21"/>
              <p:cNvSpPr>
                <a:spLocks noChangeShapeType="1"/>
              </p:cNvSpPr>
              <p:nvPr/>
            </p:nvSpPr>
            <p:spPr bwMode="hidden">
              <a:xfrm>
                <a:off x="5184" y="0"/>
                <a:ext cx="0" cy="432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152613" name="Line 22"/>
              <p:cNvSpPr>
                <a:spLocks noChangeShapeType="1"/>
              </p:cNvSpPr>
              <p:nvPr/>
            </p:nvSpPr>
            <p:spPr bwMode="hidden">
              <a:xfrm>
                <a:off x="5472" y="0"/>
                <a:ext cx="0" cy="432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grpSp>
            <p:nvGrpSpPr>
              <p:cNvPr id="152614" name="Group 23"/>
              <p:cNvGrpSpPr>
                <a:grpSpLocks/>
              </p:cNvGrpSpPr>
              <p:nvPr/>
            </p:nvGrpSpPr>
            <p:grpSpPr bwMode="auto">
              <a:xfrm>
                <a:off x="0" y="336"/>
                <a:ext cx="5760" cy="3744"/>
                <a:chOff x="0" y="384"/>
                <a:chExt cx="5760" cy="3744"/>
              </a:xfrm>
            </p:grpSpPr>
            <p:sp>
              <p:nvSpPr>
                <p:cNvPr id="152615" name="Line 24"/>
                <p:cNvSpPr>
                  <a:spLocks noChangeShapeType="1"/>
                </p:cNvSpPr>
                <p:nvPr/>
              </p:nvSpPr>
              <p:spPr bwMode="hidden">
                <a:xfrm>
                  <a:off x="0" y="384"/>
                  <a:ext cx="5760" cy="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152616" name="Line 25"/>
                <p:cNvSpPr>
                  <a:spLocks noChangeShapeType="1"/>
                </p:cNvSpPr>
                <p:nvPr/>
              </p:nvSpPr>
              <p:spPr bwMode="hidden">
                <a:xfrm>
                  <a:off x="0" y="672"/>
                  <a:ext cx="5760" cy="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152617" name="Line 26"/>
                <p:cNvSpPr>
                  <a:spLocks noChangeShapeType="1"/>
                </p:cNvSpPr>
                <p:nvPr/>
              </p:nvSpPr>
              <p:spPr bwMode="hidden">
                <a:xfrm>
                  <a:off x="0" y="960"/>
                  <a:ext cx="5760" cy="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152618" name="Line 27"/>
                <p:cNvSpPr>
                  <a:spLocks noChangeShapeType="1"/>
                </p:cNvSpPr>
                <p:nvPr/>
              </p:nvSpPr>
              <p:spPr bwMode="hidden">
                <a:xfrm>
                  <a:off x="0" y="1248"/>
                  <a:ext cx="5760" cy="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152619" name="Line 28"/>
                <p:cNvSpPr>
                  <a:spLocks noChangeShapeType="1"/>
                </p:cNvSpPr>
                <p:nvPr/>
              </p:nvSpPr>
              <p:spPr bwMode="hidden">
                <a:xfrm>
                  <a:off x="0" y="1536"/>
                  <a:ext cx="5760" cy="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152620" name="Line 29"/>
                <p:cNvSpPr>
                  <a:spLocks noChangeShapeType="1"/>
                </p:cNvSpPr>
                <p:nvPr/>
              </p:nvSpPr>
              <p:spPr bwMode="hidden">
                <a:xfrm>
                  <a:off x="0" y="1824"/>
                  <a:ext cx="5760" cy="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152621" name="Line 30"/>
                <p:cNvSpPr>
                  <a:spLocks noChangeShapeType="1"/>
                </p:cNvSpPr>
                <p:nvPr/>
              </p:nvSpPr>
              <p:spPr bwMode="hidden">
                <a:xfrm>
                  <a:off x="0" y="2112"/>
                  <a:ext cx="5760" cy="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152622" name="Line 31"/>
                <p:cNvSpPr>
                  <a:spLocks noChangeShapeType="1"/>
                </p:cNvSpPr>
                <p:nvPr/>
              </p:nvSpPr>
              <p:spPr bwMode="hidden">
                <a:xfrm>
                  <a:off x="0" y="2400"/>
                  <a:ext cx="5760" cy="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152623" name="Line 32"/>
                <p:cNvSpPr>
                  <a:spLocks noChangeShapeType="1"/>
                </p:cNvSpPr>
                <p:nvPr/>
              </p:nvSpPr>
              <p:spPr bwMode="hidden">
                <a:xfrm>
                  <a:off x="0" y="2688"/>
                  <a:ext cx="5760" cy="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152624" name="Line 33"/>
                <p:cNvSpPr>
                  <a:spLocks noChangeShapeType="1"/>
                </p:cNvSpPr>
                <p:nvPr/>
              </p:nvSpPr>
              <p:spPr bwMode="hidden">
                <a:xfrm>
                  <a:off x="0" y="2976"/>
                  <a:ext cx="5760" cy="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152625" name="Line 34"/>
                <p:cNvSpPr>
                  <a:spLocks noChangeShapeType="1"/>
                </p:cNvSpPr>
                <p:nvPr/>
              </p:nvSpPr>
              <p:spPr bwMode="hidden">
                <a:xfrm>
                  <a:off x="0" y="3264"/>
                  <a:ext cx="5760" cy="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152626" name="Line 35"/>
                <p:cNvSpPr>
                  <a:spLocks noChangeShapeType="1"/>
                </p:cNvSpPr>
                <p:nvPr/>
              </p:nvSpPr>
              <p:spPr bwMode="hidden">
                <a:xfrm>
                  <a:off x="0" y="3552"/>
                  <a:ext cx="5760" cy="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152627" name="Line 36"/>
                <p:cNvSpPr>
                  <a:spLocks noChangeShapeType="1"/>
                </p:cNvSpPr>
                <p:nvPr/>
              </p:nvSpPr>
              <p:spPr bwMode="hidden">
                <a:xfrm>
                  <a:off x="0" y="3840"/>
                  <a:ext cx="5760" cy="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152628" name="Line 37"/>
                <p:cNvSpPr>
                  <a:spLocks noChangeShapeType="1"/>
                </p:cNvSpPr>
                <p:nvPr/>
              </p:nvSpPr>
              <p:spPr bwMode="hidden">
                <a:xfrm>
                  <a:off x="0" y="4128"/>
                  <a:ext cx="5760" cy="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grpSp>
        </p:grpSp>
        <p:sp>
          <p:nvSpPr>
            <p:cNvPr id="152585" name="Freeform 38" descr="50%"/>
            <p:cNvSpPr>
              <a:spLocks/>
            </p:cNvSpPr>
            <p:nvPr/>
          </p:nvSpPr>
          <p:spPr bwMode="ltGray">
            <a:xfrm rot="16200000" flipV="1">
              <a:off x="4614" y="3544"/>
              <a:ext cx="274" cy="1250"/>
            </a:xfrm>
            <a:custGeom>
              <a:avLst/>
              <a:gdLst>
                <a:gd name="T0" fmla="*/ 0 w 290"/>
                <a:gd name="T1" fmla="*/ 2 h 1250"/>
                <a:gd name="T2" fmla="*/ 202 w 290"/>
                <a:gd name="T3" fmla="*/ 2 h 1250"/>
                <a:gd name="T4" fmla="*/ 243 w 290"/>
                <a:gd name="T5" fmla="*/ 50 h 1250"/>
                <a:gd name="T6" fmla="*/ 243 w 290"/>
                <a:gd name="T7" fmla="*/ 1202 h 1250"/>
                <a:gd name="T8" fmla="*/ 202 w 290"/>
                <a:gd name="T9" fmla="*/ 1250 h 1250"/>
                <a:gd name="T10" fmla="*/ 0 w 290"/>
                <a:gd name="T11" fmla="*/ 1250 h 1250"/>
                <a:gd name="T12" fmla="*/ 0 w 290"/>
                <a:gd name="T13" fmla="*/ 2 h 125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90" h="1250">
                  <a:moveTo>
                    <a:pt x="0" y="2"/>
                  </a:moveTo>
                  <a:cubicBezTo>
                    <a:pt x="0" y="2"/>
                    <a:pt x="120" y="2"/>
                    <a:pt x="240" y="2"/>
                  </a:cubicBezTo>
                  <a:cubicBezTo>
                    <a:pt x="262" y="0"/>
                    <a:pt x="290" y="12"/>
                    <a:pt x="288" y="50"/>
                  </a:cubicBezTo>
                  <a:cubicBezTo>
                    <a:pt x="288" y="626"/>
                    <a:pt x="288" y="1202"/>
                    <a:pt x="288" y="1202"/>
                  </a:cubicBezTo>
                  <a:cubicBezTo>
                    <a:pt x="288" y="1232"/>
                    <a:pt x="274" y="1250"/>
                    <a:pt x="240" y="1250"/>
                  </a:cubicBezTo>
                  <a:cubicBezTo>
                    <a:pt x="120" y="1250"/>
                    <a:pt x="0" y="1250"/>
                    <a:pt x="0" y="1250"/>
                  </a:cubicBezTo>
                  <a:lnTo>
                    <a:pt x="0" y="2"/>
                  </a:lnTo>
                  <a:close/>
                </a:path>
              </a:pathLst>
            </a:custGeom>
            <a:pattFill prst="pct50">
              <a:fgClr>
                <a:schemeClr val="bg2"/>
              </a:fgClr>
              <a:bgClr>
                <a:schemeClr val="bg1"/>
              </a:bgClr>
            </a:patt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52586" name="Rectangle 39" descr="Dark vertical"/>
            <p:cNvSpPr>
              <a:spLocks noChangeArrowheads="1"/>
            </p:cNvSpPr>
            <p:nvPr/>
          </p:nvSpPr>
          <p:spPr bwMode="auto">
            <a:xfrm rot="16200000" flipV="1">
              <a:off x="4729" y="3680"/>
              <a:ext cx="32" cy="1248"/>
            </a:xfrm>
            <a:prstGeom prst="rect">
              <a:avLst/>
            </a:prstGeom>
            <a:pattFill prst="dkVert">
              <a:fgClr>
                <a:schemeClr val="accent1"/>
              </a:fgClr>
              <a:bgClr>
                <a:schemeClr val="bg1"/>
              </a:bgClr>
            </a:patt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Times New Roman" charset="0"/>
              </a:endParaRPr>
            </a:p>
          </p:txBody>
        </p:sp>
        <p:sp>
          <p:nvSpPr>
            <p:cNvPr id="152587" name="Freeform 40" descr="50%"/>
            <p:cNvSpPr>
              <a:spLocks/>
            </p:cNvSpPr>
            <p:nvPr/>
          </p:nvSpPr>
          <p:spPr bwMode="ltGray">
            <a:xfrm rot="16200000" flipV="1">
              <a:off x="877" y="3544"/>
              <a:ext cx="274" cy="1250"/>
            </a:xfrm>
            <a:custGeom>
              <a:avLst/>
              <a:gdLst>
                <a:gd name="T0" fmla="*/ 0 w 290"/>
                <a:gd name="T1" fmla="*/ 2 h 1250"/>
                <a:gd name="T2" fmla="*/ 202 w 290"/>
                <a:gd name="T3" fmla="*/ 2 h 1250"/>
                <a:gd name="T4" fmla="*/ 243 w 290"/>
                <a:gd name="T5" fmla="*/ 50 h 1250"/>
                <a:gd name="T6" fmla="*/ 243 w 290"/>
                <a:gd name="T7" fmla="*/ 1202 h 1250"/>
                <a:gd name="T8" fmla="*/ 202 w 290"/>
                <a:gd name="T9" fmla="*/ 1250 h 1250"/>
                <a:gd name="T10" fmla="*/ 0 w 290"/>
                <a:gd name="T11" fmla="*/ 1250 h 1250"/>
                <a:gd name="T12" fmla="*/ 0 w 290"/>
                <a:gd name="T13" fmla="*/ 2 h 125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90" h="1250">
                  <a:moveTo>
                    <a:pt x="0" y="2"/>
                  </a:moveTo>
                  <a:cubicBezTo>
                    <a:pt x="0" y="2"/>
                    <a:pt x="120" y="2"/>
                    <a:pt x="240" y="2"/>
                  </a:cubicBezTo>
                  <a:cubicBezTo>
                    <a:pt x="262" y="0"/>
                    <a:pt x="290" y="12"/>
                    <a:pt x="288" y="50"/>
                  </a:cubicBezTo>
                  <a:cubicBezTo>
                    <a:pt x="288" y="626"/>
                    <a:pt x="288" y="1202"/>
                    <a:pt x="288" y="1202"/>
                  </a:cubicBezTo>
                  <a:cubicBezTo>
                    <a:pt x="288" y="1232"/>
                    <a:pt x="274" y="1250"/>
                    <a:pt x="240" y="1250"/>
                  </a:cubicBezTo>
                  <a:cubicBezTo>
                    <a:pt x="120" y="1250"/>
                    <a:pt x="0" y="1250"/>
                    <a:pt x="0" y="1250"/>
                  </a:cubicBezTo>
                  <a:lnTo>
                    <a:pt x="0" y="2"/>
                  </a:lnTo>
                  <a:close/>
                </a:path>
              </a:pathLst>
            </a:custGeom>
            <a:pattFill prst="pct50">
              <a:fgClr>
                <a:schemeClr val="bg2"/>
              </a:fgClr>
              <a:bgClr>
                <a:schemeClr val="bg1"/>
              </a:bgClr>
            </a:patt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52588" name="Rectangle 41" descr="Dark vertical"/>
            <p:cNvSpPr>
              <a:spLocks noChangeArrowheads="1"/>
            </p:cNvSpPr>
            <p:nvPr/>
          </p:nvSpPr>
          <p:spPr bwMode="auto">
            <a:xfrm rot="16200000" flipV="1">
              <a:off x="992" y="3680"/>
              <a:ext cx="32" cy="1248"/>
            </a:xfrm>
            <a:prstGeom prst="rect">
              <a:avLst/>
            </a:prstGeom>
            <a:pattFill prst="dkVert">
              <a:fgClr>
                <a:schemeClr val="accent1"/>
              </a:fgClr>
              <a:bgClr>
                <a:schemeClr val="bg1"/>
              </a:bgClr>
            </a:patt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Times New Roman" charset="0"/>
              </a:endParaRPr>
            </a:p>
          </p:txBody>
        </p:sp>
        <p:sp>
          <p:nvSpPr>
            <p:cNvPr id="152589" name="Freeform 42" descr="50%"/>
            <p:cNvSpPr>
              <a:spLocks/>
            </p:cNvSpPr>
            <p:nvPr/>
          </p:nvSpPr>
          <p:spPr bwMode="ltGray">
            <a:xfrm rot="16200000" flipV="1">
              <a:off x="2747" y="3263"/>
              <a:ext cx="274" cy="1817"/>
            </a:xfrm>
            <a:custGeom>
              <a:avLst/>
              <a:gdLst>
                <a:gd name="T0" fmla="*/ 0 w 290"/>
                <a:gd name="T1" fmla="*/ 6 h 1250"/>
                <a:gd name="T2" fmla="*/ 202 w 290"/>
                <a:gd name="T3" fmla="*/ 6 h 1250"/>
                <a:gd name="T4" fmla="*/ 243 w 290"/>
                <a:gd name="T5" fmla="*/ 154 h 1250"/>
                <a:gd name="T6" fmla="*/ 243 w 290"/>
                <a:gd name="T7" fmla="*/ 3691 h 1250"/>
                <a:gd name="T8" fmla="*/ 202 w 290"/>
                <a:gd name="T9" fmla="*/ 3839 h 1250"/>
                <a:gd name="T10" fmla="*/ 0 w 290"/>
                <a:gd name="T11" fmla="*/ 3839 h 1250"/>
                <a:gd name="T12" fmla="*/ 0 w 290"/>
                <a:gd name="T13" fmla="*/ 6 h 125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90" h="1250">
                  <a:moveTo>
                    <a:pt x="0" y="2"/>
                  </a:moveTo>
                  <a:cubicBezTo>
                    <a:pt x="0" y="2"/>
                    <a:pt x="120" y="2"/>
                    <a:pt x="240" y="2"/>
                  </a:cubicBezTo>
                  <a:cubicBezTo>
                    <a:pt x="262" y="0"/>
                    <a:pt x="290" y="12"/>
                    <a:pt x="288" y="50"/>
                  </a:cubicBezTo>
                  <a:cubicBezTo>
                    <a:pt x="288" y="626"/>
                    <a:pt x="288" y="1202"/>
                    <a:pt x="288" y="1202"/>
                  </a:cubicBezTo>
                  <a:cubicBezTo>
                    <a:pt x="288" y="1232"/>
                    <a:pt x="274" y="1250"/>
                    <a:pt x="240" y="1250"/>
                  </a:cubicBezTo>
                  <a:cubicBezTo>
                    <a:pt x="120" y="1250"/>
                    <a:pt x="0" y="1250"/>
                    <a:pt x="0" y="1250"/>
                  </a:cubicBezTo>
                  <a:lnTo>
                    <a:pt x="0" y="2"/>
                  </a:lnTo>
                  <a:close/>
                </a:path>
              </a:pathLst>
            </a:custGeom>
            <a:pattFill prst="pct50">
              <a:fgClr>
                <a:schemeClr val="bg2"/>
              </a:fgClr>
              <a:bgClr>
                <a:schemeClr val="bg1"/>
              </a:bgClr>
            </a:patt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52590" name="Rectangle 43" descr="Dark vertical"/>
            <p:cNvSpPr>
              <a:spLocks noChangeArrowheads="1"/>
            </p:cNvSpPr>
            <p:nvPr/>
          </p:nvSpPr>
          <p:spPr bwMode="auto">
            <a:xfrm rot="16200000" flipV="1">
              <a:off x="2859" y="3397"/>
              <a:ext cx="32" cy="1814"/>
            </a:xfrm>
            <a:prstGeom prst="rect">
              <a:avLst/>
            </a:prstGeom>
            <a:pattFill prst="dkVert">
              <a:fgClr>
                <a:schemeClr val="accent1"/>
              </a:fgClr>
              <a:bgClr>
                <a:schemeClr val="bg1"/>
              </a:bgClr>
            </a:patt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Times New Roman" charset="0"/>
              </a:endParaRPr>
            </a:p>
          </p:txBody>
        </p:sp>
        <p:grpSp>
          <p:nvGrpSpPr>
            <p:cNvPr id="152591" name="Group 44"/>
            <p:cNvGrpSpPr>
              <a:grpSpLocks/>
            </p:cNvGrpSpPr>
            <p:nvPr/>
          </p:nvGrpSpPr>
          <p:grpSpPr bwMode="auto">
            <a:xfrm>
              <a:off x="0" y="0"/>
              <a:ext cx="5760" cy="149"/>
              <a:chOff x="0" y="0"/>
              <a:chExt cx="5760" cy="149"/>
            </a:xfrm>
          </p:grpSpPr>
          <p:pic>
            <p:nvPicPr>
              <p:cNvPr id="152592" name="Picture 45" descr="techstrip"/>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5760" cy="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2593" name="Rectangle 46" descr="Dark vertical"/>
              <p:cNvSpPr>
                <a:spLocks noChangeArrowheads="1"/>
              </p:cNvSpPr>
              <p:nvPr/>
            </p:nvSpPr>
            <p:spPr bwMode="auto">
              <a:xfrm>
                <a:off x="0" y="92"/>
                <a:ext cx="5760" cy="30"/>
              </a:xfrm>
              <a:prstGeom prst="rect">
                <a:avLst/>
              </a:prstGeom>
              <a:pattFill prst="dkVert">
                <a:fgClr>
                  <a:schemeClr val="accent1"/>
                </a:fgClr>
                <a:bgClr>
                  <a:schemeClr val="bg1"/>
                </a:bgClr>
              </a:patt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Times New Roman" charset="0"/>
                </a:endParaRPr>
              </a:p>
            </p:txBody>
          </p:sp>
          <p:sp>
            <p:nvSpPr>
              <p:cNvPr id="152594" name="Rectangle 47"/>
              <p:cNvSpPr>
                <a:spLocks noChangeArrowheads="1"/>
              </p:cNvSpPr>
              <p:nvPr/>
            </p:nvSpPr>
            <p:spPr bwMode="auto">
              <a:xfrm>
                <a:off x="0" y="119"/>
                <a:ext cx="5760" cy="3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Times New Roman" charset="0"/>
                </a:endParaRPr>
              </a:p>
            </p:txBody>
          </p:sp>
        </p:grpSp>
      </p:grpSp>
      <p:sp>
        <p:nvSpPr>
          <p:cNvPr id="152579" name="Rectangle 48"/>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2580" name="Rectangle 4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7202" name="Rectangle 50"/>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0" hangingPunct="0">
              <a:defRPr sz="1400" b="0">
                <a:solidFill>
                  <a:srgbClr val="99CCCC"/>
                </a:solidFill>
                <a:latin typeface="Arial Narrow"/>
                <a:ea typeface="ＭＳ Ｐゴシック"/>
                <a:cs typeface="+mn-cs"/>
              </a:defRPr>
            </a:lvl1pPr>
          </a:lstStyle>
          <a:p>
            <a:pPr>
              <a:defRPr/>
            </a:pPr>
            <a:endParaRPr lang="en-US"/>
          </a:p>
        </p:txBody>
      </p:sp>
      <p:sp>
        <p:nvSpPr>
          <p:cNvPr id="177203" name="Rectangle 51"/>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0" hangingPunct="0">
              <a:defRPr sz="1400" b="0">
                <a:solidFill>
                  <a:srgbClr val="99CCCC"/>
                </a:solidFill>
                <a:latin typeface="Arial Narrow"/>
                <a:ea typeface="ＭＳ Ｐゴシック"/>
                <a:cs typeface="+mn-cs"/>
              </a:defRPr>
            </a:lvl1pPr>
          </a:lstStyle>
          <a:p>
            <a:pPr>
              <a:defRPr/>
            </a:pPr>
            <a:endParaRPr lang="en-US"/>
          </a:p>
        </p:txBody>
      </p:sp>
      <p:sp>
        <p:nvSpPr>
          <p:cNvPr id="177204" name="Rectangle 52"/>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0" hangingPunct="0">
              <a:defRPr sz="1400" b="0">
                <a:solidFill>
                  <a:srgbClr val="99CCCC"/>
                </a:solidFill>
                <a:latin typeface="Arial Narrow"/>
                <a:cs typeface="ＭＳ Ｐゴシック" charset="0"/>
              </a:defRPr>
            </a:lvl1pPr>
          </a:lstStyle>
          <a:p>
            <a:pPr>
              <a:defRPr/>
            </a:pPr>
            <a:fld id="{F5149B59-4317-5D4E-9794-C9243EF16185}" type="slidenum">
              <a:rPr lang="en-US"/>
              <a:pPr>
                <a:defRPr/>
              </a:pPr>
              <a:t>‹#›</a:t>
            </a:fld>
            <a:endParaRPr lang="en-US"/>
          </a:p>
        </p:txBody>
      </p:sp>
    </p:spTree>
    <p:extLst>
      <p:ext uri="{BB962C8B-B14F-4D97-AF65-F5344CB8AC3E}">
        <p14:creationId xmlns:p14="http://schemas.microsoft.com/office/powerpoint/2010/main" val="3068732538"/>
      </p:ext>
    </p:extLst>
  </p:cSld>
  <p:clrMap bg1="lt1" tx1="dk1" bg2="lt2" tx2="dk2" accent1="accent1" accent2="accent2" accent3="accent3" accent4="accent4" accent5="accent5" accent6="accent6" hlink="hlink" folHlink="folHlink"/>
  <p:sldLayoutIdLst>
    <p:sldLayoutId id="2147487663" r:id="rId1"/>
    <p:sldLayoutId id="2147487664" r:id="rId2"/>
    <p:sldLayoutId id="2147487665" r:id="rId3"/>
    <p:sldLayoutId id="2147487666" r:id="rId4"/>
    <p:sldLayoutId id="2147487667" r:id="rId5"/>
    <p:sldLayoutId id="2147487668" r:id="rId6"/>
    <p:sldLayoutId id="2147487669" r:id="rId7"/>
    <p:sldLayoutId id="2147487670" r:id="rId8"/>
    <p:sldLayoutId id="2147487671" r:id="rId9"/>
    <p:sldLayoutId id="2147487672" r:id="rId10"/>
    <p:sldLayoutId id="2147487673"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Impact"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Impact"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Impact"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Impact"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Impact" charset="0"/>
          <a:ea typeface="ＭＳ Ｐゴシック" charset="0"/>
        </a:defRPr>
      </a:lvl6pPr>
      <a:lvl7pPr marL="914400" algn="ctr" rtl="0" eaLnBrk="0" fontAlgn="base" hangingPunct="0">
        <a:spcBef>
          <a:spcPct val="0"/>
        </a:spcBef>
        <a:spcAft>
          <a:spcPct val="0"/>
        </a:spcAft>
        <a:defRPr sz="4400">
          <a:solidFill>
            <a:schemeClr val="tx2"/>
          </a:solidFill>
          <a:latin typeface="Impact" charset="0"/>
          <a:ea typeface="ＭＳ Ｐゴシック" charset="0"/>
        </a:defRPr>
      </a:lvl7pPr>
      <a:lvl8pPr marL="1371600" algn="ctr" rtl="0" eaLnBrk="0" fontAlgn="base" hangingPunct="0">
        <a:spcBef>
          <a:spcPct val="0"/>
        </a:spcBef>
        <a:spcAft>
          <a:spcPct val="0"/>
        </a:spcAft>
        <a:defRPr sz="4400">
          <a:solidFill>
            <a:schemeClr val="tx2"/>
          </a:solidFill>
          <a:latin typeface="Impact" charset="0"/>
          <a:ea typeface="ＭＳ Ｐゴシック" charset="0"/>
        </a:defRPr>
      </a:lvl8pPr>
      <a:lvl9pPr marL="1828800" algn="ctr" rtl="0" eaLnBrk="0" fontAlgn="base" hangingPunct="0">
        <a:spcBef>
          <a:spcPct val="0"/>
        </a:spcBef>
        <a:spcAft>
          <a:spcPct val="0"/>
        </a:spcAft>
        <a:defRPr sz="4400">
          <a:solidFill>
            <a:schemeClr val="tx2"/>
          </a:solidFill>
          <a:latin typeface="Impact" charset="0"/>
          <a:ea typeface="ＭＳ Ｐゴシック" charset="0"/>
        </a:defRPr>
      </a:lvl9pPr>
    </p:titleStyle>
    <p:bodyStyle>
      <a:lvl1pPr marL="231775" indent="-231775" algn="l" rtl="0" eaLnBrk="0" fontAlgn="base" hangingPunct="0">
        <a:spcBef>
          <a:spcPct val="20000"/>
        </a:spcBef>
        <a:spcAft>
          <a:spcPct val="0"/>
        </a:spcAft>
        <a:buClr>
          <a:schemeClr val="tx2"/>
        </a:buClr>
        <a:buChar char="•"/>
        <a:defRPr sz="3200">
          <a:solidFill>
            <a:schemeClr val="tx1"/>
          </a:solidFill>
          <a:latin typeface="+mn-lt"/>
          <a:ea typeface="+mn-ea"/>
          <a:cs typeface="ＭＳ Ｐゴシック" charset="0"/>
        </a:defRPr>
      </a:lvl1pPr>
      <a:lvl2pPr marL="630238" indent="-173038" algn="l" rtl="0" eaLnBrk="0" fontAlgn="base" hangingPunct="0">
        <a:spcBef>
          <a:spcPct val="20000"/>
        </a:spcBef>
        <a:spcAft>
          <a:spcPct val="0"/>
        </a:spcAft>
        <a:buClr>
          <a:schemeClr val="accent1"/>
        </a:buClr>
        <a:buChar char="•"/>
        <a:defRPr sz="2800">
          <a:solidFill>
            <a:schemeClr val="tx1"/>
          </a:solidFill>
          <a:latin typeface="+mn-lt"/>
          <a:ea typeface="+mn-ea"/>
        </a:defRPr>
      </a:lvl2pPr>
      <a:lvl3pPr marL="1081088" indent="-166688" algn="l" rtl="0" eaLnBrk="0" fontAlgn="base" hangingPunct="0">
        <a:spcBef>
          <a:spcPct val="20000"/>
        </a:spcBef>
        <a:spcAft>
          <a:spcPct val="0"/>
        </a:spcAft>
        <a:buClr>
          <a:schemeClr val="folHlink"/>
        </a:buClr>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715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7715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747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Osaka" charset="0"/>
                <a:cs typeface="Osaka" charset="0"/>
              </a:defRPr>
            </a:lvl1pPr>
          </a:lstStyle>
          <a:p>
            <a:pPr>
              <a:defRPr/>
            </a:pPr>
            <a:endParaRPr lang="en-US" dirty="0"/>
          </a:p>
        </p:txBody>
      </p:sp>
      <p:sp>
        <p:nvSpPr>
          <p:cNvPr id="61747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Osaka" charset="0"/>
                <a:cs typeface="Osaka" charset="0"/>
              </a:defRPr>
            </a:lvl1pPr>
          </a:lstStyle>
          <a:p>
            <a:pPr>
              <a:defRPr/>
            </a:pPr>
            <a:endParaRPr lang="en-US" dirty="0"/>
          </a:p>
        </p:txBody>
      </p:sp>
      <p:sp>
        <p:nvSpPr>
          <p:cNvPr id="61747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solidFill>
                  <a:srgbClr val="000000"/>
                </a:solidFill>
                <a:latin typeface="Arial" panose="020B0604020202020204" pitchFamily="34" charset="0"/>
                <a:ea typeface="Osaka" charset="0"/>
                <a:cs typeface="Osaka" charset="0"/>
              </a:defRPr>
            </a:lvl1pPr>
          </a:lstStyle>
          <a:p>
            <a:pPr>
              <a:defRPr/>
            </a:pPr>
            <a:fld id="{8A92CD4D-7EC0-3F43-A061-9E13A41A011D}" type="slidenum">
              <a:rPr lang="en-US" smtClean="0"/>
              <a:pPr>
                <a:defRPr/>
              </a:pPr>
              <a:t>‹#›</a:t>
            </a:fld>
            <a:endParaRPr lang="en-US" dirty="0"/>
          </a:p>
        </p:txBody>
      </p:sp>
    </p:spTree>
    <p:extLst>
      <p:ext uri="{BB962C8B-B14F-4D97-AF65-F5344CB8AC3E}">
        <p14:creationId xmlns:p14="http://schemas.microsoft.com/office/powerpoint/2010/main" val="1861291556"/>
      </p:ext>
    </p:extLst>
  </p:cSld>
  <p:clrMap bg1="lt1" tx1="dk1" bg2="lt2" tx2="dk2" accent1="accent1" accent2="accent2" accent3="accent3" accent4="accent4" accent5="accent5" accent6="accent6" hlink="hlink" folHlink="folHlink"/>
  <p:sldLayoutIdLst>
    <p:sldLayoutId id="2147487675" r:id="rId1"/>
    <p:sldLayoutId id="2147487676" r:id="rId2"/>
    <p:sldLayoutId id="2147487677" r:id="rId3"/>
    <p:sldLayoutId id="2147487678" r:id="rId4"/>
    <p:sldLayoutId id="2147487679" r:id="rId5"/>
    <p:sldLayoutId id="2147487680" r:id="rId6"/>
    <p:sldLayoutId id="2147487681" r:id="rId7"/>
    <p:sldLayoutId id="2147487682" r:id="rId8"/>
    <p:sldLayoutId id="2147487683" r:id="rId9"/>
    <p:sldLayoutId id="2147487684" r:id="rId10"/>
    <p:sldLayoutId id="2147487685" r:id="rId11"/>
    <p:sldLayoutId id="2147487686"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1504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1504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7008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1" i="0">
                <a:solidFill>
                  <a:srgbClr val="000000"/>
                </a:solidFill>
                <a:latin typeface="Arial" panose="020B0604020202020204" pitchFamily="34" charset="0"/>
                <a:ea typeface="ＭＳ Ｐゴシック"/>
                <a:cs typeface="+mn-cs"/>
              </a:defRPr>
            </a:lvl1pPr>
          </a:lstStyle>
          <a:p>
            <a:pPr>
              <a:defRPr/>
            </a:pPr>
            <a:endParaRPr lang="en-US" dirty="0"/>
          </a:p>
        </p:txBody>
      </p:sp>
      <p:sp>
        <p:nvSpPr>
          <p:cNvPr id="107008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a:cs typeface="+mn-cs"/>
              </a:defRPr>
            </a:lvl1pPr>
          </a:lstStyle>
          <a:p>
            <a:pPr>
              <a:defRPr/>
            </a:pPr>
            <a:endParaRPr lang="en-US" dirty="0"/>
          </a:p>
        </p:txBody>
      </p:sp>
      <p:sp>
        <p:nvSpPr>
          <p:cNvPr id="107008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solidFill>
                  <a:srgbClr val="000000"/>
                </a:solidFill>
                <a:latin typeface="Arial" panose="020B0604020202020204" pitchFamily="34" charset="0"/>
                <a:ea typeface="Osaka" charset="0"/>
                <a:cs typeface="Arial" panose="020B0604020202020204" pitchFamily="34" charset="0"/>
              </a:defRPr>
            </a:lvl1pPr>
          </a:lstStyle>
          <a:p>
            <a:pPr>
              <a:defRPr/>
            </a:pPr>
            <a:fld id="{8C3825F3-F5B1-0243-91F8-025AA9C08601}" type="slidenum">
              <a:rPr lang="en-US" smtClean="0"/>
              <a:pPr>
                <a:defRPr/>
              </a:pPr>
              <a:t>‹#›</a:t>
            </a:fld>
            <a:endParaRPr lang="en-US" dirty="0"/>
          </a:p>
        </p:txBody>
      </p:sp>
    </p:spTree>
    <p:extLst>
      <p:ext uri="{BB962C8B-B14F-4D97-AF65-F5344CB8AC3E}">
        <p14:creationId xmlns:p14="http://schemas.microsoft.com/office/powerpoint/2010/main" val="2984477429"/>
      </p:ext>
    </p:extLst>
  </p:cSld>
  <p:clrMap bg1="lt1" tx1="dk1" bg2="lt2" tx2="dk2" accent1="accent1" accent2="accent2" accent3="accent3" accent4="accent4" accent5="accent5" accent6="accent6" hlink="hlink" folHlink="folHlink"/>
  <p:sldLayoutIdLst>
    <p:sldLayoutId id="2147487688" r:id="rId1"/>
    <p:sldLayoutId id="2147487689" r:id="rId2"/>
    <p:sldLayoutId id="2147487690" r:id="rId3"/>
    <p:sldLayoutId id="2147487691" r:id="rId4"/>
    <p:sldLayoutId id="2147487692" r:id="rId5"/>
    <p:sldLayoutId id="2147487693" r:id="rId6"/>
    <p:sldLayoutId id="2147487694" r:id="rId7"/>
    <p:sldLayoutId id="2147487695" r:id="rId8"/>
    <p:sldLayoutId id="2147487696" r:id="rId9"/>
    <p:sldLayoutId id="2147487697" r:id="rId10"/>
    <p:sldLayoutId id="2147487698"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Arial" charset="0"/>
          <a:ea typeface="ＭＳ Ｐゴシック" charset="0"/>
        </a:defRPr>
      </a:lvl6pPr>
      <a:lvl7pPr marL="914400" algn="ctr" rtl="0" eaLnBrk="0" fontAlgn="base" hangingPunct="0">
        <a:spcBef>
          <a:spcPct val="0"/>
        </a:spcBef>
        <a:spcAft>
          <a:spcPct val="0"/>
        </a:spcAft>
        <a:defRPr sz="4400">
          <a:solidFill>
            <a:schemeClr val="tx2"/>
          </a:solidFill>
          <a:latin typeface="Arial" charset="0"/>
          <a:ea typeface="ＭＳ Ｐゴシック" charset="0"/>
        </a:defRPr>
      </a:lvl7pPr>
      <a:lvl8pPr marL="1371600" algn="ctr" rtl="0" eaLnBrk="0" fontAlgn="base" hangingPunct="0">
        <a:spcBef>
          <a:spcPct val="0"/>
        </a:spcBef>
        <a:spcAft>
          <a:spcPct val="0"/>
        </a:spcAft>
        <a:defRPr sz="4400">
          <a:solidFill>
            <a:schemeClr val="tx2"/>
          </a:solidFill>
          <a:latin typeface="Arial" charset="0"/>
          <a:ea typeface="ＭＳ Ｐゴシック" charset="0"/>
        </a:defRPr>
      </a:lvl8pPr>
      <a:lvl9pPr marL="1828800" algn="ctr" rtl="0" eaLnBrk="0" fontAlgn="base" hangingPunct="0">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defRPr sz="3200" b="1" i="0">
          <a:solidFill>
            <a:schemeClr val="tx1"/>
          </a:solidFill>
          <a:latin typeface="Arial" panose="020B0604020202020204" pitchFamily="34" charset="0"/>
          <a:ea typeface="+mn-ea"/>
          <a:cs typeface="ＭＳ Ｐゴシック" charset="0"/>
        </a:defRPr>
      </a:lvl1pPr>
      <a:lvl2pPr marL="742950" indent="-285750" algn="l" rtl="0" eaLnBrk="0" fontAlgn="base" hangingPunct="0">
        <a:spcBef>
          <a:spcPct val="20000"/>
        </a:spcBef>
        <a:spcAft>
          <a:spcPct val="0"/>
        </a:spcAft>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defRPr sz="2000" b="1" i="0">
          <a:solidFill>
            <a:schemeClr val="tx1"/>
          </a:solidFill>
          <a:latin typeface="Arial" panose="020B0604020202020204" pitchFamily="34" charset="0"/>
          <a:ea typeface="+mn-ea"/>
        </a:defRPr>
      </a:lvl5pPr>
      <a:lvl6pPr marL="2514600" indent="-228600" algn="l" rtl="0" eaLnBrk="0" fontAlgn="base" hangingPunct="0">
        <a:spcBef>
          <a:spcPct val="20000"/>
        </a:spcBef>
        <a:spcAft>
          <a:spcPct val="0"/>
        </a:spcAft>
        <a:defRPr sz="2000">
          <a:solidFill>
            <a:schemeClr val="tx1"/>
          </a:solidFill>
          <a:latin typeface="+mn-lt"/>
          <a:ea typeface="+mn-ea"/>
        </a:defRPr>
      </a:lvl6pPr>
      <a:lvl7pPr marL="2971800" indent="-228600" algn="l" rtl="0" eaLnBrk="0" fontAlgn="base" hangingPunct="0">
        <a:spcBef>
          <a:spcPct val="20000"/>
        </a:spcBef>
        <a:spcAft>
          <a:spcPct val="0"/>
        </a:spcAft>
        <a:defRPr sz="2000">
          <a:solidFill>
            <a:schemeClr val="tx1"/>
          </a:solidFill>
          <a:latin typeface="+mn-lt"/>
          <a:ea typeface="+mn-ea"/>
        </a:defRPr>
      </a:lvl7pPr>
      <a:lvl8pPr marL="3429000" indent="-228600" algn="l" rtl="0" eaLnBrk="0" fontAlgn="base" hangingPunct="0">
        <a:spcBef>
          <a:spcPct val="20000"/>
        </a:spcBef>
        <a:spcAft>
          <a:spcPct val="0"/>
        </a:spcAft>
        <a:defRPr sz="2000">
          <a:solidFill>
            <a:schemeClr val="tx1"/>
          </a:solidFill>
          <a:latin typeface="+mn-lt"/>
          <a:ea typeface="+mn-ea"/>
        </a:defRPr>
      </a:lvl8pPr>
      <a:lvl9pPr marL="3886200" indent="-228600" algn="l" rtl="0" eaLnBrk="0" fontAlgn="base" hangingPunct="0">
        <a:spcBef>
          <a:spcPct val="20000"/>
        </a:spcBef>
        <a:spcAft>
          <a:spcPct val="0"/>
        </a:spcAft>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7.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rgbClr val="FFEFD1"/>
            </a:gs>
            <a:gs pos="64999">
              <a:srgbClr val="F0EBD5"/>
            </a:gs>
            <a:gs pos="100000">
              <a:srgbClr val="D1C39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334" tIns="45667" rIns="91334" bIns="45667"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334" tIns="45667" rIns="91334" bIns="45667"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34" tIns="45667" rIns="91334" bIns="45667" numCol="1" anchor="t" anchorCtr="0" compatLnSpc="1">
            <a:prstTxWarp prst="textNoShape">
              <a:avLst/>
            </a:prstTxWarp>
          </a:bodyPr>
          <a:lstStyle>
            <a:lvl1pPr algn="l" eaLnBrk="0" hangingPunct="0">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34" tIns="45667" rIns="91334" bIns="45667" numCol="1" anchor="t" anchorCtr="0" compatLnSpc="1">
            <a:prstTxWarp prst="textNoShape">
              <a:avLst/>
            </a:prstTxWarp>
          </a:bodyPr>
          <a:lstStyle>
            <a:lvl1pPr algn="ctr" eaLnBrk="0" hangingPunct="0">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34" tIns="45667" rIns="91334" bIns="45667"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41463586-26F2-604D-A40D-8471C93EA0B5}" type="slidenum">
              <a:rPr lang="en-US" smtClean="0"/>
              <a:pPr>
                <a:defRPr/>
              </a:pPr>
              <a:t>‹#›</a:t>
            </a:fld>
            <a:endParaRPr lang="en-US"/>
          </a:p>
        </p:txBody>
      </p:sp>
    </p:spTree>
    <p:extLst>
      <p:ext uri="{BB962C8B-B14F-4D97-AF65-F5344CB8AC3E}">
        <p14:creationId xmlns:p14="http://schemas.microsoft.com/office/powerpoint/2010/main" val="3627162459"/>
      </p:ext>
    </p:extLst>
  </p:cSld>
  <p:clrMap bg1="lt1" tx1="dk1" bg2="lt2" tx2="dk2" accent1="accent1" accent2="accent2" accent3="accent3" accent4="accent4" accent5="accent5" accent6="accent6" hlink="hlink" folHlink="folHlink"/>
  <p:sldLayoutIdLst>
    <p:sldLayoutId id="2147487700" r:id="rId1"/>
    <p:sldLayoutId id="2147487701" r:id="rId2"/>
    <p:sldLayoutId id="2147487702" r:id="rId3"/>
  </p:sldLayoutIdLst>
  <p:txStyles>
    <p:titleStyle>
      <a:lvl1pPr algn="ctr" rtl="0" eaLnBrk="0" fontAlgn="base" hangingPunct="0">
        <a:spcBef>
          <a:spcPct val="0"/>
        </a:spcBef>
        <a:spcAft>
          <a:spcPct val="0"/>
        </a:spcAft>
        <a:defRPr sz="4000" b="1" i="0">
          <a:solidFill>
            <a:schemeClr val="tx2"/>
          </a:solidFill>
          <a:effectLst>
            <a:outerShdw blurRad="38100" dist="38100" dir="2700000" algn="tl">
              <a:srgbClr val="000000">
                <a:alpha val="43137"/>
              </a:srgbClr>
            </a:outerShdw>
          </a:effectLst>
          <a:latin typeface="Arial" panose="020B0604020202020204" pitchFamily="34" charset="0"/>
          <a:ea typeface="ＭＳ Ｐゴシック" pitchFamily="-107" charset="-128"/>
          <a:cs typeface="Arial" panose="020B0604020202020204" pitchFamily="34" charset="0"/>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6686" algn="ctr" rtl="0" eaLnBrk="0" fontAlgn="base" hangingPunct="0">
        <a:spcBef>
          <a:spcPct val="0"/>
        </a:spcBef>
        <a:spcAft>
          <a:spcPct val="0"/>
        </a:spcAft>
        <a:defRPr sz="4400">
          <a:solidFill>
            <a:schemeClr val="tx2"/>
          </a:solidFill>
          <a:latin typeface="Times New Roman" pitchFamily="-112" charset="0"/>
        </a:defRPr>
      </a:lvl6pPr>
      <a:lvl7pPr marL="913370" algn="ctr" rtl="0" eaLnBrk="0" fontAlgn="base" hangingPunct="0">
        <a:spcBef>
          <a:spcPct val="0"/>
        </a:spcBef>
        <a:spcAft>
          <a:spcPct val="0"/>
        </a:spcAft>
        <a:defRPr sz="4400">
          <a:solidFill>
            <a:schemeClr val="tx2"/>
          </a:solidFill>
          <a:latin typeface="Times New Roman" pitchFamily="-112" charset="0"/>
        </a:defRPr>
      </a:lvl7pPr>
      <a:lvl8pPr marL="1370051" algn="ctr" rtl="0" eaLnBrk="0" fontAlgn="base" hangingPunct="0">
        <a:spcBef>
          <a:spcPct val="0"/>
        </a:spcBef>
        <a:spcAft>
          <a:spcPct val="0"/>
        </a:spcAft>
        <a:defRPr sz="4400">
          <a:solidFill>
            <a:schemeClr val="tx2"/>
          </a:solidFill>
          <a:latin typeface="Times New Roman" pitchFamily="-112" charset="0"/>
        </a:defRPr>
      </a:lvl8pPr>
      <a:lvl9pPr marL="1826739" algn="ctr" rtl="0" eaLnBrk="0" fontAlgn="base" hangingPunct="0">
        <a:spcBef>
          <a:spcPct val="0"/>
        </a:spcBef>
        <a:spcAft>
          <a:spcPct val="0"/>
        </a:spcAft>
        <a:defRPr sz="4400">
          <a:solidFill>
            <a:schemeClr val="tx2"/>
          </a:solidFill>
          <a:latin typeface="Times New Roman" pitchFamily="-112" charset="0"/>
        </a:defRPr>
      </a:lvl9pPr>
    </p:titleStyle>
    <p:bodyStyle>
      <a:lvl1pPr marL="342512" indent="-342512" algn="l" rtl="0" eaLnBrk="0" fontAlgn="base" hangingPunct="0">
        <a:spcBef>
          <a:spcPct val="20000"/>
        </a:spcBef>
        <a:spcAft>
          <a:spcPct val="0"/>
        </a:spcAft>
        <a:buChar char="•"/>
        <a:defRPr sz="28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07" charset="-128"/>
          <a:cs typeface="Arial" panose="020B0604020202020204" pitchFamily="34" charset="0"/>
        </a:defRPr>
      </a:lvl1pPr>
      <a:lvl2pPr marL="742108" indent="-285428" algn="l" rtl="0" eaLnBrk="0" fontAlgn="base" hangingPunct="0">
        <a:spcBef>
          <a:spcPct val="20000"/>
        </a:spcBef>
        <a:spcAft>
          <a:spcPct val="0"/>
        </a:spcAft>
        <a:buChar char="–"/>
        <a:defRPr sz="24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2" charset="-128"/>
          <a:cs typeface="Arial" panose="020B0604020202020204" pitchFamily="34" charset="0"/>
        </a:defRPr>
      </a:lvl2pPr>
      <a:lvl3pPr marL="1141708" indent="-228341" algn="l" rtl="0" eaLnBrk="0" fontAlgn="base" hangingPunct="0">
        <a:spcBef>
          <a:spcPct val="20000"/>
        </a:spcBef>
        <a:spcAft>
          <a:spcPct val="0"/>
        </a:spcAft>
        <a:buChar char="•"/>
        <a:defRPr sz="2000"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3pPr>
      <a:lvl4pPr marL="1598393" indent="-228341" algn="l" rtl="0" eaLnBrk="0" fontAlgn="base" hangingPunct="0">
        <a:spcBef>
          <a:spcPct val="20000"/>
        </a:spcBef>
        <a:spcAft>
          <a:spcPct val="0"/>
        </a:spcAft>
        <a:buChar char="–"/>
        <a:defRPr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4pPr>
      <a:lvl5pPr marL="2055075" indent="-228341" algn="l" rtl="0" eaLnBrk="0" fontAlgn="base" hangingPunct="0">
        <a:spcBef>
          <a:spcPct val="20000"/>
        </a:spcBef>
        <a:spcAft>
          <a:spcPct val="0"/>
        </a:spcAft>
        <a:buChar char="»"/>
        <a:defRPr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5pPr>
      <a:lvl6pPr marL="2511759" indent="-228341"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68447" indent="-228341"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5126" indent="-228341"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1814" indent="-228341"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686" rtl="0" eaLnBrk="1" latinLnBrk="0" hangingPunct="1">
        <a:defRPr sz="1800" kern="1200">
          <a:solidFill>
            <a:schemeClr val="tx1"/>
          </a:solidFill>
          <a:latin typeface="+mn-lt"/>
          <a:ea typeface="+mn-ea"/>
          <a:cs typeface="+mn-cs"/>
        </a:defRPr>
      </a:lvl1pPr>
      <a:lvl2pPr marL="456686" algn="l" defTabSz="456686" rtl="0" eaLnBrk="1" latinLnBrk="0" hangingPunct="1">
        <a:defRPr sz="1800" kern="1200">
          <a:solidFill>
            <a:schemeClr val="tx1"/>
          </a:solidFill>
          <a:latin typeface="+mn-lt"/>
          <a:ea typeface="+mn-ea"/>
          <a:cs typeface="+mn-cs"/>
        </a:defRPr>
      </a:lvl2pPr>
      <a:lvl3pPr marL="913370" algn="l" defTabSz="456686" rtl="0" eaLnBrk="1" latinLnBrk="0" hangingPunct="1">
        <a:defRPr sz="1800" kern="1200">
          <a:solidFill>
            <a:schemeClr val="tx1"/>
          </a:solidFill>
          <a:latin typeface="+mn-lt"/>
          <a:ea typeface="+mn-ea"/>
          <a:cs typeface="+mn-cs"/>
        </a:defRPr>
      </a:lvl3pPr>
      <a:lvl4pPr marL="1370051" algn="l" defTabSz="456686" rtl="0" eaLnBrk="1" latinLnBrk="0" hangingPunct="1">
        <a:defRPr sz="1800" kern="1200">
          <a:solidFill>
            <a:schemeClr val="tx1"/>
          </a:solidFill>
          <a:latin typeface="+mn-lt"/>
          <a:ea typeface="+mn-ea"/>
          <a:cs typeface="+mn-cs"/>
        </a:defRPr>
      </a:lvl4pPr>
      <a:lvl5pPr marL="1826739" algn="l" defTabSz="456686" rtl="0" eaLnBrk="1" latinLnBrk="0" hangingPunct="1">
        <a:defRPr sz="1800" kern="1200">
          <a:solidFill>
            <a:schemeClr val="tx1"/>
          </a:solidFill>
          <a:latin typeface="+mn-lt"/>
          <a:ea typeface="+mn-ea"/>
          <a:cs typeface="+mn-cs"/>
        </a:defRPr>
      </a:lvl5pPr>
      <a:lvl6pPr marL="2283420" algn="l" defTabSz="456686" rtl="0" eaLnBrk="1" latinLnBrk="0" hangingPunct="1">
        <a:defRPr sz="1800" kern="1200">
          <a:solidFill>
            <a:schemeClr val="tx1"/>
          </a:solidFill>
          <a:latin typeface="+mn-lt"/>
          <a:ea typeface="+mn-ea"/>
          <a:cs typeface="+mn-cs"/>
        </a:defRPr>
      </a:lvl6pPr>
      <a:lvl7pPr marL="2740100" algn="l" defTabSz="456686" rtl="0" eaLnBrk="1" latinLnBrk="0" hangingPunct="1">
        <a:defRPr sz="1800" kern="1200">
          <a:solidFill>
            <a:schemeClr val="tx1"/>
          </a:solidFill>
          <a:latin typeface="+mn-lt"/>
          <a:ea typeface="+mn-ea"/>
          <a:cs typeface="+mn-cs"/>
        </a:defRPr>
      </a:lvl7pPr>
      <a:lvl8pPr marL="3196784" algn="l" defTabSz="456686" rtl="0" eaLnBrk="1" latinLnBrk="0" hangingPunct="1">
        <a:defRPr sz="1800" kern="1200">
          <a:solidFill>
            <a:schemeClr val="tx1"/>
          </a:solidFill>
          <a:latin typeface="+mn-lt"/>
          <a:ea typeface="+mn-ea"/>
          <a:cs typeface="+mn-cs"/>
        </a:defRPr>
      </a:lvl8pPr>
      <a:lvl9pPr marL="3653466" algn="l" defTabSz="456686" rtl="0" eaLnBrk="1" latinLnBrk="0" hangingPunct="1">
        <a:defRPr sz="1800" kern="1200">
          <a:solidFill>
            <a:schemeClr val="tx1"/>
          </a:solidFill>
          <a:latin typeface="+mn-lt"/>
          <a:ea typeface="+mn-ea"/>
          <a:cs typeface="+mn-cs"/>
        </a:defRPr>
      </a:lvl9pPr>
    </p:otherStyle>
  </p:txStyles>
</p:sldMaster>
</file>

<file path=ppt/slideMasters/slideMaster10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6386" name="Picture 7" descr="Golden Orchardcontentslide.jpg"/>
          <p:cNvPicPr>
            <a:picLocks noChangeAspect="1"/>
          </p:cNvPicPr>
          <p:nvPr userDrawn="1"/>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387" name="Title Placeholder 1"/>
          <p:cNvSpPr>
            <a:spLocks noGrp="1"/>
          </p:cNvSpPr>
          <p:nvPr>
            <p:ph type="title"/>
          </p:nvPr>
        </p:nvSpPr>
        <p:spPr bwMode="auto">
          <a:xfrm>
            <a:off x="457200" y="609600"/>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8" name="Text Placeholder 2"/>
          <p:cNvSpPr>
            <a:spLocks noGrp="1"/>
          </p:cNvSpPr>
          <p:nvPr>
            <p:ph type="body" idx="1"/>
          </p:nvPr>
        </p:nvSpPr>
        <p:spPr bwMode="auto">
          <a:xfrm>
            <a:off x="457200" y="1981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a:solidFill>
                  <a:srgbClr val="000000"/>
                </a:solidFill>
                <a:latin typeface="Calibri" charset="0"/>
                <a:ea typeface="ＭＳ Ｐゴシック" charset="-128"/>
                <a:cs typeface="ＭＳ Ｐゴシック" charset="-128"/>
              </a:defRPr>
            </a:lvl1pPr>
          </a:lstStyle>
          <a:p>
            <a:pPr>
              <a:defRPr/>
            </a:pPr>
            <a:endParaRPr lang="en-US"/>
          </a:p>
        </p:txBody>
      </p:sp>
      <p:sp>
        <p:nvSpPr>
          <p:cNvPr id="6"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a:solidFill>
                  <a:srgbClr val="000000"/>
                </a:solidFill>
                <a:latin typeface="Calibri" charset="0"/>
                <a:ea typeface="ＭＳ Ｐゴシック" charset="-128"/>
                <a:cs typeface="ＭＳ Ｐゴシック" charset="-128"/>
              </a:defRPr>
            </a:lvl1pPr>
          </a:lstStyle>
          <a:p>
            <a:pPr>
              <a:defRPr/>
            </a:pPr>
            <a:endParaRPr lang="en-US"/>
          </a:p>
        </p:txBody>
      </p:sp>
      <p:sp>
        <p:nvSpPr>
          <p:cNvPr id="7"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t" anchorCtr="0" compatLnSpc="1">
            <a:prstTxWarp prst="textNoShape">
              <a:avLst/>
            </a:prstTxWarp>
          </a:bodyPr>
          <a:lstStyle>
            <a:lvl1pPr>
              <a:defRPr>
                <a:solidFill>
                  <a:srgbClr val="000000"/>
                </a:solidFill>
                <a:latin typeface="Calibri" charset="0"/>
                <a:cs typeface="ＭＳ Ｐゴシック" charset="0"/>
              </a:defRPr>
            </a:lvl1pPr>
          </a:lstStyle>
          <a:p>
            <a:pPr>
              <a:defRPr/>
            </a:pPr>
            <a:fld id="{BD89053C-A433-A642-BE75-A90BF28D7301}" type="slidenum">
              <a:rPr lang="en-US"/>
              <a:pPr>
                <a:defRPr/>
              </a:pPr>
              <a:t>‹#›</a:t>
            </a:fld>
            <a:endParaRPr lang="en-US"/>
          </a:p>
        </p:txBody>
      </p:sp>
    </p:spTree>
    <p:extLst>
      <p:ext uri="{BB962C8B-B14F-4D97-AF65-F5344CB8AC3E}">
        <p14:creationId xmlns:p14="http://schemas.microsoft.com/office/powerpoint/2010/main" val="613072949"/>
      </p:ext>
    </p:extLst>
  </p:cSld>
  <p:clrMap bg1="lt1" tx1="dk1" bg2="lt2" tx2="dk2" accent1="accent1" accent2="accent2" accent3="accent3" accent4="accent4" accent5="accent5" accent6="accent6" hlink="hlink" folHlink="folHlink"/>
  <p:sldLayoutIdLst>
    <p:sldLayoutId id="2147487704" r:id="rId1"/>
  </p:sldLayoutIdLst>
  <p:transition>
    <p:fade thruBlk="1"/>
  </p:transition>
  <p:txStyles>
    <p:titleStyle>
      <a:lvl1pPr algn="ctr" rtl="0" eaLnBrk="0" fontAlgn="base" hangingPunct="0">
        <a:spcBef>
          <a:spcPct val="0"/>
        </a:spcBef>
        <a:spcAft>
          <a:spcPct val="0"/>
        </a:spcAft>
        <a:defRPr sz="4400">
          <a:solidFill>
            <a:srgbClr val="984807"/>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984807"/>
          </a:solidFill>
          <a:latin typeface="Calibri" pitchFamily="-110" charset="0"/>
          <a:ea typeface="ＭＳ Ｐゴシック" charset="-128"/>
          <a:cs typeface="ＭＳ Ｐゴシック" charset="-128"/>
        </a:defRPr>
      </a:lvl2pPr>
      <a:lvl3pPr algn="ctr" rtl="0" eaLnBrk="0" fontAlgn="base" hangingPunct="0">
        <a:spcBef>
          <a:spcPct val="0"/>
        </a:spcBef>
        <a:spcAft>
          <a:spcPct val="0"/>
        </a:spcAft>
        <a:defRPr sz="4400">
          <a:solidFill>
            <a:srgbClr val="984807"/>
          </a:solidFill>
          <a:latin typeface="Calibri" pitchFamily="-110" charset="0"/>
          <a:ea typeface="ＭＳ Ｐゴシック" charset="-128"/>
          <a:cs typeface="ＭＳ Ｐゴシック" charset="-128"/>
        </a:defRPr>
      </a:lvl3pPr>
      <a:lvl4pPr algn="ctr" rtl="0" eaLnBrk="0" fontAlgn="base" hangingPunct="0">
        <a:spcBef>
          <a:spcPct val="0"/>
        </a:spcBef>
        <a:spcAft>
          <a:spcPct val="0"/>
        </a:spcAft>
        <a:defRPr sz="4400">
          <a:solidFill>
            <a:srgbClr val="984807"/>
          </a:solidFill>
          <a:latin typeface="Calibri" pitchFamily="-110" charset="0"/>
          <a:ea typeface="ＭＳ Ｐゴシック" charset="-128"/>
          <a:cs typeface="ＭＳ Ｐゴシック" charset="-128"/>
        </a:defRPr>
      </a:lvl4pPr>
      <a:lvl5pPr algn="ctr" rtl="0" eaLnBrk="0" fontAlgn="base" hangingPunct="0">
        <a:spcBef>
          <a:spcPct val="0"/>
        </a:spcBef>
        <a:spcAft>
          <a:spcPct val="0"/>
        </a:spcAft>
        <a:defRPr sz="4400">
          <a:solidFill>
            <a:srgbClr val="984807"/>
          </a:solidFill>
          <a:latin typeface="Calibri" pitchFamily="-110" charset="0"/>
          <a:ea typeface="ＭＳ Ｐゴシック" charset="-128"/>
          <a:cs typeface="ＭＳ Ｐゴシック" charset="-128"/>
        </a:defRPr>
      </a:lvl5pPr>
      <a:lvl6pPr marL="457200" algn="ctr" rtl="0" fontAlgn="base">
        <a:spcBef>
          <a:spcPct val="0"/>
        </a:spcBef>
        <a:spcAft>
          <a:spcPct val="0"/>
        </a:spcAft>
        <a:defRPr sz="4400">
          <a:solidFill>
            <a:srgbClr val="984807"/>
          </a:solidFill>
          <a:latin typeface="Calibri" pitchFamily="-110" charset="0"/>
        </a:defRPr>
      </a:lvl6pPr>
      <a:lvl7pPr marL="914400" algn="ctr" rtl="0" fontAlgn="base">
        <a:spcBef>
          <a:spcPct val="0"/>
        </a:spcBef>
        <a:spcAft>
          <a:spcPct val="0"/>
        </a:spcAft>
        <a:defRPr sz="4400">
          <a:solidFill>
            <a:srgbClr val="984807"/>
          </a:solidFill>
          <a:latin typeface="Calibri" pitchFamily="-110" charset="0"/>
        </a:defRPr>
      </a:lvl7pPr>
      <a:lvl8pPr marL="1371600" algn="ctr" rtl="0" fontAlgn="base">
        <a:spcBef>
          <a:spcPct val="0"/>
        </a:spcBef>
        <a:spcAft>
          <a:spcPct val="0"/>
        </a:spcAft>
        <a:defRPr sz="4400">
          <a:solidFill>
            <a:srgbClr val="984807"/>
          </a:solidFill>
          <a:latin typeface="Calibri" pitchFamily="-110" charset="0"/>
        </a:defRPr>
      </a:lvl8pPr>
      <a:lvl9pPr marL="1828800" algn="ctr" rtl="0" fontAlgn="base">
        <a:spcBef>
          <a:spcPct val="0"/>
        </a:spcBef>
        <a:spcAft>
          <a:spcPct val="0"/>
        </a:spcAft>
        <a:defRPr sz="4400">
          <a:solidFill>
            <a:srgbClr val="984807"/>
          </a:solidFill>
          <a:latin typeface="Calibri" pitchFamily="-110" charset="0"/>
        </a:defRPr>
      </a:lvl9pPr>
    </p:titleStyle>
    <p:bodyStyle>
      <a:lvl1pPr marL="342900" indent="-342900" algn="l" rtl="0" eaLnBrk="0" fontAlgn="base" hangingPunct="0">
        <a:spcBef>
          <a:spcPct val="20000"/>
        </a:spcBef>
        <a:spcAft>
          <a:spcPct val="0"/>
        </a:spcAft>
        <a:buFont typeface="Arial" charset="0"/>
        <a:buChar char="•"/>
        <a:defRPr sz="3200">
          <a:solidFill>
            <a:srgbClr val="984807"/>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Font typeface="Arial" charset="0"/>
        <a:buChar char="–"/>
        <a:defRPr sz="2800">
          <a:solidFill>
            <a:srgbClr val="984807"/>
          </a:solidFill>
          <a:latin typeface="+mn-lt"/>
          <a:ea typeface="ＭＳ Ｐゴシック" pitchFamily="-110" charset="-128"/>
        </a:defRPr>
      </a:lvl2pPr>
      <a:lvl3pPr marL="1143000" indent="-228600" algn="l" rtl="0" eaLnBrk="0" fontAlgn="base" hangingPunct="0">
        <a:spcBef>
          <a:spcPct val="20000"/>
        </a:spcBef>
        <a:spcAft>
          <a:spcPct val="0"/>
        </a:spcAft>
        <a:buFont typeface="Arial" charset="0"/>
        <a:buChar char="•"/>
        <a:defRPr sz="2400">
          <a:solidFill>
            <a:srgbClr val="984807"/>
          </a:solidFill>
          <a:latin typeface="+mn-lt"/>
          <a:ea typeface="ＭＳ Ｐゴシック" pitchFamily="-110" charset="-128"/>
        </a:defRPr>
      </a:lvl3pPr>
      <a:lvl4pPr marL="16002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4pPr>
      <a:lvl5pPr marL="20574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5pPr>
      <a:lvl6pPr marL="25146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6pPr>
      <a:lvl7pPr marL="29718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7pPr>
      <a:lvl8pPr marL="34290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8pPr>
      <a:lvl9pPr marL="38862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9.xml><?xml version="1.0" encoding="utf-8"?>
<p:sldMaster xmlns:a="http://schemas.openxmlformats.org/drawingml/2006/main" xmlns:r="http://schemas.openxmlformats.org/officeDocument/2006/relationships" xmlns:p="http://schemas.openxmlformats.org/presentationml/2006/main">
  <p:cSld>
    <p:bg>
      <p:bgPr>
        <a:blipFill dpi="0" rotWithShape="0">
          <a:blip r:embed="rId4"/>
          <a:srcRect/>
          <a:tile tx="0" ty="0" sx="100000" sy="100000" flip="none" algn="tl"/>
        </a:blipFill>
        <a:effectLst/>
      </p:bgPr>
    </p:bg>
    <p:spTree>
      <p:nvGrpSpPr>
        <p:cNvPr id="1" name=""/>
        <p:cNvGrpSpPr/>
        <p:nvPr/>
      </p:nvGrpSpPr>
      <p:grpSpPr>
        <a:xfrm>
          <a:off x="0" y="0"/>
          <a:ext cx="0" cy="0"/>
          <a:chOff x="0" y="0"/>
          <a:chExt cx="0" cy="0"/>
        </a:xfrm>
      </p:grpSpPr>
      <p:pic>
        <p:nvPicPr>
          <p:cNvPr id="13314" name="Picture 2" descr="Expbanna"/>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315"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l">
              <a:defRPr sz="1400" b="1" i="0">
                <a:solidFill>
                  <a:srgbClr val="482400"/>
                </a:solidFill>
                <a:latin typeface="Arial" panose="020B0604020202020204" pitchFamily="34" charset="0"/>
                <a:ea typeface="+mn-ea"/>
                <a:cs typeface="+mn-cs"/>
              </a:defRPr>
            </a:lvl1pPr>
          </a:lstStyle>
          <a:p>
            <a:pPr>
              <a:defRPr/>
            </a:pPr>
            <a:endParaRPr lang="en-US" dirty="0"/>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a:defRPr sz="1400" b="1" i="0">
                <a:solidFill>
                  <a:srgbClr val="482400"/>
                </a:solidFill>
                <a:latin typeface="Arial" panose="020B0604020202020204" pitchFamily="34" charset="0"/>
                <a:ea typeface="+mn-ea"/>
                <a:cs typeface="+mn-cs"/>
              </a:defRPr>
            </a:lvl1pPr>
          </a:lstStyle>
          <a:p>
            <a:pPr>
              <a:defRPr/>
            </a:pPr>
            <a:endParaRPr lang="en-US" dirty="0"/>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a:defRPr sz="1400" b="1" i="0">
                <a:solidFill>
                  <a:srgbClr val="482400"/>
                </a:solidFill>
                <a:latin typeface="Arial" panose="020B0604020202020204" pitchFamily="34" charset="0"/>
                <a:cs typeface="ＭＳ Ｐゴシック" charset="0"/>
              </a:defRPr>
            </a:lvl1pPr>
          </a:lstStyle>
          <a:p>
            <a:pPr>
              <a:defRPr/>
            </a:pPr>
            <a:fld id="{13012288-9E25-DF41-BF02-EF6A5ED831B0}" type="slidenum">
              <a:rPr lang="en-US" smtClean="0"/>
              <a:pPr>
                <a:defRPr/>
              </a:pPr>
              <a:t>‹#›</a:t>
            </a:fld>
            <a:endParaRPr lang="en-US" dirty="0"/>
          </a:p>
        </p:txBody>
      </p:sp>
      <p:pic>
        <p:nvPicPr>
          <p:cNvPr id="13319" name="Picture 7" descr="EXPHORSA"/>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320"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99863078"/>
      </p:ext>
    </p:extLst>
  </p:cSld>
  <p:clrMap bg1="lt1" tx1="dk1" bg2="lt2" tx2="dk2" accent1="accent1" accent2="accent2" accent3="accent3" accent4="accent4" accent5="accent5" accent6="accent6" hlink="hlink" folHlink="folHlink"/>
  <p:sldLayoutIdLst>
    <p:sldLayoutId id="2147487706" r:id="rId1"/>
    <p:sldLayoutId id="2147487707" r:id="rId2"/>
  </p:sldLayoutIdLst>
  <p:txStyles>
    <p:titleStyle>
      <a:lvl1pPr algn="l"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Blip>
          <a:blip r:embed="rId7"/>
        </a:buBlip>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accent2"/>
        </a:buClr>
        <a:buFont typeface="Wingdings" charset="0"/>
        <a:buBlip>
          <a:blip r:embed="rId8"/>
        </a:buBlip>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pitchFamily="-111" charset="-128"/>
        </a:defRPr>
      </a:lvl5pPr>
      <a:lvl6pPr marL="25146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864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4864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eaLnBrk="0" hangingPunct="0">
              <a:defRPr sz="1400" b="1" i="0" smtClean="0">
                <a:latin typeface="Arial" panose="020B0604020202020204" pitchFamily="34" charset="0"/>
                <a:ea typeface="+mn-ea"/>
                <a:cs typeface="+mn-cs"/>
              </a:defRPr>
            </a:lvl1pPr>
          </a:lstStyle>
          <a:p>
            <a:pPr algn="l">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ctr" eaLnBrk="0" hangingPunct="0">
              <a:defRPr sz="1400" b="1" i="0" smtClean="0">
                <a:latin typeface="Arial" panose="020B0604020202020204" pitchFamily="34" charset="0"/>
                <a:ea typeface="+mn-ea"/>
                <a:cs typeface="+mn-cs"/>
              </a:defRPr>
            </a:lvl1pPr>
          </a:lstStyle>
          <a:p>
            <a:pPr>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r" eaLnBrk="0" hangingPunct="0">
              <a:defRPr sz="1400" b="1" i="0">
                <a:latin typeface="Arial" panose="020B0604020202020204" pitchFamily="34" charset="0"/>
                <a:cs typeface="+mn-cs"/>
              </a:defRPr>
            </a:lvl1pPr>
          </a:lstStyle>
          <a:p>
            <a:fld id="{31493FAF-8946-7B4C-B092-88F3AF6A15A5}"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07453013"/>
      </p:ext>
    </p:extLst>
  </p:cSld>
  <p:clrMap bg1="lt1" tx1="dk1" bg2="lt2" tx2="dk2" accent1="accent1" accent2="accent2" accent3="accent3" accent4="accent4" accent5="accent5" accent6="accent6" hlink="hlink" folHlink="folHlink"/>
  <p:sldLayoutIdLst>
    <p:sldLayoutId id="2147485686" r:id="rId1"/>
    <p:sldLayoutId id="2147485687" r:id="rId2"/>
    <p:sldLayoutId id="2147485688" r:id="rId3"/>
    <p:sldLayoutId id="2147485689" r:id="rId4"/>
    <p:sldLayoutId id="2147485690" r:id="rId5"/>
    <p:sldLayoutId id="2147485691" r:id="rId6"/>
    <p:sldLayoutId id="2147485692" r:id="rId7"/>
    <p:sldLayoutId id="2147485693" r:id="rId8"/>
    <p:sldLayoutId id="2147485694" r:id="rId9"/>
    <p:sldLayoutId id="2147485695" r:id="rId10"/>
    <p:sldLayoutId id="2147485696" r:id="rId11"/>
  </p:sldLayoutIdLst>
  <p:txStyles>
    <p:titleStyle>
      <a:lvl1pPr algn="ctr" rtl="0" fontAlgn="base">
        <a:spcBef>
          <a:spcPct val="0"/>
        </a:spcBef>
        <a:spcAft>
          <a:spcPct val="0"/>
        </a:spcAft>
        <a:defRPr sz="4400" b="1" i="0">
          <a:solidFill>
            <a:schemeClr val="tx2"/>
          </a:solidFill>
          <a:latin typeface="Arial" panose="020B0604020202020204" pitchFamily="34" charset="0"/>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ＭＳ Ｐゴシック" charset="0"/>
        </a:defRPr>
      </a:lvl2pPr>
      <a:lvl3pPr algn="ctr" rtl="0" fontAlgn="base">
        <a:spcBef>
          <a:spcPct val="0"/>
        </a:spcBef>
        <a:spcAft>
          <a:spcPct val="0"/>
        </a:spcAft>
        <a:defRPr sz="4400">
          <a:solidFill>
            <a:schemeClr val="tx2"/>
          </a:solidFill>
          <a:latin typeface="Arial" charset="0"/>
          <a:ea typeface="ＭＳ Ｐゴシック" charset="0"/>
          <a:cs typeface="ＭＳ Ｐゴシック" charset="0"/>
        </a:defRPr>
      </a:lvl3pPr>
      <a:lvl4pPr algn="ctr" rtl="0" fontAlgn="base">
        <a:spcBef>
          <a:spcPct val="0"/>
        </a:spcBef>
        <a:spcAft>
          <a:spcPct val="0"/>
        </a:spcAft>
        <a:defRPr sz="4400">
          <a:solidFill>
            <a:schemeClr val="tx2"/>
          </a:solidFill>
          <a:latin typeface="Arial" charset="0"/>
          <a:ea typeface="ＭＳ Ｐゴシック" charset="0"/>
          <a:cs typeface="ＭＳ Ｐゴシック" charset="0"/>
        </a:defRPr>
      </a:lvl4pPr>
      <a:lvl5pPr algn="ctr" rtl="0" fontAlgn="base">
        <a:spcBef>
          <a:spcPct val="0"/>
        </a:spcBef>
        <a:spcAft>
          <a:spcPct val="0"/>
        </a:spcAft>
        <a:defRPr sz="4400">
          <a:solidFill>
            <a:schemeClr val="tx2"/>
          </a:solidFill>
          <a:latin typeface="Arial" charset="0"/>
          <a:ea typeface="ＭＳ Ｐゴシック" charset="0"/>
          <a:cs typeface="ＭＳ Ｐゴシック" charset="0"/>
        </a:defRPr>
      </a:lvl5pPr>
      <a:lvl6pPr marL="457082"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165"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25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332" algn="ctr" rtl="0" fontAlgn="base">
        <a:spcBef>
          <a:spcPct val="0"/>
        </a:spcBef>
        <a:spcAft>
          <a:spcPct val="0"/>
        </a:spcAft>
        <a:defRPr sz="4400">
          <a:solidFill>
            <a:schemeClr val="tx2"/>
          </a:solidFill>
          <a:latin typeface="Arial" charset="0"/>
          <a:ea typeface="ＭＳ Ｐゴシック" charset="0"/>
          <a:cs typeface="ＭＳ Ｐゴシック" charset="0"/>
        </a:defRPr>
      </a:lvl9pPr>
    </p:titleStyle>
    <p:bodyStyle>
      <a:lvl1pPr marL="342813" indent="-342813" algn="l" rtl="0" fontAlgn="base">
        <a:spcBef>
          <a:spcPct val="20000"/>
        </a:spcBef>
        <a:spcAft>
          <a:spcPct val="0"/>
        </a:spcAft>
        <a:buChar char="•"/>
        <a:defRPr sz="3200" b="1" i="0">
          <a:solidFill>
            <a:schemeClr val="tx1"/>
          </a:solidFill>
          <a:latin typeface="Arial" panose="020B0604020202020204" pitchFamily="34" charset="0"/>
          <a:ea typeface="+mn-ea"/>
          <a:cs typeface="+mn-cs"/>
        </a:defRPr>
      </a:lvl1pPr>
      <a:lvl2pPr marL="742760" indent="-285677" algn="l" rtl="0" fontAlgn="base">
        <a:spcBef>
          <a:spcPct val="20000"/>
        </a:spcBef>
        <a:spcAft>
          <a:spcPct val="0"/>
        </a:spcAft>
        <a:buChar char="–"/>
        <a:defRPr sz="2800" b="1" i="0">
          <a:solidFill>
            <a:schemeClr val="tx1"/>
          </a:solidFill>
          <a:latin typeface="Arial" panose="020B0604020202020204" pitchFamily="34" charset="0"/>
          <a:ea typeface="+mn-ea"/>
        </a:defRPr>
      </a:lvl2pPr>
      <a:lvl3pPr marL="1142706" indent="-228541" algn="l" rtl="0" fontAlgn="base">
        <a:spcBef>
          <a:spcPct val="20000"/>
        </a:spcBef>
        <a:spcAft>
          <a:spcPct val="0"/>
        </a:spcAft>
        <a:buChar char="•"/>
        <a:defRPr sz="2400" b="1" i="0">
          <a:solidFill>
            <a:schemeClr val="tx1"/>
          </a:solidFill>
          <a:latin typeface="Arial" panose="020B0604020202020204" pitchFamily="34" charset="0"/>
          <a:ea typeface="+mn-ea"/>
        </a:defRPr>
      </a:lvl3pPr>
      <a:lvl4pPr marL="1599790" indent="-228541" algn="l" rtl="0" fontAlgn="base">
        <a:spcBef>
          <a:spcPct val="20000"/>
        </a:spcBef>
        <a:spcAft>
          <a:spcPct val="0"/>
        </a:spcAft>
        <a:buChar char="–"/>
        <a:defRPr sz="2000" b="1" i="0">
          <a:solidFill>
            <a:schemeClr val="tx1"/>
          </a:solidFill>
          <a:latin typeface="Arial" panose="020B0604020202020204" pitchFamily="34" charset="0"/>
          <a:ea typeface="+mn-ea"/>
        </a:defRPr>
      </a:lvl4pPr>
      <a:lvl5pPr marL="2056875" indent="-228541" algn="l" rtl="0" fontAlgn="base">
        <a:spcBef>
          <a:spcPct val="20000"/>
        </a:spcBef>
        <a:spcAft>
          <a:spcPct val="0"/>
        </a:spcAft>
        <a:buChar char="»"/>
        <a:defRPr sz="2000" b="1" i="0">
          <a:solidFill>
            <a:schemeClr val="tx1"/>
          </a:solidFill>
          <a:latin typeface="Arial" panose="020B0604020202020204" pitchFamily="34" charset="0"/>
          <a:ea typeface="+mn-ea"/>
        </a:defRPr>
      </a:lvl5pPr>
      <a:lvl6pPr marL="2513959" indent="-228541" algn="l" rtl="0" fontAlgn="base">
        <a:spcBef>
          <a:spcPct val="20000"/>
        </a:spcBef>
        <a:spcAft>
          <a:spcPct val="0"/>
        </a:spcAft>
        <a:buChar char="»"/>
        <a:defRPr sz="2000">
          <a:solidFill>
            <a:schemeClr val="tx1"/>
          </a:solidFill>
          <a:latin typeface="+mn-lt"/>
          <a:ea typeface="+mn-ea"/>
        </a:defRPr>
      </a:lvl6pPr>
      <a:lvl7pPr marL="2971040" indent="-228541" algn="l" rtl="0" fontAlgn="base">
        <a:spcBef>
          <a:spcPct val="20000"/>
        </a:spcBef>
        <a:spcAft>
          <a:spcPct val="0"/>
        </a:spcAft>
        <a:buChar char="»"/>
        <a:defRPr sz="2000">
          <a:solidFill>
            <a:schemeClr val="tx1"/>
          </a:solidFill>
          <a:latin typeface="+mn-lt"/>
          <a:ea typeface="+mn-ea"/>
        </a:defRPr>
      </a:lvl7pPr>
      <a:lvl8pPr marL="3428124" indent="-228541" algn="l" rtl="0" fontAlgn="base">
        <a:spcBef>
          <a:spcPct val="20000"/>
        </a:spcBef>
        <a:spcAft>
          <a:spcPct val="0"/>
        </a:spcAft>
        <a:buChar char="»"/>
        <a:defRPr sz="2000">
          <a:solidFill>
            <a:schemeClr val="tx1"/>
          </a:solidFill>
          <a:latin typeface="+mn-lt"/>
          <a:ea typeface="+mn-ea"/>
        </a:defRPr>
      </a:lvl8pPr>
      <a:lvl9pPr marL="3885205" indent="-228541"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10.xml><?xml version="1.0" encoding="utf-8"?>
<p:sldMaster xmlns:a="http://schemas.openxmlformats.org/drawingml/2006/main" xmlns:r="http://schemas.openxmlformats.org/officeDocument/2006/relationships" xmlns:p="http://schemas.openxmlformats.org/presentationml/2006/main">
  <p:cSld>
    <p:bg bwMode="invGray">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9938" name="Rectangle 2"/>
          <p:cNvSpPr>
            <a:spLocks noGrp="1" noChangeArrowheads="1"/>
          </p:cNvSpPr>
          <p:nvPr>
            <p:ph type="title"/>
          </p:nvPr>
        </p:nvSpPr>
        <p:spPr bwMode="auto">
          <a:xfrm>
            <a:off x="685800" y="685800"/>
            <a:ext cx="7772400" cy="990600"/>
          </a:xfrm>
          <a:prstGeom prst="rect">
            <a:avLst/>
          </a:prstGeom>
          <a:noFill/>
          <a:ln w="9525">
            <a:noFill/>
            <a:miter lim="800000"/>
            <a:headEnd/>
            <a:tailEnd/>
          </a:ln>
          <a:effectLst>
            <a:outerShdw blurRad="63500" dist="38099" dir="2700000" algn="ctr" rotWithShape="0">
              <a:srgbClr val="000000">
                <a:alpha val="75000"/>
              </a:srgb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9939" name="Rectangle 3"/>
          <p:cNvSpPr>
            <a:spLocks noGrp="1" noChangeArrowheads="1"/>
          </p:cNvSpPr>
          <p:nvPr>
            <p:ph type="body" idx="1"/>
          </p:nvPr>
        </p:nvSpPr>
        <p:spPr bwMode="auto">
          <a:xfrm>
            <a:off x="685800" y="1828800"/>
            <a:ext cx="7772400" cy="4267200"/>
          </a:xfrm>
          <a:prstGeom prst="rect">
            <a:avLst/>
          </a:prstGeom>
          <a:noFill/>
          <a:ln w="9525">
            <a:noFill/>
            <a:miter lim="800000"/>
            <a:headEnd/>
            <a:tailEnd/>
          </a:ln>
          <a:effectLst>
            <a:outerShdw blurRad="45720" dist="25399" dir="2700000" algn="ctr" rotWithShape="0">
              <a:srgbClr val="000000">
                <a:alpha val="75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94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0" hangingPunct="0">
              <a:defRPr sz="1400" b="1" i="0">
                <a:solidFill>
                  <a:srgbClr val="FFFFFF"/>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3994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0" hangingPunct="0">
              <a:defRPr sz="1400" b="1" i="0">
                <a:solidFill>
                  <a:srgbClr val="FFFFFF"/>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3994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0" hangingPunct="0">
              <a:defRPr sz="1400" b="1" i="0">
                <a:solidFill>
                  <a:srgbClr val="FFFFFF"/>
                </a:solidFill>
                <a:latin typeface="Arial" panose="020B0604020202020204" pitchFamily="34" charset="0"/>
                <a:cs typeface="ＭＳ Ｐゴシック" charset="0"/>
              </a:defRPr>
            </a:lvl1pPr>
          </a:lstStyle>
          <a:p>
            <a:pPr>
              <a:defRPr/>
            </a:pPr>
            <a:fld id="{9D17D4BA-E6B9-B345-8C91-ADCEADF386E0}" type="slidenum">
              <a:rPr lang="en-US" smtClean="0"/>
              <a:pPr>
                <a:defRPr/>
              </a:pPr>
              <a:t>‹#›</a:t>
            </a:fld>
            <a:endParaRPr lang="en-US" dirty="0"/>
          </a:p>
        </p:txBody>
      </p:sp>
    </p:spTree>
    <p:extLst>
      <p:ext uri="{BB962C8B-B14F-4D97-AF65-F5344CB8AC3E}">
        <p14:creationId xmlns:p14="http://schemas.microsoft.com/office/powerpoint/2010/main" val="415377059"/>
      </p:ext>
    </p:extLst>
  </p:cSld>
  <p:clrMap bg1="dk2" tx1="lt1" bg2="dk1" tx2="lt2" accent1="accent1" accent2="accent2" accent3="accent3" accent4="accent4" accent5="accent5" accent6="accent6" hlink="hlink" folHlink="folHlink"/>
  <p:sldLayoutIdLst>
    <p:sldLayoutId id="2147487709" r:id="rId1"/>
  </p:sldLayoutIdLst>
  <p:txStyles>
    <p:titleStyle>
      <a:lvl1pPr algn="l" rtl="0" eaLnBrk="0" fontAlgn="base" hangingPunct="0">
        <a:lnSpc>
          <a:spcPct val="90000"/>
        </a:lnSpc>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l" rtl="0" eaLnBrk="0" fontAlgn="base" hangingPunct="0">
        <a:lnSpc>
          <a:spcPct val="90000"/>
        </a:lnSpc>
        <a:spcBef>
          <a:spcPct val="0"/>
        </a:spcBef>
        <a:spcAft>
          <a:spcPct val="0"/>
        </a:spcAft>
        <a:defRPr sz="4400">
          <a:solidFill>
            <a:schemeClr val="tx2"/>
          </a:solidFill>
          <a:latin typeface="Arial" pitchFamily="-110" charset="0"/>
          <a:ea typeface="ＭＳ Ｐゴシック" charset="-128"/>
          <a:cs typeface="ＭＳ Ｐゴシック" charset="-128"/>
        </a:defRPr>
      </a:lvl2pPr>
      <a:lvl3pPr algn="l" rtl="0" eaLnBrk="0" fontAlgn="base" hangingPunct="0">
        <a:lnSpc>
          <a:spcPct val="90000"/>
        </a:lnSpc>
        <a:spcBef>
          <a:spcPct val="0"/>
        </a:spcBef>
        <a:spcAft>
          <a:spcPct val="0"/>
        </a:spcAft>
        <a:defRPr sz="4400">
          <a:solidFill>
            <a:schemeClr val="tx2"/>
          </a:solidFill>
          <a:latin typeface="Arial" pitchFamily="-110" charset="0"/>
          <a:ea typeface="ＭＳ Ｐゴシック" charset="-128"/>
          <a:cs typeface="ＭＳ Ｐゴシック" charset="-128"/>
        </a:defRPr>
      </a:lvl3pPr>
      <a:lvl4pPr algn="l" rtl="0" eaLnBrk="0" fontAlgn="base" hangingPunct="0">
        <a:lnSpc>
          <a:spcPct val="90000"/>
        </a:lnSpc>
        <a:spcBef>
          <a:spcPct val="0"/>
        </a:spcBef>
        <a:spcAft>
          <a:spcPct val="0"/>
        </a:spcAft>
        <a:defRPr sz="4400">
          <a:solidFill>
            <a:schemeClr val="tx2"/>
          </a:solidFill>
          <a:latin typeface="Arial" pitchFamily="-110" charset="0"/>
          <a:ea typeface="ＭＳ Ｐゴシック" charset="-128"/>
          <a:cs typeface="ＭＳ Ｐゴシック" charset="-128"/>
        </a:defRPr>
      </a:lvl4pPr>
      <a:lvl5pPr algn="l" rtl="0" eaLnBrk="0" fontAlgn="base" hangingPunct="0">
        <a:lnSpc>
          <a:spcPct val="90000"/>
        </a:lnSpc>
        <a:spcBef>
          <a:spcPct val="0"/>
        </a:spcBef>
        <a:spcAft>
          <a:spcPct val="0"/>
        </a:spcAft>
        <a:defRPr sz="4400">
          <a:solidFill>
            <a:schemeClr val="tx2"/>
          </a:solidFill>
          <a:latin typeface="Arial" pitchFamily="-110" charset="0"/>
          <a:ea typeface="ＭＳ Ｐゴシック" charset="-128"/>
          <a:cs typeface="ＭＳ Ｐゴシック" charset="-128"/>
        </a:defRPr>
      </a:lvl5pPr>
      <a:lvl6pPr marL="457200" algn="l" rtl="0" eaLnBrk="0" fontAlgn="base" hangingPunct="0">
        <a:lnSpc>
          <a:spcPct val="90000"/>
        </a:lnSpc>
        <a:spcBef>
          <a:spcPct val="0"/>
        </a:spcBef>
        <a:spcAft>
          <a:spcPct val="0"/>
        </a:spcAft>
        <a:defRPr sz="4400">
          <a:solidFill>
            <a:schemeClr val="tx2"/>
          </a:solidFill>
          <a:latin typeface="Arial" pitchFamily="-110" charset="0"/>
        </a:defRPr>
      </a:lvl6pPr>
      <a:lvl7pPr marL="914400" algn="l" rtl="0" eaLnBrk="0" fontAlgn="base" hangingPunct="0">
        <a:lnSpc>
          <a:spcPct val="90000"/>
        </a:lnSpc>
        <a:spcBef>
          <a:spcPct val="0"/>
        </a:spcBef>
        <a:spcAft>
          <a:spcPct val="0"/>
        </a:spcAft>
        <a:defRPr sz="4400">
          <a:solidFill>
            <a:schemeClr val="tx2"/>
          </a:solidFill>
          <a:latin typeface="Arial" pitchFamily="-110" charset="0"/>
        </a:defRPr>
      </a:lvl7pPr>
      <a:lvl8pPr marL="1371600" algn="l" rtl="0" eaLnBrk="0" fontAlgn="base" hangingPunct="0">
        <a:lnSpc>
          <a:spcPct val="90000"/>
        </a:lnSpc>
        <a:spcBef>
          <a:spcPct val="0"/>
        </a:spcBef>
        <a:spcAft>
          <a:spcPct val="0"/>
        </a:spcAft>
        <a:defRPr sz="4400">
          <a:solidFill>
            <a:schemeClr val="tx2"/>
          </a:solidFill>
          <a:latin typeface="Arial" pitchFamily="-110" charset="0"/>
        </a:defRPr>
      </a:lvl8pPr>
      <a:lvl9pPr marL="1828800" algn="l" rtl="0" eaLnBrk="0" fontAlgn="base" hangingPunct="0">
        <a:lnSpc>
          <a:spcPct val="90000"/>
        </a:lnSpc>
        <a:spcBef>
          <a:spcPct val="0"/>
        </a:spcBef>
        <a:spcAft>
          <a:spcPct val="0"/>
        </a:spcAft>
        <a:defRPr sz="4400">
          <a:solidFill>
            <a:schemeClr val="tx2"/>
          </a:solidFill>
          <a:latin typeface="Arial" pitchFamily="-110" charset="0"/>
        </a:defRPr>
      </a:lvl9pPr>
    </p:titleStyle>
    <p:bodyStyle>
      <a:lvl1pPr marL="342900" indent="-342900" algn="l" rtl="0" eaLnBrk="0" fontAlgn="base" hangingPunct="0">
        <a:lnSpc>
          <a:spcPct val="90000"/>
        </a:lnSpc>
        <a:spcBef>
          <a:spcPct val="20000"/>
        </a:spcBef>
        <a:spcAft>
          <a:spcPct val="0"/>
        </a:spcAft>
        <a:buSzPct val="80000"/>
        <a:buFont typeface="Wingdings" charset="0"/>
        <a:buChar char="l"/>
        <a:defRPr sz="3200" b="1" i="1">
          <a:solidFill>
            <a:schemeClr val="tx1"/>
          </a:solidFill>
          <a:latin typeface="+mn-lt"/>
          <a:ea typeface="ＭＳ Ｐゴシック" charset="-128"/>
          <a:cs typeface="ＭＳ Ｐゴシック" charset="-128"/>
        </a:defRPr>
      </a:lvl1pPr>
      <a:lvl2pPr marL="742950" indent="-285750" algn="l" rtl="0" eaLnBrk="0" fontAlgn="base" hangingPunct="0">
        <a:lnSpc>
          <a:spcPct val="90000"/>
        </a:lnSpc>
        <a:spcBef>
          <a:spcPct val="20000"/>
        </a:spcBef>
        <a:spcAft>
          <a:spcPct val="0"/>
        </a:spcAft>
        <a:buSzPct val="80000"/>
        <a:buFont typeface="Wingdings" charset="0"/>
        <a:buChar char="n"/>
        <a:defRPr sz="2800" b="1" i="1">
          <a:solidFill>
            <a:schemeClr val="tx1"/>
          </a:solidFill>
          <a:latin typeface="+mn-lt"/>
          <a:ea typeface="ＭＳ Ｐゴシック" pitchFamily="-110" charset="-128"/>
        </a:defRPr>
      </a:lvl2pPr>
      <a:lvl3pPr marL="1143000" indent="-228600" algn="l" rtl="0" eaLnBrk="0" fontAlgn="base" hangingPunct="0">
        <a:lnSpc>
          <a:spcPct val="90000"/>
        </a:lnSpc>
        <a:spcBef>
          <a:spcPct val="20000"/>
        </a:spcBef>
        <a:spcAft>
          <a:spcPct val="0"/>
        </a:spcAft>
        <a:buSzPct val="80000"/>
        <a:buFont typeface="Wingdings" charset="0"/>
        <a:buChar char="l"/>
        <a:defRPr sz="2400" b="1" i="1">
          <a:solidFill>
            <a:schemeClr val="tx1"/>
          </a:solidFill>
          <a:latin typeface="+mn-lt"/>
          <a:ea typeface="ＭＳ Ｐゴシック" pitchFamily="-110" charset="-128"/>
        </a:defRPr>
      </a:lvl3pPr>
      <a:lvl4pPr marL="1600200" indent="-228600" algn="l" rtl="0" eaLnBrk="0" fontAlgn="base" hangingPunct="0">
        <a:lnSpc>
          <a:spcPct val="90000"/>
        </a:lnSpc>
        <a:spcBef>
          <a:spcPct val="20000"/>
        </a:spcBef>
        <a:spcAft>
          <a:spcPct val="0"/>
        </a:spcAft>
        <a:buSzPct val="80000"/>
        <a:buFont typeface="Wingdings" charset="0"/>
        <a:buChar char="n"/>
        <a:defRPr sz="2000" b="1" i="1">
          <a:solidFill>
            <a:schemeClr val="tx1"/>
          </a:solidFill>
          <a:latin typeface="+mn-lt"/>
          <a:ea typeface="ＭＳ Ｐゴシック" pitchFamily="-110" charset="-128"/>
        </a:defRPr>
      </a:lvl4pPr>
      <a:lvl5pPr marL="2057400" indent="-228600" algn="l" rtl="0" eaLnBrk="0" fontAlgn="base" hangingPunct="0">
        <a:lnSpc>
          <a:spcPct val="90000"/>
        </a:lnSpc>
        <a:spcBef>
          <a:spcPct val="20000"/>
        </a:spcBef>
        <a:spcAft>
          <a:spcPct val="0"/>
        </a:spcAft>
        <a:buSzPct val="80000"/>
        <a:buFont typeface="Wingdings" charset="0"/>
        <a:buChar char="l"/>
        <a:defRPr sz="2000" b="1" i="1">
          <a:solidFill>
            <a:schemeClr val="tx1"/>
          </a:solidFill>
          <a:latin typeface="+mn-lt"/>
          <a:ea typeface="ＭＳ Ｐゴシック" pitchFamily="-110" charset="-128"/>
        </a:defRPr>
      </a:lvl5pPr>
      <a:lvl6pPr marL="2514600" indent="-228600" algn="l" rtl="0" eaLnBrk="0" fontAlgn="base" hangingPunct="0">
        <a:lnSpc>
          <a:spcPct val="90000"/>
        </a:lnSpc>
        <a:spcBef>
          <a:spcPct val="20000"/>
        </a:spcBef>
        <a:spcAft>
          <a:spcPct val="0"/>
        </a:spcAft>
        <a:buSzPct val="80000"/>
        <a:buFont typeface="Wingdings" pitchFamily="-110" charset="2"/>
        <a:buChar char="l"/>
        <a:defRPr sz="2000" b="1" i="1">
          <a:solidFill>
            <a:schemeClr val="tx1"/>
          </a:solidFill>
          <a:latin typeface="+mn-lt"/>
          <a:ea typeface="ＭＳ Ｐゴシック" pitchFamily="-110" charset="-128"/>
        </a:defRPr>
      </a:lvl6pPr>
      <a:lvl7pPr marL="2971800" indent="-228600" algn="l" rtl="0" eaLnBrk="0" fontAlgn="base" hangingPunct="0">
        <a:lnSpc>
          <a:spcPct val="90000"/>
        </a:lnSpc>
        <a:spcBef>
          <a:spcPct val="20000"/>
        </a:spcBef>
        <a:spcAft>
          <a:spcPct val="0"/>
        </a:spcAft>
        <a:buSzPct val="80000"/>
        <a:buFont typeface="Wingdings" pitchFamily="-110" charset="2"/>
        <a:buChar char="l"/>
        <a:defRPr sz="2000" b="1" i="1">
          <a:solidFill>
            <a:schemeClr val="tx1"/>
          </a:solidFill>
          <a:latin typeface="+mn-lt"/>
          <a:ea typeface="ＭＳ Ｐゴシック" pitchFamily="-110" charset="-128"/>
        </a:defRPr>
      </a:lvl7pPr>
      <a:lvl8pPr marL="3429000" indent="-228600" algn="l" rtl="0" eaLnBrk="0" fontAlgn="base" hangingPunct="0">
        <a:lnSpc>
          <a:spcPct val="90000"/>
        </a:lnSpc>
        <a:spcBef>
          <a:spcPct val="20000"/>
        </a:spcBef>
        <a:spcAft>
          <a:spcPct val="0"/>
        </a:spcAft>
        <a:buSzPct val="80000"/>
        <a:buFont typeface="Wingdings" pitchFamily="-110" charset="2"/>
        <a:buChar char="l"/>
        <a:defRPr sz="2000" b="1" i="1">
          <a:solidFill>
            <a:schemeClr val="tx1"/>
          </a:solidFill>
          <a:latin typeface="+mn-lt"/>
          <a:ea typeface="ＭＳ Ｐゴシック" pitchFamily="-110" charset="-128"/>
        </a:defRPr>
      </a:lvl8pPr>
      <a:lvl9pPr marL="3886200" indent="-228600" algn="l" rtl="0" eaLnBrk="0" fontAlgn="base" hangingPunct="0">
        <a:lnSpc>
          <a:spcPct val="90000"/>
        </a:lnSpc>
        <a:spcBef>
          <a:spcPct val="20000"/>
        </a:spcBef>
        <a:spcAft>
          <a:spcPct val="0"/>
        </a:spcAft>
        <a:buSzPct val="80000"/>
        <a:buFont typeface="Wingdings" pitchFamily="-110" charset="2"/>
        <a:buChar char="l"/>
        <a:defRPr sz="2000" b="1" i="1">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3554"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555"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b="0">
                <a:solidFill>
                  <a:prstClr val="black">
                    <a:tint val="75000"/>
                  </a:prstClr>
                </a:solidFill>
                <a:latin typeface="Calibri"/>
                <a:ea typeface="+mn-ea"/>
                <a:cs typeface="+mn-cs"/>
              </a:defRPr>
            </a:lvl1pPr>
          </a:lstStyle>
          <a:p>
            <a:pPr>
              <a:defRPr/>
            </a:pPr>
            <a:fld id="{C15C8307-D88D-EC4F-8C6C-03A1F7D07A26}" type="datetimeFigureOut">
              <a:rPr lang="en-SG"/>
              <a:pPr>
                <a:defRPr/>
              </a:pPr>
              <a:t>4/3/24</a:t>
            </a:fld>
            <a:endParaRPr lang="en-SG"/>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b="0">
                <a:solidFill>
                  <a:prstClr val="black">
                    <a:tint val="75000"/>
                  </a:prstClr>
                </a:solidFill>
                <a:latin typeface="Calibri"/>
                <a:ea typeface="+mn-ea"/>
                <a:cs typeface="+mn-cs"/>
              </a:defRPr>
            </a:lvl1pPr>
          </a:lstStyle>
          <a:p>
            <a:pPr>
              <a:defRPr/>
            </a:pPr>
            <a:endParaRPr lang="en-SG"/>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fontAlgn="auto">
              <a:spcBef>
                <a:spcPts val="0"/>
              </a:spcBef>
              <a:spcAft>
                <a:spcPts val="0"/>
              </a:spcAft>
              <a:defRPr sz="1200" b="0">
                <a:solidFill>
                  <a:prstClr val="black">
                    <a:tint val="75000"/>
                  </a:prstClr>
                </a:solidFill>
                <a:latin typeface="Calibri"/>
                <a:ea typeface="+mn-ea"/>
                <a:cs typeface="+mn-cs"/>
              </a:defRPr>
            </a:lvl1pPr>
          </a:lstStyle>
          <a:p>
            <a:pPr>
              <a:defRPr/>
            </a:pPr>
            <a:fld id="{3D27A001-F5CB-FD47-BF52-3DC38E6D2947}" type="slidenum">
              <a:rPr lang="en-SG"/>
              <a:pPr>
                <a:defRPr/>
              </a:pPr>
              <a:t>‹#›</a:t>
            </a:fld>
            <a:endParaRPr lang="en-SG"/>
          </a:p>
        </p:txBody>
      </p:sp>
    </p:spTree>
    <p:extLst>
      <p:ext uri="{BB962C8B-B14F-4D97-AF65-F5344CB8AC3E}">
        <p14:creationId xmlns:p14="http://schemas.microsoft.com/office/powerpoint/2010/main" val="4057705484"/>
      </p:ext>
    </p:extLst>
  </p:cSld>
  <p:clrMap bg1="lt1" tx1="dk1" bg2="lt2" tx2="dk2" accent1="accent1" accent2="accent2" accent3="accent3" accent4="accent4" accent5="accent5" accent6="accent6" hlink="hlink" folHlink="folHlink"/>
  <p:sldLayoutIdLst>
    <p:sldLayoutId id="2147487711" r:id="rId1"/>
    <p:sldLayoutId id="2147487712" r:id="rId2"/>
    <p:sldLayoutId id="2147487713" r:id="rId3"/>
    <p:sldLayoutId id="2147487714" r:id="rId4"/>
    <p:sldLayoutId id="2147487715" r:id="rId5"/>
    <p:sldLayoutId id="2147487716" r:id="rId6"/>
    <p:sldLayoutId id="2147487717" r:id="rId7"/>
    <p:sldLayoutId id="2147487718" r:id="rId8"/>
    <p:sldLayoutId id="2147487719" r:id="rId9"/>
    <p:sldLayoutId id="2147487720" r:id="rId10"/>
    <p:sldLayoutId id="2147487721"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8434" name="Group 2"/>
          <p:cNvGrpSpPr>
            <a:grpSpLocks/>
          </p:cNvGrpSpPr>
          <p:nvPr/>
        </p:nvGrpSpPr>
        <p:grpSpPr bwMode="auto">
          <a:xfrm>
            <a:off x="3175" y="4267200"/>
            <a:ext cx="9140825" cy="2590800"/>
            <a:chOff x="2" y="2688"/>
            <a:chExt cx="5758" cy="1632"/>
          </a:xfrm>
        </p:grpSpPr>
        <p:sp>
          <p:nvSpPr>
            <p:cNvPr id="18440" name="Freeform 3"/>
            <p:cNvSpPr>
              <a:spLocks/>
            </p:cNvSpPr>
            <p:nvPr/>
          </p:nvSpPr>
          <p:spPr bwMode="hidden">
            <a:xfrm>
              <a:off x="2" y="2688"/>
              <a:ext cx="5758" cy="1632"/>
            </a:xfrm>
            <a:custGeom>
              <a:avLst/>
              <a:gdLst>
                <a:gd name="T0" fmla="*/ 5776 w 5740"/>
                <a:gd name="T1" fmla="*/ 617 h 4316"/>
                <a:gd name="T2" fmla="*/ 0 w 5740"/>
                <a:gd name="T3" fmla="*/ 617 h 4316"/>
                <a:gd name="T4" fmla="*/ 0 w 5740"/>
                <a:gd name="T5" fmla="*/ 0 h 4316"/>
                <a:gd name="T6" fmla="*/ 5776 w 5740"/>
                <a:gd name="T7" fmla="*/ 0 h 4316"/>
                <a:gd name="T8" fmla="*/ 5776 w 5740"/>
                <a:gd name="T9" fmla="*/ 617 h 4316"/>
                <a:gd name="T10" fmla="*/ 5776 w 5740"/>
                <a:gd name="T11" fmla="*/ 617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grpSp>
          <p:nvGrpSpPr>
            <p:cNvPr id="18441" name="Group 4"/>
            <p:cNvGrpSpPr>
              <a:grpSpLocks/>
            </p:cNvGrpSpPr>
            <p:nvPr/>
          </p:nvGrpSpPr>
          <p:grpSpPr bwMode="auto">
            <a:xfrm>
              <a:off x="1776" y="3024"/>
              <a:ext cx="3929" cy="1290"/>
              <a:chOff x="1776" y="3024"/>
              <a:chExt cx="3929" cy="1290"/>
            </a:xfrm>
          </p:grpSpPr>
          <p:grpSp>
            <p:nvGrpSpPr>
              <p:cNvPr id="18442" name="Group 5"/>
              <p:cNvGrpSpPr>
                <a:grpSpLocks/>
              </p:cNvGrpSpPr>
              <p:nvPr userDrawn="1"/>
            </p:nvGrpSpPr>
            <p:grpSpPr bwMode="auto">
              <a:xfrm>
                <a:off x="2268" y="3934"/>
                <a:ext cx="638" cy="377"/>
                <a:chOff x="2268" y="3934"/>
                <a:chExt cx="638" cy="377"/>
              </a:xfrm>
            </p:grpSpPr>
            <p:sp>
              <p:nvSpPr>
                <p:cNvPr id="35846"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47"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48"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49"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50"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51"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52"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53"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grpSp>
          <p:sp>
            <p:nvSpPr>
              <p:cNvPr id="35854"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55"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56"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57"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58"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59"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60"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61"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62"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63"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64"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65"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66"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67"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68"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18458"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8459"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35871"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72"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73"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18463"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35875"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76"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77"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78"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79"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80"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81"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82"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83"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84"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85"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18475" name="Freeform 46"/>
              <p:cNvSpPr>
                <a:spLocks/>
              </p:cNvSpPr>
              <p:nvPr/>
            </p:nvSpPr>
            <p:spPr bwMode="hidden">
              <a:xfrm>
                <a:off x="5280" y="3186"/>
                <a:ext cx="383" cy="96"/>
              </a:xfrm>
              <a:custGeom>
                <a:avLst/>
                <a:gdLst>
                  <a:gd name="T0" fmla="*/ 211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11 w 382"/>
                  <a:gd name="T19" fmla="*/ 96 h 96"/>
                  <a:gd name="T20" fmla="*/ 265 w 382"/>
                  <a:gd name="T21" fmla="*/ 90 h 96"/>
                  <a:gd name="T22" fmla="*/ 313 w 382"/>
                  <a:gd name="T23" fmla="*/ 84 h 96"/>
                  <a:gd name="T24" fmla="*/ 354 w 382"/>
                  <a:gd name="T25" fmla="*/ 66 h 96"/>
                  <a:gd name="T26" fmla="*/ 384 w 382"/>
                  <a:gd name="T27" fmla="*/ 42 h 96"/>
                  <a:gd name="T28" fmla="*/ 378 w 382"/>
                  <a:gd name="T29" fmla="*/ 42 h 96"/>
                  <a:gd name="T30" fmla="*/ 348 w 382"/>
                  <a:gd name="T31" fmla="*/ 66 h 96"/>
                  <a:gd name="T32" fmla="*/ 307 w 382"/>
                  <a:gd name="T33" fmla="*/ 78 h 96"/>
                  <a:gd name="T34" fmla="*/ 265 w 382"/>
                  <a:gd name="T35" fmla="*/ 90 h 96"/>
                  <a:gd name="T36" fmla="*/ 211 w 382"/>
                  <a:gd name="T37" fmla="*/ 96 h 96"/>
                  <a:gd name="T38" fmla="*/ 211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8476"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8477"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8478"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8479"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8480" name="Freeform 51"/>
              <p:cNvSpPr>
                <a:spLocks/>
              </p:cNvSpPr>
              <p:nvPr/>
            </p:nvSpPr>
            <p:spPr bwMode="hidden">
              <a:xfrm>
                <a:off x="5489" y="3042"/>
                <a:ext cx="186" cy="210"/>
              </a:xfrm>
              <a:custGeom>
                <a:avLst/>
                <a:gdLst>
                  <a:gd name="T0" fmla="*/ 0 w 185"/>
                  <a:gd name="T1" fmla="*/ 6 h 210"/>
                  <a:gd name="T2" fmla="*/ 66 w 185"/>
                  <a:gd name="T3" fmla="*/ 12 h 210"/>
                  <a:gd name="T4" fmla="*/ 121 w 185"/>
                  <a:gd name="T5" fmla="*/ 36 h 210"/>
                  <a:gd name="T6" fmla="*/ 157 w 185"/>
                  <a:gd name="T7" fmla="*/ 72 h 210"/>
                  <a:gd name="T8" fmla="*/ 163 w 185"/>
                  <a:gd name="T9" fmla="*/ 90 h 210"/>
                  <a:gd name="T10" fmla="*/ 169 w 185"/>
                  <a:gd name="T11" fmla="*/ 114 h 210"/>
                  <a:gd name="T12" fmla="*/ 163 w 185"/>
                  <a:gd name="T13" fmla="*/ 138 h 210"/>
                  <a:gd name="T14" fmla="*/ 151 w 185"/>
                  <a:gd name="T15" fmla="*/ 162 h 210"/>
                  <a:gd name="T16" fmla="*/ 121 w 185"/>
                  <a:gd name="T17" fmla="*/ 180 h 210"/>
                  <a:gd name="T18" fmla="*/ 90 w 185"/>
                  <a:gd name="T19" fmla="*/ 198 h 210"/>
                  <a:gd name="T20" fmla="*/ 98 w 185"/>
                  <a:gd name="T21" fmla="*/ 210 h 210"/>
                  <a:gd name="T22" fmla="*/ 133 w 185"/>
                  <a:gd name="T23" fmla="*/ 192 h 210"/>
                  <a:gd name="T24" fmla="*/ 163 w 185"/>
                  <a:gd name="T25" fmla="*/ 168 h 210"/>
                  <a:gd name="T26" fmla="*/ 181 w 185"/>
                  <a:gd name="T27" fmla="*/ 144 h 210"/>
                  <a:gd name="T28" fmla="*/ 187 w 185"/>
                  <a:gd name="T29" fmla="*/ 114 h 210"/>
                  <a:gd name="T30" fmla="*/ 181 w 185"/>
                  <a:gd name="T31" fmla="*/ 90 h 210"/>
                  <a:gd name="T32" fmla="*/ 175 w 185"/>
                  <a:gd name="T33" fmla="*/ 66 h 210"/>
                  <a:gd name="T34" fmla="*/ 157 w 185"/>
                  <a:gd name="T35" fmla="*/ 48 h 210"/>
                  <a:gd name="T36" fmla="*/ 133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8481"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35893"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grpSp>
            <p:nvGrpSpPr>
              <p:cNvPr id="18483" name="Group 54"/>
              <p:cNvGrpSpPr>
                <a:grpSpLocks/>
              </p:cNvGrpSpPr>
              <p:nvPr userDrawn="1"/>
            </p:nvGrpSpPr>
            <p:grpSpPr bwMode="auto">
              <a:xfrm>
                <a:off x="4546" y="3608"/>
                <a:ext cx="518" cy="319"/>
                <a:chOff x="4546" y="3608"/>
                <a:chExt cx="518" cy="319"/>
              </a:xfrm>
            </p:grpSpPr>
            <p:sp>
              <p:nvSpPr>
                <p:cNvPr id="35895"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96"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97"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98"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99"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900"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grpSp>
          <p:grpSp>
            <p:nvGrpSpPr>
              <p:cNvPr id="18484" name="Group 61"/>
              <p:cNvGrpSpPr>
                <a:grpSpLocks/>
              </p:cNvGrpSpPr>
              <p:nvPr userDrawn="1"/>
            </p:nvGrpSpPr>
            <p:grpSpPr bwMode="auto">
              <a:xfrm>
                <a:off x="5381" y="3085"/>
                <a:ext cx="227" cy="132"/>
                <a:chOff x="5381" y="3085"/>
                <a:chExt cx="227" cy="132"/>
              </a:xfrm>
            </p:grpSpPr>
            <p:sp>
              <p:nvSpPr>
                <p:cNvPr id="18485"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sz="2400" b="1" i="0" dirty="0">
                    <a:solidFill>
                      <a:srgbClr val="FFFFFF"/>
                    </a:solidFill>
                    <a:latin typeface="Arial" panose="020B0604020202020204" pitchFamily="34" charset="0"/>
                  </a:endParaRPr>
                </a:p>
              </p:txBody>
            </p:sp>
            <p:sp>
              <p:nvSpPr>
                <p:cNvPr id="18486"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sz="2400" b="1" i="0" dirty="0">
                    <a:solidFill>
                      <a:srgbClr val="FFFFFF"/>
                    </a:solidFill>
                    <a:latin typeface="Arial" panose="020B0604020202020204" pitchFamily="34" charset="0"/>
                  </a:endParaRPr>
                </a:p>
              </p:txBody>
            </p:sp>
            <p:sp>
              <p:nvSpPr>
                <p:cNvPr id="18487"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sz="2400" b="1" i="0" dirty="0">
                    <a:solidFill>
                      <a:srgbClr val="FFFFFF"/>
                    </a:solidFill>
                    <a:latin typeface="Arial" panose="020B0604020202020204" pitchFamily="34" charset="0"/>
                  </a:endParaRPr>
                </a:p>
              </p:txBody>
            </p:sp>
            <p:sp>
              <p:nvSpPr>
                <p:cNvPr id="18488"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sz="2400" b="1" i="0" dirty="0">
                    <a:solidFill>
                      <a:srgbClr val="FFFFFF"/>
                    </a:solidFill>
                    <a:latin typeface="Arial" panose="020B0604020202020204" pitchFamily="34" charset="0"/>
                  </a:endParaRPr>
                </a:p>
              </p:txBody>
            </p:sp>
          </p:grpSp>
        </p:grpSp>
      </p:grpSp>
      <p:sp>
        <p:nvSpPr>
          <p:cNvPr id="35906" name="Rectangle 66"/>
          <p:cNvSpPr>
            <a:spLocks noGrp="1" noChangeArrowheads="1"/>
          </p:cNvSpPr>
          <p:nvPr>
            <p:ph type="title"/>
          </p:nvPr>
        </p:nvSpPr>
        <p:spPr bwMode="black">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5907" name="Rectangle 67"/>
          <p:cNvSpPr>
            <a:spLocks noGrp="1" noChangeArrowheads="1"/>
          </p:cNvSpPr>
          <p:nvPr>
            <p:ph type="dt" sz="half" idx="2"/>
          </p:nvPr>
        </p:nvSpPr>
        <p:spPr bwMode="black">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b="1" i="0">
                <a:solidFill>
                  <a:srgbClr val="FFFFFF"/>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a:defRPr/>
            </a:pPr>
            <a:endParaRPr lang="en-US" dirty="0"/>
          </a:p>
        </p:txBody>
      </p:sp>
      <p:sp>
        <p:nvSpPr>
          <p:cNvPr id="35908" name="Rectangle 68"/>
          <p:cNvSpPr>
            <a:spLocks noGrp="1" noChangeArrowheads="1"/>
          </p:cNvSpPr>
          <p:nvPr>
            <p:ph type="ftr" sz="quarter" idx="3"/>
          </p:nvPr>
        </p:nvSpPr>
        <p:spPr bwMode="black">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b="1" i="0">
                <a:solidFill>
                  <a:srgbClr val="FFFFFF"/>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a:defRPr/>
            </a:pPr>
            <a:endParaRPr lang="en-US" dirty="0"/>
          </a:p>
        </p:txBody>
      </p:sp>
      <p:sp>
        <p:nvSpPr>
          <p:cNvPr id="35909" name="Rectangle 69"/>
          <p:cNvSpPr>
            <a:spLocks noGrp="1" noChangeArrowheads="1"/>
          </p:cNvSpPr>
          <p:nvPr>
            <p:ph type="sldNum" sz="quarter" idx="4"/>
          </p:nvPr>
        </p:nvSpPr>
        <p:spPr bwMode="black">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solidFill>
                  <a:srgbClr val="FFFFFF"/>
                </a:solidFill>
                <a:effectLst>
                  <a:outerShdw blurRad="38100" dist="38100" dir="2700000" algn="tl">
                    <a:srgbClr val="000000"/>
                  </a:outerShdw>
                </a:effectLst>
                <a:latin typeface="Arial" panose="020B0604020202020204" pitchFamily="34" charset="0"/>
                <a:cs typeface="ＭＳ Ｐゴシック" charset="0"/>
              </a:defRPr>
            </a:lvl1pPr>
          </a:lstStyle>
          <a:p>
            <a:pPr>
              <a:defRPr/>
            </a:pPr>
            <a:fld id="{862C2FA1-E90E-3C47-AFAC-99C06B16C451}" type="slidenum">
              <a:rPr lang="en-US" smtClean="0"/>
              <a:pPr>
                <a:defRPr/>
              </a:pPr>
              <a:t>‹#›</a:t>
            </a:fld>
            <a:endParaRPr lang="en-US" dirty="0"/>
          </a:p>
        </p:txBody>
      </p:sp>
      <p:sp>
        <p:nvSpPr>
          <p:cNvPr id="35910" name="Rectangle 70"/>
          <p:cNvSpPr>
            <a:spLocks noGrp="1" noChangeArrowheads="1"/>
          </p:cNvSpPr>
          <p:nvPr>
            <p:ph type="body" idx="1"/>
          </p:nvPr>
        </p:nvSpPr>
        <p:spPr bwMode="black">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066204464"/>
      </p:ext>
    </p:extLst>
  </p:cSld>
  <p:clrMap bg1="dk2" tx1="lt1" bg2="dk1" tx2="lt2" accent1="accent1" accent2="accent2" accent3="accent3" accent4="accent4" accent5="accent5" accent6="accent6" hlink="hlink" folHlink="folHlink"/>
  <p:sldLayoutIdLst>
    <p:sldLayoutId id="2147487723" r:id="rId1"/>
    <p:sldLayoutId id="2147487724" r:id="rId2"/>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Ø"/>
        <a:defRPr sz="3200" b="1" i="0">
          <a:solidFill>
            <a:schemeClr val="tx1"/>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lr>
          <a:schemeClr val="tx2"/>
        </a:buClr>
        <a:buSzPct val="50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2pPr>
      <a:lvl3pPr marL="1143000" indent="-228600" algn="l" rtl="0" eaLnBrk="0" fontAlgn="base" hangingPunct="0">
        <a:spcBef>
          <a:spcPct val="20000"/>
        </a:spcBef>
        <a:spcAft>
          <a:spcPct val="0"/>
        </a:spcAft>
        <a:buClr>
          <a:schemeClr val="accent2"/>
        </a:buClr>
        <a:buChar char="•"/>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3pPr>
      <a:lvl4pPr marL="1600200" indent="-228600" algn="l" rtl="0" eaLnBrk="0" fontAlgn="base" hangingPunct="0">
        <a:spcBef>
          <a:spcPct val="20000"/>
        </a:spcBef>
        <a:spcAft>
          <a:spcPct val="0"/>
        </a:spcAft>
        <a:buClr>
          <a:schemeClr val="folHlink"/>
        </a:buClr>
        <a:buSzPct val="50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4pPr>
      <a:lvl5pPr marL="2057400" indent="-228600" algn="l" rtl="0" eaLnBrk="0" fontAlgn="base" hangingPunct="0">
        <a:spcBef>
          <a:spcPct val="20000"/>
        </a:spcBef>
        <a:spcAft>
          <a:spcPct val="0"/>
        </a:spcAft>
        <a:buClr>
          <a:schemeClr val="hlink"/>
        </a:buClr>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3.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p:bgPr>
    </p:bg>
    <p:spTree>
      <p:nvGrpSpPr>
        <p:cNvPr id="1" name=""/>
        <p:cNvGrpSpPr/>
        <p:nvPr/>
      </p:nvGrpSpPr>
      <p:grpSpPr>
        <a:xfrm>
          <a:off x="0" y="0"/>
          <a:ext cx="0" cy="0"/>
          <a:chOff x="0" y="0"/>
          <a:chExt cx="0" cy="0"/>
        </a:xfrm>
      </p:grpSpPr>
      <p:sp>
        <p:nvSpPr>
          <p:cNvPr id="305155" name="Rectangle 3">
            <a:extLst>
              <a:ext uri="{FF2B5EF4-FFF2-40B4-BE49-F238E27FC236}">
                <a16:creationId xmlns:a16="http://schemas.microsoft.com/office/drawing/2014/main" id="{E452D048-0A60-9F41-B4BB-37DA52A2E0BF}"/>
              </a:ext>
            </a:extLst>
          </p:cNvPr>
          <p:cNvSpPr>
            <a:spLocks noChangeArrowheads="1"/>
          </p:cNvSpPr>
          <p:nvPr/>
        </p:nvSpPr>
        <p:spPr bwMode="auto">
          <a:xfrm>
            <a:off x="0" y="1371600"/>
            <a:ext cx="9144000" cy="5486400"/>
          </a:xfrm>
          <a:prstGeom prst="rect">
            <a:avLst/>
          </a:prstGeom>
          <a:gradFill flip="none" rotWithShape="1">
            <a:gsLst>
              <a:gs pos="0">
                <a:schemeClr val="bg1">
                  <a:lumMod val="50000"/>
                </a:schemeClr>
              </a:gs>
              <a:gs pos="100000">
                <a:schemeClr val="bg2"/>
              </a:gs>
            </a:gsLst>
            <a:path path="rect">
              <a:fillToRect l="100000" t="100000"/>
            </a:path>
            <a:tileRect r="-100000" b="-100000"/>
          </a:gradFill>
          <a:ln w="9525">
            <a:noFill/>
            <a:miter lim="800000"/>
            <a:headEnd/>
            <a:tailEnd/>
          </a:ln>
          <a:effectLst/>
        </p:spPr>
        <p:txBody>
          <a:bodyPr wrap="none" anchor="ctr"/>
          <a:lstStyle/>
          <a:p>
            <a:pPr>
              <a:defRPr/>
            </a:pPr>
            <a:endParaRPr lang="en-US" b="1" i="0" dirty="0">
              <a:solidFill>
                <a:srgbClr val="000000"/>
              </a:solidFill>
              <a:latin typeface="Times New Roman" pitchFamily="18" charset="0"/>
              <a:cs typeface="Arial" panose="020B0604020202020204" pitchFamily="34" charset="0"/>
            </a:endParaRPr>
          </a:p>
        </p:txBody>
      </p:sp>
      <p:sp>
        <p:nvSpPr>
          <p:cNvPr id="113667" name="Rectangle 4">
            <a:extLst>
              <a:ext uri="{FF2B5EF4-FFF2-40B4-BE49-F238E27FC236}">
                <a16:creationId xmlns:a16="http://schemas.microsoft.com/office/drawing/2014/main" id="{14880C8A-9709-1E47-BEB3-9B86FA300BBA}"/>
              </a:ext>
            </a:extLst>
          </p:cNvPr>
          <p:cNvSpPr>
            <a:spLocks noChangeArrowheads="1"/>
          </p:cNvSpPr>
          <p:nvPr userDrawn="1"/>
        </p:nvSpPr>
        <p:spPr bwMode="white">
          <a:xfrm>
            <a:off x="0" y="6548438"/>
            <a:ext cx="9144000" cy="30956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b="1" i="0" dirty="0">
              <a:solidFill>
                <a:srgbClr val="000000"/>
              </a:solidFill>
              <a:latin typeface="Times New Roman" panose="02020603050405020304" pitchFamily="18" charset="0"/>
              <a:cs typeface="Arial" panose="020B0604020202020204" pitchFamily="34" charset="0"/>
            </a:endParaRPr>
          </a:p>
        </p:txBody>
      </p:sp>
      <p:sp>
        <p:nvSpPr>
          <p:cNvPr id="113668" name="Rectangle 5">
            <a:extLst>
              <a:ext uri="{FF2B5EF4-FFF2-40B4-BE49-F238E27FC236}">
                <a16:creationId xmlns:a16="http://schemas.microsoft.com/office/drawing/2014/main" id="{A9448160-F38B-7541-A12B-D75B662F8263}"/>
              </a:ext>
            </a:extLst>
          </p:cNvPr>
          <p:cNvSpPr>
            <a:spLocks noChangeArrowheads="1"/>
          </p:cNvSpPr>
          <p:nvPr/>
        </p:nvSpPr>
        <p:spPr bwMode="white">
          <a:xfrm>
            <a:off x="0" y="-1588"/>
            <a:ext cx="9144000" cy="1611313"/>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b="1" i="0" dirty="0">
              <a:solidFill>
                <a:srgbClr val="000000"/>
              </a:solidFill>
              <a:latin typeface="Times New Roman" panose="02020603050405020304" pitchFamily="18" charset="0"/>
              <a:cs typeface="Arial" panose="020B0604020202020204" pitchFamily="34" charset="0"/>
            </a:endParaRPr>
          </a:p>
        </p:txBody>
      </p:sp>
      <p:grpSp>
        <p:nvGrpSpPr>
          <p:cNvPr id="113669" name="Group 6">
            <a:extLst>
              <a:ext uri="{FF2B5EF4-FFF2-40B4-BE49-F238E27FC236}">
                <a16:creationId xmlns:a16="http://schemas.microsoft.com/office/drawing/2014/main" id="{FD76F8BC-D9C2-8945-A96F-82BB4B9F617B}"/>
              </a:ext>
            </a:extLst>
          </p:cNvPr>
          <p:cNvGrpSpPr>
            <a:grpSpLocks/>
          </p:cNvGrpSpPr>
          <p:nvPr/>
        </p:nvGrpSpPr>
        <p:grpSpPr bwMode="auto">
          <a:xfrm>
            <a:off x="0" y="1609725"/>
            <a:ext cx="9144000" cy="414338"/>
            <a:chOff x="0" y="115"/>
            <a:chExt cx="5760" cy="464"/>
          </a:xfrm>
        </p:grpSpPr>
        <p:sp>
          <p:nvSpPr>
            <p:cNvPr id="113672" name="Rectangle 7">
              <a:extLst>
                <a:ext uri="{FF2B5EF4-FFF2-40B4-BE49-F238E27FC236}">
                  <a16:creationId xmlns:a16="http://schemas.microsoft.com/office/drawing/2014/main" id="{A0219350-8923-9A4B-ADCE-37ACEC05D3AA}"/>
                </a:ext>
              </a:extLst>
            </p:cNvPr>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b="1" i="0" dirty="0">
                <a:solidFill>
                  <a:srgbClr val="000000"/>
                </a:solidFill>
                <a:latin typeface="Times New Roman" panose="02020603050405020304" pitchFamily="18" charset="0"/>
                <a:cs typeface="Arial" panose="020B0604020202020204" pitchFamily="34" charset="0"/>
              </a:endParaRPr>
            </a:p>
          </p:txBody>
        </p:sp>
        <p:sp>
          <p:nvSpPr>
            <p:cNvPr id="113673" name="Rectangle 8">
              <a:extLst>
                <a:ext uri="{FF2B5EF4-FFF2-40B4-BE49-F238E27FC236}">
                  <a16:creationId xmlns:a16="http://schemas.microsoft.com/office/drawing/2014/main" id="{6E752524-9496-E84A-9BD5-5069EA96836D}"/>
                </a:ext>
              </a:extLst>
            </p:cNvPr>
            <p:cNvSpPr>
              <a:spLocks noChangeArrowheads="1"/>
            </p:cNvSpPr>
            <p:nvPr/>
          </p:nvSpPr>
          <p:spPr bwMode="ltGray">
            <a:xfrm>
              <a:off x="0" y="231"/>
              <a:ext cx="5760" cy="117"/>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b="1" i="0" dirty="0">
                <a:solidFill>
                  <a:srgbClr val="000000"/>
                </a:solidFill>
                <a:latin typeface="Times New Roman" panose="02020603050405020304" pitchFamily="18" charset="0"/>
                <a:cs typeface="Arial" panose="020B0604020202020204" pitchFamily="34" charset="0"/>
              </a:endParaRPr>
            </a:p>
          </p:txBody>
        </p:sp>
        <p:sp>
          <p:nvSpPr>
            <p:cNvPr id="113674" name="Rectangle 9">
              <a:extLst>
                <a:ext uri="{FF2B5EF4-FFF2-40B4-BE49-F238E27FC236}">
                  <a16:creationId xmlns:a16="http://schemas.microsoft.com/office/drawing/2014/main" id="{EB3FBF04-3EFD-5346-B068-6875B341C731}"/>
                </a:ext>
              </a:extLst>
            </p:cNvPr>
            <p:cNvSpPr>
              <a:spLocks noChangeArrowheads="1"/>
            </p:cNvSpPr>
            <p:nvPr/>
          </p:nvSpPr>
          <p:spPr bwMode="ltGray">
            <a:xfrm>
              <a:off x="0" y="348"/>
              <a:ext cx="5760" cy="116"/>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b="1" i="0" dirty="0">
                <a:solidFill>
                  <a:srgbClr val="000000"/>
                </a:solidFill>
                <a:latin typeface="Times New Roman" panose="02020603050405020304" pitchFamily="18" charset="0"/>
                <a:cs typeface="Arial" panose="020B0604020202020204" pitchFamily="34" charset="0"/>
              </a:endParaRPr>
            </a:p>
          </p:txBody>
        </p:sp>
        <p:sp>
          <p:nvSpPr>
            <p:cNvPr id="113675" name="Rectangle 10">
              <a:extLst>
                <a:ext uri="{FF2B5EF4-FFF2-40B4-BE49-F238E27FC236}">
                  <a16:creationId xmlns:a16="http://schemas.microsoft.com/office/drawing/2014/main" id="{B20B738D-2F6E-6E4D-8C66-B2885011EC73}"/>
                </a:ext>
              </a:extLst>
            </p:cNvPr>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b="1" i="0" dirty="0">
                <a:solidFill>
                  <a:srgbClr val="000000"/>
                </a:solidFill>
                <a:latin typeface="Times New Roman" panose="02020603050405020304" pitchFamily="18" charset="0"/>
                <a:cs typeface="Arial" panose="020B0604020202020204" pitchFamily="34" charset="0"/>
              </a:endParaRPr>
            </a:p>
          </p:txBody>
        </p:sp>
      </p:grpSp>
      <p:sp>
        <p:nvSpPr>
          <p:cNvPr id="113670" name="Rectangle 11">
            <a:extLst>
              <a:ext uri="{FF2B5EF4-FFF2-40B4-BE49-F238E27FC236}">
                <a16:creationId xmlns:a16="http://schemas.microsoft.com/office/drawing/2014/main" id="{1B789CDD-2D25-3143-A61B-2BAC51EEE36F}"/>
              </a:ext>
            </a:extLst>
          </p:cNvPr>
          <p:cNvSpPr>
            <a:spLocks noGrp="1" noChangeArrowheads="1"/>
          </p:cNvSpPr>
          <p:nvPr>
            <p:ph type="title"/>
          </p:nvPr>
        </p:nvSpPr>
        <p:spPr bwMode="auto">
          <a:xfrm>
            <a:off x="76200" y="304800"/>
            <a:ext cx="8991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113671" name="Rectangle 12">
            <a:extLst>
              <a:ext uri="{FF2B5EF4-FFF2-40B4-BE49-F238E27FC236}">
                <a16:creationId xmlns:a16="http://schemas.microsoft.com/office/drawing/2014/main" id="{8ABC8DEA-F15D-4B4A-A756-BA6AA2D7489C}"/>
              </a:ext>
            </a:extLst>
          </p:cNvPr>
          <p:cNvSpPr>
            <a:spLocks noGrp="1" noChangeArrowheads="1"/>
          </p:cNvSpPr>
          <p:nvPr>
            <p:ph type="body" idx="1"/>
          </p:nvPr>
        </p:nvSpPr>
        <p:spPr bwMode="auto">
          <a:xfrm>
            <a:off x="685800" y="21336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Tree>
    <p:extLst>
      <p:ext uri="{BB962C8B-B14F-4D97-AF65-F5344CB8AC3E}">
        <p14:creationId xmlns:p14="http://schemas.microsoft.com/office/powerpoint/2010/main" val="1700604732"/>
      </p:ext>
    </p:extLst>
  </p:cSld>
  <p:clrMap bg1="lt1" tx1="dk1" bg2="lt2" tx2="dk2" accent1="accent1" accent2="accent2" accent3="accent3" accent4="accent4" accent5="accent5" accent6="accent6" hlink="hlink" folHlink="folHlink"/>
  <p:sldLayoutIdLst>
    <p:sldLayoutId id="2147487726" r:id="rId1"/>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kumimoji="1" sz="4400" b="1">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kumimoji="1" sz="4400" b="1">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kumimoji="1" sz="4400" b="1">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kumimoji="1" sz="4400" b="1">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kumimoji="1" sz="4400">
          <a:solidFill>
            <a:schemeClr val="tx2"/>
          </a:solidFill>
          <a:latin typeface="Arial Black" charset="0"/>
        </a:defRPr>
      </a:lvl6pPr>
      <a:lvl7pPr marL="914400" algn="ctr" rtl="0" eaLnBrk="0" fontAlgn="base" hangingPunct="0">
        <a:spcBef>
          <a:spcPct val="0"/>
        </a:spcBef>
        <a:spcAft>
          <a:spcPct val="0"/>
        </a:spcAft>
        <a:defRPr kumimoji="1" sz="4400">
          <a:solidFill>
            <a:schemeClr val="tx2"/>
          </a:solidFill>
          <a:latin typeface="Arial Black" charset="0"/>
        </a:defRPr>
      </a:lvl7pPr>
      <a:lvl8pPr marL="1371600" algn="ctr" rtl="0" eaLnBrk="0" fontAlgn="base" hangingPunct="0">
        <a:spcBef>
          <a:spcPct val="0"/>
        </a:spcBef>
        <a:spcAft>
          <a:spcPct val="0"/>
        </a:spcAft>
        <a:defRPr kumimoji="1" sz="4400">
          <a:solidFill>
            <a:schemeClr val="tx2"/>
          </a:solidFill>
          <a:latin typeface="Arial Black" charset="0"/>
        </a:defRPr>
      </a:lvl8pPr>
      <a:lvl9pPr marL="1828800" algn="ctr" rtl="0" eaLnBrk="0" fontAlgn="base" hangingPunct="0">
        <a:spcBef>
          <a:spcPct val="0"/>
        </a:spcBef>
        <a:spcAft>
          <a:spcPct val="0"/>
        </a:spcAft>
        <a:defRPr kumimoji="1" sz="4400">
          <a:solidFill>
            <a:schemeClr val="tx2"/>
          </a:solidFill>
          <a:latin typeface="Arial Black" charset="0"/>
        </a:defRPr>
      </a:lvl9pPr>
    </p:titleStyle>
    <p:bodyStyle>
      <a:lvl1pPr marL="342900" indent="-342900" algn="l" rtl="0" eaLnBrk="0" fontAlgn="base" hangingPunct="0">
        <a:spcBef>
          <a:spcPct val="20000"/>
        </a:spcBef>
        <a:spcAft>
          <a:spcPct val="0"/>
        </a:spcAft>
        <a:buClr>
          <a:schemeClr val="accent1"/>
        </a:buClr>
        <a:buChar char="•"/>
        <a:defRPr kumimoji="1" sz="3200" b="1" i="0">
          <a:solidFill>
            <a:schemeClr val="tx2"/>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lr>
          <a:schemeClr val="hlink"/>
        </a:buClr>
        <a:buChar char="•"/>
        <a:defRPr kumimoji="1" sz="2800" b="1" i="0">
          <a:solidFill>
            <a:schemeClr val="tx2"/>
          </a:solidFill>
          <a:latin typeface="Arial" panose="020B0604020202020204" pitchFamily="34" charset="0"/>
          <a:ea typeface="ＭＳ Ｐゴシック" charset="-128"/>
          <a:cs typeface="Arial" panose="020B0604020202020204" pitchFamily="34" charset="0"/>
        </a:defRPr>
      </a:lvl2pPr>
      <a:lvl3pPr marL="1143000" indent="-228600" algn="l" rtl="0" eaLnBrk="0" fontAlgn="base" hangingPunct="0">
        <a:spcBef>
          <a:spcPct val="20000"/>
        </a:spcBef>
        <a:spcAft>
          <a:spcPct val="0"/>
        </a:spcAft>
        <a:buClr>
          <a:schemeClr val="accent2"/>
        </a:buClr>
        <a:buChar char="•"/>
        <a:defRPr kumimoji="1" sz="2400" b="1" i="0">
          <a:solidFill>
            <a:schemeClr val="tx2"/>
          </a:solidFill>
          <a:latin typeface="Arial" panose="020B0604020202020204" pitchFamily="34" charset="0"/>
          <a:ea typeface="ＭＳ Ｐゴシック" charset="-128"/>
          <a:cs typeface="Arial" panose="020B0604020202020204" pitchFamily="34" charset="0"/>
        </a:defRPr>
      </a:lvl3pPr>
      <a:lvl4pPr marL="1600200" indent="-228600" algn="l" rtl="0" eaLnBrk="0" fontAlgn="base" hangingPunct="0">
        <a:spcBef>
          <a:spcPct val="20000"/>
        </a:spcBef>
        <a:spcAft>
          <a:spcPct val="0"/>
        </a:spcAft>
        <a:buClr>
          <a:schemeClr val="tx2"/>
        </a:buClr>
        <a:buChar char="•"/>
        <a:defRPr kumimoji="1" sz="2000" b="1" i="0">
          <a:solidFill>
            <a:schemeClr val="tx2"/>
          </a:solidFill>
          <a:latin typeface="Arial" panose="020B0604020202020204" pitchFamily="34" charset="0"/>
          <a:ea typeface="ＭＳ Ｐゴシック" charset="-128"/>
          <a:cs typeface="Arial" panose="020B0604020202020204" pitchFamily="34" charset="0"/>
        </a:defRPr>
      </a:lvl4pPr>
      <a:lvl5pPr marL="2057400" indent="-228600" algn="l" rtl="0" eaLnBrk="0" fontAlgn="base" hangingPunct="0">
        <a:spcBef>
          <a:spcPct val="20000"/>
        </a:spcBef>
        <a:spcAft>
          <a:spcPct val="0"/>
        </a:spcAft>
        <a:buClr>
          <a:schemeClr val="accent2"/>
        </a:buClr>
        <a:buChar char="•"/>
        <a:defRPr kumimoji="1" sz="2000" b="1" i="0">
          <a:solidFill>
            <a:schemeClr val="tx2"/>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lr>
          <a:schemeClr val="accent2"/>
        </a:buClr>
        <a:buChar char="•"/>
        <a:defRPr kumimoji="1" sz="2000">
          <a:solidFill>
            <a:schemeClr val="tx1"/>
          </a:solidFill>
          <a:latin typeface="+mn-lt"/>
          <a:ea typeface="ＭＳ Ｐゴシック" charset="-128"/>
        </a:defRPr>
      </a:lvl6pPr>
      <a:lvl7pPr marL="2971800" indent="-228600" algn="l" rtl="0" eaLnBrk="0" fontAlgn="base" hangingPunct="0">
        <a:spcBef>
          <a:spcPct val="20000"/>
        </a:spcBef>
        <a:spcAft>
          <a:spcPct val="0"/>
        </a:spcAft>
        <a:buClr>
          <a:schemeClr val="accent2"/>
        </a:buClr>
        <a:buChar char="•"/>
        <a:defRPr kumimoji="1" sz="2000">
          <a:solidFill>
            <a:schemeClr val="tx1"/>
          </a:solidFill>
          <a:latin typeface="+mn-lt"/>
          <a:ea typeface="ＭＳ Ｐゴシック" charset="-128"/>
        </a:defRPr>
      </a:lvl7pPr>
      <a:lvl8pPr marL="3429000" indent="-228600" algn="l" rtl="0" eaLnBrk="0" fontAlgn="base" hangingPunct="0">
        <a:spcBef>
          <a:spcPct val="20000"/>
        </a:spcBef>
        <a:spcAft>
          <a:spcPct val="0"/>
        </a:spcAft>
        <a:buClr>
          <a:schemeClr val="accent2"/>
        </a:buClr>
        <a:buChar char="•"/>
        <a:defRPr kumimoji="1" sz="2000">
          <a:solidFill>
            <a:schemeClr val="tx1"/>
          </a:solidFill>
          <a:latin typeface="+mn-lt"/>
          <a:ea typeface="ＭＳ Ｐゴシック" charset="-128"/>
        </a:defRPr>
      </a:lvl8pPr>
      <a:lvl9pPr marL="3886200" indent="-228600" algn="l" rtl="0" eaLnBrk="0" fontAlgn="base" hangingPunct="0">
        <a:spcBef>
          <a:spcPct val="20000"/>
        </a:spcBef>
        <a:spcAft>
          <a:spcPct val="0"/>
        </a:spcAft>
        <a:buClr>
          <a:schemeClr val="accent2"/>
        </a:buClr>
        <a:buChar char="•"/>
        <a:defRPr kumimoji="1"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7106" name="Rectangle 2">
            <a:extLst>
              <a:ext uri="{FF2B5EF4-FFF2-40B4-BE49-F238E27FC236}">
                <a16:creationId xmlns:a16="http://schemas.microsoft.com/office/drawing/2014/main" id="{447260D1-FD98-AB4E-A118-3C69912F7378}"/>
              </a:ext>
            </a:extLst>
          </p:cNvPr>
          <p:cNvSpPr>
            <a:spLocks noGrp="1" noChangeArrowheads="1"/>
          </p:cNvSpPr>
          <p:nvPr>
            <p:ph type="title"/>
          </p:nvPr>
        </p:nvSpPr>
        <p:spPr bwMode="auto">
          <a:xfrm>
            <a:off x="0" y="0"/>
            <a:ext cx="91440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47107" name="Rectangle 3">
            <a:extLst>
              <a:ext uri="{FF2B5EF4-FFF2-40B4-BE49-F238E27FC236}">
                <a16:creationId xmlns:a16="http://schemas.microsoft.com/office/drawing/2014/main" id="{C0882825-D34B-6746-8B1C-4705AEC27075}"/>
              </a:ext>
            </a:extLst>
          </p:cNvPr>
          <p:cNvSpPr>
            <a:spLocks noGrp="1" noChangeArrowheads="1"/>
          </p:cNvSpPr>
          <p:nvPr>
            <p:ph type="body" idx="1"/>
          </p:nvPr>
        </p:nvSpPr>
        <p:spPr bwMode="auto">
          <a:xfrm>
            <a:off x="304800" y="1371600"/>
            <a:ext cx="8458200" cy="472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Tree>
    <p:extLst>
      <p:ext uri="{BB962C8B-B14F-4D97-AF65-F5344CB8AC3E}">
        <p14:creationId xmlns:p14="http://schemas.microsoft.com/office/powerpoint/2010/main" val="630148827"/>
      </p:ext>
    </p:extLst>
  </p:cSld>
  <p:clrMap bg1="lt1" tx1="dk1" bg2="lt2" tx2="dk2" accent1="accent1" accent2="accent2" accent3="accent3" accent4="accent4" accent5="accent5" accent6="accent6" hlink="hlink" folHlink="folHlink"/>
  <p:sldLayoutIdLst>
    <p:sldLayoutId id="2147487728"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defRPr>
      </a:lvl5pPr>
      <a:lvl6pPr marL="457200" algn="ctr" rtl="0" eaLnBrk="0" fontAlgn="base" hangingPunct="0">
        <a:spcBef>
          <a:spcPct val="0"/>
        </a:spcBef>
        <a:spcAft>
          <a:spcPct val="0"/>
        </a:spcAft>
        <a:defRPr sz="4400">
          <a:solidFill>
            <a:schemeClr val="tx2"/>
          </a:solidFill>
          <a:latin typeface="Times New Roman" charset="0"/>
        </a:defRPr>
      </a:lvl6pPr>
      <a:lvl7pPr marL="914400" algn="ctr" rtl="0" eaLnBrk="0" fontAlgn="base" hangingPunct="0">
        <a:spcBef>
          <a:spcPct val="0"/>
        </a:spcBef>
        <a:spcAft>
          <a:spcPct val="0"/>
        </a:spcAft>
        <a:defRPr sz="4400">
          <a:solidFill>
            <a:schemeClr val="tx2"/>
          </a:solidFill>
          <a:latin typeface="Times New Roman" charset="0"/>
        </a:defRPr>
      </a:lvl7pPr>
      <a:lvl8pPr marL="1371600" algn="ctr" rtl="0" eaLnBrk="0" fontAlgn="base" hangingPunct="0">
        <a:spcBef>
          <a:spcPct val="0"/>
        </a:spcBef>
        <a:spcAft>
          <a:spcPct val="0"/>
        </a:spcAft>
        <a:defRPr sz="4400">
          <a:solidFill>
            <a:schemeClr val="tx2"/>
          </a:solidFill>
          <a:latin typeface="Times New Roman" charset="0"/>
        </a:defRPr>
      </a:lvl8pPr>
      <a:lvl9pPr marL="1828800" algn="ctr" rtl="0" eaLnBrk="0" fontAlgn="base" hangingPunct="0">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7346" name="Picture 7" descr="Golden Orchardcontentslide.jpg"/>
          <p:cNvPicPr>
            <a:picLocks noChangeAspect="1"/>
          </p:cNvPicPr>
          <p:nvPr userDrawn="1"/>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7347" name="Title Placeholder 1"/>
          <p:cNvSpPr>
            <a:spLocks noGrp="1"/>
          </p:cNvSpPr>
          <p:nvPr>
            <p:ph type="title"/>
          </p:nvPr>
        </p:nvSpPr>
        <p:spPr bwMode="auto">
          <a:xfrm>
            <a:off x="457200" y="609600"/>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7348" name="Text Placeholder 2"/>
          <p:cNvSpPr>
            <a:spLocks noGrp="1"/>
          </p:cNvSpPr>
          <p:nvPr>
            <p:ph type="body" idx="1"/>
          </p:nvPr>
        </p:nvSpPr>
        <p:spPr bwMode="auto">
          <a:xfrm>
            <a:off x="457200" y="1981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defTabSz="914400" fontAlgn="base">
              <a:spcBef>
                <a:spcPct val="0"/>
              </a:spcBef>
              <a:spcAft>
                <a:spcPct val="0"/>
              </a:spcAft>
              <a:defRPr/>
            </a:pPr>
            <a:endParaRPr lang="en-US">
              <a:solidFill>
                <a:srgbClr val="000000"/>
              </a:solidFill>
              <a:ea typeface="ＭＳ Ｐゴシック" charset="0"/>
              <a:cs typeface="ＭＳ Ｐゴシック" charset="0"/>
            </a:endParaRPr>
          </a:p>
        </p:txBody>
      </p:sp>
      <p:sp>
        <p:nvSpPr>
          <p:cNvPr id="6"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defTabSz="914400" fontAlgn="base">
              <a:spcBef>
                <a:spcPct val="0"/>
              </a:spcBef>
              <a:spcAft>
                <a:spcPct val="0"/>
              </a:spcAft>
              <a:defRPr/>
            </a:pPr>
            <a:endParaRPr lang="en-US">
              <a:solidFill>
                <a:srgbClr val="000000"/>
              </a:solidFill>
              <a:ea typeface="ＭＳ Ｐゴシック" charset="0"/>
              <a:cs typeface="ＭＳ Ｐゴシック" charset="0"/>
            </a:endParaRPr>
          </a:p>
        </p:txBody>
      </p:sp>
      <p:sp>
        <p:nvSpPr>
          <p:cNvPr id="7"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defTabSz="914400" fontAlgn="base">
              <a:spcBef>
                <a:spcPct val="0"/>
              </a:spcBef>
              <a:spcAft>
                <a:spcPct val="0"/>
              </a:spcAft>
              <a:defRPr/>
            </a:pPr>
            <a:fld id="{3DBC1BB9-69F7-B640-8CC4-7A389D86E0F7}" type="slidenum">
              <a:rPr lang="en-US">
                <a:solidFill>
                  <a:srgbClr val="000000"/>
                </a:solidFill>
                <a:ea typeface="ＭＳ Ｐゴシック" charset="0"/>
                <a:cs typeface="ＭＳ Ｐゴシック" charset="0"/>
              </a:rPr>
              <a:pPr defTabSz="914400" fontAlgn="base">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3329174767"/>
      </p:ext>
    </p:extLst>
  </p:cSld>
  <p:clrMap bg1="lt1" tx1="dk1" bg2="lt2" tx2="dk2" accent1="accent1" accent2="accent2" accent3="accent3" accent4="accent4" accent5="accent5" accent6="accent6" hlink="hlink" folHlink="folHlink"/>
  <p:sldLayoutIdLst>
    <p:sldLayoutId id="2147487730" r:id="rId1"/>
    <p:sldLayoutId id="2147487731" r:id="rId2"/>
    <p:sldLayoutId id="2147487732" r:id="rId3"/>
    <p:sldLayoutId id="2147487733" r:id="rId4"/>
    <p:sldLayoutId id="2147487734" r:id="rId5"/>
    <p:sldLayoutId id="2147487735" r:id="rId6"/>
    <p:sldLayoutId id="2147487736" r:id="rId7"/>
    <p:sldLayoutId id="2147487737" r:id="rId8"/>
    <p:sldLayoutId id="2147487738" r:id="rId9"/>
    <p:sldLayoutId id="2147487739" r:id="rId10"/>
    <p:sldLayoutId id="2147487740" r:id="rId11"/>
  </p:sldLayoutIdLst>
  <p:transition>
    <p:fade thruBlk="1"/>
  </p:transition>
  <p:txStyles>
    <p:titleStyle>
      <a:lvl1pPr algn="ctr" rtl="0" eaLnBrk="0" fontAlgn="base" hangingPunct="0">
        <a:spcBef>
          <a:spcPct val="0"/>
        </a:spcBef>
        <a:spcAft>
          <a:spcPct val="0"/>
        </a:spcAft>
        <a:defRPr sz="4400">
          <a:solidFill>
            <a:srgbClr val="984807"/>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2pPr>
      <a:lvl3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3pPr>
      <a:lvl4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4pPr>
      <a:lvl5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5pPr>
      <a:lvl6pPr marL="457200" algn="ctr" rtl="0" fontAlgn="base">
        <a:spcBef>
          <a:spcPct val="0"/>
        </a:spcBef>
        <a:spcAft>
          <a:spcPct val="0"/>
        </a:spcAft>
        <a:defRPr sz="4400">
          <a:solidFill>
            <a:srgbClr val="984807"/>
          </a:solidFill>
          <a:latin typeface="Calibri" pitchFamily="-110" charset="0"/>
        </a:defRPr>
      </a:lvl6pPr>
      <a:lvl7pPr marL="914400" algn="ctr" rtl="0" fontAlgn="base">
        <a:spcBef>
          <a:spcPct val="0"/>
        </a:spcBef>
        <a:spcAft>
          <a:spcPct val="0"/>
        </a:spcAft>
        <a:defRPr sz="4400">
          <a:solidFill>
            <a:srgbClr val="984807"/>
          </a:solidFill>
          <a:latin typeface="Calibri" pitchFamily="-110" charset="0"/>
        </a:defRPr>
      </a:lvl7pPr>
      <a:lvl8pPr marL="1371600" algn="ctr" rtl="0" fontAlgn="base">
        <a:spcBef>
          <a:spcPct val="0"/>
        </a:spcBef>
        <a:spcAft>
          <a:spcPct val="0"/>
        </a:spcAft>
        <a:defRPr sz="4400">
          <a:solidFill>
            <a:srgbClr val="984807"/>
          </a:solidFill>
          <a:latin typeface="Calibri" pitchFamily="-110" charset="0"/>
        </a:defRPr>
      </a:lvl8pPr>
      <a:lvl9pPr marL="1828800" algn="ctr" rtl="0" fontAlgn="base">
        <a:spcBef>
          <a:spcPct val="0"/>
        </a:spcBef>
        <a:spcAft>
          <a:spcPct val="0"/>
        </a:spcAft>
        <a:defRPr sz="4400">
          <a:solidFill>
            <a:srgbClr val="984807"/>
          </a:solidFill>
          <a:latin typeface="Calibri" pitchFamily="-110" charset="0"/>
        </a:defRPr>
      </a:lvl9pPr>
    </p:titleStyle>
    <p:bodyStyle>
      <a:lvl1pPr marL="342900" indent="-342900" algn="l" rtl="0" eaLnBrk="0" fontAlgn="base" hangingPunct="0">
        <a:spcBef>
          <a:spcPct val="20000"/>
        </a:spcBef>
        <a:spcAft>
          <a:spcPct val="0"/>
        </a:spcAft>
        <a:buFont typeface="Arial" charset="0"/>
        <a:buChar char="•"/>
        <a:defRPr sz="3200">
          <a:solidFill>
            <a:srgbClr val="984807"/>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a:solidFill>
            <a:srgbClr val="984807"/>
          </a:solidFill>
          <a:latin typeface="+mn-lt"/>
          <a:ea typeface="ＭＳ Ｐゴシック" pitchFamily="-110" charset="-128"/>
        </a:defRPr>
      </a:lvl2pPr>
      <a:lvl3pPr marL="1143000" indent="-228600" algn="l" rtl="0" eaLnBrk="0" fontAlgn="base" hangingPunct="0">
        <a:spcBef>
          <a:spcPct val="20000"/>
        </a:spcBef>
        <a:spcAft>
          <a:spcPct val="0"/>
        </a:spcAft>
        <a:buFont typeface="Arial" charset="0"/>
        <a:buChar char="•"/>
        <a:defRPr sz="2400">
          <a:solidFill>
            <a:srgbClr val="984807"/>
          </a:solidFill>
          <a:latin typeface="+mn-lt"/>
          <a:ea typeface="ＭＳ Ｐゴシック" pitchFamily="-110" charset="-128"/>
        </a:defRPr>
      </a:lvl3pPr>
      <a:lvl4pPr marL="16002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4pPr>
      <a:lvl5pPr marL="20574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5pPr>
      <a:lvl6pPr marL="25146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6pPr>
      <a:lvl7pPr marL="29718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7pPr>
      <a:lvl8pPr marL="34290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8pPr>
      <a:lvl9pPr marL="38862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3175" y="4267200"/>
            <a:ext cx="9140825" cy="2590800"/>
            <a:chOff x="2" y="2688"/>
            <a:chExt cx="5758" cy="1632"/>
          </a:xfrm>
        </p:grpSpPr>
        <p:sp>
          <p:nvSpPr>
            <p:cNvPr id="1032" name="Freeform 3"/>
            <p:cNvSpPr>
              <a:spLocks/>
            </p:cNvSpPr>
            <p:nvPr/>
          </p:nvSpPr>
          <p:spPr bwMode="hidden">
            <a:xfrm>
              <a:off x="2" y="2688"/>
              <a:ext cx="5758" cy="1632"/>
            </a:xfrm>
            <a:custGeom>
              <a:avLst/>
              <a:gdLst>
                <a:gd name="T0" fmla="*/ 5830 w 5740"/>
                <a:gd name="T1" fmla="*/ 33 h 4316"/>
                <a:gd name="T2" fmla="*/ 0 w 5740"/>
                <a:gd name="T3" fmla="*/ 33 h 4316"/>
                <a:gd name="T4" fmla="*/ 0 w 5740"/>
                <a:gd name="T5" fmla="*/ 0 h 4316"/>
                <a:gd name="T6" fmla="*/ 5830 w 5740"/>
                <a:gd name="T7" fmla="*/ 0 h 4316"/>
                <a:gd name="T8" fmla="*/ 5830 w 5740"/>
                <a:gd name="T9" fmla="*/ 33 h 4316"/>
                <a:gd name="T10" fmla="*/ 5830 w 5740"/>
                <a:gd name="T11" fmla="*/ 33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grpSp>
          <p:nvGrpSpPr>
            <p:cNvPr id="1033" name="Group 4"/>
            <p:cNvGrpSpPr>
              <a:grpSpLocks/>
            </p:cNvGrpSpPr>
            <p:nvPr/>
          </p:nvGrpSpPr>
          <p:grpSpPr bwMode="auto">
            <a:xfrm>
              <a:off x="1776" y="3024"/>
              <a:ext cx="3929" cy="1290"/>
              <a:chOff x="1776" y="3024"/>
              <a:chExt cx="3929" cy="1290"/>
            </a:xfrm>
          </p:grpSpPr>
          <p:grpSp>
            <p:nvGrpSpPr>
              <p:cNvPr id="1034" name="Group 5"/>
              <p:cNvGrpSpPr>
                <a:grpSpLocks/>
              </p:cNvGrpSpPr>
              <p:nvPr userDrawn="1"/>
            </p:nvGrpSpPr>
            <p:grpSpPr bwMode="auto">
              <a:xfrm>
                <a:off x="2268" y="3934"/>
                <a:ext cx="638" cy="377"/>
                <a:chOff x="2268" y="3934"/>
                <a:chExt cx="638" cy="377"/>
              </a:xfrm>
            </p:grpSpPr>
            <p:sp>
              <p:nvSpPr>
                <p:cNvPr id="3078"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3079"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3080"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3081"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3082"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3083"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3084"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3085"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defRPr/>
                  </a:pPr>
                  <a:endParaRPr lang="en-US">
                    <a:latin typeface="Times" pitchFamily="24" charset="0"/>
                    <a:ea typeface="+mn-ea"/>
                    <a:cs typeface="+mn-cs"/>
                  </a:endParaRPr>
                </a:p>
              </p:txBody>
            </p:sp>
          </p:grpSp>
          <p:sp>
            <p:nvSpPr>
              <p:cNvPr id="3086"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defRPr/>
                </a:pPr>
                <a:endParaRPr lang="en-US">
                  <a:latin typeface="Times" pitchFamily="24" charset="0"/>
                  <a:ea typeface="+mn-ea"/>
                  <a:cs typeface="+mn-cs"/>
                </a:endParaRPr>
              </a:p>
            </p:txBody>
          </p:sp>
          <p:sp>
            <p:nvSpPr>
              <p:cNvPr id="3087"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3088"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3089"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3090"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3091"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092"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defRPr/>
                </a:pPr>
                <a:endParaRPr lang="en-US">
                  <a:latin typeface="Times" pitchFamily="24" charset="0"/>
                  <a:ea typeface="+mn-ea"/>
                  <a:cs typeface="+mn-cs"/>
                </a:endParaRPr>
              </a:p>
            </p:txBody>
          </p:sp>
          <p:sp>
            <p:nvSpPr>
              <p:cNvPr id="3093"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094"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defRPr/>
                </a:pPr>
                <a:endParaRPr lang="en-US">
                  <a:latin typeface="Times" pitchFamily="24" charset="0"/>
                  <a:ea typeface="+mn-ea"/>
                  <a:cs typeface="+mn-cs"/>
                </a:endParaRPr>
              </a:p>
            </p:txBody>
          </p:sp>
          <p:sp>
            <p:nvSpPr>
              <p:cNvPr id="3095"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defRPr/>
                </a:pPr>
                <a:endParaRPr lang="en-US">
                  <a:latin typeface="Times" pitchFamily="24" charset="0"/>
                  <a:ea typeface="+mn-ea"/>
                  <a:cs typeface="+mn-cs"/>
                </a:endParaRPr>
              </a:p>
            </p:txBody>
          </p:sp>
          <p:sp>
            <p:nvSpPr>
              <p:cNvPr id="3096"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defRPr/>
                </a:pPr>
                <a:endParaRPr lang="en-US">
                  <a:latin typeface="Times" pitchFamily="24" charset="0"/>
                  <a:ea typeface="+mn-ea"/>
                  <a:cs typeface="+mn-cs"/>
                </a:endParaRPr>
              </a:p>
            </p:txBody>
          </p:sp>
          <p:sp>
            <p:nvSpPr>
              <p:cNvPr id="3097"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098"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defRPr/>
                </a:pPr>
                <a:endParaRPr lang="en-US">
                  <a:latin typeface="Times" pitchFamily="24" charset="0"/>
                  <a:ea typeface="+mn-ea"/>
                  <a:cs typeface="+mn-cs"/>
                </a:endParaRPr>
              </a:p>
            </p:txBody>
          </p:sp>
          <p:sp>
            <p:nvSpPr>
              <p:cNvPr id="3099"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defRPr/>
                </a:pPr>
                <a:endParaRPr lang="en-US">
                  <a:latin typeface="Times" pitchFamily="24" charset="0"/>
                  <a:ea typeface="+mn-ea"/>
                  <a:cs typeface="+mn-cs"/>
                </a:endParaRPr>
              </a:p>
            </p:txBody>
          </p:sp>
          <p:sp>
            <p:nvSpPr>
              <p:cNvPr id="3100"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1050"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051"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3103"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104"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105"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1055"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3107"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108"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109"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110"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111"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112"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113"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114"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115"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defRPr/>
                </a:pPr>
                <a:endParaRPr lang="en-US">
                  <a:latin typeface="Times" pitchFamily="24" charset="0"/>
                  <a:ea typeface="+mn-ea"/>
                  <a:cs typeface="+mn-cs"/>
                </a:endParaRPr>
              </a:p>
            </p:txBody>
          </p:sp>
          <p:sp>
            <p:nvSpPr>
              <p:cNvPr id="3116"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117"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1067" name="Freeform 46"/>
              <p:cNvSpPr>
                <a:spLocks/>
              </p:cNvSpPr>
              <p:nvPr/>
            </p:nvSpPr>
            <p:spPr bwMode="hidden">
              <a:xfrm>
                <a:off x="5280" y="3186"/>
                <a:ext cx="383" cy="96"/>
              </a:xfrm>
              <a:custGeom>
                <a:avLst/>
                <a:gdLst>
                  <a:gd name="T0" fmla="*/ 214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14 w 382"/>
                  <a:gd name="T19" fmla="*/ 96 h 96"/>
                  <a:gd name="T20" fmla="*/ 268 w 382"/>
                  <a:gd name="T21" fmla="*/ 90 h 96"/>
                  <a:gd name="T22" fmla="*/ 316 w 382"/>
                  <a:gd name="T23" fmla="*/ 84 h 96"/>
                  <a:gd name="T24" fmla="*/ 357 w 382"/>
                  <a:gd name="T25" fmla="*/ 66 h 96"/>
                  <a:gd name="T26" fmla="*/ 387 w 382"/>
                  <a:gd name="T27" fmla="*/ 42 h 96"/>
                  <a:gd name="T28" fmla="*/ 381 w 382"/>
                  <a:gd name="T29" fmla="*/ 42 h 96"/>
                  <a:gd name="T30" fmla="*/ 351 w 382"/>
                  <a:gd name="T31" fmla="*/ 66 h 96"/>
                  <a:gd name="T32" fmla="*/ 310 w 382"/>
                  <a:gd name="T33" fmla="*/ 78 h 96"/>
                  <a:gd name="T34" fmla="*/ 268 w 382"/>
                  <a:gd name="T35" fmla="*/ 90 h 96"/>
                  <a:gd name="T36" fmla="*/ 214 w 382"/>
                  <a:gd name="T37" fmla="*/ 96 h 96"/>
                  <a:gd name="T38" fmla="*/ 214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068"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069"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070"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071"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072" name="Freeform 51"/>
              <p:cNvSpPr>
                <a:spLocks/>
              </p:cNvSpPr>
              <p:nvPr/>
            </p:nvSpPr>
            <p:spPr bwMode="hidden">
              <a:xfrm>
                <a:off x="5489" y="3042"/>
                <a:ext cx="186" cy="210"/>
              </a:xfrm>
              <a:custGeom>
                <a:avLst/>
                <a:gdLst>
                  <a:gd name="T0" fmla="*/ 0 w 185"/>
                  <a:gd name="T1" fmla="*/ 6 h 210"/>
                  <a:gd name="T2" fmla="*/ 66 w 185"/>
                  <a:gd name="T3" fmla="*/ 12 h 210"/>
                  <a:gd name="T4" fmla="*/ 124 w 185"/>
                  <a:gd name="T5" fmla="*/ 36 h 210"/>
                  <a:gd name="T6" fmla="*/ 160 w 185"/>
                  <a:gd name="T7" fmla="*/ 72 h 210"/>
                  <a:gd name="T8" fmla="*/ 166 w 185"/>
                  <a:gd name="T9" fmla="*/ 90 h 210"/>
                  <a:gd name="T10" fmla="*/ 172 w 185"/>
                  <a:gd name="T11" fmla="*/ 114 h 210"/>
                  <a:gd name="T12" fmla="*/ 166 w 185"/>
                  <a:gd name="T13" fmla="*/ 138 h 210"/>
                  <a:gd name="T14" fmla="*/ 154 w 185"/>
                  <a:gd name="T15" fmla="*/ 162 h 210"/>
                  <a:gd name="T16" fmla="*/ 124 w 185"/>
                  <a:gd name="T17" fmla="*/ 180 h 210"/>
                  <a:gd name="T18" fmla="*/ 90 w 185"/>
                  <a:gd name="T19" fmla="*/ 198 h 210"/>
                  <a:gd name="T20" fmla="*/ 101 w 185"/>
                  <a:gd name="T21" fmla="*/ 210 h 210"/>
                  <a:gd name="T22" fmla="*/ 136 w 185"/>
                  <a:gd name="T23" fmla="*/ 192 h 210"/>
                  <a:gd name="T24" fmla="*/ 166 w 185"/>
                  <a:gd name="T25" fmla="*/ 168 h 210"/>
                  <a:gd name="T26" fmla="*/ 184 w 185"/>
                  <a:gd name="T27" fmla="*/ 144 h 210"/>
                  <a:gd name="T28" fmla="*/ 190 w 185"/>
                  <a:gd name="T29" fmla="*/ 114 h 210"/>
                  <a:gd name="T30" fmla="*/ 184 w 185"/>
                  <a:gd name="T31" fmla="*/ 90 h 210"/>
                  <a:gd name="T32" fmla="*/ 178 w 185"/>
                  <a:gd name="T33" fmla="*/ 66 h 210"/>
                  <a:gd name="T34" fmla="*/ 160 w 185"/>
                  <a:gd name="T35" fmla="*/ 48 h 210"/>
                  <a:gd name="T36" fmla="*/ 136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073"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3125"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grpSp>
            <p:nvGrpSpPr>
              <p:cNvPr id="1075" name="Group 54"/>
              <p:cNvGrpSpPr>
                <a:grpSpLocks/>
              </p:cNvGrpSpPr>
              <p:nvPr userDrawn="1"/>
            </p:nvGrpSpPr>
            <p:grpSpPr bwMode="auto">
              <a:xfrm>
                <a:off x="4546" y="3608"/>
                <a:ext cx="518" cy="319"/>
                <a:chOff x="4546" y="3608"/>
                <a:chExt cx="518" cy="319"/>
              </a:xfrm>
            </p:grpSpPr>
            <p:sp>
              <p:nvSpPr>
                <p:cNvPr id="3127"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defRPr/>
                  </a:pPr>
                  <a:endParaRPr lang="en-US">
                    <a:latin typeface="Times" pitchFamily="24" charset="0"/>
                    <a:ea typeface="+mn-ea"/>
                    <a:cs typeface="+mn-cs"/>
                  </a:endParaRPr>
                </a:p>
              </p:txBody>
            </p:sp>
            <p:sp>
              <p:nvSpPr>
                <p:cNvPr id="3128"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3129"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3130"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3131"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3132"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grpSp>
          <p:grpSp>
            <p:nvGrpSpPr>
              <p:cNvPr id="1076" name="Group 61"/>
              <p:cNvGrpSpPr>
                <a:grpSpLocks/>
              </p:cNvGrpSpPr>
              <p:nvPr userDrawn="1"/>
            </p:nvGrpSpPr>
            <p:grpSpPr bwMode="auto">
              <a:xfrm>
                <a:off x="5381" y="3085"/>
                <a:ext cx="227" cy="132"/>
                <a:chOff x="5381" y="3085"/>
                <a:chExt cx="227" cy="132"/>
              </a:xfrm>
            </p:grpSpPr>
            <p:sp>
              <p:nvSpPr>
                <p:cNvPr id="1077"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078"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079"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080"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grpSp>
        </p:grpSp>
      </p:grpSp>
      <p:sp>
        <p:nvSpPr>
          <p:cNvPr id="3138" name="Rectangle 66"/>
          <p:cNvSpPr>
            <a:spLocks noGrp="1" noChangeArrowheads="1"/>
          </p:cNvSpPr>
          <p:nvPr>
            <p:ph type="title"/>
          </p:nvPr>
        </p:nvSpPr>
        <p:spPr bwMode="black">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139" name="Rectangle 67"/>
          <p:cNvSpPr>
            <a:spLocks noGrp="1" noChangeArrowheads="1"/>
          </p:cNvSpPr>
          <p:nvPr>
            <p:ph type="dt" sz="half" idx="2"/>
          </p:nvPr>
        </p:nvSpPr>
        <p:spPr bwMode="black">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0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3140" name="Rectangle 68"/>
          <p:cNvSpPr>
            <a:spLocks noGrp="1" noChangeArrowheads="1"/>
          </p:cNvSpPr>
          <p:nvPr>
            <p:ph type="ftr" sz="quarter" idx="3"/>
          </p:nvPr>
        </p:nvSpPr>
        <p:spPr bwMode="black">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3141" name="Rectangle 69"/>
          <p:cNvSpPr>
            <a:spLocks noGrp="1" noChangeArrowheads="1"/>
          </p:cNvSpPr>
          <p:nvPr>
            <p:ph type="sldNum" sz="quarter" idx="4"/>
          </p:nvPr>
        </p:nvSpPr>
        <p:spPr bwMode="black">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b="1" i="0">
                <a:effectLst>
                  <a:outerShdw blurRad="38100" dist="38100" dir="2700000" algn="tl">
                    <a:srgbClr val="000000"/>
                  </a:outerShdw>
                </a:effectLst>
                <a:latin typeface="Arial" panose="020B0604020202020204" pitchFamily="34" charset="0"/>
              </a:defRPr>
            </a:lvl1pPr>
          </a:lstStyle>
          <a:p>
            <a:pPr>
              <a:defRPr/>
            </a:pPr>
            <a:fld id="{A065B675-92B9-7B48-83FA-EB40FF368785}" type="slidenum">
              <a:rPr lang="en-US" smtClean="0"/>
              <a:pPr>
                <a:defRPr/>
              </a:pPr>
              <a:t>‹#›</a:t>
            </a:fld>
            <a:endParaRPr lang="en-US" dirty="0"/>
          </a:p>
        </p:txBody>
      </p:sp>
      <p:sp>
        <p:nvSpPr>
          <p:cNvPr id="3142" name="Rectangle 70"/>
          <p:cNvSpPr>
            <a:spLocks noGrp="1" noChangeArrowheads="1"/>
          </p:cNvSpPr>
          <p:nvPr>
            <p:ph type="body" idx="1"/>
          </p:nvPr>
        </p:nvSpPr>
        <p:spPr bwMode="black">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51474273"/>
      </p:ext>
    </p:extLst>
  </p:cSld>
  <p:clrMap bg1="dk2" tx1="lt1" bg2="dk1" tx2="lt2" accent1="accent1" accent2="accent2" accent3="accent3" accent4="accent4" accent5="accent5" accent6="accent6" hlink="hlink" folHlink="folHlink"/>
  <p:sldLayoutIdLst>
    <p:sldLayoutId id="2147487742" r:id="rId1"/>
    <p:sldLayoutId id="2147487743" r:id="rId2"/>
    <p:sldLayoutId id="2147487744" r:id="rId3"/>
    <p:sldLayoutId id="2147487745" r:id="rId4"/>
    <p:sldLayoutId id="2147487746" r:id="rId5"/>
    <p:sldLayoutId id="2147487747" r:id="rId6"/>
    <p:sldLayoutId id="2147487748" r:id="rId7"/>
    <p:sldLayoutId id="2147487749" r:id="rId8"/>
    <p:sldLayoutId id="2147487750" r:id="rId9"/>
    <p:sldLayoutId id="2147487751" r:id="rId10"/>
    <p:sldLayoutId id="2147487752" r:id="rId11"/>
    <p:sldLayoutId id="2147487753" r:id="rId12"/>
    <p:sldLayoutId id="2147487754" r:id="rId13"/>
    <p:sldLayoutId id="2147487755" r:id="rId14"/>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24"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24"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24"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24" charset="0"/>
          <a:ea typeface="ＭＳ Ｐゴシック" charset="-128"/>
          <a:cs typeface="ＭＳ Ｐゴシック"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24"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24"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24"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24"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Ø"/>
        <a:defRPr sz="3200" b="1" i="0">
          <a:solidFill>
            <a:schemeClr val="tx1"/>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lr>
          <a:schemeClr val="tx2"/>
        </a:buClr>
        <a:buSzPct val="50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24" charset="-128"/>
        </a:defRPr>
      </a:lvl2pPr>
      <a:lvl3pPr marL="1143000" indent="-228600" algn="l" rtl="0" eaLnBrk="0" fontAlgn="base" hangingPunct="0">
        <a:spcBef>
          <a:spcPct val="20000"/>
        </a:spcBef>
        <a:spcAft>
          <a:spcPct val="0"/>
        </a:spcAft>
        <a:buClr>
          <a:schemeClr val="accent2"/>
        </a:buClr>
        <a:buChar char="•"/>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24" charset="-128"/>
        </a:defRPr>
      </a:lvl3pPr>
      <a:lvl4pPr marL="1600200" indent="-228600" algn="l" rtl="0" eaLnBrk="0" fontAlgn="base" hangingPunct="0">
        <a:spcBef>
          <a:spcPct val="20000"/>
        </a:spcBef>
        <a:spcAft>
          <a:spcPct val="0"/>
        </a:spcAft>
        <a:buClr>
          <a:schemeClr val="folHlink"/>
        </a:buClr>
        <a:buSzPct val="50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24" charset="-128"/>
        </a:defRPr>
      </a:lvl4pPr>
      <a:lvl5pPr marL="2057400" indent="-228600" algn="l" rtl="0" eaLnBrk="0" fontAlgn="base" hangingPunct="0">
        <a:spcBef>
          <a:spcPct val="20000"/>
        </a:spcBef>
        <a:spcAft>
          <a:spcPct val="0"/>
        </a:spcAft>
        <a:buClr>
          <a:schemeClr val="hlink"/>
        </a:buClr>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24" charset="-128"/>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24" charset="-128"/>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24" charset="-128"/>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24" charset="-128"/>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24"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92546"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492547" name="Rectangle 3"/>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eaLnBrk="1" hangingPunct="1">
              <a:defRPr sz="1400" b="0" smtClean="0">
                <a:latin typeface="+mn-lt"/>
                <a:ea typeface="+mn-ea"/>
                <a:cs typeface="+mn-cs"/>
              </a:defRPr>
            </a:lvl1pPr>
          </a:lstStyle>
          <a:p>
            <a:pPr algn="l">
              <a:defRPr/>
            </a:pPr>
            <a:endParaRPr lang="en-US">
              <a:solidFill>
                <a:srgbClr val="000000"/>
              </a:solidFill>
              <a:latin typeface="Times New Roman"/>
              <a:ea typeface="ＭＳ Ｐゴシック"/>
            </a:endParaRPr>
          </a:p>
        </p:txBody>
      </p:sp>
      <p:sp>
        <p:nvSpPr>
          <p:cNvPr id="614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ctr" eaLnBrk="1" hangingPunct="1">
              <a:defRPr sz="1400" b="0" smtClean="0">
                <a:latin typeface="+mn-lt"/>
                <a:ea typeface="+mn-ea"/>
                <a:cs typeface="+mn-cs"/>
              </a:defRPr>
            </a:lvl1pPr>
          </a:lstStyle>
          <a:p>
            <a:pPr>
              <a:defRPr/>
            </a:pPr>
            <a:endParaRPr lang="en-US">
              <a:solidFill>
                <a:srgbClr val="000000"/>
              </a:solidFill>
              <a:latin typeface="Times New Roman"/>
              <a:ea typeface="ＭＳ Ｐゴシック"/>
            </a:endParaRPr>
          </a:p>
        </p:txBody>
      </p:sp>
      <p:sp>
        <p:nvSpPr>
          <p:cNvPr id="615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r">
              <a:defRPr sz="1400" b="0">
                <a:cs typeface="ＭＳ Ｐゴシック" charset="0"/>
              </a:defRPr>
            </a:lvl1pPr>
          </a:lstStyle>
          <a:p>
            <a:fld id="{296F0770-0720-FC42-ADA8-17BF8653C0B4}" type="slidenum">
              <a:rPr lang="en-US" smtClean="0">
                <a:solidFill>
                  <a:srgbClr val="000000"/>
                </a:solidFill>
                <a:latin typeface="Times New Roman" charset="0"/>
              </a:rPr>
              <a:pPr/>
              <a:t>‹#›</a:t>
            </a:fld>
            <a:endParaRPr lang="en-US">
              <a:solidFill>
                <a:srgbClr val="000000"/>
              </a:solidFill>
              <a:latin typeface="Times New Roman" charset="0"/>
            </a:endParaRPr>
          </a:p>
        </p:txBody>
      </p:sp>
    </p:spTree>
    <p:extLst>
      <p:ext uri="{BB962C8B-B14F-4D97-AF65-F5344CB8AC3E}">
        <p14:creationId xmlns:p14="http://schemas.microsoft.com/office/powerpoint/2010/main" val="3854157837"/>
      </p:ext>
    </p:extLst>
  </p:cSld>
  <p:clrMap bg1="lt1" tx1="dk1" bg2="lt2" tx2="dk2" accent1="accent1" accent2="accent2" accent3="accent3" accent4="accent4" accent5="accent5" accent6="accent6" hlink="hlink" folHlink="folHlink"/>
  <p:sldLayoutIdLst>
    <p:sldLayoutId id="2147485698" r:id="rId1"/>
    <p:sldLayoutId id="2147485699" r:id="rId2"/>
    <p:sldLayoutId id="2147485700" r:id="rId3"/>
    <p:sldLayoutId id="2147485701" r:id="rId4"/>
    <p:sldLayoutId id="2147485702" r:id="rId5"/>
    <p:sldLayoutId id="2147485703" r:id="rId6"/>
    <p:sldLayoutId id="2147485704" r:id="rId7"/>
    <p:sldLayoutId id="2147485705" r:id="rId8"/>
    <p:sldLayoutId id="2147485706" r:id="rId9"/>
    <p:sldLayoutId id="2147485707" r:id="rId10"/>
    <p:sldLayoutId id="2147485708"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defRPr>
      </a:lvl5pPr>
      <a:lvl6pPr marL="457082"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165"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25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332"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813" indent="-342813"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Arial" panose="020B0604020202020204" pitchFamily="34" charset="0"/>
        </a:defRPr>
      </a:lvl1pPr>
      <a:lvl2pPr marL="742760" indent="-285677"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2706" indent="-228541"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599790"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6875"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3959" indent="-228541" algn="l" rtl="0" eaLnBrk="0" fontAlgn="base" hangingPunct="0">
        <a:spcBef>
          <a:spcPct val="20000"/>
        </a:spcBef>
        <a:spcAft>
          <a:spcPct val="0"/>
        </a:spcAft>
        <a:buChar char="»"/>
        <a:defRPr sz="2000">
          <a:solidFill>
            <a:schemeClr val="tx1"/>
          </a:solidFill>
          <a:latin typeface="+mn-lt"/>
          <a:ea typeface="+mn-ea"/>
        </a:defRPr>
      </a:lvl6pPr>
      <a:lvl7pPr marL="2971040" indent="-228541" algn="l" rtl="0" eaLnBrk="0" fontAlgn="base" hangingPunct="0">
        <a:spcBef>
          <a:spcPct val="20000"/>
        </a:spcBef>
        <a:spcAft>
          <a:spcPct val="0"/>
        </a:spcAft>
        <a:buChar char="»"/>
        <a:defRPr sz="2000">
          <a:solidFill>
            <a:schemeClr val="tx1"/>
          </a:solidFill>
          <a:latin typeface="+mn-lt"/>
          <a:ea typeface="+mn-ea"/>
        </a:defRPr>
      </a:lvl7pPr>
      <a:lvl8pPr marL="3428124" indent="-228541" algn="l" rtl="0" eaLnBrk="0" fontAlgn="base" hangingPunct="0">
        <a:spcBef>
          <a:spcPct val="20000"/>
        </a:spcBef>
        <a:spcAft>
          <a:spcPct val="0"/>
        </a:spcAft>
        <a:buChar char="»"/>
        <a:defRPr sz="2000">
          <a:solidFill>
            <a:schemeClr val="tx1"/>
          </a:solidFill>
          <a:latin typeface="+mn-lt"/>
          <a:ea typeface="+mn-ea"/>
        </a:defRPr>
      </a:lvl8pPr>
      <a:lvl9pPr marL="3885205" indent="-228541"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p:bgPr>
    </p:bg>
    <p:spTree>
      <p:nvGrpSpPr>
        <p:cNvPr id="1" name=""/>
        <p:cNvGrpSpPr/>
        <p:nvPr/>
      </p:nvGrpSpPr>
      <p:grpSpPr>
        <a:xfrm>
          <a:off x="0" y="0"/>
          <a:ext cx="0" cy="0"/>
          <a:chOff x="0" y="0"/>
          <a:chExt cx="0" cy="0"/>
        </a:xfrm>
      </p:grpSpPr>
      <p:grpSp>
        <p:nvGrpSpPr>
          <p:cNvPr id="540674" name="Group 2"/>
          <p:cNvGrpSpPr>
            <a:grpSpLocks/>
          </p:cNvGrpSpPr>
          <p:nvPr/>
        </p:nvGrpSpPr>
        <p:grpSpPr bwMode="auto">
          <a:xfrm>
            <a:off x="0" y="-1588"/>
            <a:ext cx="9144000" cy="6859588"/>
            <a:chOff x="0" y="-1"/>
            <a:chExt cx="5760" cy="4321"/>
          </a:xfrm>
        </p:grpSpPr>
        <p:sp>
          <p:nvSpPr>
            <p:cNvPr id="305155" name="Rectangle 3"/>
            <p:cNvSpPr>
              <a:spLocks noChangeArrowheads="1"/>
            </p:cNvSpPr>
            <p:nvPr/>
          </p:nvSpPr>
          <p:spPr bwMode="auto">
            <a:xfrm>
              <a:off x="0" y="864"/>
              <a:ext cx="5760" cy="3456"/>
            </a:xfrm>
            <a:prstGeom prst="rect">
              <a:avLst/>
            </a:prstGeom>
            <a:solidFill>
              <a:schemeClr val="bg1"/>
            </a:solidFill>
            <a:ln w="9525">
              <a:noFill/>
              <a:miter lim="800000"/>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pitchFamily="34" charset="-128"/>
                <a:cs typeface="Arial" panose="020B0604020202020204" pitchFamily="34" charset="0"/>
              </a:endParaRPr>
            </a:p>
          </p:txBody>
        </p:sp>
        <p:sp>
          <p:nvSpPr>
            <p:cNvPr id="305156" name="Rectangle 4"/>
            <p:cNvSpPr>
              <a:spLocks noChangeArrowheads="1"/>
            </p:cNvSpPr>
            <p:nvPr/>
          </p:nvSpPr>
          <p:spPr bwMode="white">
            <a:xfrm>
              <a:off x="0" y="4125"/>
              <a:ext cx="5760" cy="195"/>
            </a:xfrm>
            <a:prstGeom prst="rect">
              <a:avLst/>
            </a:prstGeom>
            <a:solidFill>
              <a:schemeClr val="bg2"/>
            </a:solidFill>
            <a:ln w="9525">
              <a:noFill/>
              <a:miter lim="800000"/>
              <a:headEnd/>
              <a:tailEnd/>
            </a:ln>
          </p:spPr>
          <p:txBody>
            <a:bodyPr wrap="none" anchor="ctr"/>
            <a:lstStyle/>
            <a:p>
              <a:pPr algn="l" eaLnBrk="0" hangingPunct="0">
                <a:defRPr/>
              </a:pPr>
              <a:endParaRPr lang="en-US" b="1" i="0" dirty="0">
                <a:solidFill>
                  <a:srgbClr val="000000"/>
                </a:solidFill>
                <a:latin typeface="Times New Roman" pitchFamily="18" charset="0"/>
                <a:ea typeface="ＭＳ Ｐゴシック" pitchFamily="34" charset="-128"/>
                <a:cs typeface="Arial" panose="020B0604020202020204" pitchFamily="34" charset="0"/>
              </a:endParaRPr>
            </a:p>
          </p:txBody>
        </p:sp>
        <p:sp>
          <p:nvSpPr>
            <p:cNvPr id="305157" name="Rectangle 5"/>
            <p:cNvSpPr>
              <a:spLocks noChangeArrowheads="1"/>
            </p:cNvSpPr>
            <p:nvPr/>
          </p:nvSpPr>
          <p:spPr bwMode="white">
            <a:xfrm>
              <a:off x="0" y="-1"/>
              <a:ext cx="5760" cy="1015"/>
            </a:xfrm>
            <a:prstGeom prst="rect">
              <a:avLst/>
            </a:prstGeom>
            <a:solidFill>
              <a:schemeClr val="bg2"/>
            </a:solidFill>
            <a:ln w="9525">
              <a:noFill/>
              <a:miter lim="800000"/>
              <a:headEnd/>
              <a:tailEnd/>
            </a:ln>
          </p:spPr>
          <p:txBody>
            <a:bodyPr wrap="none" anchor="ctr"/>
            <a:lstStyle/>
            <a:p>
              <a:pPr algn="l" eaLnBrk="0" hangingPunct="0">
                <a:defRPr/>
              </a:pPr>
              <a:endParaRPr lang="en-US" b="1" i="0" dirty="0">
                <a:solidFill>
                  <a:srgbClr val="000000"/>
                </a:solidFill>
                <a:latin typeface="Times New Roman" pitchFamily="18" charset="0"/>
                <a:ea typeface="ＭＳ Ｐゴシック" pitchFamily="34" charset="-128"/>
                <a:cs typeface="Arial" panose="020B0604020202020204" pitchFamily="34" charset="0"/>
              </a:endParaRPr>
            </a:p>
          </p:txBody>
        </p:sp>
        <p:grpSp>
          <p:nvGrpSpPr>
            <p:cNvPr id="540678" name="Group 6"/>
            <p:cNvGrpSpPr>
              <a:grpSpLocks/>
            </p:cNvGrpSpPr>
            <p:nvPr/>
          </p:nvGrpSpPr>
          <p:grpSpPr bwMode="auto">
            <a:xfrm>
              <a:off x="0" y="1014"/>
              <a:ext cx="5760" cy="261"/>
              <a:chOff x="0" y="115"/>
              <a:chExt cx="5760" cy="464"/>
            </a:xfrm>
          </p:grpSpPr>
          <p:sp>
            <p:nvSpPr>
              <p:cNvPr id="305159" name="Rectangle 7"/>
              <p:cNvSpPr>
                <a:spLocks noChangeArrowheads="1"/>
              </p:cNvSpPr>
              <p:nvPr/>
            </p:nvSpPr>
            <p:spPr bwMode="ltGray">
              <a:xfrm>
                <a:off x="0" y="115"/>
                <a:ext cx="5760" cy="116"/>
              </a:xfrm>
              <a:prstGeom prst="rect">
                <a:avLst/>
              </a:prstGeom>
              <a:solidFill>
                <a:schemeClr val="accent2"/>
              </a:solidFill>
              <a:ln w="9525">
                <a:noFill/>
                <a:miter lim="800000"/>
                <a:headEnd/>
                <a:tailEnd/>
              </a:ln>
            </p:spPr>
            <p:txBody>
              <a:bodyPr wrap="none" anchor="ctr"/>
              <a:lstStyle/>
              <a:p>
                <a:pPr algn="l" eaLnBrk="0" hangingPunct="0">
                  <a:defRPr/>
                </a:pPr>
                <a:endParaRPr lang="en-US" b="1" i="0" dirty="0">
                  <a:solidFill>
                    <a:srgbClr val="000000"/>
                  </a:solidFill>
                  <a:latin typeface="Times New Roman" pitchFamily="18" charset="0"/>
                  <a:ea typeface="ＭＳ Ｐゴシック" pitchFamily="34" charset="-128"/>
                  <a:cs typeface="Arial" panose="020B0604020202020204" pitchFamily="34" charset="0"/>
                </a:endParaRPr>
              </a:p>
            </p:txBody>
          </p:sp>
          <p:sp>
            <p:nvSpPr>
              <p:cNvPr id="305160" name="Rectangle 8"/>
              <p:cNvSpPr>
                <a:spLocks noChangeArrowheads="1"/>
              </p:cNvSpPr>
              <p:nvPr/>
            </p:nvSpPr>
            <p:spPr bwMode="ltGray">
              <a:xfrm>
                <a:off x="0" y="231"/>
                <a:ext cx="5760" cy="117"/>
              </a:xfrm>
              <a:prstGeom prst="rect">
                <a:avLst/>
              </a:prstGeom>
              <a:solidFill>
                <a:schemeClr val="hlink"/>
              </a:solidFill>
              <a:ln w="9525">
                <a:noFill/>
                <a:miter lim="800000"/>
                <a:headEnd/>
                <a:tailEnd/>
              </a:ln>
            </p:spPr>
            <p:txBody>
              <a:bodyPr wrap="none" anchor="ctr"/>
              <a:lstStyle/>
              <a:p>
                <a:pPr algn="l" eaLnBrk="0" hangingPunct="0">
                  <a:defRPr/>
                </a:pPr>
                <a:endParaRPr lang="en-US" b="1" i="0" dirty="0">
                  <a:solidFill>
                    <a:srgbClr val="000000"/>
                  </a:solidFill>
                  <a:latin typeface="Times New Roman" pitchFamily="18" charset="0"/>
                  <a:ea typeface="ＭＳ Ｐゴシック" pitchFamily="34" charset="-128"/>
                  <a:cs typeface="Arial" panose="020B0604020202020204" pitchFamily="34" charset="0"/>
                </a:endParaRPr>
              </a:p>
            </p:txBody>
          </p:sp>
          <p:sp>
            <p:nvSpPr>
              <p:cNvPr id="305161" name="Rectangle 9"/>
              <p:cNvSpPr>
                <a:spLocks noChangeArrowheads="1"/>
              </p:cNvSpPr>
              <p:nvPr/>
            </p:nvSpPr>
            <p:spPr bwMode="ltGray">
              <a:xfrm>
                <a:off x="0" y="348"/>
                <a:ext cx="5760" cy="116"/>
              </a:xfrm>
              <a:prstGeom prst="rect">
                <a:avLst/>
              </a:prstGeom>
              <a:solidFill>
                <a:schemeClr val="accent1"/>
              </a:solidFill>
              <a:ln w="9525">
                <a:noFill/>
                <a:miter lim="800000"/>
                <a:headEnd/>
                <a:tailEnd/>
              </a:ln>
            </p:spPr>
            <p:txBody>
              <a:bodyPr wrap="none" anchor="ctr"/>
              <a:lstStyle/>
              <a:p>
                <a:pPr algn="l" eaLnBrk="0" hangingPunct="0">
                  <a:defRPr/>
                </a:pPr>
                <a:endParaRPr lang="en-US" b="1" i="0" dirty="0">
                  <a:solidFill>
                    <a:srgbClr val="000000"/>
                  </a:solidFill>
                  <a:latin typeface="Times New Roman" pitchFamily="18" charset="0"/>
                  <a:ea typeface="ＭＳ Ｐゴシック" pitchFamily="34" charset="-128"/>
                  <a:cs typeface="Arial" panose="020B0604020202020204" pitchFamily="34" charset="0"/>
                </a:endParaRPr>
              </a:p>
            </p:txBody>
          </p:sp>
          <p:sp>
            <p:nvSpPr>
              <p:cNvPr id="305162" name="Rectangle 10"/>
              <p:cNvSpPr>
                <a:spLocks noChangeArrowheads="1"/>
              </p:cNvSpPr>
              <p:nvPr/>
            </p:nvSpPr>
            <p:spPr bwMode="ltGray">
              <a:xfrm>
                <a:off x="0" y="463"/>
                <a:ext cx="5760" cy="116"/>
              </a:xfrm>
              <a:prstGeom prst="rect">
                <a:avLst/>
              </a:prstGeom>
              <a:solidFill>
                <a:schemeClr val="folHlink"/>
              </a:solidFill>
              <a:ln w="9525">
                <a:noFill/>
                <a:miter lim="800000"/>
                <a:headEnd/>
                <a:tailEnd/>
              </a:ln>
            </p:spPr>
            <p:txBody>
              <a:bodyPr wrap="none" anchor="ctr"/>
              <a:lstStyle/>
              <a:p>
                <a:pPr algn="l" eaLnBrk="0" hangingPunct="0">
                  <a:defRPr/>
                </a:pPr>
                <a:endParaRPr lang="en-US" b="1" i="0" dirty="0">
                  <a:solidFill>
                    <a:srgbClr val="000000"/>
                  </a:solidFill>
                  <a:latin typeface="Times New Roman" pitchFamily="18" charset="0"/>
                  <a:ea typeface="ＭＳ Ｐゴシック" pitchFamily="34" charset="-128"/>
                  <a:cs typeface="Arial" panose="020B0604020202020204" pitchFamily="34" charset="0"/>
                </a:endParaRPr>
              </a:p>
            </p:txBody>
          </p:sp>
        </p:grpSp>
      </p:grpSp>
      <p:sp>
        <p:nvSpPr>
          <p:cNvPr id="540683" name="Rectangle 11"/>
          <p:cNvSpPr>
            <a:spLocks noGrp="1" noChangeArrowheads="1"/>
          </p:cNvSpPr>
          <p:nvPr>
            <p:ph type="title"/>
          </p:nvPr>
        </p:nvSpPr>
        <p:spPr bwMode="auto">
          <a:xfrm>
            <a:off x="0" y="3048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540684" name="Rectangle 12"/>
          <p:cNvSpPr>
            <a:spLocks noGrp="1" noChangeArrowheads="1"/>
          </p:cNvSpPr>
          <p:nvPr>
            <p:ph type="body" idx="1"/>
          </p:nvPr>
        </p:nvSpPr>
        <p:spPr bwMode="auto">
          <a:xfrm>
            <a:off x="0" y="2133600"/>
            <a:ext cx="9144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5165"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16" tIns="45709" rIns="91416" bIns="45709" numCol="1" anchor="b" anchorCtr="0" compatLnSpc="1">
            <a:prstTxWarp prst="textNoShape">
              <a:avLst/>
            </a:prstTxWarp>
          </a:bodyPr>
          <a:lstStyle>
            <a:lvl1pPr eaLnBrk="0" hangingPunct="0">
              <a:spcBef>
                <a:spcPct val="50000"/>
              </a:spcBef>
              <a:defRPr sz="1400" b="0" smtClean="0">
                <a:solidFill>
                  <a:srgbClr val="FFFFFF"/>
                </a:solidFill>
                <a:latin typeface="+mn-lt"/>
                <a:ea typeface="+mn-ea"/>
                <a:cs typeface="+mn-cs"/>
              </a:defRPr>
            </a:lvl1pPr>
          </a:lstStyle>
          <a:p>
            <a:pPr algn="l">
              <a:defRPr/>
            </a:pPr>
            <a:endParaRPr lang="en-US">
              <a:latin typeface="Arial Black"/>
              <a:ea typeface="ＭＳ Ｐゴシック"/>
            </a:endParaRPr>
          </a:p>
        </p:txBody>
      </p:sp>
      <p:sp>
        <p:nvSpPr>
          <p:cNvPr id="305166" name="Rectangle 14"/>
          <p:cNvSpPr>
            <a:spLocks noGrp="1" noChangeArrowheads="1"/>
          </p:cNvSpPr>
          <p:nvPr>
            <p:ph type="ftr" sz="quarter" idx="3"/>
          </p:nvPr>
        </p:nvSpPr>
        <p:spPr bwMode="auto">
          <a:xfrm>
            <a:off x="3124201" y="6400800"/>
            <a:ext cx="2895600" cy="457200"/>
          </a:xfrm>
          <a:prstGeom prst="rect">
            <a:avLst/>
          </a:prstGeom>
          <a:noFill/>
          <a:ln w="9525">
            <a:noFill/>
            <a:miter lim="800000"/>
            <a:headEnd/>
            <a:tailEnd/>
          </a:ln>
        </p:spPr>
        <p:txBody>
          <a:bodyPr vert="horz" wrap="square" lIns="91416" tIns="45709" rIns="91416" bIns="45709" numCol="1" anchor="b" anchorCtr="0" compatLnSpc="1">
            <a:prstTxWarp prst="textNoShape">
              <a:avLst/>
            </a:prstTxWarp>
          </a:bodyPr>
          <a:lstStyle>
            <a:lvl1pPr algn="ctr" eaLnBrk="0" hangingPunct="0">
              <a:spcBef>
                <a:spcPct val="50000"/>
              </a:spcBef>
              <a:defRPr sz="1400" b="0" smtClean="0">
                <a:solidFill>
                  <a:srgbClr val="FFFFFF"/>
                </a:solidFill>
                <a:latin typeface="+mn-lt"/>
                <a:ea typeface="+mn-ea"/>
                <a:cs typeface="+mn-cs"/>
              </a:defRPr>
            </a:lvl1pPr>
          </a:lstStyle>
          <a:p>
            <a:pPr>
              <a:defRPr/>
            </a:pPr>
            <a:endParaRPr lang="en-US">
              <a:latin typeface="Arial Black"/>
              <a:ea typeface="ＭＳ Ｐゴシック"/>
            </a:endParaRPr>
          </a:p>
        </p:txBody>
      </p:sp>
      <p:sp>
        <p:nvSpPr>
          <p:cNvPr id="305167"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16" tIns="45709" rIns="91416" bIns="45709" numCol="1" anchor="b" anchorCtr="0" compatLnSpc="1">
            <a:prstTxWarp prst="textNoShape">
              <a:avLst/>
            </a:prstTxWarp>
          </a:bodyPr>
          <a:lstStyle>
            <a:lvl1pPr algn="r" eaLnBrk="0" hangingPunct="0">
              <a:spcBef>
                <a:spcPct val="50000"/>
              </a:spcBef>
              <a:defRPr sz="1400" b="0">
                <a:solidFill>
                  <a:srgbClr val="FFFFFF"/>
                </a:solidFill>
                <a:latin typeface="+mn-lt"/>
                <a:cs typeface="ＭＳ Ｐゴシック" charset="0"/>
              </a:defRPr>
            </a:lvl1pPr>
          </a:lstStyle>
          <a:p>
            <a:fld id="{3FC7C1FD-F6DD-B342-A592-312DFE2C6560}" type="slidenum">
              <a:rPr lang="en-US" smtClean="0">
                <a:latin typeface="Arial Black"/>
              </a:rPr>
              <a:pPr/>
              <a:t>‹#›</a:t>
            </a:fld>
            <a:endParaRPr lang="en-US">
              <a:latin typeface="Arial Black"/>
            </a:endParaRPr>
          </a:p>
        </p:txBody>
      </p:sp>
    </p:spTree>
    <p:extLst>
      <p:ext uri="{BB962C8B-B14F-4D97-AF65-F5344CB8AC3E}">
        <p14:creationId xmlns:p14="http://schemas.microsoft.com/office/powerpoint/2010/main" val="1869023220"/>
      </p:ext>
    </p:extLst>
  </p:cSld>
  <p:clrMap bg1="lt1" tx1="dk1" bg2="lt2" tx2="dk2" accent1="accent1" accent2="accent2" accent3="accent3" accent4="accent4" accent5="accent5" accent6="accent6" hlink="hlink" folHlink="folHlink"/>
  <p:sldLayoutIdLst>
    <p:sldLayoutId id="2147485770" r:id="rId1"/>
    <p:sldLayoutId id="2147485771" r:id="rId2"/>
    <p:sldLayoutId id="2147485772" r:id="rId3"/>
    <p:sldLayoutId id="2147485773" r:id="rId4"/>
    <p:sldLayoutId id="2147485774" r:id="rId5"/>
    <p:sldLayoutId id="2147485775" r:id="rId6"/>
    <p:sldLayoutId id="2147485776" r:id="rId7"/>
    <p:sldLayoutId id="2147485777" r:id="rId8"/>
    <p:sldLayoutId id="2147485778" r:id="rId9"/>
    <p:sldLayoutId id="2147485779" r:id="rId10"/>
    <p:sldLayoutId id="2147485780" r:id="rId11"/>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Black" charset="0"/>
          <a:ea typeface="ＭＳ Ｐゴシック" charset="0"/>
        </a:defRPr>
      </a:lvl2pPr>
      <a:lvl3pPr algn="ctr" rtl="0" eaLnBrk="0" fontAlgn="base" hangingPunct="0">
        <a:spcBef>
          <a:spcPct val="0"/>
        </a:spcBef>
        <a:spcAft>
          <a:spcPct val="0"/>
        </a:spcAft>
        <a:defRPr kumimoji="1" sz="4400">
          <a:solidFill>
            <a:schemeClr val="tx2"/>
          </a:solidFill>
          <a:latin typeface="Arial Black" charset="0"/>
          <a:ea typeface="ＭＳ Ｐゴシック" charset="0"/>
        </a:defRPr>
      </a:lvl3pPr>
      <a:lvl4pPr algn="ctr" rtl="0" eaLnBrk="0" fontAlgn="base" hangingPunct="0">
        <a:spcBef>
          <a:spcPct val="0"/>
        </a:spcBef>
        <a:spcAft>
          <a:spcPct val="0"/>
        </a:spcAft>
        <a:defRPr kumimoji="1" sz="4400">
          <a:solidFill>
            <a:schemeClr val="tx2"/>
          </a:solidFill>
          <a:latin typeface="Arial Black" charset="0"/>
          <a:ea typeface="ＭＳ Ｐゴシック" charset="0"/>
        </a:defRPr>
      </a:lvl4pPr>
      <a:lvl5pPr algn="ctr" rtl="0" eaLnBrk="0" fontAlgn="base" hangingPunct="0">
        <a:spcBef>
          <a:spcPct val="0"/>
        </a:spcBef>
        <a:spcAft>
          <a:spcPct val="0"/>
        </a:spcAft>
        <a:defRPr kumimoji="1" sz="4400">
          <a:solidFill>
            <a:schemeClr val="tx2"/>
          </a:solidFill>
          <a:latin typeface="Arial Black" charset="0"/>
          <a:ea typeface="ＭＳ Ｐゴシック" charset="0"/>
        </a:defRPr>
      </a:lvl5pPr>
      <a:lvl6pPr marL="457082" algn="ctr" rtl="0" eaLnBrk="0" fontAlgn="base" hangingPunct="0">
        <a:spcBef>
          <a:spcPct val="0"/>
        </a:spcBef>
        <a:spcAft>
          <a:spcPct val="0"/>
        </a:spcAft>
        <a:defRPr kumimoji="1" sz="4400">
          <a:solidFill>
            <a:schemeClr val="tx2"/>
          </a:solidFill>
          <a:latin typeface="Arial Black" charset="0"/>
          <a:ea typeface="ＭＳ Ｐゴシック" charset="0"/>
        </a:defRPr>
      </a:lvl6pPr>
      <a:lvl7pPr marL="914165" algn="ctr" rtl="0" eaLnBrk="0" fontAlgn="base" hangingPunct="0">
        <a:spcBef>
          <a:spcPct val="0"/>
        </a:spcBef>
        <a:spcAft>
          <a:spcPct val="0"/>
        </a:spcAft>
        <a:defRPr kumimoji="1" sz="4400">
          <a:solidFill>
            <a:schemeClr val="tx2"/>
          </a:solidFill>
          <a:latin typeface="Arial Black" charset="0"/>
          <a:ea typeface="ＭＳ Ｐゴシック" charset="0"/>
        </a:defRPr>
      </a:lvl7pPr>
      <a:lvl8pPr marL="1371250" algn="ctr" rtl="0" eaLnBrk="0" fontAlgn="base" hangingPunct="0">
        <a:spcBef>
          <a:spcPct val="0"/>
        </a:spcBef>
        <a:spcAft>
          <a:spcPct val="0"/>
        </a:spcAft>
        <a:defRPr kumimoji="1" sz="4400">
          <a:solidFill>
            <a:schemeClr val="tx2"/>
          </a:solidFill>
          <a:latin typeface="Arial Black" charset="0"/>
          <a:ea typeface="ＭＳ Ｐゴシック" charset="0"/>
        </a:defRPr>
      </a:lvl8pPr>
      <a:lvl9pPr marL="1828332" algn="ctr" rtl="0" eaLnBrk="0" fontAlgn="base" hangingPunct="0">
        <a:spcBef>
          <a:spcPct val="0"/>
        </a:spcBef>
        <a:spcAft>
          <a:spcPct val="0"/>
        </a:spcAft>
        <a:defRPr kumimoji="1" sz="4400">
          <a:solidFill>
            <a:schemeClr val="tx2"/>
          </a:solidFill>
          <a:latin typeface="Arial Black" charset="0"/>
          <a:ea typeface="ＭＳ Ｐゴシック" charset="0"/>
        </a:defRPr>
      </a:lvl9pPr>
    </p:titleStyle>
    <p:bodyStyle>
      <a:lvl1pPr marL="342813" indent="-342813" algn="l" rtl="0" eaLnBrk="0" fontAlgn="base" hangingPunct="0">
        <a:spcBef>
          <a:spcPct val="20000"/>
        </a:spcBef>
        <a:spcAft>
          <a:spcPct val="0"/>
        </a:spcAft>
        <a:buClr>
          <a:schemeClr val="accent1"/>
        </a:buClr>
        <a:buChar char="•"/>
        <a:defRPr kumimoji="1" sz="3200" b="1" i="0">
          <a:solidFill>
            <a:schemeClr val="tx1"/>
          </a:solidFill>
          <a:latin typeface="Arial" panose="020B0604020202020204" pitchFamily="34" charset="0"/>
          <a:ea typeface="+mn-ea"/>
          <a:cs typeface="Arial" panose="020B0604020202020204" pitchFamily="34" charset="0"/>
        </a:defRPr>
      </a:lvl1pPr>
      <a:lvl2pPr marL="742760" indent="-285677" algn="l" rtl="0" eaLnBrk="0" fontAlgn="base" hangingPunct="0">
        <a:spcBef>
          <a:spcPct val="20000"/>
        </a:spcBef>
        <a:spcAft>
          <a:spcPct val="0"/>
        </a:spcAft>
        <a:buClr>
          <a:schemeClr val="hlink"/>
        </a:buClr>
        <a:buChar char="•"/>
        <a:defRPr kumimoji="1" sz="2800" b="1" i="0">
          <a:solidFill>
            <a:schemeClr val="tx1"/>
          </a:solidFill>
          <a:latin typeface="Arial" panose="020B0604020202020204" pitchFamily="34" charset="0"/>
          <a:ea typeface="+mn-ea"/>
          <a:cs typeface="Arial" panose="020B0604020202020204" pitchFamily="34" charset="0"/>
        </a:defRPr>
      </a:lvl2pPr>
      <a:lvl3pPr marL="1142706" indent="-228541" algn="l" rtl="0" eaLnBrk="0" fontAlgn="base" hangingPunct="0">
        <a:spcBef>
          <a:spcPct val="20000"/>
        </a:spcBef>
        <a:spcAft>
          <a:spcPct val="0"/>
        </a:spcAft>
        <a:buClr>
          <a:schemeClr val="accent2"/>
        </a:buClr>
        <a:buChar char="•"/>
        <a:defRPr kumimoji="1" sz="2400" b="1" i="0">
          <a:solidFill>
            <a:schemeClr val="tx1"/>
          </a:solidFill>
          <a:latin typeface="Arial" panose="020B0604020202020204" pitchFamily="34" charset="0"/>
          <a:ea typeface="+mn-ea"/>
          <a:cs typeface="Arial" panose="020B0604020202020204" pitchFamily="34" charset="0"/>
        </a:defRPr>
      </a:lvl3pPr>
      <a:lvl4pPr marL="1599790" indent="-228541" algn="l" rtl="0" eaLnBrk="0" fontAlgn="base" hangingPunct="0">
        <a:spcBef>
          <a:spcPct val="20000"/>
        </a:spcBef>
        <a:spcAft>
          <a:spcPct val="0"/>
        </a:spcAft>
        <a:buClr>
          <a:schemeClr val="tx2"/>
        </a:buClr>
        <a:buChar char="•"/>
        <a:defRPr kumimoji="1" sz="2000" b="1" i="0">
          <a:solidFill>
            <a:schemeClr val="tx1"/>
          </a:solidFill>
          <a:latin typeface="Arial" panose="020B0604020202020204" pitchFamily="34" charset="0"/>
          <a:ea typeface="+mn-ea"/>
          <a:cs typeface="Arial" panose="020B0604020202020204" pitchFamily="34" charset="0"/>
        </a:defRPr>
      </a:lvl4pPr>
      <a:lvl5pPr marL="2056875" indent="-228541" algn="l" rtl="0" eaLnBrk="0" fontAlgn="base" hangingPunct="0">
        <a:spcBef>
          <a:spcPct val="20000"/>
        </a:spcBef>
        <a:spcAft>
          <a:spcPct val="0"/>
        </a:spcAft>
        <a:buClr>
          <a:schemeClr val="accent2"/>
        </a:buClr>
        <a:buChar char="•"/>
        <a:defRPr kumimoji="1" sz="2000" b="1" i="0">
          <a:solidFill>
            <a:schemeClr val="tx1"/>
          </a:solidFill>
          <a:latin typeface="Arial" panose="020B0604020202020204" pitchFamily="34" charset="0"/>
          <a:ea typeface="+mn-ea"/>
          <a:cs typeface="Arial" panose="020B0604020202020204" pitchFamily="34" charset="0"/>
        </a:defRPr>
      </a:lvl5pPr>
      <a:lvl6pPr marL="2513959" indent="-228541" algn="l" rtl="0" eaLnBrk="0" fontAlgn="base" hangingPunct="0">
        <a:spcBef>
          <a:spcPct val="20000"/>
        </a:spcBef>
        <a:spcAft>
          <a:spcPct val="0"/>
        </a:spcAft>
        <a:buClr>
          <a:schemeClr val="accent2"/>
        </a:buClr>
        <a:buChar char="•"/>
        <a:defRPr kumimoji="1" sz="2000">
          <a:solidFill>
            <a:schemeClr val="tx1"/>
          </a:solidFill>
          <a:latin typeface="+mn-lt"/>
          <a:ea typeface="+mn-ea"/>
        </a:defRPr>
      </a:lvl6pPr>
      <a:lvl7pPr marL="2971040" indent="-228541" algn="l" rtl="0" eaLnBrk="0" fontAlgn="base" hangingPunct="0">
        <a:spcBef>
          <a:spcPct val="20000"/>
        </a:spcBef>
        <a:spcAft>
          <a:spcPct val="0"/>
        </a:spcAft>
        <a:buClr>
          <a:schemeClr val="accent2"/>
        </a:buClr>
        <a:buChar char="•"/>
        <a:defRPr kumimoji="1" sz="2000">
          <a:solidFill>
            <a:schemeClr val="tx1"/>
          </a:solidFill>
          <a:latin typeface="+mn-lt"/>
          <a:ea typeface="+mn-ea"/>
        </a:defRPr>
      </a:lvl7pPr>
      <a:lvl8pPr marL="3428124" indent="-228541" algn="l" rtl="0" eaLnBrk="0" fontAlgn="base" hangingPunct="0">
        <a:spcBef>
          <a:spcPct val="20000"/>
        </a:spcBef>
        <a:spcAft>
          <a:spcPct val="0"/>
        </a:spcAft>
        <a:buClr>
          <a:schemeClr val="accent2"/>
        </a:buClr>
        <a:buChar char="•"/>
        <a:defRPr kumimoji="1" sz="2000">
          <a:solidFill>
            <a:schemeClr val="tx1"/>
          </a:solidFill>
          <a:latin typeface="+mn-lt"/>
          <a:ea typeface="+mn-ea"/>
        </a:defRPr>
      </a:lvl8pPr>
      <a:lvl9pPr marL="3885205" indent="-228541" algn="l" rtl="0" eaLnBrk="0" fontAlgn="base" hangingPunct="0">
        <a:spcBef>
          <a:spcPct val="20000"/>
        </a:spcBef>
        <a:spcAft>
          <a:spcPct val="0"/>
        </a:spcAft>
        <a:buClr>
          <a:schemeClr val="accent2"/>
        </a:buClr>
        <a:buChar char="•"/>
        <a:defRPr kumimoji="1"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46818"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546819" name="Rectangle 3"/>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eaLnBrk="1" hangingPunct="1">
              <a:defRPr sz="1400" b="0" smtClean="0">
                <a:solidFill>
                  <a:srgbClr val="000000"/>
                </a:solidFill>
                <a:latin typeface="+mn-lt"/>
                <a:ea typeface="+mn-ea"/>
                <a:cs typeface="+mn-cs"/>
              </a:defRPr>
            </a:lvl1pPr>
          </a:lstStyle>
          <a:p>
            <a:pPr algn="l">
              <a:defRPr/>
            </a:pPr>
            <a:endParaRPr lang="en-US">
              <a:latin typeface="Times New Roman"/>
              <a:ea typeface="ＭＳ Ｐゴシック"/>
            </a:endParaRPr>
          </a:p>
        </p:txBody>
      </p:sp>
      <p:sp>
        <p:nvSpPr>
          <p:cNvPr id="614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ctr" eaLnBrk="1" hangingPunct="1">
              <a:defRPr sz="1400" b="0" smtClean="0">
                <a:solidFill>
                  <a:srgbClr val="000000"/>
                </a:solidFill>
                <a:latin typeface="+mn-lt"/>
                <a:ea typeface="+mn-ea"/>
                <a:cs typeface="+mn-cs"/>
              </a:defRPr>
            </a:lvl1pPr>
          </a:lstStyle>
          <a:p>
            <a:pPr>
              <a:defRPr/>
            </a:pPr>
            <a:endParaRPr lang="en-US">
              <a:latin typeface="Times New Roman"/>
              <a:ea typeface="ＭＳ Ｐゴシック"/>
            </a:endParaRPr>
          </a:p>
        </p:txBody>
      </p:sp>
      <p:sp>
        <p:nvSpPr>
          <p:cNvPr id="615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r">
              <a:defRPr sz="1400" b="0">
                <a:solidFill>
                  <a:srgbClr val="000000"/>
                </a:solidFill>
                <a:cs typeface="ＭＳ Ｐゴシック" charset="0"/>
              </a:defRPr>
            </a:lvl1pPr>
          </a:lstStyle>
          <a:p>
            <a:fld id="{8B8E9CA3-A43C-0D40-B2D2-7981B2D39634}" type="slidenum">
              <a:rPr lang="en-US" smtClean="0">
                <a:latin typeface="Times New Roman" charset="0"/>
              </a:rPr>
              <a:pPr/>
              <a:t>‹#›</a:t>
            </a:fld>
            <a:endParaRPr lang="en-US">
              <a:latin typeface="Times New Roman" charset="0"/>
            </a:endParaRPr>
          </a:p>
        </p:txBody>
      </p:sp>
    </p:spTree>
    <p:extLst>
      <p:ext uri="{BB962C8B-B14F-4D97-AF65-F5344CB8AC3E}">
        <p14:creationId xmlns:p14="http://schemas.microsoft.com/office/powerpoint/2010/main" val="2949579670"/>
      </p:ext>
    </p:extLst>
  </p:cSld>
  <p:clrMap bg1="lt1" tx1="dk1" bg2="lt2" tx2="dk2" accent1="accent1" accent2="accent2" accent3="accent3" accent4="accent4" accent5="accent5" accent6="accent6" hlink="hlink" folHlink="folHlink"/>
  <p:sldLayoutIdLst>
    <p:sldLayoutId id="2147485782" r:id="rId1"/>
    <p:sldLayoutId id="2147485783" r:id="rId2"/>
    <p:sldLayoutId id="2147485784" r:id="rId3"/>
    <p:sldLayoutId id="2147485785" r:id="rId4"/>
    <p:sldLayoutId id="2147485786" r:id="rId5"/>
    <p:sldLayoutId id="2147485787" r:id="rId6"/>
    <p:sldLayoutId id="2147485788" r:id="rId7"/>
    <p:sldLayoutId id="2147485789" r:id="rId8"/>
    <p:sldLayoutId id="2147485790" r:id="rId9"/>
    <p:sldLayoutId id="2147485791" r:id="rId10"/>
    <p:sldLayoutId id="2147485792"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defRPr>
      </a:lvl5pPr>
      <a:lvl6pPr marL="457082"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165"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25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332"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813" indent="-342813"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Arial" panose="020B0604020202020204" pitchFamily="34" charset="0"/>
        </a:defRPr>
      </a:lvl1pPr>
      <a:lvl2pPr marL="742760" indent="-285677"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2706" indent="-228541"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599790"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6875"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3959" indent="-228541" algn="l" rtl="0" eaLnBrk="0" fontAlgn="base" hangingPunct="0">
        <a:spcBef>
          <a:spcPct val="20000"/>
        </a:spcBef>
        <a:spcAft>
          <a:spcPct val="0"/>
        </a:spcAft>
        <a:buChar char="»"/>
        <a:defRPr sz="2000">
          <a:solidFill>
            <a:schemeClr val="tx1"/>
          </a:solidFill>
          <a:latin typeface="+mn-lt"/>
          <a:ea typeface="+mn-ea"/>
        </a:defRPr>
      </a:lvl6pPr>
      <a:lvl7pPr marL="2971040" indent="-228541" algn="l" rtl="0" eaLnBrk="0" fontAlgn="base" hangingPunct="0">
        <a:spcBef>
          <a:spcPct val="20000"/>
        </a:spcBef>
        <a:spcAft>
          <a:spcPct val="0"/>
        </a:spcAft>
        <a:buChar char="»"/>
        <a:defRPr sz="2000">
          <a:solidFill>
            <a:schemeClr val="tx1"/>
          </a:solidFill>
          <a:latin typeface="+mn-lt"/>
          <a:ea typeface="+mn-ea"/>
        </a:defRPr>
      </a:lvl7pPr>
      <a:lvl8pPr marL="3428124" indent="-228541" algn="l" rtl="0" eaLnBrk="0" fontAlgn="base" hangingPunct="0">
        <a:spcBef>
          <a:spcPct val="20000"/>
        </a:spcBef>
        <a:spcAft>
          <a:spcPct val="0"/>
        </a:spcAft>
        <a:buChar char="»"/>
        <a:defRPr sz="2000">
          <a:solidFill>
            <a:schemeClr val="tx1"/>
          </a:solidFill>
          <a:latin typeface="+mn-lt"/>
          <a:ea typeface="+mn-ea"/>
        </a:defRPr>
      </a:lvl8pPr>
      <a:lvl9pPr marL="3885205" indent="-228541"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63202" name="Group 2"/>
          <p:cNvGrpSpPr>
            <a:grpSpLocks/>
          </p:cNvGrpSpPr>
          <p:nvPr/>
        </p:nvGrpSpPr>
        <p:grpSpPr bwMode="auto">
          <a:xfrm>
            <a:off x="0" y="0"/>
            <a:ext cx="9144000" cy="6858000"/>
            <a:chOff x="0" y="0"/>
            <a:chExt cx="5760" cy="4320"/>
          </a:xfrm>
        </p:grpSpPr>
        <p:grpSp>
          <p:nvGrpSpPr>
            <p:cNvPr id="563203" name="Group 3"/>
            <p:cNvGrpSpPr>
              <a:grpSpLocks/>
            </p:cNvGrpSpPr>
            <p:nvPr/>
          </p:nvGrpSpPr>
          <p:grpSpPr bwMode="auto">
            <a:xfrm>
              <a:off x="0" y="0"/>
              <a:ext cx="5760" cy="4320"/>
              <a:chOff x="0" y="0"/>
              <a:chExt cx="5760" cy="4320"/>
            </a:xfrm>
          </p:grpSpPr>
          <p:sp>
            <p:nvSpPr>
              <p:cNvPr id="177156" name="Line 4"/>
              <p:cNvSpPr>
                <a:spLocks noChangeShapeType="1"/>
              </p:cNvSpPr>
              <p:nvPr/>
            </p:nvSpPr>
            <p:spPr bwMode="hidden">
              <a:xfrm>
                <a:off x="288"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57" name="Line 5"/>
              <p:cNvSpPr>
                <a:spLocks noChangeShapeType="1"/>
              </p:cNvSpPr>
              <p:nvPr/>
            </p:nvSpPr>
            <p:spPr bwMode="hidden">
              <a:xfrm>
                <a:off x="576"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58" name="Line 6"/>
              <p:cNvSpPr>
                <a:spLocks noChangeShapeType="1"/>
              </p:cNvSpPr>
              <p:nvPr/>
            </p:nvSpPr>
            <p:spPr bwMode="hidden">
              <a:xfrm>
                <a:off x="864"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59" name="Line 7"/>
              <p:cNvSpPr>
                <a:spLocks noChangeShapeType="1"/>
              </p:cNvSpPr>
              <p:nvPr/>
            </p:nvSpPr>
            <p:spPr bwMode="hidden">
              <a:xfrm>
                <a:off x="1152"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60" name="Line 8"/>
              <p:cNvSpPr>
                <a:spLocks noChangeShapeType="1"/>
              </p:cNvSpPr>
              <p:nvPr/>
            </p:nvSpPr>
            <p:spPr bwMode="hidden">
              <a:xfrm>
                <a:off x="1440"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61" name="Line 9"/>
              <p:cNvSpPr>
                <a:spLocks noChangeShapeType="1"/>
              </p:cNvSpPr>
              <p:nvPr/>
            </p:nvSpPr>
            <p:spPr bwMode="hidden">
              <a:xfrm>
                <a:off x="1728"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62" name="Line 10"/>
              <p:cNvSpPr>
                <a:spLocks noChangeShapeType="1"/>
              </p:cNvSpPr>
              <p:nvPr/>
            </p:nvSpPr>
            <p:spPr bwMode="hidden">
              <a:xfrm>
                <a:off x="2016"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63" name="Line 11"/>
              <p:cNvSpPr>
                <a:spLocks noChangeShapeType="1"/>
              </p:cNvSpPr>
              <p:nvPr/>
            </p:nvSpPr>
            <p:spPr bwMode="hidden">
              <a:xfrm>
                <a:off x="2304"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64" name="Line 12"/>
              <p:cNvSpPr>
                <a:spLocks noChangeShapeType="1"/>
              </p:cNvSpPr>
              <p:nvPr/>
            </p:nvSpPr>
            <p:spPr bwMode="hidden">
              <a:xfrm>
                <a:off x="2592"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65" name="Line 13"/>
              <p:cNvSpPr>
                <a:spLocks noChangeShapeType="1"/>
              </p:cNvSpPr>
              <p:nvPr/>
            </p:nvSpPr>
            <p:spPr bwMode="hidden">
              <a:xfrm>
                <a:off x="2880"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66" name="Line 14"/>
              <p:cNvSpPr>
                <a:spLocks noChangeShapeType="1"/>
              </p:cNvSpPr>
              <p:nvPr/>
            </p:nvSpPr>
            <p:spPr bwMode="hidden">
              <a:xfrm>
                <a:off x="3168"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67" name="Line 15"/>
              <p:cNvSpPr>
                <a:spLocks noChangeShapeType="1"/>
              </p:cNvSpPr>
              <p:nvPr/>
            </p:nvSpPr>
            <p:spPr bwMode="hidden">
              <a:xfrm>
                <a:off x="3456"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68" name="Line 16"/>
              <p:cNvSpPr>
                <a:spLocks noChangeShapeType="1"/>
              </p:cNvSpPr>
              <p:nvPr/>
            </p:nvSpPr>
            <p:spPr bwMode="hidden">
              <a:xfrm>
                <a:off x="3744"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69" name="Line 17"/>
              <p:cNvSpPr>
                <a:spLocks noChangeShapeType="1"/>
              </p:cNvSpPr>
              <p:nvPr/>
            </p:nvSpPr>
            <p:spPr bwMode="hidden">
              <a:xfrm>
                <a:off x="4032"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70" name="Line 18"/>
              <p:cNvSpPr>
                <a:spLocks noChangeShapeType="1"/>
              </p:cNvSpPr>
              <p:nvPr/>
            </p:nvSpPr>
            <p:spPr bwMode="hidden">
              <a:xfrm>
                <a:off x="4320"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71" name="Line 19"/>
              <p:cNvSpPr>
                <a:spLocks noChangeShapeType="1"/>
              </p:cNvSpPr>
              <p:nvPr/>
            </p:nvSpPr>
            <p:spPr bwMode="hidden">
              <a:xfrm>
                <a:off x="4608"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72" name="Line 20"/>
              <p:cNvSpPr>
                <a:spLocks noChangeShapeType="1"/>
              </p:cNvSpPr>
              <p:nvPr/>
            </p:nvSpPr>
            <p:spPr bwMode="hidden">
              <a:xfrm>
                <a:off x="4896"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73" name="Line 21"/>
              <p:cNvSpPr>
                <a:spLocks noChangeShapeType="1"/>
              </p:cNvSpPr>
              <p:nvPr/>
            </p:nvSpPr>
            <p:spPr bwMode="hidden">
              <a:xfrm>
                <a:off x="5184"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74" name="Line 22"/>
              <p:cNvSpPr>
                <a:spLocks noChangeShapeType="1"/>
              </p:cNvSpPr>
              <p:nvPr/>
            </p:nvSpPr>
            <p:spPr bwMode="hidden">
              <a:xfrm>
                <a:off x="5472"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grpSp>
            <p:nvGrpSpPr>
              <p:cNvPr id="563223" name="Group 23"/>
              <p:cNvGrpSpPr>
                <a:grpSpLocks/>
              </p:cNvGrpSpPr>
              <p:nvPr/>
            </p:nvGrpSpPr>
            <p:grpSpPr bwMode="auto">
              <a:xfrm>
                <a:off x="0" y="336"/>
                <a:ext cx="5760" cy="3744"/>
                <a:chOff x="0" y="384"/>
                <a:chExt cx="5760" cy="3744"/>
              </a:xfrm>
            </p:grpSpPr>
            <p:sp>
              <p:nvSpPr>
                <p:cNvPr id="177176" name="Line 24"/>
                <p:cNvSpPr>
                  <a:spLocks noChangeShapeType="1"/>
                </p:cNvSpPr>
                <p:nvPr/>
              </p:nvSpPr>
              <p:spPr bwMode="hidden">
                <a:xfrm>
                  <a:off x="0" y="384"/>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77" name="Line 25"/>
                <p:cNvSpPr>
                  <a:spLocks noChangeShapeType="1"/>
                </p:cNvSpPr>
                <p:nvPr/>
              </p:nvSpPr>
              <p:spPr bwMode="hidden">
                <a:xfrm>
                  <a:off x="0" y="672"/>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78" name="Line 26"/>
                <p:cNvSpPr>
                  <a:spLocks noChangeShapeType="1"/>
                </p:cNvSpPr>
                <p:nvPr/>
              </p:nvSpPr>
              <p:spPr bwMode="hidden">
                <a:xfrm>
                  <a:off x="0" y="960"/>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79" name="Line 27"/>
                <p:cNvSpPr>
                  <a:spLocks noChangeShapeType="1"/>
                </p:cNvSpPr>
                <p:nvPr/>
              </p:nvSpPr>
              <p:spPr bwMode="hidden">
                <a:xfrm>
                  <a:off x="0" y="1248"/>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80" name="Line 28"/>
                <p:cNvSpPr>
                  <a:spLocks noChangeShapeType="1"/>
                </p:cNvSpPr>
                <p:nvPr/>
              </p:nvSpPr>
              <p:spPr bwMode="hidden">
                <a:xfrm>
                  <a:off x="0" y="1536"/>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81" name="Line 29"/>
                <p:cNvSpPr>
                  <a:spLocks noChangeShapeType="1"/>
                </p:cNvSpPr>
                <p:nvPr/>
              </p:nvSpPr>
              <p:spPr bwMode="hidden">
                <a:xfrm>
                  <a:off x="0" y="1824"/>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82" name="Line 30"/>
                <p:cNvSpPr>
                  <a:spLocks noChangeShapeType="1"/>
                </p:cNvSpPr>
                <p:nvPr/>
              </p:nvSpPr>
              <p:spPr bwMode="hidden">
                <a:xfrm>
                  <a:off x="0" y="2112"/>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83" name="Line 31"/>
                <p:cNvSpPr>
                  <a:spLocks noChangeShapeType="1"/>
                </p:cNvSpPr>
                <p:nvPr/>
              </p:nvSpPr>
              <p:spPr bwMode="hidden">
                <a:xfrm>
                  <a:off x="0" y="2400"/>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84" name="Line 32"/>
                <p:cNvSpPr>
                  <a:spLocks noChangeShapeType="1"/>
                </p:cNvSpPr>
                <p:nvPr/>
              </p:nvSpPr>
              <p:spPr bwMode="hidden">
                <a:xfrm>
                  <a:off x="0" y="2688"/>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85" name="Line 33"/>
                <p:cNvSpPr>
                  <a:spLocks noChangeShapeType="1"/>
                </p:cNvSpPr>
                <p:nvPr/>
              </p:nvSpPr>
              <p:spPr bwMode="hidden">
                <a:xfrm>
                  <a:off x="0" y="2976"/>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86" name="Line 34"/>
                <p:cNvSpPr>
                  <a:spLocks noChangeShapeType="1"/>
                </p:cNvSpPr>
                <p:nvPr/>
              </p:nvSpPr>
              <p:spPr bwMode="hidden">
                <a:xfrm>
                  <a:off x="0" y="3264"/>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87" name="Line 35"/>
                <p:cNvSpPr>
                  <a:spLocks noChangeShapeType="1"/>
                </p:cNvSpPr>
                <p:nvPr/>
              </p:nvSpPr>
              <p:spPr bwMode="hidden">
                <a:xfrm>
                  <a:off x="0" y="3552"/>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88" name="Line 36"/>
                <p:cNvSpPr>
                  <a:spLocks noChangeShapeType="1"/>
                </p:cNvSpPr>
                <p:nvPr/>
              </p:nvSpPr>
              <p:spPr bwMode="hidden">
                <a:xfrm>
                  <a:off x="0" y="3840"/>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89" name="Line 37"/>
                <p:cNvSpPr>
                  <a:spLocks noChangeShapeType="1"/>
                </p:cNvSpPr>
                <p:nvPr/>
              </p:nvSpPr>
              <p:spPr bwMode="hidden">
                <a:xfrm>
                  <a:off x="0" y="4128"/>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grpSp>
        </p:grpSp>
        <p:sp>
          <p:nvSpPr>
            <p:cNvPr id="177190" name="Freeform 38" descr="50%"/>
            <p:cNvSpPr>
              <a:spLocks/>
            </p:cNvSpPr>
            <p:nvPr/>
          </p:nvSpPr>
          <p:spPr bwMode="ltGray">
            <a:xfrm rot="16200000" flipV="1">
              <a:off x="4614" y="3544"/>
              <a:ext cx="274" cy="1250"/>
            </a:xfrm>
            <a:custGeom>
              <a:avLst/>
              <a:gdLst/>
              <a:ahLst/>
              <a:cxnLst>
                <a:cxn ang="0">
                  <a:pos x="0" y="2"/>
                </a:cxn>
                <a:cxn ang="0">
                  <a:pos x="240" y="2"/>
                </a:cxn>
                <a:cxn ang="0">
                  <a:pos x="288" y="50"/>
                </a:cxn>
                <a:cxn ang="0">
                  <a:pos x="288" y="1202"/>
                </a:cxn>
                <a:cxn ang="0">
                  <a:pos x="240" y="1250"/>
                </a:cxn>
                <a:cxn ang="0">
                  <a:pos x="0" y="1250"/>
                </a:cxn>
                <a:cxn ang="0">
                  <a:pos x="0" y="2"/>
                </a:cxn>
              </a:cxnLst>
              <a:rect l="0" t="0" r="r" b="b"/>
              <a:pathLst>
                <a:path w="290" h="1250">
                  <a:moveTo>
                    <a:pt x="0" y="2"/>
                  </a:moveTo>
                  <a:cubicBezTo>
                    <a:pt x="0" y="2"/>
                    <a:pt x="120" y="2"/>
                    <a:pt x="240" y="2"/>
                  </a:cubicBezTo>
                  <a:cubicBezTo>
                    <a:pt x="262" y="0"/>
                    <a:pt x="290" y="12"/>
                    <a:pt x="288" y="50"/>
                  </a:cubicBezTo>
                  <a:cubicBezTo>
                    <a:pt x="288" y="626"/>
                    <a:pt x="288" y="1202"/>
                    <a:pt x="288" y="1202"/>
                  </a:cubicBezTo>
                  <a:cubicBezTo>
                    <a:pt x="288" y="1232"/>
                    <a:pt x="274" y="1250"/>
                    <a:pt x="240" y="1250"/>
                  </a:cubicBezTo>
                  <a:cubicBezTo>
                    <a:pt x="120" y="1250"/>
                    <a:pt x="0" y="1250"/>
                    <a:pt x="0" y="1250"/>
                  </a:cubicBezTo>
                  <a:lnTo>
                    <a:pt x="0" y="2"/>
                  </a:lnTo>
                  <a:close/>
                </a:path>
              </a:pathLst>
            </a:custGeom>
            <a:pattFill prst="pct50">
              <a:fgClr>
                <a:schemeClr val="bg2"/>
              </a:fgClr>
              <a:bgClr>
                <a:schemeClr val="bg1"/>
              </a:bgClr>
            </a:pattFill>
            <a:ln w="9525">
              <a:no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pitchFamily="34" charset="-128"/>
                <a:cs typeface="Arial" panose="020B0604020202020204" pitchFamily="34" charset="0"/>
              </a:endParaRPr>
            </a:p>
          </p:txBody>
        </p:sp>
        <p:sp>
          <p:nvSpPr>
            <p:cNvPr id="177191" name="Rectangle 39" descr="Dark vertical"/>
            <p:cNvSpPr>
              <a:spLocks noChangeArrowheads="1"/>
            </p:cNvSpPr>
            <p:nvPr/>
          </p:nvSpPr>
          <p:spPr bwMode="auto">
            <a:xfrm rot="16200000" flipV="1">
              <a:off x="4729" y="3680"/>
              <a:ext cx="32" cy="1248"/>
            </a:xfrm>
            <a:prstGeom prst="rect">
              <a:avLst/>
            </a:prstGeom>
            <a:pattFill prst="dkVert">
              <a:fgClr>
                <a:schemeClr val="accent1"/>
              </a:fgClr>
              <a:bgClr>
                <a:schemeClr val="bg1"/>
              </a:bgClr>
            </a:pattFill>
            <a:ln w="9525">
              <a:noFill/>
              <a:miter lim="800000"/>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pitchFamily="34" charset="-128"/>
                <a:cs typeface="Arial" panose="020B0604020202020204" pitchFamily="34" charset="0"/>
              </a:endParaRPr>
            </a:p>
          </p:txBody>
        </p:sp>
        <p:sp>
          <p:nvSpPr>
            <p:cNvPr id="177192" name="Freeform 40" descr="50%"/>
            <p:cNvSpPr>
              <a:spLocks/>
            </p:cNvSpPr>
            <p:nvPr/>
          </p:nvSpPr>
          <p:spPr bwMode="ltGray">
            <a:xfrm rot="16200000" flipV="1">
              <a:off x="877" y="3544"/>
              <a:ext cx="274" cy="1250"/>
            </a:xfrm>
            <a:custGeom>
              <a:avLst/>
              <a:gdLst/>
              <a:ahLst/>
              <a:cxnLst>
                <a:cxn ang="0">
                  <a:pos x="0" y="2"/>
                </a:cxn>
                <a:cxn ang="0">
                  <a:pos x="240" y="2"/>
                </a:cxn>
                <a:cxn ang="0">
                  <a:pos x="288" y="50"/>
                </a:cxn>
                <a:cxn ang="0">
                  <a:pos x="288" y="1202"/>
                </a:cxn>
                <a:cxn ang="0">
                  <a:pos x="240" y="1250"/>
                </a:cxn>
                <a:cxn ang="0">
                  <a:pos x="0" y="1250"/>
                </a:cxn>
                <a:cxn ang="0">
                  <a:pos x="0" y="2"/>
                </a:cxn>
              </a:cxnLst>
              <a:rect l="0" t="0" r="r" b="b"/>
              <a:pathLst>
                <a:path w="290" h="1250">
                  <a:moveTo>
                    <a:pt x="0" y="2"/>
                  </a:moveTo>
                  <a:cubicBezTo>
                    <a:pt x="0" y="2"/>
                    <a:pt x="120" y="2"/>
                    <a:pt x="240" y="2"/>
                  </a:cubicBezTo>
                  <a:cubicBezTo>
                    <a:pt x="262" y="0"/>
                    <a:pt x="290" y="12"/>
                    <a:pt x="288" y="50"/>
                  </a:cubicBezTo>
                  <a:cubicBezTo>
                    <a:pt x="288" y="626"/>
                    <a:pt x="288" y="1202"/>
                    <a:pt x="288" y="1202"/>
                  </a:cubicBezTo>
                  <a:cubicBezTo>
                    <a:pt x="288" y="1232"/>
                    <a:pt x="274" y="1250"/>
                    <a:pt x="240" y="1250"/>
                  </a:cubicBezTo>
                  <a:cubicBezTo>
                    <a:pt x="120" y="1250"/>
                    <a:pt x="0" y="1250"/>
                    <a:pt x="0" y="1250"/>
                  </a:cubicBezTo>
                  <a:lnTo>
                    <a:pt x="0" y="2"/>
                  </a:lnTo>
                  <a:close/>
                </a:path>
              </a:pathLst>
            </a:custGeom>
            <a:pattFill prst="pct50">
              <a:fgClr>
                <a:schemeClr val="bg2"/>
              </a:fgClr>
              <a:bgClr>
                <a:schemeClr val="bg1"/>
              </a:bgClr>
            </a:pattFill>
            <a:ln w="9525">
              <a:no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pitchFamily="34" charset="-128"/>
                <a:cs typeface="Arial" panose="020B0604020202020204" pitchFamily="34" charset="0"/>
              </a:endParaRPr>
            </a:p>
          </p:txBody>
        </p:sp>
        <p:sp>
          <p:nvSpPr>
            <p:cNvPr id="177193" name="Rectangle 41" descr="Dark vertical"/>
            <p:cNvSpPr>
              <a:spLocks noChangeArrowheads="1"/>
            </p:cNvSpPr>
            <p:nvPr/>
          </p:nvSpPr>
          <p:spPr bwMode="auto">
            <a:xfrm rot="16200000" flipV="1">
              <a:off x="992" y="3680"/>
              <a:ext cx="32" cy="1248"/>
            </a:xfrm>
            <a:prstGeom prst="rect">
              <a:avLst/>
            </a:prstGeom>
            <a:pattFill prst="dkVert">
              <a:fgClr>
                <a:schemeClr val="accent1"/>
              </a:fgClr>
              <a:bgClr>
                <a:schemeClr val="bg1"/>
              </a:bgClr>
            </a:pattFill>
            <a:ln w="9525">
              <a:noFill/>
              <a:miter lim="800000"/>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pitchFamily="34" charset="-128"/>
                <a:cs typeface="Arial" panose="020B0604020202020204" pitchFamily="34" charset="0"/>
              </a:endParaRPr>
            </a:p>
          </p:txBody>
        </p:sp>
        <p:sp>
          <p:nvSpPr>
            <p:cNvPr id="177194" name="Freeform 42" descr="50%"/>
            <p:cNvSpPr>
              <a:spLocks/>
            </p:cNvSpPr>
            <p:nvPr/>
          </p:nvSpPr>
          <p:spPr bwMode="ltGray">
            <a:xfrm rot="16200000" flipV="1">
              <a:off x="2747" y="3263"/>
              <a:ext cx="274" cy="1817"/>
            </a:xfrm>
            <a:custGeom>
              <a:avLst/>
              <a:gdLst/>
              <a:ahLst/>
              <a:cxnLst>
                <a:cxn ang="0">
                  <a:pos x="0" y="2"/>
                </a:cxn>
                <a:cxn ang="0">
                  <a:pos x="240" y="2"/>
                </a:cxn>
                <a:cxn ang="0">
                  <a:pos x="288" y="50"/>
                </a:cxn>
                <a:cxn ang="0">
                  <a:pos x="288" y="1202"/>
                </a:cxn>
                <a:cxn ang="0">
                  <a:pos x="240" y="1250"/>
                </a:cxn>
                <a:cxn ang="0">
                  <a:pos x="0" y="1250"/>
                </a:cxn>
                <a:cxn ang="0">
                  <a:pos x="0" y="2"/>
                </a:cxn>
              </a:cxnLst>
              <a:rect l="0" t="0" r="r" b="b"/>
              <a:pathLst>
                <a:path w="290" h="1250">
                  <a:moveTo>
                    <a:pt x="0" y="2"/>
                  </a:moveTo>
                  <a:cubicBezTo>
                    <a:pt x="0" y="2"/>
                    <a:pt x="120" y="2"/>
                    <a:pt x="240" y="2"/>
                  </a:cubicBezTo>
                  <a:cubicBezTo>
                    <a:pt x="262" y="0"/>
                    <a:pt x="290" y="12"/>
                    <a:pt x="288" y="50"/>
                  </a:cubicBezTo>
                  <a:cubicBezTo>
                    <a:pt x="288" y="626"/>
                    <a:pt x="288" y="1202"/>
                    <a:pt x="288" y="1202"/>
                  </a:cubicBezTo>
                  <a:cubicBezTo>
                    <a:pt x="288" y="1232"/>
                    <a:pt x="274" y="1250"/>
                    <a:pt x="240" y="1250"/>
                  </a:cubicBezTo>
                  <a:cubicBezTo>
                    <a:pt x="120" y="1250"/>
                    <a:pt x="0" y="1250"/>
                    <a:pt x="0" y="1250"/>
                  </a:cubicBezTo>
                  <a:lnTo>
                    <a:pt x="0" y="2"/>
                  </a:lnTo>
                  <a:close/>
                </a:path>
              </a:pathLst>
            </a:custGeom>
            <a:pattFill prst="pct50">
              <a:fgClr>
                <a:schemeClr val="bg2"/>
              </a:fgClr>
              <a:bgClr>
                <a:schemeClr val="bg1"/>
              </a:bgClr>
            </a:pattFill>
            <a:ln w="9525">
              <a:no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pitchFamily="34" charset="-128"/>
                <a:cs typeface="Arial" panose="020B0604020202020204" pitchFamily="34" charset="0"/>
              </a:endParaRPr>
            </a:p>
          </p:txBody>
        </p:sp>
        <p:sp>
          <p:nvSpPr>
            <p:cNvPr id="177195" name="Rectangle 43" descr="Dark vertical"/>
            <p:cNvSpPr>
              <a:spLocks noChangeArrowheads="1"/>
            </p:cNvSpPr>
            <p:nvPr/>
          </p:nvSpPr>
          <p:spPr bwMode="auto">
            <a:xfrm rot="16200000" flipV="1">
              <a:off x="2859" y="3397"/>
              <a:ext cx="32" cy="1814"/>
            </a:xfrm>
            <a:prstGeom prst="rect">
              <a:avLst/>
            </a:prstGeom>
            <a:pattFill prst="dkVert">
              <a:fgClr>
                <a:schemeClr val="accent1"/>
              </a:fgClr>
              <a:bgClr>
                <a:schemeClr val="bg1"/>
              </a:bgClr>
            </a:pattFill>
            <a:ln w="9525">
              <a:noFill/>
              <a:miter lim="800000"/>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pitchFamily="34" charset="-128"/>
                <a:cs typeface="Arial" panose="020B0604020202020204" pitchFamily="34" charset="0"/>
              </a:endParaRPr>
            </a:p>
          </p:txBody>
        </p:sp>
        <p:grpSp>
          <p:nvGrpSpPr>
            <p:cNvPr id="563244" name="Group 44"/>
            <p:cNvGrpSpPr>
              <a:grpSpLocks/>
            </p:cNvGrpSpPr>
            <p:nvPr/>
          </p:nvGrpSpPr>
          <p:grpSpPr bwMode="auto">
            <a:xfrm>
              <a:off x="0" y="0"/>
              <a:ext cx="5760" cy="149"/>
              <a:chOff x="0" y="0"/>
              <a:chExt cx="5760" cy="149"/>
            </a:xfrm>
          </p:grpSpPr>
          <p:pic>
            <p:nvPicPr>
              <p:cNvPr id="563245" name="Picture 45" descr="techstrip"/>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5760" cy="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7198" name="Rectangle 46" descr="Dark vertical"/>
              <p:cNvSpPr>
                <a:spLocks noChangeArrowheads="1"/>
              </p:cNvSpPr>
              <p:nvPr/>
            </p:nvSpPr>
            <p:spPr bwMode="auto">
              <a:xfrm>
                <a:off x="0" y="92"/>
                <a:ext cx="5760" cy="30"/>
              </a:xfrm>
              <a:prstGeom prst="rect">
                <a:avLst/>
              </a:prstGeom>
              <a:pattFill prst="dkVert">
                <a:fgClr>
                  <a:schemeClr val="accent1"/>
                </a:fgClr>
                <a:bgClr>
                  <a:schemeClr val="bg1"/>
                </a:bgClr>
              </a:pattFill>
              <a:ln w="9525">
                <a:noFill/>
                <a:miter lim="800000"/>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pitchFamily="34" charset="-128"/>
                  <a:cs typeface="Arial" panose="020B0604020202020204" pitchFamily="34" charset="0"/>
                </a:endParaRPr>
              </a:p>
            </p:txBody>
          </p:sp>
          <p:sp>
            <p:nvSpPr>
              <p:cNvPr id="177199" name="Rectangle 47"/>
              <p:cNvSpPr>
                <a:spLocks noChangeArrowheads="1"/>
              </p:cNvSpPr>
              <p:nvPr/>
            </p:nvSpPr>
            <p:spPr bwMode="auto">
              <a:xfrm>
                <a:off x="0" y="119"/>
                <a:ext cx="5760" cy="30"/>
              </a:xfrm>
              <a:prstGeom prst="rect">
                <a:avLst/>
              </a:prstGeom>
              <a:solidFill>
                <a:schemeClr val="bg2"/>
              </a:solidFill>
              <a:ln w="9525">
                <a:noFill/>
                <a:miter lim="800000"/>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pitchFamily="34" charset="-128"/>
                  <a:cs typeface="Arial" panose="020B0604020202020204" pitchFamily="34" charset="0"/>
                </a:endParaRPr>
              </a:p>
            </p:txBody>
          </p:sp>
        </p:grpSp>
      </p:grpSp>
      <p:sp>
        <p:nvSpPr>
          <p:cNvPr id="177200" name="Rectangle 48"/>
          <p:cNvSpPr>
            <a:spLocks noGrp="1" noChangeArrowheads="1"/>
          </p:cNvSpPr>
          <p:nvPr>
            <p:ph type="title"/>
          </p:nvPr>
        </p:nvSpPr>
        <p:spPr bwMode="auto">
          <a:xfrm>
            <a:off x="0" y="609600"/>
            <a:ext cx="9144000" cy="1143000"/>
          </a:xfrm>
          <a:prstGeom prst="rect">
            <a:avLst/>
          </a:prstGeom>
          <a:noFill/>
          <a:ln w="9525">
            <a:noFill/>
            <a:miter lim="800000"/>
            <a:headEnd/>
            <a:tailEnd/>
          </a:ln>
          <a:effec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563249" name="Rectangle 49"/>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7202" name="Rectangle 50"/>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eaLnBrk="0" hangingPunct="0">
              <a:defRPr sz="1400" b="0" smtClean="0">
                <a:solidFill>
                  <a:srgbClr val="99CCCC"/>
                </a:solidFill>
                <a:latin typeface="+mn-lt"/>
                <a:ea typeface="+mn-ea"/>
                <a:cs typeface="+mn-cs"/>
              </a:defRPr>
            </a:lvl1pPr>
          </a:lstStyle>
          <a:p>
            <a:pPr algn="l">
              <a:defRPr/>
            </a:pPr>
            <a:endParaRPr lang="en-US">
              <a:latin typeface="Arial Narrow"/>
              <a:ea typeface="ＭＳ Ｐゴシック"/>
            </a:endParaRPr>
          </a:p>
        </p:txBody>
      </p:sp>
      <p:sp>
        <p:nvSpPr>
          <p:cNvPr id="177203" name="Rectangle 51"/>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eaLnBrk="0" hangingPunct="0">
              <a:defRPr sz="1400" b="0" smtClean="0">
                <a:solidFill>
                  <a:srgbClr val="99CCCC"/>
                </a:solidFill>
                <a:latin typeface="+mn-lt"/>
                <a:ea typeface="+mn-ea"/>
                <a:cs typeface="+mn-cs"/>
              </a:defRPr>
            </a:lvl1pPr>
          </a:lstStyle>
          <a:p>
            <a:pPr>
              <a:defRPr/>
            </a:pPr>
            <a:endParaRPr lang="en-US">
              <a:latin typeface="Arial Narrow"/>
              <a:ea typeface="ＭＳ Ｐゴシック"/>
            </a:endParaRPr>
          </a:p>
        </p:txBody>
      </p:sp>
      <p:sp>
        <p:nvSpPr>
          <p:cNvPr id="177204" name="Rectangle 52"/>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eaLnBrk="0" hangingPunct="0">
              <a:defRPr sz="1400" b="0">
                <a:solidFill>
                  <a:srgbClr val="99CCCC"/>
                </a:solidFill>
                <a:latin typeface="+mn-lt"/>
                <a:cs typeface="ＭＳ Ｐゴシック" charset="0"/>
              </a:defRPr>
            </a:lvl1pPr>
          </a:lstStyle>
          <a:p>
            <a:fld id="{0A0F27F8-5984-E144-AC5C-3267BB27381E}" type="slidenum">
              <a:rPr lang="en-US" smtClean="0">
                <a:latin typeface="Arial Narrow"/>
              </a:rPr>
              <a:pPr/>
              <a:t>‹#›</a:t>
            </a:fld>
            <a:endParaRPr lang="en-US">
              <a:latin typeface="Arial Narrow"/>
            </a:endParaRPr>
          </a:p>
        </p:txBody>
      </p:sp>
    </p:spTree>
    <p:extLst>
      <p:ext uri="{BB962C8B-B14F-4D97-AF65-F5344CB8AC3E}">
        <p14:creationId xmlns:p14="http://schemas.microsoft.com/office/powerpoint/2010/main" val="249034216"/>
      </p:ext>
    </p:extLst>
  </p:cSld>
  <p:clrMap bg1="lt1" tx1="dk1" bg2="lt2" tx2="dk2" accent1="accent1" accent2="accent2" accent3="accent3" accent4="accent4" accent5="accent5" accent6="accent6" hlink="hlink" folHlink="folHlink"/>
  <p:sldLayoutIdLst>
    <p:sldLayoutId id="2147485794" r:id="rId1"/>
    <p:sldLayoutId id="2147485795" r:id="rId2"/>
    <p:sldLayoutId id="2147485796" r:id="rId3"/>
    <p:sldLayoutId id="2147485797" r:id="rId4"/>
    <p:sldLayoutId id="2147485798" r:id="rId5"/>
    <p:sldLayoutId id="2147485799" r:id="rId6"/>
    <p:sldLayoutId id="2147485800" r:id="rId7"/>
    <p:sldLayoutId id="2147485801" r:id="rId8"/>
    <p:sldLayoutId id="2147485802" r:id="rId9"/>
    <p:sldLayoutId id="2147485803" r:id="rId10"/>
    <p:sldLayoutId id="2147485804"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alpha val="43137"/>
              </a:srgbClr>
            </a:outerShdw>
          </a:effectLst>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a:solidFill>
            <a:schemeClr val="tx2"/>
          </a:solidFill>
          <a:latin typeface="Impact" charset="0"/>
          <a:ea typeface="ＭＳ Ｐゴシック" charset="0"/>
        </a:defRPr>
      </a:lvl2pPr>
      <a:lvl3pPr algn="ctr" rtl="0" eaLnBrk="0" fontAlgn="base" hangingPunct="0">
        <a:spcBef>
          <a:spcPct val="0"/>
        </a:spcBef>
        <a:spcAft>
          <a:spcPct val="0"/>
        </a:spcAft>
        <a:defRPr sz="4400">
          <a:solidFill>
            <a:schemeClr val="tx2"/>
          </a:solidFill>
          <a:latin typeface="Impact" charset="0"/>
          <a:ea typeface="ＭＳ Ｐゴシック" charset="0"/>
        </a:defRPr>
      </a:lvl3pPr>
      <a:lvl4pPr algn="ctr" rtl="0" eaLnBrk="0" fontAlgn="base" hangingPunct="0">
        <a:spcBef>
          <a:spcPct val="0"/>
        </a:spcBef>
        <a:spcAft>
          <a:spcPct val="0"/>
        </a:spcAft>
        <a:defRPr sz="4400">
          <a:solidFill>
            <a:schemeClr val="tx2"/>
          </a:solidFill>
          <a:latin typeface="Impact" charset="0"/>
          <a:ea typeface="ＭＳ Ｐゴシック" charset="0"/>
        </a:defRPr>
      </a:lvl4pPr>
      <a:lvl5pPr algn="ctr" rtl="0" eaLnBrk="0" fontAlgn="base" hangingPunct="0">
        <a:spcBef>
          <a:spcPct val="0"/>
        </a:spcBef>
        <a:spcAft>
          <a:spcPct val="0"/>
        </a:spcAft>
        <a:defRPr sz="4400">
          <a:solidFill>
            <a:schemeClr val="tx2"/>
          </a:solidFill>
          <a:latin typeface="Impact" charset="0"/>
          <a:ea typeface="ＭＳ Ｐゴシック" charset="0"/>
        </a:defRPr>
      </a:lvl5pPr>
      <a:lvl6pPr marL="457082" algn="ctr" rtl="0" eaLnBrk="0" fontAlgn="base" hangingPunct="0">
        <a:spcBef>
          <a:spcPct val="0"/>
        </a:spcBef>
        <a:spcAft>
          <a:spcPct val="0"/>
        </a:spcAft>
        <a:defRPr sz="4400">
          <a:solidFill>
            <a:schemeClr val="tx2"/>
          </a:solidFill>
          <a:latin typeface="Impact" charset="0"/>
          <a:ea typeface="ＭＳ Ｐゴシック" charset="0"/>
        </a:defRPr>
      </a:lvl6pPr>
      <a:lvl7pPr marL="914165" algn="ctr" rtl="0" eaLnBrk="0" fontAlgn="base" hangingPunct="0">
        <a:spcBef>
          <a:spcPct val="0"/>
        </a:spcBef>
        <a:spcAft>
          <a:spcPct val="0"/>
        </a:spcAft>
        <a:defRPr sz="4400">
          <a:solidFill>
            <a:schemeClr val="tx2"/>
          </a:solidFill>
          <a:latin typeface="Impact" charset="0"/>
          <a:ea typeface="ＭＳ Ｐゴシック" charset="0"/>
        </a:defRPr>
      </a:lvl7pPr>
      <a:lvl8pPr marL="1371250" algn="ctr" rtl="0" eaLnBrk="0" fontAlgn="base" hangingPunct="0">
        <a:spcBef>
          <a:spcPct val="0"/>
        </a:spcBef>
        <a:spcAft>
          <a:spcPct val="0"/>
        </a:spcAft>
        <a:defRPr sz="4400">
          <a:solidFill>
            <a:schemeClr val="tx2"/>
          </a:solidFill>
          <a:latin typeface="Impact" charset="0"/>
          <a:ea typeface="ＭＳ Ｐゴシック" charset="0"/>
        </a:defRPr>
      </a:lvl8pPr>
      <a:lvl9pPr marL="1828332" algn="ctr" rtl="0" eaLnBrk="0" fontAlgn="base" hangingPunct="0">
        <a:spcBef>
          <a:spcPct val="0"/>
        </a:spcBef>
        <a:spcAft>
          <a:spcPct val="0"/>
        </a:spcAft>
        <a:defRPr sz="4400">
          <a:solidFill>
            <a:schemeClr val="tx2"/>
          </a:solidFill>
          <a:latin typeface="Impact" charset="0"/>
          <a:ea typeface="ＭＳ Ｐゴシック" charset="0"/>
        </a:defRPr>
      </a:lvl9pPr>
    </p:titleStyle>
    <p:bodyStyle>
      <a:lvl1pPr marL="231715" indent="-231715" algn="l" rtl="0" eaLnBrk="0" fontAlgn="base" hangingPunct="0">
        <a:spcBef>
          <a:spcPct val="20000"/>
        </a:spcBef>
        <a:spcAft>
          <a:spcPct val="0"/>
        </a:spcAft>
        <a:buClr>
          <a:schemeClr val="tx2"/>
        </a:buClr>
        <a:buChar char="•"/>
        <a:defRPr sz="3200" b="1" i="0">
          <a:solidFill>
            <a:schemeClr val="tx1"/>
          </a:solidFill>
          <a:latin typeface="Arial" panose="020B0604020202020204" pitchFamily="34" charset="0"/>
          <a:ea typeface="+mn-ea"/>
          <a:cs typeface="Arial" panose="020B0604020202020204" pitchFamily="34" charset="0"/>
        </a:defRPr>
      </a:lvl1pPr>
      <a:lvl2pPr marL="630077" indent="-172993" algn="l" rtl="0" eaLnBrk="0" fontAlgn="base" hangingPunct="0">
        <a:spcBef>
          <a:spcPct val="20000"/>
        </a:spcBef>
        <a:spcAft>
          <a:spcPct val="0"/>
        </a:spcAft>
        <a:buClr>
          <a:schemeClr val="accent1"/>
        </a:buClr>
        <a:buChar char="•"/>
        <a:defRPr sz="2800" b="1" i="0">
          <a:solidFill>
            <a:schemeClr val="tx1"/>
          </a:solidFill>
          <a:latin typeface="Arial" panose="020B0604020202020204" pitchFamily="34" charset="0"/>
          <a:ea typeface="+mn-ea"/>
          <a:cs typeface="Arial" panose="020B0604020202020204" pitchFamily="34" charset="0"/>
        </a:defRPr>
      </a:lvl2pPr>
      <a:lvl3pPr marL="1080811" indent="-166645" algn="l" rtl="0" eaLnBrk="0" fontAlgn="base" hangingPunct="0">
        <a:spcBef>
          <a:spcPct val="20000"/>
        </a:spcBef>
        <a:spcAft>
          <a:spcPct val="0"/>
        </a:spcAft>
        <a:buClr>
          <a:schemeClr val="folHlink"/>
        </a:buClr>
        <a:buChar char="•"/>
        <a:defRPr sz="2400" b="1" i="0">
          <a:solidFill>
            <a:schemeClr val="tx1"/>
          </a:solidFill>
          <a:latin typeface="Arial" panose="020B0604020202020204" pitchFamily="34" charset="0"/>
          <a:ea typeface="+mn-ea"/>
          <a:cs typeface="Arial" panose="020B0604020202020204" pitchFamily="34" charset="0"/>
        </a:defRPr>
      </a:lvl3pPr>
      <a:lvl4pPr marL="1599790"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6875"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3959" indent="-228541" algn="l" rtl="0" eaLnBrk="0" fontAlgn="base" hangingPunct="0">
        <a:spcBef>
          <a:spcPct val="20000"/>
        </a:spcBef>
        <a:spcAft>
          <a:spcPct val="0"/>
        </a:spcAft>
        <a:buChar char="•"/>
        <a:defRPr sz="2000">
          <a:solidFill>
            <a:schemeClr val="tx1"/>
          </a:solidFill>
          <a:latin typeface="+mn-lt"/>
          <a:ea typeface="+mn-ea"/>
        </a:defRPr>
      </a:lvl6pPr>
      <a:lvl7pPr marL="2971040" indent="-228541" algn="l" rtl="0" eaLnBrk="0" fontAlgn="base" hangingPunct="0">
        <a:spcBef>
          <a:spcPct val="20000"/>
        </a:spcBef>
        <a:spcAft>
          <a:spcPct val="0"/>
        </a:spcAft>
        <a:buChar char="•"/>
        <a:defRPr sz="2000">
          <a:solidFill>
            <a:schemeClr val="tx1"/>
          </a:solidFill>
          <a:latin typeface="+mn-lt"/>
          <a:ea typeface="+mn-ea"/>
        </a:defRPr>
      </a:lvl7pPr>
      <a:lvl8pPr marL="3428124" indent="-228541" algn="l" rtl="0" eaLnBrk="0" fontAlgn="base" hangingPunct="0">
        <a:spcBef>
          <a:spcPct val="20000"/>
        </a:spcBef>
        <a:spcAft>
          <a:spcPct val="0"/>
        </a:spcAft>
        <a:buChar char="•"/>
        <a:defRPr sz="2000">
          <a:solidFill>
            <a:schemeClr val="tx1"/>
          </a:solidFill>
          <a:latin typeface="+mn-lt"/>
          <a:ea typeface="+mn-ea"/>
        </a:defRPr>
      </a:lvl8pPr>
      <a:lvl9pPr marL="3885205" indent="-228541"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lvl1pPr>
              <a:defRPr sz="1400" b="1" i="0">
                <a:latin typeface="Arial" panose="020B0604020202020204" pitchFamily="34" charset="0"/>
              </a:defRPr>
            </a:lvl1pPr>
          </a:lstStyle>
          <a:p>
            <a:pPr algn="l" eaLnBrk="0" hangingPunct="0"/>
            <a:endParaRPr lang="en-US" dirty="0">
              <a:solidFill>
                <a:srgbClr val="000000"/>
              </a:solidFill>
            </a:endParaRPr>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lvl1pPr algn="ctr">
              <a:defRPr sz="1400" b="1" i="0">
                <a:latin typeface="Arial" panose="020B0604020202020204" pitchFamily="34" charset="0"/>
              </a:defRPr>
            </a:lvl1pPr>
          </a:lstStyle>
          <a:p>
            <a:pPr eaLnBrk="0" hangingPunct="0"/>
            <a:endParaRPr lang="en-US" dirty="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lvl1pPr algn="r">
              <a:defRPr sz="1400" b="1" i="0">
                <a:latin typeface="Arial" panose="020B0604020202020204" pitchFamily="34" charset="0"/>
              </a:defRPr>
            </a:lvl1pPr>
          </a:lstStyle>
          <a:p>
            <a:pPr eaLnBrk="0" hangingPunct="0"/>
            <a:fld id="{AAC67D26-C96F-9949-AF24-D449B9EA077B}" type="slidenum">
              <a:rPr lang="en-US" smtClean="0">
                <a:solidFill>
                  <a:srgbClr val="000000"/>
                </a:solidFill>
              </a:rPr>
              <a:pPr eaLnBrk="0" hangingPunct="0"/>
              <a:t>‹#›</a:t>
            </a:fld>
            <a:endParaRPr lang="en-US" dirty="0">
              <a:solidFill>
                <a:srgbClr val="000000"/>
              </a:solidFill>
            </a:endParaRPr>
          </a:p>
        </p:txBody>
      </p:sp>
    </p:spTree>
    <p:extLst>
      <p:ext uri="{BB962C8B-B14F-4D97-AF65-F5344CB8AC3E}">
        <p14:creationId xmlns:p14="http://schemas.microsoft.com/office/powerpoint/2010/main" val="3964506443"/>
      </p:ext>
    </p:extLst>
  </p:cSld>
  <p:clrMap bg1="lt1" tx1="dk1" bg2="lt2" tx2="dk2" accent1="accent1" accent2="accent2" accent3="accent3" accent4="accent4" accent5="accent5" accent6="accent6" hlink="hlink" folHlink="folHlink"/>
  <p:sldLayoutIdLst>
    <p:sldLayoutId id="2147485806" r:id="rId1"/>
    <p:sldLayoutId id="2147485807" r:id="rId2"/>
    <p:sldLayoutId id="2147485808" r:id="rId3"/>
    <p:sldLayoutId id="2147485809" r:id="rId4"/>
    <p:sldLayoutId id="2147485810" r:id="rId5"/>
    <p:sldLayoutId id="2147485811" r:id="rId6"/>
    <p:sldLayoutId id="2147485812" r:id="rId7"/>
    <p:sldLayoutId id="2147485813" r:id="rId8"/>
    <p:sldLayoutId id="2147485814" r:id="rId9"/>
    <p:sldLayoutId id="2147485815" r:id="rId10"/>
    <p:sldLayoutId id="2147485816" r:id="rId11"/>
  </p:sldLayoutIdLst>
  <p:txStyles>
    <p:titleStyle>
      <a:lvl1pPr algn="ctr" rtl="0" fontAlgn="base">
        <a:spcBef>
          <a:spcPct val="0"/>
        </a:spcBef>
        <a:spcAft>
          <a:spcPct val="0"/>
        </a:spcAft>
        <a:defRPr sz="4400" b="1" i="0">
          <a:solidFill>
            <a:schemeClr val="tx2"/>
          </a:solidFill>
          <a:latin typeface="Arial" panose="020B0604020202020204" pitchFamily="34" charset="0"/>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ＭＳ Ｐゴシック" charset="0"/>
        </a:defRPr>
      </a:lvl2pPr>
      <a:lvl3pPr algn="ctr" rtl="0" fontAlgn="base">
        <a:spcBef>
          <a:spcPct val="0"/>
        </a:spcBef>
        <a:spcAft>
          <a:spcPct val="0"/>
        </a:spcAft>
        <a:defRPr sz="4400">
          <a:solidFill>
            <a:schemeClr val="tx2"/>
          </a:solidFill>
          <a:latin typeface="Arial" charset="0"/>
          <a:ea typeface="ＭＳ Ｐゴシック" charset="0"/>
          <a:cs typeface="ＭＳ Ｐゴシック" charset="0"/>
        </a:defRPr>
      </a:lvl3pPr>
      <a:lvl4pPr algn="ctr" rtl="0" fontAlgn="base">
        <a:spcBef>
          <a:spcPct val="0"/>
        </a:spcBef>
        <a:spcAft>
          <a:spcPct val="0"/>
        </a:spcAft>
        <a:defRPr sz="4400">
          <a:solidFill>
            <a:schemeClr val="tx2"/>
          </a:solidFill>
          <a:latin typeface="Arial" charset="0"/>
          <a:ea typeface="ＭＳ Ｐゴシック" charset="0"/>
          <a:cs typeface="ＭＳ Ｐゴシック" charset="0"/>
        </a:defRPr>
      </a:lvl4pPr>
      <a:lvl5pPr algn="ctr" rtl="0" fontAlgn="base">
        <a:spcBef>
          <a:spcPct val="0"/>
        </a:spcBef>
        <a:spcAft>
          <a:spcPct val="0"/>
        </a:spcAft>
        <a:defRPr sz="4400">
          <a:solidFill>
            <a:schemeClr val="tx2"/>
          </a:solidFill>
          <a:latin typeface="Arial" charset="0"/>
          <a:ea typeface="ＭＳ Ｐゴシック" charset="0"/>
          <a:cs typeface="ＭＳ Ｐゴシック" charset="0"/>
        </a:defRPr>
      </a:lvl5pPr>
      <a:lvl6pPr marL="457082"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165"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25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332" algn="ctr" rtl="0" fontAlgn="base">
        <a:spcBef>
          <a:spcPct val="0"/>
        </a:spcBef>
        <a:spcAft>
          <a:spcPct val="0"/>
        </a:spcAft>
        <a:defRPr sz="4400">
          <a:solidFill>
            <a:schemeClr val="tx2"/>
          </a:solidFill>
          <a:latin typeface="Arial" charset="0"/>
          <a:ea typeface="ＭＳ Ｐゴシック" charset="0"/>
          <a:cs typeface="ＭＳ Ｐゴシック" charset="0"/>
        </a:defRPr>
      </a:lvl9pPr>
    </p:titleStyle>
    <p:bodyStyle>
      <a:lvl1pPr marL="342813" indent="-342813" algn="l" rtl="0" fontAlgn="base">
        <a:spcBef>
          <a:spcPct val="20000"/>
        </a:spcBef>
        <a:spcAft>
          <a:spcPct val="0"/>
        </a:spcAft>
        <a:buChar char="•"/>
        <a:defRPr sz="3200" b="1" i="0">
          <a:solidFill>
            <a:schemeClr val="tx1"/>
          </a:solidFill>
          <a:latin typeface="Arial" panose="020B0604020202020204" pitchFamily="34" charset="0"/>
          <a:ea typeface="+mn-ea"/>
          <a:cs typeface="+mn-cs"/>
        </a:defRPr>
      </a:lvl1pPr>
      <a:lvl2pPr marL="742760" indent="-285677" algn="l" rtl="0" fontAlgn="base">
        <a:spcBef>
          <a:spcPct val="20000"/>
        </a:spcBef>
        <a:spcAft>
          <a:spcPct val="0"/>
        </a:spcAft>
        <a:buChar char="–"/>
        <a:defRPr sz="2800" b="1" i="0">
          <a:solidFill>
            <a:schemeClr val="tx1"/>
          </a:solidFill>
          <a:latin typeface="Arial" panose="020B0604020202020204" pitchFamily="34" charset="0"/>
          <a:ea typeface="+mn-ea"/>
        </a:defRPr>
      </a:lvl2pPr>
      <a:lvl3pPr marL="1142706" indent="-228541" algn="l" rtl="0" fontAlgn="base">
        <a:spcBef>
          <a:spcPct val="20000"/>
        </a:spcBef>
        <a:spcAft>
          <a:spcPct val="0"/>
        </a:spcAft>
        <a:buChar char="•"/>
        <a:defRPr sz="2400" b="1" i="0">
          <a:solidFill>
            <a:schemeClr val="tx1"/>
          </a:solidFill>
          <a:latin typeface="Arial" panose="020B0604020202020204" pitchFamily="34" charset="0"/>
          <a:ea typeface="+mn-ea"/>
        </a:defRPr>
      </a:lvl3pPr>
      <a:lvl4pPr marL="1599790" indent="-228541" algn="l" rtl="0" fontAlgn="base">
        <a:spcBef>
          <a:spcPct val="20000"/>
        </a:spcBef>
        <a:spcAft>
          <a:spcPct val="0"/>
        </a:spcAft>
        <a:buChar char="–"/>
        <a:defRPr sz="2000" b="1" i="0">
          <a:solidFill>
            <a:schemeClr val="tx1"/>
          </a:solidFill>
          <a:latin typeface="Arial" panose="020B0604020202020204" pitchFamily="34" charset="0"/>
          <a:ea typeface="+mn-ea"/>
        </a:defRPr>
      </a:lvl4pPr>
      <a:lvl5pPr marL="2056875" indent="-228541" algn="l" rtl="0" fontAlgn="base">
        <a:spcBef>
          <a:spcPct val="20000"/>
        </a:spcBef>
        <a:spcAft>
          <a:spcPct val="0"/>
        </a:spcAft>
        <a:buChar char="»"/>
        <a:defRPr sz="2000" b="1" i="0">
          <a:solidFill>
            <a:schemeClr val="tx1"/>
          </a:solidFill>
          <a:latin typeface="Arial" panose="020B0604020202020204" pitchFamily="34" charset="0"/>
          <a:ea typeface="+mn-ea"/>
        </a:defRPr>
      </a:lvl5pPr>
      <a:lvl6pPr marL="2513959" indent="-228541" algn="l" rtl="0" fontAlgn="base">
        <a:spcBef>
          <a:spcPct val="20000"/>
        </a:spcBef>
        <a:spcAft>
          <a:spcPct val="0"/>
        </a:spcAft>
        <a:buChar char="»"/>
        <a:defRPr sz="2000">
          <a:solidFill>
            <a:schemeClr val="tx1"/>
          </a:solidFill>
          <a:latin typeface="+mn-lt"/>
          <a:ea typeface="+mn-ea"/>
        </a:defRPr>
      </a:lvl6pPr>
      <a:lvl7pPr marL="2971040" indent="-228541" algn="l" rtl="0" fontAlgn="base">
        <a:spcBef>
          <a:spcPct val="20000"/>
        </a:spcBef>
        <a:spcAft>
          <a:spcPct val="0"/>
        </a:spcAft>
        <a:buChar char="»"/>
        <a:defRPr sz="2000">
          <a:solidFill>
            <a:schemeClr val="tx1"/>
          </a:solidFill>
          <a:latin typeface="+mn-lt"/>
          <a:ea typeface="+mn-ea"/>
        </a:defRPr>
      </a:lvl7pPr>
      <a:lvl8pPr marL="3428124" indent="-228541" algn="l" rtl="0" fontAlgn="base">
        <a:spcBef>
          <a:spcPct val="20000"/>
        </a:spcBef>
        <a:spcAft>
          <a:spcPct val="0"/>
        </a:spcAft>
        <a:buChar char="»"/>
        <a:defRPr sz="2000">
          <a:solidFill>
            <a:schemeClr val="tx1"/>
          </a:solidFill>
          <a:latin typeface="+mn-lt"/>
          <a:ea typeface="+mn-ea"/>
        </a:defRPr>
      </a:lvl8pPr>
      <a:lvl9pPr marL="3885205" indent="-228541"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614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lvl1pPr eaLnBrk="1" hangingPunct="1">
              <a:defRPr sz="1400">
                <a:latin typeface="Times New Roman" charset="0"/>
              </a:defRPr>
            </a:lvl1pPr>
          </a:lstStyle>
          <a:p>
            <a:pPr algn="l"/>
            <a:endParaRPr lang="en-US" b="0">
              <a:solidFill>
                <a:srgbClr val="000000"/>
              </a:solidFill>
            </a:endParaRPr>
          </a:p>
        </p:txBody>
      </p:sp>
      <p:sp>
        <p:nvSpPr>
          <p:cNvPr id="6150" name="Rectangle 6"/>
          <p:cNvSpPr>
            <a:spLocks noGrp="1" noChangeArrowheads="1"/>
          </p:cNvSpPr>
          <p:nvPr>
            <p:ph type="sldNum" sz="quarter" idx="4"/>
          </p:nvPr>
        </p:nvSpPr>
        <p:spPr bwMode="auto">
          <a:xfrm>
            <a:off x="2895600" y="6248400"/>
            <a:ext cx="5562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lvl1pPr algn="r" eaLnBrk="1" hangingPunct="1">
              <a:defRPr sz="1800">
                <a:solidFill>
                  <a:schemeClr val="bg1"/>
                </a:solidFill>
                <a:latin typeface="Times New Roman" charset="0"/>
              </a:defRPr>
            </a:lvl1pPr>
          </a:lstStyle>
          <a:p>
            <a:r>
              <a:rPr lang="en-US" b="0">
                <a:solidFill>
                  <a:srgbClr val="FFFFFF"/>
                </a:solidFill>
              </a:rPr>
              <a:t>Source</a:t>
            </a:r>
            <a:endParaRPr lang="en-US" sz="1400" b="0">
              <a:solidFill>
                <a:srgbClr val="FFFFFF"/>
              </a:solidFill>
            </a:endParaRPr>
          </a:p>
        </p:txBody>
      </p:sp>
    </p:spTree>
    <p:extLst>
      <p:ext uri="{BB962C8B-B14F-4D97-AF65-F5344CB8AC3E}">
        <p14:creationId xmlns:p14="http://schemas.microsoft.com/office/powerpoint/2010/main" val="1851917130"/>
      </p:ext>
    </p:extLst>
  </p:cSld>
  <p:clrMap bg1="lt1" tx1="dk1" bg2="lt2" tx2="dk2" accent1="accent1" accent2="accent2" accent3="accent3" accent4="accent4" accent5="accent5" accent6="accent6" hlink="hlink" folHlink="folHlink"/>
  <p:sldLayoutIdLst>
    <p:sldLayoutId id="2147485818" r:id="rId1"/>
    <p:sldLayoutId id="2147485819" r:id="rId2"/>
    <p:sldLayoutId id="2147485820" r:id="rId3"/>
    <p:sldLayoutId id="2147485821" r:id="rId4"/>
    <p:sldLayoutId id="2147485822" r:id="rId5"/>
    <p:sldLayoutId id="2147485823" r:id="rId6"/>
    <p:sldLayoutId id="2147485824" r:id="rId7"/>
    <p:sldLayoutId id="2147485825" r:id="rId8"/>
    <p:sldLayoutId id="2147485826" r:id="rId9"/>
    <p:sldLayoutId id="2147485827" r:id="rId10"/>
    <p:sldLayoutId id="2147485828" r:id="rId11"/>
  </p:sldLayoutIdLst>
  <p:txStyles>
    <p:titleStyle>
      <a:lvl1pPr algn="ctr" rtl="0" fontAlgn="base">
        <a:spcBef>
          <a:spcPct val="0"/>
        </a:spcBef>
        <a:spcAft>
          <a:spcPct val="0"/>
        </a:spcAft>
        <a:defRPr sz="4000" b="1" i="0">
          <a:solidFill>
            <a:schemeClr val="bg1"/>
          </a:solidFill>
          <a:latin typeface="Arial" panose="020B0604020202020204" pitchFamily="34" charset="0"/>
          <a:ea typeface="+mj-ea"/>
          <a:cs typeface="Arial" panose="020B0604020202020204" pitchFamily="34" charset="0"/>
        </a:defRPr>
      </a:lvl1pPr>
      <a:lvl2pPr algn="ctr" rtl="0" fontAlgn="base">
        <a:spcBef>
          <a:spcPct val="0"/>
        </a:spcBef>
        <a:spcAft>
          <a:spcPct val="0"/>
        </a:spcAft>
        <a:defRPr sz="4000" b="1">
          <a:solidFill>
            <a:schemeClr val="bg1"/>
          </a:solidFill>
          <a:latin typeface="Arial" charset="0"/>
          <a:ea typeface="ＭＳ Ｐゴシック" charset="0"/>
        </a:defRPr>
      </a:lvl2pPr>
      <a:lvl3pPr algn="ctr" rtl="0" fontAlgn="base">
        <a:spcBef>
          <a:spcPct val="0"/>
        </a:spcBef>
        <a:spcAft>
          <a:spcPct val="0"/>
        </a:spcAft>
        <a:defRPr sz="4000" b="1">
          <a:solidFill>
            <a:schemeClr val="bg1"/>
          </a:solidFill>
          <a:latin typeface="Arial" charset="0"/>
          <a:ea typeface="ＭＳ Ｐゴシック" charset="0"/>
        </a:defRPr>
      </a:lvl3pPr>
      <a:lvl4pPr algn="ctr" rtl="0" fontAlgn="base">
        <a:spcBef>
          <a:spcPct val="0"/>
        </a:spcBef>
        <a:spcAft>
          <a:spcPct val="0"/>
        </a:spcAft>
        <a:defRPr sz="4000" b="1">
          <a:solidFill>
            <a:schemeClr val="bg1"/>
          </a:solidFill>
          <a:latin typeface="Arial" charset="0"/>
          <a:ea typeface="ＭＳ Ｐゴシック" charset="0"/>
        </a:defRPr>
      </a:lvl4pPr>
      <a:lvl5pPr algn="ctr" rtl="0" fontAlgn="base">
        <a:spcBef>
          <a:spcPct val="0"/>
        </a:spcBef>
        <a:spcAft>
          <a:spcPct val="0"/>
        </a:spcAft>
        <a:defRPr sz="4000" b="1">
          <a:solidFill>
            <a:schemeClr val="bg1"/>
          </a:solidFill>
          <a:latin typeface="Arial" charset="0"/>
          <a:ea typeface="ＭＳ Ｐゴシック" charset="0"/>
        </a:defRPr>
      </a:lvl5pPr>
      <a:lvl6pPr marL="457082" algn="ctr" rtl="0" fontAlgn="base">
        <a:spcBef>
          <a:spcPct val="0"/>
        </a:spcBef>
        <a:spcAft>
          <a:spcPct val="0"/>
        </a:spcAft>
        <a:defRPr sz="4000" b="1">
          <a:solidFill>
            <a:schemeClr val="bg1"/>
          </a:solidFill>
          <a:latin typeface="Arial" charset="0"/>
          <a:ea typeface="ＭＳ Ｐゴシック" charset="0"/>
        </a:defRPr>
      </a:lvl6pPr>
      <a:lvl7pPr marL="914165" algn="ctr" rtl="0" fontAlgn="base">
        <a:spcBef>
          <a:spcPct val="0"/>
        </a:spcBef>
        <a:spcAft>
          <a:spcPct val="0"/>
        </a:spcAft>
        <a:defRPr sz="4000" b="1">
          <a:solidFill>
            <a:schemeClr val="bg1"/>
          </a:solidFill>
          <a:latin typeface="Arial" charset="0"/>
          <a:ea typeface="ＭＳ Ｐゴシック" charset="0"/>
        </a:defRPr>
      </a:lvl7pPr>
      <a:lvl8pPr marL="1371250" algn="ctr" rtl="0" fontAlgn="base">
        <a:spcBef>
          <a:spcPct val="0"/>
        </a:spcBef>
        <a:spcAft>
          <a:spcPct val="0"/>
        </a:spcAft>
        <a:defRPr sz="4000" b="1">
          <a:solidFill>
            <a:schemeClr val="bg1"/>
          </a:solidFill>
          <a:latin typeface="Arial" charset="0"/>
          <a:ea typeface="ＭＳ Ｐゴシック" charset="0"/>
        </a:defRPr>
      </a:lvl8pPr>
      <a:lvl9pPr marL="1828332" algn="ctr" rtl="0" fontAlgn="base">
        <a:spcBef>
          <a:spcPct val="0"/>
        </a:spcBef>
        <a:spcAft>
          <a:spcPct val="0"/>
        </a:spcAft>
        <a:defRPr sz="4000" b="1">
          <a:solidFill>
            <a:schemeClr val="bg1"/>
          </a:solidFill>
          <a:latin typeface="Arial" charset="0"/>
          <a:ea typeface="ＭＳ Ｐゴシック" charset="0"/>
        </a:defRPr>
      </a:lvl9pPr>
    </p:titleStyle>
    <p:bodyStyle>
      <a:lvl1pPr marL="342813" indent="-342813" algn="l" rtl="0" fontAlgn="base">
        <a:spcBef>
          <a:spcPct val="20000"/>
        </a:spcBef>
        <a:spcAft>
          <a:spcPct val="0"/>
        </a:spcAft>
        <a:buChar char="•"/>
        <a:defRPr sz="3200" b="1" i="0">
          <a:solidFill>
            <a:schemeClr val="tx1"/>
          </a:solidFill>
          <a:latin typeface="Arial" panose="020B0604020202020204" pitchFamily="34" charset="0"/>
          <a:ea typeface="+mn-ea"/>
          <a:cs typeface="Arial" panose="020B0604020202020204" pitchFamily="34" charset="0"/>
        </a:defRPr>
      </a:lvl1pPr>
      <a:lvl2pPr marL="742760" indent="-285677" algn="l" rtl="0" fontAlgn="base">
        <a:spcBef>
          <a:spcPct val="20000"/>
        </a:spcBef>
        <a:spcAft>
          <a:spcPct val="0"/>
        </a:spcAft>
        <a:buChar char="–"/>
        <a:defRPr sz="3200" b="1" i="0">
          <a:solidFill>
            <a:schemeClr val="bg1"/>
          </a:solidFill>
          <a:latin typeface="Arial" panose="020B0604020202020204" pitchFamily="34" charset="0"/>
          <a:ea typeface="+mn-ea"/>
          <a:cs typeface="Arial" panose="020B0604020202020204" pitchFamily="34" charset="0"/>
        </a:defRPr>
      </a:lvl2pPr>
      <a:lvl3pPr marL="1142706" indent="-228541" algn="l" rtl="0" fontAlgn="base">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599790" indent="-228541" algn="l" rtl="0" fontAlgn="base">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6875" indent="-228541" algn="l" rtl="0" fontAlgn="base">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3959" indent="-228541" algn="l" rtl="0" fontAlgn="base">
        <a:spcBef>
          <a:spcPct val="20000"/>
        </a:spcBef>
        <a:spcAft>
          <a:spcPct val="0"/>
        </a:spcAft>
        <a:buChar char="»"/>
        <a:defRPr sz="2000">
          <a:solidFill>
            <a:schemeClr val="tx1"/>
          </a:solidFill>
          <a:latin typeface="Times New Roman" charset="0"/>
          <a:ea typeface="+mn-ea"/>
        </a:defRPr>
      </a:lvl6pPr>
      <a:lvl7pPr marL="2971040" indent="-228541" algn="l" rtl="0" fontAlgn="base">
        <a:spcBef>
          <a:spcPct val="20000"/>
        </a:spcBef>
        <a:spcAft>
          <a:spcPct val="0"/>
        </a:spcAft>
        <a:buChar char="»"/>
        <a:defRPr sz="2000">
          <a:solidFill>
            <a:schemeClr val="tx1"/>
          </a:solidFill>
          <a:latin typeface="Times New Roman" charset="0"/>
          <a:ea typeface="+mn-ea"/>
        </a:defRPr>
      </a:lvl7pPr>
      <a:lvl8pPr marL="3428124" indent="-228541" algn="l" rtl="0" fontAlgn="base">
        <a:spcBef>
          <a:spcPct val="20000"/>
        </a:spcBef>
        <a:spcAft>
          <a:spcPct val="0"/>
        </a:spcAft>
        <a:buChar char="»"/>
        <a:defRPr sz="2000">
          <a:solidFill>
            <a:schemeClr val="tx1"/>
          </a:solidFill>
          <a:latin typeface="Times New Roman" charset="0"/>
          <a:ea typeface="+mn-ea"/>
        </a:defRPr>
      </a:lvl8pPr>
      <a:lvl9pPr marL="3885205" indent="-228541" algn="l" rtl="0" fontAlgn="base">
        <a:spcBef>
          <a:spcPct val="20000"/>
        </a:spcBef>
        <a:spcAft>
          <a:spcPct val="0"/>
        </a:spcAft>
        <a:buChar char="»"/>
        <a:defRPr sz="2000">
          <a:solidFill>
            <a:schemeClr val="tx1"/>
          </a:solidFill>
          <a:latin typeface="Times New Roman" charset="0"/>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590850" name="Rectangle 2"/>
          <p:cNvSpPr>
            <a:spLocks noGrp="1" noChangeArrowheads="1"/>
          </p:cNvSpPr>
          <p:nvPr>
            <p:ph type="title"/>
          </p:nvPr>
        </p:nvSpPr>
        <p:spPr bwMode="auto">
          <a:xfrm>
            <a:off x="0" y="609600"/>
            <a:ext cx="9144000" cy="1143000"/>
          </a:xfrm>
          <a:prstGeom prst="rect">
            <a:avLst/>
          </a:prstGeom>
          <a:noFill/>
          <a:ln>
            <a:noFill/>
          </a:ln>
          <a:effectLst>
            <a:outerShdw blurRad="25400" dist="25399" dir="2700000" algn="ctr" rotWithShape="0">
              <a:srgbClr val="000000">
                <a:alpha val="99962"/>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590851" name="Rectangle 3"/>
          <p:cNvSpPr>
            <a:spLocks noGrp="1" noChangeArrowheads="1"/>
          </p:cNvSpPr>
          <p:nvPr>
            <p:ph type="body" idx="1"/>
          </p:nvPr>
        </p:nvSpPr>
        <p:spPr bwMode="auto">
          <a:xfrm>
            <a:off x="0" y="1981200"/>
            <a:ext cx="9144000" cy="4114800"/>
          </a:xfrm>
          <a:prstGeom prst="rect">
            <a:avLst/>
          </a:prstGeom>
          <a:noFill/>
          <a:ln>
            <a:noFill/>
          </a:ln>
          <a:effectLst>
            <a:outerShdw blurRad="25400" dist="25399" dir="2700000" algn="ctr" rotWithShape="0">
              <a:srgbClr val="000000">
                <a:alpha val="99962"/>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0852"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50800" dist="25399" dir="2700000" algn="ctr" rotWithShape="0">
                    <a:schemeClr val="bg2">
                      <a:alpha val="99962"/>
                    </a:schemeClr>
                  </a:outerShdw>
                </a:effectLst>
              </a14:hiddenEffects>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lvl1pPr>
              <a:defRPr sz="1400">
                <a:latin typeface="+mn-lt"/>
              </a:defRPr>
            </a:lvl1pPr>
          </a:lstStyle>
          <a:p>
            <a:pPr algn="l" eaLnBrk="0" hangingPunct="0"/>
            <a:endParaRPr lang="en-US" b="0">
              <a:solidFill>
                <a:srgbClr val="FFFFFF"/>
              </a:solidFill>
              <a:latin typeface="Tahoma"/>
            </a:endParaRPr>
          </a:p>
        </p:txBody>
      </p:sp>
      <p:sp>
        <p:nvSpPr>
          <p:cNvPr id="590853" name="Rectangle 5"/>
          <p:cNvSpPr>
            <a:spLocks noGrp="1" noChangeArrowheads="1"/>
          </p:cNvSpPr>
          <p:nvPr>
            <p:ph type="ftr" sz="quarter" idx="3"/>
          </p:nvPr>
        </p:nvSpPr>
        <p:spPr bwMode="auto">
          <a:xfrm>
            <a:off x="3124201"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50800" dist="25399" dir="2700000" algn="ctr" rotWithShape="0">
                    <a:schemeClr val="bg2">
                      <a:alpha val="99962"/>
                    </a:schemeClr>
                  </a:outerShdw>
                </a:effectLst>
              </a14:hiddenEffects>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lvl1pPr algn="ctr">
              <a:defRPr sz="1400">
                <a:latin typeface="+mn-lt"/>
              </a:defRPr>
            </a:lvl1pPr>
          </a:lstStyle>
          <a:p>
            <a:pPr eaLnBrk="0" hangingPunct="0"/>
            <a:endParaRPr lang="en-US" b="0">
              <a:solidFill>
                <a:srgbClr val="FFFFFF"/>
              </a:solidFill>
              <a:latin typeface="Tahoma"/>
            </a:endParaRPr>
          </a:p>
        </p:txBody>
      </p:sp>
      <p:sp>
        <p:nvSpPr>
          <p:cNvPr id="590854"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50800" dist="25399" dir="2700000" algn="ctr" rotWithShape="0">
                    <a:schemeClr val="bg2">
                      <a:alpha val="99962"/>
                    </a:schemeClr>
                  </a:outerShdw>
                </a:effectLst>
              </a14:hiddenEffects>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lvl1pPr algn="r">
              <a:defRPr sz="1400">
                <a:latin typeface="+mn-lt"/>
              </a:defRPr>
            </a:lvl1pPr>
          </a:lstStyle>
          <a:p>
            <a:pPr eaLnBrk="0" hangingPunct="0"/>
            <a:fld id="{AC04C741-ACEA-9249-9A4B-740D6FCE2146}" type="slidenum">
              <a:rPr lang="en-US" b="0" smtClean="0">
                <a:solidFill>
                  <a:srgbClr val="FFFFFF"/>
                </a:solidFill>
                <a:latin typeface="Tahoma"/>
              </a:rPr>
              <a:pPr eaLnBrk="0" hangingPunct="0"/>
              <a:t>‹#›</a:t>
            </a:fld>
            <a:endParaRPr lang="en-US" b="0">
              <a:solidFill>
                <a:srgbClr val="FFFFFF"/>
              </a:solidFill>
              <a:latin typeface="Tahoma"/>
            </a:endParaRPr>
          </a:p>
        </p:txBody>
      </p:sp>
    </p:spTree>
    <p:extLst>
      <p:ext uri="{BB962C8B-B14F-4D97-AF65-F5344CB8AC3E}">
        <p14:creationId xmlns:p14="http://schemas.microsoft.com/office/powerpoint/2010/main" val="432090202"/>
      </p:ext>
    </p:extLst>
  </p:cSld>
  <p:clrMap bg1="dk2" tx1="lt1" bg2="dk1" tx2="lt2" accent1="accent1" accent2="accent2" accent3="accent3" accent4="accent4" accent5="accent5" accent6="accent6" hlink="hlink" folHlink="folHlink"/>
  <p:sldLayoutIdLst>
    <p:sldLayoutId id="2147485830" r:id="rId1"/>
    <p:sldLayoutId id="2147485831" r:id="rId2"/>
    <p:sldLayoutId id="2147485832" r:id="rId3"/>
    <p:sldLayoutId id="2147485833" r:id="rId4"/>
    <p:sldLayoutId id="2147485834" r:id="rId5"/>
    <p:sldLayoutId id="2147485835" r:id="rId6"/>
    <p:sldLayoutId id="2147485836" r:id="rId7"/>
    <p:sldLayoutId id="2147485837" r:id="rId8"/>
    <p:sldLayoutId id="2147485838" r:id="rId9"/>
    <p:sldLayoutId id="2147485839" r:id="rId10"/>
    <p:sldLayoutId id="2147485840" r:id="rId11"/>
  </p:sldLayoutIdLst>
  <p:txStyles>
    <p:titleStyle>
      <a:lvl1pPr algn="ctr" rtl="0" fontAlgn="base">
        <a:spcBef>
          <a:spcPct val="0"/>
        </a:spcBef>
        <a:spcAft>
          <a:spcPct val="0"/>
        </a:spcAft>
        <a:defRPr sz="4400" b="1" i="0">
          <a:solidFill>
            <a:schemeClr val="tx2"/>
          </a:solidFill>
          <a:effectLst>
            <a:outerShdw blurRad="38100" dist="38100" dir="2700000" algn="tl">
              <a:srgbClr val="000000">
                <a:alpha val="43137"/>
              </a:srgbClr>
            </a:outerShdw>
          </a:effectLst>
          <a:latin typeface="Arial" panose="020B0604020202020204" pitchFamily="34" charset="0"/>
          <a:ea typeface="+mj-ea"/>
          <a:cs typeface="Arial" panose="020B0604020202020204" pitchFamily="34" charset="0"/>
        </a:defRPr>
      </a:lvl1pPr>
      <a:lvl2pPr algn="ctr" rtl="0" fontAlgn="base">
        <a:spcBef>
          <a:spcPct val="0"/>
        </a:spcBef>
        <a:spcAft>
          <a:spcPct val="0"/>
        </a:spcAft>
        <a:defRPr sz="4400" i="1">
          <a:solidFill>
            <a:schemeClr val="tx2"/>
          </a:solidFill>
          <a:latin typeface="Tahoma" charset="0"/>
          <a:ea typeface="ＭＳ Ｐゴシック" charset="0"/>
          <a:cs typeface="ＭＳ Ｐゴシック" charset="0"/>
        </a:defRPr>
      </a:lvl2pPr>
      <a:lvl3pPr algn="ctr" rtl="0" fontAlgn="base">
        <a:spcBef>
          <a:spcPct val="0"/>
        </a:spcBef>
        <a:spcAft>
          <a:spcPct val="0"/>
        </a:spcAft>
        <a:defRPr sz="4400" i="1">
          <a:solidFill>
            <a:schemeClr val="tx2"/>
          </a:solidFill>
          <a:latin typeface="Tahoma" charset="0"/>
          <a:ea typeface="ＭＳ Ｐゴシック" charset="0"/>
          <a:cs typeface="ＭＳ Ｐゴシック" charset="0"/>
        </a:defRPr>
      </a:lvl3pPr>
      <a:lvl4pPr algn="ctr" rtl="0" fontAlgn="base">
        <a:spcBef>
          <a:spcPct val="0"/>
        </a:spcBef>
        <a:spcAft>
          <a:spcPct val="0"/>
        </a:spcAft>
        <a:defRPr sz="4400" i="1">
          <a:solidFill>
            <a:schemeClr val="tx2"/>
          </a:solidFill>
          <a:latin typeface="Tahoma" charset="0"/>
          <a:ea typeface="ＭＳ Ｐゴシック" charset="0"/>
          <a:cs typeface="ＭＳ Ｐゴシック" charset="0"/>
        </a:defRPr>
      </a:lvl4pPr>
      <a:lvl5pPr algn="ctr" rtl="0" fontAlgn="base">
        <a:spcBef>
          <a:spcPct val="0"/>
        </a:spcBef>
        <a:spcAft>
          <a:spcPct val="0"/>
        </a:spcAft>
        <a:defRPr sz="4400" i="1">
          <a:solidFill>
            <a:schemeClr val="tx2"/>
          </a:solidFill>
          <a:latin typeface="Tahoma" charset="0"/>
          <a:ea typeface="ＭＳ Ｐゴシック" charset="0"/>
          <a:cs typeface="ＭＳ Ｐゴシック" charset="0"/>
        </a:defRPr>
      </a:lvl5pPr>
      <a:lvl6pPr marL="457082" algn="ctr" rtl="0" fontAlgn="base">
        <a:spcBef>
          <a:spcPct val="0"/>
        </a:spcBef>
        <a:spcAft>
          <a:spcPct val="0"/>
        </a:spcAft>
        <a:defRPr sz="4400" i="1">
          <a:solidFill>
            <a:schemeClr val="tx2"/>
          </a:solidFill>
          <a:latin typeface="Tahoma" charset="0"/>
          <a:ea typeface="ＭＳ Ｐゴシック" charset="0"/>
          <a:cs typeface="ＭＳ Ｐゴシック" charset="0"/>
        </a:defRPr>
      </a:lvl6pPr>
      <a:lvl7pPr marL="914165" algn="ctr" rtl="0" fontAlgn="base">
        <a:spcBef>
          <a:spcPct val="0"/>
        </a:spcBef>
        <a:spcAft>
          <a:spcPct val="0"/>
        </a:spcAft>
        <a:defRPr sz="4400" i="1">
          <a:solidFill>
            <a:schemeClr val="tx2"/>
          </a:solidFill>
          <a:latin typeface="Tahoma" charset="0"/>
          <a:ea typeface="ＭＳ Ｐゴシック" charset="0"/>
          <a:cs typeface="ＭＳ Ｐゴシック" charset="0"/>
        </a:defRPr>
      </a:lvl7pPr>
      <a:lvl8pPr marL="1371250" algn="ctr" rtl="0" fontAlgn="base">
        <a:spcBef>
          <a:spcPct val="0"/>
        </a:spcBef>
        <a:spcAft>
          <a:spcPct val="0"/>
        </a:spcAft>
        <a:defRPr sz="4400" i="1">
          <a:solidFill>
            <a:schemeClr val="tx2"/>
          </a:solidFill>
          <a:latin typeface="Tahoma" charset="0"/>
          <a:ea typeface="ＭＳ Ｐゴシック" charset="0"/>
          <a:cs typeface="ＭＳ Ｐゴシック" charset="0"/>
        </a:defRPr>
      </a:lvl8pPr>
      <a:lvl9pPr marL="1828332" algn="ctr" rtl="0" fontAlgn="base">
        <a:spcBef>
          <a:spcPct val="0"/>
        </a:spcBef>
        <a:spcAft>
          <a:spcPct val="0"/>
        </a:spcAft>
        <a:defRPr sz="4400" i="1">
          <a:solidFill>
            <a:schemeClr val="tx2"/>
          </a:solidFill>
          <a:latin typeface="Tahoma" charset="0"/>
          <a:ea typeface="ＭＳ Ｐゴシック" charset="0"/>
          <a:cs typeface="ＭＳ Ｐゴシック" charset="0"/>
        </a:defRPr>
      </a:lvl9pPr>
    </p:titleStyle>
    <p:bodyStyle>
      <a:lvl1pPr marL="342813" indent="-342813" algn="l" rtl="0" fontAlgn="base">
        <a:spcBef>
          <a:spcPct val="20000"/>
        </a:spcBef>
        <a:spcAft>
          <a:spcPct val="0"/>
        </a:spcAft>
        <a:buFont typeface="Wingdings" charset="0"/>
        <a:buChar char=""/>
        <a:defRPr sz="3200" b="1" i="0">
          <a:solidFill>
            <a:schemeClr val="tx1"/>
          </a:solidFill>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defRPr>
      </a:lvl1pPr>
      <a:lvl2pPr marL="742760" indent="-285677" algn="l" rtl="0" fontAlgn="base">
        <a:spcBef>
          <a:spcPct val="20000"/>
        </a:spcBef>
        <a:spcAft>
          <a:spcPct val="0"/>
        </a:spcAft>
        <a:buFont typeface="Wingdings" charset="0"/>
        <a:buChar char=""/>
        <a:defRPr sz="2800" b="1" i="0">
          <a:solidFill>
            <a:schemeClr val="tx1"/>
          </a:solidFill>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defRPr>
      </a:lvl2pPr>
      <a:lvl3pPr marL="1142706" indent="-228541" algn="l" rtl="0" fontAlgn="base">
        <a:spcBef>
          <a:spcPct val="20000"/>
        </a:spcBef>
        <a:spcAft>
          <a:spcPct val="0"/>
        </a:spcAft>
        <a:buFont typeface="Wingdings" charset="0"/>
        <a:buChar char=""/>
        <a:defRPr sz="2400" b="1" i="0">
          <a:solidFill>
            <a:schemeClr val="tx1"/>
          </a:solidFill>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defRPr>
      </a:lvl3pPr>
      <a:lvl4pPr marL="1599790" indent="-228541" algn="l" rtl="0" fontAlgn="base">
        <a:spcBef>
          <a:spcPct val="20000"/>
        </a:spcBef>
        <a:spcAft>
          <a:spcPct val="0"/>
        </a:spcAft>
        <a:buFont typeface="Wingdings" charset="0"/>
        <a:buChar char=""/>
        <a:defRPr sz="2000" b="1" i="0">
          <a:solidFill>
            <a:schemeClr val="tx1"/>
          </a:solidFill>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defRPr>
      </a:lvl4pPr>
      <a:lvl5pPr marL="2056875" indent="-228541" algn="l" rtl="0" fontAlgn="base">
        <a:spcBef>
          <a:spcPct val="20000"/>
        </a:spcBef>
        <a:spcAft>
          <a:spcPct val="0"/>
        </a:spcAft>
        <a:buFont typeface="Wingdings" charset="0"/>
        <a:buChar char=""/>
        <a:defRPr sz="2000" b="1" i="0">
          <a:solidFill>
            <a:schemeClr val="tx1"/>
          </a:solidFill>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defRPr>
      </a:lvl5pPr>
      <a:lvl6pPr marL="2513959" indent="-228541" algn="l" rtl="0" fontAlgn="base">
        <a:spcBef>
          <a:spcPct val="20000"/>
        </a:spcBef>
        <a:spcAft>
          <a:spcPct val="0"/>
        </a:spcAft>
        <a:buFont typeface="Wingdings" charset="0"/>
        <a:buChar char=""/>
        <a:defRPr sz="2000">
          <a:solidFill>
            <a:schemeClr val="tx1"/>
          </a:solidFill>
          <a:latin typeface="+mn-lt"/>
          <a:ea typeface="+mn-ea"/>
        </a:defRPr>
      </a:lvl6pPr>
      <a:lvl7pPr marL="2971040" indent="-228541" algn="l" rtl="0" fontAlgn="base">
        <a:spcBef>
          <a:spcPct val="20000"/>
        </a:spcBef>
        <a:spcAft>
          <a:spcPct val="0"/>
        </a:spcAft>
        <a:buFont typeface="Wingdings" charset="0"/>
        <a:buChar char=""/>
        <a:defRPr sz="2000">
          <a:solidFill>
            <a:schemeClr val="tx1"/>
          </a:solidFill>
          <a:latin typeface="+mn-lt"/>
          <a:ea typeface="+mn-ea"/>
        </a:defRPr>
      </a:lvl7pPr>
      <a:lvl8pPr marL="3428124" indent="-228541" algn="l" rtl="0" fontAlgn="base">
        <a:spcBef>
          <a:spcPct val="20000"/>
        </a:spcBef>
        <a:spcAft>
          <a:spcPct val="0"/>
        </a:spcAft>
        <a:buFont typeface="Wingdings" charset="0"/>
        <a:buChar char=""/>
        <a:defRPr sz="2000">
          <a:solidFill>
            <a:schemeClr val="tx1"/>
          </a:solidFill>
          <a:latin typeface="+mn-lt"/>
          <a:ea typeface="+mn-ea"/>
        </a:defRPr>
      </a:lvl8pPr>
      <a:lvl9pPr marL="3885205" indent="-228541" algn="l" rtl="0" fontAlgn="base">
        <a:spcBef>
          <a:spcPct val="20000"/>
        </a:spcBef>
        <a:spcAft>
          <a:spcPct val="0"/>
        </a:spcAft>
        <a:buFont typeface="Wingdings" charset="0"/>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61186" name="Title Placeholder 1"/>
          <p:cNvSpPr>
            <a:spLocks noGrp="1"/>
          </p:cNvSpPr>
          <p:nvPr>
            <p:ph type="title"/>
          </p:nvPr>
        </p:nvSpPr>
        <p:spPr bwMode="auto">
          <a:xfrm>
            <a:off x="457647" y="274588"/>
            <a:ext cx="8228707"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22" tIns="45562" rIns="91122" bIns="45562" numCol="1" anchor="ctr" anchorCtr="0" compatLnSpc="1">
            <a:prstTxWarp prst="textNoShape">
              <a:avLst/>
            </a:prstTxWarp>
          </a:bodyPr>
          <a:lstStyle/>
          <a:p>
            <a:pPr lvl="0"/>
            <a:r>
              <a:rPr lang="en-US" altLang="zh-CN"/>
              <a:t>Click to edit Master title style</a:t>
            </a:r>
          </a:p>
        </p:txBody>
      </p:sp>
      <p:sp>
        <p:nvSpPr>
          <p:cNvPr id="861187" name="Text Placeholder 2"/>
          <p:cNvSpPr>
            <a:spLocks noGrp="1"/>
          </p:cNvSpPr>
          <p:nvPr>
            <p:ph type="body" idx="1"/>
          </p:nvPr>
        </p:nvSpPr>
        <p:spPr bwMode="auto">
          <a:xfrm>
            <a:off x="457647" y="1600697"/>
            <a:ext cx="8228707" cy="45251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22" tIns="45562" rIns="91122" bIns="45562"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4" name="Date Placeholder 3"/>
          <p:cNvSpPr>
            <a:spLocks noGrp="1"/>
          </p:cNvSpPr>
          <p:nvPr>
            <p:ph type="dt" sz="half" idx="2"/>
          </p:nvPr>
        </p:nvSpPr>
        <p:spPr bwMode="auto">
          <a:xfrm>
            <a:off x="457648" y="6356871"/>
            <a:ext cx="2133079" cy="36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22" tIns="45562" rIns="91122" bIns="45562" numCol="1" anchor="ctr" anchorCtr="0" compatLnSpc="1">
            <a:prstTxWarp prst="textNoShape">
              <a:avLst/>
            </a:prstTxWarp>
          </a:bodyPr>
          <a:lstStyle>
            <a:lvl1pPr defTabSz="910692">
              <a:defRPr sz="1200">
                <a:solidFill>
                  <a:srgbClr val="898989"/>
                </a:solidFill>
                <a:latin typeface="Calibri" charset="0"/>
                <a:ea typeface="宋体" charset="0"/>
                <a:cs typeface="宋体" charset="0"/>
              </a:defRPr>
            </a:lvl1pPr>
          </a:lstStyle>
          <a:p>
            <a:pPr algn="l">
              <a:defRPr/>
            </a:pPr>
            <a:endParaRPr lang="en-US" altLang="zh-CN" b="0">
              <a:sym typeface="Times New Roman" charset="0"/>
            </a:endParaRPr>
          </a:p>
        </p:txBody>
      </p:sp>
      <p:sp>
        <p:nvSpPr>
          <p:cNvPr id="5" name="Footer Placeholder 4"/>
          <p:cNvSpPr>
            <a:spLocks noGrp="1"/>
          </p:cNvSpPr>
          <p:nvPr>
            <p:ph type="ftr" sz="quarter" idx="3"/>
          </p:nvPr>
        </p:nvSpPr>
        <p:spPr bwMode="auto">
          <a:xfrm>
            <a:off x="3124325" y="6356871"/>
            <a:ext cx="2895451" cy="36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22" tIns="45562" rIns="91122" bIns="45562" numCol="1" anchor="ctr" anchorCtr="0" compatLnSpc="1">
            <a:prstTxWarp prst="textNoShape">
              <a:avLst/>
            </a:prstTxWarp>
          </a:bodyPr>
          <a:lstStyle>
            <a:lvl1pPr algn="ctr" defTabSz="911059">
              <a:defRPr sz="1200">
                <a:solidFill>
                  <a:srgbClr val="898989"/>
                </a:solidFill>
                <a:latin typeface="+mn-lt"/>
                <a:ea typeface="+mn-ea"/>
                <a:cs typeface="+mn-cs"/>
              </a:defRPr>
            </a:lvl1pPr>
          </a:lstStyle>
          <a:p>
            <a:pPr>
              <a:defRPr/>
            </a:pPr>
            <a:endParaRPr lang="en-US" altLang="zh-CN" b="0">
              <a:latin typeface="Calibri"/>
              <a:ea typeface="宋体"/>
              <a:cs typeface="宋体"/>
              <a:sym typeface="Times New Roman" charset="0"/>
            </a:endParaRPr>
          </a:p>
        </p:txBody>
      </p:sp>
      <p:sp>
        <p:nvSpPr>
          <p:cNvPr id="6" name="Slide Number Placeholder 5"/>
          <p:cNvSpPr>
            <a:spLocks noGrp="1"/>
          </p:cNvSpPr>
          <p:nvPr>
            <p:ph type="sldNum" sz="quarter" idx="4"/>
          </p:nvPr>
        </p:nvSpPr>
        <p:spPr bwMode="auto">
          <a:xfrm>
            <a:off x="6553275" y="6356871"/>
            <a:ext cx="2133079" cy="36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22" tIns="45562" rIns="91122" bIns="45562" numCol="1" anchor="ctr" anchorCtr="0" compatLnSpc="1">
            <a:prstTxWarp prst="textNoShape">
              <a:avLst/>
            </a:prstTxWarp>
          </a:bodyPr>
          <a:lstStyle>
            <a:lvl1pPr algn="r" defTabSz="910692">
              <a:defRPr sz="1200">
                <a:solidFill>
                  <a:srgbClr val="898989"/>
                </a:solidFill>
                <a:latin typeface="Calibri" charset="0"/>
                <a:ea typeface="宋体" charset="0"/>
                <a:cs typeface="宋体" charset="0"/>
              </a:defRPr>
            </a:lvl1pPr>
          </a:lstStyle>
          <a:p>
            <a:pPr>
              <a:defRPr/>
            </a:pPr>
            <a:fld id="{27E042DF-5E19-0D4A-829E-6F127E939DD6}" type="slidenum">
              <a:rPr lang="en-US" altLang="zh-CN" b="0">
                <a:sym typeface="Times New Roman" charset="0"/>
              </a:rPr>
              <a:pPr>
                <a:defRPr/>
              </a:pPr>
              <a:t>‹#›</a:t>
            </a:fld>
            <a:endParaRPr lang="en-US" altLang="zh-CN" b="0">
              <a:sym typeface="Times New Roman" charset="0"/>
            </a:endParaRPr>
          </a:p>
        </p:txBody>
      </p:sp>
    </p:spTree>
    <p:extLst>
      <p:ext uri="{BB962C8B-B14F-4D97-AF65-F5344CB8AC3E}">
        <p14:creationId xmlns:p14="http://schemas.microsoft.com/office/powerpoint/2010/main" val="360806789"/>
      </p:ext>
    </p:extLst>
  </p:cSld>
  <p:clrMap bg1="lt1" tx1="dk1" bg2="lt2" tx2="dk2" accent1="accent1" accent2="accent2" accent3="accent3" accent4="accent4" accent5="accent5" accent6="accent6" hlink="hlink" folHlink="folHlink"/>
  <p:sldLayoutIdLst>
    <p:sldLayoutId id="2147485842" r:id="rId1"/>
    <p:sldLayoutId id="2147485843" r:id="rId2"/>
    <p:sldLayoutId id="2147485844" r:id="rId3"/>
    <p:sldLayoutId id="2147485845" r:id="rId4"/>
    <p:sldLayoutId id="2147485846" r:id="rId5"/>
    <p:sldLayoutId id="2147485847" r:id="rId6"/>
    <p:sldLayoutId id="2147485848" r:id="rId7"/>
    <p:sldLayoutId id="2147485849" r:id="rId8"/>
    <p:sldLayoutId id="2147485850" r:id="rId9"/>
    <p:sldLayoutId id="2147485851" r:id="rId10"/>
    <p:sldLayoutId id="2147485852" r:id="rId11"/>
  </p:sldLayoutIdLst>
  <p:hf sldNum="0" hdr="0" ftr="0" dt="0"/>
  <p:txStyles>
    <p:titleStyle>
      <a:lvl1pPr algn="ctr" defTabSz="910692" rtl="0" eaLnBrk="0" fontAlgn="base" hangingPunct="0">
        <a:spcBef>
          <a:spcPct val="0"/>
        </a:spcBef>
        <a:spcAft>
          <a:spcPct val="0"/>
        </a:spcAft>
        <a:defRPr sz="4400">
          <a:solidFill>
            <a:schemeClr val="tx1"/>
          </a:solidFill>
          <a:latin typeface="+mj-lt"/>
          <a:ea typeface="ＭＳ Ｐゴシック" charset="0"/>
          <a:cs typeface="+mj-cs"/>
        </a:defRPr>
      </a:lvl1pPr>
      <a:lvl2pPr algn="ctr" defTabSz="910692" rtl="0" eaLnBrk="0" fontAlgn="base" hangingPunct="0">
        <a:spcBef>
          <a:spcPct val="0"/>
        </a:spcBef>
        <a:spcAft>
          <a:spcPct val="0"/>
        </a:spcAft>
        <a:defRPr sz="4400">
          <a:solidFill>
            <a:schemeClr val="tx1"/>
          </a:solidFill>
          <a:latin typeface="Calibri" charset="0"/>
          <a:ea typeface="ＭＳ Ｐゴシック" charset="0"/>
          <a:cs typeface="宋体" charset="0"/>
        </a:defRPr>
      </a:lvl2pPr>
      <a:lvl3pPr algn="ctr" defTabSz="910692" rtl="0" eaLnBrk="0" fontAlgn="base" hangingPunct="0">
        <a:spcBef>
          <a:spcPct val="0"/>
        </a:spcBef>
        <a:spcAft>
          <a:spcPct val="0"/>
        </a:spcAft>
        <a:defRPr sz="4400">
          <a:solidFill>
            <a:schemeClr val="tx1"/>
          </a:solidFill>
          <a:latin typeface="Calibri" charset="0"/>
          <a:ea typeface="ＭＳ Ｐゴシック" charset="0"/>
          <a:cs typeface="宋体" charset="0"/>
        </a:defRPr>
      </a:lvl3pPr>
      <a:lvl4pPr algn="ctr" defTabSz="910692" rtl="0" eaLnBrk="0" fontAlgn="base" hangingPunct="0">
        <a:spcBef>
          <a:spcPct val="0"/>
        </a:spcBef>
        <a:spcAft>
          <a:spcPct val="0"/>
        </a:spcAft>
        <a:defRPr sz="4400">
          <a:solidFill>
            <a:schemeClr val="tx1"/>
          </a:solidFill>
          <a:latin typeface="Calibri" charset="0"/>
          <a:ea typeface="ＭＳ Ｐゴシック" charset="0"/>
          <a:cs typeface="宋体" charset="0"/>
        </a:defRPr>
      </a:lvl4pPr>
      <a:lvl5pPr algn="ctr" defTabSz="910692" rtl="0" eaLnBrk="0" fontAlgn="base" hangingPunct="0">
        <a:spcBef>
          <a:spcPct val="0"/>
        </a:spcBef>
        <a:spcAft>
          <a:spcPct val="0"/>
        </a:spcAft>
        <a:defRPr sz="4400">
          <a:solidFill>
            <a:schemeClr val="tx1"/>
          </a:solidFill>
          <a:latin typeface="Calibri" charset="0"/>
          <a:ea typeface="ＭＳ Ｐゴシック" charset="0"/>
          <a:cs typeface="宋体" charset="0"/>
        </a:defRPr>
      </a:lvl5pPr>
      <a:lvl6pPr marL="320363" algn="ctr" defTabSz="911059" rtl="0" fontAlgn="base">
        <a:spcBef>
          <a:spcPct val="0"/>
        </a:spcBef>
        <a:spcAft>
          <a:spcPct val="0"/>
        </a:spcAft>
        <a:defRPr sz="4400">
          <a:solidFill>
            <a:schemeClr val="tx1"/>
          </a:solidFill>
          <a:latin typeface="Calibri" charset="0"/>
          <a:ea typeface="宋体" charset="0"/>
          <a:cs typeface="宋体" charset="0"/>
        </a:defRPr>
      </a:lvl6pPr>
      <a:lvl7pPr marL="640739" algn="ctr" defTabSz="911059" rtl="0" fontAlgn="base">
        <a:spcBef>
          <a:spcPct val="0"/>
        </a:spcBef>
        <a:spcAft>
          <a:spcPct val="0"/>
        </a:spcAft>
        <a:defRPr sz="4400">
          <a:solidFill>
            <a:schemeClr val="tx1"/>
          </a:solidFill>
          <a:latin typeface="Calibri" charset="0"/>
          <a:ea typeface="宋体" charset="0"/>
          <a:cs typeface="宋体" charset="0"/>
        </a:defRPr>
      </a:lvl7pPr>
      <a:lvl8pPr marL="961120" algn="ctr" defTabSz="911059" rtl="0" fontAlgn="base">
        <a:spcBef>
          <a:spcPct val="0"/>
        </a:spcBef>
        <a:spcAft>
          <a:spcPct val="0"/>
        </a:spcAft>
        <a:defRPr sz="4400">
          <a:solidFill>
            <a:schemeClr val="tx1"/>
          </a:solidFill>
          <a:latin typeface="Calibri" charset="0"/>
          <a:ea typeface="宋体" charset="0"/>
          <a:cs typeface="宋体" charset="0"/>
        </a:defRPr>
      </a:lvl8pPr>
      <a:lvl9pPr marL="1281488" algn="ctr" defTabSz="911059" rtl="0" fontAlgn="base">
        <a:spcBef>
          <a:spcPct val="0"/>
        </a:spcBef>
        <a:spcAft>
          <a:spcPct val="0"/>
        </a:spcAft>
        <a:defRPr sz="4400">
          <a:solidFill>
            <a:schemeClr val="tx1"/>
          </a:solidFill>
          <a:latin typeface="Calibri" charset="0"/>
          <a:ea typeface="宋体" charset="0"/>
          <a:cs typeface="宋体" charset="0"/>
        </a:defRPr>
      </a:lvl9pPr>
    </p:titleStyle>
    <p:bodyStyle>
      <a:lvl1pPr marL="340683" indent="-340683" algn="l" defTabSz="910692" rtl="0" eaLnBrk="0" fontAlgn="base" hangingPunct="0">
        <a:spcBef>
          <a:spcPct val="20000"/>
        </a:spcBef>
        <a:spcAft>
          <a:spcPct val="0"/>
        </a:spcAft>
        <a:buFont typeface="Arial" charset="0"/>
        <a:buChar char="•"/>
        <a:defRPr sz="3200">
          <a:solidFill>
            <a:schemeClr val="tx1"/>
          </a:solidFill>
          <a:latin typeface="+mn-lt"/>
          <a:ea typeface="ＭＳ Ｐゴシック" charset="0"/>
          <a:cs typeface="+mn-cs"/>
        </a:defRPr>
      </a:lvl1pPr>
      <a:lvl2pPr marL="740354" indent="-283912" algn="l" defTabSz="910692" rtl="0" eaLnBrk="0" fontAlgn="base" hangingPunct="0">
        <a:spcBef>
          <a:spcPct val="20000"/>
        </a:spcBef>
        <a:spcAft>
          <a:spcPct val="0"/>
        </a:spcAft>
        <a:buFont typeface="Arial" charset="0"/>
        <a:buChar char="–"/>
        <a:defRPr sz="2800">
          <a:solidFill>
            <a:schemeClr val="tx1"/>
          </a:solidFill>
          <a:latin typeface="+mn-lt"/>
          <a:ea typeface="+mn-ea"/>
          <a:cs typeface="+mn-cs"/>
        </a:defRPr>
      </a:lvl2pPr>
      <a:lvl3pPr marL="1138932" indent="-227108" algn="l" defTabSz="910692" rtl="0" eaLnBrk="0" fontAlgn="base" hangingPunct="0">
        <a:spcBef>
          <a:spcPct val="20000"/>
        </a:spcBef>
        <a:spcAft>
          <a:spcPct val="0"/>
        </a:spcAft>
        <a:buFont typeface="Arial" charset="0"/>
        <a:buChar char="•"/>
        <a:defRPr sz="2400">
          <a:solidFill>
            <a:schemeClr val="tx1"/>
          </a:solidFill>
          <a:latin typeface="+mn-lt"/>
          <a:ea typeface="+mn-ea"/>
          <a:cs typeface="+mn-cs"/>
        </a:defRPr>
      </a:lvl3pPr>
      <a:lvl4pPr marL="1594272" indent="-227108" algn="l" defTabSz="910692" rtl="0" eaLnBrk="0" fontAlgn="base" hangingPunct="0">
        <a:spcBef>
          <a:spcPct val="20000"/>
        </a:spcBef>
        <a:spcAft>
          <a:spcPct val="0"/>
        </a:spcAft>
        <a:buFont typeface="Arial" charset="0"/>
        <a:buChar char="–"/>
        <a:defRPr sz="2000">
          <a:solidFill>
            <a:schemeClr val="tx1"/>
          </a:solidFill>
          <a:latin typeface="+mn-lt"/>
          <a:ea typeface="+mn-ea"/>
          <a:cs typeface="+mn-cs"/>
        </a:defRPr>
      </a:lvl4pPr>
      <a:lvl5pPr marL="2049622" indent="-227108" algn="l" defTabSz="910692" rtl="0" eaLnBrk="0" fontAlgn="base" hangingPunct="0">
        <a:spcBef>
          <a:spcPct val="20000"/>
        </a:spcBef>
        <a:spcAft>
          <a:spcPct val="0"/>
        </a:spcAft>
        <a:buFont typeface="Arial" charset="0"/>
        <a:buChar char="»"/>
        <a:defRPr sz="2000">
          <a:solidFill>
            <a:schemeClr val="tx1"/>
          </a:solidFill>
          <a:latin typeface="+mn-lt"/>
          <a:ea typeface="+mn-ea"/>
          <a:cs typeface="+mn-cs"/>
        </a:defRPr>
      </a:lvl5pPr>
      <a:lvl6pPr marL="2370544" indent="-228034" algn="l" defTabSz="911059" rtl="0" fontAlgn="base">
        <a:spcBef>
          <a:spcPct val="20000"/>
        </a:spcBef>
        <a:spcAft>
          <a:spcPct val="0"/>
        </a:spcAft>
        <a:buFont typeface="Arial" charset="0"/>
        <a:buChar char="»"/>
        <a:defRPr sz="2000">
          <a:solidFill>
            <a:schemeClr val="tx1"/>
          </a:solidFill>
          <a:latin typeface="+mn-lt"/>
          <a:ea typeface="+mn-ea"/>
          <a:cs typeface="+mn-cs"/>
        </a:defRPr>
      </a:lvl6pPr>
      <a:lvl7pPr marL="2690911" indent="-228034" algn="l" defTabSz="911059" rtl="0" fontAlgn="base">
        <a:spcBef>
          <a:spcPct val="20000"/>
        </a:spcBef>
        <a:spcAft>
          <a:spcPct val="0"/>
        </a:spcAft>
        <a:buFont typeface="Arial" charset="0"/>
        <a:buChar char="»"/>
        <a:defRPr sz="2000">
          <a:solidFill>
            <a:schemeClr val="tx1"/>
          </a:solidFill>
          <a:latin typeface="+mn-lt"/>
          <a:ea typeface="+mn-ea"/>
          <a:cs typeface="+mn-cs"/>
        </a:defRPr>
      </a:lvl7pPr>
      <a:lvl8pPr marL="3011307" indent="-228034" algn="l" defTabSz="911059" rtl="0" fontAlgn="base">
        <a:spcBef>
          <a:spcPct val="20000"/>
        </a:spcBef>
        <a:spcAft>
          <a:spcPct val="0"/>
        </a:spcAft>
        <a:buFont typeface="Arial" charset="0"/>
        <a:buChar char="»"/>
        <a:defRPr sz="2000">
          <a:solidFill>
            <a:schemeClr val="tx1"/>
          </a:solidFill>
          <a:latin typeface="+mn-lt"/>
          <a:ea typeface="+mn-ea"/>
          <a:cs typeface="+mn-cs"/>
        </a:defRPr>
      </a:lvl8pPr>
      <a:lvl9pPr marL="3331658" indent="-228034" algn="l" defTabSz="911059" rtl="0" fontAlgn="base">
        <a:spcBef>
          <a:spcPct val="20000"/>
        </a:spcBef>
        <a:spcAft>
          <a:spcPct val="0"/>
        </a:spcAft>
        <a:buFont typeface="Arial" charset="0"/>
        <a:buChar char="»"/>
        <a:defRPr sz="2000">
          <a:solidFill>
            <a:schemeClr val="tx1"/>
          </a:solidFill>
          <a:latin typeface="+mn-lt"/>
          <a:ea typeface="+mn-ea"/>
          <a:cs typeface="+mn-cs"/>
        </a:defRPr>
      </a:lvl9pPr>
    </p:bodyStyle>
    <p:otherStyle>
      <a:defPPr>
        <a:defRPr lang="en-US"/>
      </a:defPPr>
      <a:lvl1pPr marL="0" algn="l" defTabSz="320363" rtl="0" eaLnBrk="1" latinLnBrk="0" hangingPunct="1">
        <a:defRPr sz="1300" kern="1200">
          <a:solidFill>
            <a:schemeClr val="tx1"/>
          </a:solidFill>
          <a:latin typeface="+mn-lt"/>
          <a:ea typeface="+mn-ea"/>
          <a:cs typeface="+mn-cs"/>
        </a:defRPr>
      </a:lvl1pPr>
      <a:lvl2pPr marL="320363" algn="l" defTabSz="320363" rtl="0" eaLnBrk="1" latinLnBrk="0" hangingPunct="1">
        <a:defRPr sz="1300" kern="1200">
          <a:solidFill>
            <a:schemeClr val="tx1"/>
          </a:solidFill>
          <a:latin typeface="+mn-lt"/>
          <a:ea typeface="+mn-ea"/>
          <a:cs typeface="+mn-cs"/>
        </a:defRPr>
      </a:lvl2pPr>
      <a:lvl3pPr marL="640739" algn="l" defTabSz="320363" rtl="0" eaLnBrk="1" latinLnBrk="0" hangingPunct="1">
        <a:defRPr sz="1300" kern="1200">
          <a:solidFill>
            <a:schemeClr val="tx1"/>
          </a:solidFill>
          <a:latin typeface="+mn-lt"/>
          <a:ea typeface="+mn-ea"/>
          <a:cs typeface="+mn-cs"/>
        </a:defRPr>
      </a:lvl3pPr>
      <a:lvl4pPr marL="961120" algn="l" defTabSz="320363" rtl="0" eaLnBrk="1" latinLnBrk="0" hangingPunct="1">
        <a:defRPr sz="1300" kern="1200">
          <a:solidFill>
            <a:schemeClr val="tx1"/>
          </a:solidFill>
          <a:latin typeface="+mn-lt"/>
          <a:ea typeface="+mn-ea"/>
          <a:cs typeface="+mn-cs"/>
        </a:defRPr>
      </a:lvl4pPr>
      <a:lvl5pPr marL="1281488" algn="l" defTabSz="320363" rtl="0" eaLnBrk="1" latinLnBrk="0" hangingPunct="1">
        <a:defRPr sz="1300" kern="1200">
          <a:solidFill>
            <a:schemeClr val="tx1"/>
          </a:solidFill>
          <a:latin typeface="+mn-lt"/>
          <a:ea typeface="+mn-ea"/>
          <a:cs typeface="+mn-cs"/>
        </a:defRPr>
      </a:lvl5pPr>
      <a:lvl6pPr marL="1601870" algn="l" defTabSz="320363" rtl="0" eaLnBrk="1" latinLnBrk="0" hangingPunct="1">
        <a:defRPr sz="1300" kern="1200">
          <a:solidFill>
            <a:schemeClr val="tx1"/>
          </a:solidFill>
          <a:latin typeface="+mn-lt"/>
          <a:ea typeface="+mn-ea"/>
          <a:cs typeface="+mn-cs"/>
        </a:defRPr>
      </a:lvl6pPr>
      <a:lvl7pPr marL="1922233" algn="l" defTabSz="320363" rtl="0" eaLnBrk="1" latinLnBrk="0" hangingPunct="1">
        <a:defRPr sz="1300" kern="1200">
          <a:solidFill>
            <a:schemeClr val="tx1"/>
          </a:solidFill>
          <a:latin typeface="+mn-lt"/>
          <a:ea typeface="+mn-ea"/>
          <a:cs typeface="+mn-cs"/>
        </a:defRPr>
      </a:lvl7pPr>
      <a:lvl8pPr marL="2242611" algn="l" defTabSz="320363" rtl="0" eaLnBrk="1" latinLnBrk="0" hangingPunct="1">
        <a:defRPr sz="1300" kern="1200">
          <a:solidFill>
            <a:schemeClr val="tx1"/>
          </a:solidFill>
          <a:latin typeface="+mn-lt"/>
          <a:ea typeface="+mn-ea"/>
          <a:cs typeface="+mn-cs"/>
        </a:defRPr>
      </a:lvl8pPr>
      <a:lvl9pPr marL="2562987" algn="l" defTabSz="320363" rtl="0" eaLnBrk="1" latinLnBrk="0" hangingPunct="1">
        <a:defRPr sz="13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70658" name="Picture 2" descr="Expbann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0659"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b" anchorCtr="0" compatLnSpc="1">
            <a:prstTxWarp prst="textNoShape">
              <a:avLst/>
            </a:prstTxWarp>
          </a:bodyPr>
          <a:lstStyle/>
          <a:p>
            <a:pPr lvl="0"/>
            <a:r>
              <a:rPr lang="en-US"/>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l">
              <a:defRPr sz="1400" b="1" i="0">
                <a:solidFill>
                  <a:srgbClr val="482400"/>
                </a:solidFill>
                <a:latin typeface="Arial" panose="020B0604020202020204" pitchFamily="34" charset="0"/>
              </a:defRPr>
            </a:lvl1pPr>
          </a:lstStyle>
          <a:p>
            <a:fld id="{9166F88A-B281-3544-B767-7C8C4CBF3BCB}" type="datetime1">
              <a:rPr lang="en-US" smtClean="0"/>
              <a:pPr/>
              <a:t>3/4/24</a:t>
            </a:fld>
            <a:endParaRPr lang="en-US" dirty="0"/>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defRPr sz="1400" b="1" i="0">
                <a:solidFill>
                  <a:srgbClr val="482400"/>
                </a:solidFill>
                <a:latin typeface="Arial" panose="020B0604020202020204" pitchFamily="34" charset="0"/>
                <a:ea typeface="+mn-ea"/>
                <a:cs typeface="+mn-cs"/>
              </a:defRPr>
            </a:lvl1pPr>
          </a:lstStyle>
          <a:p>
            <a:pPr>
              <a:defRPr/>
            </a:pPr>
            <a:endParaRPr lang="en-US" dirty="0"/>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r">
              <a:defRPr sz="1400" b="1" i="0">
                <a:solidFill>
                  <a:srgbClr val="482400"/>
                </a:solidFill>
                <a:latin typeface="Arial" panose="020B0604020202020204" pitchFamily="34" charset="0"/>
              </a:defRPr>
            </a:lvl1pPr>
          </a:lstStyle>
          <a:p>
            <a:fld id="{FD05BA76-7E38-B84F-BAA9-FB5F6892E703}" type="slidenum">
              <a:rPr lang="en-US" smtClean="0"/>
              <a:pPr/>
              <a:t>‹#›</a:t>
            </a:fld>
            <a:endParaRPr lang="en-US" dirty="0"/>
          </a:p>
        </p:txBody>
      </p:sp>
      <p:pic>
        <p:nvPicPr>
          <p:cNvPr id="70663" name="Picture 7" descr="EXPHORSA"/>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0664" name="Rectangle 8"/>
          <p:cNvSpPr>
            <a:spLocks noGrp="1" noChangeArrowheads="1"/>
          </p:cNvSpPr>
          <p:nvPr>
            <p:ph type="body" idx="1"/>
          </p:nvPr>
        </p:nvSpPr>
        <p:spPr bwMode="auto">
          <a:xfrm>
            <a:off x="1062039" y="1766888"/>
            <a:ext cx="7769225" cy="4113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lt1" tx1="dk1" bg2="lt2" tx2="dk2" accent1="accent1" accent2="accent2" accent3="accent3" accent4="accent4" accent5="accent5" accent6="accent6" hlink="hlink" folHlink="folHlink"/>
  <p:sldLayoutIdLst>
    <p:sldLayoutId id="2147485001" r:id="rId1"/>
  </p:sldLayoutIdLst>
  <p:hf hdr="0" ftr="0" dt="0"/>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5pPr>
      <a:lvl6pPr marL="457082" algn="l" rtl="0" fontAlgn="base">
        <a:spcBef>
          <a:spcPct val="0"/>
        </a:spcBef>
        <a:spcAft>
          <a:spcPct val="0"/>
        </a:spcAft>
        <a:defRPr sz="4400">
          <a:solidFill>
            <a:schemeClr val="tx2"/>
          </a:solidFill>
          <a:latin typeface="Times New Roman" pitchFamily="8" charset="0"/>
        </a:defRPr>
      </a:lvl6pPr>
      <a:lvl7pPr marL="914165" algn="l" rtl="0" fontAlgn="base">
        <a:spcBef>
          <a:spcPct val="0"/>
        </a:spcBef>
        <a:spcAft>
          <a:spcPct val="0"/>
        </a:spcAft>
        <a:defRPr sz="4400">
          <a:solidFill>
            <a:schemeClr val="tx2"/>
          </a:solidFill>
          <a:latin typeface="Times New Roman" pitchFamily="8" charset="0"/>
        </a:defRPr>
      </a:lvl7pPr>
      <a:lvl8pPr marL="1371250" algn="l" rtl="0" fontAlgn="base">
        <a:spcBef>
          <a:spcPct val="0"/>
        </a:spcBef>
        <a:spcAft>
          <a:spcPct val="0"/>
        </a:spcAft>
        <a:defRPr sz="4400">
          <a:solidFill>
            <a:schemeClr val="tx2"/>
          </a:solidFill>
          <a:latin typeface="Times New Roman" pitchFamily="8" charset="0"/>
        </a:defRPr>
      </a:lvl8pPr>
      <a:lvl9pPr marL="1828332" algn="l" rtl="0" fontAlgn="base">
        <a:spcBef>
          <a:spcPct val="0"/>
        </a:spcBef>
        <a:spcAft>
          <a:spcPct val="0"/>
        </a:spcAft>
        <a:defRPr sz="4400">
          <a:solidFill>
            <a:schemeClr val="tx2"/>
          </a:solidFill>
          <a:latin typeface="Times New Roman" pitchFamily="8" charset="0"/>
        </a:defRPr>
      </a:lvl9pPr>
    </p:titleStyle>
    <p:bodyStyle>
      <a:lvl1pPr marL="342813" indent="-342813" algn="l" rtl="0" eaLnBrk="0" fontAlgn="base" hangingPunct="0">
        <a:spcBef>
          <a:spcPct val="20000"/>
        </a:spcBef>
        <a:spcAft>
          <a:spcPct val="0"/>
        </a:spcAft>
        <a:buBlip>
          <a:blip r:embed="rId6"/>
        </a:buBlip>
        <a:defRPr sz="3200">
          <a:solidFill>
            <a:schemeClr val="tx1"/>
          </a:solidFill>
          <a:latin typeface="+mn-lt"/>
          <a:ea typeface="ＭＳ Ｐゴシック" charset="-128"/>
          <a:cs typeface="ＭＳ Ｐゴシック" charset="-128"/>
        </a:defRPr>
      </a:lvl1pPr>
      <a:lvl2pPr marL="742760" indent="-285677" algn="l" rtl="0" eaLnBrk="0" fontAlgn="base" hangingPunct="0">
        <a:spcBef>
          <a:spcPct val="20000"/>
        </a:spcBef>
        <a:spcAft>
          <a:spcPct val="0"/>
        </a:spcAft>
        <a:buClr>
          <a:schemeClr val="accent2"/>
        </a:buClr>
        <a:buFont typeface="Wingdings" charset="0"/>
        <a:buBlip>
          <a:blip r:embed="rId7"/>
        </a:buBlip>
        <a:defRPr sz="2800">
          <a:solidFill>
            <a:schemeClr val="tx1"/>
          </a:solidFill>
          <a:latin typeface="+mn-lt"/>
          <a:ea typeface="ＭＳ Ｐゴシック" charset="-128"/>
        </a:defRPr>
      </a:lvl2pPr>
      <a:lvl3pPr marL="1142706" indent="-228541" algn="l" rtl="0" eaLnBrk="0" fontAlgn="base" hangingPunct="0">
        <a:spcBef>
          <a:spcPct val="20000"/>
        </a:spcBef>
        <a:spcAft>
          <a:spcPct val="0"/>
        </a:spcAft>
        <a:buChar char="•"/>
        <a:defRPr sz="2400">
          <a:solidFill>
            <a:schemeClr val="tx1"/>
          </a:solidFill>
          <a:latin typeface="+mn-lt"/>
          <a:ea typeface="ＭＳ Ｐゴシック" charset="-128"/>
        </a:defRPr>
      </a:lvl3pPr>
      <a:lvl4pPr marL="1599790" indent="-228541"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4pPr>
      <a:lvl5pPr marL="2056875" indent="-228541"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5pPr>
      <a:lvl6pPr marL="2513959"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6pPr>
      <a:lvl7pPr marL="2971040"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7pPr>
      <a:lvl8pPr marL="3428124"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8pPr>
      <a:lvl9pPr marL="3885205"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957442"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57443"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57444"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a:defRPr sz="1400">
                <a:cs typeface="+mn-cs"/>
              </a:defRPr>
            </a:lvl1pPr>
          </a:lstStyle>
          <a:p>
            <a:pPr eaLnBrk="0" hangingPunct="0">
              <a:defRPr/>
            </a:pPr>
            <a:endParaRPr lang="en-US" b="0">
              <a:solidFill>
                <a:srgbClr val="000000"/>
              </a:solidFill>
              <a:latin typeface="Times New Roman" charset="0"/>
            </a:endParaRPr>
          </a:p>
        </p:txBody>
      </p:sp>
      <p:sp>
        <p:nvSpPr>
          <p:cNvPr id="957445"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cs typeface="+mn-cs"/>
              </a:defRPr>
            </a:lvl1pPr>
          </a:lstStyle>
          <a:p>
            <a:pPr eaLnBrk="0" hangingPunct="0">
              <a:defRPr/>
            </a:pPr>
            <a:endParaRPr lang="en-US" b="0">
              <a:solidFill>
                <a:srgbClr val="000000"/>
              </a:solidFill>
              <a:latin typeface="Times New Roman" charset="0"/>
            </a:endParaRPr>
          </a:p>
        </p:txBody>
      </p:sp>
      <p:sp>
        <p:nvSpPr>
          <p:cNvPr id="957446"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cs typeface="+mn-cs"/>
              </a:defRPr>
            </a:lvl1pPr>
          </a:lstStyle>
          <a:p>
            <a:pPr eaLnBrk="0" hangingPunct="0">
              <a:defRPr/>
            </a:pPr>
            <a:fld id="{976D1466-CB11-4E4A-9B65-1C9C819106F7}" type="slidenum">
              <a:rPr lang="en-US" b="0">
                <a:solidFill>
                  <a:srgbClr val="000000"/>
                </a:solidFill>
                <a:latin typeface="Times New Roman" charset="0"/>
              </a:rPr>
              <a:pPr eaLnBrk="0" hangingPunct="0">
                <a:defRPr/>
              </a:pPr>
              <a:t>‹#›</a:t>
            </a:fld>
            <a:endParaRPr lang="en-US" b="0">
              <a:solidFill>
                <a:srgbClr val="000000"/>
              </a:solidFill>
              <a:latin typeface="Times New Roman" charset="0"/>
            </a:endParaRPr>
          </a:p>
        </p:txBody>
      </p:sp>
    </p:spTree>
    <p:extLst>
      <p:ext uri="{BB962C8B-B14F-4D97-AF65-F5344CB8AC3E}">
        <p14:creationId xmlns:p14="http://schemas.microsoft.com/office/powerpoint/2010/main" val="1782960421"/>
      </p:ext>
    </p:extLst>
  </p:cSld>
  <p:clrMap bg1="lt1" tx1="dk1" bg2="lt2" tx2="dk2" accent1="accent1" accent2="accent2" accent3="accent3" accent4="accent4" accent5="accent5" accent6="accent6" hlink="hlink" folHlink="folHlink"/>
  <p:sldLayoutIdLst>
    <p:sldLayoutId id="2147485854" r:id="rId1"/>
    <p:sldLayoutId id="2147485855" r:id="rId2"/>
    <p:sldLayoutId id="2147485856" r:id="rId3"/>
    <p:sldLayoutId id="2147485857" r:id="rId4"/>
    <p:sldLayoutId id="2147485858" r:id="rId5"/>
    <p:sldLayoutId id="2147485859" r:id="rId6"/>
    <p:sldLayoutId id="2147485860" r:id="rId7"/>
    <p:sldLayoutId id="2147485861" r:id="rId8"/>
    <p:sldLayoutId id="2147485862" r:id="rId9"/>
    <p:sldLayoutId id="2147485863" r:id="rId10"/>
    <p:sldLayoutId id="214748586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338"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4339"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5"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6"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D0CAC97A-581F-9041-A449-D54F7AEDB91A}"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2744792106"/>
      </p:ext>
    </p:extLst>
  </p:cSld>
  <p:clrMap bg1="dk2" tx1="lt1" bg2="dk1" tx2="lt2" accent1="accent1" accent2="accent2" accent3="accent3" accent4="accent4" accent5="accent5" accent6="accent6" hlink="hlink" folHlink="folHlink"/>
  <p:sldLayoutIdLst>
    <p:sldLayoutId id="2147485866" r:id="rId1"/>
    <p:sldLayoutId id="2147485867" r:id="rId2"/>
    <p:sldLayoutId id="2147485868" r:id="rId3"/>
    <p:sldLayoutId id="2147485869" r:id="rId4"/>
    <p:sldLayoutId id="2147485870" r:id="rId5"/>
    <p:sldLayoutId id="2147485871" r:id="rId6"/>
    <p:sldLayoutId id="2147485872" r:id="rId7"/>
    <p:sldLayoutId id="2147485873" r:id="rId8"/>
    <p:sldLayoutId id="2147485874" r:id="rId9"/>
    <p:sldLayoutId id="2147485875" r:id="rId10"/>
    <p:sldLayoutId id="2147485876" r:id="rId11"/>
  </p:sldLayoutIdLst>
  <p:txStyles>
    <p:titleStyle>
      <a:lvl1pPr algn="ctr" rtl="0" eaLnBrk="0" fontAlgn="base" hangingPunct="0">
        <a:spcBef>
          <a:spcPct val="0"/>
        </a:spcBef>
        <a:spcAft>
          <a:spcPct val="0"/>
        </a:spcAft>
        <a:defRPr sz="4800" b="1" i="0">
          <a:solidFill>
            <a:schemeClr val="tx1"/>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4"/>
        </a:buBlip>
        <a:defRPr sz="2200" b="1" i="0">
          <a:solidFill>
            <a:schemeClr val="tx1"/>
          </a:solidFill>
          <a:latin typeface="Arial" panose="020B0604020202020204" pitchFamily="34" charset="0"/>
          <a:ea typeface="+mn-ea"/>
          <a:cs typeface="Arial" panose="020B0604020202020204" pitchFamily="34" charset="0"/>
        </a:defRPr>
      </a:lvl1pPr>
      <a:lvl2pPr marL="685800" indent="-336550" algn="l" rtl="0" eaLnBrk="0" fontAlgn="base" hangingPunct="0">
        <a:spcBef>
          <a:spcPts val="600"/>
        </a:spcBef>
        <a:spcAft>
          <a:spcPct val="0"/>
        </a:spcAft>
        <a:buBlip>
          <a:blip r:embed="rId14"/>
        </a:buBlip>
        <a:defRPr sz="2000" b="1" i="0">
          <a:solidFill>
            <a:schemeClr val="tx1"/>
          </a:solidFill>
          <a:latin typeface="Arial" panose="020B0604020202020204" pitchFamily="34" charset="0"/>
          <a:ea typeface="+mn-ea"/>
          <a:cs typeface="Arial" panose="020B0604020202020204" pitchFamily="34" charset="0"/>
        </a:defRPr>
      </a:lvl2pPr>
      <a:lvl3pPr marL="1035050" indent="-349250" algn="l" rtl="0" eaLnBrk="0" fontAlgn="base" hangingPunct="0">
        <a:spcBef>
          <a:spcPts val="600"/>
        </a:spcBef>
        <a:spcAft>
          <a:spcPct val="0"/>
        </a:spcAft>
        <a:buBlip>
          <a:blip r:embed="rId14"/>
        </a:buBlip>
        <a:defRPr b="1" i="0">
          <a:solidFill>
            <a:schemeClr val="tx1"/>
          </a:solidFill>
          <a:latin typeface="Arial" panose="020B0604020202020204" pitchFamily="34" charset="0"/>
          <a:ea typeface="+mn-ea"/>
          <a:cs typeface="Arial" panose="020B0604020202020204" pitchFamily="34" charset="0"/>
        </a:defRPr>
      </a:lvl3pPr>
      <a:lvl4pPr marL="1371600" indent="-336550" algn="l" rtl="0" eaLnBrk="0" fontAlgn="base" hangingPunct="0">
        <a:spcBef>
          <a:spcPts val="600"/>
        </a:spcBef>
        <a:spcAft>
          <a:spcPct val="0"/>
        </a:spcAft>
        <a:buBlip>
          <a:blip r:embed="rId14"/>
        </a:buBlip>
        <a:defRPr b="1" i="0">
          <a:solidFill>
            <a:schemeClr val="tx1"/>
          </a:solidFill>
          <a:latin typeface="Arial" panose="020B0604020202020204" pitchFamily="34" charset="0"/>
          <a:ea typeface="+mn-ea"/>
          <a:cs typeface="Arial" panose="020B0604020202020204" pitchFamily="34" charset="0"/>
        </a:defRPr>
      </a:lvl4pPr>
      <a:lvl5pPr marL="1720850" indent="-349250" algn="l" rtl="0" eaLnBrk="0" fontAlgn="base" hangingPunct="0">
        <a:spcBef>
          <a:spcPts val="600"/>
        </a:spcBef>
        <a:spcAft>
          <a:spcPct val="0"/>
        </a:spcAft>
        <a:buBlip>
          <a:blip r:embed="rId14"/>
        </a:buBlip>
        <a:defRPr b="1" i="0">
          <a:solidFill>
            <a:schemeClr val="tx1"/>
          </a:solidFill>
          <a:latin typeface="Arial" panose="020B0604020202020204" pitchFamily="34" charset="0"/>
          <a:ea typeface="+mn-ea"/>
          <a:cs typeface="Arial" panose="020B0604020202020204" pitchFamily="34" charset="0"/>
        </a:defRPr>
      </a:lvl5pPr>
      <a:lvl6pPr marL="2178050" indent="-349250" algn="l" rtl="0" fontAlgn="base">
        <a:spcBef>
          <a:spcPts val="600"/>
        </a:spcBef>
        <a:spcAft>
          <a:spcPct val="0"/>
        </a:spcAft>
        <a:buBlip>
          <a:blip r:embed="rId14"/>
        </a:buBlip>
        <a:defRPr>
          <a:solidFill>
            <a:schemeClr val="tx1"/>
          </a:solidFill>
          <a:latin typeface="+mn-lt"/>
          <a:ea typeface="+mn-ea"/>
        </a:defRPr>
      </a:lvl6pPr>
      <a:lvl7pPr marL="2635250" indent="-349250" algn="l" rtl="0" fontAlgn="base">
        <a:spcBef>
          <a:spcPts val="600"/>
        </a:spcBef>
        <a:spcAft>
          <a:spcPct val="0"/>
        </a:spcAft>
        <a:buBlip>
          <a:blip r:embed="rId14"/>
        </a:buBlip>
        <a:defRPr>
          <a:solidFill>
            <a:schemeClr val="tx1"/>
          </a:solidFill>
          <a:latin typeface="+mn-lt"/>
          <a:ea typeface="+mn-ea"/>
        </a:defRPr>
      </a:lvl7pPr>
      <a:lvl8pPr marL="3092450" indent="-349250" algn="l" rtl="0" fontAlgn="base">
        <a:spcBef>
          <a:spcPts val="600"/>
        </a:spcBef>
        <a:spcAft>
          <a:spcPct val="0"/>
        </a:spcAft>
        <a:buBlip>
          <a:blip r:embed="rId14"/>
        </a:buBlip>
        <a:defRPr>
          <a:solidFill>
            <a:schemeClr val="tx1"/>
          </a:solidFill>
          <a:latin typeface="+mn-lt"/>
          <a:ea typeface="+mn-ea"/>
        </a:defRPr>
      </a:lvl8pPr>
      <a:lvl9pPr marL="3549650" indent="-349250" algn="l" rtl="0" fontAlgn="base">
        <a:spcBef>
          <a:spcPts val="600"/>
        </a:spcBef>
        <a:spcAft>
          <a:spcPct val="0"/>
        </a:spcAft>
        <a:buBlip>
          <a:blip r:embed="rId14"/>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338"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4339"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5"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6"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D0CAC97A-581F-9041-A449-D54F7AEDB91A}"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579931790"/>
      </p:ext>
    </p:extLst>
  </p:cSld>
  <p:clrMap bg1="dk2" tx1="lt1" bg2="dk1" tx2="lt2" accent1="accent1" accent2="accent2" accent3="accent3" accent4="accent4" accent5="accent5" accent6="accent6" hlink="hlink" folHlink="folHlink"/>
  <p:sldLayoutIdLst>
    <p:sldLayoutId id="2147485914" r:id="rId1"/>
    <p:sldLayoutId id="2147485915" r:id="rId2"/>
    <p:sldLayoutId id="2147485916" r:id="rId3"/>
    <p:sldLayoutId id="2147485917" r:id="rId4"/>
    <p:sldLayoutId id="2147485918" r:id="rId5"/>
    <p:sldLayoutId id="2147485919" r:id="rId6"/>
    <p:sldLayoutId id="2147485920" r:id="rId7"/>
    <p:sldLayoutId id="2147485921" r:id="rId8"/>
    <p:sldLayoutId id="2147485922" r:id="rId9"/>
    <p:sldLayoutId id="2147485923" r:id="rId10"/>
    <p:sldLayoutId id="2147485924" r:id="rId11"/>
  </p:sldLayoutIdLst>
  <p:txStyles>
    <p:titleStyle>
      <a:lvl1pPr algn="ctr" rtl="0" eaLnBrk="0" fontAlgn="base" hangingPunct="0">
        <a:spcBef>
          <a:spcPct val="0"/>
        </a:spcBef>
        <a:spcAft>
          <a:spcPct val="0"/>
        </a:spcAft>
        <a:defRPr sz="4800" b="1" i="0">
          <a:solidFill>
            <a:schemeClr val="tx1"/>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4"/>
        </a:buBlip>
        <a:defRPr sz="2200" b="1" i="0">
          <a:solidFill>
            <a:schemeClr val="tx1"/>
          </a:solidFill>
          <a:latin typeface="Arial" panose="020B0604020202020204" pitchFamily="34" charset="0"/>
          <a:ea typeface="+mn-ea"/>
          <a:cs typeface="Arial" panose="020B0604020202020204" pitchFamily="34" charset="0"/>
        </a:defRPr>
      </a:lvl1pPr>
      <a:lvl2pPr marL="685800" indent="-336550" algn="l" rtl="0" eaLnBrk="0" fontAlgn="base" hangingPunct="0">
        <a:spcBef>
          <a:spcPts val="600"/>
        </a:spcBef>
        <a:spcAft>
          <a:spcPct val="0"/>
        </a:spcAft>
        <a:buBlip>
          <a:blip r:embed="rId14"/>
        </a:buBlip>
        <a:defRPr sz="2000" b="1" i="0">
          <a:solidFill>
            <a:schemeClr val="tx1"/>
          </a:solidFill>
          <a:latin typeface="Arial" panose="020B0604020202020204" pitchFamily="34" charset="0"/>
          <a:ea typeface="+mn-ea"/>
          <a:cs typeface="Arial" panose="020B0604020202020204" pitchFamily="34" charset="0"/>
        </a:defRPr>
      </a:lvl2pPr>
      <a:lvl3pPr marL="1035050" indent="-349250" algn="l" rtl="0" eaLnBrk="0" fontAlgn="base" hangingPunct="0">
        <a:spcBef>
          <a:spcPts val="600"/>
        </a:spcBef>
        <a:spcAft>
          <a:spcPct val="0"/>
        </a:spcAft>
        <a:buBlip>
          <a:blip r:embed="rId14"/>
        </a:buBlip>
        <a:defRPr b="1" i="0">
          <a:solidFill>
            <a:schemeClr val="tx1"/>
          </a:solidFill>
          <a:latin typeface="Arial" panose="020B0604020202020204" pitchFamily="34" charset="0"/>
          <a:ea typeface="+mn-ea"/>
          <a:cs typeface="Arial" panose="020B0604020202020204" pitchFamily="34" charset="0"/>
        </a:defRPr>
      </a:lvl3pPr>
      <a:lvl4pPr marL="1371600" indent="-336550" algn="l" rtl="0" eaLnBrk="0" fontAlgn="base" hangingPunct="0">
        <a:spcBef>
          <a:spcPts val="600"/>
        </a:spcBef>
        <a:spcAft>
          <a:spcPct val="0"/>
        </a:spcAft>
        <a:buBlip>
          <a:blip r:embed="rId14"/>
        </a:buBlip>
        <a:defRPr b="1" i="0">
          <a:solidFill>
            <a:schemeClr val="tx1"/>
          </a:solidFill>
          <a:latin typeface="Arial" panose="020B0604020202020204" pitchFamily="34" charset="0"/>
          <a:ea typeface="+mn-ea"/>
          <a:cs typeface="Arial" panose="020B0604020202020204" pitchFamily="34" charset="0"/>
        </a:defRPr>
      </a:lvl4pPr>
      <a:lvl5pPr marL="1720850" indent="-349250" algn="l" rtl="0" eaLnBrk="0" fontAlgn="base" hangingPunct="0">
        <a:spcBef>
          <a:spcPts val="600"/>
        </a:spcBef>
        <a:spcAft>
          <a:spcPct val="0"/>
        </a:spcAft>
        <a:buBlip>
          <a:blip r:embed="rId14"/>
        </a:buBlip>
        <a:defRPr b="1" i="0">
          <a:solidFill>
            <a:schemeClr val="tx1"/>
          </a:solidFill>
          <a:latin typeface="Arial" panose="020B0604020202020204" pitchFamily="34" charset="0"/>
          <a:ea typeface="+mn-ea"/>
          <a:cs typeface="Arial" panose="020B0604020202020204" pitchFamily="34" charset="0"/>
        </a:defRPr>
      </a:lvl5pPr>
      <a:lvl6pPr marL="2178050" indent="-349250" algn="l" rtl="0" fontAlgn="base">
        <a:spcBef>
          <a:spcPts val="600"/>
        </a:spcBef>
        <a:spcAft>
          <a:spcPct val="0"/>
        </a:spcAft>
        <a:buBlip>
          <a:blip r:embed="rId14"/>
        </a:buBlip>
        <a:defRPr>
          <a:solidFill>
            <a:schemeClr val="tx1"/>
          </a:solidFill>
          <a:latin typeface="+mn-lt"/>
          <a:ea typeface="+mn-ea"/>
        </a:defRPr>
      </a:lvl6pPr>
      <a:lvl7pPr marL="2635250" indent="-349250" algn="l" rtl="0" fontAlgn="base">
        <a:spcBef>
          <a:spcPts val="600"/>
        </a:spcBef>
        <a:spcAft>
          <a:spcPct val="0"/>
        </a:spcAft>
        <a:buBlip>
          <a:blip r:embed="rId14"/>
        </a:buBlip>
        <a:defRPr>
          <a:solidFill>
            <a:schemeClr val="tx1"/>
          </a:solidFill>
          <a:latin typeface="+mn-lt"/>
          <a:ea typeface="+mn-ea"/>
        </a:defRPr>
      </a:lvl7pPr>
      <a:lvl8pPr marL="3092450" indent="-349250" algn="l" rtl="0" fontAlgn="base">
        <a:spcBef>
          <a:spcPts val="600"/>
        </a:spcBef>
        <a:spcAft>
          <a:spcPct val="0"/>
        </a:spcAft>
        <a:buBlip>
          <a:blip r:embed="rId14"/>
        </a:buBlip>
        <a:defRPr>
          <a:solidFill>
            <a:schemeClr val="tx1"/>
          </a:solidFill>
          <a:latin typeface="+mn-lt"/>
          <a:ea typeface="+mn-ea"/>
        </a:defRPr>
      </a:lvl8pPr>
      <a:lvl9pPr marL="3549650" indent="-349250" algn="l" rtl="0" fontAlgn="base">
        <a:spcBef>
          <a:spcPts val="600"/>
        </a:spcBef>
        <a:spcAft>
          <a:spcPct val="0"/>
        </a:spcAft>
        <a:buBlip>
          <a:blip r:embed="rId14"/>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26626" name="Picture 6" descr="ticket7R.png"/>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bwMode="auto">
          <a:xfrm rot="1082531">
            <a:off x="5549900" y="1755775"/>
            <a:ext cx="1096963" cy="557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627" name="Picture 7" descr="ticket8R.png"/>
          <p:cNvPicPr>
            <a:picLocks noChangeAspect="1"/>
          </p:cNvPicPr>
          <p:nvPr/>
        </p:nvPicPr>
        <p:blipFill>
          <a:blip r:embed="rId15"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628" name="Picture 8" descr="42-16393499.png"/>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629"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30"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11"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12"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FF6D996B-A81F-9F46-9984-9F31FE6D3546}"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3584025702"/>
      </p:ext>
    </p:extLst>
  </p:cSld>
  <p:clrMap bg1="dk2" tx1="lt1" bg2="dk1" tx2="lt2" accent1="accent1" accent2="accent2" accent3="accent3" accent4="accent4" accent5="accent5" accent6="accent6" hlink="hlink" folHlink="folHlink"/>
  <p:sldLayoutIdLst>
    <p:sldLayoutId id="2147485926" r:id="rId1"/>
    <p:sldLayoutId id="2147485927" r:id="rId2"/>
    <p:sldLayoutId id="2147485928" r:id="rId3"/>
    <p:sldLayoutId id="2147485929" r:id="rId4"/>
    <p:sldLayoutId id="2147485930" r:id="rId5"/>
    <p:sldLayoutId id="2147485931" r:id="rId6"/>
    <p:sldLayoutId id="2147485932" r:id="rId7"/>
    <p:sldLayoutId id="2147485933" r:id="rId8"/>
    <p:sldLayoutId id="2147485934" r:id="rId9"/>
    <p:sldLayoutId id="2147485935" r:id="rId10"/>
    <p:sldLayoutId id="2147485936"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7"/>
        </a:buBlip>
        <a:defRPr sz="2200">
          <a:solidFill>
            <a:schemeClr val="tx1"/>
          </a:solidFill>
          <a:latin typeface="+mn-lt"/>
          <a:ea typeface="+mn-ea"/>
          <a:cs typeface="+mn-cs"/>
        </a:defRPr>
      </a:lvl1pPr>
      <a:lvl2pPr marL="685800" indent="-336550" algn="l" rtl="0" eaLnBrk="0" fontAlgn="base" hangingPunct="0">
        <a:spcBef>
          <a:spcPts val="600"/>
        </a:spcBef>
        <a:spcAft>
          <a:spcPct val="0"/>
        </a:spcAft>
        <a:buBlip>
          <a:blip r:embed="rId17"/>
        </a:buBlip>
        <a:defRPr sz="2000">
          <a:solidFill>
            <a:schemeClr val="tx1"/>
          </a:solidFill>
          <a:latin typeface="+mn-lt"/>
          <a:ea typeface="+mn-ea"/>
        </a:defRPr>
      </a:lvl2pPr>
      <a:lvl3pPr marL="1035050" indent="-349250" algn="l" rtl="0" eaLnBrk="0" fontAlgn="base" hangingPunct="0">
        <a:spcBef>
          <a:spcPts val="600"/>
        </a:spcBef>
        <a:spcAft>
          <a:spcPct val="0"/>
        </a:spcAft>
        <a:buBlip>
          <a:blip r:embed="rId17"/>
        </a:buBlip>
        <a:defRPr>
          <a:solidFill>
            <a:schemeClr val="tx1"/>
          </a:solidFill>
          <a:latin typeface="+mn-lt"/>
          <a:ea typeface="+mn-ea"/>
        </a:defRPr>
      </a:lvl3pPr>
      <a:lvl4pPr marL="1371600" indent="-336550" algn="l" rtl="0" eaLnBrk="0" fontAlgn="base" hangingPunct="0">
        <a:spcBef>
          <a:spcPts val="600"/>
        </a:spcBef>
        <a:spcAft>
          <a:spcPct val="0"/>
        </a:spcAft>
        <a:buBlip>
          <a:blip r:embed="rId17"/>
        </a:buBlip>
        <a:defRPr>
          <a:solidFill>
            <a:schemeClr val="tx1"/>
          </a:solidFill>
          <a:latin typeface="+mn-lt"/>
          <a:ea typeface="+mn-ea"/>
        </a:defRPr>
      </a:lvl4pPr>
      <a:lvl5pPr marL="1720850" indent="-349250" algn="l" rtl="0" eaLnBrk="0" fontAlgn="base" hangingPunct="0">
        <a:spcBef>
          <a:spcPts val="600"/>
        </a:spcBef>
        <a:spcAft>
          <a:spcPct val="0"/>
        </a:spcAft>
        <a:buBlip>
          <a:blip r:embed="rId17"/>
        </a:buBlip>
        <a:defRPr>
          <a:solidFill>
            <a:schemeClr val="tx1"/>
          </a:solidFill>
          <a:latin typeface="+mn-lt"/>
          <a:ea typeface="+mn-ea"/>
        </a:defRPr>
      </a:lvl5pPr>
      <a:lvl6pPr marL="2178050" indent="-349250" algn="l" rtl="0" fontAlgn="base">
        <a:spcBef>
          <a:spcPts val="600"/>
        </a:spcBef>
        <a:spcAft>
          <a:spcPct val="0"/>
        </a:spcAft>
        <a:buBlip>
          <a:blip r:embed="rId17"/>
        </a:buBlip>
        <a:defRPr>
          <a:solidFill>
            <a:schemeClr val="tx1"/>
          </a:solidFill>
          <a:latin typeface="+mn-lt"/>
          <a:ea typeface="+mn-ea"/>
        </a:defRPr>
      </a:lvl6pPr>
      <a:lvl7pPr marL="2635250" indent="-349250" algn="l" rtl="0" fontAlgn="base">
        <a:spcBef>
          <a:spcPts val="600"/>
        </a:spcBef>
        <a:spcAft>
          <a:spcPct val="0"/>
        </a:spcAft>
        <a:buBlip>
          <a:blip r:embed="rId17"/>
        </a:buBlip>
        <a:defRPr>
          <a:solidFill>
            <a:schemeClr val="tx1"/>
          </a:solidFill>
          <a:latin typeface="+mn-lt"/>
          <a:ea typeface="+mn-ea"/>
        </a:defRPr>
      </a:lvl7pPr>
      <a:lvl8pPr marL="3092450" indent="-349250" algn="l" rtl="0" fontAlgn="base">
        <a:spcBef>
          <a:spcPts val="600"/>
        </a:spcBef>
        <a:spcAft>
          <a:spcPct val="0"/>
        </a:spcAft>
        <a:buBlip>
          <a:blip r:embed="rId17"/>
        </a:buBlip>
        <a:defRPr>
          <a:solidFill>
            <a:schemeClr val="tx1"/>
          </a:solidFill>
          <a:latin typeface="+mn-lt"/>
          <a:ea typeface="+mn-ea"/>
        </a:defRPr>
      </a:lvl8pPr>
      <a:lvl9pPr marL="3549650" indent="-349250" algn="l" rtl="0" fontAlgn="base">
        <a:spcBef>
          <a:spcPts val="600"/>
        </a:spcBef>
        <a:spcAft>
          <a:spcPct val="0"/>
        </a:spcAft>
        <a:buBlip>
          <a:blip r:embed="rId17"/>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338"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4339"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5"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6"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D0CAC97A-581F-9041-A449-D54F7AEDB91A}"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1171903806"/>
      </p:ext>
    </p:extLst>
  </p:cSld>
  <p:clrMap bg1="dk2" tx1="lt1" bg2="dk1" tx2="lt2" accent1="accent1" accent2="accent2" accent3="accent3" accent4="accent4" accent5="accent5" accent6="accent6" hlink="hlink" folHlink="folHlink"/>
  <p:sldLayoutIdLst>
    <p:sldLayoutId id="2147485938" r:id="rId1"/>
    <p:sldLayoutId id="2147485939" r:id="rId2"/>
    <p:sldLayoutId id="2147485940" r:id="rId3"/>
    <p:sldLayoutId id="2147485941" r:id="rId4"/>
    <p:sldLayoutId id="2147485942" r:id="rId5"/>
    <p:sldLayoutId id="2147485943" r:id="rId6"/>
    <p:sldLayoutId id="2147485944" r:id="rId7"/>
    <p:sldLayoutId id="2147485945" r:id="rId8"/>
    <p:sldLayoutId id="2147485946" r:id="rId9"/>
    <p:sldLayoutId id="2147485947" r:id="rId10"/>
    <p:sldLayoutId id="2147485948" r:id="rId11"/>
  </p:sldLayoutIdLst>
  <p:txStyles>
    <p:titleStyle>
      <a:lvl1pPr algn="ctr" rtl="0" eaLnBrk="0" fontAlgn="base" hangingPunct="0">
        <a:spcBef>
          <a:spcPct val="0"/>
        </a:spcBef>
        <a:spcAft>
          <a:spcPct val="0"/>
        </a:spcAft>
        <a:defRPr sz="4800" b="1" i="0">
          <a:solidFill>
            <a:schemeClr val="tx1"/>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4"/>
        </a:buBlip>
        <a:defRPr sz="2200" b="1" i="0">
          <a:solidFill>
            <a:schemeClr val="tx1"/>
          </a:solidFill>
          <a:latin typeface="Arial" panose="020B0604020202020204" pitchFamily="34" charset="0"/>
          <a:ea typeface="+mn-ea"/>
          <a:cs typeface="Arial" panose="020B0604020202020204" pitchFamily="34" charset="0"/>
        </a:defRPr>
      </a:lvl1pPr>
      <a:lvl2pPr marL="685800" indent="-336550" algn="l" rtl="0" eaLnBrk="0" fontAlgn="base" hangingPunct="0">
        <a:spcBef>
          <a:spcPts val="600"/>
        </a:spcBef>
        <a:spcAft>
          <a:spcPct val="0"/>
        </a:spcAft>
        <a:buBlip>
          <a:blip r:embed="rId14"/>
        </a:buBlip>
        <a:defRPr sz="2000" b="1" i="0">
          <a:solidFill>
            <a:schemeClr val="tx1"/>
          </a:solidFill>
          <a:latin typeface="Arial" panose="020B0604020202020204" pitchFamily="34" charset="0"/>
          <a:ea typeface="+mn-ea"/>
          <a:cs typeface="Arial" panose="020B0604020202020204" pitchFamily="34" charset="0"/>
        </a:defRPr>
      </a:lvl2pPr>
      <a:lvl3pPr marL="1035050" indent="-349250" algn="l" rtl="0" eaLnBrk="0" fontAlgn="base" hangingPunct="0">
        <a:spcBef>
          <a:spcPts val="600"/>
        </a:spcBef>
        <a:spcAft>
          <a:spcPct val="0"/>
        </a:spcAft>
        <a:buBlip>
          <a:blip r:embed="rId14"/>
        </a:buBlip>
        <a:defRPr b="1" i="0">
          <a:solidFill>
            <a:schemeClr val="tx1"/>
          </a:solidFill>
          <a:latin typeface="Arial" panose="020B0604020202020204" pitchFamily="34" charset="0"/>
          <a:ea typeface="+mn-ea"/>
          <a:cs typeface="Arial" panose="020B0604020202020204" pitchFamily="34" charset="0"/>
        </a:defRPr>
      </a:lvl3pPr>
      <a:lvl4pPr marL="1371600" indent="-336550" algn="l" rtl="0" eaLnBrk="0" fontAlgn="base" hangingPunct="0">
        <a:spcBef>
          <a:spcPts val="600"/>
        </a:spcBef>
        <a:spcAft>
          <a:spcPct val="0"/>
        </a:spcAft>
        <a:buBlip>
          <a:blip r:embed="rId14"/>
        </a:buBlip>
        <a:defRPr b="1" i="0">
          <a:solidFill>
            <a:schemeClr val="tx1"/>
          </a:solidFill>
          <a:latin typeface="Arial" panose="020B0604020202020204" pitchFamily="34" charset="0"/>
          <a:ea typeface="+mn-ea"/>
          <a:cs typeface="Arial" panose="020B0604020202020204" pitchFamily="34" charset="0"/>
        </a:defRPr>
      </a:lvl4pPr>
      <a:lvl5pPr marL="1720850" indent="-349250" algn="l" rtl="0" eaLnBrk="0" fontAlgn="base" hangingPunct="0">
        <a:spcBef>
          <a:spcPts val="600"/>
        </a:spcBef>
        <a:spcAft>
          <a:spcPct val="0"/>
        </a:spcAft>
        <a:buBlip>
          <a:blip r:embed="rId14"/>
        </a:buBlip>
        <a:defRPr b="1" i="0">
          <a:solidFill>
            <a:schemeClr val="tx1"/>
          </a:solidFill>
          <a:latin typeface="Arial" panose="020B0604020202020204" pitchFamily="34" charset="0"/>
          <a:ea typeface="+mn-ea"/>
          <a:cs typeface="Arial" panose="020B0604020202020204" pitchFamily="34" charset="0"/>
        </a:defRPr>
      </a:lvl5pPr>
      <a:lvl6pPr marL="2178050" indent="-349250" algn="l" rtl="0" fontAlgn="base">
        <a:spcBef>
          <a:spcPts val="600"/>
        </a:spcBef>
        <a:spcAft>
          <a:spcPct val="0"/>
        </a:spcAft>
        <a:buBlip>
          <a:blip r:embed="rId14"/>
        </a:buBlip>
        <a:defRPr>
          <a:solidFill>
            <a:schemeClr val="tx1"/>
          </a:solidFill>
          <a:latin typeface="+mn-lt"/>
          <a:ea typeface="+mn-ea"/>
        </a:defRPr>
      </a:lvl6pPr>
      <a:lvl7pPr marL="2635250" indent="-349250" algn="l" rtl="0" fontAlgn="base">
        <a:spcBef>
          <a:spcPts val="600"/>
        </a:spcBef>
        <a:spcAft>
          <a:spcPct val="0"/>
        </a:spcAft>
        <a:buBlip>
          <a:blip r:embed="rId14"/>
        </a:buBlip>
        <a:defRPr>
          <a:solidFill>
            <a:schemeClr val="tx1"/>
          </a:solidFill>
          <a:latin typeface="+mn-lt"/>
          <a:ea typeface="+mn-ea"/>
        </a:defRPr>
      </a:lvl7pPr>
      <a:lvl8pPr marL="3092450" indent="-349250" algn="l" rtl="0" fontAlgn="base">
        <a:spcBef>
          <a:spcPts val="600"/>
        </a:spcBef>
        <a:spcAft>
          <a:spcPct val="0"/>
        </a:spcAft>
        <a:buBlip>
          <a:blip r:embed="rId14"/>
        </a:buBlip>
        <a:defRPr>
          <a:solidFill>
            <a:schemeClr val="tx1"/>
          </a:solidFill>
          <a:latin typeface="+mn-lt"/>
          <a:ea typeface="+mn-ea"/>
        </a:defRPr>
      </a:lvl8pPr>
      <a:lvl9pPr marL="3549650" indent="-349250" algn="l" rtl="0" fontAlgn="base">
        <a:spcBef>
          <a:spcPts val="600"/>
        </a:spcBef>
        <a:spcAft>
          <a:spcPct val="0"/>
        </a:spcAft>
        <a:buBlip>
          <a:blip r:embed="rId14"/>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26626" name="Picture 6" descr="ticket7R.png"/>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bwMode="auto">
          <a:xfrm rot="1082531">
            <a:off x="5549900" y="1755775"/>
            <a:ext cx="1096963" cy="557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627" name="Picture 7" descr="ticket8R.png"/>
          <p:cNvPicPr>
            <a:picLocks noChangeAspect="1"/>
          </p:cNvPicPr>
          <p:nvPr/>
        </p:nvPicPr>
        <p:blipFill>
          <a:blip r:embed="rId15"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628" name="Picture 8" descr="42-16393499.png"/>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629"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30"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11"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12"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FF6D996B-A81F-9F46-9984-9F31FE6D3546}"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1984967304"/>
      </p:ext>
    </p:extLst>
  </p:cSld>
  <p:clrMap bg1="dk2" tx1="lt1" bg2="dk1" tx2="lt2" accent1="accent1" accent2="accent2" accent3="accent3" accent4="accent4" accent5="accent5" accent6="accent6" hlink="hlink" folHlink="folHlink"/>
  <p:sldLayoutIdLst>
    <p:sldLayoutId id="2147485950" r:id="rId1"/>
    <p:sldLayoutId id="2147485951" r:id="rId2"/>
    <p:sldLayoutId id="2147485952" r:id="rId3"/>
    <p:sldLayoutId id="2147485953" r:id="rId4"/>
    <p:sldLayoutId id="2147485954" r:id="rId5"/>
    <p:sldLayoutId id="2147485955" r:id="rId6"/>
    <p:sldLayoutId id="2147485956" r:id="rId7"/>
    <p:sldLayoutId id="2147485957" r:id="rId8"/>
    <p:sldLayoutId id="2147485958" r:id="rId9"/>
    <p:sldLayoutId id="2147485959" r:id="rId10"/>
    <p:sldLayoutId id="2147485960"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7"/>
        </a:buBlip>
        <a:defRPr sz="2200">
          <a:solidFill>
            <a:schemeClr val="tx1"/>
          </a:solidFill>
          <a:latin typeface="+mn-lt"/>
          <a:ea typeface="+mn-ea"/>
          <a:cs typeface="+mn-cs"/>
        </a:defRPr>
      </a:lvl1pPr>
      <a:lvl2pPr marL="685800" indent="-336550" algn="l" rtl="0" eaLnBrk="0" fontAlgn="base" hangingPunct="0">
        <a:spcBef>
          <a:spcPts val="600"/>
        </a:spcBef>
        <a:spcAft>
          <a:spcPct val="0"/>
        </a:spcAft>
        <a:buBlip>
          <a:blip r:embed="rId17"/>
        </a:buBlip>
        <a:defRPr sz="2000">
          <a:solidFill>
            <a:schemeClr val="tx1"/>
          </a:solidFill>
          <a:latin typeface="+mn-lt"/>
          <a:ea typeface="+mn-ea"/>
        </a:defRPr>
      </a:lvl2pPr>
      <a:lvl3pPr marL="1035050" indent="-349250" algn="l" rtl="0" eaLnBrk="0" fontAlgn="base" hangingPunct="0">
        <a:spcBef>
          <a:spcPts val="600"/>
        </a:spcBef>
        <a:spcAft>
          <a:spcPct val="0"/>
        </a:spcAft>
        <a:buBlip>
          <a:blip r:embed="rId17"/>
        </a:buBlip>
        <a:defRPr>
          <a:solidFill>
            <a:schemeClr val="tx1"/>
          </a:solidFill>
          <a:latin typeface="+mn-lt"/>
          <a:ea typeface="+mn-ea"/>
        </a:defRPr>
      </a:lvl3pPr>
      <a:lvl4pPr marL="1371600" indent="-336550" algn="l" rtl="0" eaLnBrk="0" fontAlgn="base" hangingPunct="0">
        <a:spcBef>
          <a:spcPts val="600"/>
        </a:spcBef>
        <a:spcAft>
          <a:spcPct val="0"/>
        </a:spcAft>
        <a:buBlip>
          <a:blip r:embed="rId17"/>
        </a:buBlip>
        <a:defRPr>
          <a:solidFill>
            <a:schemeClr val="tx1"/>
          </a:solidFill>
          <a:latin typeface="+mn-lt"/>
          <a:ea typeface="+mn-ea"/>
        </a:defRPr>
      </a:lvl4pPr>
      <a:lvl5pPr marL="1720850" indent="-349250" algn="l" rtl="0" eaLnBrk="0" fontAlgn="base" hangingPunct="0">
        <a:spcBef>
          <a:spcPts val="600"/>
        </a:spcBef>
        <a:spcAft>
          <a:spcPct val="0"/>
        </a:spcAft>
        <a:buBlip>
          <a:blip r:embed="rId17"/>
        </a:buBlip>
        <a:defRPr>
          <a:solidFill>
            <a:schemeClr val="tx1"/>
          </a:solidFill>
          <a:latin typeface="+mn-lt"/>
          <a:ea typeface="+mn-ea"/>
        </a:defRPr>
      </a:lvl5pPr>
      <a:lvl6pPr marL="2178050" indent="-349250" algn="l" rtl="0" fontAlgn="base">
        <a:spcBef>
          <a:spcPts val="600"/>
        </a:spcBef>
        <a:spcAft>
          <a:spcPct val="0"/>
        </a:spcAft>
        <a:buBlip>
          <a:blip r:embed="rId17"/>
        </a:buBlip>
        <a:defRPr>
          <a:solidFill>
            <a:schemeClr val="tx1"/>
          </a:solidFill>
          <a:latin typeface="+mn-lt"/>
          <a:ea typeface="+mn-ea"/>
        </a:defRPr>
      </a:lvl6pPr>
      <a:lvl7pPr marL="2635250" indent="-349250" algn="l" rtl="0" fontAlgn="base">
        <a:spcBef>
          <a:spcPts val="600"/>
        </a:spcBef>
        <a:spcAft>
          <a:spcPct val="0"/>
        </a:spcAft>
        <a:buBlip>
          <a:blip r:embed="rId17"/>
        </a:buBlip>
        <a:defRPr>
          <a:solidFill>
            <a:schemeClr val="tx1"/>
          </a:solidFill>
          <a:latin typeface="+mn-lt"/>
          <a:ea typeface="+mn-ea"/>
        </a:defRPr>
      </a:lvl7pPr>
      <a:lvl8pPr marL="3092450" indent="-349250" algn="l" rtl="0" fontAlgn="base">
        <a:spcBef>
          <a:spcPts val="600"/>
        </a:spcBef>
        <a:spcAft>
          <a:spcPct val="0"/>
        </a:spcAft>
        <a:buBlip>
          <a:blip r:embed="rId17"/>
        </a:buBlip>
        <a:defRPr>
          <a:solidFill>
            <a:schemeClr val="tx1"/>
          </a:solidFill>
          <a:latin typeface="+mn-lt"/>
          <a:ea typeface="+mn-ea"/>
        </a:defRPr>
      </a:lvl8pPr>
      <a:lvl9pPr marL="3549650" indent="-349250" algn="l" rtl="0" fontAlgn="base">
        <a:spcBef>
          <a:spcPts val="600"/>
        </a:spcBef>
        <a:spcAft>
          <a:spcPct val="0"/>
        </a:spcAft>
        <a:buBlip>
          <a:blip r:embed="rId17"/>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338"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4339"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5"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6"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D0CAC97A-581F-9041-A449-D54F7AEDB91A}"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3461101417"/>
      </p:ext>
    </p:extLst>
  </p:cSld>
  <p:clrMap bg1="dk2" tx1="lt1" bg2="dk1" tx2="lt2" accent1="accent1" accent2="accent2" accent3="accent3" accent4="accent4" accent5="accent5" accent6="accent6" hlink="hlink" folHlink="folHlink"/>
  <p:sldLayoutIdLst>
    <p:sldLayoutId id="2147485962" r:id="rId1"/>
    <p:sldLayoutId id="2147485963" r:id="rId2"/>
    <p:sldLayoutId id="2147485964" r:id="rId3"/>
    <p:sldLayoutId id="2147485965" r:id="rId4"/>
    <p:sldLayoutId id="2147485966" r:id="rId5"/>
    <p:sldLayoutId id="2147485967" r:id="rId6"/>
    <p:sldLayoutId id="2147485968" r:id="rId7"/>
    <p:sldLayoutId id="2147485969" r:id="rId8"/>
    <p:sldLayoutId id="2147485970" r:id="rId9"/>
    <p:sldLayoutId id="2147485971" r:id="rId10"/>
    <p:sldLayoutId id="2147485972" r:id="rId11"/>
  </p:sldLayoutIdLst>
  <p:txStyles>
    <p:titleStyle>
      <a:lvl1pPr algn="ctr" rtl="0" eaLnBrk="0" fontAlgn="base" hangingPunct="0">
        <a:spcBef>
          <a:spcPct val="0"/>
        </a:spcBef>
        <a:spcAft>
          <a:spcPct val="0"/>
        </a:spcAft>
        <a:defRPr sz="4800" b="1" i="0">
          <a:solidFill>
            <a:schemeClr val="tx1"/>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4"/>
        </a:buBlip>
        <a:defRPr sz="2200" b="1" i="0">
          <a:solidFill>
            <a:schemeClr val="tx1"/>
          </a:solidFill>
          <a:latin typeface="Arial" panose="020B0604020202020204" pitchFamily="34" charset="0"/>
          <a:ea typeface="+mn-ea"/>
          <a:cs typeface="Arial" panose="020B0604020202020204" pitchFamily="34" charset="0"/>
        </a:defRPr>
      </a:lvl1pPr>
      <a:lvl2pPr marL="685800" indent="-336550" algn="l" rtl="0" eaLnBrk="0" fontAlgn="base" hangingPunct="0">
        <a:spcBef>
          <a:spcPts val="600"/>
        </a:spcBef>
        <a:spcAft>
          <a:spcPct val="0"/>
        </a:spcAft>
        <a:buBlip>
          <a:blip r:embed="rId14"/>
        </a:buBlip>
        <a:defRPr sz="2000" b="1" i="0">
          <a:solidFill>
            <a:schemeClr val="tx1"/>
          </a:solidFill>
          <a:latin typeface="Arial" panose="020B0604020202020204" pitchFamily="34" charset="0"/>
          <a:ea typeface="+mn-ea"/>
          <a:cs typeface="Arial" panose="020B0604020202020204" pitchFamily="34" charset="0"/>
        </a:defRPr>
      </a:lvl2pPr>
      <a:lvl3pPr marL="1035050" indent="-349250" algn="l" rtl="0" eaLnBrk="0" fontAlgn="base" hangingPunct="0">
        <a:spcBef>
          <a:spcPts val="600"/>
        </a:spcBef>
        <a:spcAft>
          <a:spcPct val="0"/>
        </a:spcAft>
        <a:buBlip>
          <a:blip r:embed="rId14"/>
        </a:buBlip>
        <a:defRPr b="1" i="0">
          <a:solidFill>
            <a:schemeClr val="tx1"/>
          </a:solidFill>
          <a:latin typeface="Arial" panose="020B0604020202020204" pitchFamily="34" charset="0"/>
          <a:ea typeface="+mn-ea"/>
          <a:cs typeface="Arial" panose="020B0604020202020204" pitchFamily="34" charset="0"/>
        </a:defRPr>
      </a:lvl3pPr>
      <a:lvl4pPr marL="1371600" indent="-336550" algn="l" rtl="0" eaLnBrk="0" fontAlgn="base" hangingPunct="0">
        <a:spcBef>
          <a:spcPts val="600"/>
        </a:spcBef>
        <a:spcAft>
          <a:spcPct val="0"/>
        </a:spcAft>
        <a:buBlip>
          <a:blip r:embed="rId14"/>
        </a:buBlip>
        <a:defRPr b="1" i="0">
          <a:solidFill>
            <a:schemeClr val="tx1"/>
          </a:solidFill>
          <a:latin typeface="Arial" panose="020B0604020202020204" pitchFamily="34" charset="0"/>
          <a:ea typeface="+mn-ea"/>
          <a:cs typeface="Arial" panose="020B0604020202020204" pitchFamily="34" charset="0"/>
        </a:defRPr>
      </a:lvl4pPr>
      <a:lvl5pPr marL="1720850" indent="-349250" algn="l" rtl="0" eaLnBrk="0" fontAlgn="base" hangingPunct="0">
        <a:spcBef>
          <a:spcPts val="600"/>
        </a:spcBef>
        <a:spcAft>
          <a:spcPct val="0"/>
        </a:spcAft>
        <a:buBlip>
          <a:blip r:embed="rId14"/>
        </a:buBlip>
        <a:defRPr b="1" i="0">
          <a:solidFill>
            <a:schemeClr val="tx1"/>
          </a:solidFill>
          <a:latin typeface="Arial" panose="020B0604020202020204" pitchFamily="34" charset="0"/>
          <a:ea typeface="+mn-ea"/>
          <a:cs typeface="Arial" panose="020B0604020202020204" pitchFamily="34" charset="0"/>
        </a:defRPr>
      </a:lvl5pPr>
      <a:lvl6pPr marL="2178050" indent="-349250" algn="l" rtl="0" fontAlgn="base">
        <a:spcBef>
          <a:spcPts val="600"/>
        </a:spcBef>
        <a:spcAft>
          <a:spcPct val="0"/>
        </a:spcAft>
        <a:buBlip>
          <a:blip r:embed="rId14"/>
        </a:buBlip>
        <a:defRPr>
          <a:solidFill>
            <a:schemeClr val="tx1"/>
          </a:solidFill>
          <a:latin typeface="+mn-lt"/>
          <a:ea typeface="+mn-ea"/>
        </a:defRPr>
      </a:lvl6pPr>
      <a:lvl7pPr marL="2635250" indent="-349250" algn="l" rtl="0" fontAlgn="base">
        <a:spcBef>
          <a:spcPts val="600"/>
        </a:spcBef>
        <a:spcAft>
          <a:spcPct val="0"/>
        </a:spcAft>
        <a:buBlip>
          <a:blip r:embed="rId14"/>
        </a:buBlip>
        <a:defRPr>
          <a:solidFill>
            <a:schemeClr val="tx1"/>
          </a:solidFill>
          <a:latin typeface="+mn-lt"/>
          <a:ea typeface="+mn-ea"/>
        </a:defRPr>
      </a:lvl7pPr>
      <a:lvl8pPr marL="3092450" indent="-349250" algn="l" rtl="0" fontAlgn="base">
        <a:spcBef>
          <a:spcPts val="600"/>
        </a:spcBef>
        <a:spcAft>
          <a:spcPct val="0"/>
        </a:spcAft>
        <a:buBlip>
          <a:blip r:embed="rId14"/>
        </a:buBlip>
        <a:defRPr>
          <a:solidFill>
            <a:schemeClr val="tx1"/>
          </a:solidFill>
          <a:latin typeface="+mn-lt"/>
          <a:ea typeface="+mn-ea"/>
        </a:defRPr>
      </a:lvl8pPr>
      <a:lvl9pPr marL="3549650" indent="-349250" algn="l" rtl="0" fontAlgn="base">
        <a:spcBef>
          <a:spcPts val="600"/>
        </a:spcBef>
        <a:spcAft>
          <a:spcPct val="0"/>
        </a:spcAft>
        <a:buBlip>
          <a:blip r:embed="rId14"/>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89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89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9126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a:defRPr sz="1400" b="1" i="0">
                <a:latin typeface="Arial" panose="020B0604020202020204" pitchFamily="34" charset="0"/>
                <a:cs typeface="+mn-cs"/>
              </a:defRPr>
            </a:lvl1pPr>
          </a:lstStyle>
          <a:p>
            <a:pPr eaLnBrk="0" hangingPunct="0">
              <a:defRPr/>
            </a:pPr>
            <a:endParaRPr lang="en-US" dirty="0">
              <a:solidFill>
                <a:srgbClr val="000000"/>
              </a:solidFill>
            </a:endParaRPr>
          </a:p>
        </p:txBody>
      </p:sp>
      <p:sp>
        <p:nvSpPr>
          <p:cNvPr id="1291269"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cs typeface="+mn-cs"/>
              </a:defRPr>
            </a:lvl1pPr>
          </a:lstStyle>
          <a:p>
            <a:pPr eaLnBrk="0" hangingPunct="0">
              <a:defRPr/>
            </a:pPr>
            <a:endParaRPr lang="en-US" dirty="0">
              <a:solidFill>
                <a:srgbClr val="000000"/>
              </a:solidFill>
            </a:endParaRPr>
          </a:p>
        </p:txBody>
      </p:sp>
      <p:sp>
        <p:nvSpPr>
          <p:cNvPr id="129127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cs typeface="+mn-cs"/>
              </a:defRPr>
            </a:lvl1pPr>
          </a:lstStyle>
          <a:p>
            <a:pPr eaLnBrk="0" hangingPunct="0">
              <a:defRPr/>
            </a:pPr>
            <a:fld id="{35B1C1F3-C43B-B94D-896E-C0AFD63C1318}" type="slidenum">
              <a:rPr lang="en-US" smtClean="0">
                <a:solidFill>
                  <a:srgbClr val="000000"/>
                </a:solidFill>
              </a:rPr>
              <a:pPr eaLnBrk="0" hangingPunct="0">
                <a:defRPr/>
              </a:pPr>
              <a:t>‹#›</a:t>
            </a:fld>
            <a:endParaRPr lang="en-US" dirty="0">
              <a:solidFill>
                <a:srgbClr val="000000"/>
              </a:solidFill>
            </a:endParaRPr>
          </a:p>
        </p:txBody>
      </p:sp>
    </p:spTree>
    <p:extLst>
      <p:ext uri="{BB962C8B-B14F-4D97-AF65-F5344CB8AC3E}">
        <p14:creationId xmlns:p14="http://schemas.microsoft.com/office/powerpoint/2010/main" val="824192050"/>
      </p:ext>
    </p:extLst>
  </p:cSld>
  <p:clrMap bg1="lt1" tx1="dk1" bg2="lt2" tx2="dk2" accent1="accent1" accent2="accent2" accent3="accent3" accent4="accent4" accent5="accent5" accent6="accent6" hlink="hlink" folHlink="folHlink"/>
  <p:sldLayoutIdLst>
    <p:sldLayoutId id="2147485974" r:id="rId1"/>
    <p:sldLayoutId id="2147485975" r:id="rId2"/>
    <p:sldLayoutId id="2147485976" r:id="rId3"/>
    <p:sldLayoutId id="2147485977" r:id="rId4"/>
    <p:sldLayoutId id="2147485978" r:id="rId5"/>
    <p:sldLayoutId id="2147485979" r:id="rId6"/>
    <p:sldLayoutId id="2147485980" r:id="rId7"/>
    <p:sldLayoutId id="2147485981" r:id="rId8"/>
    <p:sldLayoutId id="2147485982" r:id="rId9"/>
    <p:sldLayoutId id="2147485983" r:id="rId10"/>
    <p:sldLayoutId id="214748598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5pPr>
      <a:lvl6pPr marL="457200" algn="ctr" rtl="0" fontAlgn="base">
        <a:spcBef>
          <a:spcPct val="0"/>
        </a:spcBef>
        <a:spcAft>
          <a:spcPct val="0"/>
        </a:spcAft>
        <a:defRPr sz="4400">
          <a:solidFill>
            <a:schemeClr val="tx2"/>
          </a:solidFill>
          <a:latin typeface="Arial" charset="0"/>
          <a:ea typeface="ＭＳ Ｐゴシック" charset="0"/>
          <a:cs typeface="Geneva" charset="0"/>
        </a:defRPr>
      </a:lvl6pPr>
      <a:lvl7pPr marL="914400" algn="ctr" rtl="0" fontAlgn="base">
        <a:spcBef>
          <a:spcPct val="0"/>
        </a:spcBef>
        <a:spcAft>
          <a:spcPct val="0"/>
        </a:spcAft>
        <a:defRPr sz="4400">
          <a:solidFill>
            <a:schemeClr val="tx2"/>
          </a:solidFill>
          <a:latin typeface="Arial" charset="0"/>
          <a:ea typeface="ＭＳ Ｐゴシック" charset="0"/>
          <a:cs typeface="Geneva" charset="0"/>
        </a:defRPr>
      </a:lvl7pPr>
      <a:lvl8pPr marL="1371600" algn="ctr" rtl="0" fontAlgn="base">
        <a:spcBef>
          <a:spcPct val="0"/>
        </a:spcBef>
        <a:spcAft>
          <a:spcPct val="0"/>
        </a:spcAft>
        <a:defRPr sz="4400">
          <a:solidFill>
            <a:schemeClr val="tx2"/>
          </a:solidFill>
          <a:latin typeface="Arial" charset="0"/>
          <a:ea typeface="ＭＳ Ｐゴシック" charset="0"/>
          <a:cs typeface="Geneva" charset="0"/>
        </a:defRPr>
      </a:lvl8pPr>
      <a:lvl9pPr marL="1828800" algn="ctr" rtl="0" fontAlgn="base">
        <a:spcBef>
          <a:spcPct val="0"/>
        </a:spcBef>
        <a:spcAft>
          <a:spcPct val="0"/>
        </a:spcAft>
        <a:defRPr sz="4400">
          <a:solidFill>
            <a:schemeClr val="tx2"/>
          </a:solidFill>
          <a:latin typeface="Arial" charset="0"/>
          <a:ea typeface="ＭＳ Ｐゴシック" charset="0"/>
          <a:cs typeface="Geneva"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Geneva" charset="0"/>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Geneva" charset="0"/>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0"/>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0"/>
          <a:cs typeface="+mn-cs"/>
        </a:defRPr>
      </a:lvl5pPr>
      <a:lvl6pPr marL="2514600" indent="-228600" algn="l" rtl="0" fontAlgn="base">
        <a:spcBef>
          <a:spcPct val="20000"/>
        </a:spcBef>
        <a:spcAft>
          <a:spcPct val="0"/>
        </a:spcAft>
        <a:buChar char="»"/>
        <a:defRPr sz="2000">
          <a:solidFill>
            <a:schemeClr val="tx1"/>
          </a:solidFill>
          <a:latin typeface="+mn-lt"/>
          <a:ea typeface="Geneva" charset="0"/>
          <a:cs typeface="+mn-cs"/>
        </a:defRPr>
      </a:lvl6pPr>
      <a:lvl7pPr marL="2971800" indent="-228600" algn="l" rtl="0" fontAlgn="base">
        <a:spcBef>
          <a:spcPct val="20000"/>
        </a:spcBef>
        <a:spcAft>
          <a:spcPct val="0"/>
        </a:spcAft>
        <a:buChar char="»"/>
        <a:defRPr sz="2000">
          <a:solidFill>
            <a:schemeClr val="tx1"/>
          </a:solidFill>
          <a:latin typeface="+mn-lt"/>
          <a:ea typeface="Geneva" charset="0"/>
          <a:cs typeface="+mn-cs"/>
        </a:defRPr>
      </a:lvl7pPr>
      <a:lvl8pPr marL="3429000" indent="-228600" algn="l" rtl="0" fontAlgn="base">
        <a:spcBef>
          <a:spcPct val="20000"/>
        </a:spcBef>
        <a:spcAft>
          <a:spcPct val="0"/>
        </a:spcAft>
        <a:buChar char="»"/>
        <a:defRPr sz="2000">
          <a:solidFill>
            <a:schemeClr val="tx1"/>
          </a:solidFill>
          <a:latin typeface="+mn-lt"/>
          <a:ea typeface="Geneva" charset="0"/>
          <a:cs typeface="+mn-cs"/>
        </a:defRPr>
      </a:lvl8pPr>
      <a:lvl9pPr marL="3886200" indent="-228600" algn="l" rtl="0" fontAlgn="base">
        <a:spcBef>
          <a:spcPct val="20000"/>
        </a:spcBef>
        <a:spcAft>
          <a:spcPct val="0"/>
        </a:spcAft>
        <a:buChar char="»"/>
        <a:defRPr sz="2000">
          <a:solidFill>
            <a:schemeClr val="tx1"/>
          </a:solidFill>
          <a:latin typeface="+mn-lt"/>
          <a:ea typeface="Geneva"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338"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4339"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5"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6"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D0CAC97A-581F-9041-A449-D54F7AEDB91A}"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2082814006"/>
      </p:ext>
    </p:extLst>
  </p:cSld>
  <p:clrMap bg1="dk2" tx1="lt1" bg2="dk1" tx2="lt2" accent1="accent1" accent2="accent2" accent3="accent3" accent4="accent4" accent5="accent5" accent6="accent6" hlink="hlink" folHlink="folHlink"/>
  <p:sldLayoutIdLst>
    <p:sldLayoutId id="2147486010" r:id="rId1"/>
    <p:sldLayoutId id="2147486011" r:id="rId2"/>
    <p:sldLayoutId id="2147486012" r:id="rId3"/>
    <p:sldLayoutId id="2147486013" r:id="rId4"/>
    <p:sldLayoutId id="2147486014" r:id="rId5"/>
    <p:sldLayoutId id="2147486015" r:id="rId6"/>
    <p:sldLayoutId id="2147486016" r:id="rId7"/>
    <p:sldLayoutId id="2147486017" r:id="rId8"/>
    <p:sldLayoutId id="2147486018" r:id="rId9"/>
    <p:sldLayoutId id="2147486019" r:id="rId10"/>
    <p:sldLayoutId id="2147486020" r:id="rId11"/>
  </p:sldLayoutIdLst>
  <p:txStyles>
    <p:titleStyle>
      <a:lvl1pPr algn="ctr" rtl="0" eaLnBrk="0" fontAlgn="base" hangingPunct="0">
        <a:spcBef>
          <a:spcPct val="0"/>
        </a:spcBef>
        <a:spcAft>
          <a:spcPct val="0"/>
        </a:spcAft>
        <a:defRPr sz="4800" b="1" i="0">
          <a:solidFill>
            <a:schemeClr val="tx1"/>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4"/>
        </a:buBlip>
        <a:defRPr sz="2200" b="1" i="0">
          <a:solidFill>
            <a:schemeClr val="tx1"/>
          </a:solidFill>
          <a:latin typeface="Arial" panose="020B0604020202020204" pitchFamily="34" charset="0"/>
          <a:ea typeface="+mn-ea"/>
          <a:cs typeface="Arial" panose="020B0604020202020204" pitchFamily="34" charset="0"/>
        </a:defRPr>
      </a:lvl1pPr>
      <a:lvl2pPr marL="685800" indent="-336550" algn="l" rtl="0" eaLnBrk="0" fontAlgn="base" hangingPunct="0">
        <a:spcBef>
          <a:spcPts val="600"/>
        </a:spcBef>
        <a:spcAft>
          <a:spcPct val="0"/>
        </a:spcAft>
        <a:buBlip>
          <a:blip r:embed="rId14"/>
        </a:buBlip>
        <a:defRPr sz="2000" b="1" i="0">
          <a:solidFill>
            <a:schemeClr val="tx1"/>
          </a:solidFill>
          <a:latin typeface="Arial" panose="020B0604020202020204" pitchFamily="34" charset="0"/>
          <a:ea typeface="+mn-ea"/>
          <a:cs typeface="Arial" panose="020B0604020202020204" pitchFamily="34" charset="0"/>
        </a:defRPr>
      </a:lvl2pPr>
      <a:lvl3pPr marL="1035050" indent="-349250" algn="l" rtl="0" eaLnBrk="0" fontAlgn="base" hangingPunct="0">
        <a:spcBef>
          <a:spcPts val="600"/>
        </a:spcBef>
        <a:spcAft>
          <a:spcPct val="0"/>
        </a:spcAft>
        <a:buBlip>
          <a:blip r:embed="rId14"/>
        </a:buBlip>
        <a:defRPr b="1" i="0">
          <a:solidFill>
            <a:schemeClr val="tx1"/>
          </a:solidFill>
          <a:latin typeface="Arial" panose="020B0604020202020204" pitchFamily="34" charset="0"/>
          <a:ea typeface="+mn-ea"/>
          <a:cs typeface="Arial" panose="020B0604020202020204" pitchFamily="34" charset="0"/>
        </a:defRPr>
      </a:lvl3pPr>
      <a:lvl4pPr marL="1371600" indent="-336550" algn="l" rtl="0" eaLnBrk="0" fontAlgn="base" hangingPunct="0">
        <a:spcBef>
          <a:spcPts val="600"/>
        </a:spcBef>
        <a:spcAft>
          <a:spcPct val="0"/>
        </a:spcAft>
        <a:buBlip>
          <a:blip r:embed="rId14"/>
        </a:buBlip>
        <a:defRPr b="1" i="0">
          <a:solidFill>
            <a:schemeClr val="tx1"/>
          </a:solidFill>
          <a:latin typeface="Arial" panose="020B0604020202020204" pitchFamily="34" charset="0"/>
          <a:ea typeface="+mn-ea"/>
          <a:cs typeface="Arial" panose="020B0604020202020204" pitchFamily="34" charset="0"/>
        </a:defRPr>
      </a:lvl4pPr>
      <a:lvl5pPr marL="1720850" indent="-349250" algn="l" rtl="0" eaLnBrk="0" fontAlgn="base" hangingPunct="0">
        <a:spcBef>
          <a:spcPts val="600"/>
        </a:spcBef>
        <a:spcAft>
          <a:spcPct val="0"/>
        </a:spcAft>
        <a:buBlip>
          <a:blip r:embed="rId14"/>
        </a:buBlip>
        <a:defRPr b="1" i="0">
          <a:solidFill>
            <a:schemeClr val="tx1"/>
          </a:solidFill>
          <a:latin typeface="Arial" panose="020B0604020202020204" pitchFamily="34" charset="0"/>
          <a:ea typeface="+mn-ea"/>
          <a:cs typeface="Arial" panose="020B0604020202020204" pitchFamily="34" charset="0"/>
        </a:defRPr>
      </a:lvl5pPr>
      <a:lvl6pPr marL="2178050" indent="-349250" algn="l" rtl="0" fontAlgn="base">
        <a:spcBef>
          <a:spcPts val="600"/>
        </a:spcBef>
        <a:spcAft>
          <a:spcPct val="0"/>
        </a:spcAft>
        <a:buBlip>
          <a:blip r:embed="rId14"/>
        </a:buBlip>
        <a:defRPr>
          <a:solidFill>
            <a:schemeClr val="tx1"/>
          </a:solidFill>
          <a:latin typeface="+mn-lt"/>
          <a:ea typeface="+mn-ea"/>
        </a:defRPr>
      </a:lvl6pPr>
      <a:lvl7pPr marL="2635250" indent="-349250" algn="l" rtl="0" fontAlgn="base">
        <a:spcBef>
          <a:spcPts val="600"/>
        </a:spcBef>
        <a:spcAft>
          <a:spcPct val="0"/>
        </a:spcAft>
        <a:buBlip>
          <a:blip r:embed="rId14"/>
        </a:buBlip>
        <a:defRPr>
          <a:solidFill>
            <a:schemeClr val="tx1"/>
          </a:solidFill>
          <a:latin typeface="+mn-lt"/>
          <a:ea typeface="+mn-ea"/>
        </a:defRPr>
      </a:lvl7pPr>
      <a:lvl8pPr marL="3092450" indent="-349250" algn="l" rtl="0" fontAlgn="base">
        <a:spcBef>
          <a:spcPts val="600"/>
        </a:spcBef>
        <a:spcAft>
          <a:spcPct val="0"/>
        </a:spcAft>
        <a:buBlip>
          <a:blip r:embed="rId14"/>
        </a:buBlip>
        <a:defRPr>
          <a:solidFill>
            <a:schemeClr val="tx1"/>
          </a:solidFill>
          <a:latin typeface="+mn-lt"/>
          <a:ea typeface="+mn-ea"/>
        </a:defRPr>
      </a:lvl8pPr>
      <a:lvl9pPr marL="3549650" indent="-349250" algn="l" rtl="0" fontAlgn="base">
        <a:spcBef>
          <a:spcPts val="600"/>
        </a:spcBef>
        <a:spcAft>
          <a:spcPct val="0"/>
        </a:spcAft>
        <a:buBlip>
          <a:blip r:embed="rId14"/>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7346" name="Picture 7" descr="Golden Orchardcontentslide.jpg"/>
          <p:cNvPicPr>
            <a:picLocks noChangeAspect="1"/>
          </p:cNvPicPr>
          <p:nvPr userDrawn="1"/>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7347" name="Title Placeholder 1"/>
          <p:cNvSpPr>
            <a:spLocks noGrp="1"/>
          </p:cNvSpPr>
          <p:nvPr>
            <p:ph type="title"/>
          </p:nvPr>
        </p:nvSpPr>
        <p:spPr bwMode="auto">
          <a:xfrm>
            <a:off x="457200" y="609600"/>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7348" name="Text Placeholder 2"/>
          <p:cNvSpPr>
            <a:spLocks noGrp="1"/>
          </p:cNvSpPr>
          <p:nvPr>
            <p:ph type="body" idx="1"/>
          </p:nvPr>
        </p:nvSpPr>
        <p:spPr bwMode="auto">
          <a:xfrm>
            <a:off x="457200" y="1981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endParaRPr lang="en-US" b="0">
              <a:solidFill>
                <a:srgbClr val="000000"/>
              </a:solidFill>
            </a:endParaRPr>
          </a:p>
        </p:txBody>
      </p:sp>
      <p:sp>
        <p:nvSpPr>
          <p:cNvPr id="6"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endParaRPr lang="en-US" b="0">
              <a:solidFill>
                <a:srgbClr val="000000"/>
              </a:solidFill>
            </a:endParaRPr>
          </a:p>
        </p:txBody>
      </p:sp>
      <p:sp>
        <p:nvSpPr>
          <p:cNvPr id="7"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fld id="{3DBC1BB9-69F7-B640-8CC4-7A389D86E0F7}" type="slidenum">
              <a:rPr lang="en-US" b="0">
                <a:solidFill>
                  <a:srgbClr val="000000"/>
                </a:solidFill>
              </a:rPr>
              <a:pPr algn="l">
                <a:defRPr/>
              </a:pPr>
              <a:t>‹#›</a:t>
            </a:fld>
            <a:endParaRPr lang="en-US" b="0">
              <a:solidFill>
                <a:srgbClr val="000000"/>
              </a:solidFill>
            </a:endParaRPr>
          </a:p>
        </p:txBody>
      </p:sp>
    </p:spTree>
    <p:extLst>
      <p:ext uri="{BB962C8B-B14F-4D97-AF65-F5344CB8AC3E}">
        <p14:creationId xmlns:p14="http://schemas.microsoft.com/office/powerpoint/2010/main" val="3246980088"/>
      </p:ext>
    </p:extLst>
  </p:cSld>
  <p:clrMap bg1="lt1" tx1="dk1" bg2="lt2" tx2="dk2" accent1="accent1" accent2="accent2" accent3="accent3" accent4="accent4" accent5="accent5" accent6="accent6" hlink="hlink" folHlink="folHlink"/>
  <p:sldLayoutIdLst>
    <p:sldLayoutId id="2147486022" r:id="rId1"/>
    <p:sldLayoutId id="2147486023" r:id="rId2"/>
    <p:sldLayoutId id="2147486024" r:id="rId3"/>
    <p:sldLayoutId id="2147486025" r:id="rId4"/>
    <p:sldLayoutId id="2147486026" r:id="rId5"/>
    <p:sldLayoutId id="2147486027" r:id="rId6"/>
    <p:sldLayoutId id="2147486028" r:id="rId7"/>
    <p:sldLayoutId id="2147486029" r:id="rId8"/>
    <p:sldLayoutId id="2147486030" r:id="rId9"/>
    <p:sldLayoutId id="2147486031" r:id="rId10"/>
    <p:sldLayoutId id="2147486032" r:id="rId11"/>
  </p:sldLayoutIdLst>
  <p:transition>
    <p:fade thruBlk="1"/>
  </p:transition>
  <p:txStyles>
    <p:titleStyle>
      <a:lvl1pPr algn="ctr" rtl="0" eaLnBrk="0" fontAlgn="base" hangingPunct="0">
        <a:spcBef>
          <a:spcPct val="0"/>
        </a:spcBef>
        <a:spcAft>
          <a:spcPct val="0"/>
        </a:spcAft>
        <a:defRPr sz="4400">
          <a:solidFill>
            <a:srgbClr val="984807"/>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2pPr>
      <a:lvl3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3pPr>
      <a:lvl4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4pPr>
      <a:lvl5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5pPr>
      <a:lvl6pPr marL="457200" algn="ctr" rtl="0" fontAlgn="base">
        <a:spcBef>
          <a:spcPct val="0"/>
        </a:spcBef>
        <a:spcAft>
          <a:spcPct val="0"/>
        </a:spcAft>
        <a:defRPr sz="4400">
          <a:solidFill>
            <a:srgbClr val="984807"/>
          </a:solidFill>
          <a:latin typeface="Calibri" pitchFamily="-110" charset="0"/>
        </a:defRPr>
      </a:lvl6pPr>
      <a:lvl7pPr marL="914400" algn="ctr" rtl="0" fontAlgn="base">
        <a:spcBef>
          <a:spcPct val="0"/>
        </a:spcBef>
        <a:spcAft>
          <a:spcPct val="0"/>
        </a:spcAft>
        <a:defRPr sz="4400">
          <a:solidFill>
            <a:srgbClr val="984807"/>
          </a:solidFill>
          <a:latin typeface="Calibri" pitchFamily="-110" charset="0"/>
        </a:defRPr>
      </a:lvl7pPr>
      <a:lvl8pPr marL="1371600" algn="ctr" rtl="0" fontAlgn="base">
        <a:spcBef>
          <a:spcPct val="0"/>
        </a:spcBef>
        <a:spcAft>
          <a:spcPct val="0"/>
        </a:spcAft>
        <a:defRPr sz="4400">
          <a:solidFill>
            <a:srgbClr val="984807"/>
          </a:solidFill>
          <a:latin typeface="Calibri" pitchFamily="-110" charset="0"/>
        </a:defRPr>
      </a:lvl8pPr>
      <a:lvl9pPr marL="1828800" algn="ctr" rtl="0" fontAlgn="base">
        <a:spcBef>
          <a:spcPct val="0"/>
        </a:spcBef>
        <a:spcAft>
          <a:spcPct val="0"/>
        </a:spcAft>
        <a:defRPr sz="4400">
          <a:solidFill>
            <a:srgbClr val="984807"/>
          </a:solidFill>
          <a:latin typeface="Calibri" pitchFamily="-110" charset="0"/>
        </a:defRPr>
      </a:lvl9pPr>
    </p:titleStyle>
    <p:bodyStyle>
      <a:lvl1pPr marL="342900" indent="-342900" algn="l" rtl="0" eaLnBrk="0" fontAlgn="base" hangingPunct="0">
        <a:spcBef>
          <a:spcPct val="20000"/>
        </a:spcBef>
        <a:spcAft>
          <a:spcPct val="0"/>
        </a:spcAft>
        <a:buFont typeface="Arial" charset="0"/>
        <a:buChar char="•"/>
        <a:defRPr sz="3200">
          <a:solidFill>
            <a:srgbClr val="984807"/>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a:solidFill>
            <a:srgbClr val="984807"/>
          </a:solidFill>
          <a:latin typeface="+mn-lt"/>
          <a:ea typeface="ＭＳ Ｐゴシック" pitchFamily="-110" charset="-128"/>
        </a:defRPr>
      </a:lvl2pPr>
      <a:lvl3pPr marL="1143000" indent="-228600" algn="l" rtl="0" eaLnBrk="0" fontAlgn="base" hangingPunct="0">
        <a:spcBef>
          <a:spcPct val="20000"/>
        </a:spcBef>
        <a:spcAft>
          <a:spcPct val="0"/>
        </a:spcAft>
        <a:buFont typeface="Arial" charset="0"/>
        <a:buChar char="•"/>
        <a:defRPr sz="2400">
          <a:solidFill>
            <a:srgbClr val="984807"/>
          </a:solidFill>
          <a:latin typeface="+mn-lt"/>
          <a:ea typeface="ＭＳ Ｐゴシック" pitchFamily="-110" charset="-128"/>
        </a:defRPr>
      </a:lvl3pPr>
      <a:lvl4pPr marL="16002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4pPr>
      <a:lvl5pPr marL="20574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5pPr>
      <a:lvl6pPr marL="25146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6pPr>
      <a:lvl7pPr marL="29718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7pPr>
      <a:lvl8pPr marL="34290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8pPr>
      <a:lvl9pPr marL="38862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824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13824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l" eaLnBrk="0" hangingPunct="0">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r" eaLnBrk="0" hangingPunct="0">
              <a:defRPr sz="1400" b="1" i="0">
                <a:solidFill>
                  <a:srgbClr val="000000"/>
                </a:solidFill>
                <a:latin typeface="Arial" panose="020B0604020202020204" pitchFamily="34" charset="0"/>
              </a:defRPr>
            </a:lvl1pPr>
          </a:lstStyle>
          <a:p>
            <a:fld id="{4C6DD95C-D560-8F42-932C-3AF805C02CC6}" type="slidenum">
              <a:rPr lang="en-US" smtClean="0"/>
              <a:pPr/>
              <a:t>‹#›</a:t>
            </a:fld>
            <a:endParaRPr lang="en-US" dirty="0"/>
          </a:p>
        </p:txBody>
      </p:sp>
    </p:spTree>
  </p:cSld>
  <p:clrMap bg1="lt1" tx1="dk1" bg2="lt2" tx2="dk2" accent1="accent1" accent2="accent2" accent3="accent3" accent4="accent4" accent5="accent5" accent6="accent6" hlink="hlink" folHlink="folHlink"/>
  <p:sldLayoutIdLst>
    <p:sldLayoutId id="2147485041" r:id="rId1"/>
    <p:sldLayoutId id="2147485042" r:id="rId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082"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6pPr>
      <a:lvl7pPr marL="914165"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7pPr>
      <a:lvl8pPr marL="1371250"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8pPr>
      <a:lvl9pPr marL="1828332"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9pPr>
    </p:titleStyle>
    <p:bodyStyle>
      <a:lvl1pPr marL="342813" indent="-342813"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760" indent="-285677"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2706" indent="-228541"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599790"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6875"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3959" indent="-228541" algn="l" rtl="0" fontAlgn="base">
        <a:spcBef>
          <a:spcPct val="20000"/>
        </a:spcBef>
        <a:spcAft>
          <a:spcPct val="0"/>
        </a:spcAft>
        <a:buChar char="»"/>
        <a:defRPr sz="2000">
          <a:solidFill>
            <a:schemeClr val="tx1"/>
          </a:solidFill>
          <a:latin typeface="+mn-lt"/>
          <a:ea typeface="+mn-ea"/>
        </a:defRPr>
      </a:lvl6pPr>
      <a:lvl7pPr marL="2971040" indent="-228541" algn="l" rtl="0" fontAlgn="base">
        <a:spcBef>
          <a:spcPct val="20000"/>
        </a:spcBef>
        <a:spcAft>
          <a:spcPct val="0"/>
        </a:spcAft>
        <a:buChar char="»"/>
        <a:defRPr sz="2000">
          <a:solidFill>
            <a:schemeClr val="tx1"/>
          </a:solidFill>
          <a:latin typeface="+mn-lt"/>
          <a:ea typeface="+mn-ea"/>
        </a:defRPr>
      </a:lvl7pPr>
      <a:lvl8pPr marL="3428124" indent="-228541" algn="l" rtl="0" fontAlgn="base">
        <a:spcBef>
          <a:spcPct val="20000"/>
        </a:spcBef>
        <a:spcAft>
          <a:spcPct val="0"/>
        </a:spcAft>
        <a:buChar char="»"/>
        <a:defRPr sz="2000">
          <a:solidFill>
            <a:schemeClr val="tx1"/>
          </a:solidFill>
          <a:latin typeface="+mn-lt"/>
          <a:ea typeface="+mn-ea"/>
        </a:defRPr>
      </a:lvl8pPr>
      <a:lvl9pPr marL="3885205" indent="-228541"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43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43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861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latin typeface="Arial Black" charset="0"/>
              </a:defRPr>
            </a:lvl1pPr>
          </a:lstStyle>
          <a:p>
            <a:pPr algn="l" eaLnBrk="0" hangingPunct="0">
              <a:defRPr/>
            </a:pPr>
            <a:endParaRPr lang="en-US" b="0">
              <a:solidFill>
                <a:srgbClr val="FFFFFF"/>
              </a:solidFill>
            </a:endParaRPr>
          </a:p>
        </p:txBody>
      </p:sp>
      <p:sp>
        <p:nvSpPr>
          <p:cNvPr id="6861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smtClean="0">
                <a:latin typeface="Arial Black" charset="0"/>
              </a:defRPr>
            </a:lvl1pPr>
          </a:lstStyle>
          <a:p>
            <a:pPr eaLnBrk="0" hangingPunct="0">
              <a:defRPr/>
            </a:pPr>
            <a:endParaRPr lang="en-US" b="0">
              <a:solidFill>
                <a:srgbClr val="FFFFFF"/>
              </a:solidFill>
            </a:endParaRPr>
          </a:p>
        </p:txBody>
      </p:sp>
      <p:sp>
        <p:nvSpPr>
          <p:cNvPr id="6861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latin typeface="Arial Black" charset="0"/>
              </a:defRPr>
            </a:lvl1pPr>
          </a:lstStyle>
          <a:p>
            <a:pPr eaLnBrk="0" hangingPunct="0">
              <a:defRPr/>
            </a:pPr>
            <a:fld id="{810F2C68-0369-164C-97E1-12426F5A845B}" type="slidenum">
              <a:rPr lang="en-US" b="0">
                <a:solidFill>
                  <a:srgbClr val="FFFFFF"/>
                </a:solidFill>
              </a:rPr>
              <a:pPr eaLnBrk="0" hangingPunct="0">
                <a:defRPr/>
              </a:pPr>
              <a:t>‹#›</a:t>
            </a:fld>
            <a:endParaRPr lang="en-US" b="0">
              <a:solidFill>
                <a:srgbClr val="FFFFFF"/>
              </a:solidFill>
            </a:endParaRPr>
          </a:p>
        </p:txBody>
      </p:sp>
    </p:spTree>
    <p:extLst>
      <p:ext uri="{BB962C8B-B14F-4D97-AF65-F5344CB8AC3E}">
        <p14:creationId xmlns:p14="http://schemas.microsoft.com/office/powerpoint/2010/main" val="2374384196"/>
      </p:ext>
    </p:extLst>
  </p:cSld>
  <p:clrMap bg1="dk2" tx1="lt1" bg2="dk1" tx2="lt2" accent1="accent1" accent2="accent2" accent3="accent3" accent4="accent4" accent5="accent5" accent6="accent6" hlink="hlink" folHlink="folHlink"/>
  <p:sldLayoutIdLst>
    <p:sldLayoutId id="2147486045" r:id="rId1"/>
    <p:sldLayoutId id="2147486046" r:id="rId2"/>
    <p:sldLayoutId id="2147486047" r:id="rId3"/>
    <p:sldLayoutId id="2147486048" r:id="rId4"/>
    <p:sldLayoutId id="2147486049" r:id="rId5"/>
    <p:sldLayoutId id="2147486050" r:id="rId6"/>
    <p:sldLayoutId id="2147486051" r:id="rId7"/>
    <p:sldLayoutId id="2147486052" r:id="rId8"/>
    <p:sldLayoutId id="2147486053" r:id="rId9"/>
    <p:sldLayoutId id="2147486054" r:id="rId10"/>
    <p:sldLayoutId id="2147486055"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Arial Black" pitchFamily="-110"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Black" pitchFamily="-110"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Black" pitchFamily="-110"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Black" pitchFamily="-110"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pitchFamily="-110" charset="0"/>
        </a:defRPr>
      </a:lvl6pPr>
      <a:lvl7pPr marL="914400" algn="ctr" rtl="0" fontAlgn="base">
        <a:spcBef>
          <a:spcPct val="0"/>
        </a:spcBef>
        <a:spcAft>
          <a:spcPct val="0"/>
        </a:spcAft>
        <a:defRPr sz="4400">
          <a:solidFill>
            <a:schemeClr val="tx2"/>
          </a:solidFill>
          <a:latin typeface="Arial Black" pitchFamily="-110" charset="0"/>
        </a:defRPr>
      </a:lvl7pPr>
      <a:lvl8pPr marL="1371600" algn="ctr" rtl="0" fontAlgn="base">
        <a:spcBef>
          <a:spcPct val="0"/>
        </a:spcBef>
        <a:spcAft>
          <a:spcPct val="0"/>
        </a:spcAft>
        <a:defRPr sz="4400">
          <a:solidFill>
            <a:schemeClr val="tx2"/>
          </a:solidFill>
          <a:latin typeface="Arial Black" pitchFamily="-110" charset="0"/>
        </a:defRPr>
      </a:lvl8pPr>
      <a:lvl9pPr marL="1828800" algn="ctr" rtl="0" fontAlgn="base">
        <a:spcBef>
          <a:spcPct val="0"/>
        </a:spcBef>
        <a:spcAft>
          <a:spcPct val="0"/>
        </a:spcAft>
        <a:defRPr sz="4400">
          <a:solidFill>
            <a:schemeClr val="tx2"/>
          </a:solidFill>
          <a:latin typeface="Arial Black" pitchFamily="-110"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0"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0"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0"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0"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0"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1986" name="Group 2"/>
          <p:cNvGrpSpPr>
            <a:grpSpLocks/>
          </p:cNvGrpSpPr>
          <p:nvPr/>
        </p:nvGrpSpPr>
        <p:grpSpPr bwMode="auto">
          <a:xfrm>
            <a:off x="3175" y="4267200"/>
            <a:ext cx="9140825" cy="2590800"/>
            <a:chOff x="2" y="2688"/>
            <a:chExt cx="5758" cy="1632"/>
          </a:xfrm>
        </p:grpSpPr>
        <p:sp>
          <p:nvSpPr>
            <p:cNvPr id="41992"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grpSp>
          <p:nvGrpSpPr>
            <p:cNvPr id="41993" name="Group 4"/>
            <p:cNvGrpSpPr>
              <a:grpSpLocks/>
            </p:cNvGrpSpPr>
            <p:nvPr/>
          </p:nvGrpSpPr>
          <p:grpSpPr bwMode="auto">
            <a:xfrm>
              <a:off x="1776" y="3024"/>
              <a:ext cx="3929" cy="1290"/>
              <a:chOff x="1776" y="3024"/>
              <a:chExt cx="3929" cy="1290"/>
            </a:xfrm>
          </p:grpSpPr>
          <p:grpSp>
            <p:nvGrpSpPr>
              <p:cNvPr id="41994" name="Group 5"/>
              <p:cNvGrpSpPr>
                <a:grpSpLocks/>
              </p:cNvGrpSpPr>
              <p:nvPr userDrawn="1"/>
            </p:nvGrpSpPr>
            <p:grpSpPr bwMode="auto">
              <a:xfrm>
                <a:off x="2268" y="3934"/>
                <a:ext cx="638" cy="377"/>
                <a:chOff x="2268" y="3934"/>
                <a:chExt cx="638" cy="377"/>
              </a:xfrm>
            </p:grpSpPr>
            <p:sp>
              <p:nvSpPr>
                <p:cNvPr id="35846"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47"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48"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49"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0"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1"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2"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3"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sp>
            <p:nvSpPr>
              <p:cNvPr id="35854"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5"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6"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7"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8"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9"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0"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1"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2"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3"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4"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5"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6"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7"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8"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42010"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11"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35871"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2"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3"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42015"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35875"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6"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7"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8"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9"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0"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1"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2"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3"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4"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5"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42027"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28"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29"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0"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1"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2"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3"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35893"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nvGrpSpPr>
              <p:cNvPr id="42035" name="Group 54"/>
              <p:cNvGrpSpPr>
                <a:grpSpLocks/>
              </p:cNvGrpSpPr>
              <p:nvPr userDrawn="1"/>
            </p:nvGrpSpPr>
            <p:grpSpPr bwMode="auto">
              <a:xfrm>
                <a:off x="4546" y="3608"/>
                <a:ext cx="518" cy="319"/>
                <a:chOff x="4546" y="3608"/>
                <a:chExt cx="518" cy="319"/>
              </a:xfrm>
            </p:grpSpPr>
            <p:sp>
              <p:nvSpPr>
                <p:cNvPr id="35895"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96"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97"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98"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99"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900"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grpSp>
            <p:nvGrpSpPr>
              <p:cNvPr id="42036" name="Group 61"/>
              <p:cNvGrpSpPr>
                <a:grpSpLocks/>
              </p:cNvGrpSpPr>
              <p:nvPr userDrawn="1"/>
            </p:nvGrpSpPr>
            <p:grpSpPr bwMode="auto">
              <a:xfrm>
                <a:off x="5381" y="3085"/>
                <a:ext cx="227" cy="132"/>
                <a:chOff x="5381" y="3085"/>
                <a:chExt cx="227" cy="132"/>
              </a:xfrm>
            </p:grpSpPr>
            <p:sp>
              <p:nvSpPr>
                <p:cNvPr id="42037"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8"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9"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40"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grpSp>
        </p:grpSp>
      </p:grpSp>
      <p:sp>
        <p:nvSpPr>
          <p:cNvPr id="35906" name="Rectangle 66"/>
          <p:cNvSpPr>
            <a:spLocks noGrp="1" noChangeArrowheads="1"/>
          </p:cNvSpPr>
          <p:nvPr>
            <p:ph type="title"/>
          </p:nvPr>
        </p:nvSpPr>
        <p:spPr bwMode="black">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5907" name="Rectangle 67"/>
          <p:cNvSpPr>
            <a:spLocks noGrp="1" noChangeArrowheads="1"/>
          </p:cNvSpPr>
          <p:nvPr>
            <p:ph type="dt" sz="half" idx="2"/>
          </p:nvPr>
        </p:nvSpPr>
        <p:spPr bwMode="black">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b="1" i="0" smtClean="0">
                <a:effectLst>
                  <a:outerShdw blurRad="38100" dist="38100" dir="2700000" algn="tl">
                    <a:srgbClr val="000000"/>
                  </a:outerShdw>
                </a:effectLst>
                <a:latin typeface="Arial" panose="020B0604020202020204" pitchFamily="34" charset="0"/>
              </a:defRPr>
            </a:lvl1pPr>
          </a:lstStyle>
          <a:p>
            <a:pPr algn="l">
              <a:defRPr/>
            </a:pPr>
            <a:endParaRPr lang="en-US" dirty="0">
              <a:solidFill>
                <a:srgbClr val="FFFFFF"/>
              </a:solidFill>
            </a:endParaRPr>
          </a:p>
        </p:txBody>
      </p:sp>
      <p:sp>
        <p:nvSpPr>
          <p:cNvPr id="35908" name="Rectangle 68"/>
          <p:cNvSpPr>
            <a:spLocks noGrp="1" noChangeArrowheads="1"/>
          </p:cNvSpPr>
          <p:nvPr>
            <p:ph type="ftr" sz="quarter" idx="3"/>
          </p:nvPr>
        </p:nvSpPr>
        <p:spPr bwMode="black">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b="1" i="0" smtClean="0">
                <a:effectLst>
                  <a:outerShdw blurRad="38100" dist="38100" dir="2700000" algn="tl">
                    <a:srgbClr val="000000"/>
                  </a:outerShdw>
                </a:effectLst>
                <a:latin typeface="Arial" panose="020B0604020202020204" pitchFamily="34" charset="0"/>
              </a:defRPr>
            </a:lvl1pPr>
          </a:lstStyle>
          <a:p>
            <a:pPr>
              <a:defRPr/>
            </a:pPr>
            <a:endParaRPr lang="en-US" dirty="0">
              <a:solidFill>
                <a:srgbClr val="FFFFFF"/>
              </a:solidFill>
            </a:endParaRPr>
          </a:p>
        </p:txBody>
      </p:sp>
      <p:sp>
        <p:nvSpPr>
          <p:cNvPr id="35909" name="Rectangle 69"/>
          <p:cNvSpPr>
            <a:spLocks noGrp="1" noChangeArrowheads="1"/>
          </p:cNvSpPr>
          <p:nvPr>
            <p:ph type="sldNum" sz="quarter" idx="4"/>
          </p:nvPr>
        </p:nvSpPr>
        <p:spPr bwMode="black">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b="1" i="0" smtClean="0">
                <a:effectLst>
                  <a:outerShdw blurRad="38100" dist="38100" dir="2700000" algn="tl">
                    <a:srgbClr val="000000"/>
                  </a:outerShdw>
                </a:effectLst>
                <a:latin typeface="Arial" panose="020B0604020202020204" pitchFamily="34" charset="0"/>
              </a:defRPr>
            </a:lvl1pPr>
          </a:lstStyle>
          <a:p>
            <a:pPr>
              <a:defRPr/>
            </a:pPr>
            <a:fld id="{17D69F4E-9D0F-F54C-B0D5-2A71A249DDDF}" type="slidenum">
              <a:rPr lang="en-US" smtClean="0">
                <a:solidFill>
                  <a:srgbClr val="FFFFFF"/>
                </a:solidFill>
              </a:rPr>
              <a:pPr>
                <a:defRPr/>
              </a:pPr>
              <a:t>‹#›</a:t>
            </a:fld>
            <a:endParaRPr lang="en-US" dirty="0">
              <a:solidFill>
                <a:srgbClr val="FFFFFF"/>
              </a:solidFill>
            </a:endParaRPr>
          </a:p>
        </p:txBody>
      </p:sp>
      <p:sp>
        <p:nvSpPr>
          <p:cNvPr id="35910" name="Rectangle 70"/>
          <p:cNvSpPr>
            <a:spLocks noGrp="1" noChangeArrowheads="1"/>
          </p:cNvSpPr>
          <p:nvPr>
            <p:ph type="body" idx="1"/>
          </p:nvPr>
        </p:nvSpPr>
        <p:spPr bwMode="black">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8680889"/>
      </p:ext>
    </p:extLst>
  </p:cSld>
  <p:clrMap bg1="dk2" tx1="lt1" bg2="dk1" tx2="lt2" accent1="accent1" accent2="accent2" accent3="accent3" accent4="accent4" accent5="accent5" accent6="accent6" hlink="hlink" folHlink="folHlink"/>
  <p:sldLayoutIdLst>
    <p:sldLayoutId id="2147486057" r:id="rId1"/>
    <p:sldLayoutId id="2147486058" r:id="rId2"/>
    <p:sldLayoutId id="2147486059" r:id="rId3"/>
    <p:sldLayoutId id="2147486060" r:id="rId4"/>
    <p:sldLayoutId id="2147486061" r:id="rId5"/>
    <p:sldLayoutId id="2147486062" r:id="rId6"/>
    <p:sldLayoutId id="2147486063" r:id="rId7"/>
    <p:sldLayoutId id="2147486064" r:id="rId8"/>
    <p:sldLayoutId id="2147486065" r:id="rId9"/>
    <p:sldLayoutId id="2147486066" r:id="rId10"/>
    <p:sldLayoutId id="2147486067" r:id="rId11"/>
    <p:sldLayoutId id="2147486068" r:id="rId12"/>
    <p:sldLayoutId id="2147486069" r:id="rId13"/>
    <p:sldLayoutId id="2147486070" r:id="rId14"/>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Ø"/>
        <a:defRPr sz="32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ＭＳ Ｐゴシック" charset="0"/>
        </a:defRPr>
      </a:lvl1pPr>
      <a:lvl2pPr marL="742950" indent="-285750" algn="l" rtl="0" eaLnBrk="0" fontAlgn="base" hangingPunct="0">
        <a:spcBef>
          <a:spcPct val="20000"/>
        </a:spcBef>
        <a:spcAft>
          <a:spcPct val="0"/>
        </a:spcAft>
        <a:buClr>
          <a:schemeClr val="tx2"/>
        </a:buClr>
        <a:buSzPct val="50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2pPr>
      <a:lvl3pPr marL="1143000" indent="-228600" algn="l" rtl="0" eaLnBrk="0" fontAlgn="base" hangingPunct="0">
        <a:spcBef>
          <a:spcPct val="20000"/>
        </a:spcBef>
        <a:spcAft>
          <a:spcPct val="0"/>
        </a:spcAft>
        <a:buClr>
          <a:schemeClr val="accent2"/>
        </a:buClr>
        <a:buChar char="•"/>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3pPr>
      <a:lvl4pPr marL="1600200" indent="-228600" algn="l" rtl="0" eaLnBrk="0" fontAlgn="base" hangingPunct="0">
        <a:spcBef>
          <a:spcPct val="20000"/>
        </a:spcBef>
        <a:spcAft>
          <a:spcPct val="0"/>
        </a:spcAft>
        <a:buClr>
          <a:schemeClr val="folHlink"/>
        </a:buClr>
        <a:buSzPct val="50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4pPr>
      <a:lvl5pPr marL="2057400" indent="-228600" algn="l" rtl="0" eaLnBrk="0" fontAlgn="base" hangingPunct="0">
        <a:spcBef>
          <a:spcPct val="20000"/>
        </a:spcBef>
        <a:spcAft>
          <a:spcPct val="0"/>
        </a:spcAft>
        <a:buClr>
          <a:schemeClr val="hlink"/>
        </a:buClr>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7346" name="Picture 7" descr="Golden Orchardcontentslide.jpg"/>
          <p:cNvPicPr>
            <a:picLocks noChangeAspect="1"/>
          </p:cNvPicPr>
          <p:nvPr userDrawn="1"/>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7347" name="Title Placeholder 1"/>
          <p:cNvSpPr>
            <a:spLocks noGrp="1"/>
          </p:cNvSpPr>
          <p:nvPr>
            <p:ph type="title"/>
          </p:nvPr>
        </p:nvSpPr>
        <p:spPr bwMode="auto">
          <a:xfrm>
            <a:off x="457200" y="609600"/>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7348" name="Text Placeholder 2"/>
          <p:cNvSpPr>
            <a:spLocks noGrp="1"/>
          </p:cNvSpPr>
          <p:nvPr>
            <p:ph type="body" idx="1"/>
          </p:nvPr>
        </p:nvSpPr>
        <p:spPr bwMode="auto">
          <a:xfrm>
            <a:off x="457200" y="1981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endParaRPr lang="en-US" b="0">
              <a:solidFill>
                <a:srgbClr val="000000"/>
              </a:solidFill>
            </a:endParaRPr>
          </a:p>
        </p:txBody>
      </p:sp>
      <p:sp>
        <p:nvSpPr>
          <p:cNvPr id="6"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endParaRPr lang="en-US" b="0">
              <a:solidFill>
                <a:srgbClr val="000000"/>
              </a:solidFill>
            </a:endParaRPr>
          </a:p>
        </p:txBody>
      </p:sp>
      <p:sp>
        <p:nvSpPr>
          <p:cNvPr id="7"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fld id="{3DBC1BB9-69F7-B640-8CC4-7A389D86E0F7}" type="slidenum">
              <a:rPr lang="en-US" b="0">
                <a:solidFill>
                  <a:srgbClr val="000000"/>
                </a:solidFill>
              </a:rPr>
              <a:pPr algn="l">
                <a:defRPr/>
              </a:pPr>
              <a:t>‹#›</a:t>
            </a:fld>
            <a:endParaRPr lang="en-US" b="0">
              <a:solidFill>
                <a:srgbClr val="000000"/>
              </a:solidFill>
            </a:endParaRPr>
          </a:p>
        </p:txBody>
      </p:sp>
    </p:spTree>
    <p:extLst>
      <p:ext uri="{BB962C8B-B14F-4D97-AF65-F5344CB8AC3E}">
        <p14:creationId xmlns:p14="http://schemas.microsoft.com/office/powerpoint/2010/main" val="100227431"/>
      </p:ext>
    </p:extLst>
  </p:cSld>
  <p:clrMap bg1="lt1" tx1="dk1" bg2="lt2" tx2="dk2" accent1="accent1" accent2="accent2" accent3="accent3" accent4="accent4" accent5="accent5" accent6="accent6" hlink="hlink" folHlink="folHlink"/>
  <p:sldLayoutIdLst>
    <p:sldLayoutId id="2147486084" r:id="rId1"/>
    <p:sldLayoutId id="2147486085" r:id="rId2"/>
    <p:sldLayoutId id="2147486086" r:id="rId3"/>
    <p:sldLayoutId id="2147486087" r:id="rId4"/>
    <p:sldLayoutId id="2147486088" r:id="rId5"/>
    <p:sldLayoutId id="2147486089" r:id="rId6"/>
    <p:sldLayoutId id="2147486090" r:id="rId7"/>
    <p:sldLayoutId id="2147486091" r:id="rId8"/>
    <p:sldLayoutId id="2147486092" r:id="rId9"/>
    <p:sldLayoutId id="2147486093" r:id="rId10"/>
    <p:sldLayoutId id="2147486094" r:id="rId11"/>
  </p:sldLayoutIdLst>
  <p:transition>
    <p:fade thruBlk="1"/>
  </p:transition>
  <p:txStyles>
    <p:titleStyle>
      <a:lvl1pPr algn="ctr" rtl="0" eaLnBrk="0" fontAlgn="base" hangingPunct="0">
        <a:spcBef>
          <a:spcPct val="0"/>
        </a:spcBef>
        <a:spcAft>
          <a:spcPct val="0"/>
        </a:spcAft>
        <a:defRPr sz="4400">
          <a:solidFill>
            <a:srgbClr val="984807"/>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2pPr>
      <a:lvl3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3pPr>
      <a:lvl4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4pPr>
      <a:lvl5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5pPr>
      <a:lvl6pPr marL="457200" algn="ctr" rtl="0" fontAlgn="base">
        <a:spcBef>
          <a:spcPct val="0"/>
        </a:spcBef>
        <a:spcAft>
          <a:spcPct val="0"/>
        </a:spcAft>
        <a:defRPr sz="4400">
          <a:solidFill>
            <a:srgbClr val="984807"/>
          </a:solidFill>
          <a:latin typeface="Calibri" pitchFamily="-110" charset="0"/>
        </a:defRPr>
      </a:lvl6pPr>
      <a:lvl7pPr marL="914400" algn="ctr" rtl="0" fontAlgn="base">
        <a:spcBef>
          <a:spcPct val="0"/>
        </a:spcBef>
        <a:spcAft>
          <a:spcPct val="0"/>
        </a:spcAft>
        <a:defRPr sz="4400">
          <a:solidFill>
            <a:srgbClr val="984807"/>
          </a:solidFill>
          <a:latin typeface="Calibri" pitchFamily="-110" charset="0"/>
        </a:defRPr>
      </a:lvl7pPr>
      <a:lvl8pPr marL="1371600" algn="ctr" rtl="0" fontAlgn="base">
        <a:spcBef>
          <a:spcPct val="0"/>
        </a:spcBef>
        <a:spcAft>
          <a:spcPct val="0"/>
        </a:spcAft>
        <a:defRPr sz="4400">
          <a:solidFill>
            <a:srgbClr val="984807"/>
          </a:solidFill>
          <a:latin typeface="Calibri" pitchFamily="-110" charset="0"/>
        </a:defRPr>
      </a:lvl8pPr>
      <a:lvl9pPr marL="1828800" algn="ctr" rtl="0" fontAlgn="base">
        <a:spcBef>
          <a:spcPct val="0"/>
        </a:spcBef>
        <a:spcAft>
          <a:spcPct val="0"/>
        </a:spcAft>
        <a:defRPr sz="4400">
          <a:solidFill>
            <a:srgbClr val="984807"/>
          </a:solidFill>
          <a:latin typeface="Calibri" pitchFamily="-110" charset="0"/>
        </a:defRPr>
      </a:lvl9pPr>
    </p:titleStyle>
    <p:bodyStyle>
      <a:lvl1pPr marL="342900" indent="-342900" algn="l" rtl="0" eaLnBrk="0" fontAlgn="base" hangingPunct="0">
        <a:spcBef>
          <a:spcPct val="20000"/>
        </a:spcBef>
        <a:spcAft>
          <a:spcPct val="0"/>
        </a:spcAft>
        <a:buFont typeface="Arial" charset="0"/>
        <a:buChar char="•"/>
        <a:defRPr sz="3200">
          <a:solidFill>
            <a:srgbClr val="984807"/>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a:solidFill>
            <a:srgbClr val="984807"/>
          </a:solidFill>
          <a:latin typeface="+mn-lt"/>
          <a:ea typeface="ＭＳ Ｐゴシック" pitchFamily="-110" charset="-128"/>
        </a:defRPr>
      </a:lvl2pPr>
      <a:lvl3pPr marL="1143000" indent="-228600" algn="l" rtl="0" eaLnBrk="0" fontAlgn="base" hangingPunct="0">
        <a:spcBef>
          <a:spcPct val="20000"/>
        </a:spcBef>
        <a:spcAft>
          <a:spcPct val="0"/>
        </a:spcAft>
        <a:buFont typeface="Arial" charset="0"/>
        <a:buChar char="•"/>
        <a:defRPr sz="2400">
          <a:solidFill>
            <a:srgbClr val="984807"/>
          </a:solidFill>
          <a:latin typeface="+mn-lt"/>
          <a:ea typeface="ＭＳ Ｐゴシック" pitchFamily="-110" charset="-128"/>
        </a:defRPr>
      </a:lvl3pPr>
      <a:lvl4pPr marL="16002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4pPr>
      <a:lvl5pPr marL="20574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5pPr>
      <a:lvl6pPr marL="25146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6pPr>
      <a:lvl7pPr marL="29718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7pPr>
      <a:lvl8pPr marL="34290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8pPr>
      <a:lvl9pPr marL="38862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1986" name="Group 2"/>
          <p:cNvGrpSpPr>
            <a:grpSpLocks/>
          </p:cNvGrpSpPr>
          <p:nvPr/>
        </p:nvGrpSpPr>
        <p:grpSpPr bwMode="auto">
          <a:xfrm>
            <a:off x="3175" y="4267200"/>
            <a:ext cx="9140825" cy="2590800"/>
            <a:chOff x="2" y="2688"/>
            <a:chExt cx="5758" cy="1632"/>
          </a:xfrm>
        </p:grpSpPr>
        <p:sp>
          <p:nvSpPr>
            <p:cNvPr id="41992"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grpSp>
          <p:nvGrpSpPr>
            <p:cNvPr id="41993" name="Group 4"/>
            <p:cNvGrpSpPr>
              <a:grpSpLocks/>
            </p:cNvGrpSpPr>
            <p:nvPr/>
          </p:nvGrpSpPr>
          <p:grpSpPr bwMode="auto">
            <a:xfrm>
              <a:off x="1776" y="3024"/>
              <a:ext cx="3929" cy="1290"/>
              <a:chOff x="1776" y="3024"/>
              <a:chExt cx="3929" cy="1290"/>
            </a:xfrm>
          </p:grpSpPr>
          <p:grpSp>
            <p:nvGrpSpPr>
              <p:cNvPr id="41994" name="Group 5"/>
              <p:cNvGrpSpPr>
                <a:grpSpLocks/>
              </p:cNvGrpSpPr>
              <p:nvPr userDrawn="1"/>
            </p:nvGrpSpPr>
            <p:grpSpPr bwMode="auto">
              <a:xfrm>
                <a:off x="2268" y="3934"/>
                <a:ext cx="638" cy="377"/>
                <a:chOff x="2268" y="3934"/>
                <a:chExt cx="638" cy="377"/>
              </a:xfrm>
            </p:grpSpPr>
            <p:sp>
              <p:nvSpPr>
                <p:cNvPr id="35846"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47"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48"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49"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0"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1"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2"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3"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sp>
            <p:nvSpPr>
              <p:cNvPr id="35854"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5"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6"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7"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8"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9"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0"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1"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2"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3"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4"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5"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6"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7"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8"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42010"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11"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35871"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2"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3"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42015"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35875"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6"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7"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8"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9"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0"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1"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2"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3"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4"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5"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42027"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28"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29"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0"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1"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2"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3"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35893"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nvGrpSpPr>
              <p:cNvPr id="42035" name="Group 54"/>
              <p:cNvGrpSpPr>
                <a:grpSpLocks/>
              </p:cNvGrpSpPr>
              <p:nvPr userDrawn="1"/>
            </p:nvGrpSpPr>
            <p:grpSpPr bwMode="auto">
              <a:xfrm>
                <a:off x="4546" y="3608"/>
                <a:ext cx="518" cy="319"/>
                <a:chOff x="4546" y="3608"/>
                <a:chExt cx="518" cy="319"/>
              </a:xfrm>
            </p:grpSpPr>
            <p:sp>
              <p:nvSpPr>
                <p:cNvPr id="35895"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96"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97"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98"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99"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900"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grpSp>
            <p:nvGrpSpPr>
              <p:cNvPr id="42036" name="Group 61"/>
              <p:cNvGrpSpPr>
                <a:grpSpLocks/>
              </p:cNvGrpSpPr>
              <p:nvPr userDrawn="1"/>
            </p:nvGrpSpPr>
            <p:grpSpPr bwMode="auto">
              <a:xfrm>
                <a:off x="5381" y="3085"/>
                <a:ext cx="227" cy="132"/>
                <a:chOff x="5381" y="3085"/>
                <a:chExt cx="227" cy="132"/>
              </a:xfrm>
            </p:grpSpPr>
            <p:sp>
              <p:nvSpPr>
                <p:cNvPr id="42037"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8"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9"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40"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grpSp>
        </p:grpSp>
      </p:grpSp>
      <p:sp>
        <p:nvSpPr>
          <p:cNvPr id="35906" name="Rectangle 66"/>
          <p:cNvSpPr>
            <a:spLocks noGrp="1" noChangeArrowheads="1"/>
          </p:cNvSpPr>
          <p:nvPr>
            <p:ph type="title"/>
          </p:nvPr>
        </p:nvSpPr>
        <p:spPr bwMode="black">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5907" name="Rectangle 67"/>
          <p:cNvSpPr>
            <a:spLocks noGrp="1" noChangeArrowheads="1"/>
          </p:cNvSpPr>
          <p:nvPr>
            <p:ph type="dt" sz="half" idx="2"/>
          </p:nvPr>
        </p:nvSpPr>
        <p:spPr bwMode="black">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b="1" i="0" smtClean="0">
                <a:effectLst>
                  <a:outerShdw blurRad="38100" dist="38100" dir="2700000" algn="tl">
                    <a:srgbClr val="000000"/>
                  </a:outerShdw>
                </a:effectLst>
                <a:latin typeface="Arial" panose="020B0604020202020204" pitchFamily="34" charset="0"/>
              </a:defRPr>
            </a:lvl1pPr>
          </a:lstStyle>
          <a:p>
            <a:pPr algn="l">
              <a:defRPr/>
            </a:pPr>
            <a:endParaRPr lang="en-US" dirty="0">
              <a:solidFill>
                <a:srgbClr val="FFFFFF"/>
              </a:solidFill>
            </a:endParaRPr>
          </a:p>
        </p:txBody>
      </p:sp>
      <p:sp>
        <p:nvSpPr>
          <p:cNvPr id="35908" name="Rectangle 68"/>
          <p:cNvSpPr>
            <a:spLocks noGrp="1" noChangeArrowheads="1"/>
          </p:cNvSpPr>
          <p:nvPr>
            <p:ph type="ftr" sz="quarter" idx="3"/>
          </p:nvPr>
        </p:nvSpPr>
        <p:spPr bwMode="black">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b="1" i="0" smtClean="0">
                <a:effectLst>
                  <a:outerShdw blurRad="38100" dist="38100" dir="2700000" algn="tl">
                    <a:srgbClr val="000000"/>
                  </a:outerShdw>
                </a:effectLst>
                <a:latin typeface="Arial" panose="020B0604020202020204" pitchFamily="34" charset="0"/>
              </a:defRPr>
            </a:lvl1pPr>
          </a:lstStyle>
          <a:p>
            <a:pPr>
              <a:defRPr/>
            </a:pPr>
            <a:endParaRPr lang="en-US" dirty="0">
              <a:solidFill>
                <a:srgbClr val="FFFFFF"/>
              </a:solidFill>
            </a:endParaRPr>
          </a:p>
        </p:txBody>
      </p:sp>
      <p:sp>
        <p:nvSpPr>
          <p:cNvPr id="35909" name="Rectangle 69"/>
          <p:cNvSpPr>
            <a:spLocks noGrp="1" noChangeArrowheads="1"/>
          </p:cNvSpPr>
          <p:nvPr>
            <p:ph type="sldNum" sz="quarter" idx="4"/>
          </p:nvPr>
        </p:nvSpPr>
        <p:spPr bwMode="black">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b="1" i="0" smtClean="0">
                <a:effectLst>
                  <a:outerShdw blurRad="38100" dist="38100" dir="2700000" algn="tl">
                    <a:srgbClr val="000000"/>
                  </a:outerShdw>
                </a:effectLst>
                <a:latin typeface="Arial" panose="020B0604020202020204" pitchFamily="34" charset="0"/>
              </a:defRPr>
            </a:lvl1pPr>
          </a:lstStyle>
          <a:p>
            <a:pPr>
              <a:defRPr/>
            </a:pPr>
            <a:fld id="{17D69F4E-9D0F-F54C-B0D5-2A71A249DDDF}" type="slidenum">
              <a:rPr lang="en-US" smtClean="0">
                <a:solidFill>
                  <a:srgbClr val="FFFFFF"/>
                </a:solidFill>
              </a:rPr>
              <a:pPr>
                <a:defRPr/>
              </a:pPr>
              <a:t>‹#›</a:t>
            </a:fld>
            <a:endParaRPr lang="en-US" dirty="0">
              <a:solidFill>
                <a:srgbClr val="FFFFFF"/>
              </a:solidFill>
            </a:endParaRPr>
          </a:p>
        </p:txBody>
      </p:sp>
      <p:sp>
        <p:nvSpPr>
          <p:cNvPr id="35910" name="Rectangle 70"/>
          <p:cNvSpPr>
            <a:spLocks noGrp="1" noChangeArrowheads="1"/>
          </p:cNvSpPr>
          <p:nvPr>
            <p:ph type="body" idx="1"/>
          </p:nvPr>
        </p:nvSpPr>
        <p:spPr bwMode="black">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675021379"/>
      </p:ext>
    </p:extLst>
  </p:cSld>
  <p:clrMap bg1="dk2" tx1="lt1" bg2="dk1" tx2="lt2" accent1="accent1" accent2="accent2" accent3="accent3" accent4="accent4" accent5="accent5" accent6="accent6" hlink="hlink" folHlink="folHlink"/>
  <p:sldLayoutIdLst>
    <p:sldLayoutId id="2147486096" r:id="rId1"/>
    <p:sldLayoutId id="2147486097" r:id="rId2"/>
    <p:sldLayoutId id="2147486098" r:id="rId3"/>
    <p:sldLayoutId id="2147486099" r:id="rId4"/>
    <p:sldLayoutId id="2147486100" r:id="rId5"/>
    <p:sldLayoutId id="2147486101" r:id="rId6"/>
    <p:sldLayoutId id="2147486102" r:id="rId7"/>
    <p:sldLayoutId id="2147486103" r:id="rId8"/>
    <p:sldLayoutId id="2147486104" r:id="rId9"/>
    <p:sldLayoutId id="2147486105" r:id="rId10"/>
    <p:sldLayoutId id="2147486106" r:id="rId11"/>
    <p:sldLayoutId id="2147486107" r:id="rId12"/>
    <p:sldLayoutId id="2147486108" r:id="rId13"/>
    <p:sldLayoutId id="2147486109" r:id="rId14"/>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Ø"/>
        <a:defRPr sz="32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ＭＳ Ｐゴシック" charset="0"/>
        </a:defRPr>
      </a:lvl1pPr>
      <a:lvl2pPr marL="742950" indent="-285750" algn="l" rtl="0" eaLnBrk="0" fontAlgn="base" hangingPunct="0">
        <a:spcBef>
          <a:spcPct val="20000"/>
        </a:spcBef>
        <a:spcAft>
          <a:spcPct val="0"/>
        </a:spcAft>
        <a:buClr>
          <a:schemeClr val="tx2"/>
        </a:buClr>
        <a:buSzPct val="50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2pPr>
      <a:lvl3pPr marL="1143000" indent="-228600" algn="l" rtl="0" eaLnBrk="0" fontAlgn="base" hangingPunct="0">
        <a:spcBef>
          <a:spcPct val="20000"/>
        </a:spcBef>
        <a:spcAft>
          <a:spcPct val="0"/>
        </a:spcAft>
        <a:buClr>
          <a:schemeClr val="accent2"/>
        </a:buClr>
        <a:buChar char="•"/>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3pPr>
      <a:lvl4pPr marL="1600200" indent="-228600" algn="l" rtl="0" eaLnBrk="0" fontAlgn="base" hangingPunct="0">
        <a:spcBef>
          <a:spcPct val="20000"/>
        </a:spcBef>
        <a:spcAft>
          <a:spcPct val="0"/>
        </a:spcAft>
        <a:buClr>
          <a:schemeClr val="folHlink"/>
        </a:buClr>
        <a:buSzPct val="50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4pPr>
      <a:lvl5pPr marL="2057400" indent="-228600" algn="l" rtl="0" eaLnBrk="0" fontAlgn="base" hangingPunct="0">
        <a:spcBef>
          <a:spcPct val="20000"/>
        </a:spcBef>
        <a:spcAft>
          <a:spcPct val="0"/>
        </a:spcAft>
        <a:buClr>
          <a:schemeClr val="hlink"/>
        </a:buClr>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9634" name="Picture 7" descr="Golden Orchardcontentslide.jpg"/>
          <p:cNvPicPr>
            <a:picLocks noChangeAspect="1"/>
          </p:cNvPicPr>
          <p:nvPr userDrawn="1"/>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9635" name="Title Placeholder 1"/>
          <p:cNvSpPr>
            <a:spLocks noGrp="1"/>
          </p:cNvSpPr>
          <p:nvPr>
            <p:ph type="title"/>
          </p:nvPr>
        </p:nvSpPr>
        <p:spPr bwMode="auto">
          <a:xfrm>
            <a:off x="457200" y="609600"/>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9636" name="Text Placeholder 2"/>
          <p:cNvSpPr>
            <a:spLocks noGrp="1"/>
          </p:cNvSpPr>
          <p:nvPr>
            <p:ph type="body" idx="1"/>
          </p:nvPr>
        </p:nvSpPr>
        <p:spPr bwMode="auto">
          <a:xfrm>
            <a:off x="457200" y="1981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1974354"/>
      </p:ext>
    </p:extLst>
  </p:cSld>
  <p:clrMap bg1="lt1" tx1="dk1" bg2="lt2" tx2="dk2" accent1="accent1" accent2="accent2" accent3="accent3" accent4="accent4" accent5="accent5" accent6="accent6" hlink="hlink" folHlink="folHlink"/>
  <p:sldLayoutIdLst>
    <p:sldLayoutId id="2147486126" r:id="rId1"/>
    <p:sldLayoutId id="2147486127" r:id="rId2"/>
    <p:sldLayoutId id="2147486128" r:id="rId3"/>
    <p:sldLayoutId id="2147486129" r:id="rId4"/>
    <p:sldLayoutId id="2147486130" r:id="rId5"/>
    <p:sldLayoutId id="2147486131" r:id="rId6"/>
    <p:sldLayoutId id="2147486132" r:id="rId7"/>
    <p:sldLayoutId id="2147486133" r:id="rId8"/>
    <p:sldLayoutId id="2147486134" r:id="rId9"/>
    <p:sldLayoutId id="2147486135" r:id="rId10"/>
    <p:sldLayoutId id="2147486136" r:id="rId11"/>
  </p:sldLayoutIdLst>
  <p:transition>
    <p:fade thruBlk="1"/>
  </p:transition>
  <p:txStyles>
    <p:titleStyle>
      <a:lvl1pPr algn="ctr" rtl="0" eaLnBrk="0" fontAlgn="base" hangingPunct="0">
        <a:spcBef>
          <a:spcPct val="0"/>
        </a:spcBef>
        <a:spcAft>
          <a:spcPct val="0"/>
        </a:spcAft>
        <a:defRPr sz="4400">
          <a:solidFill>
            <a:srgbClr val="984807"/>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2pPr>
      <a:lvl3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3pPr>
      <a:lvl4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4pPr>
      <a:lvl5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5pPr>
      <a:lvl6pPr marL="457200" algn="ctr" rtl="0" fontAlgn="base">
        <a:spcBef>
          <a:spcPct val="0"/>
        </a:spcBef>
        <a:spcAft>
          <a:spcPct val="0"/>
        </a:spcAft>
        <a:defRPr sz="4400">
          <a:solidFill>
            <a:srgbClr val="984807"/>
          </a:solidFill>
          <a:latin typeface="Calibri" pitchFamily="-110" charset="0"/>
        </a:defRPr>
      </a:lvl6pPr>
      <a:lvl7pPr marL="914400" algn="ctr" rtl="0" fontAlgn="base">
        <a:spcBef>
          <a:spcPct val="0"/>
        </a:spcBef>
        <a:spcAft>
          <a:spcPct val="0"/>
        </a:spcAft>
        <a:defRPr sz="4400">
          <a:solidFill>
            <a:srgbClr val="984807"/>
          </a:solidFill>
          <a:latin typeface="Calibri" pitchFamily="-110" charset="0"/>
        </a:defRPr>
      </a:lvl7pPr>
      <a:lvl8pPr marL="1371600" algn="ctr" rtl="0" fontAlgn="base">
        <a:spcBef>
          <a:spcPct val="0"/>
        </a:spcBef>
        <a:spcAft>
          <a:spcPct val="0"/>
        </a:spcAft>
        <a:defRPr sz="4400">
          <a:solidFill>
            <a:srgbClr val="984807"/>
          </a:solidFill>
          <a:latin typeface="Calibri" pitchFamily="-110" charset="0"/>
        </a:defRPr>
      </a:lvl8pPr>
      <a:lvl9pPr marL="1828800" algn="ctr" rtl="0" fontAlgn="base">
        <a:spcBef>
          <a:spcPct val="0"/>
        </a:spcBef>
        <a:spcAft>
          <a:spcPct val="0"/>
        </a:spcAft>
        <a:defRPr sz="4400">
          <a:solidFill>
            <a:srgbClr val="984807"/>
          </a:solidFill>
          <a:latin typeface="Calibri" pitchFamily="-110" charset="0"/>
        </a:defRPr>
      </a:lvl9pPr>
    </p:titleStyle>
    <p:bodyStyle>
      <a:lvl1pPr marL="342900" indent="-342900" algn="l" rtl="0" eaLnBrk="0" fontAlgn="base" hangingPunct="0">
        <a:spcBef>
          <a:spcPct val="20000"/>
        </a:spcBef>
        <a:spcAft>
          <a:spcPct val="0"/>
        </a:spcAft>
        <a:buFont typeface="Arial" charset="0"/>
        <a:buChar char="•"/>
        <a:defRPr sz="3200">
          <a:solidFill>
            <a:srgbClr val="984807"/>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a:solidFill>
            <a:srgbClr val="984807"/>
          </a:solidFill>
          <a:latin typeface="+mn-lt"/>
          <a:ea typeface="ＭＳ Ｐゴシック" pitchFamily="-110" charset="-128"/>
        </a:defRPr>
      </a:lvl2pPr>
      <a:lvl3pPr marL="1143000" indent="-228600" algn="l" rtl="0" eaLnBrk="0" fontAlgn="base" hangingPunct="0">
        <a:spcBef>
          <a:spcPct val="20000"/>
        </a:spcBef>
        <a:spcAft>
          <a:spcPct val="0"/>
        </a:spcAft>
        <a:buFont typeface="Arial" charset="0"/>
        <a:buChar char="•"/>
        <a:defRPr sz="2400">
          <a:solidFill>
            <a:srgbClr val="984807"/>
          </a:solidFill>
          <a:latin typeface="+mn-lt"/>
          <a:ea typeface="ＭＳ Ｐゴシック" pitchFamily="-110" charset="-128"/>
        </a:defRPr>
      </a:lvl3pPr>
      <a:lvl4pPr marL="16002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4pPr>
      <a:lvl5pPr marL="20574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5pPr>
      <a:lvl6pPr marL="25146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6pPr>
      <a:lvl7pPr marL="29718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7pPr>
      <a:lvl8pPr marL="34290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8pPr>
      <a:lvl9pPr marL="38862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90980"/>
                <a:invGamma/>
              </a:schemeClr>
            </a:gs>
          </a:gsLst>
          <a:lin ang="5400000" scaled="1"/>
        </a:gradFill>
        <a:effectLst/>
      </p:bgPr>
    </p:bg>
    <p:spTree>
      <p:nvGrpSpPr>
        <p:cNvPr id="1" name=""/>
        <p:cNvGrpSpPr/>
        <p:nvPr/>
      </p:nvGrpSpPr>
      <p:grpSpPr>
        <a:xfrm>
          <a:off x="0" y="0"/>
          <a:ext cx="0" cy="0"/>
          <a:chOff x="0" y="0"/>
          <a:chExt cx="0" cy="0"/>
        </a:xfrm>
      </p:grpSpPr>
      <p:grpSp>
        <p:nvGrpSpPr>
          <p:cNvPr id="15362" name="Group 2"/>
          <p:cNvGrpSpPr>
            <a:grpSpLocks/>
          </p:cNvGrpSpPr>
          <p:nvPr/>
        </p:nvGrpSpPr>
        <p:grpSpPr bwMode="auto">
          <a:xfrm>
            <a:off x="0" y="1422400"/>
            <a:ext cx="9147175" cy="5435600"/>
            <a:chOff x="0" y="896"/>
            <a:chExt cx="5762" cy="3424"/>
          </a:xfrm>
        </p:grpSpPr>
        <p:grpSp>
          <p:nvGrpSpPr>
            <p:cNvPr id="15368" name="Group 3"/>
            <p:cNvGrpSpPr>
              <a:grpSpLocks/>
            </p:cNvGrpSpPr>
            <p:nvPr userDrawn="1"/>
          </p:nvGrpSpPr>
          <p:grpSpPr bwMode="auto">
            <a:xfrm>
              <a:off x="20" y="896"/>
              <a:ext cx="5742" cy="3424"/>
              <a:chOff x="20" y="896"/>
              <a:chExt cx="5742" cy="3424"/>
            </a:xfrm>
          </p:grpSpPr>
          <p:sp>
            <p:nvSpPr>
              <p:cNvPr id="340996"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0997"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0998"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0999"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1000"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1001"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Lst>
                <a:ahLst/>
                <a:cxnLst>
                  <a:cxn ang="0">
                    <a:pos x="T0" y="T1"/>
                  </a:cxn>
                  <a:cxn ang="0">
                    <a:pos x="T2" y="T3"/>
                  </a:cxn>
                  <a:cxn ang="0">
                    <a:pos x="T4" y="T5"/>
                  </a:cxn>
                  <a:cxn ang="0">
                    <a:pos x="T6" y="T7"/>
                  </a:cxn>
                  <a:cxn ang="0">
                    <a:pos x="T8" y="T9"/>
                  </a:cxn>
                  <a:cxn ang="0">
                    <a:pos x="T10" y="T11"/>
                  </a:cxn>
                  <a:cxn ang="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1002"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1003"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1004"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1005"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1006"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Lst>
                <a:ahLst/>
                <a:cxnLst>
                  <a:cxn ang="0">
                    <a:pos x="T0" y="T1"/>
                  </a:cxn>
                  <a:cxn ang="0">
                    <a:pos x="T2" y="T3"/>
                  </a:cxn>
                  <a:cxn ang="0">
                    <a:pos x="T4" y="T5"/>
                  </a:cxn>
                  <a:cxn ang="0">
                    <a:pos x="T6" y="T7"/>
                  </a:cxn>
                  <a:cxn ang="0">
                    <a:pos x="T8" y="T9"/>
                  </a:cxn>
                  <a:cxn ang="0">
                    <a:pos x="T10" y="T11"/>
                  </a:cxn>
                  <a:cxn ang="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1007"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1008"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gradFill rotWithShape="0">
                      <a:gsLst>
                        <a:gs pos="0">
                          <a:schemeClr val="bg2"/>
                        </a:gs>
                        <a:gs pos="100000">
                          <a:schemeClr val="bg1"/>
                        </a:gs>
                      </a:gsLst>
                      <a:lin ang="18900000" scaled="1"/>
                    </a:gra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grpSp>
        <p:grpSp>
          <p:nvGrpSpPr>
            <p:cNvPr id="15369" name="Group 17"/>
            <p:cNvGrpSpPr>
              <a:grpSpLocks/>
            </p:cNvGrpSpPr>
            <p:nvPr userDrawn="1"/>
          </p:nvGrpSpPr>
          <p:grpSpPr bwMode="auto">
            <a:xfrm>
              <a:off x="0" y="2291"/>
              <a:ext cx="1385" cy="1702"/>
              <a:chOff x="0" y="2291"/>
              <a:chExt cx="1385" cy="1702"/>
            </a:xfrm>
          </p:grpSpPr>
          <p:sp>
            <p:nvSpPr>
              <p:cNvPr id="341010" name="Rectangle 18"/>
              <p:cNvSpPr>
                <a:spLocks noChangeArrowheads="1"/>
              </p:cNvSpPr>
              <p:nvPr userDrawn="1"/>
            </p:nvSpPr>
            <p:spPr bwMode="ltGray">
              <a:xfrm rot="6798887">
                <a:off x="63" y="3882"/>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11" name="Rectangle 19"/>
              <p:cNvSpPr>
                <a:spLocks noChangeArrowheads="1"/>
              </p:cNvSpPr>
              <p:nvPr userDrawn="1"/>
            </p:nvSpPr>
            <p:spPr bwMode="ltGray">
              <a:xfrm rot="6798887">
                <a:off x="33" y="3880"/>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12" name="Rectangle 20"/>
              <p:cNvSpPr>
                <a:spLocks noChangeArrowheads="1"/>
              </p:cNvSpPr>
              <p:nvPr userDrawn="1"/>
            </p:nvSpPr>
            <p:spPr bwMode="ltGray">
              <a:xfrm rot="6798887">
                <a:off x="7" y="3874"/>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13" name="Rectangle 21"/>
              <p:cNvSpPr>
                <a:spLocks noChangeArrowheads="1"/>
              </p:cNvSpPr>
              <p:nvPr userDrawn="1"/>
            </p:nvSpPr>
            <p:spPr bwMode="ltGray">
              <a:xfrm rot="5999912">
                <a:off x="209" y="3884"/>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14" name="Rectangle 22"/>
              <p:cNvSpPr>
                <a:spLocks noChangeArrowheads="1"/>
              </p:cNvSpPr>
              <p:nvPr userDrawn="1"/>
            </p:nvSpPr>
            <p:spPr bwMode="ltGray">
              <a:xfrm rot="5999912">
                <a:off x="183" y="3888"/>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15" name="Rectangle 23"/>
              <p:cNvSpPr>
                <a:spLocks noChangeArrowheads="1"/>
              </p:cNvSpPr>
              <p:nvPr userDrawn="1"/>
            </p:nvSpPr>
            <p:spPr bwMode="ltGray">
              <a:xfrm rot="6250138">
                <a:off x="153" y="3888"/>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16" name="Rectangle 24"/>
              <p:cNvSpPr>
                <a:spLocks noChangeArrowheads="1"/>
              </p:cNvSpPr>
              <p:nvPr userDrawn="1"/>
            </p:nvSpPr>
            <p:spPr bwMode="ltGray">
              <a:xfrm rot="6238076">
                <a:off x="123" y="3886"/>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17" name="Rectangle 25"/>
              <p:cNvSpPr>
                <a:spLocks noChangeArrowheads="1"/>
              </p:cNvSpPr>
              <p:nvPr userDrawn="1"/>
            </p:nvSpPr>
            <p:spPr bwMode="ltGray">
              <a:xfrm rot="5380717">
                <a:off x="363" y="3868"/>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18" name="Rectangle 26"/>
              <p:cNvSpPr>
                <a:spLocks noChangeArrowheads="1"/>
              </p:cNvSpPr>
              <p:nvPr userDrawn="1"/>
            </p:nvSpPr>
            <p:spPr bwMode="ltGray">
              <a:xfrm rot="5380717">
                <a:off x="333" y="3872"/>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19" name="Rectangle 27"/>
              <p:cNvSpPr>
                <a:spLocks noChangeArrowheads="1"/>
              </p:cNvSpPr>
              <p:nvPr userDrawn="1"/>
            </p:nvSpPr>
            <p:spPr bwMode="ltGray">
              <a:xfrm rot="5583200">
                <a:off x="303" y="3876"/>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20" name="Rectangle 28"/>
              <p:cNvSpPr>
                <a:spLocks noChangeArrowheads="1"/>
              </p:cNvSpPr>
              <p:nvPr userDrawn="1"/>
            </p:nvSpPr>
            <p:spPr bwMode="ltGray">
              <a:xfrm rot="5737625">
                <a:off x="271" y="3882"/>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21" name="Rectangle 29"/>
              <p:cNvSpPr>
                <a:spLocks noChangeArrowheads="1"/>
              </p:cNvSpPr>
              <p:nvPr userDrawn="1"/>
            </p:nvSpPr>
            <p:spPr bwMode="ltGray">
              <a:xfrm rot="4715477">
                <a:off x="517" y="3828"/>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22" name="Rectangle 30"/>
              <p:cNvSpPr>
                <a:spLocks noChangeArrowheads="1"/>
              </p:cNvSpPr>
              <p:nvPr userDrawn="1"/>
            </p:nvSpPr>
            <p:spPr bwMode="ltGray">
              <a:xfrm rot="4924949">
                <a:off x="486" y="3834"/>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23" name="Rectangle 31"/>
              <p:cNvSpPr>
                <a:spLocks noChangeArrowheads="1"/>
              </p:cNvSpPr>
              <p:nvPr userDrawn="1"/>
            </p:nvSpPr>
            <p:spPr bwMode="ltGray">
              <a:xfrm rot="4924949">
                <a:off x="456" y="3848"/>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24" name="Rectangle 32"/>
              <p:cNvSpPr>
                <a:spLocks noChangeArrowheads="1"/>
              </p:cNvSpPr>
              <p:nvPr userDrawn="1"/>
            </p:nvSpPr>
            <p:spPr bwMode="ltGray">
              <a:xfrm rot="5041352">
                <a:off x="427" y="3850"/>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25" name="Rectangle 33"/>
              <p:cNvSpPr>
                <a:spLocks noChangeArrowheads="1"/>
              </p:cNvSpPr>
              <p:nvPr userDrawn="1"/>
            </p:nvSpPr>
            <p:spPr bwMode="ltGray">
              <a:xfrm rot="3816889">
                <a:off x="664" y="3762"/>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26" name="Rectangle 34"/>
              <p:cNvSpPr>
                <a:spLocks noChangeArrowheads="1"/>
              </p:cNvSpPr>
              <p:nvPr userDrawn="1"/>
            </p:nvSpPr>
            <p:spPr bwMode="ltGray">
              <a:xfrm rot="3816889">
                <a:off x="634" y="3780"/>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27" name="Rectangle 35"/>
              <p:cNvSpPr>
                <a:spLocks noChangeArrowheads="1"/>
              </p:cNvSpPr>
              <p:nvPr userDrawn="1"/>
            </p:nvSpPr>
            <p:spPr bwMode="ltGray">
              <a:xfrm rot="4104184">
                <a:off x="606" y="3790"/>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28" name="Rectangle 36"/>
              <p:cNvSpPr>
                <a:spLocks noChangeArrowheads="1"/>
              </p:cNvSpPr>
              <p:nvPr userDrawn="1"/>
            </p:nvSpPr>
            <p:spPr bwMode="ltGray">
              <a:xfrm rot="4325343">
                <a:off x="575" y="3804"/>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29" name="Rectangle 37"/>
              <p:cNvSpPr>
                <a:spLocks noChangeArrowheads="1"/>
              </p:cNvSpPr>
              <p:nvPr userDrawn="1"/>
            </p:nvSpPr>
            <p:spPr bwMode="ltGray">
              <a:xfrm rot="3368036">
                <a:off x="800" y="3682"/>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30" name="Rectangle 38"/>
              <p:cNvSpPr>
                <a:spLocks noChangeArrowheads="1"/>
              </p:cNvSpPr>
              <p:nvPr userDrawn="1"/>
            </p:nvSpPr>
            <p:spPr bwMode="ltGray">
              <a:xfrm rot="3368036">
                <a:off x="772" y="3698"/>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31" name="Rectangle 39"/>
              <p:cNvSpPr>
                <a:spLocks noChangeArrowheads="1"/>
              </p:cNvSpPr>
              <p:nvPr userDrawn="1"/>
            </p:nvSpPr>
            <p:spPr bwMode="ltGray">
              <a:xfrm rot="3368036">
                <a:off x="746" y="3716"/>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32" name="Rectangle 40"/>
              <p:cNvSpPr>
                <a:spLocks noChangeArrowheads="1"/>
              </p:cNvSpPr>
              <p:nvPr userDrawn="1"/>
            </p:nvSpPr>
            <p:spPr bwMode="ltGray">
              <a:xfrm rot="3816889">
                <a:off x="717" y="3734"/>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33" name="Rectangle 41"/>
              <p:cNvSpPr>
                <a:spLocks noChangeArrowheads="1"/>
              </p:cNvSpPr>
              <p:nvPr userDrawn="1"/>
            </p:nvSpPr>
            <p:spPr bwMode="ltGray">
              <a:xfrm rot="2302266">
                <a:off x="923" y="3587"/>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34" name="Rectangle 42"/>
              <p:cNvSpPr>
                <a:spLocks noChangeArrowheads="1"/>
              </p:cNvSpPr>
              <p:nvPr userDrawn="1"/>
            </p:nvSpPr>
            <p:spPr bwMode="ltGray">
              <a:xfrm rot="2302266">
                <a:off x="899" y="3606"/>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35" name="Rectangle 43"/>
              <p:cNvSpPr>
                <a:spLocks noChangeArrowheads="1"/>
              </p:cNvSpPr>
              <p:nvPr userDrawn="1"/>
            </p:nvSpPr>
            <p:spPr bwMode="ltGray">
              <a:xfrm rot="2707562">
                <a:off x="876" y="3626"/>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36" name="Rectangle 44"/>
              <p:cNvSpPr>
                <a:spLocks noChangeArrowheads="1"/>
              </p:cNvSpPr>
              <p:nvPr userDrawn="1"/>
            </p:nvSpPr>
            <p:spPr bwMode="ltGray">
              <a:xfrm rot="2707562">
                <a:off x="850" y="3644"/>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37" name="Rectangle 45"/>
              <p:cNvSpPr>
                <a:spLocks noChangeArrowheads="1"/>
              </p:cNvSpPr>
              <p:nvPr userDrawn="1"/>
            </p:nvSpPr>
            <p:spPr bwMode="ltGray">
              <a:xfrm rot="1525830">
                <a:off x="1027" y="3473"/>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38" name="Rectangle 46"/>
              <p:cNvSpPr>
                <a:spLocks noChangeArrowheads="1"/>
              </p:cNvSpPr>
              <p:nvPr userDrawn="1"/>
            </p:nvSpPr>
            <p:spPr bwMode="ltGray">
              <a:xfrm rot="1525830">
                <a:off x="1009" y="3497"/>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39" name="Rectangle 47"/>
              <p:cNvSpPr>
                <a:spLocks noChangeArrowheads="1"/>
              </p:cNvSpPr>
              <p:nvPr userDrawn="1"/>
            </p:nvSpPr>
            <p:spPr bwMode="ltGray">
              <a:xfrm rot="1788117">
                <a:off x="990" y="3519"/>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40" name="Rectangle 48"/>
              <p:cNvSpPr>
                <a:spLocks noChangeArrowheads="1"/>
              </p:cNvSpPr>
              <p:nvPr userDrawn="1"/>
            </p:nvSpPr>
            <p:spPr bwMode="ltGray">
              <a:xfrm rot="1788117">
                <a:off x="969" y="3544"/>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41" name="Rectangle 49"/>
              <p:cNvSpPr>
                <a:spLocks noChangeArrowheads="1"/>
              </p:cNvSpPr>
              <p:nvPr userDrawn="1"/>
            </p:nvSpPr>
            <p:spPr bwMode="ltGray">
              <a:xfrm rot="841630">
                <a:off x="1113" y="3355"/>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42" name="Rectangle 50"/>
              <p:cNvSpPr>
                <a:spLocks noChangeArrowheads="1"/>
              </p:cNvSpPr>
              <p:nvPr userDrawn="1"/>
            </p:nvSpPr>
            <p:spPr bwMode="ltGray">
              <a:xfrm rot="841630">
                <a:off x="1100" y="3378"/>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43" name="Rectangle 51"/>
              <p:cNvSpPr>
                <a:spLocks noChangeArrowheads="1"/>
              </p:cNvSpPr>
              <p:nvPr userDrawn="1"/>
            </p:nvSpPr>
            <p:spPr bwMode="ltGray">
              <a:xfrm rot="1308689">
                <a:off x="1086" y="3404"/>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44" name="Rectangle 52"/>
              <p:cNvSpPr>
                <a:spLocks noChangeArrowheads="1"/>
              </p:cNvSpPr>
              <p:nvPr userDrawn="1"/>
            </p:nvSpPr>
            <p:spPr bwMode="ltGray">
              <a:xfrm rot="1308689">
                <a:off x="1064" y="3425"/>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45" name="Rectangle 53"/>
              <p:cNvSpPr>
                <a:spLocks noChangeArrowheads="1"/>
              </p:cNvSpPr>
              <p:nvPr userDrawn="1"/>
            </p:nvSpPr>
            <p:spPr bwMode="ltGray">
              <a:xfrm rot="469913">
                <a:off x="1172" y="3225"/>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46" name="Rectangle 54"/>
              <p:cNvSpPr>
                <a:spLocks noChangeArrowheads="1"/>
              </p:cNvSpPr>
              <p:nvPr userDrawn="1"/>
            </p:nvSpPr>
            <p:spPr bwMode="ltGray">
              <a:xfrm rot="559869">
                <a:off x="1162" y="3250"/>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47" name="Rectangle 55"/>
              <p:cNvSpPr>
                <a:spLocks noChangeArrowheads="1"/>
              </p:cNvSpPr>
              <p:nvPr userDrawn="1"/>
            </p:nvSpPr>
            <p:spPr bwMode="ltGray">
              <a:xfrm rot="734079">
                <a:off x="1154" y="3276"/>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48" name="Rectangle 56"/>
              <p:cNvSpPr>
                <a:spLocks noChangeArrowheads="1"/>
              </p:cNvSpPr>
              <p:nvPr userDrawn="1"/>
            </p:nvSpPr>
            <p:spPr bwMode="ltGray">
              <a:xfrm rot="734079">
                <a:off x="1141" y="3304"/>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49" name="Rectangle 57"/>
              <p:cNvSpPr>
                <a:spLocks noChangeArrowheads="1"/>
              </p:cNvSpPr>
              <p:nvPr userDrawn="1"/>
            </p:nvSpPr>
            <p:spPr bwMode="ltGray">
              <a:xfrm rot="-293905">
                <a:off x="1211" y="3096"/>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50" name="Rectangle 58"/>
              <p:cNvSpPr>
                <a:spLocks noChangeArrowheads="1"/>
              </p:cNvSpPr>
              <p:nvPr userDrawn="1"/>
            </p:nvSpPr>
            <p:spPr bwMode="ltGray">
              <a:xfrm rot="-8">
                <a:off x="1201" y="3122"/>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51" name="Rectangle 59"/>
              <p:cNvSpPr>
                <a:spLocks noChangeArrowheads="1"/>
              </p:cNvSpPr>
              <p:nvPr userDrawn="1"/>
            </p:nvSpPr>
            <p:spPr bwMode="ltGray">
              <a:xfrm rot="-8">
                <a:off x="1200" y="3147"/>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52" name="Rectangle 60"/>
              <p:cNvSpPr>
                <a:spLocks noChangeArrowheads="1"/>
              </p:cNvSpPr>
              <p:nvPr userDrawn="1"/>
            </p:nvSpPr>
            <p:spPr bwMode="ltGray">
              <a:xfrm rot="214188">
                <a:off x="1189" y="3173"/>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53" name="Rectangle 61"/>
              <p:cNvSpPr>
                <a:spLocks noChangeArrowheads="1"/>
              </p:cNvSpPr>
              <p:nvPr userDrawn="1"/>
            </p:nvSpPr>
            <p:spPr bwMode="ltGray">
              <a:xfrm rot="-682388">
                <a:off x="1219" y="2965"/>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54" name="Rectangle 62"/>
              <p:cNvSpPr>
                <a:spLocks noChangeArrowheads="1"/>
              </p:cNvSpPr>
              <p:nvPr userDrawn="1"/>
            </p:nvSpPr>
            <p:spPr bwMode="ltGray">
              <a:xfrm rot="-480400">
                <a:off x="1220" y="2991"/>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55" name="Rectangle 63"/>
              <p:cNvSpPr>
                <a:spLocks noChangeArrowheads="1"/>
              </p:cNvSpPr>
              <p:nvPr userDrawn="1"/>
            </p:nvSpPr>
            <p:spPr bwMode="ltGray">
              <a:xfrm rot="-480400">
                <a:off x="1220" y="3015"/>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56" name="Rectangle 64"/>
              <p:cNvSpPr>
                <a:spLocks noChangeArrowheads="1"/>
              </p:cNvSpPr>
              <p:nvPr userDrawn="1"/>
            </p:nvSpPr>
            <p:spPr bwMode="ltGray">
              <a:xfrm rot="-270546">
                <a:off x="1219" y="3041"/>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57" name="Rectangle 65"/>
              <p:cNvSpPr>
                <a:spLocks noChangeArrowheads="1"/>
              </p:cNvSpPr>
              <p:nvPr userDrawn="1"/>
            </p:nvSpPr>
            <p:spPr bwMode="ltGray">
              <a:xfrm rot="-1132286">
                <a:off x="1207" y="2843"/>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58" name="Rectangle 66"/>
              <p:cNvSpPr>
                <a:spLocks noChangeArrowheads="1"/>
              </p:cNvSpPr>
              <p:nvPr userDrawn="1"/>
            </p:nvSpPr>
            <p:spPr bwMode="ltGray">
              <a:xfrm rot="-969272">
                <a:off x="1213" y="2864"/>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59" name="Rectangle 67"/>
              <p:cNvSpPr>
                <a:spLocks noChangeArrowheads="1"/>
              </p:cNvSpPr>
              <p:nvPr userDrawn="1"/>
            </p:nvSpPr>
            <p:spPr bwMode="ltGray">
              <a:xfrm rot="-969272">
                <a:off x="1216" y="2888"/>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60" name="Rectangle 68"/>
              <p:cNvSpPr>
                <a:spLocks noChangeArrowheads="1"/>
              </p:cNvSpPr>
              <p:nvPr userDrawn="1"/>
            </p:nvSpPr>
            <p:spPr bwMode="ltGray">
              <a:xfrm rot="-806259">
                <a:off x="1219" y="2915"/>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61" name="Rectangle 69"/>
              <p:cNvSpPr>
                <a:spLocks noChangeArrowheads="1"/>
              </p:cNvSpPr>
              <p:nvPr userDrawn="1"/>
            </p:nvSpPr>
            <p:spPr bwMode="ltGray">
              <a:xfrm rot="-1543941">
                <a:off x="1165" y="2727"/>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62" name="Rectangle 70"/>
              <p:cNvSpPr>
                <a:spLocks noChangeArrowheads="1"/>
              </p:cNvSpPr>
              <p:nvPr userDrawn="1"/>
            </p:nvSpPr>
            <p:spPr bwMode="ltGray">
              <a:xfrm rot="-1341953">
                <a:off x="1176" y="2752"/>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63" name="Rectangle 71"/>
              <p:cNvSpPr>
                <a:spLocks noChangeArrowheads="1"/>
              </p:cNvSpPr>
              <p:nvPr userDrawn="1"/>
            </p:nvSpPr>
            <p:spPr bwMode="ltGray">
              <a:xfrm rot="-1341953">
                <a:off x="1184" y="2775"/>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64" name="Rectangle 72"/>
              <p:cNvSpPr>
                <a:spLocks noChangeArrowheads="1"/>
              </p:cNvSpPr>
              <p:nvPr userDrawn="1"/>
            </p:nvSpPr>
            <p:spPr bwMode="ltGray">
              <a:xfrm rot="-1341953">
                <a:off x="1194" y="2795"/>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65" name="Rectangle 73"/>
              <p:cNvSpPr>
                <a:spLocks noChangeArrowheads="1"/>
              </p:cNvSpPr>
              <p:nvPr userDrawn="1"/>
            </p:nvSpPr>
            <p:spPr bwMode="ltGray">
              <a:xfrm rot="-1928746">
                <a:off x="1101" y="2628"/>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66" name="Rectangle 74"/>
              <p:cNvSpPr>
                <a:spLocks noChangeArrowheads="1"/>
              </p:cNvSpPr>
              <p:nvPr userDrawn="1"/>
            </p:nvSpPr>
            <p:spPr bwMode="ltGray">
              <a:xfrm rot="-1844175">
                <a:off x="1114" y="2645"/>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67" name="Rectangle 75"/>
              <p:cNvSpPr>
                <a:spLocks noChangeArrowheads="1"/>
              </p:cNvSpPr>
              <p:nvPr userDrawn="1"/>
            </p:nvSpPr>
            <p:spPr bwMode="ltGray">
              <a:xfrm rot="-1752383">
                <a:off x="1129" y="2667"/>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68" name="Rectangle 76"/>
              <p:cNvSpPr>
                <a:spLocks noChangeArrowheads="1"/>
              </p:cNvSpPr>
              <p:nvPr userDrawn="1"/>
            </p:nvSpPr>
            <p:spPr bwMode="ltGray">
              <a:xfrm rot="-1752383">
                <a:off x="1142" y="2684"/>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69" name="Rectangle 77"/>
              <p:cNvSpPr>
                <a:spLocks noChangeArrowheads="1"/>
              </p:cNvSpPr>
              <p:nvPr userDrawn="1"/>
            </p:nvSpPr>
            <p:spPr bwMode="ltGray">
              <a:xfrm rot="-2466736">
                <a:off x="1014" y="2538"/>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70" name="Rectangle 78"/>
              <p:cNvSpPr>
                <a:spLocks noChangeArrowheads="1"/>
              </p:cNvSpPr>
              <p:nvPr userDrawn="1"/>
            </p:nvSpPr>
            <p:spPr bwMode="ltGray">
              <a:xfrm rot="-2466736">
                <a:off x="1035" y="2557"/>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71" name="Rectangle 79"/>
              <p:cNvSpPr>
                <a:spLocks noChangeArrowheads="1"/>
              </p:cNvSpPr>
              <p:nvPr userDrawn="1"/>
            </p:nvSpPr>
            <p:spPr bwMode="ltGray">
              <a:xfrm rot="-2466736">
                <a:off x="1050" y="2574"/>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72" name="Rectangle 80"/>
              <p:cNvSpPr>
                <a:spLocks noChangeArrowheads="1"/>
              </p:cNvSpPr>
              <p:nvPr userDrawn="1"/>
            </p:nvSpPr>
            <p:spPr bwMode="ltGray">
              <a:xfrm rot="-2342866">
                <a:off x="1068" y="2590"/>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73"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1074" name="Rectangle 82"/>
              <p:cNvSpPr>
                <a:spLocks noChangeArrowheads="1"/>
              </p:cNvSpPr>
              <p:nvPr userDrawn="1"/>
            </p:nvSpPr>
            <p:spPr bwMode="ltGray">
              <a:xfrm rot="6575641">
                <a:off x="-217" y="3138"/>
                <a:ext cx="122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75" name="Rectangle 83"/>
              <p:cNvSpPr>
                <a:spLocks noChangeArrowheads="1"/>
              </p:cNvSpPr>
              <p:nvPr userDrawn="1"/>
            </p:nvSpPr>
            <p:spPr bwMode="ltGray">
              <a:xfrm rot="238799">
                <a:off x="4" y="3146"/>
                <a:ext cx="103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76" name="Rectangle 84"/>
              <p:cNvSpPr>
                <a:spLocks noChangeArrowheads="1"/>
              </p:cNvSpPr>
              <p:nvPr userDrawn="1"/>
            </p:nvSpPr>
            <p:spPr bwMode="ltGray">
              <a:xfrm rot="-2957028">
                <a:off x="907" y="2472"/>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77" name="Rectangle 85"/>
              <p:cNvSpPr>
                <a:spLocks noChangeArrowheads="1"/>
              </p:cNvSpPr>
              <p:nvPr userDrawn="1"/>
            </p:nvSpPr>
            <p:spPr bwMode="ltGray">
              <a:xfrm rot="-2957028">
                <a:off x="930" y="2486"/>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78" name="Rectangle 86"/>
              <p:cNvSpPr>
                <a:spLocks noChangeArrowheads="1"/>
              </p:cNvSpPr>
              <p:nvPr userDrawn="1"/>
            </p:nvSpPr>
            <p:spPr bwMode="ltGray">
              <a:xfrm rot="-2957028">
                <a:off x="954" y="2497"/>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79" name="Rectangle 87"/>
              <p:cNvSpPr>
                <a:spLocks noChangeArrowheads="1"/>
              </p:cNvSpPr>
              <p:nvPr userDrawn="1"/>
            </p:nvSpPr>
            <p:spPr bwMode="ltGray">
              <a:xfrm rot="-2661033">
                <a:off x="974" y="2509"/>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80" name="Rectangle 88"/>
              <p:cNvSpPr>
                <a:spLocks noChangeArrowheads="1"/>
              </p:cNvSpPr>
              <p:nvPr userDrawn="1"/>
            </p:nvSpPr>
            <p:spPr bwMode="ltGray">
              <a:xfrm rot="-3638503">
                <a:off x="788" y="2426"/>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81" name="Rectangle 89"/>
              <p:cNvSpPr>
                <a:spLocks noChangeArrowheads="1"/>
              </p:cNvSpPr>
              <p:nvPr userDrawn="1"/>
            </p:nvSpPr>
            <p:spPr bwMode="ltGray">
              <a:xfrm rot="-3638503">
                <a:off x="815" y="2434"/>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82" name="Rectangle 90"/>
              <p:cNvSpPr>
                <a:spLocks noChangeArrowheads="1"/>
              </p:cNvSpPr>
              <p:nvPr userDrawn="1"/>
            </p:nvSpPr>
            <p:spPr bwMode="ltGray">
              <a:xfrm rot="-3514633">
                <a:off x="837" y="2440"/>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83" name="Rectangle 91"/>
              <p:cNvSpPr>
                <a:spLocks noChangeArrowheads="1"/>
              </p:cNvSpPr>
              <p:nvPr userDrawn="1"/>
            </p:nvSpPr>
            <p:spPr bwMode="ltGray">
              <a:xfrm rot="-3220799">
                <a:off x="862" y="2452"/>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84" name="Rectangle 92"/>
              <p:cNvSpPr>
                <a:spLocks noChangeArrowheads="1"/>
              </p:cNvSpPr>
              <p:nvPr userDrawn="1"/>
            </p:nvSpPr>
            <p:spPr bwMode="ltGray">
              <a:xfrm rot="-4338250">
                <a:off x="649" y="2396"/>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85" name="Rectangle 93"/>
              <p:cNvSpPr>
                <a:spLocks noChangeArrowheads="1"/>
              </p:cNvSpPr>
              <p:nvPr userDrawn="1"/>
            </p:nvSpPr>
            <p:spPr bwMode="ltGray">
              <a:xfrm rot="-4250359">
                <a:off x="677" y="2402"/>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86" name="Rectangle 94"/>
              <p:cNvSpPr>
                <a:spLocks noChangeArrowheads="1"/>
              </p:cNvSpPr>
              <p:nvPr userDrawn="1"/>
            </p:nvSpPr>
            <p:spPr bwMode="ltGray">
              <a:xfrm rot="-4250359">
                <a:off x="708" y="2406"/>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87" name="Rectangle 95"/>
              <p:cNvSpPr>
                <a:spLocks noChangeArrowheads="1"/>
              </p:cNvSpPr>
              <p:nvPr userDrawn="1"/>
            </p:nvSpPr>
            <p:spPr bwMode="ltGray">
              <a:xfrm rot="-3989246">
                <a:off x="738" y="2410"/>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88" name="Rectangle 96"/>
              <p:cNvSpPr>
                <a:spLocks noChangeArrowheads="1"/>
              </p:cNvSpPr>
              <p:nvPr userDrawn="1"/>
            </p:nvSpPr>
            <p:spPr bwMode="ltGray">
              <a:xfrm rot="-4862215">
                <a:off x="503" y="2394"/>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89" name="Rectangle 97"/>
              <p:cNvSpPr>
                <a:spLocks noChangeArrowheads="1"/>
              </p:cNvSpPr>
              <p:nvPr userDrawn="1"/>
            </p:nvSpPr>
            <p:spPr bwMode="ltGray">
              <a:xfrm rot="-4673370">
                <a:off x="534" y="2392"/>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90" name="Rectangle 98"/>
              <p:cNvSpPr>
                <a:spLocks noChangeArrowheads="1"/>
              </p:cNvSpPr>
              <p:nvPr userDrawn="1"/>
            </p:nvSpPr>
            <p:spPr bwMode="ltGray">
              <a:xfrm rot="-4646721">
                <a:off x="563" y="2390"/>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91" name="Rectangle 99"/>
              <p:cNvSpPr>
                <a:spLocks noChangeArrowheads="1"/>
              </p:cNvSpPr>
              <p:nvPr userDrawn="1"/>
            </p:nvSpPr>
            <p:spPr bwMode="ltGray">
              <a:xfrm rot="-4580623">
                <a:off x="595" y="2390"/>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92" name="Rectangle 100"/>
              <p:cNvSpPr>
                <a:spLocks noChangeArrowheads="1"/>
              </p:cNvSpPr>
              <p:nvPr userDrawn="1"/>
            </p:nvSpPr>
            <p:spPr bwMode="ltGray">
              <a:xfrm rot="-5195129">
                <a:off x="355" y="2414"/>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93" name="Rectangle 101"/>
              <p:cNvSpPr>
                <a:spLocks noChangeArrowheads="1"/>
              </p:cNvSpPr>
              <p:nvPr userDrawn="1"/>
            </p:nvSpPr>
            <p:spPr bwMode="ltGray">
              <a:xfrm rot="-5360484">
                <a:off x="385" y="2408"/>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94" name="Rectangle 102"/>
              <p:cNvSpPr>
                <a:spLocks noChangeArrowheads="1"/>
              </p:cNvSpPr>
              <p:nvPr userDrawn="1"/>
            </p:nvSpPr>
            <p:spPr bwMode="ltGray">
              <a:xfrm rot="-5288939">
                <a:off x="419" y="2404"/>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95" name="Rectangle 103"/>
              <p:cNvSpPr>
                <a:spLocks noChangeArrowheads="1"/>
              </p:cNvSpPr>
              <p:nvPr userDrawn="1"/>
            </p:nvSpPr>
            <p:spPr bwMode="ltGray">
              <a:xfrm rot="-5164854">
                <a:off x="449" y="2400"/>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96" name="Rectangle 104"/>
              <p:cNvSpPr>
                <a:spLocks noChangeArrowheads="1"/>
              </p:cNvSpPr>
              <p:nvPr userDrawn="1"/>
            </p:nvSpPr>
            <p:spPr bwMode="ltGray">
              <a:xfrm rot="-6132163">
                <a:off x="206" y="2458"/>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97" name="Rectangle 105"/>
              <p:cNvSpPr>
                <a:spLocks noChangeArrowheads="1"/>
              </p:cNvSpPr>
              <p:nvPr userDrawn="1"/>
            </p:nvSpPr>
            <p:spPr bwMode="ltGray">
              <a:xfrm rot="-6220433">
                <a:off x="237" y="2448"/>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98" name="Rectangle 106"/>
              <p:cNvSpPr>
                <a:spLocks noChangeArrowheads="1"/>
              </p:cNvSpPr>
              <p:nvPr userDrawn="1"/>
            </p:nvSpPr>
            <p:spPr bwMode="ltGray">
              <a:xfrm rot="-6110943">
                <a:off x="266" y="2438"/>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99" name="Rectangle 107"/>
              <p:cNvSpPr>
                <a:spLocks noChangeArrowheads="1"/>
              </p:cNvSpPr>
              <p:nvPr userDrawn="1"/>
            </p:nvSpPr>
            <p:spPr bwMode="ltGray">
              <a:xfrm rot="-5919570">
                <a:off x="293" y="2426"/>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00" name="Rectangle 108"/>
              <p:cNvSpPr>
                <a:spLocks noChangeArrowheads="1"/>
              </p:cNvSpPr>
              <p:nvPr userDrawn="1"/>
            </p:nvSpPr>
            <p:spPr bwMode="ltGray">
              <a:xfrm rot="-7376291">
                <a:off x="6" y="2548"/>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01" name="Rectangle 109"/>
              <p:cNvSpPr>
                <a:spLocks noChangeArrowheads="1"/>
              </p:cNvSpPr>
              <p:nvPr userDrawn="1"/>
            </p:nvSpPr>
            <p:spPr bwMode="ltGray">
              <a:xfrm rot="-7168347">
                <a:off x="65" y="2516"/>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02" name="Rectangle 110"/>
              <p:cNvSpPr>
                <a:spLocks noChangeArrowheads="1"/>
              </p:cNvSpPr>
              <p:nvPr userDrawn="1"/>
            </p:nvSpPr>
            <p:spPr bwMode="ltGray">
              <a:xfrm rot="-6802416">
                <a:off x="92" y="2502"/>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03" name="Rectangle 111"/>
              <p:cNvSpPr>
                <a:spLocks noChangeArrowheads="1"/>
              </p:cNvSpPr>
              <p:nvPr userDrawn="1"/>
            </p:nvSpPr>
            <p:spPr bwMode="ltGray">
              <a:xfrm rot="-6802416">
                <a:off x="119" y="2492"/>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04" name="Rectangle 112"/>
              <p:cNvSpPr>
                <a:spLocks noChangeArrowheads="1"/>
              </p:cNvSpPr>
              <p:nvPr userDrawn="1"/>
            </p:nvSpPr>
            <p:spPr bwMode="ltGray">
              <a:xfrm rot="-6457704">
                <a:off x="150" y="2478"/>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05" name="Rectangle 113"/>
              <p:cNvSpPr>
                <a:spLocks noChangeArrowheads="1"/>
              </p:cNvSpPr>
              <p:nvPr userDrawn="1"/>
            </p:nvSpPr>
            <p:spPr bwMode="ltGray">
              <a:xfrm rot="-1876771">
                <a:off x="0" y="3363"/>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06" name="Rectangle 114"/>
              <p:cNvSpPr>
                <a:spLocks noChangeArrowheads="1"/>
              </p:cNvSpPr>
              <p:nvPr userDrawn="1"/>
            </p:nvSpPr>
            <p:spPr bwMode="ltGray">
              <a:xfrm rot="3283992">
                <a:off x="511" y="3478"/>
                <a:ext cx="242"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07" name="Rectangle 115"/>
              <p:cNvSpPr>
                <a:spLocks noChangeArrowheads="1"/>
              </p:cNvSpPr>
              <p:nvPr userDrawn="1"/>
            </p:nvSpPr>
            <p:spPr bwMode="ltGray">
              <a:xfrm rot="3283992">
                <a:off x="35" y="2798"/>
                <a:ext cx="242"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08" name="Rectangle 116"/>
              <p:cNvSpPr>
                <a:spLocks noChangeArrowheads="1"/>
              </p:cNvSpPr>
              <p:nvPr userDrawn="1"/>
            </p:nvSpPr>
            <p:spPr bwMode="ltGray">
              <a:xfrm rot="-1876771">
                <a:off x="700" y="2851"/>
                <a:ext cx="317"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09" name="Rectangle 117"/>
              <p:cNvSpPr>
                <a:spLocks noChangeArrowheads="1"/>
              </p:cNvSpPr>
              <p:nvPr userDrawn="1"/>
            </p:nvSpPr>
            <p:spPr bwMode="ltGray">
              <a:xfrm rot="5908516">
                <a:off x="200" y="3915"/>
                <a:ext cx="138"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10" name="Rectangle 118"/>
              <p:cNvSpPr>
                <a:spLocks noChangeArrowheads="1"/>
              </p:cNvSpPr>
              <p:nvPr userDrawn="1"/>
            </p:nvSpPr>
            <p:spPr bwMode="ltGray">
              <a:xfrm rot="6683973">
                <a:off x="45" y="3915"/>
                <a:ext cx="144"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11" name="Rectangle 119"/>
              <p:cNvSpPr>
                <a:spLocks noChangeArrowheads="1"/>
              </p:cNvSpPr>
              <p:nvPr userDrawn="1"/>
            </p:nvSpPr>
            <p:spPr bwMode="ltGray">
              <a:xfrm rot="5245609">
                <a:off x="361" y="3893"/>
                <a:ext cx="132"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12" name="Rectangle 120"/>
              <p:cNvSpPr>
                <a:spLocks noChangeArrowheads="1"/>
              </p:cNvSpPr>
              <p:nvPr userDrawn="1"/>
            </p:nvSpPr>
            <p:spPr bwMode="ltGray">
              <a:xfrm rot="4500520">
                <a:off x="522" y="3847"/>
                <a:ext cx="132"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13" name="Rectangle 121"/>
              <p:cNvSpPr>
                <a:spLocks noChangeArrowheads="1"/>
              </p:cNvSpPr>
              <p:nvPr userDrawn="1"/>
            </p:nvSpPr>
            <p:spPr bwMode="ltGray">
              <a:xfrm rot="3805227">
                <a:off x="670" y="3778"/>
                <a:ext cx="132"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14" name="Rectangle 122"/>
              <p:cNvSpPr>
                <a:spLocks noChangeArrowheads="1"/>
              </p:cNvSpPr>
              <p:nvPr userDrawn="1"/>
            </p:nvSpPr>
            <p:spPr bwMode="ltGray">
              <a:xfrm rot="3060138">
                <a:off x="813" y="3688"/>
                <a:ext cx="132"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15" name="Rectangle 123"/>
              <p:cNvSpPr>
                <a:spLocks noChangeArrowheads="1"/>
              </p:cNvSpPr>
              <p:nvPr userDrawn="1"/>
            </p:nvSpPr>
            <p:spPr bwMode="ltGray">
              <a:xfrm rot="2090281">
                <a:off x="938" y="3582"/>
                <a:ext cx="132"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16" name="Rectangle 124"/>
              <p:cNvSpPr>
                <a:spLocks noChangeArrowheads="1"/>
              </p:cNvSpPr>
              <p:nvPr userDrawn="1"/>
            </p:nvSpPr>
            <p:spPr bwMode="ltGray">
              <a:xfrm rot="-7168347">
                <a:off x="-18" y="2506"/>
                <a:ext cx="132"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17" name="Rectangle 125"/>
              <p:cNvSpPr>
                <a:spLocks noChangeArrowheads="1"/>
              </p:cNvSpPr>
              <p:nvPr userDrawn="1"/>
            </p:nvSpPr>
            <p:spPr bwMode="ltGray">
              <a:xfrm rot="-6406501">
                <a:off x="136" y="2433"/>
                <a:ext cx="132"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18" name="Rectangle 126"/>
              <p:cNvSpPr>
                <a:spLocks noChangeArrowheads="1"/>
              </p:cNvSpPr>
              <p:nvPr userDrawn="1"/>
            </p:nvSpPr>
            <p:spPr bwMode="ltGray">
              <a:xfrm rot="-4970620">
                <a:off x="447" y="2364"/>
                <a:ext cx="138"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19" name="Rectangle 127"/>
              <p:cNvSpPr>
                <a:spLocks noChangeArrowheads="1"/>
              </p:cNvSpPr>
              <p:nvPr userDrawn="1"/>
            </p:nvSpPr>
            <p:spPr bwMode="ltGray">
              <a:xfrm rot="-4298502">
                <a:off x="597" y="2360"/>
                <a:ext cx="150"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20" name="Rectangle 128"/>
              <p:cNvSpPr>
                <a:spLocks noChangeArrowheads="1"/>
              </p:cNvSpPr>
              <p:nvPr userDrawn="1"/>
            </p:nvSpPr>
            <p:spPr bwMode="ltGray">
              <a:xfrm rot="-3676305">
                <a:off x="739" y="2386"/>
                <a:ext cx="15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21" name="Rectangle 129"/>
              <p:cNvSpPr>
                <a:spLocks noChangeArrowheads="1"/>
              </p:cNvSpPr>
              <p:nvPr userDrawn="1"/>
            </p:nvSpPr>
            <p:spPr bwMode="ltGray">
              <a:xfrm rot="-3188616">
                <a:off x="869" y="2430"/>
                <a:ext cx="167"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22" name="Rectangle 130"/>
              <p:cNvSpPr>
                <a:spLocks noChangeArrowheads="1"/>
              </p:cNvSpPr>
              <p:nvPr userDrawn="1"/>
            </p:nvSpPr>
            <p:spPr bwMode="ltGray">
              <a:xfrm rot="-2610246">
                <a:off x="984" y="2497"/>
                <a:ext cx="167"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23" name="Rectangle 131"/>
              <p:cNvSpPr>
                <a:spLocks noChangeArrowheads="1"/>
              </p:cNvSpPr>
              <p:nvPr userDrawn="1"/>
            </p:nvSpPr>
            <p:spPr bwMode="ltGray">
              <a:xfrm rot="-2190008">
                <a:off x="1075" y="2585"/>
                <a:ext cx="17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24" name="Rectangle 132"/>
              <p:cNvSpPr>
                <a:spLocks noChangeArrowheads="1"/>
              </p:cNvSpPr>
              <p:nvPr userDrawn="1"/>
            </p:nvSpPr>
            <p:spPr bwMode="ltGray">
              <a:xfrm rot="-1728558">
                <a:off x="1147" y="2688"/>
                <a:ext cx="167"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25" name="Rectangle 133"/>
              <p:cNvSpPr>
                <a:spLocks noChangeArrowheads="1"/>
              </p:cNvSpPr>
              <p:nvPr userDrawn="1"/>
            </p:nvSpPr>
            <p:spPr bwMode="ltGray">
              <a:xfrm rot="-1172118">
                <a:off x="1198" y="2805"/>
                <a:ext cx="167"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26" name="Rectangle 134"/>
              <p:cNvSpPr>
                <a:spLocks noChangeArrowheads="1"/>
              </p:cNvSpPr>
              <p:nvPr userDrawn="1"/>
            </p:nvSpPr>
            <p:spPr bwMode="ltGray">
              <a:xfrm rot="-753845">
                <a:off x="1218" y="2930"/>
                <a:ext cx="167"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27" name="Rectangle 135"/>
              <p:cNvSpPr>
                <a:spLocks noChangeArrowheads="1"/>
              </p:cNvSpPr>
              <p:nvPr userDrawn="1"/>
            </p:nvSpPr>
            <p:spPr bwMode="ltGray">
              <a:xfrm rot="-287823">
                <a:off x="1213" y="3066"/>
                <a:ext cx="167"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28" name="Rectangle 136"/>
              <p:cNvSpPr>
                <a:spLocks noChangeArrowheads="1"/>
              </p:cNvSpPr>
              <p:nvPr userDrawn="1"/>
            </p:nvSpPr>
            <p:spPr bwMode="ltGray">
              <a:xfrm rot="696741">
                <a:off x="1126" y="3337"/>
                <a:ext cx="150"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29" name="Rectangle 137"/>
              <p:cNvSpPr>
                <a:spLocks noChangeArrowheads="1"/>
              </p:cNvSpPr>
              <p:nvPr userDrawn="1"/>
            </p:nvSpPr>
            <p:spPr bwMode="ltGray">
              <a:xfrm rot="1529990">
                <a:off x="1041" y="3465"/>
                <a:ext cx="140"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5490"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5491"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5492"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5493"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5494"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5495"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5496"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5497"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5498"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341139" name="Rectangle 147"/>
              <p:cNvSpPr>
                <a:spLocks noChangeArrowheads="1"/>
              </p:cNvSpPr>
              <p:nvPr userDrawn="1"/>
            </p:nvSpPr>
            <p:spPr bwMode="ltGray">
              <a:xfrm rot="244926">
                <a:off x="1177" y="3201"/>
                <a:ext cx="16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40" name="Rectangle 148"/>
              <p:cNvSpPr>
                <a:spLocks noChangeArrowheads="1"/>
              </p:cNvSpPr>
              <p:nvPr userDrawn="1"/>
            </p:nvSpPr>
            <p:spPr bwMode="ltGray">
              <a:xfrm rot="-5598588">
                <a:off x="290" y="2386"/>
                <a:ext cx="138"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41"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1142" name="Freeform 150"/>
              <p:cNvSpPr>
                <a:spLocks/>
              </p:cNvSpPr>
              <p:nvPr userDrawn="1"/>
            </p:nvSpPr>
            <p:spPr bwMode="ltGray">
              <a:xfrm rot="-2857037">
                <a:off x="619" y="3550"/>
                <a:ext cx="68" cy="69"/>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1143" name="Freeform 151"/>
              <p:cNvSpPr>
                <a:spLocks/>
              </p:cNvSpPr>
              <p:nvPr userDrawn="1"/>
            </p:nvSpPr>
            <p:spPr bwMode="ltGray">
              <a:xfrm>
                <a:off x="235" y="2503"/>
                <a:ext cx="348" cy="1272"/>
              </a:xfrm>
              <a:custGeom>
                <a:avLst/>
                <a:gdLst>
                  <a:gd name="T0" fmla="*/ 0 w 348"/>
                  <a:gd name="T1" fmla="*/ 0 h 1272"/>
                  <a:gd name="T2" fmla="*/ 287 w 348"/>
                  <a:gd name="T3" fmla="*/ 582 h 1272"/>
                  <a:gd name="T4" fmla="*/ 348 w 348"/>
                  <a:gd name="T5" fmla="*/ 1272 h 1272"/>
                  <a:gd name="T6" fmla="*/ 54 w 348"/>
                  <a:gd name="T7" fmla="*/ 676 h 1272"/>
                  <a:gd name="T8" fmla="*/ 0 w 348"/>
                  <a:gd name="T9" fmla="*/ 0 h 1272"/>
                </a:gdLst>
                <a:ahLst/>
                <a:cxnLst>
                  <a:cxn ang="0">
                    <a:pos x="T0" y="T1"/>
                  </a:cxn>
                  <a:cxn ang="0">
                    <a:pos x="T2" y="T3"/>
                  </a:cxn>
                  <a:cxn ang="0">
                    <a:pos x="T4" y="T5"/>
                  </a:cxn>
                  <a:cxn ang="0">
                    <a:pos x="T6" y="T7"/>
                  </a:cxn>
                  <a:cxn ang="0">
                    <a:pos x="T8" y="T9"/>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1144"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grpSp>
      </p:grpSp>
      <p:sp>
        <p:nvSpPr>
          <p:cNvPr id="341145" name="Rectangle 153"/>
          <p:cNvSpPr>
            <a:spLocks noGrp="1" noRot="1" noChangeArrowheads="1"/>
          </p:cNvSpPr>
          <p:nvPr>
            <p:ph type="title"/>
          </p:nvPr>
        </p:nvSpPr>
        <p:spPr bwMode="auto">
          <a:xfrm>
            <a:off x="301625" y="228600"/>
            <a:ext cx="854075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41146" name="Rectangle 154"/>
          <p:cNvSpPr>
            <a:spLocks noGrp="1" noChangeArrowheads="1"/>
          </p:cNvSpPr>
          <p:nvPr>
            <p:ph type="dt" sz="half" idx="2"/>
          </p:nvPr>
        </p:nvSpPr>
        <p:spPr bwMode="auto">
          <a:xfrm>
            <a:off x="301625" y="6245225"/>
            <a:ext cx="2289175"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1" hangingPunct="1">
              <a:defRPr sz="1000" b="1" i="0" smtClean="0">
                <a:latin typeface="Arial" panose="020B0604020202020204" pitchFamily="34" charset="0"/>
              </a:defRPr>
            </a:lvl1pPr>
          </a:lstStyle>
          <a:p>
            <a:pPr algn="l">
              <a:defRPr/>
            </a:pPr>
            <a:fld id="{3FD290F3-3EC4-F241-821F-03E1F2E0105E}" type="datetime1">
              <a:rPr lang="en-US" smtClean="0">
                <a:solidFill>
                  <a:srgbClr val="FFFFFF"/>
                </a:solidFill>
              </a:rPr>
              <a:pPr algn="l">
                <a:defRPr/>
              </a:pPr>
              <a:t>3/4/24</a:t>
            </a:fld>
            <a:endParaRPr lang="en-US" dirty="0">
              <a:solidFill>
                <a:srgbClr val="FFFFFF"/>
              </a:solidFill>
            </a:endParaRPr>
          </a:p>
        </p:txBody>
      </p:sp>
      <p:sp>
        <p:nvSpPr>
          <p:cNvPr id="341147" name="Rectangle 15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1" hangingPunct="1">
              <a:defRPr sz="1000" b="1" i="0" smtClean="0">
                <a:latin typeface="Arial" panose="020B0604020202020204" pitchFamily="34" charset="0"/>
              </a:defRPr>
            </a:lvl1pPr>
          </a:lstStyle>
          <a:p>
            <a:pPr>
              <a:defRPr/>
            </a:pPr>
            <a:endParaRPr lang="en-US" dirty="0">
              <a:solidFill>
                <a:srgbClr val="FFFFFF"/>
              </a:solidFill>
            </a:endParaRPr>
          </a:p>
        </p:txBody>
      </p:sp>
      <p:sp>
        <p:nvSpPr>
          <p:cNvPr id="341148" name="Rectangle 156"/>
          <p:cNvSpPr>
            <a:spLocks noGrp="1" noChangeArrowheads="1"/>
          </p:cNvSpPr>
          <p:nvPr>
            <p:ph type="sldNum" sz="quarter" idx="4"/>
          </p:nvPr>
        </p:nvSpPr>
        <p:spPr bwMode="auto">
          <a:xfrm>
            <a:off x="6553200" y="6245225"/>
            <a:ext cx="2289175"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1" hangingPunct="1">
              <a:defRPr sz="1000" b="1" i="0" smtClean="0">
                <a:latin typeface="Arial" panose="020B0604020202020204" pitchFamily="34" charset="0"/>
              </a:defRPr>
            </a:lvl1pPr>
          </a:lstStyle>
          <a:p>
            <a:pPr>
              <a:defRPr/>
            </a:pPr>
            <a:fld id="{4EBBD041-F591-A54D-A48F-779F3425D10B}" type="slidenum">
              <a:rPr lang="en-US" smtClean="0">
                <a:solidFill>
                  <a:srgbClr val="FFFFFF"/>
                </a:solidFill>
              </a:rPr>
              <a:pPr>
                <a:defRPr/>
              </a:pPr>
              <a:t>‹#›</a:t>
            </a:fld>
            <a:endParaRPr lang="en-US" dirty="0">
              <a:solidFill>
                <a:srgbClr val="FFFFFF"/>
              </a:solidFill>
            </a:endParaRPr>
          </a:p>
        </p:txBody>
      </p:sp>
      <p:sp>
        <p:nvSpPr>
          <p:cNvPr id="341149" name="Rectangle 157"/>
          <p:cNvSpPr>
            <a:spLocks noGrp="1" noRot="1" noChangeArrowheads="1"/>
          </p:cNvSpPr>
          <p:nvPr>
            <p:ph type="body" idx="1"/>
          </p:nvPr>
        </p:nvSpPr>
        <p:spPr bwMode="auto">
          <a:xfrm>
            <a:off x="301625" y="1600200"/>
            <a:ext cx="8540750" cy="44989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53971577"/>
      </p:ext>
    </p:extLst>
  </p:cSld>
  <p:clrMap bg1="dk2" tx1="lt1" bg2="dk1" tx2="lt2" accent1="accent1" accent2="accent2" accent3="accent3" accent4="accent4" accent5="accent5" accent6="accent6" hlink="hlink" folHlink="folHlink"/>
  <p:sldLayoutIdLst>
    <p:sldLayoutId id="2147486138" r:id="rId1"/>
    <p:sldLayoutId id="2147486139" r:id="rId2"/>
    <p:sldLayoutId id="2147486140" r:id="rId3"/>
    <p:sldLayoutId id="2147486141" r:id="rId4"/>
    <p:sldLayoutId id="2147486142" r:id="rId5"/>
    <p:sldLayoutId id="2147486143" r:id="rId6"/>
    <p:sldLayoutId id="2147486144" r:id="rId7"/>
    <p:sldLayoutId id="2147486145" r:id="rId8"/>
    <p:sldLayoutId id="2147486146" r:id="rId9"/>
    <p:sldLayoutId id="2147486147" r:id="rId10"/>
    <p:sldLayoutId id="2147486148"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80000"/>
        <a:buFont typeface="Arial" charset="0"/>
        <a:buChar char="►"/>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folHlink"/>
        </a:buClr>
        <a:buFont typeface="Wingdings" charset="0"/>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hlink"/>
        </a:buClr>
        <a:buSzPct val="80000"/>
        <a:buFont typeface="Arial" charset="0"/>
        <a:buChar char="►"/>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folHlink"/>
        </a:buClr>
        <a:buFont typeface="Wingdings" charset="0"/>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39216"/>
                <a:invGamma/>
              </a:schemeClr>
            </a:gs>
          </a:gsLst>
          <a:lin ang="5400000" scaled="1"/>
        </a:gradFill>
        <a:effectLst/>
      </p:bgPr>
    </p:bg>
    <p:spTree>
      <p:nvGrpSpPr>
        <p:cNvPr id="1" name=""/>
        <p:cNvGrpSpPr/>
        <p:nvPr/>
      </p:nvGrpSpPr>
      <p:grpSpPr>
        <a:xfrm>
          <a:off x="0" y="0"/>
          <a:ext cx="0" cy="0"/>
          <a:chOff x="0" y="0"/>
          <a:chExt cx="0" cy="0"/>
        </a:xfrm>
      </p:grpSpPr>
      <p:grpSp>
        <p:nvGrpSpPr>
          <p:cNvPr id="13314" name="Group 2"/>
          <p:cNvGrpSpPr>
            <a:grpSpLocks/>
          </p:cNvGrpSpPr>
          <p:nvPr/>
        </p:nvGrpSpPr>
        <p:grpSpPr bwMode="auto">
          <a:xfrm>
            <a:off x="1588" y="0"/>
            <a:ext cx="9148762" cy="6851650"/>
            <a:chOff x="1" y="0"/>
            <a:chExt cx="5763" cy="4316"/>
          </a:xfrm>
        </p:grpSpPr>
        <p:sp>
          <p:nvSpPr>
            <p:cNvPr id="347139" name="Freeform 3"/>
            <p:cNvSpPr>
              <a:spLocks/>
            </p:cNvSpPr>
            <p:nvPr/>
          </p:nvSpPr>
          <p:spPr bwMode="hidden">
            <a:xfrm>
              <a:off x="5045" y="2626"/>
              <a:ext cx="719" cy="1690"/>
            </a:xfrm>
            <a:custGeom>
              <a:avLst/>
              <a:gdLst>
                <a:gd name="T0" fmla="*/ 717 w 717"/>
                <a:gd name="T1" fmla="*/ 72 h 1690"/>
                <a:gd name="T2" fmla="*/ 717 w 717"/>
                <a:gd name="T3" fmla="*/ 0 h 1690"/>
                <a:gd name="T4" fmla="*/ 699 w 717"/>
                <a:gd name="T5" fmla="*/ 101 h 1690"/>
                <a:gd name="T6" fmla="*/ 675 w 717"/>
                <a:gd name="T7" fmla="*/ 209 h 1690"/>
                <a:gd name="T8" fmla="*/ 627 w 717"/>
                <a:gd name="T9" fmla="*/ 389 h 1690"/>
                <a:gd name="T10" fmla="*/ 574 w 717"/>
                <a:gd name="T11" fmla="*/ 569 h 1690"/>
                <a:gd name="T12" fmla="*/ 502 w 717"/>
                <a:gd name="T13" fmla="*/ 749 h 1690"/>
                <a:gd name="T14" fmla="*/ 424 w 717"/>
                <a:gd name="T15" fmla="*/ 935 h 1690"/>
                <a:gd name="T16" fmla="*/ 334 w 717"/>
                <a:gd name="T17" fmla="*/ 1121 h 1690"/>
                <a:gd name="T18" fmla="*/ 233 w 717"/>
                <a:gd name="T19" fmla="*/ 1312 h 1690"/>
                <a:gd name="T20" fmla="*/ 125 w 717"/>
                <a:gd name="T21" fmla="*/ 1498 h 1690"/>
                <a:gd name="T22" fmla="*/ 0 w 717"/>
                <a:gd name="T23" fmla="*/ 1690 h 1690"/>
                <a:gd name="T24" fmla="*/ 11 w 717"/>
                <a:gd name="T25" fmla="*/ 1690 h 1690"/>
                <a:gd name="T26" fmla="*/ 137 w 717"/>
                <a:gd name="T27" fmla="*/ 1498 h 1690"/>
                <a:gd name="T28" fmla="*/ 245 w 717"/>
                <a:gd name="T29" fmla="*/ 1312 h 1690"/>
                <a:gd name="T30" fmla="*/ 346 w 717"/>
                <a:gd name="T31" fmla="*/ 1121 h 1690"/>
                <a:gd name="T32" fmla="*/ 436 w 717"/>
                <a:gd name="T33" fmla="*/ 935 h 1690"/>
                <a:gd name="T34" fmla="*/ 514 w 717"/>
                <a:gd name="T35" fmla="*/ 749 h 1690"/>
                <a:gd name="T36" fmla="*/ 585 w 717"/>
                <a:gd name="T37" fmla="*/ 569 h 1690"/>
                <a:gd name="T38" fmla="*/ 639 w 717"/>
                <a:gd name="T39" fmla="*/ 389 h 1690"/>
                <a:gd name="T40" fmla="*/ 687 w 717"/>
                <a:gd name="T41" fmla="*/ 209 h 1690"/>
                <a:gd name="T42" fmla="*/ 705 w 717"/>
                <a:gd name="T43" fmla="*/ 143 h 1690"/>
                <a:gd name="T44" fmla="*/ 717 w 717"/>
                <a:gd name="T45" fmla="*/ 72 h 1690"/>
                <a:gd name="T46" fmla="*/ 717 w 717"/>
                <a:gd name="T47" fmla="*/ 72 h 1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7" h="1690">
                  <a:moveTo>
                    <a:pt x="717" y="72"/>
                  </a:moveTo>
                  <a:lnTo>
                    <a:pt x="717" y="0"/>
                  </a:lnTo>
                  <a:lnTo>
                    <a:pt x="699" y="101"/>
                  </a:lnTo>
                  <a:lnTo>
                    <a:pt x="675" y="209"/>
                  </a:lnTo>
                  <a:lnTo>
                    <a:pt x="627" y="389"/>
                  </a:lnTo>
                  <a:lnTo>
                    <a:pt x="574" y="569"/>
                  </a:lnTo>
                  <a:lnTo>
                    <a:pt x="502" y="749"/>
                  </a:lnTo>
                  <a:lnTo>
                    <a:pt x="424" y="935"/>
                  </a:lnTo>
                  <a:lnTo>
                    <a:pt x="334" y="1121"/>
                  </a:lnTo>
                  <a:lnTo>
                    <a:pt x="233" y="1312"/>
                  </a:lnTo>
                  <a:lnTo>
                    <a:pt x="125" y="1498"/>
                  </a:lnTo>
                  <a:lnTo>
                    <a:pt x="0" y="1690"/>
                  </a:lnTo>
                  <a:lnTo>
                    <a:pt x="11" y="1690"/>
                  </a:lnTo>
                  <a:lnTo>
                    <a:pt x="137" y="1498"/>
                  </a:lnTo>
                  <a:lnTo>
                    <a:pt x="245" y="1312"/>
                  </a:lnTo>
                  <a:lnTo>
                    <a:pt x="346" y="1121"/>
                  </a:lnTo>
                  <a:lnTo>
                    <a:pt x="436" y="935"/>
                  </a:lnTo>
                  <a:lnTo>
                    <a:pt x="514" y="749"/>
                  </a:lnTo>
                  <a:lnTo>
                    <a:pt x="585" y="569"/>
                  </a:lnTo>
                  <a:lnTo>
                    <a:pt x="639" y="389"/>
                  </a:lnTo>
                  <a:lnTo>
                    <a:pt x="687" y="209"/>
                  </a:lnTo>
                  <a:lnTo>
                    <a:pt x="705" y="143"/>
                  </a:lnTo>
                  <a:lnTo>
                    <a:pt x="717" y="72"/>
                  </a:lnTo>
                  <a:lnTo>
                    <a:pt x="717" y="72"/>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40" name="Freeform 4"/>
            <p:cNvSpPr>
              <a:spLocks/>
            </p:cNvSpPr>
            <p:nvPr/>
          </p:nvSpPr>
          <p:spPr bwMode="hidden">
            <a:xfrm>
              <a:off x="5386" y="3794"/>
              <a:ext cx="378" cy="522"/>
            </a:xfrm>
            <a:custGeom>
              <a:avLst/>
              <a:gdLst>
                <a:gd name="T0" fmla="*/ 377 w 377"/>
                <a:gd name="T1" fmla="*/ 0 h 522"/>
                <a:gd name="T2" fmla="*/ 293 w 377"/>
                <a:gd name="T3" fmla="*/ 132 h 522"/>
                <a:gd name="T4" fmla="*/ 204 w 377"/>
                <a:gd name="T5" fmla="*/ 264 h 522"/>
                <a:gd name="T6" fmla="*/ 102 w 377"/>
                <a:gd name="T7" fmla="*/ 396 h 522"/>
                <a:gd name="T8" fmla="*/ 0 w 377"/>
                <a:gd name="T9" fmla="*/ 522 h 522"/>
                <a:gd name="T10" fmla="*/ 12 w 377"/>
                <a:gd name="T11" fmla="*/ 522 h 522"/>
                <a:gd name="T12" fmla="*/ 114 w 377"/>
                <a:gd name="T13" fmla="*/ 402 h 522"/>
                <a:gd name="T14" fmla="*/ 204 w 377"/>
                <a:gd name="T15" fmla="*/ 282 h 522"/>
                <a:gd name="T16" fmla="*/ 377 w 377"/>
                <a:gd name="T17" fmla="*/ 24 h 522"/>
                <a:gd name="T18" fmla="*/ 377 w 377"/>
                <a:gd name="T19" fmla="*/ 0 h 522"/>
                <a:gd name="T20" fmla="*/ 377 w 377"/>
                <a:gd name="T21"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7" h="522">
                  <a:moveTo>
                    <a:pt x="377" y="0"/>
                  </a:moveTo>
                  <a:lnTo>
                    <a:pt x="293" y="132"/>
                  </a:lnTo>
                  <a:lnTo>
                    <a:pt x="204" y="264"/>
                  </a:lnTo>
                  <a:lnTo>
                    <a:pt x="102" y="396"/>
                  </a:lnTo>
                  <a:lnTo>
                    <a:pt x="0" y="522"/>
                  </a:lnTo>
                  <a:lnTo>
                    <a:pt x="12" y="522"/>
                  </a:lnTo>
                  <a:lnTo>
                    <a:pt x="114" y="402"/>
                  </a:lnTo>
                  <a:lnTo>
                    <a:pt x="204" y="282"/>
                  </a:lnTo>
                  <a:lnTo>
                    <a:pt x="377" y="24"/>
                  </a:lnTo>
                  <a:lnTo>
                    <a:pt x="377" y="0"/>
                  </a:lnTo>
                  <a:lnTo>
                    <a:pt x="377" y="0"/>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41" name="Freeform 5"/>
            <p:cNvSpPr>
              <a:spLocks/>
            </p:cNvSpPr>
            <p:nvPr/>
          </p:nvSpPr>
          <p:spPr bwMode="hidden">
            <a:xfrm>
              <a:off x="5680" y="4214"/>
              <a:ext cx="84" cy="102"/>
            </a:xfrm>
            <a:custGeom>
              <a:avLst/>
              <a:gdLst>
                <a:gd name="T0" fmla="*/ 0 w 84"/>
                <a:gd name="T1" fmla="*/ 102 h 102"/>
                <a:gd name="T2" fmla="*/ 18 w 84"/>
                <a:gd name="T3" fmla="*/ 102 h 102"/>
                <a:gd name="T4" fmla="*/ 48 w 84"/>
                <a:gd name="T5" fmla="*/ 60 h 102"/>
                <a:gd name="T6" fmla="*/ 84 w 84"/>
                <a:gd name="T7" fmla="*/ 24 h 102"/>
                <a:gd name="T8" fmla="*/ 84 w 84"/>
                <a:gd name="T9" fmla="*/ 0 h 102"/>
                <a:gd name="T10" fmla="*/ 42 w 84"/>
                <a:gd name="T11" fmla="*/ 54 h 102"/>
                <a:gd name="T12" fmla="*/ 0 w 84"/>
                <a:gd name="T13" fmla="*/ 102 h 102"/>
                <a:gd name="T14" fmla="*/ 0 w 84"/>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02">
                  <a:moveTo>
                    <a:pt x="0" y="102"/>
                  </a:moveTo>
                  <a:lnTo>
                    <a:pt x="18" y="102"/>
                  </a:lnTo>
                  <a:lnTo>
                    <a:pt x="48" y="60"/>
                  </a:lnTo>
                  <a:lnTo>
                    <a:pt x="84" y="24"/>
                  </a:lnTo>
                  <a:lnTo>
                    <a:pt x="84" y="0"/>
                  </a:lnTo>
                  <a:lnTo>
                    <a:pt x="42" y="54"/>
                  </a:lnTo>
                  <a:lnTo>
                    <a:pt x="0" y="102"/>
                  </a:lnTo>
                  <a:lnTo>
                    <a:pt x="0" y="102"/>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grpSp>
          <p:nvGrpSpPr>
            <p:cNvPr id="13323" name="Group 6"/>
            <p:cNvGrpSpPr>
              <a:grpSpLocks/>
            </p:cNvGrpSpPr>
            <p:nvPr/>
          </p:nvGrpSpPr>
          <p:grpSpPr bwMode="auto">
            <a:xfrm>
              <a:off x="288" y="0"/>
              <a:ext cx="5098" cy="4316"/>
              <a:chOff x="288" y="0"/>
              <a:chExt cx="5098" cy="4316"/>
            </a:xfrm>
          </p:grpSpPr>
          <p:sp>
            <p:nvSpPr>
              <p:cNvPr id="347143" name="Freeform 7"/>
              <p:cNvSpPr>
                <a:spLocks/>
              </p:cNvSpPr>
              <p:nvPr userDrawn="1"/>
            </p:nvSpPr>
            <p:spPr bwMode="hidden">
              <a:xfrm>
                <a:off x="2789" y="0"/>
                <a:ext cx="72" cy="4316"/>
              </a:xfrm>
              <a:custGeom>
                <a:avLst/>
                <a:gdLst>
                  <a:gd name="T0" fmla="*/ 0 w 72"/>
                  <a:gd name="T1" fmla="*/ 0 h 4316"/>
                  <a:gd name="T2" fmla="*/ 60 w 72"/>
                  <a:gd name="T3" fmla="*/ 4316 h 4316"/>
                  <a:gd name="T4" fmla="*/ 72 w 72"/>
                  <a:gd name="T5" fmla="*/ 4316 h 4316"/>
                  <a:gd name="T6" fmla="*/ 12 w 72"/>
                  <a:gd name="T7" fmla="*/ 0 h 4316"/>
                  <a:gd name="T8" fmla="*/ 0 w 72"/>
                  <a:gd name="T9" fmla="*/ 0 h 4316"/>
                  <a:gd name="T10" fmla="*/ 0 w 72"/>
                  <a:gd name="T11" fmla="*/ 0 h 4316"/>
                </a:gdLst>
                <a:ahLst/>
                <a:cxnLst>
                  <a:cxn ang="0">
                    <a:pos x="T0" y="T1"/>
                  </a:cxn>
                  <a:cxn ang="0">
                    <a:pos x="T2" y="T3"/>
                  </a:cxn>
                  <a:cxn ang="0">
                    <a:pos x="T4" y="T5"/>
                  </a:cxn>
                  <a:cxn ang="0">
                    <a:pos x="T6" y="T7"/>
                  </a:cxn>
                  <a:cxn ang="0">
                    <a:pos x="T8" y="T9"/>
                  </a:cxn>
                  <a:cxn ang="0">
                    <a:pos x="T10" y="T11"/>
                  </a:cxn>
                </a:cxnLst>
                <a:rect l="0" t="0" r="r" b="b"/>
                <a:pathLst>
                  <a:path w="72" h="4316">
                    <a:moveTo>
                      <a:pt x="0" y="0"/>
                    </a:moveTo>
                    <a:lnTo>
                      <a:pt x="60" y="4316"/>
                    </a:lnTo>
                    <a:lnTo>
                      <a:pt x="72" y="4316"/>
                    </a:lnTo>
                    <a:lnTo>
                      <a:pt x="12" y="0"/>
                    </a:lnTo>
                    <a:lnTo>
                      <a:pt x="0" y="0"/>
                    </a:lnTo>
                    <a:lnTo>
                      <a:pt x="0"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44" name="Freeform 8"/>
              <p:cNvSpPr>
                <a:spLocks/>
              </p:cNvSpPr>
              <p:nvPr userDrawn="1"/>
            </p:nvSpPr>
            <p:spPr bwMode="hidden">
              <a:xfrm>
                <a:off x="3089" y="0"/>
                <a:ext cx="174" cy="4316"/>
              </a:xfrm>
              <a:custGeom>
                <a:avLst/>
                <a:gdLst>
                  <a:gd name="T0" fmla="*/ 24 w 174"/>
                  <a:gd name="T1" fmla="*/ 0 h 4316"/>
                  <a:gd name="T2" fmla="*/ 12 w 174"/>
                  <a:gd name="T3" fmla="*/ 0 h 4316"/>
                  <a:gd name="T4" fmla="*/ 42 w 174"/>
                  <a:gd name="T5" fmla="*/ 216 h 4316"/>
                  <a:gd name="T6" fmla="*/ 72 w 174"/>
                  <a:gd name="T7" fmla="*/ 444 h 4316"/>
                  <a:gd name="T8" fmla="*/ 96 w 174"/>
                  <a:gd name="T9" fmla="*/ 689 h 4316"/>
                  <a:gd name="T10" fmla="*/ 120 w 174"/>
                  <a:gd name="T11" fmla="*/ 947 h 4316"/>
                  <a:gd name="T12" fmla="*/ 132 w 174"/>
                  <a:gd name="T13" fmla="*/ 1211 h 4316"/>
                  <a:gd name="T14" fmla="*/ 150 w 174"/>
                  <a:gd name="T15" fmla="*/ 1487 h 4316"/>
                  <a:gd name="T16" fmla="*/ 156 w 174"/>
                  <a:gd name="T17" fmla="*/ 1768 h 4316"/>
                  <a:gd name="T18" fmla="*/ 162 w 174"/>
                  <a:gd name="T19" fmla="*/ 2062 h 4316"/>
                  <a:gd name="T20" fmla="*/ 156 w 174"/>
                  <a:gd name="T21" fmla="*/ 2644 h 4316"/>
                  <a:gd name="T22" fmla="*/ 126 w 174"/>
                  <a:gd name="T23" fmla="*/ 3225 h 4316"/>
                  <a:gd name="T24" fmla="*/ 108 w 174"/>
                  <a:gd name="T25" fmla="*/ 3507 h 4316"/>
                  <a:gd name="T26" fmla="*/ 78 w 174"/>
                  <a:gd name="T27" fmla="*/ 3788 h 4316"/>
                  <a:gd name="T28" fmla="*/ 42 w 174"/>
                  <a:gd name="T29" fmla="*/ 4058 h 4316"/>
                  <a:gd name="T30" fmla="*/ 0 w 174"/>
                  <a:gd name="T31" fmla="*/ 4316 h 4316"/>
                  <a:gd name="T32" fmla="*/ 12 w 174"/>
                  <a:gd name="T33" fmla="*/ 4316 h 4316"/>
                  <a:gd name="T34" fmla="*/ 54 w 174"/>
                  <a:gd name="T35" fmla="*/ 4058 h 4316"/>
                  <a:gd name="T36" fmla="*/ 90 w 174"/>
                  <a:gd name="T37" fmla="*/ 3782 h 4316"/>
                  <a:gd name="T38" fmla="*/ 120 w 174"/>
                  <a:gd name="T39" fmla="*/ 3507 h 4316"/>
                  <a:gd name="T40" fmla="*/ 138 w 174"/>
                  <a:gd name="T41" fmla="*/ 3219 h 4316"/>
                  <a:gd name="T42" fmla="*/ 168 w 174"/>
                  <a:gd name="T43" fmla="*/ 2638 h 4316"/>
                  <a:gd name="T44" fmla="*/ 174 w 174"/>
                  <a:gd name="T45" fmla="*/ 2056 h 4316"/>
                  <a:gd name="T46" fmla="*/ 168 w 174"/>
                  <a:gd name="T47" fmla="*/ 1768 h 4316"/>
                  <a:gd name="T48" fmla="*/ 162 w 174"/>
                  <a:gd name="T49" fmla="*/ 1487 h 4316"/>
                  <a:gd name="T50" fmla="*/ 144 w 174"/>
                  <a:gd name="T51" fmla="*/ 1211 h 4316"/>
                  <a:gd name="T52" fmla="*/ 132 w 174"/>
                  <a:gd name="T53" fmla="*/ 941 h 4316"/>
                  <a:gd name="T54" fmla="*/ 108 w 174"/>
                  <a:gd name="T55" fmla="*/ 689 h 4316"/>
                  <a:gd name="T56" fmla="*/ 84 w 174"/>
                  <a:gd name="T57" fmla="*/ 444 h 4316"/>
                  <a:gd name="T58" fmla="*/ 54 w 174"/>
                  <a:gd name="T59" fmla="*/ 216 h 4316"/>
                  <a:gd name="T60" fmla="*/ 24 w 174"/>
                  <a:gd name="T61" fmla="*/ 0 h 4316"/>
                  <a:gd name="T62" fmla="*/ 24 w 174"/>
                  <a:gd name="T63" fmla="*/ 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4" h="4316">
                    <a:moveTo>
                      <a:pt x="24" y="0"/>
                    </a:moveTo>
                    <a:lnTo>
                      <a:pt x="12" y="0"/>
                    </a:lnTo>
                    <a:lnTo>
                      <a:pt x="42" y="216"/>
                    </a:lnTo>
                    <a:lnTo>
                      <a:pt x="72" y="444"/>
                    </a:lnTo>
                    <a:lnTo>
                      <a:pt x="96" y="689"/>
                    </a:lnTo>
                    <a:lnTo>
                      <a:pt x="120" y="947"/>
                    </a:lnTo>
                    <a:lnTo>
                      <a:pt x="132" y="1211"/>
                    </a:lnTo>
                    <a:lnTo>
                      <a:pt x="150" y="1487"/>
                    </a:lnTo>
                    <a:lnTo>
                      <a:pt x="156" y="1768"/>
                    </a:lnTo>
                    <a:lnTo>
                      <a:pt x="162" y="2062"/>
                    </a:lnTo>
                    <a:lnTo>
                      <a:pt x="156" y="2644"/>
                    </a:lnTo>
                    <a:lnTo>
                      <a:pt x="126" y="3225"/>
                    </a:lnTo>
                    <a:lnTo>
                      <a:pt x="108" y="3507"/>
                    </a:lnTo>
                    <a:lnTo>
                      <a:pt x="78" y="3788"/>
                    </a:lnTo>
                    <a:lnTo>
                      <a:pt x="42" y="4058"/>
                    </a:lnTo>
                    <a:lnTo>
                      <a:pt x="0" y="4316"/>
                    </a:lnTo>
                    <a:lnTo>
                      <a:pt x="12" y="4316"/>
                    </a:lnTo>
                    <a:lnTo>
                      <a:pt x="54" y="4058"/>
                    </a:lnTo>
                    <a:lnTo>
                      <a:pt x="90" y="3782"/>
                    </a:lnTo>
                    <a:lnTo>
                      <a:pt x="120" y="3507"/>
                    </a:lnTo>
                    <a:lnTo>
                      <a:pt x="138" y="3219"/>
                    </a:lnTo>
                    <a:lnTo>
                      <a:pt x="168" y="2638"/>
                    </a:lnTo>
                    <a:lnTo>
                      <a:pt x="174" y="2056"/>
                    </a:lnTo>
                    <a:lnTo>
                      <a:pt x="168" y="1768"/>
                    </a:lnTo>
                    <a:lnTo>
                      <a:pt x="162" y="1487"/>
                    </a:lnTo>
                    <a:lnTo>
                      <a:pt x="144" y="1211"/>
                    </a:lnTo>
                    <a:lnTo>
                      <a:pt x="132" y="941"/>
                    </a:lnTo>
                    <a:lnTo>
                      <a:pt x="108" y="689"/>
                    </a:lnTo>
                    <a:lnTo>
                      <a:pt x="84" y="444"/>
                    </a:lnTo>
                    <a:lnTo>
                      <a:pt x="54" y="216"/>
                    </a:lnTo>
                    <a:lnTo>
                      <a:pt x="24" y="0"/>
                    </a:lnTo>
                    <a:lnTo>
                      <a:pt x="24"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45" name="Freeform 9"/>
              <p:cNvSpPr>
                <a:spLocks/>
              </p:cNvSpPr>
              <p:nvPr userDrawn="1"/>
            </p:nvSpPr>
            <p:spPr bwMode="hidden">
              <a:xfrm>
                <a:off x="3358" y="0"/>
                <a:ext cx="337" cy="4316"/>
              </a:xfrm>
              <a:custGeom>
                <a:avLst/>
                <a:gdLst>
                  <a:gd name="T0" fmla="*/ 329 w 335"/>
                  <a:gd name="T1" fmla="*/ 2014 h 4316"/>
                  <a:gd name="T2" fmla="*/ 317 w 335"/>
                  <a:gd name="T3" fmla="*/ 1726 h 4316"/>
                  <a:gd name="T4" fmla="*/ 293 w 335"/>
                  <a:gd name="T5" fmla="*/ 1445 h 4316"/>
                  <a:gd name="T6" fmla="*/ 263 w 335"/>
                  <a:gd name="T7" fmla="*/ 1175 h 4316"/>
                  <a:gd name="T8" fmla="*/ 228 w 335"/>
                  <a:gd name="T9" fmla="*/ 917 h 4316"/>
                  <a:gd name="T10" fmla="*/ 186 w 335"/>
                  <a:gd name="T11" fmla="*/ 665 h 4316"/>
                  <a:gd name="T12" fmla="*/ 132 w 335"/>
                  <a:gd name="T13" fmla="*/ 432 h 4316"/>
                  <a:gd name="T14" fmla="*/ 78 w 335"/>
                  <a:gd name="T15" fmla="*/ 204 h 4316"/>
                  <a:gd name="T16" fmla="*/ 12 w 335"/>
                  <a:gd name="T17" fmla="*/ 0 h 4316"/>
                  <a:gd name="T18" fmla="*/ 0 w 335"/>
                  <a:gd name="T19" fmla="*/ 0 h 4316"/>
                  <a:gd name="T20" fmla="*/ 66 w 335"/>
                  <a:gd name="T21" fmla="*/ 204 h 4316"/>
                  <a:gd name="T22" fmla="*/ 120 w 335"/>
                  <a:gd name="T23" fmla="*/ 432 h 4316"/>
                  <a:gd name="T24" fmla="*/ 174 w 335"/>
                  <a:gd name="T25" fmla="*/ 665 h 4316"/>
                  <a:gd name="T26" fmla="*/ 216 w 335"/>
                  <a:gd name="T27" fmla="*/ 917 h 4316"/>
                  <a:gd name="T28" fmla="*/ 251 w 335"/>
                  <a:gd name="T29" fmla="*/ 1175 h 4316"/>
                  <a:gd name="T30" fmla="*/ 281 w 335"/>
                  <a:gd name="T31" fmla="*/ 1445 h 4316"/>
                  <a:gd name="T32" fmla="*/ 305 w 335"/>
                  <a:gd name="T33" fmla="*/ 1726 h 4316"/>
                  <a:gd name="T34" fmla="*/ 317 w 335"/>
                  <a:gd name="T35" fmla="*/ 2014 h 4316"/>
                  <a:gd name="T36" fmla="*/ 323 w 335"/>
                  <a:gd name="T37" fmla="*/ 2314 h 4316"/>
                  <a:gd name="T38" fmla="*/ 317 w 335"/>
                  <a:gd name="T39" fmla="*/ 2608 h 4316"/>
                  <a:gd name="T40" fmla="*/ 305 w 335"/>
                  <a:gd name="T41" fmla="*/ 2907 h 4316"/>
                  <a:gd name="T42" fmla="*/ 281 w 335"/>
                  <a:gd name="T43" fmla="*/ 3201 h 4316"/>
                  <a:gd name="T44" fmla="*/ 257 w 335"/>
                  <a:gd name="T45" fmla="*/ 3489 h 4316"/>
                  <a:gd name="T46" fmla="*/ 216 w 335"/>
                  <a:gd name="T47" fmla="*/ 3777 h 4316"/>
                  <a:gd name="T48" fmla="*/ 174 w 335"/>
                  <a:gd name="T49" fmla="*/ 4052 h 4316"/>
                  <a:gd name="T50" fmla="*/ 120 w 335"/>
                  <a:gd name="T51" fmla="*/ 4316 h 4316"/>
                  <a:gd name="T52" fmla="*/ 132 w 335"/>
                  <a:gd name="T53" fmla="*/ 4316 h 4316"/>
                  <a:gd name="T54" fmla="*/ 186 w 335"/>
                  <a:gd name="T55" fmla="*/ 4052 h 4316"/>
                  <a:gd name="T56" fmla="*/ 228 w 335"/>
                  <a:gd name="T57" fmla="*/ 3777 h 4316"/>
                  <a:gd name="T58" fmla="*/ 269 w 335"/>
                  <a:gd name="T59" fmla="*/ 3489 h 4316"/>
                  <a:gd name="T60" fmla="*/ 293 w 335"/>
                  <a:gd name="T61" fmla="*/ 3201 h 4316"/>
                  <a:gd name="T62" fmla="*/ 317 w 335"/>
                  <a:gd name="T63" fmla="*/ 2907 h 4316"/>
                  <a:gd name="T64" fmla="*/ 329 w 335"/>
                  <a:gd name="T65" fmla="*/ 2608 h 4316"/>
                  <a:gd name="T66" fmla="*/ 335 w 335"/>
                  <a:gd name="T67" fmla="*/ 2314 h 4316"/>
                  <a:gd name="T68" fmla="*/ 329 w 335"/>
                  <a:gd name="T69" fmla="*/ 2014 h 4316"/>
                  <a:gd name="T70" fmla="*/ 329 w 335"/>
                  <a:gd name="T71" fmla="*/ 2014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5" h="4316">
                    <a:moveTo>
                      <a:pt x="329" y="2014"/>
                    </a:moveTo>
                    <a:lnTo>
                      <a:pt x="317" y="1726"/>
                    </a:lnTo>
                    <a:lnTo>
                      <a:pt x="293" y="1445"/>
                    </a:lnTo>
                    <a:lnTo>
                      <a:pt x="263" y="1175"/>
                    </a:lnTo>
                    <a:lnTo>
                      <a:pt x="228" y="917"/>
                    </a:lnTo>
                    <a:lnTo>
                      <a:pt x="186" y="665"/>
                    </a:lnTo>
                    <a:lnTo>
                      <a:pt x="132" y="432"/>
                    </a:lnTo>
                    <a:lnTo>
                      <a:pt x="78" y="204"/>
                    </a:lnTo>
                    <a:lnTo>
                      <a:pt x="12" y="0"/>
                    </a:lnTo>
                    <a:lnTo>
                      <a:pt x="0" y="0"/>
                    </a:lnTo>
                    <a:lnTo>
                      <a:pt x="66" y="204"/>
                    </a:lnTo>
                    <a:lnTo>
                      <a:pt x="120" y="432"/>
                    </a:lnTo>
                    <a:lnTo>
                      <a:pt x="174" y="665"/>
                    </a:lnTo>
                    <a:lnTo>
                      <a:pt x="216" y="917"/>
                    </a:lnTo>
                    <a:lnTo>
                      <a:pt x="251" y="1175"/>
                    </a:lnTo>
                    <a:lnTo>
                      <a:pt x="281" y="1445"/>
                    </a:lnTo>
                    <a:lnTo>
                      <a:pt x="305" y="1726"/>
                    </a:lnTo>
                    <a:lnTo>
                      <a:pt x="317" y="2014"/>
                    </a:lnTo>
                    <a:lnTo>
                      <a:pt x="323" y="2314"/>
                    </a:lnTo>
                    <a:lnTo>
                      <a:pt x="317" y="2608"/>
                    </a:lnTo>
                    <a:lnTo>
                      <a:pt x="305" y="2907"/>
                    </a:lnTo>
                    <a:lnTo>
                      <a:pt x="281" y="3201"/>
                    </a:lnTo>
                    <a:lnTo>
                      <a:pt x="257" y="3489"/>
                    </a:lnTo>
                    <a:lnTo>
                      <a:pt x="216" y="3777"/>
                    </a:lnTo>
                    <a:lnTo>
                      <a:pt x="174" y="4052"/>
                    </a:lnTo>
                    <a:lnTo>
                      <a:pt x="120" y="4316"/>
                    </a:lnTo>
                    <a:lnTo>
                      <a:pt x="132" y="4316"/>
                    </a:lnTo>
                    <a:lnTo>
                      <a:pt x="186" y="4052"/>
                    </a:lnTo>
                    <a:lnTo>
                      <a:pt x="228" y="3777"/>
                    </a:lnTo>
                    <a:lnTo>
                      <a:pt x="269" y="3489"/>
                    </a:lnTo>
                    <a:lnTo>
                      <a:pt x="293" y="3201"/>
                    </a:lnTo>
                    <a:lnTo>
                      <a:pt x="317" y="2907"/>
                    </a:lnTo>
                    <a:lnTo>
                      <a:pt x="329" y="2608"/>
                    </a:lnTo>
                    <a:lnTo>
                      <a:pt x="335" y="2314"/>
                    </a:lnTo>
                    <a:lnTo>
                      <a:pt x="329" y="2014"/>
                    </a:lnTo>
                    <a:lnTo>
                      <a:pt x="329" y="2014"/>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46" name="Freeform 10"/>
              <p:cNvSpPr>
                <a:spLocks/>
              </p:cNvSpPr>
              <p:nvPr userDrawn="1"/>
            </p:nvSpPr>
            <p:spPr bwMode="hidden">
              <a:xfrm>
                <a:off x="3676" y="0"/>
                <a:ext cx="427" cy="4316"/>
              </a:xfrm>
              <a:custGeom>
                <a:avLst/>
                <a:gdLst>
                  <a:gd name="T0" fmla="*/ 413 w 425"/>
                  <a:gd name="T1" fmla="*/ 1924 h 4316"/>
                  <a:gd name="T2" fmla="*/ 395 w 425"/>
                  <a:gd name="T3" fmla="*/ 1690 h 4316"/>
                  <a:gd name="T4" fmla="*/ 365 w 425"/>
                  <a:gd name="T5" fmla="*/ 1457 h 4316"/>
                  <a:gd name="T6" fmla="*/ 329 w 425"/>
                  <a:gd name="T7" fmla="*/ 1229 h 4316"/>
                  <a:gd name="T8" fmla="*/ 281 w 425"/>
                  <a:gd name="T9" fmla="*/ 1001 h 4316"/>
                  <a:gd name="T10" fmla="*/ 227 w 425"/>
                  <a:gd name="T11" fmla="*/ 761 h 4316"/>
                  <a:gd name="T12" fmla="*/ 162 w 425"/>
                  <a:gd name="T13" fmla="*/ 522 h 4316"/>
                  <a:gd name="T14" fmla="*/ 90 w 425"/>
                  <a:gd name="T15" fmla="*/ 270 h 4316"/>
                  <a:gd name="T16" fmla="*/ 12 w 425"/>
                  <a:gd name="T17" fmla="*/ 0 h 4316"/>
                  <a:gd name="T18" fmla="*/ 0 w 425"/>
                  <a:gd name="T19" fmla="*/ 0 h 4316"/>
                  <a:gd name="T20" fmla="*/ 84 w 425"/>
                  <a:gd name="T21" fmla="*/ 270 h 4316"/>
                  <a:gd name="T22" fmla="*/ 156 w 425"/>
                  <a:gd name="T23" fmla="*/ 522 h 4316"/>
                  <a:gd name="T24" fmla="*/ 216 w 425"/>
                  <a:gd name="T25" fmla="*/ 767 h 4316"/>
                  <a:gd name="T26" fmla="*/ 275 w 425"/>
                  <a:gd name="T27" fmla="*/ 1001 h 4316"/>
                  <a:gd name="T28" fmla="*/ 317 w 425"/>
                  <a:gd name="T29" fmla="*/ 1235 h 4316"/>
                  <a:gd name="T30" fmla="*/ 353 w 425"/>
                  <a:gd name="T31" fmla="*/ 1463 h 4316"/>
                  <a:gd name="T32" fmla="*/ 383 w 425"/>
                  <a:gd name="T33" fmla="*/ 1690 h 4316"/>
                  <a:gd name="T34" fmla="*/ 401 w 425"/>
                  <a:gd name="T35" fmla="*/ 1924 h 4316"/>
                  <a:gd name="T36" fmla="*/ 413 w 425"/>
                  <a:gd name="T37" fmla="*/ 2188 h 4316"/>
                  <a:gd name="T38" fmla="*/ 407 w 425"/>
                  <a:gd name="T39" fmla="*/ 2458 h 4316"/>
                  <a:gd name="T40" fmla="*/ 395 w 425"/>
                  <a:gd name="T41" fmla="*/ 2733 h 4316"/>
                  <a:gd name="T42" fmla="*/ 365 w 425"/>
                  <a:gd name="T43" fmla="*/ 3021 h 4316"/>
                  <a:gd name="T44" fmla="*/ 329 w 425"/>
                  <a:gd name="T45" fmla="*/ 3321 h 4316"/>
                  <a:gd name="T46" fmla="*/ 275 w 425"/>
                  <a:gd name="T47" fmla="*/ 3639 h 4316"/>
                  <a:gd name="T48" fmla="*/ 204 w 425"/>
                  <a:gd name="T49" fmla="*/ 3968 h 4316"/>
                  <a:gd name="T50" fmla="*/ 126 w 425"/>
                  <a:gd name="T51" fmla="*/ 4316 h 4316"/>
                  <a:gd name="T52" fmla="*/ 138 w 425"/>
                  <a:gd name="T53" fmla="*/ 4316 h 4316"/>
                  <a:gd name="T54" fmla="*/ 216 w 425"/>
                  <a:gd name="T55" fmla="*/ 3968 h 4316"/>
                  <a:gd name="T56" fmla="*/ 287 w 425"/>
                  <a:gd name="T57" fmla="*/ 3639 h 4316"/>
                  <a:gd name="T58" fmla="*/ 341 w 425"/>
                  <a:gd name="T59" fmla="*/ 3321 h 4316"/>
                  <a:gd name="T60" fmla="*/ 377 w 425"/>
                  <a:gd name="T61" fmla="*/ 3021 h 4316"/>
                  <a:gd name="T62" fmla="*/ 407 w 425"/>
                  <a:gd name="T63" fmla="*/ 2733 h 4316"/>
                  <a:gd name="T64" fmla="*/ 419 w 425"/>
                  <a:gd name="T65" fmla="*/ 2458 h 4316"/>
                  <a:gd name="T66" fmla="*/ 425 w 425"/>
                  <a:gd name="T67" fmla="*/ 2188 h 4316"/>
                  <a:gd name="T68" fmla="*/ 413 w 425"/>
                  <a:gd name="T69" fmla="*/ 1924 h 4316"/>
                  <a:gd name="T70" fmla="*/ 413 w 425"/>
                  <a:gd name="T71" fmla="*/ 1924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5" h="4316">
                    <a:moveTo>
                      <a:pt x="413" y="1924"/>
                    </a:moveTo>
                    <a:lnTo>
                      <a:pt x="395" y="1690"/>
                    </a:lnTo>
                    <a:lnTo>
                      <a:pt x="365" y="1457"/>
                    </a:lnTo>
                    <a:lnTo>
                      <a:pt x="329" y="1229"/>
                    </a:lnTo>
                    <a:lnTo>
                      <a:pt x="281" y="1001"/>
                    </a:lnTo>
                    <a:lnTo>
                      <a:pt x="227" y="761"/>
                    </a:lnTo>
                    <a:lnTo>
                      <a:pt x="162" y="522"/>
                    </a:lnTo>
                    <a:lnTo>
                      <a:pt x="90" y="270"/>
                    </a:lnTo>
                    <a:lnTo>
                      <a:pt x="12" y="0"/>
                    </a:lnTo>
                    <a:lnTo>
                      <a:pt x="0" y="0"/>
                    </a:lnTo>
                    <a:lnTo>
                      <a:pt x="84" y="270"/>
                    </a:lnTo>
                    <a:lnTo>
                      <a:pt x="156" y="522"/>
                    </a:lnTo>
                    <a:lnTo>
                      <a:pt x="216" y="767"/>
                    </a:lnTo>
                    <a:lnTo>
                      <a:pt x="275" y="1001"/>
                    </a:lnTo>
                    <a:lnTo>
                      <a:pt x="317" y="1235"/>
                    </a:lnTo>
                    <a:lnTo>
                      <a:pt x="353" y="1463"/>
                    </a:lnTo>
                    <a:lnTo>
                      <a:pt x="383" y="1690"/>
                    </a:lnTo>
                    <a:lnTo>
                      <a:pt x="401" y="1924"/>
                    </a:lnTo>
                    <a:lnTo>
                      <a:pt x="413" y="2188"/>
                    </a:lnTo>
                    <a:lnTo>
                      <a:pt x="407" y="2458"/>
                    </a:lnTo>
                    <a:lnTo>
                      <a:pt x="395" y="2733"/>
                    </a:lnTo>
                    <a:lnTo>
                      <a:pt x="365" y="3021"/>
                    </a:lnTo>
                    <a:lnTo>
                      <a:pt x="329" y="3321"/>
                    </a:lnTo>
                    <a:lnTo>
                      <a:pt x="275" y="3639"/>
                    </a:lnTo>
                    <a:lnTo>
                      <a:pt x="204" y="3968"/>
                    </a:lnTo>
                    <a:lnTo>
                      <a:pt x="126" y="4316"/>
                    </a:lnTo>
                    <a:lnTo>
                      <a:pt x="138" y="4316"/>
                    </a:lnTo>
                    <a:lnTo>
                      <a:pt x="216" y="3968"/>
                    </a:lnTo>
                    <a:lnTo>
                      <a:pt x="287" y="3639"/>
                    </a:lnTo>
                    <a:lnTo>
                      <a:pt x="341" y="3321"/>
                    </a:lnTo>
                    <a:lnTo>
                      <a:pt x="377" y="3021"/>
                    </a:lnTo>
                    <a:lnTo>
                      <a:pt x="407" y="2733"/>
                    </a:lnTo>
                    <a:lnTo>
                      <a:pt x="419" y="2458"/>
                    </a:lnTo>
                    <a:lnTo>
                      <a:pt x="425" y="2188"/>
                    </a:lnTo>
                    <a:lnTo>
                      <a:pt x="413" y="1924"/>
                    </a:lnTo>
                    <a:lnTo>
                      <a:pt x="413" y="1924"/>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47" name="Freeform 11"/>
              <p:cNvSpPr>
                <a:spLocks/>
              </p:cNvSpPr>
              <p:nvPr userDrawn="1"/>
            </p:nvSpPr>
            <p:spPr bwMode="hidden">
              <a:xfrm>
                <a:off x="3946" y="0"/>
                <a:ext cx="558" cy="4316"/>
              </a:xfrm>
              <a:custGeom>
                <a:avLst/>
                <a:gdLst>
                  <a:gd name="T0" fmla="*/ 556 w 556"/>
                  <a:gd name="T1" fmla="*/ 2020 h 4316"/>
                  <a:gd name="T2" fmla="*/ 538 w 556"/>
                  <a:gd name="T3" fmla="*/ 1732 h 4316"/>
                  <a:gd name="T4" fmla="*/ 503 w 556"/>
                  <a:gd name="T5" fmla="*/ 1445 h 4316"/>
                  <a:gd name="T6" fmla="*/ 455 w 556"/>
                  <a:gd name="T7" fmla="*/ 1175 h 4316"/>
                  <a:gd name="T8" fmla="*/ 395 w 556"/>
                  <a:gd name="T9" fmla="*/ 911 h 4316"/>
                  <a:gd name="T10" fmla="*/ 317 w 556"/>
                  <a:gd name="T11" fmla="*/ 659 h 4316"/>
                  <a:gd name="T12" fmla="*/ 228 w 556"/>
                  <a:gd name="T13" fmla="*/ 426 h 4316"/>
                  <a:gd name="T14" fmla="*/ 126 w 556"/>
                  <a:gd name="T15" fmla="*/ 204 h 4316"/>
                  <a:gd name="T16" fmla="*/ 12 w 556"/>
                  <a:gd name="T17" fmla="*/ 0 h 4316"/>
                  <a:gd name="T18" fmla="*/ 0 w 556"/>
                  <a:gd name="T19" fmla="*/ 0 h 4316"/>
                  <a:gd name="T20" fmla="*/ 114 w 556"/>
                  <a:gd name="T21" fmla="*/ 204 h 4316"/>
                  <a:gd name="T22" fmla="*/ 216 w 556"/>
                  <a:gd name="T23" fmla="*/ 426 h 4316"/>
                  <a:gd name="T24" fmla="*/ 305 w 556"/>
                  <a:gd name="T25" fmla="*/ 659 h 4316"/>
                  <a:gd name="T26" fmla="*/ 383 w 556"/>
                  <a:gd name="T27" fmla="*/ 911 h 4316"/>
                  <a:gd name="T28" fmla="*/ 443 w 556"/>
                  <a:gd name="T29" fmla="*/ 1175 h 4316"/>
                  <a:gd name="T30" fmla="*/ 491 w 556"/>
                  <a:gd name="T31" fmla="*/ 1445 h 4316"/>
                  <a:gd name="T32" fmla="*/ 526 w 556"/>
                  <a:gd name="T33" fmla="*/ 1732 h 4316"/>
                  <a:gd name="T34" fmla="*/ 544 w 556"/>
                  <a:gd name="T35" fmla="*/ 2020 h 4316"/>
                  <a:gd name="T36" fmla="*/ 544 w 556"/>
                  <a:gd name="T37" fmla="*/ 2326 h 4316"/>
                  <a:gd name="T38" fmla="*/ 532 w 556"/>
                  <a:gd name="T39" fmla="*/ 2632 h 4316"/>
                  <a:gd name="T40" fmla="*/ 503 w 556"/>
                  <a:gd name="T41" fmla="*/ 2931 h 4316"/>
                  <a:gd name="T42" fmla="*/ 455 w 556"/>
                  <a:gd name="T43" fmla="*/ 3225 h 4316"/>
                  <a:gd name="T44" fmla="*/ 389 w 556"/>
                  <a:gd name="T45" fmla="*/ 3513 h 4316"/>
                  <a:gd name="T46" fmla="*/ 311 w 556"/>
                  <a:gd name="T47" fmla="*/ 3788 h 4316"/>
                  <a:gd name="T48" fmla="*/ 216 w 556"/>
                  <a:gd name="T49" fmla="*/ 4058 h 4316"/>
                  <a:gd name="T50" fmla="*/ 102 w 556"/>
                  <a:gd name="T51" fmla="*/ 4316 h 4316"/>
                  <a:gd name="T52" fmla="*/ 114 w 556"/>
                  <a:gd name="T53" fmla="*/ 4316 h 4316"/>
                  <a:gd name="T54" fmla="*/ 228 w 556"/>
                  <a:gd name="T55" fmla="*/ 4058 h 4316"/>
                  <a:gd name="T56" fmla="*/ 323 w 556"/>
                  <a:gd name="T57" fmla="*/ 3788 h 4316"/>
                  <a:gd name="T58" fmla="*/ 401 w 556"/>
                  <a:gd name="T59" fmla="*/ 3513 h 4316"/>
                  <a:gd name="T60" fmla="*/ 467 w 556"/>
                  <a:gd name="T61" fmla="*/ 3225 h 4316"/>
                  <a:gd name="T62" fmla="*/ 515 w 556"/>
                  <a:gd name="T63" fmla="*/ 2931 h 4316"/>
                  <a:gd name="T64" fmla="*/ 544 w 556"/>
                  <a:gd name="T65" fmla="*/ 2632 h 4316"/>
                  <a:gd name="T66" fmla="*/ 556 w 556"/>
                  <a:gd name="T67" fmla="*/ 2326 h 4316"/>
                  <a:gd name="T68" fmla="*/ 556 w 556"/>
                  <a:gd name="T69" fmla="*/ 2020 h 4316"/>
                  <a:gd name="T70" fmla="*/ 556 w 556"/>
                  <a:gd name="T71" fmla="*/ 202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6" h="4316">
                    <a:moveTo>
                      <a:pt x="556" y="2020"/>
                    </a:moveTo>
                    <a:lnTo>
                      <a:pt x="538" y="1732"/>
                    </a:lnTo>
                    <a:lnTo>
                      <a:pt x="503" y="1445"/>
                    </a:lnTo>
                    <a:lnTo>
                      <a:pt x="455" y="1175"/>
                    </a:lnTo>
                    <a:lnTo>
                      <a:pt x="395" y="911"/>
                    </a:lnTo>
                    <a:lnTo>
                      <a:pt x="317" y="659"/>
                    </a:lnTo>
                    <a:lnTo>
                      <a:pt x="228" y="426"/>
                    </a:lnTo>
                    <a:lnTo>
                      <a:pt x="126" y="204"/>
                    </a:lnTo>
                    <a:lnTo>
                      <a:pt x="12" y="0"/>
                    </a:lnTo>
                    <a:lnTo>
                      <a:pt x="0" y="0"/>
                    </a:lnTo>
                    <a:lnTo>
                      <a:pt x="114" y="204"/>
                    </a:lnTo>
                    <a:lnTo>
                      <a:pt x="216" y="426"/>
                    </a:lnTo>
                    <a:lnTo>
                      <a:pt x="305" y="659"/>
                    </a:lnTo>
                    <a:lnTo>
                      <a:pt x="383" y="911"/>
                    </a:lnTo>
                    <a:lnTo>
                      <a:pt x="443" y="1175"/>
                    </a:lnTo>
                    <a:lnTo>
                      <a:pt x="491" y="1445"/>
                    </a:lnTo>
                    <a:lnTo>
                      <a:pt x="526" y="1732"/>
                    </a:lnTo>
                    <a:lnTo>
                      <a:pt x="544" y="2020"/>
                    </a:lnTo>
                    <a:lnTo>
                      <a:pt x="544" y="2326"/>
                    </a:lnTo>
                    <a:lnTo>
                      <a:pt x="532" y="2632"/>
                    </a:lnTo>
                    <a:lnTo>
                      <a:pt x="503" y="2931"/>
                    </a:lnTo>
                    <a:lnTo>
                      <a:pt x="455" y="3225"/>
                    </a:lnTo>
                    <a:lnTo>
                      <a:pt x="389" y="3513"/>
                    </a:lnTo>
                    <a:lnTo>
                      <a:pt x="311" y="3788"/>
                    </a:lnTo>
                    <a:lnTo>
                      <a:pt x="216" y="4058"/>
                    </a:lnTo>
                    <a:lnTo>
                      <a:pt x="102" y="4316"/>
                    </a:lnTo>
                    <a:lnTo>
                      <a:pt x="114" y="4316"/>
                    </a:lnTo>
                    <a:lnTo>
                      <a:pt x="228" y="4058"/>
                    </a:lnTo>
                    <a:lnTo>
                      <a:pt x="323" y="3788"/>
                    </a:lnTo>
                    <a:lnTo>
                      <a:pt x="401" y="3513"/>
                    </a:lnTo>
                    <a:lnTo>
                      <a:pt x="467" y="3225"/>
                    </a:lnTo>
                    <a:lnTo>
                      <a:pt x="515" y="2931"/>
                    </a:lnTo>
                    <a:lnTo>
                      <a:pt x="544" y="2632"/>
                    </a:lnTo>
                    <a:lnTo>
                      <a:pt x="556" y="2326"/>
                    </a:lnTo>
                    <a:lnTo>
                      <a:pt x="556" y="2020"/>
                    </a:lnTo>
                    <a:lnTo>
                      <a:pt x="556" y="202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48" name="Freeform 12"/>
              <p:cNvSpPr>
                <a:spLocks/>
              </p:cNvSpPr>
              <p:nvPr userDrawn="1"/>
            </p:nvSpPr>
            <p:spPr bwMode="hidden">
              <a:xfrm>
                <a:off x="4246" y="0"/>
                <a:ext cx="690" cy="4316"/>
              </a:xfrm>
              <a:custGeom>
                <a:avLst/>
                <a:gdLst>
                  <a:gd name="T0" fmla="*/ 688 w 688"/>
                  <a:gd name="T1" fmla="*/ 2086 h 4316"/>
                  <a:gd name="T2" fmla="*/ 670 w 688"/>
                  <a:gd name="T3" fmla="*/ 1810 h 4316"/>
                  <a:gd name="T4" fmla="*/ 634 w 688"/>
                  <a:gd name="T5" fmla="*/ 1541 h 4316"/>
                  <a:gd name="T6" fmla="*/ 574 w 688"/>
                  <a:gd name="T7" fmla="*/ 1271 h 4316"/>
                  <a:gd name="T8" fmla="*/ 497 w 688"/>
                  <a:gd name="T9" fmla="*/ 1007 h 4316"/>
                  <a:gd name="T10" fmla="*/ 401 w 688"/>
                  <a:gd name="T11" fmla="*/ 749 h 4316"/>
                  <a:gd name="T12" fmla="*/ 293 w 688"/>
                  <a:gd name="T13" fmla="*/ 492 h 4316"/>
                  <a:gd name="T14" fmla="*/ 162 w 688"/>
                  <a:gd name="T15" fmla="*/ 240 h 4316"/>
                  <a:gd name="T16" fmla="*/ 12 w 688"/>
                  <a:gd name="T17" fmla="*/ 0 h 4316"/>
                  <a:gd name="T18" fmla="*/ 0 w 688"/>
                  <a:gd name="T19" fmla="*/ 0 h 4316"/>
                  <a:gd name="T20" fmla="*/ 150 w 688"/>
                  <a:gd name="T21" fmla="*/ 240 h 4316"/>
                  <a:gd name="T22" fmla="*/ 281 w 688"/>
                  <a:gd name="T23" fmla="*/ 492 h 4316"/>
                  <a:gd name="T24" fmla="*/ 389 w 688"/>
                  <a:gd name="T25" fmla="*/ 749 h 4316"/>
                  <a:gd name="T26" fmla="*/ 485 w 688"/>
                  <a:gd name="T27" fmla="*/ 1007 h 4316"/>
                  <a:gd name="T28" fmla="*/ 562 w 688"/>
                  <a:gd name="T29" fmla="*/ 1271 h 4316"/>
                  <a:gd name="T30" fmla="*/ 622 w 688"/>
                  <a:gd name="T31" fmla="*/ 1541 h 4316"/>
                  <a:gd name="T32" fmla="*/ 658 w 688"/>
                  <a:gd name="T33" fmla="*/ 1810 h 4316"/>
                  <a:gd name="T34" fmla="*/ 676 w 688"/>
                  <a:gd name="T35" fmla="*/ 2086 h 4316"/>
                  <a:gd name="T36" fmla="*/ 676 w 688"/>
                  <a:gd name="T37" fmla="*/ 2368 h 4316"/>
                  <a:gd name="T38" fmla="*/ 658 w 688"/>
                  <a:gd name="T39" fmla="*/ 2650 h 4316"/>
                  <a:gd name="T40" fmla="*/ 616 w 688"/>
                  <a:gd name="T41" fmla="*/ 2931 h 4316"/>
                  <a:gd name="T42" fmla="*/ 556 w 688"/>
                  <a:gd name="T43" fmla="*/ 3213 h 4316"/>
                  <a:gd name="T44" fmla="*/ 473 w 688"/>
                  <a:gd name="T45" fmla="*/ 3495 h 4316"/>
                  <a:gd name="T46" fmla="*/ 371 w 688"/>
                  <a:gd name="T47" fmla="*/ 3777 h 4316"/>
                  <a:gd name="T48" fmla="*/ 251 w 688"/>
                  <a:gd name="T49" fmla="*/ 4046 h 4316"/>
                  <a:gd name="T50" fmla="*/ 114 w 688"/>
                  <a:gd name="T51" fmla="*/ 4316 h 4316"/>
                  <a:gd name="T52" fmla="*/ 126 w 688"/>
                  <a:gd name="T53" fmla="*/ 4316 h 4316"/>
                  <a:gd name="T54" fmla="*/ 263 w 688"/>
                  <a:gd name="T55" fmla="*/ 4046 h 4316"/>
                  <a:gd name="T56" fmla="*/ 383 w 688"/>
                  <a:gd name="T57" fmla="*/ 3777 h 4316"/>
                  <a:gd name="T58" fmla="*/ 485 w 688"/>
                  <a:gd name="T59" fmla="*/ 3495 h 4316"/>
                  <a:gd name="T60" fmla="*/ 568 w 688"/>
                  <a:gd name="T61" fmla="*/ 3219 h 4316"/>
                  <a:gd name="T62" fmla="*/ 628 w 688"/>
                  <a:gd name="T63" fmla="*/ 2937 h 4316"/>
                  <a:gd name="T64" fmla="*/ 670 w 688"/>
                  <a:gd name="T65" fmla="*/ 2656 h 4316"/>
                  <a:gd name="T66" fmla="*/ 688 w 688"/>
                  <a:gd name="T67" fmla="*/ 2368 h 4316"/>
                  <a:gd name="T68" fmla="*/ 688 w 688"/>
                  <a:gd name="T69" fmla="*/ 2086 h 4316"/>
                  <a:gd name="T70" fmla="*/ 688 w 688"/>
                  <a:gd name="T71" fmla="*/ 2086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8" h="4316">
                    <a:moveTo>
                      <a:pt x="688" y="2086"/>
                    </a:moveTo>
                    <a:lnTo>
                      <a:pt x="670" y="1810"/>
                    </a:lnTo>
                    <a:lnTo>
                      <a:pt x="634" y="1541"/>
                    </a:lnTo>
                    <a:lnTo>
                      <a:pt x="574" y="1271"/>
                    </a:lnTo>
                    <a:lnTo>
                      <a:pt x="497" y="1007"/>
                    </a:lnTo>
                    <a:lnTo>
                      <a:pt x="401" y="749"/>
                    </a:lnTo>
                    <a:lnTo>
                      <a:pt x="293" y="492"/>
                    </a:lnTo>
                    <a:lnTo>
                      <a:pt x="162" y="240"/>
                    </a:lnTo>
                    <a:lnTo>
                      <a:pt x="12" y="0"/>
                    </a:lnTo>
                    <a:lnTo>
                      <a:pt x="0" y="0"/>
                    </a:lnTo>
                    <a:lnTo>
                      <a:pt x="150" y="240"/>
                    </a:lnTo>
                    <a:lnTo>
                      <a:pt x="281" y="492"/>
                    </a:lnTo>
                    <a:lnTo>
                      <a:pt x="389" y="749"/>
                    </a:lnTo>
                    <a:lnTo>
                      <a:pt x="485" y="1007"/>
                    </a:lnTo>
                    <a:lnTo>
                      <a:pt x="562" y="1271"/>
                    </a:lnTo>
                    <a:lnTo>
                      <a:pt x="622" y="1541"/>
                    </a:lnTo>
                    <a:lnTo>
                      <a:pt x="658" y="1810"/>
                    </a:lnTo>
                    <a:lnTo>
                      <a:pt x="676" y="2086"/>
                    </a:lnTo>
                    <a:lnTo>
                      <a:pt x="676" y="2368"/>
                    </a:lnTo>
                    <a:lnTo>
                      <a:pt x="658" y="2650"/>
                    </a:lnTo>
                    <a:lnTo>
                      <a:pt x="616" y="2931"/>
                    </a:lnTo>
                    <a:lnTo>
                      <a:pt x="556" y="3213"/>
                    </a:lnTo>
                    <a:lnTo>
                      <a:pt x="473" y="3495"/>
                    </a:lnTo>
                    <a:lnTo>
                      <a:pt x="371" y="3777"/>
                    </a:lnTo>
                    <a:lnTo>
                      <a:pt x="251" y="4046"/>
                    </a:lnTo>
                    <a:lnTo>
                      <a:pt x="114" y="4316"/>
                    </a:lnTo>
                    <a:lnTo>
                      <a:pt x="126" y="4316"/>
                    </a:lnTo>
                    <a:lnTo>
                      <a:pt x="263" y="4046"/>
                    </a:lnTo>
                    <a:lnTo>
                      <a:pt x="383" y="3777"/>
                    </a:lnTo>
                    <a:lnTo>
                      <a:pt x="485" y="3495"/>
                    </a:lnTo>
                    <a:lnTo>
                      <a:pt x="568" y="3219"/>
                    </a:lnTo>
                    <a:lnTo>
                      <a:pt x="628" y="2937"/>
                    </a:lnTo>
                    <a:lnTo>
                      <a:pt x="670" y="2656"/>
                    </a:lnTo>
                    <a:lnTo>
                      <a:pt x="688" y="2368"/>
                    </a:lnTo>
                    <a:lnTo>
                      <a:pt x="688" y="2086"/>
                    </a:lnTo>
                    <a:lnTo>
                      <a:pt x="688" y="2086"/>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49" name="Freeform 13"/>
              <p:cNvSpPr>
                <a:spLocks/>
              </p:cNvSpPr>
              <p:nvPr userDrawn="1"/>
            </p:nvSpPr>
            <p:spPr bwMode="hidden">
              <a:xfrm>
                <a:off x="4522" y="0"/>
                <a:ext cx="864" cy="4316"/>
              </a:xfrm>
              <a:custGeom>
                <a:avLst/>
                <a:gdLst>
                  <a:gd name="T0" fmla="*/ 855 w 861"/>
                  <a:gd name="T1" fmla="*/ 2128 h 4316"/>
                  <a:gd name="T2" fmla="*/ 831 w 861"/>
                  <a:gd name="T3" fmla="*/ 1834 h 4316"/>
                  <a:gd name="T4" fmla="*/ 808 w 861"/>
                  <a:gd name="T5" fmla="*/ 1684 h 4316"/>
                  <a:gd name="T6" fmla="*/ 784 w 861"/>
                  <a:gd name="T7" fmla="*/ 1541 h 4316"/>
                  <a:gd name="T8" fmla="*/ 748 w 861"/>
                  <a:gd name="T9" fmla="*/ 1397 h 4316"/>
                  <a:gd name="T10" fmla="*/ 712 w 861"/>
                  <a:gd name="T11" fmla="*/ 1253 h 4316"/>
                  <a:gd name="T12" fmla="*/ 664 w 861"/>
                  <a:gd name="T13" fmla="*/ 1115 h 4316"/>
                  <a:gd name="T14" fmla="*/ 610 w 861"/>
                  <a:gd name="T15" fmla="*/ 977 h 4316"/>
                  <a:gd name="T16" fmla="*/ 491 w 861"/>
                  <a:gd name="T17" fmla="*/ 719 h 4316"/>
                  <a:gd name="T18" fmla="*/ 353 w 861"/>
                  <a:gd name="T19" fmla="*/ 468 h 4316"/>
                  <a:gd name="T20" fmla="*/ 192 w 861"/>
                  <a:gd name="T21" fmla="*/ 228 h 4316"/>
                  <a:gd name="T22" fmla="*/ 12 w 861"/>
                  <a:gd name="T23" fmla="*/ 0 h 4316"/>
                  <a:gd name="T24" fmla="*/ 0 w 861"/>
                  <a:gd name="T25" fmla="*/ 0 h 4316"/>
                  <a:gd name="T26" fmla="*/ 180 w 861"/>
                  <a:gd name="T27" fmla="*/ 228 h 4316"/>
                  <a:gd name="T28" fmla="*/ 341 w 861"/>
                  <a:gd name="T29" fmla="*/ 468 h 4316"/>
                  <a:gd name="T30" fmla="*/ 479 w 861"/>
                  <a:gd name="T31" fmla="*/ 719 h 4316"/>
                  <a:gd name="T32" fmla="*/ 598 w 861"/>
                  <a:gd name="T33" fmla="*/ 983 h 4316"/>
                  <a:gd name="T34" fmla="*/ 652 w 861"/>
                  <a:gd name="T35" fmla="*/ 1121 h 4316"/>
                  <a:gd name="T36" fmla="*/ 700 w 861"/>
                  <a:gd name="T37" fmla="*/ 1259 h 4316"/>
                  <a:gd name="T38" fmla="*/ 736 w 861"/>
                  <a:gd name="T39" fmla="*/ 1403 h 4316"/>
                  <a:gd name="T40" fmla="*/ 772 w 861"/>
                  <a:gd name="T41" fmla="*/ 1547 h 4316"/>
                  <a:gd name="T42" fmla="*/ 802 w 861"/>
                  <a:gd name="T43" fmla="*/ 1690 h 4316"/>
                  <a:gd name="T44" fmla="*/ 819 w 861"/>
                  <a:gd name="T45" fmla="*/ 1834 h 4316"/>
                  <a:gd name="T46" fmla="*/ 837 w 861"/>
                  <a:gd name="T47" fmla="*/ 1984 h 4316"/>
                  <a:gd name="T48" fmla="*/ 843 w 861"/>
                  <a:gd name="T49" fmla="*/ 2128 h 4316"/>
                  <a:gd name="T50" fmla="*/ 849 w 861"/>
                  <a:gd name="T51" fmla="*/ 2278 h 4316"/>
                  <a:gd name="T52" fmla="*/ 843 w 861"/>
                  <a:gd name="T53" fmla="*/ 2428 h 4316"/>
                  <a:gd name="T54" fmla="*/ 831 w 861"/>
                  <a:gd name="T55" fmla="*/ 2572 h 4316"/>
                  <a:gd name="T56" fmla="*/ 819 w 861"/>
                  <a:gd name="T57" fmla="*/ 2721 h 4316"/>
                  <a:gd name="T58" fmla="*/ 796 w 861"/>
                  <a:gd name="T59" fmla="*/ 2865 h 4316"/>
                  <a:gd name="T60" fmla="*/ 766 w 861"/>
                  <a:gd name="T61" fmla="*/ 3015 h 4316"/>
                  <a:gd name="T62" fmla="*/ 724 w 861"/>
                  <a:gd name="T63" fmla="*/ 3159 h 4316"/>
                  <a:gd name="T64" fmla="*/ 682 w 861"/>
                  <a:gd name="T65" fmla="*/ 3303 h 4316"/>
                  <a:gd name="T66" fmla="*/ 586 w 861"/>
                  <a:gd name="T67" fmla="*/ 3567 h 4316"/>
                  <a:gd name="T68" fmla="*/ 473 w 861"/>
                  <a:gd name="T69" fmla="*/ 3824 h 4316"/>
                  <a:gd name="T70" fmla="*/ 335 w 861"/>
                  <a:gd name="T71" fmla="*/ 4076 h 4316"/>
                  <a:gd name="T72" fmla="*/ 180 w 861"/>
                  <a:gd name="T73" fmla="*/ 4316 h 4316"/>
                  <a:gd name="T74" fmla="*/ 192 w 861"/>
                  <a:gd name="T75" fmla="*/ 4316 h 4316"/>
                  <a:gd name="T76" fmla="*/ 347 w 861"/>
                  <a:gd name="T77" fmla="*/ 4076 h 4316"/>
                  <a:gd name="T78" fmla="*/ 485 w 861"/>
                  <a:gd name="T79" fmla="*/ 3824 h 4316"/>
                  <a:gd name="T80" fmla="*/ 598 w 861"/>
                  <a:gd name="T81" fmla="*/ 3573 h 4316"/>
                  <a:gd name="T82" fmla="*/ 694 w 861"/>
                  <a:gd name="T83" fmla="*/ 3309 h 4316"/>
                  <a:gd name="T84" fmla="*/ 736 w 861"/>
                  <a:gd name="T85" fmla="*/ 3165 h 4316"/>
                  <a:gd name="T86" fmla="*/ 778 w 861"/>
                  <a:gd name="T87" fmla="*/ 3021 h 4316"/>
                  <a:gd name="T88" fmla="*/ 808 w 861"/>
                  <a:gd name="T89" fmla="*/ 2871 h 4316"/>
                  <a:gd name="T90" fmla="*/ 831 w 861"/>
                  <a:gd name="T91" fmla="*/ 2727 h 4316"/>
                  <a:gd name="T92" fmla="*/ 843 w 861"/>
                  <a:gd name="T93" fmla="*/ 2578 h 4316"/>
                  <a:gd name="T94" fmla="*/ 855 w 861"/>
                  <a:gd name="T95" fmla="*/ 2428 h 4316"/>
                  <a:gd name="T96" fmla="*/ 861 w 861"/>
                  <a:gd name="T97" fmla="*/ 2278 h 4316"/>
                  <a:gd name="T98" fmla="*/ 855 w 861"/>
                  <a:gd name="T99" fmla="*/ 2128 h 4316"/>
                  <a:gd name="T100" fmla="*/ 855 w 861"/>
                  <a:gd name="T101" fmla="*/ 212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1" h="4316">
                    <a:moveTo>
                      <a:pt x="855" y="2128"/>
                    </a:moveTo>
                    <a:lnTo>
                      <a:pt x="831" y="1834"/>
                    </a:lnTo>
                    <a:lnTo>
                      <a:pt x="808" y="1684"/>
                    </a:lnTo>
                    <a:lnTo>
                      <a:pt x="784" y="1541"/>
                    </a:lnTo>
                    <a:lnTo>
                      <a:pt x="748" y="1397"/>
                    </a:lnTo>
                    <a:lnTo>
                      <a:pt x="712" y="1253"/>
                    </a:lnTo>
                    <a:lnTo>
                      <a:pt x="664" y="1115"/>
                    </a:lnTo>
                    <a:lnTo>
                      <a:pt x="610" y="977"/>
                    </a:lnTo>
                    <a:lnTo>
                      <a:pt x="491" y="719"/>
                    </a:lnTo>
                    <a:lnTo>
                      <a:pt x="353" y="468"/>
                    </a:lnTo>
                    <a:lnTo>
                      <a:pt x="192" y="228"/>
                    </a:lnTo>
                    <a:lnTo>
                      <a:pt x="12" y="0"/>
                    </a:lnTo>
                    <a:lnTo>
                      <a:pt x="0" y="0"/>
                    </a:lnTo>
                    <a:lnTo>
                      <a:pt x="180" y="228"/>
                    </a:lnTo>
                    <a:lnTo>
                      <a:pt x="341" y="468"/>
                    </a:lnTo>
                    <a:lnTo>
                      <a:pt x="479" y="719"/>
                    </a:lnTo>
                    <a:lnTo>
                      <a:pt x="598" y="983"/>
                    </a:lnTo>
                    <a:lnTo>
                      <a:pt x="652" y="1121"/>
                    </a:lnTo>
                    <a:lnTo>
                      <a:pt x="700" y="1259"/>
                    </a:lnTo>
                    <a:lnTo>
                      <a:pt x="736" y="1403"/>
                    </a:lnTo>
                    <a:lnTo>
                      <a:pt x="772" y="1547"/>
                    </a:lnTo>
                    <a:lnTo>
                      <a:pt x="802" y="1690"/>
                    </a:lnTo>
                    <a:lnTo>
                      <a:pt x="819" y="1834"/>
                    </a:lnTo>
                    <a:lnTo>
                      <a:pt x="837" y="1984"/>
                    </a:lnTo>
                    <a:lnTo>
                      <a:pt x="843" y="2128"/>
                    </a:lnTo>
                    <a:lnTo>
                      <a:pt x="849" y="2278"/>
                    </a:lnTo>
                    <a:lnTo>
                      <a:pt x="843" y="2428"/>
                    </a:lnTo>
                    <a:lnTo>
                      <a:pt x="831" y="2572"/>
                    </a:lnTo>
                    <a:lnTo>
                      <a:pt x="819" y="2721"/>
                    </a:lnTo>
                    <a:lnTo>
                      <a:pt x="796" y="2865"/>
                    </a:lnTo>
                    <a:lnTo>
                      <a:pt x="766" y="3015"/>
                    </a:lnTo>
                    <a:lnTo>
                      <a:pt x="724" y="3159"/>
                    </a:lnTo>
                    <a:lnTo>
                      <a:pt x="682" y="3303"/>
                    </a:lnTo>
                    <a:lnTo>
                      <a:pt x="586" y="3567"/>
                    </a:lnTo>
                    <a:lnTo>
                      <a:pt x="473" y="3824"/>
                    </a:lnTo>
                    <a:lnTo>
                      <a:pt x="335" y="4076"/>
                    </a:lnTo>
                    <a:lnTo>
                      <a:pt x="180" y="4316"/>
                    </a:lnTo>
                    <a:lnTo>
                      <a:pt x="192" y="4316"/>
                    </a:lnTo>
                    <a:lnTo>
                      <a:pt x="347" y="4076"/>
                    </a:lnTo>
                    <a:lnTo>
                      <a:pt x="485" y="3824"/>
                    </a:lnTo>
                    <a:lnTo>
                      <a:pt x="598" y="3573"/>
                    </a:lnTo>
                    <a:lnTo>
                      <a:pt x="694" y="3309"/>
                    </a:lnTo>
                    <a:lnTo>
                      <a:pt x="736" y="3165"/>
                    </a:lnTo>
                    <a:lnTo>
                      <a:pt x="778" y="3021"/>
                    </a:lnTo>
                    <a:lnTo>
                      <a:pt x="808" y="2871"/>
                    </a:lnTo>
                    <a:lnTo>
                      <a:pt x="831" y="2727"/>
                    </a:lnTo>
                    <a:lnTo>
                      <a:pt x="843" y="2578"/>
                    </a:lnTo>
                    <a:lnTo>
                      <a:pt x="855" y="2428"/>
                    </a:lnTo>
                    <a:lnTo>
                      <a:pt x="861" y="2278"/>
                    </a:lnTo>
                    <a:lnTo>
                      <a:pt x="855" y="2128"/>
                    </a:lnTo>
                    <a:lnTo>
                      <a:pt x="855" y="212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50" name="Freeform 14"/>
              <p:cNvSpPr>
                <a:spLocks/>
              </p:cNvSpPr>
              <p:nvPr userDrawn="1"/>
            </p:nvSpPr>
            <p:spPr bwMode="hidden">
              <a:xfrm>
                <a:off x="2399" y="0"/>
                <a:ext cx="150" cy="4316"/>
              </a:xfrm>
              <a:custGeom>
                <a:avLst/>
                <a:gdLst>
                  <a:gd name="T0" fmla="*/ 18 w 149"/>
                  <a:gd name="T1" fmla="*/ 1942 h 4316"/>
                  <a:gd name="T2" fmla="*/ 30 w 149"/>
                  <a:gd name="T3" fmla="*/ 1630 h 4316"/>
                  <a:gd name="T4" fmla="*/ 42 w 149"/>
                  <a:gd name="T5" fmla="*/ 1331 h 4316"/>
                  <a:gd name="T6" fmla="*/ 59 w 149"/>
                  <a:gd name="T7" fmla="*/ 1055 h 4316"/>
                  <a:gd name="T8" fmla="*/ 77 w 149"/>
                  <a:gd name="T9" fmla="*/ 791 h 4316"/>
                  <a:gd name="T10" fmla="*/ 83 w 149"/>
                  <a:gd name="T11" fmla="*/ 671 h 4316"/>
                  <a:gd name="T12" fmla="*/ 95 w 149"/>
                  <a:gd name="T13" fmla="*/ 557 h 4316"/>
                  <a:gd name="T14" fmla="*/ 107 w 149"/>
                  <a:gd name="T15" fmla="*/ 444 h 4316"/>
                  <a:gd name="T16" fmla="*/ 113 w 149"/>
                  <a:gd name="T17" fmla="*/ 342 h 4316"/>
                  <a:gd name="T18" fmla="*/ 125 w 149"/>
                  <a:gd name="T19" fmla="*/ 246 h 4316"/>
                  <a:gd name="T20" fmla="*/ 131 w 149"/>
                  <a:gd name="T21" fmla="*/ 156 h 4316"/>
                  <a:gd name="T22" fmla="*/ 143 w 149"/>
                  <a:gd name="T23" fmla="*/ 72 h 4316"/>
                  <a:gd name="T24" fmla="*/ 149 w 149"/>
                  <a:gd name="T25" fmla="*/ 0 h 4316"/>
                  <a:gd name="T26" fmla="*/ 137 w 149"/>
                  <a:gd name="T27" fmla="*/ 0 h 4316"/>
                  <a:gd name="T28" fmla="*/ 131 w 149"/>
                  <a:gd name="T29" fmla="*/ 72 h 4316"/>
                  <a:gd name="T30" fmla="*/ 119 w 149"/>
                  <a:gd name="T31" fmla="*/ 156 h 4316"/>
                  <a:gd name="T32" fmla="*/ 113 w 149"/>
                  <a:gd name="T33" fmla="*/ 246 h 4316"/>
                  <a:gd name="T34" fmla="*/ 101 w 149"/>
                  <a:gd name="T35" fmla="*/ 342 h 4316"/>
                  <a:gd name="T36" fmla="*/ 95 w 149"/>
                  <a:gd name="T37" fmla="*/ 444 h 4316"/>
                  <a:gd name="T38" fmla="*/ 83 w 149"/>
                  <a:gd name="T39" fmla="*/ 557 h 4316"/>
                  <a:gd name="T40" fmla="*/ 71 w 149"/>
                  <a:gd name="T41" fmla="*/ 671 h 4316"/>
                  <a:gd name="T42" fmla="*/ 65 w 149"/>
                  <a:gd name="T43" fmla="*/ 791 h 4316"/>
                  <a:gd name="T44" fmla="*/ 48 w 149"/>
                  <a:gd name="T45" fmla="*/ 1055 h 4316"/>
                  <a:gd name="T46" fmla="*/ 30 w 149"/>
                  <a:gd name="T47" fmla="*/ 1331 h 4316"/>
                  <a:gd name="T48" fmla="*/ 18 w 149"/>
                  <a:gd name="T49" fmla="*/ 1630 h 4316"/>
                  <a:gd name="T50" fmla="*/ 6 w 149"/>
                  <a:gd name="T51" fmla="*/ 1942 h 4316"/>
                  <a:gd name="T52" fmla="*/ 0 w 149"/>
                  <a:gd name="T53" fmla="*/ 2278 h 4316"/>
                  <a:gd name="T54" fmla="*/ 6 w 149"/>
                  <a:gd name="T55" fmla="*/ 2602 h 4316"/>
                  <a:gd name="T56" fmla="*/ 12 w 149"/>
                  <a:gd name="T57" fmla="*/ 2919 h 4316"/>
                  <a:gd name="T58" fmla="*/ 24 w 149"/>
                  <a:gd name="T59" fmla="*/ 3219 h 4316"/>
                  <a:gd name="T60" fmla="*/ 36 w 149"/>
                  <a:gd name="T61" fmla="*/ 3513 h 4316"/>
                  <a:gd name="T62" fmla="*/ 59 w 149"/>
                  <a:gd name="T63" fmla="*/ 3794 h 4316"/>
                  <a:gd name="T64" fmla="*/ 89 w 149"/>
                  <a:gd name="T65" fmla="*/ 4058 h 4316"/>
                  <a:gd name="T66" fmla="*/ 125 w 149"/>
                  <a:gd name="T67" fmla="*/ 4316 h 4316"/>
                  <a:gd name="T68" fmla="*/ 137 w 149"/>
                  <a:gd name="T69" fmla="*/ 4316 h 4316"/>
                  <a:gd name="T70" fmla="*/ 101 w 149"/>
                  <a:gd name="T71" fmla="*/ 4058 h 4316"/>
                  <a:gd name="T72" fmla="*/ 71 w 149"/>
                  <a:gd name="T73" fmla="*/ 3794 h 4316"/>
                  <a:gd name="T74" fmla="*/ 48 w 149"/>
                  <a:gd name="T75" fmla="*/ 3513 h 4316"/>
                  <a:gd name="T76" fmla="*/ 36 w 149"/>
                  <a:gd name="T77" fmla="*/ 3225 h 4316"/>
                  <a:gd name="T78" fmla="*/ 24 w 149"/>
                  <a:gd name="T79" fmla="*/ 2919 h 4316"/>
                  <a:gd name="T80" fmla="*/ 18 w 149"/>
                  <a:gd name="T81" fmla="*/ 2608 h 4316"/>
                  <a:gd name="T82" fmla="*/ 12 w 149"/>
                  <a:gd name="T83" fmla="*/ 2278 h 4316"/>
                  <a:gd name="T84" fmla="*/ 18 w 149"/>
                  <a:gd name="T85" fmla="*/ 1942 h 4316"/>
                  <a:gd name="T86" fmla="*/ 18 w 149"/>
                  <a:gd name="T87" fmla="*/ 1942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 h="4316">
                    <a:moveTo>
                      <a:pt x="18" y="1942"/>
                    </a:moveTo>
                    <a:lnTo>
                      <a:pt x="30" y="1630"/>
                    </a:lnTo>
                    <a:lnTo>
                      <a:pt x="42" y="1331"/>
                    </a:lnTo>
                    <a:lnTo>
                      <a:pt x="59" y="1055"/>
                    </a:lnTo>
                    <a:lnTo>
                      <a:pt x="77" y="791"/>
                    </a:lnTo>
                    <a:lnTo>
                      <a:pt x="83" y="671"/>
                    </a:lnTo>
                    <a:lnTo>
                      <a:pt x="95" y="557"/>
                    </a:lnTo>
                    <a:lnTo>
                      <a:pt x="107" y="444"/>
                    </a:lnTo>
                    <a:lnTo>
                      <a:pt x="113" y="342"/>
                    </a:lnTo>
                    <a:lnTo>
                      <a:pt x="125" y="246"/>
                    </a:lnTo>
                    <a:lnTo>
                      <a:pt x="131" y="156"/>
                    </a:lnTo>
                    <a:lnTo>
                      <a:pt x="143" y="72"/>
                    </a:lnTo>
                    <a:lnTo>
                      <a:pt x="149" y="0"/>
                    </a:lnTo>
                    <a:lnTo>
                      <a:pt x="137" y="0"/>
                    </a:lnTo>
                    <a:lnTo>
                      <a:pt x="131" y="72"/>
                    </a:lnTo>
                    <a:lnTo>
                      <a:pt x="119" y="156"/>
                    </a:lnTo>
                    <a:lnTo>
                      <a:pt x="113" y="246"/>
                    </a:lnTo>
                    <a:lnTo>
                      <a:pt x="101" y="342"/>
                    </a:lnTo>
                    <a:lnTo>
                      <a:pt x="95" y="444"/>
                    </a:lnTo>
                    <a:lnTo>
                      <a:pt x="83" y="557"/>
                    </a:lnTo>
                    <a:lnTo>
                      <a:pt x="71" y="671"/>
                    </a:lnTo>
                    <a:lnTo>
                      <a:pt x="65" y="791"/>
                    </a:lnTo>
                    <a:lnTo>
                      <a:pt x="48" y="1055"/>
                    </a:lnTo>
                    <a:lnTo>
                      <a:pt x="30" y="1331"/>
                    </a:lnTo>
                    <a:lnTo>
                      <a:pt x="18" y="1630"/>
                    </a:lnTo>
                    <a:lnTo>
                      <a:pt x="6" y="1942"/>
                    </a:lnTo>
                    <a:lnTo>
                      <a:pt x="0" y="2278"/>
                    </a:lnTo>
                    <a:lnTo>
                      <a:pt x="6" y="2602"/>
                    </a:lnTo>
                    <a:lnTo>
                      <a:pt x="12" y="2919"/>
                    </a:lnTo>
                    <a:lnTo>
                      <a:pt x="24" y="3219"/>
                    </a:lnTo>
                    <a:lnTo>
                      <a:pt x="36" y="3513"/>
                    </a:lnTo>
                    <a:lnTo>
                      <a:pt x="59" y="3794"/>
                    </a:lnTo>
                    <a:lnTo>
                      <a:pt x="89" y="4058"/>
                    </a:lnTo>
                    <a:lnTo>
                      <a:pt x="125" y="4316"/>
                    </a:lnTo>
                    <a:lnTo>
                      <a:pt x="137" y="4316"/>
                    </a:lnTo>
                    <a:lnTo>
                      <a:pt x="101" y="4058"/>
                    </a:lnTo>
                    <a:lnTo>
                      <a:pt x="71" y="3794"/>
                    </a:lnTo>
                    <a:lnTo>
                      <a:pt x="48" y="3513"/>
                    </a:lnTo>
                    <a:lnTo>
                      <a:pt x="36" y="3225"/>
                    </a:lnTo>
                    <a:lnTo>
                      <a:pt x="24" y="2919"/>
                    </a:lnTo>
                    <a:lnTo>
                      <a:pt x="18" y="2608"/>
                    </a:lnTo>
                    <a:lnTo>
                      <a:pt x="12" y="2278"/>
                    </a:lnTo>
                    <a:lnTo>
                      <a:pt x="18" y="1942"/>
                    </a:lnTo>
                    <a:lnTo>
                      <a:pt x="18" y="1942"/>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51" name="Freeform 15"/>
              <p:cNvSpPr>
                <a:spLocks/>
              </p:cNvSpPr>
              <p:nvPr userDrawn="1"/>
            </p:nvSpPr>
            <p:spPr bwMode="hidden">
              <a:xfrm>
                <a:off x="1967" y="0"/>
                <a:ext cx="300" cy="4316"/>
              </a:xfrm>
              <a:custGeom>
                <a:avLst/>
                <a:gdLst>
                  <a:gd name="T0" fmla="*/ 18 w 299"/>
                  <a:gd name="T1" fmla="*/ 2062 h 4316"/>
                  <a:gd name="T2" fmla="*/ 30 w 299"/>
                  <a:gd name="T3" fmla="*/ 1750 h 4316"/>
                  <a:gd name="T4" fmla="*/ 54 w 299"/>
                  <a:gd name="T5" fmla="*/ 1451 h 4316"/>
                  <a:gd name="T6" fmla="*/ 84 w 299"/>
                  <a:gd name="T7" fmla="*/ 1169 h 4316"/>
                  <a:gd name="T8" fmla="*/ 126 w 299"/>
                  <a:gd name="T9" fmla="*/ 899 h 4316"/>
                  <a:gd name="T10" fmla="*/ 162 w 299"/>
                  <a:gd name="T11" fmla="*/ 641 h 4316"/>
                  <a:gd name="T12" fmla="*/ 209 w 299"/>
                  <a:gd name="T13" fmla="*/ 408 h 4316"/>
                  <a:gd name="T14" fmla="*/ 251 w 299"/>
                  <a:gd name="T15" fmla="*/ 192 h 4316"/>
                  <a:gd name="T16" fmla="*/ 299 w 299"/>
                  <a:gd name="T17" fmla="*/ 0 h 4316"/>
                  <a:gd name="T18" fmla="*/ 287 w 299"/>
                  <a:gd name="T19" fmla="*/ 0 h 4316"/>
                  <a:gd name="T20" fmla="*/ 239 w 299"/>
                  <a:gd name="T21" fmla="*/ 192 h 4316"/>
                  <a:gd name="T22" fmla="*/ 198 w 299"/>
                  <a:gd name="T23" fmla="*/ 408 h 4316"/>
                  <a:gd name="T24" fmla="*/ 156 w 299"/>
                  <a:gd name="T25" fmla="*/ 641 h 4316"/>
                  <a:gd name="T26" fmla="*/ 114 w 299"/>
                  <a:gd name="T27" fmla="*/ 899 h 4316"/>
                  <a:gd name="T28" fmla="*/ 78 w 299"/>
                  <a:gd name="T29" fmla="*/ 1169 h 4316"/>
                  <a:gd name="T30" fmla="*/ 48 w 299"/>
                  <a:gd name="T31" fmla="*/ 1451 h 4316"/>
                  <a:gd name="T32" fmla="*/ 24 w 299"/>
                  <a:gd name="T33" fmla="*/ 1750 h 4316"/>
                  <a:gd name="T34" fmla="*/ 6 w 299"/>
                  <a:gd name="T35" fmla="*/ 2062 h 4316"/>
                  <a:gd name="T36" fmla="*/ 0 w 299"/>
                  <a:gd name="T37" fmla="*/ 2374 h 4316"/>
                  <a:gd name="T38" fmla="*/ 12 w 299"/>
                  <a:gd name="T39" fmla="*/ 2674 h 4316"/>
                  <a:gd name="T40" fmla="*/ 30 w 299"/>
                  <a:gd name="T41" fmla="*/ 2973 h 4316"/>
                  <a:gd name="T42" fmla="*/ 54 w 299"/>
                  <a:gd name="T43" fmla="*/ 3255 h 4316"/>
                  <a:gd name="T44" fmla="*/ 96 w 299"/>
                  <a:gd name="T45" fmla="*/ 3537 h 4316"/>
                  <a:gd name="T46" fmla="*/ 144 w 299"/>
                  <a:gd name="T47" fmla="*/ 3806 h 4316"/>
                  <a:gd name="T48" fmla="*/ 203 w 299"/>
                  <a:gd name="T49" fmla="*/ 4064 h 4316"/>
                  <a:gd name="T50" fmla="*/ 275 w 299"/>
                  <a:gd name="T51" fmla="*/ 4316 h 4316"/>
                  <a:gd name="T52" fmla="*/ 287 w 299"/>
                  <a:gd name="T53" fmla="*/ 4316 h 4316"/>
                  <a:gd name="T54" fmla="*/ 215 w 299"/>
                  <a:gd name="T55" fmla="*/ 4064 h 4316"/>
                  <a:gd name="T56" fmla="*/ 156 w 299"/>
                  <a:gd name="T57" fmla="*/ 3806 h 4316"/>
                  <a:gd name="T58" fmla="*/ 108 w 299"/>
                  <a:gd name="T59" fmla="*/ 3537 h 4316"/>
                  <a:gd name="T60" fmla="*/ 66 w 299"/>
                  <a:gd name="T61" fmla="*/ 3261 h 4316"/>
                  <a:gd name="T62" fmla="*/ 42 w 299"/>
                  <a:gd name="T63" fmla="*/ 2973 h 4316"/>
                  <a:gd name="T64" fmla="*/ 24 w 299"/>
                  <a:gd name="T65" fmla="*/ 2680 h 4316"/>
                  <a:gd name="T66" fmla="*/ 12 w 299"/>
                  <a:gd name="T67" fmla="*/ 2374 h 4316"/>
                  <a:gd name="T68" fmla="*/ 18 w 299"/>
                  <a:gd name="T69" fmla="*/ 2062 h 4316"/>
                  <a:gd name="T70" fmla="*/ 18 w 299"/>
                  <a:gd name="T71" fmla="*/ 2062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9" h="4316">
                    <a:moveTo>
                      <a:pt x="18" y="2062"/>
                    </a:moveTo>
                    <a:lnTo>
                      <a:pt x="30" y="1750"/>
                    </a:lnTo>
                    <a:lnTo>
                      <a:pt x="54" y="1451"/>
                    </a:lnTo>
                    <a:lnTo>
                      <a:pt x="84" y="1169"/>
                    </a:lnTo>
                    <a:lnTo>
                      <a:pt x="126" y="899"/>
                    </a:lnTo>
                    <a:lnTo>
                      <a:pt x="162" y="641"/>
                    </a:lnTo>
                    <a:lnTo>
                      <a:pt x="209" y="408"/>
                    </a:lnTo>
                    <a:lnTo>
                      <a:pt x="251" y="192"/>
                    </a:lnTo>
                    <a:lnTo>
                      <a:pt x="299" y="0"/>
                    </a:lnTo>
                    <a:lnTo>
                      <a:pt x="287" y="0"/>
                    </a:lnTo>
                    <a:lnTo>
                      <a:pt x="239" y="192"/>
                    </a:lnTo>
                    <a:lnTo>
                      <a:pt x="198" y="408"/>
                    </a:lnTo>
                    <a:lnTo>
                      <a:pt x="156" y="641"/>
                    </a:lnTo>
                    <a:lnTo>
                      <a:pt x="114" y="899"/>
                    </a:lnTo>
                    <a:lnTo>
                      <a:pt x="78" y="1169"/>
                    </a:lnTo>
                    <a:lnTo>
                      <a:pt x="48" y="1451"/>
                    </a:lnTo>
                    <a:lnTo>
                      <a:pt x="24" y="1750"/>
                    </a:lnTo>
                    <a:lnTo>
                      <a:pt x="6" y="2062"/>
                    </a:lnTo>
                    <a:lnTo>
                      <a:pt x="0" y="2374"/>
                    </a:lnTo>
                    <a:lnTo>
                      <a:pt x="12" y="2674"/>
                    </a:lnTo>
                    <a:lnTo>
                      <a:pt x="30" y="2973"/>
                    </a:lnTo>
                    <a:lnTo>
                      <a:pt x="54" y="3255"/>
                    </a:lnTo>
                    <a:lnTo>
                      <a:pt x="96" y="3537"/>
                    </a:lnTo>
                    <a:lnTo>
                      <a:pt x="144" y="3806"/>
                    </a:lnTo>
                    <a:lnTo>
                      <a:pt x="203" y="4064"/>
                    </a:lnTo>
                    <a:lnTo>
                      <a:pt x="275" y="4316"/>
                    </a:lnTo>
                    <a:lnTo>
                      <a:pt x="287" y="4316"/>
                    </a:lnTo>
                    <a:lnTo>
                      <a:pt x="215" y="4064"/>
                    </a:lnTo>
                    <a:lnTo>
                      <a:pt x="156" y="3806"/>
                    </a:lnTo>
                    <a:lnTo>
                      <a:pt x="108" y="3537"/>
                    </a:lnTo>
                    <a:lnTo>
                      <a:pt x="66" y="3261"/>
                    </a:lnTo>
                    <a:lnTo>
                      <a:pt x="42" y="2973"/>
                    </a:lnTo>
                    <a:lnTo>
                      <a:pt x="24" y="2680"/>
                    </a:lnTo>
                    <a:lnTo>
                      <a:pt x="12" y="2374"/>
                    </a:lnTo>
                    <a:lnTo>
                      <a:pt x="18" y="2062"/>
                    </a:lnTo>
                    <a:lnTo>
                      <a:pt x="18" y="2062"/>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52" name="Freeform 16"/>
              <p:cNvSpPr>
                <a:spLocks/>
              </p:cNvSpPr>
              <p:nvPr userDrawn="1"/>
            </p:nvSpPr>
            <p:spPr bwMode="hidden">
              <a:xfrm>
                <a:off x="1566" y="0"/>
                <a:ext cx="425" cy="4316"/>
              </a:xfrm>
              <a:custGeom>
                <a:avLst/>
                <a:gdLst>
                  <a:gd name="T0" fmla="*/ 424 w 424"/>
                  <a:gd name="T1" fmla="*/ 0 h 4316"/>
                  <a:gd name="T2" fmla="*/ 412 w 424"/>
                  <a:gd name="T3" fmla="*/ 0 h 4316"/>
                  <a:gd name="T4" fmla="*/ 316 w 424"/>
                  <a:gd name="T5" fmla="*/ 222 h 4316"/>
                  <a:gd name="T6" fmla="*/ 239 w 424"/>
                  <a:gd name="T7" fmla="*/ 462 h 4316"/>
                  <a:gd name="T8" fmla="*/ 167 w 424"/>
                  <a:gd name="T9" fmla="*/ 707 h 4316"/>
                  <a:gd name="T10" fmla="*/ 107 w 424"/>
                  <a:gd name="T11" fmla="*/ 971 h 4316"/>
                  <a:gd name="T12" fmla="*/ 65 w 424"/>
                  <a:gd name="T13" fmla="*/ 1247 h 4316"/>
                  <a:gd name="T14" fmla="*/ 29 w 424"/>
                  <a:gd name="T15" fmla="*/ 1529 h 4316"/>
                  <a:gd name="T16" fmla="*/ 6 w 424"/>
                  <a:gd name="T17" fmla="*/ 1822 h 4316"/>
                  <a:gd name="T18" fmla="*/ 0 w 424"/>
                  <a:gd name="T19" fmla="*/ 2122 h 4316"/>
                  <a:gd name="T20" fmla="*/ 6 w 424"/>
                  <a:gd name="T21" fmla="*/ 2404 h 4316"/>
                  <a:gd name="T22" fmla="*/ 24 w 424"/>
                  <a:gd name="T23" fmla="*/ 2686 h 4316"/>
                  <a:gd name="T24" fmla="*/ 47 w 424"/>
                  <a:gd name="T25" fmla="*/ 2961 h 4316"/>
                  <a:gd name="T26" fmla="*/ 89 w 424"/>
                  <a:gd name="T27" fmla="*/ 3243 h 4316"/>
                  <a:gd name="T28" fmla="*/ 137 w 424"/>
                  <a:gd name="T29" fmla="*/ 3519 h 4316"/>
                  <a:gd name="T30" fmla="*/ 197 w 424"/>
                  <a:gd name="T31" fmla="*/ 3788 h 4316"/>
                  <a:gd name="T32" fmla="*/ 269 w 424"/>
                  <a:gd name="T33" fmla="*/ 4058 h 4316"/>
                  <a:gd name="T34" fmla="*/ 346 w 424"/>
                  <a:gd name="T35" fmla="*/ 4316 h 4316"/>
                  <a:gd name="T36" fmla="*/ 358 w 424"/>
                  <a:gd name="T37" fmla="*/ 4316 h 4316"/>
                  <a:gd name="T38" fmla="*/ 281 w 424"/>
                  <a:gd name="T39" fmla="*/ 4058 h 4316"/>
                  <a:gd name="T40" fmla="*/ 209 w 424"/>
                  <a:gd name="T41" fmla="*/ 3788 h 4316"/>
                  <a:gd name="T42" fmla="*/ 149 w 424"/>
                  <a:gd name="T43" fmla="*/ 3519 h 4316"/>
                  <a:gd name="T44" fmla="*/ 101 w 424"/>
                  <a:gd name="T45" fmla="*/ 3243 h 4316"/>
                  <a:gd name="T46" fmla="*/ 59 w 424"/>
                  <a:gd name="T47" fmla="*/ 2961 h 4316"/>
                  <a:gd name="T48" fmla="*/ 35 w 424"/>
                  <a:gd name="T49" fmla="*/ 2686 h 4316"/>
                  <a:gd name="T50" fmla="*/ 18 w 424"/>
                  <a:gd name="T51" fmla="*/ 2404 h 4316"/>
                  <a:gd name="T52" fmla="*/ 12 w 424"/>
                  <a:gd name="T53" fmla="*/ 2122 h 4316"/>
                  <a:gd name="T54" fmla="*/ 18 w 424"/>
                  <a:gd name="T55" fmla="*/ 1822 h 4316"/>
                  <a:gd name="T56" fmla="*/ 41 w 424"/>
                  <a:gd name="T57" fmla="*/ 1529 h 4316"/>
                  <a:gd name="T58" fmla="*/ 71 w 424"/>
                  <a:gd name="T59" fmla="*/ 1247 h 4316"/>
                  <a:gd name="T60" fmla="*/ 119 w 424"/>
                  <a:gd name="T61" fmla="*/ 971 h 4316"/>
                  <a:gd name="T62" fmla="*/ 179 w 424"/>
                  <a:gd name="T63" fmla="*/ 707 h 4316"/>
                  <a:gd name="T64" fmla="*/ 245 w 424"/>
                  <a:gd name="T65" fmla="*/ 462 h 4316"/>
                  <a:gd name="T66" fmla="*/ 328 w 424"/>
                  <a:gd name="T67" fmla="*/ 222 h 4316"/>
                  <a:gd name="T68" fmla="*/ 424 w 424"/>
                  <a:gd name="T69" fmla="*/ 0 h 4316"/>
                  <a:gd name="T70" fmla="*/ 424 w 424"/>
                  <a:gd name="T71" fmla="*/ 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4" h="4316">
                    <a:moveTo>
                      <a:pt x="424" y="0"/>
                    </a:moveTo>
                    <a:lnTo>
                      <a:pt x="412" y="0"/>
                    </a:lnTo>
                    <a:lnTo>
                      <a:pt x="316" y="222"/>
                    </a:lnTo>
                    <a:lnTo>
                      <a:pt x="239" y="462"/>
                    </a:lnTo>
                    <a:lnTo>
                      <a:pt x="167" y="707"/>
                    </a:lnTo>
                    <a:lnTo>
                      <a:pt x="107" y="971"/>
                    </a:lnTo>
                    <a:lnTo>
                      <a:pt x="65" y="1247"/>
                    </a:lnTo>
                    <a:lnTo>
                      <a:pt x="29" y="1529"/>
                    </a:lnTo>
                    <a:lnTo>
                      <a:pt x="6" y="1822"/>
                    </a:lnTo>
                    <a:lnTo>
                      <a:pt x="0" y="2122"/>
                    </a:lnTo>
                    <a:lnTo>
                      <a:pt x="6" y="2404"/>
                    </a:lnTo>
                    <a:lnTo>
                      <a:pt x="24" y="2686"/>
                    </a:lnTo>
                    <a:lnTo>
                      <a:pt x="47" y="2961"/>
                    </a:lnTo>
                    <a:lnTo>
                      <a:pt x="89" y="3243"/>
                    </a:lnTo>
                    <a:lnTo>
                      <a:pt x="137" y="3519"/>
                    </a:lnTo>
                    <a:lnTo>
                      <a:pt x="197" y="3788"/>
                    </a:lnTo>
                    <a:lnTo>
                      <a:pt x="269" y="4058"/>
                    </a:lnTo>
                    <a:lnTo>
                      <a:pt x="346" y="4316"/>
                    </a:lnTo>
                    <a:lnTo>
                      <a:pt x="358" y="4316"/>
                    </a:lnTo>
                    <a:lnTo>
                      <a:pt x="281" y="4058"/>
                    </a:lnTo>
                    <a:lnTo>
                      <a:pt x="209" y="3788"/>
                    </a:lnTo>
                    <a:lnTo>
                      <a:pt x="149" y="3519"/>
                    </a:lnTo>
                    <a:lnTo>
                      <a:pt x="101" y="3243"/>
                    </a:lnTo>
                    <a:lnTo>
                      <a:pt x="59" y="2961"/>
                    </a:lnTo>
                    <a:lnTo>
                      <a:pt x="35" y="2686"/>
                    </a:lnTo>
                    <a:lnTo>
                      <a:pt x="18" y="2404"/>
                    </a:lnTo>
                    <a:lnTo>
                      <a:pt x="12" y="2122"/>
                    </a:lnTo>
                    <a:lnTo>
                      <a:pt x="18" y="1822"/>
                    </a:lnTo>
                    <a:lnTo>
                      <a:pt x="41" y="1529"/>
                    </a:lnTo>
                    <a:lnTo>
                      <a:pt x="71" y="1247"/>
                    </a:lnTo>
                    <a:lnTo>
                      <a:pt x="119" y="971"/>
                    </a:lnTo>
                    <a:lnTo>
                      <a:pt x="179" y="707"/>
                    </a:lnTo>
                    <a:lnTo>
                      <a:pt x="245" y="462"/>
                    </a:lnTo>
                    <a:lnTo>
                      <a:pt x="328" y="222"/>
                    </a:lnTo>
                    <a:lnTo>
                      <a:pt x="424" y="0"/>
                    </a:lnTo>
                    <a:lnTo>
                      <a:pt x="424"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53" name="Freeform 17"/>
              <p:cNvSpPr>
                <a:spLocks/>
              </p:cNvSpPr>
              <p:nvPr userDrawn="1"/>
            </p:nvSpPr>
            <p:spPr bwMode="hidden">
              <a:xfrm>
                <a:off x="1128" y="0"/>
                <a:ext cx="575" cy="4316"/>
              </a:xfrm>
              <a:custGeom>
                <a:avLst/>
                <a:gdLst>
                  <a:gd name="T0" fmla="*/ 12 w 574"/>
                  <a:gd name="T1" fmla="*/ 2146 h 4316"/>
                  <a:gd name="T2" fmla="*/ 24 w 574"/>
                  <a:gd name="T3" fmla="*/ 1846 h 4316"/>
                  <a:gd name="T4" fmla="*/ 54 w 574"/>
                  <a:gd name="T5" fmla="*/ 1559 h 4316"/>
                  <a:gd name="T6" fmla="*/ 96 w 574"/>
                  <a:gd name="T7" fmla="*/ 1277 h 4316"/>
                  <a:gd name="T8" fmla="*/ 162 w 574"/>
                  <a:gd name="T9" fmla="*/ 1001 h 4316"/>
                  <a:gd name="T10" fmla="*/ 239 w 574"/>
                  <a:gd name="T11" fmla="*/ 731 h 4316"/>
                  <a:gd name="T12" fmla="*/ 335 w 574"/>
                  <a:gd name="T13" fmla="*/ 480 h 4316"/>
                  <a:gd name="T14" fmla="*/ 449 w 574"/>
                  <a:gd name="T15" fmla="*/ 234 h 4316"/>
                  <a:gd name="T16" fmla="*/ 574 w 574"/>
                  <a:gd name="T17" fmla="*/ 0 h 4316"/>
                  <a:gd name="T18" fmla="*/ 562 w 574"/>
                  <a:gd name="T19" fmla="*/ 0 h 4316"/>
                  <a:gd name="T20" fmla="*/ 437 w 574"/>
                  <a:gd name="T21" fmla="*/ 234 h 4316"/>
                  <a:gd name="T22" fmla="*/ 323 w 574"/>
                  <a:gd name="T23" fmla="*/ 480 h 4316"/>
                  <a:gd name="T24" fmla="*/ 227 w 574"/>
                  <a:gd name="T25" fmla="*/ 737 h 4316"/>
                  <a:gd name="T26" fmla="*/ 150 w 574"/>
                  <a:gd name="T27" fmla="*/ 1001 h 4316"/>
                  <a:gd name="T28" fmla="*/ 84 w 574"/>
                  <a:gd name="T29" fmla="*/ 1277 h 4316"/>
                  <a:gd name="T30" fmla="*/ 42 w 574"/>
                  <a:gd name="T31" fmla="*/ 1559 h 4316"/>
                  <a:gd name="T32" fmla="*/ 12 w 574"/>
                  <a:gd name="T33" fmla="*/ 1852 h 4316"/>
                  <a:gd name="T34" fmla="*/ 0 w 574"/>
                  <a:gd name="T35" fmla="*/ 2146 h 4316"/>
                  <a:gd name="T36" fmla="*/ 6 w 574"/>
                  <a:gd name="T37" fmla="*/ 2434 h 4316"/>
                  <a:gd name="T38" fmla="*/ 30 w 574"/>
                  <a:gd name="T39" fmla="*/ 2715 h 4316"/>
                  <a:gd name="T40" fmla="*/ 66 w 574"/>
                  <a:gd name="T41" fmla="*/ 2997 h 4316"/>
                  <a:gd name="T42" fmla="*/ 120 w 574"/>
                  <a:gd name="T43" fmla="*/ 3273 h 4316"/>
                  <a:gd name="T44" fmla="*/ 191 w 574"/>
                  <a:gd name="T45" fmla="*/ 3549 h 4316"/>
                  <a:gd name="T46" fmla="*/ 275 w 574"/>
                  <a:gd name="T47" fmla="*/ 3812 h 4316"/>
                  <a:gd name="T48" fmla="*/ 371 w 574"/>
                  <a:gd name="T49" fmla="*/ 4070 h 4316"/>
                  <a:gd name="T50" fmla="*/ 484 w 574"/>
                  <a:gd name="T51" fmla="*/ 4316 h 4316"/>
                  <a:gd name="T52" fmla="*/ 496 w 574"/>
                  <a:gd name="T53" fmla="*/ 4316 h 4316"/>
                  <a:gd name="T54" fmla="*/ 383 w 574"/>
                  <a:gd name="T55" fmla="*/ 4070 h 4316"/>
                  <a:gd name="T56" fmla="*/ 287 w 574"/>
                  <a:gd name="T57" fmla="*/ 3812 h 4316"/>
                  <a:gd name="T58" fmla="*/ 203 w 574"/>
                  <a:gd name="T59" fmla="*/ 3549 h 4316"/>
                  <a:gd name="T60" fmla="*/ 132 w 574"/>
                  <a:gd name="T61" fmla="*/ 3273 h 4316"/>
                  <a:gd name="T62" fmla="*/ 78 w 574"/>
                  <a:gd name="T63" fmla="*/ 2997 h 4316"/>
                  <a:gd name="T64" fmla="*/ 42 w 574"/>
                  <a:gd name="T65" fmla="*/ 2715 h 4316"/>
                  <a:gd name="T66" fmla="*/ 18 w 574"/>
                  <a:gd name="T67" fmla="*/ 2434 h 4316"/>
                  <a:gd name="T68" fmla="*/ 12 w 574"/>
                  <a:gd name="T69" fmla="*/ 2146 h 4316"/>
                  <a:gd name="T70" fmla="*/ 12 w 574"/>
                  <a:gd name="T71" fmla="*/ 2146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4" h="4316">
                    <a:moveTo>
                      <a:pt x="12" y="2146"/>
                    </a:moveTo>
                    <a:lnTo>
                      <a:pt x="24" y="1846"/>
                    </a:lnTo>
                    <a:lnTo>
                      <a:pt x="54" y="1559"/>
                    </a:lnTo>
                    <a:lnTo>
                      <a:pt x="96" y="1277"/>
                    </a:lnTo>
                    <a:lnTo>
                      <a:pt x="162" y="1001"/>
                    </a:lnTo>
                    <a:lnTo>
                      <a:pt x="239" y="731"/>
                    </a:lnTo>
                    <a:lnTo>
                      <a:pt x="335" y="480"/>
                    </a:lnTo>
                    <a:lnTo>
                      <a:pt x="449" y="234"/>
                    </a:lnTo>
                    <a:lnTo>
                      <a:pt x="574" y="0"/>
                    </a:lnTo>
                    <a:lnTo>
                      <a:pt x="562" y="0"/>
                    </a:lnTo>
                    <a:lnTo>
                      <a:pt x="437" y="234"/>
                    </a:lnTo>
                    <a:lnTo>
                      <a:pt x="323" y="480"/>
                    </a:lnTo>
                    <a:lnTo>
                      <a:pt x="227" y="737"/>
                    </a:lnTo>
                    <a:lnTo>
                      <a:pt x="150" y="1001"/>
                    </a:lnTo>
                    <a:lnTo>
                      <a:pt x="84" y="1277"/>
                    </a:lnTo>
                    <a:lnTo>
                      <a:pt x="42" y="1559"/>
                    </a:lnTo>
                    <a:lnTo>
                      <a:pt x="12" y="1852"/>
                    </a:lnTo>
                    <a:lnTo>
                      <a:pt x="0" y="2146"/>
                    </a:lnTo>
                    <a:lnTo>
                      <a:pt x="6" y="2434"/>
                    </a:lnTo>
                    <a:lnTo>
                      <a:pt x="30" y="2715"/>
                    </a:lnTo>
                    <a:lnTo>
                      <a:pt x="66" y="2997"/>
                    </a:lnTo>
                    <a:lnTo>
                      <a:pt x="120" y="3273"/>
                    </a:lnTo>
                    <a:lnTo>
                      <a:pt x="191" y="3549"/>
                    </a:lnTo>
                    <a:lnTo>
                      <a:pt x="275" y="3812"/>
                    </a:lnTo>
                    <a:lnTo>
                      <a:pt x="371" y="4070"/>
                    </a:lnTo>
                    <a:lnTo>
                      <a:pt x="484" y="4316"/>
                    </a:lnTo>
                    <a:lnTo>
                      <a:pt x="496" y="4316"/>
                    </a:lnTo>
                    <a:lnTo>
                      <a:pt x="383" y="4070"/>
                    </a:lnTo>
                    <a:lnTo>
                      <a:pt x="287" y="3812"/>
                    </a:lnTo>
                    <a:lnTo>
                      <a:pt x="203" y="3549"/>
                    </a:lnTo>
                    <a:lnTo>
                      <a:pt x="132" y="3273"/>
                    </a:lnTo>
                    <a:lnTo>
                      <a:pt x="78" y="2997"/>
                    </a:lnTo>
                    <a:lnTo>
                      <a:pt x="42" y="2715"/>
                    </a:lnTo>
                    <a:lnTo>
                      <a:pt x="18" y="2434"/>
                    </a:lnTo>
                    <a:lnTo>
                      <a:pt x="12" y="2146"/>
                    </a:lnTo>
                    <a:lnTo>
                      <a:pt x="12" y="2146"/>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54" name="Freeform 18"/>
              <p:cNvSpPr>
                <a:spLocks/>
              </p:cNvSpPr>
              <p:nvPr userDrawn="1"/>
            </p:nvSpPr>
            <p:spPr bwMode="hidden">
              <a:xfrm>
                <a:off x="702" y="0"/>
                <a:ext cx="737" cy="4316"/>
              </a:xfrm>
              <a:custGeom>
                <a:avLst/>
                <a:gdLst>
                  <a:gd name="T0" fmla="*/ 12 w 735"/>
                  <a:gd name="T1" fmla="*/ 2098 h 4316"/>
                  <a:gd name="T2" fmla="*/ 29 w 735"/>
                  <a:gd name="T3" fmla="*/ 1798 h 4316"/>
                  <a:gd name="T4" fmla="*/ 71 w 735"/>
                  <a:gd name="T5" fmla="*/ 1505 h 4316"/>
                  <a:gd name="T6" fmla="*/ 131 w 735"/>
                  <a:gd name="T7" fmla="*/ 1223 h 4316"/>
                  <a:gd name="T8" fmla="*/ 215 w 735"/>
                  <a:gd name="T9" fmla="*/ 941 h 4316"/>
                  <a:gd name="T10" fmla="*/ 316 w 735"/>
                  <a:gd name="T11" fmla="*/ 689 h 4316"/>
                  <a:gd name="T12" fmla="*/ 442 w 735"/>
                  <a:gd name="T13" fmla="*/ 444 h 4316"/>
                  <a:gd name="T14" fmla="*/ 580 w 735"/>
                  <a:gd name="T15" fmla="*/ 216 h 4316"/>
                  <a:gd name="T16" fmla="*/ 735 w 735"/>
                  <a:gd name="T17" fmla="*/ 0 h 4316"/>
                  <a:gd name="T18" fmla="*/ 723 w 735"/>
                  <a:gd name="T19" fmla="*/ 0 h 4316"/>
                  <a:gd name="T20" fmla="*/ 568 w 735"/>
                  <a:gd name="T21" fmla="*/ 210 h 4316"/>
                  <a:gd name="T22" fmla="*/ 430 w 735"/>
                  <a:gd name="T23" fmla="*/ 438 h 4316"/>
                  <a:gd name="T24" fmla="*/ 311 w 735"/>
                  <a:gd name="T25" fmla="*/ 683 h 4316"/>
                  <a:gd name="T26" fmla="*/ 209 w 735"/>
                  <a:gd name="T27" fmla="*/ 941 h 4316"/>
                  <a:gd name="T28" fmla="*/ 125 w 735"/>
                  <a:gd name="T29" fmla="*/ 1217 h 4316"/>
                  <a:gd name="T30" fmla="*/ 59 w 735"/>
                  <a:gd name="T31" fmla="*/ 1505 h 4316"/>
                  <a:gd name="T32" fmla="*/ 18 w 735"/>
                  <a:gd name="T33" fmla="*/ 1798 h 4316"/>
                  <a:gd name="T34" fmla="*/ 0 w 735"/>
                  <a:gd name="T35" fmla="*/ 2098 h 4316"/>
                  <a:gd name="T36" fmla="*/ 6 w 735"/>
                  <a:gd name="T37" fmla="*/ 2404 h 4316"/>
                  <a:gd name="T38" fmla="*/ 29 w 735"/>
                  <a:gd name="T39" fmla="*/ 2709 h 4316"/>
                  <a:gd name="T40" fmla="*/ 77 w 735"/>
                  <a:gd name="T41" fmla="*/ 3015 h 4316"/>
                  <a:gd name="T42" fmla="*/ 149 w 735"/>
                  <a:gd name="T43" fmla="*/ 3315 h 4316"/>
                  <a:gd name="T44" fmla="*/ 227 w 735"/>
                  <a:gd name="T45" fmla="*/ 3573 h 4316"/>
                  <a:gd name="T46" fmla="*/ 316 w 735"/>
                  <a:gd name="T47" fmla="*/ 3824 h 4316"/>
                  <a:gd name="T48" fmla="*/ 424 w 735"/>
                  <a:gd name="T49" fmla="*/ 4076 h 4316"/>
                  <a:gd name="T50" fmla="*/ 544 w 735"/>
                  <a:gd name="T51" fmla="*/ 4316 h 4316"/>
                  <a:gd name="T52" fmla="*/ 556 w 735"/>
                  <a:gd name="T53" fmla="*/ 4316 h 4316"/>
                  <a:gd name="T54" fmla="*/ 436 w 735"/>
                  <a:gd name="T55" fmla="*/ 4076 h 4316"/>
                  <a:gd name="T56" fmla="*/ 328 w 735"/>
                  <a:gd name="T57" fmla="*/ 3824 h 4316"/>
                  <a:gd name="T58" fmla="*/ 239 w 735"/>
                  <a:gd name="T59" fmla="*/ 3573 h 4316"/>
                  <a:gd name="T60" fmla="*/ 161 w 735"/>
                  <a:gd name="T61" fmla="*/ 3315 h 4316"/>
                  <a:gd name="T62" fmla="*/ 89 w 735"/>
                  <a:gd name="T63" fmla="*/ 3015 h 4316"/>
                  <a:gd name="T64" fmla="*/ 41 w 735"/>
                  <a:gd name="T65" fmla="*/ 2709 h 4316"/>
                  <a:gd name="T66" fmla="*/ 18 w 735"/>
                  <a:gd name="T67" fmla="*/ 2404 h 4316"/>
                  <a:gd name="T68" fmla="*/ 12 w 735"/>
                  <a:gd name="T69" fmla="*/ 2098 h 4316"/>
                  <a:gd name="T70" fmla="*/ 12 w 735"/>
                  <a:gd name="T71" fmla="*/ 209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35" h="4316">
                    <a:moveTo>
                      <a:pt x="12" y="2098"/>
                    </a:moveTo>
                    <a:lnTo>
                      <a:pt x="29" y="1798"/>
                    </a:lnTo>
                    <a:lnTo>
                      <a:pt x="71" y="1505"/>
                    </a:lnTo>
                    <a:lnTo>
                      <a:pt x="131" y="1223"/>
                    </a:lnTo>
                    <a:lnTo>
                      <a:pt x="215" y="941"/>
                    </a:lnTo>
                    <a:lnTo>
                      <a:pt x="316" y="689"/>
                    </a:lnTo>
                    <a:lnTo>
                      <a:pt x="442" y="444"/>
                    </a:lnTo>
                    <a:lnTo>
                      <a:pt x="580" y="216"/>
                    </a:lnTo>
                    <a:lnTo>
                      <a:pt x="735" y="0"/>
                    </a:lnTo>
                    <a:lnTo>
                      <a:pt x="723" y="0"/>
                    </a:lnTo>
                    <a:lnTo>
                      <a:pt x="568" y="210"/>
                    </a:lnTo>
                    <a:lnTo>
                      <a:pt x="430" y="438"/>
                    </a:lnTo>
                    <a:lnTo>
                      <a:pt x="311" y="683"/>
                    </a:lnTo>
                    <a:lnTo>
                      <a:pt x="209" y="941"/>
                    </a:lnTo>
                    <a:lnTo>
                      <a:pt x="125" y="1217"/>
                    </a:lnTo>
                    <a:lnTo>
                      <a:pt x="59" y="1505"/>
                    </a:lnTo>
                    <a:lnTo>
                      <a:pt x="18" y="1798"/>
                    </a:lnTo>
                    <a:lnTo>
                      <a:pt x="0" y="2098"/>
                    </a:lnTo>
                    <a:lnTo>
                      <a:pt x="6" y="2404"/>
                    </a:lnTo>
                    <a:lnTo>
                      <a:pt x="29" y="2709"/>
                    </a:lnTo>
                    <a:lnTo>
                      <a:pt x="77" y="3015"/>
                    </a:lnTo>
                    <a:lnTo>
                      <a:pt x="149" y="3315"/>
                    </a:lnTo>
                    <a:lnTo>
                      <a:pt x="227" y="3573"/>
                    </a:lnTo>
                    <a:lnTo>
                      <a:pt x="316" y="3824"/>
                    </a:lnTo>
                    <a:lnTo>
                      <a:pt x="424" y="4076"/>
                    </a:lnTo>
                    <a:lnTo>
                      <a:pt x="544" y="4316"/>
                    </a:lnTo>
                    <a:lnTo>
                      <a:pt x="556" y="4316"/>
                    </a:lnTo>
                    <a:lnTo>
                      <a:pt x="436" y="4076"/>
                    </a:lnTo>
                    <a:lnTo>
                      <a:pt x="328" y="3824"/>
                    </a:lnTo>
                    <a:lnTo>
                      <a:pt x="239" y="3573"/>
                    </a:lnTo>
                    <a:lnTo>
                      <a:pt x="161" y="3315"/>
                    </a:lnTo>
                    <a:lnTo>
                      <a:pt x="89" y="3015"/>
                    </a:lnTo>
                    <a:lnTo>
                      <a:pt x="41" y="2709"/>
                    </a:lnTo>
                    <a:lnTo>
                      <a:pt x="18" y="2404"/>
                    </a:lnTo>
                    <a:lnTo>
                      <a:pt x="12" y="2098"/>
                    </a:lnTo>
                    <a:lnTo>
                      <a:pt x="12" y="209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55" name="Freeform 19"/>
              <p:cNvSpPr>
                <a:spLocks/>
              </p:cNvSpPr>
              <p:nvPr userDrawn="1"/>
            </p:nvSpPr>
            <p:spPr bwMode="hidden">
              <a:xfrm>
                <a:off x="288" y="0"/>
                <a:ext cx="840" cy="4316"/>
              </a:xfrm>
              <a:custGeom>
                <a:avLst/>
                <a:gdLst>
                  <a:gd name="T0" fmla="*/ 18 w 837"/>
                  <a:gd name="T1" fmla="*/ 1948 h 4316"/>
                  <a:gd name="T2" fmla="*/ 48 w 837"/>
                  <a:gd name="T3" fmla="*/ 1708 h 4316"/>
                  <a:gd name="T4" fmla="*/ 96 w 837"/>
                  <a:gd name="T5" fmla="*/ 1475 h 4316"/>
                  <a:gd name="T6" fmla="*/ 161 w 837"/>
                  <a:gd name="T7" fmla="*/ 1235 h 4316"/>
                  <a:gd name="T8" fmla="*/ 251 w 837"/>
                  <a:gd name="T9" fmla="*/ 995 h 4316"/>
                  <a:gd name="T10" fmla="*/ 365 w 837"/>
                  <a:gd name="T11" fmla="*/ 755 h 4316"/>
                  <a:gd name="T12" fmla="*/ 496 w 837"/>
                  <a:gd name="T13" fmla="*/ 510 h 4316"/>
                  <a:gd name="T14" fmla="*/ 658 w 837"/>
                  <a:gd name="T15" fmla="*/ 258 h 4316"/>
                  <a:gd name="T16" fmla="*/ 741 w 837"/>
                  <a:gd name="T17" fmla="*/ 132 h 4316"/>
                  <a:gd name="T18" fmla="*/ 837 w 837"/>
                  <a:gd name="T19" fmla="*/ 0 h 4316"/>
                  <a:gd name="T20" fmla="*/ 825 w 837"/>
                  <a:gd name="T21" fmla="*/ 0 h 4316"/>
                  <a:gd name="T22" fmla="*/ 729 w 837"/>
                  <a:gd name="T23" fmla="*/ 132 h 4316"/>
                  <a:gd name="T24" fmla="*/ 640 w 837"/>
                  <a:gd name="T25" fmla="*/ 258 h 4316"/>
                  <a:gd name="T26" fmla="*/ 562 w 837"/>
                  <a:gd name="T27" fmla="*/ 384 h 4316"/>
                  <a:gd name="T28" fmla="*/ 484 w 837"/>
                  <a:gd name="T29" fmla="*/ 510 h 4316"/>
                  <a:gd name="T30" fmla="*/ 353 w 837"/>
                  <a:gd name="T31" fmla="*/ 755 h 4316"/>
                  <a:gd name="T32" fmla="*/ 239 w 837"/>
                  <a:gd name="T33" fmla="*/ 995 h 4316"/>
                  <a:gd name="T34" fmla="*/ 150 w 837"/>
                  <a:gd name="T35" fmla="*/ 1235 h 4316"/>
                  <a:gd name="T36" fmla="*/ 84 w 837"/>
                  <a:gd name="T37" fmla="*/ 1469 h 4316"/>
                  <a:gd name="T38" fmla="*/ 36 w 837"/>
                  <a:gd name="T39" fmla="*/ 1702 h 4316"/>
                  <a:gd name="T40" fmla="*/ 6 w 837"/>
                  <a:gd name="T41" fmla="*/ 1942 h 4316"/>
                  <a:gd name="T42" fmla="*/ 0 w 837"/>
                  <a:gd name="T43" fmla="*/ 2200 h 4316"/>
                  <a:gd name="T44" fmla="*/ 12 w 837"/>
                  <a:gd name="T45" fmla="*/ 2470 h 4316"/>
                  <a:gd name="T46" fmla="*/ 48 w 837"/>
                  <a:gd name="T47" fmla="*/ 2739 h 4316"/>
                  <a:gd name="T48" fmla="*/ 114 w 837"/>
                  <a:gd name="T49" fmla="*/ 3027 h 4316"/>
                  <a:gd name="T50" fmla="*/ 150 w 837"/>
                  <a:gd name="T51" fmla="*/ 3171 h 4316"/>
                  <a:gd name="T52" fmla="*/ 197 w 837"/>
                  <a:gd name="T53" fmla="*/ 3321 h 4316"/>
                  <a:gd name="T54" fmla="*/ 245 w 837"/>
                  <a:gd name="T55" fmla="*/ 3477 h 4316"/>
                  <a:gd name="T56" fmla="*/ 305 w 837"/>
                  <a:gd name="T57" fmla="*/ 3639 h 4316"/>
                  <a:gd name="T58" fmla="*/ 365 w 837"/>
                  <a:gd name="T59" fmla="*/ 3800 h 4316"/>
                  <a:gd name="T60" fmla="*/ 437 w 837"/>
                  <a:gd name="T61" fmla="*/ 3968 h 4316"/>
                  <a:gd name="T62" fmla="*/ 508 w 837"/>
                  <a:gd name="T63" fmla="*/ 4136 h 4316"/>
                  <a:gd name="T64" fmla="*/ 592 w 837"/>
                  <a:gd name="T65" fmla="*/ 4316 h 4316"/>
                  <a:gd name="T66" fmla="*/ 604 w 837"/>
                  <a:gd name="T67" fmla="*/ 4316 h 4316"/>
                  <a:gd name="T68" fmla="*/ 520 w 837"/>
                  <a:gd name="T69" fmla="*/ 4136 h 4316"/>
                  <a:gd name="T70" fmla="*/ 448 w 837"/>
                  <a:gd name="T71" fmla="*/ 3968 h 4316"/>
                  <a:gd name="T72" fmla="*/ 377 w 837"/>
                  <a:gd name="T73" fmla="*/ 3800 h 4316"/>
                  <a:gd name="T74" fmla="*/ 317 w 837"/>
                  <a:gd name="T75" fmla="*/ 3639 h 4316"/>
                  <a:gd name="T76" fmla="*/ 257 w 837"/>
                  <a:gd name="T77" fmla="*/ 3477 h 4316"/>
                  <a:gd name="T78" fmla="*/ 209 w 837"/>
                  <a:gd name="T79" fmla="*/ 3327 h 4316"/>
                  <a:gd name="T80" fmla="*/ 161 w 837"/>
                  <a:gd name="T81" fmla="*/ 3171 h 4316"/>
                  <a:gd name="T82" fmla="*/ 126 w 837"/>
                  <a:gd name="T83" fmla="*/ 3027 h 4316"/>
                  <a:gd name="T84" fmla="*/ 60 w 837"/>
                  <a:gd name="T85" fmla="*/ 2739 h 4316"/>
                  <a:gd name="T86" fmla="*/ 24 w 837"/>
                  <a:gd name="T87" fmla="*/ 2470 h 4316"/>
                  <a:gd name="T88" fmla="*/ 12 w 837"/>
                  <a:gd name="T89" fmla="*/ 2206 h 4316"/>
                  <a:gd name="T90" fmla="*/ 18 w 837"/>
                  <a:gd name="T91" fmla="*/ 1948 h 4316"/>
                  <a:gd name="T92" fmla="*/ 18 w 837"/>
                  <a:gd name="T93" fmla="*/ 194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7" h="4316">
                    <a:moveTo>
                      <a:pt x="18" y="1948"/>
                    </a:moveTo>
                    <a:lnTo>
                      <a:pt x="48" y="1708"/>
                    </a:lnTo>
                    <a:lnTo>
                      <a:pt x="96" y="1475"/>
                    </a:lnTo>
                    <a:lnTo>
                      <a:pt x="161" y="1235"/>
                    </a:lnTo>
                    <a:lnTo>
                      <a:pt x="251" y="995"/>
                    </a:lnTo>
                    <a:lnTo>
                      <a:pt x="365" y="755"/>
                    </a:lnTo>
                    <a:lnTo>
                      <a:pt x="496" y="510"/>
                    </a:lnTo>
                    <a:lnTo>
                      <a:pt x="658" y="258"/>
                    </a:lnTo>
                    <a:lnTo>
                      <a:pt x="741" y="132"/>
                    </a:lnTo>
                    <a:lnTo>
                      <a:pt x="837" y="0"/>
                    </a:lnTo>
                    <a:lnTo>
                      <a:pt x="825" y="0"/>
                    </a:lnTo>
                    <a:lnTo>
                      <a:pt x="729" y="132"/>
                    </a:lnTo>
                    <a:lnTo>
                      <a:pt x="640" y="258"/>
                    </a:lnTo>
                    <a:lnTo>
                      <a:pt x="562" y="384"/>
                    </a:lnTo>
                    <a:lnTo>
                      <a:pt x="484" y="510"/>
                    </a:lnTo>
                    <a:lnTo>
                      <a:pt x="353" y="755"/>
                    </a:lnTo>
                    <a:lnTo>
                      <a:pt x="239" y="995"/>
                    </a:lnTo>
                    <a:lnTo>
                      <a:pt x="150" y="1235"/>
                    </a:lnTo>
                    <a:lnTo>
                      <a:pt x="84" y="1469"/>
                    </a:lnTo>
                    <a:lnTo>
                      <a:pt x="36" y="1702"/>
                    </a:lnTo>
                    <a:lnTo>
                      <a:pt x="6" y="1942"/>
                    </a:lnTo>
                    <a:lnTo>
                      <a:pt x="0" y="2200"/>
                    </a:lnTo>
                    <a:lnTo>
                      <a:pt x="12" y="2470"/>
                    </a:lnTo>
                    <a:lnTo>
                      <a:pt x="48" y="2739"/>
                    </a:lnTo>
                    <a:lnTo>
                      <a:pt x="114" y="3027"/>
                    </a:lnTo>
                    <a:lnTo>
                      <a:pt x="150" y="3171"/>
                    </a:lnTo>
                    <a:lnTo>
                      <a:pt x="197" y="3321"/>
                    </a:lnTo>
                    <a:lnTo>
                      <a:pt x="245" y="3477"/>
                    </a:lnTo>
                    <a:lnTo>
                      <a:pt x="305" y="3639"/>
                    </a:lnTo>
                    <a:lnTo>
                      <a:pt x="365" y="3800"/>
                    </a:lnTo>
                    <a:lnTo>
                      <a:pt x="437" y="3968"/>
                    </a:lnTo>
                    <a:lnTo>
                      <a:pt x="508" y="4136"/>
                    </a:lnTo>
                    <a:lnTo>
                      <a:pt x="592" y="4316"/>
                    </a:lnTo>
                    <a:lnTo>
                      <a:pt x="604" y="4316"/>
                    </a:lnTo>
                    <a:lnTo>
                      <a:pt x="520" y="4136"/>
                    </a:lnTo>
                    <a:lnTo>
                      <a:pt x="448" y="3968"/>
                    </a:lnTo>
                    <a:lnTo>
                      <a:pt x="377" y="3800"/>
                    </a:lnTo>
                    <a:lnTo>
                      <a:pt x="317" y="3639"/>
                    </a:lnTo>
                    <a:lnTo>
                      <a:pt x="257" y="3477"/>
                    </a:lnTo>
                    <a:lnTo>
                      <a:pt x="209" y="3327"/>
                    </a:lnTo>
                    <a:lnTo>
                      <a:pt x="161" y="3171"/>
                    </a:lnTo>
                    <a:lnTo>
                      <a:pt x="126" y="3027"/>
                    </a:lnTo>
                    <a:lnTo>
                      <a:pt x="60" y="2739"/>
                    </a:lnTo>
                    <a:lnTo>
                      <a:pt x="24" y="2470"/>
                    </a:lnTo>
                    <a:lnTo>
                      <a:pt x="12" y="2206"/>
                    </a:lnTo>
                    <a:lnTo>
                      <a:pt x="18" y="1948"/>
                    </a:lnTo>
                    <a:lnTo>
                      <a:pt x="18" y="194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grpSp>
        <p:sp>
          <p:nvSpPr>
            <p:cNvPr id="347156" name="Freeform 20"/>
            <p:cNvSpPr>
              <a:spLocks/>
            </p:cNvSpPr>
            <p:nvPr/>
          </p:nvSpPr>
          <p:spPr bwMode="hidden">
            <a:xfrm>
              <a:off x="6" y="2901"/>
              <a:ext cx="606" cy="1415"/>
            </a:xfrm>
            <a:custGeom>
              <a:avLst/>
              <a:gdLst>
                <a:gd name="T0" fmla="*/ 0 w 604"/>
                <a:gd name="T1" fmla="*/ 54 h 1415"/>
                <a:gd name="T2" fmla="*/ 42 w 604"/>
                <a:gd name="T3" fmla="*/ 228 h 1415"/>
                <a:gd name="T4" fmla="*/ 96 w 604"/>
                <a:gd name="T5" fmla="*/ 402 h 1415"/>
                <a:gd name="T6" fmla="*/ 161 w 604"/>
                <a:gd name="T7" fmla="*/ 576 h 1415"/>
                <a:gd name="T8" fmla="*/ 227 w 604"/>
                <a:gd name="T9" fmla="*/ 744 h 1415"/>
                <a:gd name="T10" fmla="*/ 305 w 604"/>
                <a:gd name="T11" fmla="*/ 917 h 1415"/>
                <a:gd name="T12" fmla="*/ 389 w 604"/>
                <a:gd name="T13" fmla="*/ 1085 h 1415"/>
                <a:gd name="T14" fmla="*/ 484 w 604"/>
                <a:gd name="T15" fmla="*/ 1253 h 1415"/>
                <a:gd name="T16" fmla="*/ 586 w 604"/>
                <a:gd name="T17" fmla="*/ 1415 h 1415"/>
                <a:gd name="T18" fmla="*/ 604 w 604"/>
                <a:gd name="T19" fmla="*/ 1415 h 1415"/>
                <a:gd name="T20" fmla="*/ 496 w 604"/>
                <a:gd name="T21" fmla="*/ 1247 h 1415"/>
                <a:gd name="T22" fmla="*/ 401 w 604"/>
                <a:gd name="T23" fmla="*/ 1073 h 1415"/>
                <a:gd name="T24" fmla="*/ 311 w 604"/>
                <a:gd name="T25" fmla="*/ 899 h 1415"/>
                <a:gd name="T26" fmla="*/ 233 w 604"/>
                <a:gd name="T27" fmla="*/ 720 h 1415"/>
                <a:gd name="T28" fmla="*/ 161 w 604"/>
                <a:gd name="T29" fmla="*/ 546 h 1415"/>
                <a:gd name="T30" fmla="*/ 102 w 604"/>
                <a:gd name="T31" fmla="*/ 366 h 1415"/>
                <a:gd name="T32" fmla="*/ 48 w 604"/>
                <a:gd name="T33" fmla="*/ 180 h 1415"/>
                <a:gd name="T34" fmla="*/ 0 w 604"/>
                <a:gd name="T35" fmla="*/ 0 h 1415"/>
                <a:gd name="T36" fmla="*/ 0 w 604"/>
                <a:gd name="T37" fmla="*/ 54 h 1415"/>
                <a:gd name="T38" fmla="*/ 0 w 604"/>
                <a:gd name="T39" fmla="*/ 54 h 1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4" h="1415">
                  <a:moveTo>
                    <a:pt x="0" y="54"/>
                  </a:moveTo>
                  <a:lnTo>
                    <a:pt x="42" y="228"/>
                  </a:lnTo>
                  <a:lnTo>
                    <a:pt x="96" y="402"/>
                  </a:lnTo>
                  <a:lnTo>
                    <a:pt x="161" y="576"/>
                  </a:lnTo>
                  <a:lnTo>
                    <a:pt x="227" y="744"/>
                  </a:lnTo>
                  <a:lnTo>
                    <a:pt x="305" y="917"/>
                  </a:lnTo>
                  <a:lnTo>
                    <a:pt x="389" y="1085"/>
                  </a:lnTo>
                  <a:lnTo>
                    <a:pt x="484" y="1253"/>
                  </a:lnTo>
                  <a:lnTo>
                    <a:pt x="586" y="1415"/>
                  </a:lnTo>
                  <a:lnTo>
                    <a:pt x="604" y="1415"/>
                  </a:lnTo>
                  <a:lnTo>
                    <a:pt x="496" y="1247"/>
                  </a:lnTo>
                  <a:lnTo>
                    <a:pt x="401" y="1073"/>
                  </a:lnTo>
                  <a:lnTo>
                    <a:pt x="311" y="899"/>
                  </a:lnTo>
                  <a:lnTo>
                    <a:pt x="233" y="720"/>
                  </a:lnTo>
                  <a:lnTo>
                    <a:pt x="161" y="546"/>
                  </a:lnTo>
                  <a:lnTo>
                    <a:pt x="102" y="366"/>
                  </a:lnTo>
                  <a:lnTo>
                    <a:pt x="48" y="180"/>
                  </a:lnTo>
                  <a:lnTo>
                    <a:pt x="0" y="0"/>
                  </a:lnTo>
                  <a:lnTo>
                    <a:pt x="0" y="54"/>
                  </a:lnTo>
                  <a:lnTo>
                    <a:pt x="0" y="54"/>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57" name="Freeform 21"/>
            <p:cNvSpPr>
              <a:spLocks/>
            </p:cNvSpPr>
            <p:nvPr/>
          </p:nvSpPr>
          <p:spPr bwMode="hidden">
            <a:xfrm>
              <a:off x="6" y="3890"/>
              <a:ext cx="228" cy="426"/>
            </a:xfrm>
            <a:custGeom>
              <a:avLst/>
              <a:gdLst>
                <a:gd name="T0" fmla="*/ 0 w 227"/>
                <a:gd name="T1" fmla="*/ 30 h 426"/>
                <a:gd name="T2" fmla="*/ 108 w 227"/>
                <a:gd name="T3" fmla="*/ 240 h 426"/>
                <a:gd name="T4" fmla="*/ 215 w 227"/>
                <a:gd name="T5" fmla="*/ 426 h 426"/>
                <a:gd name="T6" fmla="*/ 227 w 227"/>
                <a:gd name="T7" fmla="*/ 426 h 426"/>
                <a:gd name="T8" fmla="*/ 167 w 227"/>
                <a:gd name="T9" fmla="*/ 330 h 426"/>
                <a:gd name="T10" fmla="*/ 114 w 227"/>
                <a:gd name="T11" fmla="*/ 222 h 426"/>
                <a:gd name="T12" fmla="*/ 0 w 227"/>
                <a:gd name="T13" fmla="*/ 0 h 426"/>
                <a:gd name="T14" fmla="*/ 0 w 227"/>
                <a:gd name="T15" fmla="*/ 30 h 426"/>
                <a:gd name="T16" fmla="*/ 0 w 227"/>
                <a:gd name="T17" fmla="*/ 3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7" h="426">
                  <a:moveTo>
                    <a:pt x="0" y="30"/>
                  </a:moveTo>
                  <a:lnTo>
                    <a:pt x="108" y="240"/>
                  </a:lnTo>
                  <a:lnTo>
                    <a:pt x="215" y="426"/>
                  </a:lnTo>
                  <a:lnTo>
                    <a:pt x="227" y="426"/>
                  </a:lnTo>
                  <a:lnTo>
                    <a:pt x="167" y="330"/>
                  </a:lnTo>
                  <a:lnTo>
                    <a:pt x="114" y="222"/>
                  </a:lnTo>
                  <a:lnTo>
                    <a:pt x="0" y="0"/>
                  </a:lnTo>
                  <a:lnTo>
                    <a:pt x="0" y="30"/>
                  </a:lnTo>
                  <a:lnTo>
                    <a:pt x="0" y="30"/>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58" name="Freeform 22"/>
            <p:cNvSpPr>
              <a:spLocks/>
            </p:cNvSpPr>
            <p:nvPr/>
          </p:nvSpPr>
          <p:spPr bwMode="hidden">
            <a:xfrm>
              <a:off x="4776" y="0"/>
              <a:ext cx="984" cy="1786"/>
            </a:xfrm>
            <a:custGeom>
              <a:avLst/>
              <a:gdLst>
                <a:gd name="T0" fmla="*/ 981 w 981"/>
                <a:gd name="T1" fmla="*/ 1786 h 1786"/>
                <a:gd name="T2" fmla="*/ 981 w 981"/>
                <a:gd name="T3" fmla="*/ 1720 h 1786"/>
                <a:gd name="T4" fmla="*/ 969 w 981"/>
                <a:gd name="T5" fmla="*/ 1666 h 1786"/>
                <a:gd name="T6" fmla="*/ 957 w 981"/>
                <a:gd name="T7" fmla="*/ 1613 h 1786"/>
                <a:gd name="T8" fmla="*/ 921 w 981"/>
                <a:gd name="T9" fmla="*/ 1487 h 1786"/>
                <a:gd name="T10" fmla="*/ 885 w 981"/>
                <a:gd name="T11" fmla="*/ 1361 h 1786"/>
                <a:gd name="T12" fmla="*/ 796 w 981"/>
                <a:gd name="T13" fmla="*/ 1121 h 1786"/>
                <a:gd name="T14" fmla="*/ 682 w 981"/>
                <a:gd name="T15" fmla="*/ 899 h 1786"/>
                <a:gd name="T16" fmla="*/ 562 w 981"/>
                <a:gd name="T17" fmla="*/ 689 h 1786"/>
                <a:gd name="T18" fmla="*/ 431 w 981"/>
                <a:gd name="T19" fmla="*/ 498 h 1786"/>
                <a:gd name="T20" fmla="*/ 293 w 981"/>
                <a:gd name="T21" fmla="*/ 318 h 1786"/>
                <a:gd name="T22" fmla="*/ 150 w 981"/>
                <a:gd name="T23" fmla="*/ 150 h 1786"/>
                <a:gd name="T24" fmla="*/ 12 w 981"/>
                <a:gd name="T25" fmla="*/ 0 h 1786"/>
                <a:gd name="T26" fmla="*/ 0 w 981"/>
                <a:gd name="T27" fmla="*/ 0 h 1786"/>
                <a:gd name="T28" fmla="*/ 138 w 981"/>
                <a:gd name="T29" fmla="*/ 150 h 1786"/>
                <a:gd name="T30" fmla="*/ 275 w 981"/>
                <a:gd name="T31" fmla="*/ 318 h 1786"/>
                <a:gd name="T32" fmla="*/ 413 w 981"/>
                <a:gd name="T33" fmla="*/ 498 h 1786"/>
                <a:gd name="T34" fmla="*/ 545 w 981"/>
                <a:gd name="T35" fmla="*/ 689 h 1786"/>
                <a:gd name="T36" fmla="*/ 670 w 981"/>
                <a:gd name="T37" fmla="*/ 899 h 1786"/>
                <a:gd name="T38" fmla="*/ 778 w 981"/>
                <a:gd name="T39" fmla="*/ 1121 h 1786"/>
                <a:gd name="T40" fmla="*/ 873 w 981"/>
                <a:gd name="T41" fmla="*/ 1361 h 1786"/>
                <a:gd name="T42" fmla="*/ 909 w 981"/>
                <a:gd name="T43" fmla="*/ 1487 h 1786"/>
                <a:gd name="T44" fmla="*/ 945 w 981"/>
                <a:gd name="T45" fmla="*/ 1619 h 1786"/>
                <a:gd name="T46" fmla="*/ 963 w 981"/>
                <a:gd name="T47" fmla="*/ 1702 h 1786"/>
                <a:gd name="T48" fmla="*/ 981 w 981"/>
                <a:gd name="T49" fmla="*/ 1786 h 1786"/>
                <a:gd name="T50" fmla="*/ 981 w 981"/>
                <a:gd name="T51" fmla="*/ 1786 h 1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1" h="1786">
                  <a:moveTo>
                    <a:pt x="981" y="1786"/>
                  </a:moveTo>
                  <a:lnTo>
                    <a:pt x="981" y="1720"/>
                  </a:lnTo>
                  <a:lnTo>
                    <a:pt x="969" y="1666"/>
                  </a:lnTo>
                  <a:lnTo>
                    <a:pt x="957" y="1613"/>
                  </a:lnTo>
                  <a:lnTo>
                    <a:pt x="921" y="1487"/>
                  </a:lnTo>
                  <a:lnTo>
                    <a:pt x="885" y="1361"/>
                  </a:lnTo>
                  <a:lnTo>
                    <a:pt x="796" y="1121"/>
                  </a:lnTo>
                  <a:lnTo>
                    <a:pt x="682" y="899"/>
                  </a:lnTo>
                  <a:lnTo>
                    <a:pt x="562" y="689"/>
                  </a:lnTo>
                  <a:lnTo>
                    <a:pt x="431" y="498"/>
                  </a:lnTo>
                  <a:lnTo>
                    <a:pt x="293" y="318"/>
                  </a:lnTo>
                  <a:lnTo>
                    <a:pt x="150" y="150"/>
                  </a:lnTo>
                  <a:lnTo>
                    <a:pt x="12" y="0"/>
                  </a:lnTo>
                  <a:lnTo>
                    <a:pt x="0" y="0"/>
                  </a:lnTo>
                  <a:lnTo>
                    <a:pt x="138" y="150"/>
                  </a:lnTo>
                  <a:lnTo>
                    <a:pt x="275" y="318"/>
                  </a:lnTo>
                  <a:lnTo>
                    <a:pt x="413" y="498"/>
                  </a:lnTo>
                  <a:lnTo>
                    <a:pt x="545" y="689"/>
                  </a:lnTo>
                  <a:lnTo>
                    <a:pt x="670" y="899"/>
                  </a:lnTo>
                  <a:lnTo>
                    <a:pt x="778" y="1121"/>
                  </a:lnTo>
                  <a:lnTo>
                    <a:pt x="873" y="1361"/>
                  </a:lnTo>
                  <a:lnTo>
                    <a:pt x="909" y="1487"/>
                  </a:lnTo>
                  <a:lnTo>
                    <a:pt x="945" y="1619"/>
                  </a:lnTo>
                  <a:lnTo>
                    <a:pt x="963" y="1702"/>
                  </a:lnTo>
                  <a:lnTo>
                    <a:pt x="981" y="1786"/>
                  </a:lnTo>
                  <a:lnTo>
                    <a:pt x="981" y="1786"/>
                  </a:lnTo>
                  <a:close/>
                </a:path>
              </a:pathLst>
            </a:custGeom>
            <a:gradFill rotWithShape="0">
              <a:gsLst>
                <a:gs pos="0">
                  <a:schemeClr val="bg1"/>
                </a:gs>
                <a:gs pos="100000">
                  <a:schemeClr val="bg1">
                    <a:gamma/>
                    <a:shade val="94118"/>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3327" name="Freeform 23"/>
            <p:cNvSpPr>
              <a:spLocks/>
            </p:cNvSpPr>
            <p:nvPr/>
          </p:nvSpPr>
          <p:spPr bwMode="hidden">
            <a:xfrm>
              <a:off x="5041" y="0"/>
              <a:ext cx="719" cy="845"/>
            </a:xfrm>
            <a:custGeom>
              <a:avLst/>
              <a:gdLst>
                <a:gd name="T0" fmla="*/ 719 w 717"/>
                <a:gd name="T1" fmla="*/ 845 h 845"/>
                <a:gd name="T2" fmla="*/ 719 w 717"/>
                <a:gd name="T3" fmla="*/ 821 h 845"/>
                <a:gd name="T4" fmla="*/ 576 w 717"/>
                <a:gd name="T5" fmla="*/ 605 h 845"/>
                <a:gd name="T6" fmla="*/ 407 w 717"/>
                <a:gd name="T7" fmla="*/ 396 h 845"/>
                <a:gd name="T8" fmla="*/ 222 w 717"/>
                <a:gd name="T9" fmla="*/ 192 h 845"/>
                <a:gd name="T10" fmla="*/ 17 w 717"/>
                <a:gd name="T11" fmla="*/ 0 h 845"/>
                <a:gd name="T12" fmla="*/ 0 w 717"/>
                <a:gd name="T13" fmla="*/ 0 h 845"/>
                <a:gd name="T14" fmla="*/ 210 w 717"/>
                <a:gd name="T15" fmla="*/ 198 h 845"/>
                <a:gd name="T16" fmla="*/ 401 w 717"/>
                <a:gd name="T17" fmla="*/ 408 h 845"/>
                <a:gd name="T18" fmla="*/ 570 w 717"/>
                <a:gd name="T19" fmla="*/ 623 h 845"/>
                <a:gd name="T20" fmla="*/ 719 w 717"/>
                <a:gd name="T21" fmla="*/ 845 h 845"/>
                <a:gd name="T22" fmla="*/ 719 w 717"/>
                <a:gd name="T23" fmla="*/ 845 h 8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17" h="845">
                  <a:moveTo>
                    <a:pt x="717" y="845"/>
                  </a:moveTo>
                  <a:lnTo>
                    <a:pt x="717" y="821"/>
                  </a:lnTo>
                  <a:lnTo>
                    <a:pt x="574" y="605"/>
                  </a:lnTo>
                  <a:lnTo>
                    <a:pt x="406" y="396"/>
                  </a:lnTo>
                  <a:lnTo>
                    <a:pt x="221" y="192"/>
                  </a:lnTo>
                  <a:lnTo>
                    <a:pt x="17" y="0"/>
                  </a:lnTo>
                  <a:lnTo>
                    <a:pt x="0" y="0"/>
                  </a:lnTo>
                  <a:lnTo>
                    <a:pt x="209" y="198"/>
                  </a:lnTo>
                  <a:lnTo>
                    <a:pt x="400" y="408"/>
                  </a:lnTo>
                  <a:lnTo>
                    <a:pt x="568" y="623"/>
                  </a:lnTo>
                  <a:lnTo>
                    <a:pt x="717" y="84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3328" name="Freeform 24"/>
            <p:cNvSpPr>
              <a:spLocks/>
            </p:cNvSpPr>
            <p:nvPr/>
          </p:nvSpPr>
          <p:spPr bwMode="hidden">
            <a:xfrm>
              <a:off x="5352" y="0"/>
              <a:ext cx="408" cy="414"/>
            </a:xfrm>
            <a:custGeom>
              <a:avLst/>
              <a:gdLst>
                <a:gd name="T0" fmla="*/ 408 w 407"/>
                <a:gd name="T1" fmla="*/ 414 h 414"/>
                <a:gd name="T2" fmla="*/ 408 w 407"/>
                <a:gd name="T3" fmla="*/ 396 h 414"/>
                <a:gd name="T4" fmla="*/ 223 w 407"/>
                <a:gd name="T5" fmla="*/ 192 h 414"/>
                <a:gd name="T6" fmla="*/ 12 w 407"/>
                <a:gd name="T7" fmla="*/ 0 h 414"/>
                <a:gd name="T8" fmla="*/ 0 w 407"/>
                <a:gd name="T9" fmla="*/ 0 h 414"/>
                <a:gd name="T10" fmla="*/ 108 w 407"/>
                <a:gd name="T11" fmla="*/ 102 h 414"/>
                <a:gd name="T12" fmla="*/ 217 w 407"/>
                <a:gd name="T13" fmla="*/ 204 h 414"/>
                <a:gd name="T14" fmla="*/ 408 w 407"/>
                <a:gd name="T15" fmla="*/ 414 h 414"/>
                <a:gd name="T16" fmla="*/ 408 w 407"/>
                <a:gd name="T17" fmla="*/ 414 h 4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7" h="414">
                  <a:moveTo>
                    <a:pt x="407" y="414"/>
                  </a:moveTo>
                  <a:lnTo>
                    <a:pt x="407" y="396"/>
                  </a:lnTo>
                  <a:lnTo>
                    <a:pt x="222" y="192"/>
                  </a:lnTo>
                  <a:lnTo>
                    <a:pt x="12" y="0"/>
                  </a:lnTo>
                  <a:lnTo>
                    <a:pt x="0" y="0"/>
                  </a:lnTo>
                  <a:lnTo>
                    <a:pt x="108" y="102"/>
                  </a:lnTo>
                  <a:lnTo>
                    <a:pt x="216" y="204"/>
                  </a:lnTo>
                  <a:lnTo>
                    <a:pt x="407" y="414"/>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347161" name="Freeform 25"/>
            <p:cNvSpPr>
              <a:spLocks/>
            </p:cNvSpPr>
            <p:nvPr/>
          </p:nvSpPr>
          <p:spPr bwMode="hidden">
            <a:xfrm>
              <a:off x="6" y="0"/>
              <a:ext cx="858" cy="1409"/>
            </a:xfrm>
            <a:custGeom>
              <a:avLst/>
              <a:gdLst>
                <a:gd name="T0" fmla="*/ 0 w 855"/>
                <a:gd name="T1" fmla="*/ 1361 h 1409"/>
                <a:gd name="T2" fmla="*/ 0 w 855"/>
                <a:gd name="T3" fmla="*/ 1409 h 1409"/>
                <a:gd name="T4" fmla="*/ 54 w 855"/>
                <a:gd name="T5" fmla="*/ 1211 h 1409"/>
                <a:gd name="T6" fmla="*/ 126 w 855"/>
                <a:gd name="T7" fmla="*/ 1013 h 1409"/>
                <a:gd name="T8" fmla="*/ 215 w 855"/>
                <a:gd name="T9" fmla="*/ 827 h 1409"/>
                <a:gd name="T10" fmla="*/ 311 w 855"/>
                <a:gd name="T11" fmla="*/ 647 h 1409"/>
                <a:gd name="T12" fmla="*/ 431 w 855"/>
                <a:gd name="T13" fmla="*/ 474 h 1409"/>
                <a:gd name="T14" fmla="*/ 556 w 855"/>
                <a:gd name="T15" fmla="*/ 312 h 1409"/>
                <a:gd name="T16" fmla="*/ 700 w 855"/>
                <a:gd name="T17" fmla="*/ 150 h 1409"/>
                <a:gd name="T18" fmla="*/ 855 w 855"/>
                <a:gd name="T19" fmla="*/ 0 h 1409"/>
                <a:gd name="T20" fmla="*/ 837 w 855"/>
                <a:gd name="T21" fmla="*/ 0 h 1409"/>
                <a:gd name="T22" fmla="*/ 688 w 855"/>
                <a:gd name="T23" fmla="*/ 144 h 1409"/>
                <a:gd name="T24" fmla="*/ 550 w 855"/>
                <a:gd name="T25" fmla="*/ 300 h 1409"/>
                <a:gd name="T26" fmla="*/ 425 w 855"/>
                <a:gd name="T27" fmla="*/ 462 h 1409"/>
                <a:gd name="T28" fmla="*/ 311 w 855"/>
                <a:gd name="T29" fmla="*/ 629 h 1409"/>
                <a:gd name="T30" fmla="*/ 215 w 855"/>
                <a:gd name="T31" fmla="*/ 803 h 1409"/>
                <a:gd name="T32" fmla="*/ 132 w 855"/>
                <a:gd name="T33" fmla="*/ 983 h 1409"/>
                <a:gd name="T34" fmla="*/ 60 w 855"/>
                <a:gd name="T35" fmla="*/ 1169 h 1409"/>
                <a:gd name="T36" fmla="*/ 0 w 855"/>
                <a:gd name="T37" fmla="*/ 1361 h 1409"/>
                <a:gd name="T38" fmla="*/ 0 w 855"/>
                <a:gd name="T39" fmla="*/ 1361 h 1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5" h="1409">
                  <a:moveTo>
                    <a:pt x="0" y="1361"/>
                  </a:moveTo>
                  <a:lnTo>
                    <a:pt x="0" y="1409"/>
                  </a:lnTo>
                  <a:lnTo>
                    <a:pt x="54" y="1211"/>
                  </a:lnTo>
                  <a:lnTo>
                    <a:pt x="126" y="1013"/>
                  </a:lnTo>
                  <a:lnTo>
                    <a:pt x="215" y="827"/>
                  </a:lnTo>
                  <a:lnTo>
                    <a:pt x="311" y="647"/>
                  </a:lnTo>
                  <a:lnTo>
                    <a:pt x="431" y="474"/>
                  </a:lnTo>
                  <a:lnTo>
                    <a:pt x="556" y="312"/>
                  </a:lnTo>
                  <a:lnTo>
                    <a:pt x="700" y="150"/>
                  </a:lnTo>
                  <a:lnTo>
                    <a:pt x="855" y="0"/>
                  </a:lnTo>
                  <a:lnTo>
                    <a:pt x="837" y="0"/>
                  </a:lnTo>
                  <a:lnTo>
                    <a:pt x="688" y="144"/>
                  </a:lnTo>
                  <a:lnTo>
                    <a:pt x="550" y="300"/>
                  </a:lnTo>
                  <a:lnTo>
                    <a:pt x="425" y="462"/>
                  </a:lnTo>
                  <a:lnTo>
                    <a:pt x="311" y="629"/>
                  </a:lnTo>
                  <a:lnTo>
                    <a:pt x="215" y="803"/>
                  </a:lnTo>
                  <a:lnTo>
                    <a:pt x="132" y="983"/>
                  </a:lnTo>
                  <a:lnTo>
                    <a:pt x="60" y="1169"/>
                  </a:lnTo>
                  <a:lnTo>
                    <a:pt x="0" y="1361"/>
                  </a:lnTo>
                  <a:lnTo>
                    <a:pt x="0" y="1361"/>
                  </a:lnTo>
                  <a:close/>
                </a:path>
              </a:pathLst>
            </a:custGeom>
            <a:gradFill rotWithShape="0">
              <a:gsLst>
                <a:gs pos="0">
                  <a:schemeClr val="bg1"/>
                </a:gs>
                <a:gs pos="100000">
                  <a:schemeClr val="bg1">
                    <a:gamma/>
                    <a:shade val="94118"/>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3330" name="Freeform 26"/>
            <p:cNvSpPr>
              <a:spLocks/>
            </p:cNvSpPr>
            <p:nvPr/>
          </p:nvSpPr>
          <p:spPr bwMode="hidden">
            <a:xfrm>
              <a:off x="6" y="0"/>
              <a:ext cx="588" cy="599"/>
            </a:xfrm>
            <a:custGeom>
              <a:avLst/>
              <a:gdLst>
                <a:gd name="T0" fmla="*/ 588 w 586"/>
                <a:gd name="T1" fmla="*/ 0 h 599"/>
                <a:gd name="T2" fmla="*/ 570 w 586"/>
                <a:gd name="T3" fmla="*/ 0 h 599"/>
                <a:gd name="T4" fmla="*/ 408 w 586"/>
                <a:gd name="T5" fmla="*/ 132 h 599"/>
                <a:gd name="T6" fmla="*/ 258 w 586"/>
                <a:gd name="T7" fmla="*/ 270 h 599"/>
                <a:gd name="T8" fmla="*/ 120 w 586"/>
                <a:gd name="T9" fmla="*/ 420 h 599"/>
                <a:gd name="T10" fmla="*/ 0 w 586"/>
                <a:gd name="T11" fmla="*/ 575 h 599"/>
                <a:gd name="T12" fmla="*/ 0 w 586"/>
                <a:gd name="T13" fmla="*/ 599 h 599"/>
                <a:gd name="T14" fmla="*/ 120 w 586"/>
                <a:gd name="T15" fmla="*/ 432 h 599"/>
                <a:gd name="T16" fmla="*/ 258 w 586"/>
                <a:gd name="T17" fmla="*/ 282 h 599"/>
                <a:gd name="T18" fmla="*/ 414 w 586"/>
                <a:gd name="T19" fmla="*/ 138 h 599"/>
                <a:gd name="T20" fmla="*/ 588 w 586"/>
                <a:gd name="T21" fmla="*/ 0 h 599"/>
                <a:gd name="T22" fmla="*/ 588 w 586"/>
                <a:gd name="T23" fmla="*/ 0 h 5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86" h="599">
                  <a:moveTo>
                    <a:pt x="586" y="0"/>
                  </a:moveTo>
                  <a:lnTo>
                    <a:pt x="568" y="0"/>
                  </a:lnTo>
                  <a:lnTo>
                    <a:pt x="407" y="132"/>
                  </a:lnTo>
                  <a:lnTo>
                    <a:pt x="257" y="270"/>
                  </a:lnTo>
                  <a:lnTo>
                    <a:pt x="120" y="420"/>
                  </a:lnTo>
                  <a:lnTo>
                    <a:pt x="0" y="575"/>
                  </a:lnTo>
                  <a:lnTo>
                    <a:pt x="0" y="599"/>
                  </a:lnTo>
                  <a:lnTo>
                    <a:pt x="120" y="432"/>
                  </a:lnTo>
                  <a:lnTo>
                    <a:pt x="257" y="282"/>
                  </a:lnTo>
                  <a:lnTo>
                    <a:pt x="413" y="138"/>
                  </a:lnTo>
                  <a:lnTo>
                    <a:pt x="586"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3331" name="Freeform 27"/>
            <p:cNvSpPr>
              <a:spLocks/>
            </p:cNvSpPr>
            <p:nvPr/>
          </p:nvSpPr>
          <p:spPr bwMode="hidden">
            <a:xfrm>
              <a:off x="6" y="0"/>
              <a:ext cx="270" cy="252"/>
            </a:xfrm>
            <a:custGeom>
              <a:avLst/>
              <a:gdLst>
                <a:gd name="T0" fmla="*/ 270 w 269"/>
                <a:gd name="T1" fmla="*/ 0 h 252"/>
                <a:gd name="T2" fmla="*/ 252 w 269"/>
                <a:gd name="T3" fmla="*/ 0 h 252"/>
                <a:gd name="T4" fmla="*/ 120 w 269"/>
                <a:gd name="T5" fmla="*/ 114 h 252"/>
                <a:gd name="T6" fmla="*/ 60 w 269"/>
                <a:gd name="T7" fmla="*/ 174 h 252"/>
                <a:gd name="T8" fmla="*/ 0 w 269"/>
                <a:gd name="T9" fmla="*/ 234 h 252"/>
                <a:gd name="T10" fmla="*/ 0 w 269"/>
                <a:gd name="T11" fmla="*/ 252 h 252"/>
                <a:gd name="T12" fmla="*/ 126 w 269"/>
                <a:gd name="T13" fmla="*/ 120 h 252"/>
                <a:gd name="T14" fmla="*/ 270 w 269"/>
                <a:gd name="T15" fmla="*/ 0 h 252"/>
                <a:gd name="T16" fmla="*/ 270 w 269"/>
                <a:gd name="T17" fmla="*/ 0 h 2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9" h="252">
                  <a:moveTo>
                    <a:pt x="269" y="0"/>
                  </a:moveTo>
                  <a:lnTo>
                    <a:pt x="251" y="0"/>
                  </a:lnTo>
                  <a:lnTo>
                    <a:pt x="120" y="114"/>
                  </a:lnTo>
                  <a:lnTo>
                    <a:pt x="60" y="174"/>
                  </a:lnTo>
                  <a:lnTo>
                    <a:pt x="0" y="234"/>
                  </a:lnTo>
                  <a:lnTo>
                    <a:pt x="0" y="252"/>
                  </a:lnTo>
                  <a:lnTo>
                    <a:pt x="126" y="120"/>
                  </a:lnTo>
                  <a:lnTo>
                    <a:pt x="269"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347164" name="Line 28"/>
            <p:cNvSpPr>
              <a:spLocks noChangeShapeType="1"/>
            </p:cNvSpPr>
            <p:nvPr/>
          </p:nvSpPr>
          <p:spPr bwMode="hidden">
            <a:xfrm>
              <a:off x="1" y="2749"/>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65" name="Line 29"/>
            <p:cNvSpPr>
              <a:spLocks noChangeShapeType="1"/>
            </p:cNvSpPr>
            <p:nvPr/>
          </p:nvSpPr>
          <p:spPr bwMode="hidden">
            <a:xfrm>
              <a:off x="1" y="2356"/>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66" name="Line 30"/>
            <p:cNvSpPr>
              <a:spLocks noChangeShapeType="1"/>
            </p:cNvSpPr>
            <p:nvPr/>
          </p:nvSpPr>
          <p:spPr bwMode="hidden">
            <a:xfrm>
              <a:off x="1" y="3142"/>
              <a:ext cx="5758" cy="0"/>
            </a:xfrm>
            <a:prstGeom prst="line">
              <a:avLst/>
            </a:prstGeom>
            <a:noFill/>
            <a:ln w="1587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grpSp>
          <p:nvGrpSpPr>
            <p:cNvPr id="13335" name="Group 31"/>
            <p:cNvGrpSpPr>
              <a:grpSpLocks/>
            </p:cNvGrpSpPr>
            <p:nvPr/>
          </p:nvGrpSpPr>
          <p:grpSpPr bwMode="auto">
            <a:xfrm>
              <a:off x="1" y="392"/>
              <a:ext cx="5758" cy="1571"/>
              <a:chOff x="1" y="392"/>
              <a:chExt cx="5758" cy="1571"/>
            </a:xfrm>
          </p:grpSpPr>
          <p:sp>
            <p:nvSpPr>
              <p:cNvPr id="347168" name="Line 32"/>
              <p:cNvSpPr>
                <a:spLocks noChangeShapeType="1"/>
              </p:cNvSpPr>
              <p:nvPr userDrawn="1"/>
            </p:nvSpPr>
            <p:spPr bwMode="hidden">
              <a:xfrm>
                <a:off x="1" y="784"/>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69" name="Line 33"/>
              <p:cNvSpPr>
                <a:spLocks noChangeShapeType="1"/>
              </p:cNvSpPr>
              <p:nvPr userDrawn="1"/>
            </p:nvSpPr>
            <p:spPr bwMode="hidden">
              <a:xfrm>
                <a:off x="1" y="1963"/>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70" name="Line 34"/>
              <p:cNvSpPr>
                <a:spLocks noChangeShapeType="1"/>
              </p:cNvSpPr>
              <p:nvPr userDrawn="1"/>
            </p:nvSpPr>
            <p:spPr bwMode="hidden">
              <a:xfrm>
                <a:off x="1" y="1570"/>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71" name="Line 35"/>
              <p:cNvSpPr>
                <a:spLocks noChangeShapeType="1"/>
              </p:cNvSpPr>
              <p:nvPr userDrawn="1"/>
            </p:nvSpPr>
            <p:spPr bwMode="hidden">
              <a:xfrm>
                <a:off x="1" y="1177"/>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72" name="Line 36"/>
              <p:cNvSpPr>
                <a:spLocks noChangeShapeType="1"/>
              </p:cNvSpPr>
              <p:nvPr userDrawn="1"/>
            </p:nvSpPr>
            <p:spPr bwMode="hidden">
              <a:xfrm>
                <a:off x="1" y="392"/>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grpSp>
        <p:sp>
          <p:nvSpPr>
            <p:cNvPr id="347173" name="Line 37"/>
            <p:cNvSpPr>
              <a:spLocks noChangeShapeType="1"/>
            </p:cNvSpPr>
            <p:nvPr/>
          </p:nvSpPr>
          <p:spPr bwMode="hidden">
            <a:xfrm>
              <a:off x="1" y="3928"/>
              <a:ext cx="5758" cy="0"/>
            </a:xfrm>
            <a:prstGeom prst="line">
              <a:avLst/>
            </a:prstGeom>
            <a:noFill/>
            <a:ln w="1587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74" name="Line 38"/>
            <p:cNvSpPr>
              <a:spLocks noChangeShapeType="1"/>
            </p:cNvSpPr>
            <p:nvPr/>
          </p:nvSpPr>
          <p:spPr bwMode="hidden">
            <a:xfrm>
              <a:off x="1" y="3535"/>
              <a:ext cx="5758" cy="0"/>
            </a:xfrm>
            <a:prstGeom prst="line">
              <a:avLst/>
            </a:prstGeom>
            <a:noFill/>
            <a:ln w="1587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grpSp>
      <p:sp>
        <p:nvSpPr>
          <p:cNvPr id="347175" name="Rectangle 39"/>
          <p:cNvSpPr>
            <a:spLocks noGrp="1" noChangeArrowheads="1"/>
          </p:cNvSpPr>
          <p:nvPr>
            <p:ph type="title"/>
          </p:nvPr>
        </p:nvSpPr>
        <p:spPr bwMode="auto">
          <a:xfrm>
            <a:off x="457200" y="277813"/>
            <a:ext cx="8229600" cy="11398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47176" name="Rectangle 40"/>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1" hangingPunct="1">
              <a:defRPr sz="1000" smtClean="0">
                <a:effectLst>
                  <a:outerShdw blurRad="38100" dist="38100" dir="2700000" algn="tl">
                    <a:srgbClr val="000000"/>
                  </a:outerShdw>
                </a:effectLst>
                <a:latin typeface="+mn-lt"/>
              </a:defRPr>
            </a:lvl1pPr>
          </a:lstStyle>
          <a:p>
            <a:pPr algn="l">
              <a:defRPr/>
            </a:pPr>
            <a:fld id="{F7B05F4E-5929-C14E-97D0-308F9E2D7D25}" type="datetime1">
              <a:rPr lang="en-US" b="0">
                <a:solidFill>
                  <a:srgbClr val="FFFFFF"/>
                </a:solidFill>
                <a:latin typeface="Verdana"/>
              </a:rPr>
              <a:pPr algn="l">
                <a:defRPr/>
              </a:pPr>
              <a:t>3/4/24</a:t>
            </a:fld>
            <a:endParaRPr lang="en-US" b="0">
              <a:solidFill>
                <a:srgbClr val="FFFFFF"/>
              </a:solidFill>
              <a:latin typeface="Verdana"/>
            </a:endParaRPr>
          </a:p>
        </p:txBody>
      </p:sp>
      <p:sp>
        <p:nvSpPr>
          <p:cNvPr id="347177" name="Rectangle 41"/>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1" hangingPunct="1">
              <a:defRPr sz="1000" smtClean="0">
                <a:effectLst>
                  <a:outerShdw blurRad="38100" dist="38100" dir="2700000" algn="tl">
                    <a:srgbClr val="000000"/>
                  </a:outerShdw>
                </a:effectLst>
                <a:latin typeface="+mn-lt"/>
              </a:defRPr>
            </a:lvl1pPr>
          </a:lstStyle>
          <a:p>
            <a:pPr>
              <a:defRPr/>
            </a:pPr>
            <a:endParaRPr lang="en-US" b="0">
              <a:solidFill>
                <a:srgbClr val="FFFFFF"/>
              </a:solidFill>
              <a:latin typeface="Verdana"/>
            </a:endParaRPr>
          </a:p>
        </p:txBody>
      </p:sp>
      <p:sp>
        <p:nvSpPr>
          <p:cNvPr id="347178" name="Rectangle 42"/>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1" hangingPunct="1">
              <a:defRPr sz="1000" smtClean="0">
                <a:effectLst>
                  <a:outerShdw blurRad="38100" dist="38100" dir="2700000" algn="tl">
                    <a:srgbClr val="000000"/>
                  </a:outerShdw>
                </a:effectLst>
                <a:latin typeface="+mn-lt"/>
              </a:defRPr>
            </a:lvl1pPr>
          </a:lstStyle>
          <a:p>
            <a:pPr>
              <a:defRPr/>
            </a:pPr>
            <a:fld id="{39C140D0-679E-FF41-8CC1-913274872772}" type="slidenum">
              <a:rPr lang="en-US" b="0">
                <a:solidFill>
                  <a:srgbClr val="FFFFFF"/>
                </a:solidFill>
                <a:latin typeface="Verdana"/>
              </a:rPr>
              <a:pPr>
                <a:defRPr/>
              </a:pPr>
              <a:t>‹#›</a:t>
            </a:fld>
            <a:endParaRPr lang="en-US" b="0">
              <a:solidFill>
                <a:srgbClr val="FFFFFF"/>
              </a:solidFill>
              <a:latin typeface="Verdana"/>
            </a:endParaRPr>
          </a:p>
        </p:txBody>
      </p:sp>
      <p:sp>
        <p:nvSpPr>
          <p:cNvPr id="347179" name="Rectangle 43"/>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82583235"/>
      </p:ext>
    </p:extLst>
  </p:cSld>
  <p:clrMap bg1="dk2" tx1="lt1" bg2="dk1" tx2="lt2" accent1="accent1" accent2="accent2" accent3="accent3" accent4="accent4" accent5="accent5" accent6="accent6" hlink="hlink" folHlink="folHlink"/>
  <p:sldLayoutIdLst>
    <p:sldLayoutId id="2147486150" r:id="rId1"/>
    <p:sldLayoutId id="2147486151" r:id="rId2"/>
    <p:sldLayoutId id="2147486152" r:id="rId3"/>
    <p:sldLayoutId id="2147486153" r:id="rId4"/>
    <p:sldLayoutId id="2147486154" r:id="rId5"/>
    <p:sldLayoutId id="2147486155" r:id="rId6"/>
    <p:sldLayoutId id="2147486156" r:id="rId7"/>
    <p:sldLayoutId id="2147486157" r:id="rId8"/>
    <p:sldLayoutId id="2147486158" r:id="rId9"/>
    <p:sldLayoutId id="2147486159" r:id="rId10"/>
    <p:sldLayoutId id="2147486160"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60000"/>
        <a:buFont typeface="Wingdings" charset="0"/>
        <a:buChar char="n"/>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60000"/>
        <a:buFont typeface="Wingdings" charset="0"/>
        <a:buChar char="n"/>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tx2"/>
        </a:buClr>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1986" name="Group 2"/>
          <p:cNvGrpSpPr>
            <a:grpSpLocks/>
          </p:cNvGrpSpPr>
          <p:nvPr/>
        </p:nvGrpSpPr>
        <p:grpSpPr bwMode="auto">
          <a:xfrm>
            <a:off x="3175" y="4267200"/>
            <a:ext cx="9140825" cy="2590800"/>
            <a:chOff x="2" y="2688"/>
            <a:chExt cx="5758" cy="1632"/>
          </a:xfrm>
        </p:grpSpPr>
        <p:sp>
          <p:nvSpPr>
            <p:cNvPr id="41992"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grpSp>
          <p:nvGrpSpPr>
            <p:cNvPr id="41993" name="Group 4"/>
            <p:cNvGrpSpPr>
              <a:grpSpLocks/>
            </p:cNvGrpSpPr>
            <p:nvPr/>
          </p:nvGrpSpPr>
          <p:grpSpPr bwMode="auto">
            <a:xfrm>
              <a:off x="1776" y="3024"/>
              <a:ext cx="3929" cy="1290"/>
              <a:chOff x="1776" y="3024"/>
              <a:chExt cx="3929" cy="1290"/>
            </a:xfrm>
          </p:grpSpPr>
          <p:grpSp>
            <p:nvGrpSpPr>
              <p:cNvPr id="41994" name="Group 5"/>
              <p:cNvGrpSpPr>
                <a:grpSpLocks/>
              </p:cNvGrpSpPr>
              <p:nvPr userDrawn="1"/>
            </p:nvGrpSpPr>
            <p:grpSpPr bwMode="auto">
              <a:xfrm>
                <a:off x="2268" y="3934"/>
                <a:ext cx="638" cy="377"/>
                <a:chOff x="2268" y="3934"/>
                <a:chExt cx="638" cy="377"/>
              </a:xfrm>
            </p:grpSpPr>
            <p:sp>
              <p:nvSpPr>
                <p:cNvPr id="35846"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47"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48"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49"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0"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1"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2"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3"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sp>
            <p:nvSpPr>
              <p:cNvPr id="35854"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5"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6"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7"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8"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9"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0"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1"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2"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3"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4"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5"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6"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7"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8"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42010"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11"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35871"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2"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3"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42015"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35875"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6"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7"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8"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9"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0"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1"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2"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3"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4"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5"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42027"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28"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29"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0"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1"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2"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3"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35893"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nvGrpSpPr>
              <p:cNvPr id="42035" name="Group 54"/>
              <p:cNvGrpSpPr>
                <a:grpSpLocks/>
              </p:cNvGrpSpPr>
              <p:nvPr userDrawn="1"/>
            </p:nvGrpSpPr>
            <p:grpSpPr bwMode="auto">
              <a:xfrm>
                <a:off x="4546" y="3608"/>
                <a:ext cx="518" cy="319"/>
                <a:chOff x="4546" y="3608"/>
                <a:chExt cx="518" cy="319"/>
              </a:xfrm>
            </p:grpSpPr>
            <p:sp>
              <p:nvSpPr>
                <p:cNvPr id="35895"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96"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97"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98"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99"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900"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grpSp>
            <p:nvGrpSpPr>
              <p:cNvPr id="42036" name="Group 61"/>
              <p:cNvGrpSpPr>
                <a:grpSpLocks/>
              </p:cNvGrpSpPr>
              <p:nvPr userDrawn="1"/>
            </p:nvGrpSpPr>
            <p:grpSpPr bwMode="auto">
              <a:xfrm>
                <a:off x="5381" y="3085"/>
                <a:ext cx="227" cy="132"/>
                <a:chOff x="5381" y="3085"/>
                <a:chExt cx="227" cy="132"/>
              </a:xfrm>
            </p:grpSpPr>
            <p:sp>
              <p:nvSpPr>
                <p:cNvPr id="42037"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8"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9"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40"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grpSp>
        </p:grpSp>
      </p:grpSp>
      <p:sp>
        <p:nvSpPr>
          <p:cNvPr id="35906" name="Rectangle 66"/>
          <p:cNvSpPr>
            <a:spLocks noGrp="1" noChangeArrowheads="1"/>
          </p:cNvSpPr>
          <p:nvPr>
            <p:ph type="title"/>
          </p:nvPr>
        </p:nvSpPr>
        <p:spPr bwMode="black">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5907" name="Rectangle 67"/>
          <p:cNvSpPr>
            <a:spLocks noGrp="1" noChangeArrowheads="1"/>
          </p:cNvSpPr>
          <p:nvPr>
            <p:ph type="dt" sz="half" idx="2"/>
          </p:nvPr>
        </p:nvSpPr>
        <p:spPr bwMode="black">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b="1" i="0" smtClean="0">
                <a:effectLst>
                  <a:outerShdw blurRad="38100" dist="38100" dir="2700000" algn="tl">
                    <a:srgbClr val="000000"/>
                  </a:outerShdw>
                </a:effectLst>
                <a:latin typeface="Arial" panose="020B0604020202020204" pitchFamily="34" charset="0"/>
              </a:defRPr>
            </a:lvl1pPr>
          </a:lstStyle>
          <a:p>
            <a:pPr algn="l">
              <a:defRPr/>
            </a:pPr>
            <a:endParaRPr lang="en-US" dirty="0">
              <a:solidFill>
                <a:srgbClr val="FFFFFF"/>
              </a:solidFill>
            </a:endParaRPr>
          </a:p>
        </p:txBody>
      </p:sp>
      <p:sp>
        <p:nvSpPr>
          <p:cNvPr id="35908" name="Rectangle 68"/>
          <p:cNvSpPr>
            <a:spLocks noGrp="1" noChangeArrowheads="1"/>
          </p:cNvSpPr>
          <p:nvPr>
            <p:ph type="ftr" sz="quarter" idx="3"/>
          </p:nvPr>
        </p:nvSpPr>
        <p:spPr bwMode="black">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b="1" i="0" smtClean="0">
                <a:effectLst>
                  <a:outerShdw blurRad="38100" dist="38100" dir="2700000" algn="tl">
                    <a:srgbClr val="000000"/>
                  </a:outerShdw>
                </a:effectLst>
                <a:latin typeface="Arial" panose="020B0604020202020204" pitchFamily="34" charset="0"/>
              </a:defRPr>
            </a:lvl1pPr>
          </a:lstStyle>
          <a:p>
            <a:pPr>
              <a:defRPr/>
            </a:pPr>
            <a:endParaRPr lang="en-US" dirty="0">
              <a:solidFill>
                <a:srgbClr val="FFFFFF"/>
              </a:solidFill>
            </a:endParaRPr>
          </a:p>
        </p:txBody>
      </p:sp>
      <p:sp>
        <p:nvSpPr>
          <p:cNvPr id="35909" name="Rectangle 69"/>
          <p:cNvSpPr>
            <a:spLocks noGrp="1" noChangeArrowheads="1"/>
          </p:cNvSpPr>
          <p:nvPr>
            <p:ph type="sldNum" sz="quarter" idx="4"/>
          </p:nvPr>
        </p:nvSpPr>
        <p:spPr bwMode="black">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b="1" i="0" smtClean="0">
                <a:effectLst>
                  <a:outerShdw blurRad="38100" dist="38100" dir="2700000" algn="tl">
                    <a:srgbClr val="000000"/>
                  </a:outerShdw>
                </a:effectLst>
                <a:latin typeface="Arial" panose="020B0604020202020204" pitchFamily="34" charset="0"/>
              </a:defRPr>
            </a:lvl1pPr>
          </a:lstStyle>
          <a:p>
            <a:pPr>
              <a:defRPr/>
            </a:pPr>
            <a:fld id="{17D69F4E-9D0F-F54C-B0D5-2A71A249DDDF}" type="slidenum">
              <a:rPr lang="en-US" smtClean="0">
                <a:solidFill>
                  <a:srgbClr val="FFFFFF"/>
                </a:solidFill>
              </a:rPr>
              <a:pPr>
                <a:defRPr/>
              </a:pPr>
              <a:t>‹#›</a:t>
            </a:fld>
            <a:endParaRPr lang="en-US" dirty="0">
              <a:solidFill>
                <a:srgbClr val="FFFFFF"/>
              </a:solidFill>
            </a:endParaRPr>
          </a:p>
        </p:txBody>
      </p:sp>
      <p:sp>
        <p:nvSpPr>
          <p:cNvPr id="35910" name="Rectangle 70"/>
          <p:cNvSpPr>
            <a:spLocks noGrp="1" noChangeArrowheads="1"/>
          </p:cNvSpPr>
          <p:nvPr>
            <p:ph type="body" idx="1"/>
          </p:nvPr>
        </p:nvSpPr>
        <p:spPr bwMode="black">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037822731"/>
      </p:ext>
    </p:extLst>
  </p:cSld>
  <p:clrMap bg1="dk2" tx1="lt1" bg2="dk1" tx2="lt2" accent1="accent1" accent2="accent2" accent3="accent3" accent4="accent4" accent5="accent5" accent6="accent6" hlink="hlink" folHlink="folHlink"/>
  <p:sldLayoutIdLst>
    <p:sldLayoutId id="2147486162" r:id="rId1"/>
    <p:sldLayoutId id="2147486163" r:id="rId2"/>
    <p:sldLayoutId id="2147486164" r:id="rId3"/>
    <p:sldLayoutId id="2147486165" r:id="rId4"/>
    <p:sldLayoutId id="2147486166" r:id="rId5"/>
    <p:sldLayoutId id="2147486167" r:id="rId6"/>
    <p:sldLayoutId id="2147486168" r:id="rId7"/>
    <p:sldLayoutId id="2147486169" r:id="rId8"/>
    <p:sldLayoutId id="2147486170" r:id="rId9"/>
    <p:sldLayoutId id="2147486171" r:id="rId10"/>
    <p:sldLayoutId id="2147486172" r:id="rId11"/>
    <p:sldLayoutId id="2147486173" r:id="rId12"/>
    <p:sldLayoutId id="2147486174" r:id="rId13"/>
    <p:sldLayoutId id="2147486175" r:id="rId14"/>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Ø"/>
        <a:defRPr sz="32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ＭＳ Ｐゴシック" charset="0"/>
        </a:defRPr>
      </a:lvl1pPr>
      <a:lvl2pPr marL="742950" indent="-285750" algn="l" rtl="0" eaLnBrk="0" fontAlgn="base" hangingPunct="0">
        <a:spcBef>
          <a:spcPct val="20000"/>
        </a:spcBef>
        <a:spcAft>
          <a:spcPct val="0"/>
        </a:spcAft>
        <a:buClr>
          <a:schemeClr val="tx2"/>
        </a:buClr>
        <a:buSzPct val="50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2pPr>
      <a:lvl3pPr marL="1143000" indent="-228600" algn="l" rtl="0" eaLnBrk="0" fontAlgn="base" hangingPunct="0">
        <a:spcBef>
          <a:spcPct val="20000"/>
        </a:spcBef>
        <a:spcAft>
          <a:spcPct val="0"/>
        </a:spcAft>
        <a:buClr>
          <a:schemeClr val="accent2"/>
        </a:buClr>
        <a:buChar char="•"/>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3pPr>
      <a:lvl4pPr marL="1600200" indent="-228600" algn="l" rtl="0" eaLnBrk="0" fontAlgn="base" hangingPunct="0">
        <a:spcBef>
          <a:spcPct val="20000"/>
        </a:spcBef>
        <a:spcAft>
          <a:spcPct val="0"/>
        </a:spcAft>
        <a:buClr>
          <a:schemeClr val="folHlink"/>
        </a:buClr>
        <a:buSzPct val="50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4pPr>
      <a:lvl5pPr marL="2057400" indent="-228600" algn="l" rtl="0" eaLnBrk="0" fontAlgn="base" hangingPunct="0">
        <a:spcBef>
          <a:spcPct val="20000"/>
        </a:spcBef>
        <a:spcAft>
          <a:spcPct val="0"/>
        </a:spcAft>
        <a:buClr>
          <a:schemeClr val="hlink"/>
        </a:buClr>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7346" name="Picture 7" descr="Golden Orchardcontentslide.jpg"/>
          <p:cNvPicPr>
            <a:picLocks noChangeAspect="1"/>
          </p:cNvPicPr>
          <p:nvPr userDrawn="1"/>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7347" name="Title Placeholder 1"/>
          <p:cNvSpPr>
            <a:spLocks noGrp="1"/>
          </p:cNvSpPr>
          <p:nvPr>
            <p:ph type="title"/>
          </p:nvPr>
        </p:nvSpPr>
        <p:spPr bwMode="auto">
          <a:xfrm>
            <a:off x="457200" y="609600"/>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7348" name="Text Placeholder 2"/>
          <p:cNvSpPr>
            <a:spLocks noGrp="1"/>
          </p:cNvSpPr>
          <p:nvPr>
            <p:ph type="body" idx="1"/>
          </p:nvPr>
        </p:nvSpPr>
        <p:spPr bwMode="auto">
          <a:xfrm>
            <a:off x="457200" y="1981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endParaRPr lang="en-US" b="0">
              <a:solidFill>
                <a:srgbClr val="000000"/>
              </a:solidFill>
            </a:endParaRPr>
          </a:p>
        </p:txBody>
      </p:sp>
      <p:sp>
        <p:nvSpPr>
          <p:cNvPr id="6"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endParaRPr lang="en-US" b="0">
              <a:solidFill>
                <a:srgbClr val="000000"/>
              </a:solidFill>
            </a:endParaRPr>
          </a:p>
        </p:txBody>
      </p:sp>
      <p:sp>
        <p:nvSpPr>
          <p:cNvPr id="7"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fld id="{3DBC1BB9-69F7-B640-8CC4-7A389D86E0F7}" type="slidenum">
              <a:rPr lang="en-US" b="0">
                <a:solidFill>
                  <a:srgbClr val="000000"/>
                </a:solidFill>
              </a:rPr>
              <a:pPr algn="l">
                <a:defRPr/>
              </a:pPr>
              <a:t>‹#›</a:t>
            </a:fld>
            <a:endParaRPr lang="en-US" b="0">
              <a:solidFill>
                <a:srgbClr val="000000"/>
              </a:solidFill>
            </a:endParaRPr>
          </a:p>
        </p:txBody>
      </p:sp>
    </p:spTree>
    <p:extLst>
      <p:ext uri="{BB962C8B-B14F-4D97-AF65-F5344CB8AC3E}">
        <p14:creationId xmlns:p14="http://schemas.microsoft.com/office/powerpoint/2010/main" val="3592614278"/>
      </p:ext>
    </p:extLst>
  </p:cSld>
  <p:clrMap bg1="lt1" tx1="dk1" bg2="lt2" tx2="dk2" accent1="accent1" accent2="accent2" accent3="accent3" accent4="accent4" accent5="accent5" accent6="accent6" hlink="hlink" folHlink="folHlink"/>
  <p:sldLayoutIdLst>
    <p:sldLayoutId id="2147486177" r:id="rId1"/>
    <p:sldLayoutId id="2147486178" r:id="rId2"/>
    <p:sldLayoutId id="2147486179" r:id="rId3"/>
    <p:sldLayoutId id="2147486180" r:id="rId4"/>
    <p:sldLayoutId id="2147486181" r:id="rId5"/>
    <p:sldLayoutId id="2147486182" r:id="rId6"/>
    <p:sldLayoutId id="2147486183" r:id="rId7"/>
    <p:sldLayoutId id="2147486184" r:id="rId8"/>
    <p:sldLayoutId id="2147486185" r:id="rId9"/>
    <p:sldLayoutId id="2147486186" r:id="rId10"/>
    <p:sldLayoutId id="2147486187" r:id="rId11"/>
  </p:sldLayoutIdLst>
  <p:transition>
    <p:fade thruBlk="1"/>
  </p:transition>
  <p:txStyles>
    <p:titleStyle>
      <a:lvl1pPr algn="ctr" rtl="0" eaLnBrk="0" fontAlgn="base" hangingPunct="0">
        <a:spcBef>
          <a:spcPct val="0"/>
        </a:spcBef>
        <a:spcAft>
          <a:spcPct val="0"/>
        </a:spcAft>
        <a:defRPr sz="4400">
          <a:solidFill>
            <a:srgbClr val="984807"/>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2pPr>
      <a:lvl3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3pPr>
      <a:lvl4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4pPr>
      <a:lvl5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5pPr>
      <a:lvl6pPr marL="457200" algn="ctr" rtl="0" fontAlgn="base">
        <a:spcBef>
          <a:spcPct val="0"/>
        </a:spcBef>
        <a:spcAft>
          <a:spcPct val="0"/>
        </a:spcAft>
        <a:defRPr sz="4400">
          <a:solidFill>
            <a:srgbClr val="984807"/>
          </a:solidFill>
          <a:latin typeface="Calibri" pitchFamily="-110" charset="0"/>
        </a:defRPr>
      </a:lvl6pPr>
      <a:lvl7pPr marL="914400" algn="ctr" rtl="0" fontAlgn="base">
        <a:spcBef>
          <a:spcPct val="0"/>
        </a:spcBef>
        <a:spcAft>
          <a:spcPct val="0"/>
        </a:spcAft>
        <a:defRPr sz="4400">
          <a:solidFill>
            <a:srgbClr val="984807"/>
          </a:solidFill>
          <a:latin typeface="Calibri" pitchFamily="-110" charset="0"/>
        </a:defRPr>
      </a:lvl7pPr>
      <a:lvl8pPr marL="1371600" algn="ctr" rtl="0" fontAlgn="base">
        <a:spcBef>
          <a:spcPct val="0"/>
        </a:spcBef>
        <a:spcAft>
          <a:spcPct val="0"/>
        </a:spcAft>
        <a:defRPr sz="4400">
          <a:solidFill>
            <a:srgbClr val="984807"/>
          </a:solidFill>
          <a:latin typeface="Calibri" pitchFamily="-110" charset="0"/>
        </a:defRPr>
      </a:lvl8pPr>
      <a:lvl9pPr marL="1828800" algn="ctr" rtl="0" fontAlgn="base">
        <a:spcBef>
          <a:spcPct val="0"/>
        </a:spcBef>
        <a:spcAft>
          <a:spcPct val="0"/>
        </a:spcAft>
        <a:defRPr sz="4400">
          <a:solidFill>
            <a:srgbClr val="984807"/>
          </a:solidFill>
          <a:latin typeface="Calibri" pitchFamily="-110" charset="0"/>
        </a:defRPr>
      </a:lvl9pPr>
    </p:titleStyle>
    <p:bodyStyle>
      <a:lvl1pPr marL="342900" indent="-342900" algn="l" rtl="0" eaLnBrk="0" fontAlgn="base" hangingPunct="0">
        <a:spcBef>
          <a:spcPct val="20000"/>
        </a:spcBef>
        <a:spcAft>
          <a:spcPct val="0"/>
        </a:spcAft>
        <a:buFont typeface="Arial" charset="0"/>
        <a:buChar char="•"/>
        <a:defRPr sz="3200">
          <a:solidFill>
            <a:srgbClr val="984807"/>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a:solidFill>
            <a:srgbClr val="984807"/>
          </a:solidFill>
          <a:latin typeface="+mn-lt"/>
          <a:ea typeface="ＭＳ Ｐゴシック" pitchFamily="-110" charset="-128"/>
        </a:defRPr>
      </a:lvl2pPr>
      <a:lvl3pPr marL="1143000" indent="-228600" algn="l" rtl="0" eaLnBrk="0" fontAlgn="base" hangingPunct="0">
        <a:spcBef>
          <a:spcPct val="20000"/>
        </a:spcBef>
        <a:spcAft>
          <a:spcPct val="0"/>
        </a:spcAft>
        <a:buFont typeface="Arial" charset="0"/>
        <a:buChar char="•"/>
        <a:defRPr sz="2400">
          <a:solidFill>
            <a:srgbClr val="984807"/>
          </a:solidFill>
          <a:latin typeface="+mn-lt"/>
          <a:ea typeface="ＭＳ Ｐゴシック" pitchFamily="-110" charset="-128"/>
        </a:defRPr>
      </a:lvl3pPr>
      <a:lvl4pPr marL="16002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4pPr>
      <a:lvl5pPr marL="20574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5pPr>
      <a:lvl6pPr marL="25146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6pPr>
      <a:lvl7pPr marL="29718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7pPr>
      <a:lvl8pPr marL="34290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8pPr>
      <a:lvl9pPr marL="38862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1986" name="Group 2"/>
          <p:cNvGrpSpPr>
            <a:grpSpLocks/>
          </p:cNvGrpSpPr>
          <p:nvPr/>
        </p:nvGrpSpPr>
        <p:grpSpPr bwMode="auto">
          <a:xfrm>
            <a:off x="3175" y="4267200"/>
            <a:ext cx="9140825" cy="2590800"/>
            <a:chOff x="2" y="2688"/>
            <a:chExt cx="5758" cy="1632"/>
          </a:xfrm>
        </p:grpSpPr>
        <p:sp>
          <p:nvSpPr>
            <p:cNvPr id="41992"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grpSp>
          <p:nvGrpSpPr>
            <p:cNvPr id="41993" name="Group 4"/>
            <p:cNvGrpSpPr>
              <a:grpSpLocks/>
            </p:cNvGrpSpPr>
            <p:nvPr/>
          </p:nvGrpSpPr>
          <p:grpSpPr bwMode="auto">
            <a:xfrm>
              <a:off x="1776" y="3024"/>
              <a:ext cx="3929" cy="1290"/>
              <a:chOff x="1776" y="3024"/>
              <a:chExt cx="3929" cy="1290"/>
            </a:xfrm>
          </p:grpSpPr>
          <p:grpSp>
            <p:nvGrpSpPr>
              <p:cNvPr id="41994" name="Group 5"/>
              <p:cNvGrpSpPr>
                <a:grpSpLocks/>
              </p:cNvGrpSpPr>
              <p:nvPr userDrawn="1"/>
            </p:nvGrpSpPr>
            <p:grpSpPr bwMode="auto">
              <a:xfrm>
                <a:off x="2268" y="3934"/>
                <a:ext cx="638" cy="377"/>
                <a:chOff x="2268" y="3934"/>
                <a:chExt cx="638" cy="377"/>
              </a:xfrm>
            </p:grpSpPr>
            <p:sp>
              <p:nvSpPr>
                <p:cNvPr id="35846"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47"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48"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49"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0"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1"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2"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3"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sp>
            <p:nvSpPr>
              <p:cNvPr id="35854"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5"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6"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7"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8"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9"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0"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1"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2"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3"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4"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5"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6"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7"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8"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42010"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11"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35871"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2"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3"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42015"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35875"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6"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7"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8"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9"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0"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1"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2"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3"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4"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5"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42027"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28"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29"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0"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1"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2"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3"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35893"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nvGrpSpPr>
              <p:cNvPr id="42035" name="Group 54"/>
              <p:cNvGrpSpPr>
                <a:grpSpLocks/>
              </p:cNvGrpSpPr>
              <p:nvPr userDrawn="1"/>
            </p:nvGrpSpPr>
            <p:grpSpPr bwMode="auto">
              <a:xfrm>
                <a:off x="4546" y="3608"/>
                <a:ext cx="518" cy="319"/>
                <a:chOff x="4546" y="3608"/>
                <a:chExt cx="518" cy="319"/>
              </a:xfrm>
            </p:grpSpPr>
            <p:sp>
              <p:nvSpPr>
                <p:cNvPr id="35895"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96"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97"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98"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99"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900"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grpSp>
            <p:nvGrpSpPr>
              <p:cNvPr id="42036" name="Group 61"/>
              <p:cNvGrpSpPr>
                <a:grpSpLocks/>
              </p:cNvGrpSpPr>
              <p:nvPr userDrawn="1"/>
            </p:nvGrpSpPr>
            <p:grpSpPr bwMode="auto">
              <a:xfrm>
                <a:off x="5381" y="3085"/>
                <a:ext cx="227" cy="132"/>
                <a:chOff x="5381" y="3085"/>
                <a:chExt cx="227" cy="132"/>
              </a:xfrm>
            </p:grpSpPr>
            <p:sp>
              <p:nvSpPr>
                <p:cNvPr id="42037"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8"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9"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40"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grpSp>
        </p:grpSp>
      </p:grpSp>
      <p:sp>
        <p:nvSpPr>
          <p:cNvPr id="35906" name="Rectangle 66"/>
          <p:cNvSpPr>
            <a:spLocks noGrp="1" noChangeArrowheads="1"/>
          </p:cNvSpPr>
          <p:nvPr>
            <p:ph type="title"/>
          </p:nvPr>
        </p:nvSpPr>
        <p:spPr bwMode="black">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5907" name="Rectangle 67"/>
          <p:cNvSpPr>
            <a:spLocks noGrp="1" noChangeArrowheads="1"/>
          </p:cNvSpPr>
          <p:nvPr>
            <p:ph type="dt" sz="half" idx="2"/>
          </p:nvPr>
        </p:nvSpPr>
        <p:spPr bwMode="black">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b="1" i="0" smtClean="0">
                <a:effectLst>
                  <a:outerShdw blurRad="38100" dist="38100" dir="2700000" algn="tl">
                    <a:srgbClr val="000000"/>
                  </a:outerShdw>
                </a:effectLst>
                <a:latin typeface="Arial" panose="020B0604020202020204" pitchFamily="34" charset="0"/>
              </a:defRPr>
            </a:lvl1pPr>
          </a:lstStyle>
          <a:p>
            <a:pPr algn="l">
              <a:defRPr/>
            </a:pPr>
            <a:endParaRPr lang="en-US" dirty="0">
              <a:solidFill>
                <a:srgbClr val="FFFFFF"/>
              </a:solidFill>
            </a:endParaRPr>
          </a:p>
        </p:txBody>
      </p:sp>
      <p:sp>
        <p:nvSpPr>
          <p:cNvPr id="35908" name="Rectangle 68"/>
          <p:cNvSpPr>
            <a:spLocks noGrp="1" noChangeArrowheads="1"/>
          </p:cNvSpPr>
          <p:nvPr>
            <p:ph type="ftr" sz="quarter" idx="3"/>
          </p:nvPr>
        </p:nvSpPr>
        <p:spPr bwMode="black">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b="1" i="0" smtClean="0">
                <a:effectLst>
                  <a:outerShdw blurRad="38100" dist="38100" dir="2700000" algn="tl">
                    <a:srgbClr val="000000"/>
                  </a:outerShdw>
                </a:effectLst>
                <a:latin typeface="Arial" panose="020B0604020202020204" pitchFamily="34" charset="0"/>
              </a:defRPr>
            </a:lvl1pPr>
          </a:lstStyle>
          <a:p>
            <a:pPr>
              <a:defRPr/>
            </a:pPr>
            <a:endParaRPr lang="en-US" dirty="0">
              <a:solidFill>
                <a:srgbClr val="FFFFFF"/>
              </a:solidFill>
            </a:endParaRPr>
          </a:p>
        </p:txBody>
      </p:sp>
      <p:sp>
        <p:nvSpPr>
          <p:cNvPr id="35909" name="Rectangle 69"/>
          <p:cNvSpPr>
            <a:spLocks noGrp="1" noChangeArrowheads="1"/>
          </p:cNvSpPr>
          <p:nvPr>
            <p:ph type="sldNum" sz="quarter" idx="4"/>
          </p:nvPr>
        </p:nvSpPr>
        <p:spPr bwMode="black">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b="1" i="0" smtClean="0">
                <a:effectLst>
                  <a:outerShdw blurRad="38100" dist="38100" dir="2700000" algn="tl">
                    <a:srgbClr val="000000"/>
                  </a:outerShdw>
                </a:effectLst>
                <a:latin typeface="Arial" panose="020B0604020202020204" pitchFamily="34" charset="0"/>
              </a:defRPr>
            </a:lvl1pPr>
          </a:lstStyle>
          <a:p>
            <a:pPr>
              <a:defRPr/>
            </a:pPr>
            <a:fld id="{17D69F4E-9D0F-F54C-B0D5-2A71A249DDDF}" type="slidenum">
              <a:rPr lang="en-US" smtClean="0">
                <a:solidFill>
                  <a:srgbClr val="FFFFFF"/>
                </a:solidFill>
              </a:rPr>
              <a:pPr>
                <a:defRPr/>
              </a:pPr>
              <a:t>‹#›</a:t>
            </a:fld>
            <a:endParaRPr lang="en-US" dirty="0">
              <a:solidFill>
                <a:srgbClr val="FFFFFF"/>
              </a:solidFill>
            </a:endParaRPr>
          </a:p>
        </p:txBody>
      </p:sp>
      <p:sp>
        <p:nvSpPr>
          <p:cNvPr id="35910" name="Rectangle 70"/>
          <p:cNvSpPr>
            <a:spLocks noGrp="1" noChangeArrowheads="1"/>
          </p:cNvSpPr>
          <p:nvPr>
            <p:ph type="body" idx="1"/>
          </p:nvPr>
        </p:nvSpPr>
        <p:spPr bwMode="black">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906123701"/>
      </p:ext>
    </p:extLst>
  </p:cSld>
  <p:clrMap bg1="dk2" tx1="lt1" bg2="dk1" tx2="lt2" accent1="accent1" accent2="accent2" accent3="accent3" accent4="accent4" accent5="accent5" accent6="accent6" hlink="hlink" folHlink="folHlink"/>
  <p:sldLayoutIdLst>
    <p:sldLayoutId id="2147486189" r:id="rId1"/>
    <p:sldLayoutId id="2147486190" r:id="rId2"/>
    <p:sldLayoutId id="2147486191" r:id="rId3"/>
    <p:sldLayoutId id="2147486192" r:id="rId4"/>
    <p:sldLayoutId id="2147486193" r:id="rId5"/>
    <p:sldLayoutId id="2147486194" r:id="rId6"/>
    <p:sldLayoutId id="2147486195" r:id="rId7"/>
    <p:sldLayoutId id="2147486196" r:id="rId8"/>
    <p:sldLayoutId id="2147486197" r:id="rId9"/>
    <p:sldLayoutId id="2147486198" r:id="rId10"/>
    <p:sldLayoutId id="2147486199" r:id="rId11"/>
    <p:sldLayoutId id="2147486200" r:id="rId12"/>
    <p:sldLayoutId id="2147486201" r:id="rId13"/>
    <p:sldLayoutId id="2147486202" r:id="rId14"/>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Ø"/>
        <a:defRPr sz="32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ＭＳ Ｐゴシック" charset="0"/>
        </a:defRPr>
      </a:lvl1pPr>
      <a:lvl2pPr marL="742950" indent="-285750" algn="l" rtl="0" eaLnBrk="0" fontAlgn="base" hangingPunct="0">
        <a:spcBef>
          <a:spcPct val="20000"/>
        </a:spcBef>
        <a:spcAft>
          <a:spcPct val="0"/>
        </a:spcAft>
        <a:buClr>
          <a:schemeClr val="tx2"/>
        </a:buClr>
        <a:buSzPct val="50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2pPr>
      <a:lvl3pPr marL="1143000" indent="-228600" algn="l" rtl="0" eaLnBrk="0" fontAlgn="base" hangingPunct="0">
        <a:spcBef>
          <a:spcPct val="20000"/>
        </a:spcBef>
        <a:spcAft>
          <a:spcPct val="0"/>
        </a:spcAft>
        <a:buClr>
          <a:schemeClr val="accent2"/>
        </a:buClr>
        <a:buChar char="•"/>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3pPr>
      <a:lvl4pPr marL="1600200" indent="-228600" algn="l" rtl="0" eaLnBrk="0" fontAlgn="base" hangingPunct="0">
        <a:spcBef>
          <a:spcPct val="20000"/>
        </a:spcBef>
        <a:spcAft>
          <a:spcPct val="0"/>
        </a:spcAft>
        <a:buClr>
          <a:schemeClr val="folHlink"/>
        </a:buClr>
        <a:buSzPct val="50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4pPr>
      <a:lvl5pPr marL="2057400" indent="-228600" algn="l" rtl="0" eaLnBrk="0" fontAlgn="base" hangingPunct="0">
        <a:spcBef>
          <a:spcPct val="20000"/>
        </a:spcBef>
        <a:spcAft>
          <a:spcPct val="0"/>
        </a:spcAft>
        <a:buClr>
          <a:schemeClr val="hlink"/>
        </a:buClr>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1314"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141315" name="Rectangle 1027"/>
          <p:cNvSpPr>
            <a:spLocks noGrp="1" noChangeArrowheads="1"/>
          </p:cNvSpPr>
          <p:nvPr>
            <p:ph type="body" idx="1"/>
          </p:nvPr>
        </p:nvSpPr>
        <p:spPr bwMode="auto">
          <a:xfrm>
            <a:off x="457200" y="1600205"/>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0356"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l" eaLnBrk="1" hangingPunct="1">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100357" name="Rectangle 1029"/>
          <p:cNvSpPr>
            <a:spLocks noGrp="1" noChangeArrowheads="1"/>
          </p:cNvSpPr>
          <p:nvPr>
            <p:ph type="ftr" sz="quarter" idx="3"/>
          </p:nvPr>
        </p:nvSpPr>
        <p:spPr bwMode="auto">
          <a:xfrm>
            <a:off x="3124201" y="6245225"/>
            <a:ext cx="2895600" cy="47625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100358"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fld id="{39E2B727-7A18-E945-9670-72ECE8A6C959}" type="slidenum">
              <a:rPr lang="en-US" smtClean="0"/>
              <a:pPr/>
              <a:t>‹#›</a:t>
            </a:fld>
            <a:endParaRPr lang="en-US" dirty="0"/>
          </a:p>
        </p:txBody>
      </p:sp>
    </p:spTree>
  </p:cSld>
  <p:clrMap bg1="lt1" tx1="dk1" bg2="lt2" tx2="dk2" accent1="accent1" accent2="accent2" accent3="accent3" accent4="accent4" accent5="accent5" accent6="accent6" hlink="hlink" folHlink="folHlink"/>
  <p:sldLayoutIdLst>
    <p:sldLayoutId id="2147485043"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11" charset="-128"/>
          <a:cs typeface="ＭＳ Ｐゴシック" pitchFamily="-111" charset="-128"/>
        </a:defRPr>
      </a:lvl5pPr>
      <a:lvl6pPr marL="457082" algn="ctr" rtl="0" fontAlgn="base">
        <a:spcBef>
          <a:spcPct val="0"/>
        </a:spcBef>
        <a:spcAft>
          <a:spcPct val="0"/>
        </a:spcAft>
        <a:defRPr sz="4400">
          <a:solidFill>
            <a:schemeClr val="tx2"/>
          </a:solidFill>
          <a:latin typeface="Arial" pitchFamily="-108" charset="0"/>
        </a:defRPr>
      </a:lvl6pPr>
      <a:lvl7pPr marL="914165" algn="ctr" rtl="0" fontAlgn="base">
        <a:spcBef>
          <a:spcPct val="0"/>
        </a:spcBef>
        <a:spcAft>
          <a:spcPct val="0"/>
        </a:spcAft>
        <a:defRPr sz="4400">
          <a:solidFill>
            <a:schemeClr val="tx2"/>
          </a:solidFill>
          <a:latin typeface="Arial" pitchFamily="-108" charset="0"/>
        </a:defRPr>
      </a:lvl7pPr>
      <a:lvl8pPr marL="1371250" algn="ctr" rtl="0" fontAlgn="base">
        <a:spcBef>
          <a:spcPct val="0"/>
        </a:spcBef>
        <a:spcAft>
          <a:spcPct val="0"/>
        </a:spcAft>
        <a:defRPr sz="4400">
          <a:solidFill>
            <a:schemeClr val="tx2"/>
          </a:solidFill>
          <a:latin typeface="Arial" pitchFamily="-108" charset="0"/>
        </a:defRPr>
      </a:lvl8pPr>
      <a:lvl9pPr marL="1828332" algn="ctr" rtl="0" fontAlgn="base">
        <a:spcBef>
          <a:spcPct val="0"/>
        </a:spcBef>
        <a:spcAft>
          <a:spcPct val="0"/>
        </a:spcAft>
        <a:defRPr sz="4400">
          <a:solidFill>
            <a:schemeClr val="tx2"/>
          </a:solidFill>
          <a:latin typeface="Arial" pitchFamily="-108" charset="0"/>
        </a:defRPr>
      </a:lvl9pPr>
    </p:titleStyle>
    <p:bodyStyle>
      <a:lvl1pPr marL="342813" indent="-342813"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2760" indent="-285677"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2706" indent="-228541"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defRPr>
      </a:lvl3pPr>
      <a:lvl4pPr marL="1599790"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4pPr>
      <a:lvl5pPr marL="2056875"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5pPr>
      <a:lvl6pPr marL="2513959" indent="-228541" algn="l" rtl="0" fontAlgn="base">
        <a:spcBef>
          <a:spcPct val="20000"/>
        </a:spcBef>
        <a:spcAft>
          <a:spcPct val="0"/>
        </a:spcAft>
        <a:buChar char="»"/>
        <a:defRPr sz="2000">
          <a:solidFill>
            <a:schemeClr val="tx1"/>
          </a:solidFill>
          <a:latin typeface="+mn-lt"/>
          <a:ea typeface="ＭＳ Ｐゴシック" pitchFamily="-108" charset="-128"/>
        </a:defRPr>
      </a:lvl6pPr>
      <a:lvl7pPr marL="2971040" indent="-228541" algn="l" rtl="0" fontAlgn="base">
        <a:spcBef>
          <a:spcPct val="20000"/>
        </a:spcBef>
        <a:spcAft>
          <a:spcPct val="0"/>
        </a:spcAft>
        <a:buChar char="»"/>
        <a:defRPr sz="2000">
          <a:solidFill>
            <a:schemeClr val="tx1"/>
          </a:solidFill>
          <a:latin typeface="+mn-lt"/>
          <a:ea typeface="ＭＳ Ｐゴシック" pitchFamily="-108" charset="-128"/>
        </a:defRPr>
      </a:lvl7pPr>
      <a:lvl8pPr marL="3428124" indent="-228541" algn="l" rtl="0" fontAlgn="base">
        <a:spcBef>
          <a:spcPct val="20000"/>
        </a:spcBef>
        <a:spcAft>
          <a:spcPct val="0"/>
        </a:spcAft>
        <a:buChar char="»"/>
        <a:defRPr sz="2000">
          <a:solidFill>
            <a:schemeClr val="tx1"/>
          </a:solidFill>
          <a:latin typeface="+mn-lt"/>
          <a:ea typeface="ＭＳ Ｐゴシック" pitchFamily="-108" charset="-128"/>
        </a:defRPr>
      </a:lvl8pPr>
      <a:lvl9pPr marL="3885205" indent="-228541"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7346" name="Picture 7" descr="Golden Orchardcontentslide.jpg"/>
          <p:cNvPicPr>
            <a:picLocks noChangeAspect="1"/>
          </p:cNvPicPr>
          <p:nvPr userDrawn="1"/>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7347" name="Title Placeholder 1"/>
          <p:cNvSpPr>
            <a:spLocks noGrp="1"/>
          </p:cNvSpPr>
          <p:nvPr>
            <p:ph type="title"/>
          </p:nvPr>
        </p:nvSpPr>
        <p:spPr bwMode="auto">
          <a:xfrm>
            <a:off x="457200" y="609600"/>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7348" name="Text Placeholder 2"/>
          <p:cNvSpPr>
            <a:spLocks noGrp="1"/>
          </p:cNvSpPr>
          <p:nvPr>
            <p:ph type="body" idx="1"/>
          </p:nvPr>
        </p:nvSpPr>
        <p:spPr bwMode="auto">
          <a:xfrm>
            <a:off x="457200" y="1981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endParaRPr lang="en-US" b="0">
              <a:solidFill>
                <a:srgbClr val="000000"/>
              </a:solidFill>
            </a:endParaRPr>
          </a:p>
        </p:txBody>
      </p:sp>
      <p:sp>
        <p:nvSpPr>
          <p:cNvPr id="6"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endParaRPr lang="en-US" b="0">
              <a:solidFill>
                <a:srgbClr val="000000"/>
              </a:solidFill>
            </a:endParaRPr>
          </a:p>
        </p:txBody>
      </p:sp>
      <p:sp>
        <p:nvSpPr>
          <p:cNvPr id="7"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fld id="{3DBC1BB9-69F7-B640-8CC4-7A389D86E0F7}" type="slidenum">
              <a:rPr lang="en-US" b="0">
                <a:solidFill>
                  <a:srgbClr val="000000"/>
                </a:solidFill>
              </a:rPr>
              <a:pPr algn="l">
                <a:defRPr/>
              </a:pPr>
              <a:t>‹#›</a:t>
            </a:fld>
            <a:endParaRPr lang="en-US" b="0">
              <a:solidFill>
                <a:srgbClr val="000000"/>
              </a:solidFill>
            </a:endParaRPr>
          </a:p>
        </p:txBody>
      </p:sp>
    </p:spTree>
    <p:extLst>
      <p:ext uri="{BB962C8B-B14F-4D97-AF65-F5344CB8AC3E}">
        <p14:creationId xmlns:p14="http://schemas.microsoft.com/office/powerpoint/2010/main" val="460572529"/>
      </p:ext>
    </p:extLst>
  </p:cSld>
  <p:clrMap bg1="lt1" tx1="dk1" bg2="lt2" tx2="dk2" accent1="accent1" accent2="accent2" accent3="accent3" accent4="accent4" accent5="accent5" accent6="accent6" hlink="hlink" folHlink="folHlink"/>
  <p:sldLayoutIdLst>
    <p:sldLayoutId id="2147486204" r:id="rId1"/>
    <p:sldLayoutId id="2147486205" r:id="rId2"/>
    <p:sldLayoutId id="2147486206" r:id="rId3"/>
    <p:sldLayoutId id="2147486207" r:id="rId4"/>
    <p:sldLayoutId id="2147486208" r:id="rId5"/>
    <p:sldLayoutId id="2147486209" r:id="rId6"/>
    <p:sldLayoutId id="2147486210" r:id="rId7"/>
    <p:sldLayoutId id="2147486211" r:id="rId8"/>
    <p:sldLayoutId id="2147486212" r:id="rId9"/>
    <p:sldLayoutId id="2147486213" r:id="rId10"/>
    <p:sldLayoutId id="2147486214" r:id="rId11"/>
  </p:sldLayoutIdLst>
  <p:transition>
    <p:fade thruBlk="1"/>
  </p:transition>
  <p:txStyles>
    <p:titleStyle>
      <a:lvl1pPr algn="ctr" rtl="0" eaLnBrk="0" fontAlgn="base" hangingPunct="0">
        <a:spcBef>
          <a:spcPct val="0"/>
        </a:spcBef>
        <a:spcAft>
          <a:spcPct val="0"/>
        </a:spcAft>
        <a:defRPr sz="4400">
          <a:solidFill>
            <a:srgbClr val="984807"/>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2pPr>
      <a:lvl3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3pPr>
      <a:lvl4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4pPr>
      <a:lvl5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5pPr>
      <a:lvl6pPr marL="457200" algn="ctr" rtl="0" fontAlgn="base">
        <a:spcBef>
          <a:spcPct val="0"/>
        </a:spcBef>
        <a:spcAft>
          <a:spcPct val="0"/>
        </a:spcAft>
        <a:defRPr sz="4400">
          <a:solidFill>
            <a:srgbClr val="984807"/>
          </a:solidFill>
          <a:latin typeface="Calibri" pitchFamily="-110" charset="0"/>
        </a:defRPr>
      </a:lvl6pPr>
      <a:lvl7pPr marL="914400" algn="ctr" rtl="0" fontAlgn="base">
        <a:spcBef>
          <a:spcPct val="0"/>
        </a:spcBef>
        <a:spcAft>
          <a:spcPct val="0"/>
        </a:spcAft>
        <a:defRPr sz="4400">
          <a:solidFill>
            <a:srgbClr val="984807"/>
          </a:solidFill>
          <a:latin typeface="Calibri" pitchFamily="-110" charset="0"/>
        </a:defRPr>
      </a:lvl7pPr>
      <a:lvl8pPr marL="1371600" algn="ctr" rtl="0" fontAlgn="base">
        <a:spcBef>
          <a:spcPct val="0"/>
        </a:spcBef>
        <a:spcAft>
          <a:spcPct val="0"/>
        </a:spcAft>
        <a:defRPr sz="4400">
          <a:solidFill>
            <a:srgbClr val="984807"/>
          </a:solidFill>
          <a:latin typeface="Calibri" pitchFamily="-110" charset="0"/>
        </a:defRPr>
      </a:lvl8pPr>
      <a:lvl9pPr marL="1828800" algn="ctr" rtl="0" fontAlgn="base">
        <a:spcBef>
          <a:spcPct val="0"/>
        </a:spcBef>
        <a:spcAft>
          <a:spcPct val="0"/>
        </a:spcAft>
        <a:defRPr sz="4400">
          <a:solidFill>
            <a:srgbClr val="984807"/>
          </a:solidFill>
          <a:latin typeface="Calibri" pitchFamily="-110" charset="0"/>
        </a:defRPr>
      </a:lvl9pPr>
    </p:titleStyle>
    <p:bodyStyle>
      <a:lvl1pPr marL="342900" indent="-342900" algn="l" rtl="0" eaLnBrk="0" fontAlgn="base" hangingPunct="0">
        <a:spcBef>
          <a:spcPct val="20000"/>
        </a:spcBef>
        <a:spcAft>
          <a:spcPct val="0"/>
        </a:spcAft>
        <a:buFont typeface="Arial" charset="0"/>
        <a:buChar char="•"/>
        <a:defRPr sz="3200">
          <a:solidFill>
            <a:srgbClr val="984807"/>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a:solidFill>
            <a:srgbClr val="984807"/>
          </a:solidFill>
          <a:latin typeface="+mn-lt"/>
          <a:ea typeface="ＭＳ Ｐゴシック" pitchFamily="-110" charset="-128"/>
        </a:defRPr>
      </a:lvl2pPr>
      <a:lvl3pPr marL="1143000" indent="-228600" algn="l" rtl="0" eaLnBrk="0" fontAlgn="base" hangingPunct="0">
        <a:spcBef>
          <a:spcPct val="20000"/>
        </a:spcBef>
        <a:spcAft>
          <a:spcPct val="0"/>
        </a:spcAft>
        <a:buFont typeface="Arial" charset="0"/>
        <a:buChar char="•"/>
        <a:defRPr sz="2400">
          <a:solidFill>
            <a:srgbClr val="984807"/>
          </a:solidFill>
          <a:latin typeface="+mn-lt"/>
          <a:ea typeface="ＭＳ Ｐゴシック" pitchFamily="-110" charset="-128"/>
        </a:defRPr>
      </a:lvl3pPr>
      <a:lvl4pPr marL="16002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4pPr>
      <a:lvl5pPr marL="20574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5pPr>
      <a:lvl6pPr marL="25146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6pPr>
      <a:lvl7pPr marL="29718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7pPr>
      <a:lvl8pPr marL="34290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8pPr>
      <a:lvl9pPr marL="38862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3970" name="Picture 7" descr="Golden Orchardcontentslide.jpg"/>
          <p:cNvPicPr>
            <a:picLocks noChangeAspect="1"/>
          </p:cNvPicPr>
          <p:nvPr userDrawn="1"/>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3971" name="Title Placeholder 1"/>
          <p:cNvSpPr>
            <a:spLocks noGrp="1"/>
          </p:cNvSpPr>
          <p:nvPr>
            <p:ph type="title"/>
          </p:nvPr>
        </p:nvSpPr>
        <p:spPr bwMode="auto">
          <a:xfrm>
            <a:off x="457200" y="609600"/>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3972" name="Text Placeholder 2"/>
          <p:cNvSpPr>
            <a:spLocks noGrp="1"/>
          </p:cNvSpPr>
          <p:nvPr>
            <p:ph type="body" idx="1"/>
          </p:nvPr>
        </p:nvSpPr>
        <p:spPr bwMode="auto">
          <a:xfrm>
            <a:off x="457200" y="1981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t" anchorCtr="0" compatLnSpc="1">
            <a:prstTxWarp prst="textNoShape">
              <a:avLst/>
            </a:prstTxWarp>
          </a:bodyPr>
          <a:lstStyle>
            <a:lvl1pPr defTabSz="914400" eaLnBrk="1" hangingPunct="1">
              <a:defRPr sz="1800">
                <a:solidFill>
                  <a:srgbClr val="000000"/>
                </a:solidFill>
                <a:latin typeface="Calibri" charset="0"/>
                <a:ea typeface="ＭＳ Ｐゴシック" charset="0"/>
                <a:cs typeface="ＭＳ Ｐゴシック" charset="0"/>
              </a:defRPr>
            </a:lvl1pPr>
          </a:lstStyle>
          <a:p>
            <a:pPr algn="l">
              <a:defRPr/>
            </a:pPr>
            <a:endParaRPr lang="en-US" b="0"/>
          </a:p>
        </p:txBody>
      </p:sp>
      <p:sp>
        <p:nvSpPr>
          <p:cNvPr id="6"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t" anchorCtr="0" compatLnSpc="1">
            <a:prstTxWarp prst="textNoShape">
              <a:avLst/>
            </a:prstTxWarp>
          </a:bodyPr>
          <a:lstStyle>
            <a:lvl1pPr defTabSz="914400" eaLnBrk="1" hangingPunct="1">
              <a:defRPr sz="1800">
                <a:solidFill>
                  <a:srgbClr val="000000"/>
                </a:solidFill>
                <a:latin typeface="Calibri" charset="0"/>
                <a:ea typeface="ＭＳ Ｐゴシック" charset="0"/>
                <a:cs typeface="ＭＳ Ｐゴシック" charset="0"/>
              </a:defRPr>
            </a:lvl1pPr>
          </a:lstStyle>
          <a:p>
            <a:pPr algn="l">
              <a:defRPr/>
            </a:pPr>
            <a:endParaRPr lang="en-US" b="0"/>
          </a:p>
        </p:txBody>
      </p:sp>
      <p:sp>
        <p:nvSpPr>
          <p:cNvPr id="7"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t" anchorCtr="0" compatLnSpc="1">
            <a:prstTxWarp prst="textNoShape">
              <a:avLst/>
            </a:prstTxWarp>
          </a:bodyPr>
          <a:lstStyle>
            <a:lvl1pPr defTabSz="914400" eaLnBrk="1" hangingPunct="1">
              <a:defRPr sz="1800">
                <a:solidFill>
                  <a:srgbClr val="000000"/>
                </a:solidFill>
                <a:latin typeface="Calibri" charset="0"/>
                <a:ea typeface="ＭＳ Ｐゴシック" charset="0"/>
                <a:cs typeface="ＭＳ Ｐゴシック" charset="0"/>
              </a:defRPr>
            </a:lvl1pPr>
          </a:lstStyle>
          <a:p>
            <a:pPr algn="l">
              <a:defRPr/>
            </a:pPr>
            <a:fld id="{E39AEC0D-F890-D943-9908-44325CE6C602}" type="slidenum">
              <a:rPr lang="en-US" b="0"/>
              <a:pPr algn="l">
                <a:defRPr/>
              </a:pPr>
              <a:t>‹#›</a:t>
            </a:fld>
            <a:endParaRPr lang="en-US" b="0"/>
          </a:p>
        </p:txBody>
      </p:sp>
    </p:spTree>
    <p:extLst>
      <p:ext uri="{BB962C8B-B14F-4D97-AF65-F5344CB8AC3E}">
        <p14:creationId xmlns:p14="http://schemas.microsoft.com/office/powerpoint/2010/main" val="2969286786"/>
      </p:ext>
    </p:extLst>
  </p:cSld>
  <p:clrMap bg1="lt1" tx1="dk1" bg2="lt2" tx2="dk2" accent1="accent1" accent2="accent2" accent3="accent3" accent4="accent4" accent5="accent5" accent6="accent6" hlink="hlink" folHlink="folHlink"/>
  <p:sldLayoutIdLst>
    <p:sldLayoutId id="2147486216" r:id="rId1"/>
    <p:sldLayoutId id="2147486217" r:id="rId2"/>
    <p:sldLayoutId id="2147486218" r:id="rId3"/>
    <p:sldLayoutId id="2147486219" r:id="rId4"/>
    <p:sldLayoutId id="2147486220" r:id="rId5"/>
    <p:sldLayoutId id="2147486221" r:id="rId6"/>
    <p:sldLayoutId id="2147486222" r:id="rId7"/>
    <p:sldLayoutId id="2147486223" r:id="rId8"/>
    <p:sldLayoutId id="2147486224" r:id="rId9"/>
    <p:sldLayoutId id="2147486225" r:id="rId10"/>
    <p:sldLayoutId id="2147486226" r:id="rId11"/>
  </p:sldLayoutIdLst>
  <p:transition>
    <p:fade/>
  </p:transition>
  <p:txStyles>
    <p:titleStyle>
      <a:lvl1pPr algn="ctr" rtl="0" eaLnBrk="0" fontAlgn="base" hangingPunct="0">
        <a:spcBef>
          <a:spcPct val="0"/>
        </a:spcBef>
        <a:spcAft>
          <a:spcPct val="0"/>
        </a:spcAft>
        <a:defRPr sz="4400">
          <a:solidFill>
            <a:srgbClr val="984807"/>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2pPr>
      <a:lvl3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3pPr>
      <a:lvl4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4pPr>
      <a:lvl5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5pPr>
      <a:lvl6pPr marL="457200" algn="ctr" rtl="0" fontAlgn="base">
        <a:spcBef>
          <a:spcPct val="0"/>
        </a:spcBef>
        <a:spcAft>
          <a:spcPct val="0"/>
        </a:spcAft>
        <a:defRPr sz="4400">
          <a:solidFill>
            <a:srgbClr val="984807"/>
          </a:solidFill>
          <a:latin typeface="Calibri" pitchFamily="-110" charset="0"/>
        </a:defRPr>
      </a:lvl6pPr>
      <a:lvl7pPr marL="914400" algn="ctr" rtl="0" fontAlgn="base">
        <a:spcBef>
          <a:spcPct val="0"/>
        </a:spcBef>
        <a:spcAft>
          <a:spcPct val="0"/>
        </a:spcAft>
        <a:defRPr sz="4400">
          <a:solidFill>
            <a:srgbClr val="984807"/>
          </a:solidFill>
          <a:latin typeface="Calibri" pitchFamily="-110" charset="0"/>
        </a:defRPr>
      </a:lvl7pPr>
      <a:lvl8pPr marL="1371600" algn="ctr" rtl="0" fontAlgn="base">
        <a:spcBef>
          <a:spcPct val="0"/>
        </a:spcBef>
        <a:spcAft>
          <a:spcPct val="0"/>
        </a:spcAft>
        <a:defRPr sz="4400">
          <a:solidFill>
            <a:srgbClr val="984807"/>
          </a:solidFill>
          <a:latin typeface="Calibri" pitchFamily="-110" charset="0"/>
        </a:defRPr>
      </a:lvl8pPr>
      <a:lvl9pPr marL="1828800" algn="ctr" rtl="0" fontAlgn="base">
        <a:spcBef>
          <a:spcPct val="0"/>
        </a:spcBef>
        <a:spcAft>
          <a:spcPct val="0"/>
        </a:spcAft>
        <a:defRPr sz="4400">
          <a:solidFill>
            <a:srgbClr val="984807"/>
          </a:solidFill>
          <a:latin typeface="Calibri" pitchFamily="-110" charset="0"/>
        </a:defRPr>
      </a:lvl9pPr>
    </p:titleStyle>
    <p:bodyStyle>
      <a:lvl1pPr marL="342900" indent="-342900" algn="l" rtl="0" eaLnBrk="0" fontAlgn="base" hangingPunct="0">
        <a:spcBef>
          <a:spcPct val="20000"/>
        </a:spcBef>
        <a:spcAft>
          <a:spcPct val="0"/>
        </a:spcAft>
        <a:buFont typeface="Arial" charset="0"/>
        <a:buChar char="•"/>
        <a:defRPr sz="3200">
          <a:solidFill>
            <a:srgbClr val="984807"/>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a:solidFill>
            <a:srgbClr val="984807"/>
          </a:solidFill>
          <a:latin typeface="+mn-lt"/>
          <a:ea typeface="ＭＳ Ｐゴシック" pitchFamily="-110" charset="-128"/>
        </a:defRPr>
      </a:lvl2pPr>
      <a:lvl3pPr marL="1143000" indent="-228600" algn="l" rtl="0" eaLnBrk="0" fontAlgn="base" hangingPunct="0">
        <a:spcBef>
          <a:spcPct val="20000"/>
        </a:spcBef>
        <a:spcAft>
          <a:spcPct val="0"/>
        </a:spcAft>
        <a:buFont typeface="Arial" charset="0"/>
        <a:buChar char="•"/>
        <a:defRPr sz="2400">
          <a:solidFill>
            <a:srgbClr val="984807"/>
          </a:solidFill>
          <a:latin typeface="+mn-lt"/>
          <a:ea typeface="ＭＳ Ｐゴシック" pitchFamily="-110" charset="-128"/>
        </a:defRPr>
      </a:lvl3pPr>
      <a:lvl4pPr marL="16002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4pPr>
      <a:lvl5pPr marL="20574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5pPr>
      <a:lvl6pPr marL="25146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6pPr>
      <a:lvl7pPr marL="29718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7pPr>
      <a:lvl8pPr marL="34290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8pPr>
      <a:lvl9pPr marL="38862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b="1" i="0" smtClean="0">
                <a:latin typeface="Arial" panose="020B0604020202020204" pitchFamily="34" charset="0"/>
              </a:defRPr>
            </a:lvl1pPr>
          </a:lstStyle>
          <a:p>
            <a:pPr algn="l" eaLnBrk="0" hangingPunct="0">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smtClean="0">
                <a:latin typeface="Arial" panose="020B0604020202020204" pitchFamily="34" charset="0"/>
              </a:defRPr>
            </a:lvl1pPr>
          </a:lstStyle>
          <a:p>
            <a:pPr eaLnBrk="0" hangingPunct="0">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b="1" i="0" smtClean="0">
                <a:latin typeface="Arial" panose="020B0604020202020204" pitchFamily="34" charset="0"/>
              </a:defRPr>
            </a:lvl1pPr>
          </a:lstStyle>
          <a:p>
            <a:pPr eaLnBrk="0" hangingPunct="0">
              <a:defRPr/>
            </a:pPr>
            <a:fld id="{B76732AD-70A6-7E45-A486-BEE1C3E32EC5}" type="slidenum">
              <a:rPr lang="en-US" smtClean="0">
                <a:solidFill>
                  <a:srgbClr val="000000"/>
                </a:solidFill>
              </a:rPr>
              <a:pPr eaLnBrk="0" hangingPunct="0">
                <a:defRPr/>
              </a:pPr>
              <a:t>‹#›</a:t>
            </a:fld>
            <a:endParaRPr lang="en-US" dirty="0">
              <a:solidFill>
                <a:srgbClr val="000000"/>
              </a:solidFill>
            </a:endParaRPr>
          </a:p>
        </p:txBody>
      </p:sp>
    </p:spTree>
    <p:extLst>
      <p:ext uri="{BB962C8B-B14F-4D97-AF65-F5344CB8AC3E}">
        <p14:creationId xmlns:p14="http://schemas.microsoft.com/office/powerpoint/2010/main" val="3135288814"/>
      </p:ext>
    </p:extLst>
  </p:cSld>
  <p:clrMap bg1="lt1" tx1="dk1" bg2="lt2" tx2="dk2" accent1="accent1" accent2="accent2" accent3="accent3" accent4="accent4" accent5="accent5" accent6="accent6" hlink="hlink" folHlink="folHlink"/>
  <p:sldLayoutIdLst>
    <p:sldLayoutId id="2147486240" r:id="rId1"/>
    <p:sldLayoutId id="2147486241" r:id="rId2"/>
    <p:sldLayoutId id="2147486242" r:id="rId3"/>
    <p:sldLayoutId id="2147486243" r:id="rId4"/>
    <p:sldLayoutId id="2147486244" r:id="rId5"/>
    <p:sldLayoutId id="2147486245" r:id="rId6"/>
    <p:sldLayoutId id="2147486246" r:id="rId7"/>
    <p:sldLayoutId id="2147486247" r:id="rId8"/>
    <p:sldLayoutId id="2147486248" r:id="rId9"/>
    <p:sldLayoutId id="2147486249" r:id="rId10"/>
    <p:sldLayoutId id="214748625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6pPr>
      <a:lvl7pPr marL="9144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7pPr>
      <a:lvl8pPr marL="13716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8pPr>
      <a:lvl9pPr marL="18288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0418" name="Group 2"/>
          <p:cNvGrpSpPr>
            <a:grpSpLocks/>
          </p:cNvGrpSpPr>
          <p:nvPr/>
        </p:nvGrpSpPr>
        <p:grpSpPr bwMode="auto">
          <a:xfrm>
            <a:off x="0" y="0"/>
            <a:ext cx="9159875" cy="6870700"/>
            <a:chOff x="0" y="0"/>
            <a:chExt cx="5770" cy="4328"/>
          </a:xfrm>
        </p:grpSpPr>
        <p:sp>
          <p:nvSpPr>
            <p:cNvPr id="60424"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kumimoji="1" lang="en-US" sz="1800" b="1" i="0" dirty="0">
                <a:solidFill>
                  <a:srgbClr val="2F1311"/>
                </a:solidFill>
                <a:latin typeface="Arial" panose="020B0604020202020204" pitchFamily="34" charset="0"/>
              </a:endParaRPr>
            </a:p>
          </p:txBody>
        </p:sp>
        <p:sp>
          <p:nvSpPr>
            <p:cNvPr id="60425"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kumimoji="1" lang="en-US" sz="1800" b="1" i="0" dirty="0">
                <a:solidFill>
                  <a:srgbClr val="2F1311"/>
                </a:solidFill>
                <a:latin typeface="Arial" panose="020B0604020202020204" pitchFamily="34" charset="0"/>
              </a:endParaRPr>
            </a:p>
          </p:txBody>
        </p:sp>
        <p:sp>
          <p:nvSpPr>
            <p:cNvPr id="244741"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defRPr/>
              </a:pPr>
              <a:endParaRPr kumimoji="1" lang="en-US" sz="1800" b="1" i="0" dirty="0">
                <a:solidFill>
                  <a:srgbClr val="2F1311"/>
                </a:solidFill>
                <a:latin typeface="Arial" panose="020B0604020202020204" pitchFamily="34" charset="0"/>
              </a:endParaRPr>
            </a:p>
          </p:txBody>
        </p:sp>
        <p:grpSp>
          <p:nvGrpSpPr>
            <p:cNvPr id="60427" name="Group 6"/>
            <p:cNvGrpSpPr>
              <a:grpSpLocks/>
            </p:cNvGrpSpPr>
            <p:nvPr/>
          </p:nvGrpSpPr>
          <p:grpSpPr bwMode="auto">
            <a:xfrm>
              <a:off x="4944" y="1"/>
              <a:ext cx="816" cy="3974"/>
              <a:chOff x="4944" y="1"/>
              <a:chExt cx="816" cy="3974"/>
            </a:xfrm>
          </p:grpSpPr>
          <p:grpSp>
            <p:nvGrpSpPr>
              <p:cNvPr id="60439" name="Group 7"/>
              <p:cNvGrpSpPr>
                <a:grpSpLocks/>
              </p:cNvGrpSpPr>
              <p:nvPr userDrawn="1"/>
            </p:nvGrpSpPr>
            <p:grpSpPr bwMode="auto">
              <a:xfrm>
                <a:off x="5280" y="1"/>
                <a:ext cx="480" cy="1430"/>
                <a:chOff x="5280" y="1"/>
                <a:chExt cx="480" cy="1430"/>
              </a:xfrm>
            </p:grpSpPr>
            <p:grpSp>
              <p:nvGrpSpPr>
                <p:cNvPr id="60460" name="Group 8"/>
                <p:cNvGrpSpPr>
                  <a:grpSpLocks/>
                </p:cNvGrpSpPr>
                <p:nvPr userDrawn="1"/>
              </p:nvGrpSpPr>
              <p:grpSpPr bwMode="auto">
                <a:xfrm rot="-5400000">
                  <a:off x="5484" y="0"/>
                  <a:ext cx="174" cy="176"/>
                  <a:chOff x="1657" y="323"/>
                  <a:chExt cx="1691" cy="2560"/>
                </a:xfrm>
              </p:grpSpPr>
              <p:grpSp>
                <p:nvGrpSpPr>
                  <p:cNvPr id="60469" name="Group 9"/>
                  <p:cNvGrpSpPr>
                    <a:grpSpLocks/>
                  </p:cNvGrpSpPr>
                  <p:nvPr/>
                </p:nvGrpSpPr>
                <p:grpSpPr bwMode="auto">
                  <a:xfrm>
                    <a:off x="1657" y="323"/>
                    <a:ext cx="1691" cy="2560"/>
                    <a:chOff x="1657" y="323"/>
                    <a:chExt cx="1691" cy="2560"/>
                  </a:xfrm>
                </p:grpSpPr>
                <p:sp>
                  <p:nvSpPr>
                    <p:cNvPr id="60476" name="Freeform 10"/>
                    <p:cNvSpPr>
                      <a:spLocks/>
                    </p:cNvSpPr>
                    <p:nvPr/>
                  </p:nvSpPr>
                  <p:spPr bwMode="auto">
                    <a:xfrm>
                      <a:off x="2133" y="323"/>
                      <a:ext cx="1234" cy="2560"/>
                    </a:xfrm>
                    <a:custGeom>
                      <a:avLst/>
                      <a:gdLst>
                        <a:gd name="T0" fmla="*/ 337 w 1231"/>
                        <a:gd name="T1" fmla="*/ 283 h 2560"/>
                        <a:gd name="T2" fmla="*/ 415 w 1231"/>
                        <a:gd name="T3" fmla="*/ 115 h 2560"/>
                        <a:gd name="T4" fmla="*/ 583 w 1231"/>
                        <a:gd name="T5" fmla="*/ 7 h 2560"/>
                        <a:gd name="T6" fmla="*/ 895 w 1231"/>
                        <a:gd name="T7" fmla="*/ 61 h 2560"/>
                        <a:gd name="T8" fmla="*/ 1051 w 1231"/>
                        <a:gd name="T9" fmla="*/ 349 h 2560"/>
                        <a:gd name="T10" fmla="*/ 979 w 1231"/>
                        <a:gd name="T11" fmla="*/ 769 h 2560"/>
                        <a:gd name="T12" fmla="*/ 943 w 1231"/>
                        <a:gd name="T13" fmla="*/ 943 h 2560"/>
                        <a:gd name="T14" fmla="*/ 1105 w 1231"/>
                        <a:gd name="T15" fmla="*/ 1075 h 2560"/>
                        <a:gd name="T16" fmla="*/ 1231 w 1231"/>
                        <a:gd name="T17" fmla="*/ 1525 h 2560"/>
                        <a:gd name="T18" fmla="*/ 1123 w 1231"/>
                        <a:gd name="T19" fmla="*/ 1969 h 2560"/>
                        <a:gd name="T20" fmla="*/ 907 w 1231"/>
                        <a:gd name="T21" fmla="*/ 2077 h 2560"/>
                        <a:gd name="T22" fmla="*/ 721 w 1231"/>
                        <a:gd name="T23" fmla="*/ 2059 h 2560"/>
                        <a:gd name="T24" fmla="*/ 655 w 1231"/>
                        <a:gd name="T25" fmla="*/ 2251 h 2560"/>
                        <a:gd name="T26" fmla="*/ 529 w 1231"/>
                        <a:gd name="T27" fmla="*/ 2527 h 2560"/>
                        <a:gd name="T28" fmla="*/ 211 w 1231"/>
                        <a:gd name="T29" fmla="*/ 2509 h 2560"/>
                        <a:gd name="T30" fmla="*/ 31 w 1231"/>
                        <a:gd name="T31" fmla="*/ 2227 h 2560"/>
                        <a:gd name="T32" fmla="*/ 25 w 1231"/>
                        <a:gd name="T33" fmla="*/ 1969 h 2560"/>
                        <a:gd name="T34" fmla="*/ 145 w 1231"/>
                        <a:gd name="T35" fmla="*/ 1651 h 2560"/>
                        <a:gd name="T36" fmla="*/ 259 w 1231"/>
                        <a:gd name="T37" fmla="*/ 1513 h 2560"/>
                        <a:gd name="T38" fmla="*/ 217 w 1231"/>
                        <a:gd name="T39" fmla="*/ 1729 h 2560"/>
                        <a:gd name="T40" fmla="*/ 73 w 1231"/>
                        <a:gd name="T41" fmla="*/ 2023 h 2560"/>
                        <a:gd name="T42" fmla="*/ 169 w 1231"/>
                        <a:gd name="T43" fmla="*/ 2323 h 2560"/>
                        <a:gd name="T44" fmla="*/ 439 w 1231"/>
                        <a:gd name="T45" fmla="*/ 2431 h 2560"/>
                        <a:gd name="T46" fmla="*/ 595 w 1231"/>
                        <a:gd name="T47" fmla="*/ 2227 h 2560"/>
                        <a:gd name="T48" fmla="*/ 577 w 1231"/>
                        <a:gd name="T49" fmla="*/ 1807 h 2560"/>
                        <a:gd name="T50" fmla="*/ 493 w 1231"/>
                        <a:gd name="T51" fmla="*/ 1531 h 2560"/>
                        <a:gd name="T52" fmla="*/ 535 w 1231"/>
                        <a:gd name="T53" fmla="*/ 1459 h 2560"/>
                        <a:gd name="T54" fmla="*/ 625 w 1231"/>
                        <a:gd name="T55" fmla="*/ 1633 h 2560"/>
                        <a:gd name="T56" fmla="*/ 721 w 1231"/>
                        <a:gd name="T57" fmla="*/ 1933 h 2560"/>
                        <a:gd name="T58" fmla="*/ 967 w 1231"/>
                        <a:gd name="T59" fmla="*/ 1963 h 2560"/>
                        <a:gd name="T60" fmla="*/ 1135 w 1231"/>
                        <a:gd name="T61" fmla="*/ 1687 h 2560"/>
                        <a:gd name="T62" fmla="*/ 1117 w 1231"/>
                        <a:gd name="T63" fmla="*/ 1273 h 2560"/>
                        <a:gd name="T64" fmla="*/ 883 w 1231"/>
                        <a:gd name="T65" fmla="*/ 1057 h 2560"/>
                        <a:gd name="T66" fmla="*/ 679 w 1231"/>
                        <a:gd name="T67" fmla="*/ 1129 h 2560"/>
                        <a:gd name="T68" fmla="*/ 577 w 1231"/>
                        <a:gd name="T69" fmla="*/ 1117 h 2560"/>
                        <a:gd name="T70" fmla="*/ 619 w 1231"/>
                        <a:gd name="T71" fmla="*/ 1033 h 2560"/>
                        <a:gd name="T72" fmla="*/ 811 w 1231"/>
                        <a:gd name="T73" fmla="*/ 937 h 2560"/>
                        <a:gd name="T74" fmla="*/ 949 w 1231"/>
                        <a:gd name="T75" fmla="*/ 613 h 2560"/>
                        <a:gd name="T76" fmla="*/ 883 w 1231"/>
                        <a:gd name="T77" fmla="*/ 175 h 2560"/>
                        <a:gd name="T78" fmla="*/ 619 w 1231"/>
                        <a:gd name="T79" fmla="*/ 103 h 2560"/>
                        <a:gd name="T80" fmla="*/ 391 w 1231"/>
                        <a:gd name="T81" fmla="*/ 355 h 2560"/>
                        <a:gd name="T82" fmla="*/ 403 w 1231"/>
                        <a:gd name="T83" fmla="*/ 763 h 2560"/>
                        <a:gd name="T84" fmla="*/ 343 w 1231"/>
                        <a:gd name="T85" fmla="*/ 949 h 2560"/>
                        <a:gd name="T86" fmla="*/ 289 w 1231"/>
                        <a:gd name="T87" fmla="*/ 685 h 2560"/>
                        <a:gd name="T88" fmla="*/ 307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1" i="0" dirty="0">
                        <a:solidFill>
                          <a:srgbClr val="2F1311"/>
                        </a:solidFill>
                        <a:latin typeface="Arial" panose="020B0604020202020204" pitchFamily="34" charset="0"/>
                      </a:endParaRPr>
                    </a:p>
                  </p:txBody>
                </p:sp>
                <p:sp>
                  <p:nvSpPr>
                    <p:cNvPr id="60477" name="Freeform 11"/>
                    <p:cNvSpPr>
                      <a:spLocks/>
                    </p:cNvSpPr>
                    <p:nvPr/>
                  </p:nvSpPr>
                  <p:spPr bwMode="auto">
                    <a:xfrm>
                      <a:off x="1667" y="367"/>
                      <a:ext cx="865" cy="2065"/>
                    </a:xfrm>
                    <a:custGeom>
                      <a:avLst/>
                      <a:gdLst>
                        <a:gd name="T0" fmla="*/ 785 w 865"/>
                        <a:gd name="T1" fmla="*/ 530 h 2071"/>
                        <a:gd name="T2" fmla="*/ 797 w 865"/>
                        <a:gd name="T3" fmla="*/ 350 h 2071"/>
                        <a:gd name="T4" fmla="*/ 863 w 865"/>
                        <a:gd name="T5" fmla="*/ 206 h 2071"/>
                        <a:gd name="T6" fmla="*/ 809 w 865"/>
                        <a:gd name="T7" fmla="*/ 218 h 2071"/>
                        <a:gd name="T8" fmla="*/ 749 w 865"/>
                        <a:gd name="T9" fmla="*/ 218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6 h 2071"/>
                        <a:gd name="T22" fmla="*/ 119 w 865"/>
                        <a:gd name="T23" fmla="*/ 404 h 2071"/>
                        <a:gd name="T24" fmla="*/ 131 w 865"/>
                        <a:gd name="T25" fmla="*/ 590 h 2071"/>
                        <a:gd name="T26" fmla="*/ 173 w 865"/>
                        <a:gd name="T27" fmla="*/ 782 h 2071"/>
                        <a:gd name="T28" fmla="*/ 197 w 865"/>
                        <a:gd name="T29" fmla="*/ 884 h 2071"/>
                        <a:gd name="T30" fmla="*/ 167 w 865"/>
                        <a:gd name="T31" fmla="*/ 986 h 2071"/>
                        <a:gd name="T32" fmla="*/ 65 w 865"/>
                        <a:gd name="T33" fmla="*/ 1124 h 2071"/>
                        <a:gd name="T34" fmla="*/ 17 w 865"/>
                        <a:gd name="T35" fmla="*/ 1298 h 2071"/>
                        <a:gd name="T36" fmla="*/ 5 w 865"/>
                        <a:gd name="T37" fmla="*/ 1550 h 2071"/>
                        <a:gd name="T38" fmla="*/ 47 w 865"/>
                        <a:gd name="T39" fmla="*/ 1748 h 2071"/>
                        <a:gd name="T40" fmla="*/ 131 w 865"/>
                        <a:gd name="T41" fmla="*/ 1898 h 2071"/>
                        <a:gd name="T42" fmla="*/ 299 w 865"/>
                        <a:gd name="T43" fmla="*/ 1988 h 2071"/>
                        <a:gd name="T44" fmla="*/ 425 w 865"/>
                        <a:gd name="T45" fmla="*/ 1982 h 2071"/>
                        <a:gd name="T46" fmla="*/ 467 w 865"/>
                        <a:gd name="T47" fmla="*/ 1994 h 2071"/>
                        <a:gd name="T48" fmla="*/ 497 w 865"/>
                        <a:gd name="T49" fmla="*/ 2066 h 2071"/>
                        <a:gd name="T50" fmla="*/ 497 w 865"/>
                        <a:gd name="T51" fmla="*/ 1964 h 2071"/>
                        <a:gd name="T52" fmla="*/ 557 w 865"/>
                        <a:gd name="T53" fmla="*/ 1778 h 2071"/>
                        <a:gd name="T54" fmla="*/ 617 w 865"/>
                        <a:gd name="T55" fmla="*/ 1658 h 2071"/>
                        <a:gd name="T56" fmla="*/ 581 w 865"/>
                        <a:gd name="T57" fmla="*/ 1700 h 2071"/>
                        <a:gd name="T58" fmla="*/ 515 w 865"/>
                        <a:gd name="T59" fmla="*/ 1820 h 2071"/>
                        <a:gd name="T60" fmla="*/ 407 w 865"/>
                        <a:gd name="T61" fmla="*/ 1904 h 2071"/>
                        <a:gd name="T62" fmla="*/ 269 w 865"/>
                        <a:gd name="T63" fmla="*/ 1898 h 2071"/>
                        <a:gd name="T64" fmla="*/ 179 w 865"/>
                        <a:gd name="T65" fmla="*/ 1814 h 2071"/>
                        <a:gd name="T66" fmla="*/ 113 w 865"/>
                        <a:gd name="T67" fmla="*/ 1640 h 2071"/>
                        <a:gd name="T68" fmla="*/ 107 w 865"/>
                        <a:gd name="T69" fmla="*/ 1394 h 2071"/>
                        <a:gd name="T70" fmla="*/ 137 w 865"/>
                        <a:gd name="T71" fmla="*/ 1190 h 2071"/>
                        <a:gd name="T72" fmla="*/ 203 w 865"/>
                        <a:gd name="T73" fmla="*/ 1070 h 2071"/>
                        <a:gd name="T74" fmla="*/ 323 w 865"/>
                        <a:gd name="T75" fmla="*/ 1022 h 2071"/>
                        <a:gd name="T76" fmla="*/ 509 w 865"/>
                        <a:gd name="T77" fmla="*/ 1076 h 2071"/>
                        <a:gd name="T78" fmla="*/ 611 w 865"/>
                        <a:gd name="T79" fmla="*/ 1124 h 2071"/>
                        <a:gd name="T80" fmla="*/ 665 w 865"/>
                        <a:gd name="T81" fmla="*/ 1100 h 2071"/>
                        <a:gd name="T82" fmla="*/ 659 w 865"/>
                        <a:gd name="T83" fmla="*/ 1046 h 2071"/>
                        <a:gd name="T84" fmla="*/ 611 w 865"/>
                        <a:gd name="T85" fmla="*/ 1004 h 2071"/>
                        <a:gd name="T86" fmla="*/ 497 w 865"/>
                        <a:gd name="T87" fmla="*/ 980 h 2071"/>
                        <a:gd name="T88" fmla="*/ 323 w 865"/>
                        <a:gd name="T89" fmla="*/ 896 h 2071"/>
                        <a:gd name="T90" fmla="*/ 233 w 865"/>
                        <a:gd name="T91" fmla="*/ 680 h 2071"/>
                        <a:gd name="T92" fmla="*/ 209 w 865"/>
                        <a:gd name="T93" fmla="*/ 416 h 2071"/>
                        <a:gd name="T94" fmla="*/ 317 w 865"/>
                        <a:gd name="T95" fmla="*/ 170 h 2071"/>
                        <a:gd name="T96" fmla="*/ 485 w 865"/>
                        <a:gd name="T97" fmla="*/ 110 h 2071"/>
                        <a:gd name="T98" fmla="*/ 617 w 865"/>
                        <a:gd name="T99" fmla="*/ 164 h 2071"/>
                        <a:gd name="T100" fmla="*/ 707 w 865"/>
                        <a:gd name="T101" fmla="*/ 290 h 2071"/>
                        <a:gd name="T102" fmla="*/ 737 w 865"/>
                        <a:gd name="T103" fmla="*/ 428 h 2071"/>
                        <a:gd name="T104" fmla="*/ 773 w 865"/>
                        <a:gd name="T105" fmla="*/ 602 h 2071"/>
                        <a:gd name="T106" fmla="*/ 809 w 865"/>
                        <a:gd name="T107" fmla="*/ 584 h 2071"/>
                        <a:gd name="T108" fmla="*/ 785 w 865"/>
                        <a:gd name="T109" fmla="*/ 530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1" i="0" dirty="0">
                        <a:solidFill>
                          <a:srgbClr val="2F1311"/>
                        </a:solidFill>
                        <a:latin typeface="Arial" panose="020B0604020202020204" pitchFamily="34" charset="0"/>
                      </a:endParaRPr>
                    </a:p>
                  </p:txBody>
                </p:sp>
              </p:grpSp>
              <p:sp>
                <p:nvSpPr>
                  <p:cNvPr id="60470" name="Oval 12"/>
                  <p:cNvSpPr>
                    <a:spLocks noChangeArrowheads="1"/>
                  </p:cNvSpPr>
                  <p:nvPr/>
                </p:nvSpPr>
                <p:spPr bwMode="auto">
                  <a:xfrm>
                    <a:off x="2396" y="1414"/>
                    <a:ext cx="175" cy="247"/>
                  </a:xfrm>
                  <a:prstGeom prst="ellipse">
                    <a:avLst/>
                  </a:pr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l" eaLnBrk="0" hangingPunct="0"/>
                    <a:endParaRPr lang="en-US" b="1" i="0" dirty="0">
                      <a:solidFill>
                        <a:srgbClr val="2F1311"/>
                      </a:solidFill>
                      <a:latin typeface="Arial" panose="020B0604020202020204" pitchFamily="34" charset="0"/>
                    </a:endParaRPr>
                  </a:p>
                </p:txBody>
              </p:sp>
              <p:sp>
                <p:nvSpPr>
                  <p:cNvPr id="60471" name="Freeform 13"/>
                  <p:cNvSpPr>
                    <a:spLocks/>
                  </p:cNvSpPr>
                  <p:nvPr/>
                </p:nvSpPr>
                <p:spPr bwMode="auto">
                  <a:xfrm>
                    <a:off x="2619" y="730"/>
                    <a:ext cx="262" cy="524"/>
                  </a:xfrm>
                  <a:custGeom>
                    <a:avLst/>
                    <a:gdLst>
                      <a:gd name="T0" fmla="*/ 3 w 266"/>
                      <a:gd name="T1" fmla="*/ 483 h 521"/>
                      <a:gd name="T2" fmla="*/ 27 w 266"/>
                      <a:gd name="T3" fmla="*/ 273 h 521"/>
                      <a:gd name="T4" fmla="*/ 111 w 266"/>
                      <a:gd name="T5" fmla="*/ 45 h 521"/>
                      <a:gd name="T6" fmla="*/ 183 w 266"/>
                      <a:gd name="T7" fmla="*/ 3 h 521"/>
                      <a:gd name="T8" fmla="*/ 237 w 266"/>
                      <a:gd name="T9" fmla="*/ 39 h 521"/>
                      <a:gd name="T10" fmla="*/ 261 w 266"/>
                      <a:gd name="T11" fmla="*/ 129 h 521"/>
                      <a:gd name="T12" fmla="*/ 207 w 266"/>
                      <a:gd name="T13" fmla="*/ 273 h 521"/>
                      <a:gd name="T14" fmla="*/ 105 w 266"/>
                      <a:gd name="T15" fmla="*/ 477 h 521"/>
                      <a:gd name="T16" fmla="*/ 45 w 266"/>
                      <a:gd name="T17" fmla="*/ 501 h 521"/>
                      <a:gd name="T18" fmla="*/ 3 w 266"/>
                      <a:gd name="T19" fmla="*/ 483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1" i="0" dirty="0">
                      <a:solidFill>
                        <a:srgbClr val="2F1311"/>
                      </a:solidFill>
                      <a:latin typeface="Arial" panose="020B0604020202020204" pitchFamily="34" charset="0"/>
                    </a:endParaRPr>
                  </a:p>
                </p:txBody>
              </p:sp>
              <p:sp>
                <p:nvSpPr>
                  <p:cNvPr id="60472" name="Freeform 14"/>
                  <p:cNvSpPr>
                    <a:spLocks/>
                  </p:cNvSpPr>
                  <p:nvPr/>
                </p:nvSpPr>
                <p:spPr bwMode="auto">
                  <a:xfrm>
                    <a:off x="2687" y="1588"/>
                    <a:ext cx="398" cy="349"/>
                  </a:xfrm>
                  <a:custGeom>
                    <a:avLst/>
                    <a:gdLst>
                      <a:gd name="T0" fmla="*/ 100 w 392"/>
                      <a:gd name="T1" fmla="*/ 201 h 340"/>
                      <a:gd name="T2" fmla="*/ 16 w 392"/>
                      <a:gd name="T3" fmla="*/ 87 h 340"/>
                      <a:gd name="T4" fmla="*/ 4 w 392"/>
                      <a:gd name="T5" fmla="*/ 45 h 340"/>
                      <a:gd name="T6" fmla="*/ 28 w 392"/>
                      <a:gd name="T7" fmla="*/ 3 h 340"/>
                      <a:gd name="T8" fmla="*/ 130 w 392"/>
                      <a:gd name="T9" fmla="*/ 27 h 340"/>
                      <a:gd name="T10" fmla="*/ 250 w 392"/>
                      <a:gd name="T11" fmla="*/ 75 h 340"/>
                      <a:gd name="T12" fmla="*/ 364 w 392"/>
                      <a:gd name="T13" fmla="*/ 159 h 340"/>
                      <a:gd name="T14" fmla="*/ 388 w 392"/>
                      <a:gd name="T15" fmla="*/ 273 h 340"/>
                      <a:gd name="T16" fmla="*/ 340 w 392"/>
                      <a:gd name="T17" fmla="*/ 333 h 340"/>
                      <a:gd name="T18" fmla="*/ 244 w 392"/>
                      <a:gd name="T19" fmla="*/ 315 h 340"/>
                      <a:gd name="T20" fmla="*/ 100 w 392"/>
                      <a:gd name="T21" fmla="*/ 201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1" i="0" dirty="0">
                      <a:solidFill>
                        <a:srgbClr val="2F1311"/>
                      </a:solidFill>
                      <a:latin typeface="Arial" panose="020B0604020202020204" pitchFamily="34" charset="0"/>
                    </a:endParaRPr>
                  </a:p>
                </p:txBody>
              </p:sp>
              <p:sp>
                <p:nvSpPr>
                  <p:cNvPr id="60473" name="Freeform 15"/>
                  <p:cNvSpPr>
                    <a:spLocks/>
                  </p:cNvSpPr>
                  <p:nvPr/>
                </p:nvSpPr>
                <p:spPr bwMode="auto">
                  <a:xfrm>
                    <a:off x="2425" y="1923"/>
                    <a:ext cx="146" cy="567"/>
                  </a:xfrm>
                  <a:custGeom>
                    <a:avLst/>
                    <a:gdLst>
                      <a:gd name="T0" fmla="*/ 18 w 151"/>
                      <a:gd name="T1" fmla="*/ 165 h 558"/>
                      <a:gd name="T2" fmla="*/ 42 w 151"/>
                      <a:gd name="T3" fmla="*/ 39 h 558"/>
                      <a:gd name="T4" fmla="*/ 66 w 151"/>
                      <a:gd name="T5" fmla="*/ 3 h 558"/>
                      <a:gd name="T6" fmla="*/ 108 w 151"/>
                      <a:gd name="T7" fmla="*/ 27 h 558"/>
                      <a:gd name="T8" fmla="*/ 138 w 151"/>
                      <a:gd name="T9" fmla="*/ 165 h 558"/>
                      <a:gd name="T10" fmla="*/ 144 w 151"/>
                      <a:gd name="T11" fmla="*/ 423 h 558"/>
                      <a:gd name="T12" fmla="*/ 96 w 151"/>
                      <a:gd name="T13" fmla="*/ 543 h 558"/>
                      <a:gd name="T14" fmla="*/ 24 w 151"/>
                      <a:gd name="T15" fmla="*/ 513 h 558"/>
                      <a:gd name="T16" fmla="*/ 0 w 151"/>
                      <a:gd name="T17" fmla="*/ 315 h 558"/>
                      <a:gd name="T18" fmla="*/ 18 w 151"/>
                      <a:gd name="T19" fmla="*/ 165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1" i="0" dirty="0">
                      <a:solidFill>
                        <a:srgbClr val="2F1311"/>
                      </a:solidFill>
                      <a:latin typeface="Arial" panose="020B0604020202020204" pitchFamily="34" charset="0"/>
                    </a:endParaRPr>
                  </a:p>
                </p:txBody>
              </p:sp>
              <p:sp>
                <p:nvSpPr>
                  <p:cNvPr id="60474" name="Freeform 16"/>
                  <p:cNvSpPr>
                    <a:spLocks/>
                  </p:cNvSpPr>
                  <p:nvPr/>
                </p:nvSpPr>
                <p:spPr bwMode="auto">
                  <a:xfrm>
                    <a:off x="1910" y="1588"/>
                    <a:ext cx="389" cy="247"/>
                  </a:xfrm>
                  <a:custGeom>
                    <a:avLst/>
                    <a:gdLst>
                      <a:gd name="T0" fmla="*/ 175 w 392"/>
                      <a:gd name="T1" fmla="*/ 61 h 253"/>
                      <a:gd name="T2" fmla="*/ 307 w 392"/>
                      <a:gd name="T3" fmla="*/ 19 h 253"/>
                      <a:gd name="T4" fmla="*/ 367 w 392"/>
                      <a:gd name="T5" fmla="*/ 7 h 253"/>
                      <a:gd name="T6" fmla="*/ 385 w 392"/>
                      <a:gd name="T7" fmla="*/ 61 h 253"/>
                      <a:gd name="T8" fmla="*/ 325 w 392"/>
                      <a:gd name="T9" fmla="*/ 133 h 253"/>
                      <a:gd name="T10" fmla="*/ 193 w 392"/>
                      <a:gd name="T11" fmla="*/ 223 h 253"/>
                      <a:gd name="T12" fmla="*/ 37 w 392"/>
                      <a:gd name="T13" fmla="*/ 247 h 253"/>
                      <a:gd name="T14" fmla="*/ 1 w 392"/>
                      <a:gd name="T15" fmla="*/ 187 h 253"/>
                      <a:gd name="T16" fmla="*/ 43 w 392"/>
                      <a:gd name="T17" fmla="*/ 115 h 253"/>
                      <a:gd name="T18" fmla="*/ 175 w 392"/>
                      <a:gd name="T19" fmla="*/ 61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1" i="0" dirty="0">
                      <a:solidFill>
                        <a:srgbClr val="2F1311"/>
                      </a:solidFill>
                      <a:latin typeface="Arial" panose="020B0604020202020204" pitchFamily="34" charset="0"/>
                    </a:endParaRPr>
                  </a:p>
                </p:txBody>
              </p:sp>
              <p:sp>
                <p:nvSpPr>
                  <p:cNvPr id="60475" name="Freeform 17"/>
                  <p:cNvSpPr>
                    <a:spLocks/>
                  </p:cNvSpPr>
                  <p:nvPr/>
                </p:nvSpPr>
                <p:spPr bwMode="auto">
                  <a:xfrm>
                    <a:off x="2094" y="919"/>
                    <a:ext cx="233" cy="378"/>
                  </a:xfrm>
                  <a:custGeom>
                    <a:avLst/>
                    <a:gdLst>
                      <a:gd name="T0" fmla="*/ 78 w 238"/>
                      <a:gd name="T1" fmla="*/ 270 h 386"/>
                      <a:gd name="T2" fmla="*/ 24 w 238"/>
                      <a:gd name="T3" fmla="*/ 192 h 386"/>
                      <a:gd name="T4" fmla="*/ 0 w 238"/>
                      <a:gd name="T5" fmla="*/ 96 h 386"/>
                      <a:gd name="T6" fmla="*/ 24 w 238"/>
                      <a:gd name="T7" fmla="*/ 12 h 386"/>
                      <a:gd name="T8" fmla="*/ 120 w 238"/>
                      <a:gd name="T9" fmla="*/ 24 h 386"/>
                      <a:gd name="T10" fmla="*/ 180 w 238"/>
                      <a:gd name="T11" fmla="*/ 132 h 386"/>
                      <a:gd name="T12" fmla="*/ 234 w 238"/>
                      <a:gd name="T13" fmla="*/ 306 h 386"/>
                      <a:gd name="T14" fmla="*/ 204 w 238"/>
                      <a:gd name="T15" fmla="*/ 378 h 386"/>
                      <a:gd name="T16" fmla="*/ 168 w 238"/>
                      <a:gd name="T17" fmla="*/ 354 h 386"/>
                      <a:gd name="T18" fmla="*/ 78 w 238"/>
                      <a:gd name="T19" fmla="*/ 270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1" i="0" dirty="0">
                      <a:solidFill>
                        <a:srgbClr val="2F1311"/>
                      </a:solidFill>
                      <a:latin typeface="Arial" panose="020B0604020202020204" pitchFamily="34" charset="0"/>
                    </a:endParaRPr>
                  </a:p>
                </p:txBody>
              </p:sp>
            </p:grpSp>
            <p:pic>
              <p:nvPicPr>
                <p:cNvPr id="60461" name="Picture 18"/>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62" name="Picture 19"/>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63" name="Picture 20"/>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64" name="Picture 21"/>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65" name="Picture 22"/>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66" name="Picture 23"/>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67" name="Picture 24"/>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68" name="Picture 25"/>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60440" name="Group 26"/>
              <p:cNvGrpSpPr>
                <a:grpSpLocks/>
              </p:cNvGrpSpPr>
              <p:nvPr userDrawn="1"/>
            </p:nvGrpSpPr>
            <p:grpSpPr bwMode="auto">
              <a:xfrm>
                <a:off x="4944" y="1008"/>
                <a:ext cx="522" cy="2967"/>
                <a:chOff x="4944" y="1008"/>
                <a:chExt cx="522" cy="2967"/>
              </a:xfrm>
            </p:grpSpPr>
            <p:pic>
              <p:nvPicPr>
                <p:cNvPr id="60441" name="Picture 27"/>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42" name="Picture 28"/>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43" name="Picture 29"/>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44" name="Picture 30"/>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45" name="Picture 31"/>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46" name="Picture 32"/>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47" name="Picture 33"/>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48" name="Picture 34"/>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49" name="Picture 35"/>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50" name="Picture 36"/>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51" name="Picture 37"/>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52" name="Picture 38"/>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53" name="Picture 39"/>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54" name="Picture 40"/>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55" name="Picture 41"/>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56" name="Picture 42"/>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57" name="Picture 43"/>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58" name="Picture 44"/>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59" name="Picture 45"/>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sp>
          <p:nvSpPr>
            <p:cNvPr id="60428"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1" i="0" dirty="0">
                <a:solidFill>
                  <a:srgbClr val="2F1311"/>
                </a:solidFill>
                <a:latin typeface="Arial" panose="020B0604020202020204" pitchFamily="34" charset="0"/>
              </a:endParaRPr>
            </a:p>
          </p:txBody>
        </p:sp>
        <p:sp>
          <p:nvSpPr>
            <p:cNvPr id="244783" name="Freeform 47"/>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algn="l" eaLnBrk="0" hangingPunct="0">
                <a:defRPr/>
              </a:pPr>
              <a:endParaRPr lang="en-US" b="1" i="0" dirty="0">
                <a:solidFill>
                  <a:srgbClr val="2F1311"/>
                </a:solidFill>
                <a:latin typeface="Arial" panose="020B0604020202020204" pitchFamily="34" charset="0"/>
              </a:endParaRPr>
            </a:p>
          </p:txBody>
        </p:sp>
        <p:sp>
          <p:nvSpPr>
            <p:cNvPr id="244784" name="Freeform 48"/>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algn="l" eaLnBrk="0" hangingPunct="0">
                <a:defRPr/>
              </a:pPr>
              <a:endParaRPr lang="en-US" b="1" i="0" dirty="0">
                <a:solidFill>
                  <a:srgbClr val="2F1311"/>
                </a:solidFill>
                <a:latin typeface="Arial" panose="020B0604020202020204" pitchFamily="34" charset="0"/>
              </a:endParaRPr>
            </a:p>
          </p:txBody>
        </p:sp>
        <p:sp>
          <p:nvSpPr>
            <p:cNvPr id="60431"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13"/>
              <a:srcRect/>
              <a:tile tx="0" ty="0" sx="100000" sy="100000" flip="none" algn="tl"/>
            </a:blip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nchor="ctr"/>
            <a:lstStyle/>
            <a:p>
              <a:pPr algn="l" eaLnBrk="0" hangingPunct="0"/>
              <a:endParaRPr lang="en-US" b="1" i="0" dirty="0">
                <a:solidFill>
                  <a:srgbClr val="2F1311"/>
                </a:solidFill>
                <a:latin typeface="Arial" panose="020B0604020202020204" pitchFamily="34" charset="0"/>
              </a:endParaRPr>
            </a:p>
          </p:txBody>
        </p:sp>
        <p:sp>
          <p:nvSpPr>
            <p:cNvPr id="60432"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13"/>
              <a:srcRect/>
              <a:tile tx="0" ty="0" sx="100000" sy="100000" flip="none" algn="tl"/>
            </a:blip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nchor="ctr"/>
            <a:lstStyle/>
            <a:p>
              <a:pPr algn="l" eaLnBrk="0" hangingPunct="0"/>
              <a:endParaRPr lang="en-US" b="1" i="0" dirty="0">
                <a:solidFill>
                  <a:srgbClr val="2F1311"/>
                </a:solidFill>
                <a:latin typeface="Arial" panose="020B0604020202020204" pitchFamily="34" charset="0"/>
              </a:endParaRPr>
            </a:p>
          </p:txBody>
        </p:sp>
        <p:sp>
          <p:nvSpPr>
            <p:cNvPr id="60433"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1" i="0" dirty="0">
                <a:solidFill>
                  <a:srgbClr val="2F1311"/>
                </a:solidFill>
                <a:latin typeface="Arial" panose="020B0604020202020204" pitchFamily="34" charset="0"/>
              </a:endParaRPr>
            </a:p>
          </p:txBody>
        </p:sp>
        <p:sp>
          <p:nvSpPr>
            <p:cNvPr id="60434"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l" eaLnBrk="0" hangingPunct="0"/>
              <a:endParaRPr lang="en-US" b="1" i="0" dirty="0">
                <a:solidFill>
                  <a:srgbClr val="2F1311"/>
                </a:solidFill>
                <a:latin typeface="Arial" panose="020B0604020202020204" pitchFamily="34" charset="0"/>
              </a:endParaRPr>
            </a:p>
          </p:txBody>
        </p:sp>
        <p:sp>
          <p:nvSpPr>
            <p:cNvPr id="244789" name="Freeform 53"/>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algn="l" eaLnBrk="0" hangingPunct="0">
                <a:defRPr/>
              </a:pPr>
              <a:endParaRPr lang="en-US" b="1" i="0" dirty="0">
                <a:solidFill>
                  <a:srgbClr val="2F1311"/>
                </a:solidFill>
                <a:latin typeface="Arial" panose="020B0604020202020204" pitchFamily="34" charset="0"/>
              </a:endParaRPr>
            </a:p>
          </p:txBody>
        </p:sp>
        <p:sp>
          <p:nvSpPr>
            <p:cNvPr id="60436"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kumimoji="1" lang="en-US" sz="1800" b="1" i="0" dirty="0">
                <a:solidFill>
                  <a:srgbClr val="2F1311"/>
                </a:solidFill>
                <a:latin typeface="Arial" panose="020B0604020202020204" pitchFamily="34" charset="0"/>
              </a:endParaRPr>
            </a:p>
          </p:txBody>
        </p:sp>
        <p:sp>
          <p:nvSpPr>
            <p:cNvPr id="244791" name="Freeform 55"/>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algn="l" eaLnBrk="0" hangingPunct="0">
                <a:defRPr/>
              </a:pPr>
              <a:endParaRPr lang="en-US" b="1" i="0" dirty="0">
                <a:solidFill>
                  <a:srgbClr val="2F1311"/>
                </a:solidFill>
                <a:latin typeface="Arial" panose="020B0604020202020204" pitchFamily="34" charset="0"/>
              </a:endParaRPr>
            </a:p>
          </p:txBody>
        </p:sp>
        <p:sp>
          <p:nvSpPr>
            <p:cNvPr id="60438" name="AutoShape 56"/>
            <p:cNvSpPr>
              <a:spLocks noChangeArrowheads="1"/>
            </p:cNvSpPr>
            <p:nvPr/>
          </p:nvSpPr>
          <p:spPr bwMode="hidden">
            <a:xfrm rot="5400000">
              <a:off x="2724" y="2089"/>
              <a:ext cx="4320" cy="142"/>
            </a:xfrm>
            <a:custGeom>
              <a:avLst/>
              <a:gdLst>
                <a:gd name="T0" fmla="*/ 4259 w 21600"/>
                <a:gd name="T1" fmla="*/ 71 h 21600"/>
                <a:gd name="T2" fmla="*/ 2160 w 21600"/>
                <a:gd name="T3" fmla="*/ 142 h 21600"/>
                <a:gd name="T4" fmla="*/ 61 w 21600"/>
                <a:gd name="T5" fmla="*/ 71 h 21600"/>
                <a:gd name="T6" fmla="*/ 2160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vert="eaVert" wrap="none" anchor="ctr"/>
            <a:lstStyle/>
            <a:p>
              <a:pPr algn="l" eaLnBrk="0" hangingPunct="0"/>
              <a:endParaRPr lang="en-US" b="1" i="0" dirty="0">
                <a:solidFill>
                  <a:srgbClr val="2F1311"/>
                </a:solidFill>
                <a:latin typeface="Arial" panose="020B0604020202020204" pitchFamily="34" charset="0"/>
              </a:endParaRPr>
            </a:p>
          </p:txBody>
        </p:sp>
      </p:grpSp>
      <p:sp>
        <p:nvSpPr>
          <p:cNvPr id="60419" name="Rectangle 57"/>
          <p:cNvSpPr>
            <a:spLocks noGrp="1" noChangeArrowheads="1"/>
          </p:cNvSpPr>
          <p:nvPr>
            <p:ph type="title"/>
          </p:nvPr>
        </p:nvSpPr>
        <p:spPr bwMode="auto">
          <a:xfrm>
            <a:off x="219075" y="227013"/>
            <a:ext cx="747712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0420" name="Rectangle 58"/>
          <p:cNvSpPr>
            <a:spLocks noGrp="1" noChangeArrowheads="1"/>
          </p:cNvSpPr>
          <p:nvPr>
            <p:ph type="body" idx="1"/>
          </p:nvPr>
        </p:nvSpPr>
        <p:spPr bwMode="auto">
          <a:xfrm>
            <a:off x="263525" y="1598613"/>
            <a:ext cx="7386638" cy="44973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44795" name="Rectangle 59"/>
          <p:cNvSpPr>
            <a:spLocks noGrp="1" noChangeArrowheads="1"/>
          </p:cNvSpPr>
          <p:nvPr>
            <p:ph type="dt" sz="half" idx="2"/>
          </p:nvPr>
        </p:nvSpPr>
        <p:spPr bwMode="auto">
          <a:xfrm>
            <a:off x="301625" y="6242050"/>
            <a:ext cx="1782763"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b="1" i="0" smtClean="0">
                <a:latin typeface="Arial" panose="020B0604020202020204" pitchFamily="34" charset="0"/>
              </a:defRPr>
            </a:lvl1pPr>
          </a:lstStyle>
          <a:p>
            <a:pPr algn="l">
              <a:defRPr/>
            </a:pPr>
            <a:endParaRPr lang="en-US" dirty="0">
              <a:solidFill>
                <a:srgbClr val="2F1311"/>
              </a:solidFill>
            </a:endParaRPr>
          </a:p>
        </p:txBody>
      </p:sp>
      <p:sp>
        <p:nvSpPr>
          <p:cNvPr id="244796" name="Rectangle 60"/>
          <p:cNvSpPr>
            <a:spLocks noGrp="1" noChangeArrowheads="1"/>
          </p:cNvSpPr>
          <p:nvPr>
            <p:ph type="ftr" sz="quarter" idx="3"/>
          </p:nvPr>
        </p:nvSpPr>
        <p:spPr bwMode="auto">
          <a:xfrm>
            <a:off x="2257425" y="6248400"/>
            <a:ext cx="3455988"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b="1" i="0" smtClean="0">
                <a:latin typeface="Arial" panose="020B0604020202020204" pitchFamily="34" charset="0"/>
              </a:defRPr>
            </a:lvl1pPr>
          </a:lstStyle>
          <a:p>
            <a:pPr>
              <a:defRPr/>
            </a:pPr>
            <a:endParaRPr lang="en-US" dirty="0">
              <a:solidFill>
                <a:srgbClr val="2F1311"/>
              </a:solidFill>
            </a:endParaRPr>
          </a:p>
        </p:txBody>
      </p:sp>
      <p:sp>
        <p:nvSpPr>
          <p:cNvPr id="244797" name="Rectangle 61"/>
          <p:cNvSpPr>
            <a:spLocks noGrp="1" noChangeArrowheads="1"/>
          </p:cNvSpPr>
          <p:nvPr>
            <p:ph type="sldNum" sz="quarter" idx="4"/>
          </p:nvPr>
        </p:nvSpPr>
        <p:spPr bwMode="auto">
          <a:xfrm>
            <a:off x="5867400" y="6248400"/>
            <a:ext cx="1755775"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b="1" i="0" smtClean="0">
                <a:latin typeface="Arial" panose="020B0604020202020204" pitchFamily="34" charset="0"/>
              </a:defRPr>
            </a:lvl1pPr>
          </a:lstStyle>
          <a:p>
            <a:pPr>
              <a:defRPr/>
            </a:pPr>
            <a:fld id="{36F18F49-C851-7B46-83D5-FFF3133C04CA}"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3761544821"/>
      </p:ext>
    </p:extLst>
  </p:cSld>
  <p:clrMap bg1="lt1" tx1="dk1" bg2="lt2" tx2="dk2" accent1="accent1" accent2="accent2" accent3="accent3" accent4="accent4" accent5="accent5" accent6="accent6" hlink="hlink" folHlink="folHlink"/>
  <p:sldLayoutIdLst>
    <p:sldLayoutId id="2147486252" r:id="rId1"/>
    <p:sldLayoutId id="2147486253" r:id="rId2"/>
    <p:sldLayoutId id="2147486254" r:id="rId3"/>
    <p:sldLayoutId id="2147486255" r:id="rId4"/>
    <p:sldLayoutId id="2147486256" r:id="rId5"/>
    <p:sldLayoutId id="2147486257" r:id="rId6"/>
    <p:sldLayoutId id="2147486258" r:id="rId7"/>
    <p:sldLayoutId id="2147486259" r:id="rId8"/>
    <p:sldLayoutId id="2147486260" r:id="rId9"/>
    <p:sldLayoutId id="2147486261" r:id="rId10"/>
  </p:sldLayoutIdLst>
  <p:txStyles>
    <p:titleStyle>
      <a:lvl1pPr algn="l" rtl="0" eaLnBrk="0" fontAlgn="base" hangingPunct="0">
        <a:spcBef>
          <a:spcPct val="0"/>
        </a:spcBef>
        <a:spcAft>
          <a:spcPct val="0"/>
        </a:spcAft>
        <a:defRPr sz="4000" b="1" i="0">
          <a:solidFill>
            <a:schemeClr val="tx2"/>
          </a:solidFill>
          <a:latin typeface="Arial" panose="020B0604020202020204" pitchFamily="34" charset="0"/>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Arial" pitchFamily="-110"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Arial" pitchFamily="-110"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Arial" pitchFamily="-110"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Arial" pitchFamily="-110"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Arial" pitchFamily="-110" charset="0"/>
        </a:defRPr>
      </a:lvl6pPr>
      <a:lvl7pPr marL="914400" algn="l" rtl="0" fontAlgn="base">
        <a:spcBef>
          <a:spcPct val="0"/>
        </a:spcBef>
        <a:spcAft>
          <a:spcPct val="0"/>
        </a:spcAft>
        <a:defRPr sz="4000">
          <a:solidFill>
            <a:schemeClr val="tx2"/>
          </a:solidFill>
          <a:latin typeface="Arial" pitchFamily="-110" charset="0"/>
        </a:defRPr>
      </a:lvl7pPr>
      <a:lvl8pPr marL="1371600" algn="l" rtl="0" fontAlgn="base">
        <a:spcBef>
          <a:spcPct val="0"/>
        </a:spcBef>
        <a:spcAft>
          <a:spcPct val="0"/>
        </a:spcAft>
        <a:defRPr sz="4000">
          <a:solidFill>
            <a:schemeClr val="tx2"/>
          </a:solidFill>
          <a:latin typeface="Arial" pitchFamily="-110" charset="0"/>
        </a:defRPr>
      </a:lvl8pPr>
      <a:lvl9pPr marL="1828800" algn="l" rtl="0" fontAlgn="base">
        <a:spcBef>
          <a:spcPct val="0"/>
        </a:spcBef>
        <a:spcAft>
          <a:spcPct val="0"/>
        </a:spcAft>
        <a:defRPr sz="4000">
          <a:solidFill>
            <a:schemeClr val="tx2"/>
          </a:solidFill>
          <a:latin typeface="Arial" pitchFamily="-110" charset="0"/>
        </a:defRPr>
      </a:lvl9pPr>
    </p:titleStyle>
    <p:bodyStyle>
      <a:lvl1pPr marL="342900" indent="-342900" algn="l" rtl="0" eaLnBrk="0" fontAlgn="base" hangingPunct="0">
        <a:spcBef>
          <a:spcPct val="20000"/>
        </a:spcBef>
        <a:spcAft>
          <a:spcPct val="0"/>
        </a:spcAft>
        <a:buBlip>
          <a:blip r:embed="rId14"/>
        </a:buBlip>
        <a:defRPr sz="3200" b="1" i="0">
          <a:solidFill>
            <a:schemeClr val="tx1"/>
          </a:solidFill>
          <a:latin typeface="Arial" panose="020B0604020202020204" pitchFamily="34" charset="0"/>
          <a:ea typeface="ＭＳ Ｐゴシック" charset="0"/>
          <a:cs typeface="ＭＳ Ｐゴシック" charset="0"/>
        </a:defRPr>
      </a:lvl1pPr>
      <a:lvl2pPr marL="742950" indent="-285750" algn="l" rtl="0" eaLnBrk="0" fontAlgn="base" hangingPunct="0">
        <a:spcBef>
          <a:spcPct val="20000"/>
        </a:spcBef>
        <a:spcAft>
          <a:spcPct val="0"/>
        </a:spcAft>
        <a:buSzPct val="80000"/>
        <a:buBlip>
          <a:blip r:embed="rId15"/>
        </a:buBlip>
        <a:defRPr sz="2800" b="1" i="0">
          <a:solidFill>
            <a:schemeClr val="tx1"/>
          </a:solidFill>
          <a:latin typeface="Arial" panose="020B0604020202020204" pitchFamily="34" charset="0"/>
          <a:ea typeface="ＭＳ Ｐゴシック" pitchFamily="-110" charset="-128"/>
        </a:defRPr>
      </a:lvl2pPr>
      <a:lvl3pPr marL="1143000" indent="-228600" algn="l" rtl="0" eaLnBrk="0" fontAlgn="base" hangingPunct="0">
        <a:spcBef>
          <a:spcPct val="20000"/>
        </a:spcBef>
        <a:spcAft>
          <a:spcPct val="0"/>
        </a:spcAft>
        <a:buSzPct val="70000"/>
        <a:buBlip>
          <a:blip r:embed="rId16"/>
        </a:buBlip>
        <a:defRPr sz="2400" b="1" i="0">
          <a:solidFill>
            <a:schemeClr val="tx1"/>
          </a:solidFill>
          <a:latin typeface="Arial" panose="020B0604020202020204" pitchFamily="34" charset="0"/>
          <a:ea typeface="ＭＳ Ｐゴシック" pitchFamily="-110"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0"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0"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0"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0"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0"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8130"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8131"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smtClean="0">
                <a:solidFill>
                  <a:srgbClr val="898989"/>
                </a:solidFill>
                <a:latin typeface="Calibri" charset="0"/>
              </a:defRPr>
            </a:lvl1pPr>
          </a:lstStyle>
          <a:p>
            <a:pPr algn="l">
              <a:defRPr/>
            </a:pPr>
            <a:endParaRPr lang="en-US" b="0"/>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smtClean="0">
                <a:solidFill>
                  <a:srgbClr val="898989"/>
                </a:solidFill>
                <a:latin typeface="Calibri" charset="0"/>
              </a:defRPr>
            </a:lvl1pPr>
          </a:lstStyle>
          <a:p>
            <a:pPr>
              <a:defRPr/>
            </a:pPr>
            <a:endParaRPr lang="en-US" b="0"/>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smtClean="0">
                <a:solidFill>
                  <a:srgbClr val="898989"/>
                </a:solidFill>
                <a:latin typeface="Calibri" charset="0"/>
              </a:defRPr>
            </a:lvl1pPr>
          </a:lstStyle>
          <a:p>
            <a:pPr>
              <a:defRPr/>
            </a:pPr>
            <a:fld id="{F0B80751-370E-5340-A28B-70319E3BB4A6}" type="slidenum">
              <a:rPr lang="en-US" b="0"/>
              <a:pPr>
                <a:defRPr/>
              </a:pPr>
              <a:t>‹#›</a:t>
            </a:fld>
            <a:endParaRPr lang="en-US" b="0"/>
          </a:p>
        </p:txBody>
      </p:sp>
    </p:spTree>
    <p:extLst>
      <p:ext uri="{BB962C8B-B14F-4D97-AF65-F5344CB8AC3E}">
        <p14:creationId xmlns:p14="http://schemas.microsoft.com/office/powerpoint/2010/main" val="1128857153"/>
      </p:ext>
    </p:extLst>
  </p:cSld>
  <p:clrMap bg1="lt1" tx1="dk1" bg2="lt2" tx2="dk2" accent1="accent1" accent2="accent2" accent3="accent3" accent4="accent4" accent5="accent5" accent6="accent6" hlink="hlink" folHlink="folHlink"/>
  <p:sldLayoutIdLst>
    <p:sldLayoutId id="2147486263" r:id="rId1"/>
    <p:sldLayoutId id="2147486264" r:id="rId2"/>
    <p:sldLayoutId id="2147486265" r:id="rId3"/>
    <p:sldLayoutId id="2147486266" r:id="rId4"/>
    <p:sldLayoutId id="2147486267" r:id="rId5"/>
    <p:sldLayoutId id="2147486268" r:id="rId6"/>
    <p:sldLayoutId id="2147486269" r:id="rId7"/>
    <p:sldLayoutId id="2147486270" r:id="rId8"/>
    <p:sldLayoutId id="2147486271" r:id="rId9"/>
    <p:sldLayoutId id="2147486272" r:id="rId10"/>
    <p:sldLayoutId id="2147486273" r:id="rId11"/>
  </p:sldLayoutIdLst>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5pPr>
      <a:lvl6pPr marL="457200"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6pPr>
      <a:lvl7pPr marL="914400"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7pPr>
      <a:lvl8pPr marL="1371600"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8pPr>
      <a:lvl9pPr marL="1828800"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9pPr>
    </p:titleStyle>
    <p:bodyStyle>
      <a:lvl1pPr marL="342900" indent="-342900" algn="l" rtl="0" eaLnBrk="0" fontAlgn="base" hangingPunct="0">
        <a:spcBef>
          <a:spcPct val="20000"/>
        </a:spcBef>
        <a:spcAft>
          <a:spcPct val="0"/>
        </a:spcAft>
        <a:buFont typeface="Arial"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a:solidFill>
            <a:schemeClr val="tx1"/>
          </a:solidFill>
          <a:latin typeface="+mn-lt"/>
          <a:ea typeface="+mn-ea"/>
        </a:defRPr>
      </a:lvl2pPr>
      <a:lvl3pPr marL="1143000" indent="-228600" algn="l" rtl="0" eaLnBrk="0" fontAlgn="base" hangingPunct="0">
        <a:spcBef>
          <a:spcPct val="20000"/>
        </a:spcBef>
        <a:spcAft>
          <a:spcPct val="0"/>
        </a:spcAft>
        <a:buFont typeface="Arial" charset="0"/>
        <a:buChar char="•"/>
        <a:defRPr sz="2400">
          <a:solidFill>
            <a:schemeClr val="tx1"/>
          </a:solidFill>
          <a:latin typeface="+mn-lt"/>
          <a:ea typeface="+mn-ea"/>
        </a:defRPr>
      </a:lvl3pPr>
      <a:lvl4pPr marL="1600200" indent="-228600" algn="l" rtl="0" eaLnBrk="0" fontAlgn="base" hangingPunct="0">
        <a:spcBef>
          <a:spcPct val="20000"/>
        </a:spcBef>
        <a:spcAft>
          <a:spcPct val="0"/>
        </a:spcAft>
        <a:buFont typeface="Arial" charset="0"/>
        <a:buChar char="–"/>
        <a:defRPr sz="2000">
          <a:solidFill>
            <a:schemeClr val="tx1"/>
          </a:solidFill>
          <a:latin typeface="+mn-lt"/>
          <a:ea typeface="+mn-ea"/>
        </a:defRPr>
      </a:lvl4pPr>
      <a:lvl5pPr marL="2057400" indent="-228600" algn="l" rtl="0" eaLnBrk="0" fontAlgn="base" hangingPunct="0">
        <a:spcBef>
          <a:spcPct val="20000"/>
        </a:spcBef>
        <a:spcAft>
          <a:spcPct val="0"/>
        </a:spcAft>
        <a:buFont typeface="Arial" charset="0"/>
        <a:buChar char="»"/>
        <a:defRPr sz="2000">
          <a:solidFill>
            <a:schemeClr val="tx1"/>
          </a:solidFill>
          <a:latin typeface="+mn-lt"/>
          <a:ea typeface="+mn-ea"/>
        </a:defRPr>
      </a:lvl5pPr>
      <a:lvl6pPr marL="2514600" indent="-228600" algn="l" rtl="0" eaLnBrk="0" fontAlgn="base" hangingPunct="0">
        <a:spcBef>
          <a:spcPct val="20000"/>
        </a:spcBef>
        <a:spcAft>
          <a:spcPct val="0"/>
        </a:spcAft>
        <a:buFont typeface="Arial" pitchFamily="-110" charset="0"/>
        <a:buChar char="»"/>
        <a:defRPr sz="2000">
          <a:solidFill>
            <a:schemeClr val="tx1"/>
          </a:solidFill>
          <a:latin typeface="+mn-lt"/>
          <a:ea typeface="+mn-ea"/>
        </a:defRPr>
      </a:lvl6pPr>
      <a:lvl7pPr marL="2971800" indent="-228600" algn="l" rtl="0" eaLnBrk="0" fontAlgn="base" hangingPunct="0">
        <a:spcBef>
          <a:spcPct val="20000"/>
        </a:spcBef>
        <a:spcAft>
          <a:spcPct val="0"/>
        </a:spcAft>
        <a:buFont typeface="Arial" pitchFamily="-110" charset="0"/>
        <a:buChar char="»"/>
        <a:defRPr sz="2000">
          <a:solidFill>
            <a:schemeClr val="tx1"/>
          </a:solidFill>
          <a:latin typeface="+mn-lt"/>
          <a:ea typeface="+mn-ea"/>
        </a:defRPr>
      </a:lvl7pPr>
      <a:lvl8pPr marL="3429000" indent="-228600" algn="l" rtl="0" eaLnBrk="0" fontAlgn="base" hangingPunct="0">
        <a:spcBef>
          <a:spcPct val="20000"/>
        </a:spcBef>
        <a:spcAft>
          <a:spcPct val="0"/>
        </a:spcAft>
        <a:buFont typeface="Arial" pitchFamily="-110" charset="0"/>
        <a:buChar char="»"/>
        <a:defRPr sz="2000">
          <a:solidFill>
            <a:schemeClr val="tx1"/>
          </a:solidFill>
          <a:latin typeface="+mn-lt"/>
          <a:ea typeface="+mn-ea"/>
        </a:defRPr>
      </a:lvl8pPr>
      <a:lvl9pPr marL="3886200" indent="-228600" algn="l" rtl="0" eaLnBrk="0" fontAlgn="base" hangingPunct="0">
        <a:spcBef>
          <a:spcPct val="20000"/>
        </a:spcBef>
        <a:spcAft>
          <a:spcPct val="0"/>
        </a:spcAft>
        <a:buFont typeface="Arial" pitchFamily="-110" charset="0"/>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5842"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5843"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smtClean="0">
                <a:solidFill>
                  <a:srgbClr val="FFFFFF"/>
                </a:solidFill>
                <a:effectLst>
                  <a:outerShdw blurRad="38100" dist="38100" dir="2700000" algn="tl">
                    <a:srgbClr val="212121"/>
                  </a:outerShdw>
                </a:effectLst>
                <a:latin typeface="Calisto MT" charset="0"/>
              </a:defRPr>
            </a:lvl1pPr>
          </a:lstStyle>
          <a:p>
            <a:pPr>
              <a:defRPr/>
            </a:pPr>
            <a:endParaRPr lang="en-US" b="0"/>
          </a:p>
        </p:txBody>
      </p:sp>
      <p:sp>
        <p:nvSpPr>
          <p:cNvPr id="5"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smtClean="0">
                <a:solidFill>
                  <a:srgbClr val="FFFFFF"/>
                </a:solidFill>
                <a:effectLst>
                  <a:outerShdw blurRad="38100" dist="38100" dir="2700000" algn="tl">
                    <a:srgbClr val="212121"/>
                  </a:outerShdw>
                </a:effectLst>
                <a:latin typeface="Calisto MT" charset="0"/>
              </a:defRPr>
            </a:lvl1pPr>
          </a:lstStyle>
          <a:p>
            <a:pPr algn="l">
              <a:defRPr/>
            </a:pPr>
            <a:endParaRPr lang="en-US" b="0"/>
          </a:p>
        </p:txBody>
      </p:sp>
      <p:sp>
        <p:nvSpPr>
          <p:cNvPr id="6"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smtClean="0">
                <a:solidFill>
                  <a:srgbClr val="FFFFFF"/>
                </a:solidFill>
                <a:effectLst>
                  <a:outerShdw blurRad="38100" dist="38100" dir="2700000" algn="tl">
                    <a:srgbClr val="212121"/>
                  </a:outerShdw>
                </a:effectLst>
                <a:latin typeface="Calisto MT" charset="0"/>
              </a:defRPr>
            </a:lvl1pPr>
          </a:lstStyle>
          <a:p>
            <a:pPr>
              <a:defRPr/>
            </a:pPr>
            <a:fld id="{3BF13F9E-F870-3342-AAEF-9BCC90BCFA22}" type="slidenum">
              <a:rPr lang="en-US" b="0"/>
              <a:pPr>
                <a:defRPr/>
              </a:pPr>
              <a:t>‹#›</a:t>
            </a:fld>
            <a:endParaRPr lang="en-US" b="0"/>
          </a:p>
        </p:txBody>
      </p:sp>
    </p:spTree>
    <p:extLst>
      <p:ext uri="{BB962C8B-B14F-4D97-AF65-F5344CB8AC3E}">
        <p14:creationId xmlns:p14="http://schemas.microsoft.com/office/powerpoint/2010/main" val="2424923133"/>
      </p:ext>
    </p:extLst>
  </p:cSld>
  <p:clrMap bg1="dk2" tx1="lt1" bg2="dk1" tx2="lt2" accent1="accent1" accent2="accent2" accent3="accent3" accent4="accent4" accent5="accent5" accent6="accent6" hlink="hlink" folHlink="folHlink"/>
  <p:sldLayoutIdLst>
    <p:sldLayoutId id="2147486275" r:id="rId1"/>
    <p:sldLayoutId id="2147486276" r:id="rId2"/>
    <p:sldLayoutId id="2147486277" r:id="rId3"/>
    <p:sldLayoutId id="2147486278" r:id="rId4"/>
    <p:sldLayoutId id="2147486279" r:id="rId5"/>
    <p:sldLayoutId id="2147486280" r:id="rId6"/>
    <p:sldLayoutId id="2147486281" r:id="rId7"/>
    <p:sldLayoutId id="2147486282" r:id="rId8"/>
    <p:sldLayoutId id="2147486283" r:id="rId9"/>
    <p:sldLayoutId id="2147486284" r:id="rId10"/>
    <p:sldLayoutId id="2147486285"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800">
          <a:solidFill>
            <a:schemeClr val="tx1"/>
          </a:solidFill>
          <a:latin typeface="Calisto MT"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800">
          <a:solidFill>
            <a:schemeClr val="tx1"/>
          </a:solidFill>
          <a:latin typeface="Calisto MT"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800">
          <a:solidFill>
            <a:schemeClr val="tx1"/>
          </a:solidFill>
          <a:latin typeface="Calisto MT" pitchFamily="-110" charset="0"/>
          <a:ea typeface="ＭＳ Ｐゴシック" pitchFamily="-110" charset="-128"/>
          <a:cs typeface="ＭＳ Ｐゴシック" pitchFamily="-110" charset="-128"/>
        </a:defRPr>
      </a:lvl5pPr>
      <a:lvl6pPr marL="457200" algn="ctr" rtl="0" eaLnBrk="0" fontAlgn="base" hangingPunct="0">
        <a:spcBef>
          <a:spcPct val="0"/>
        </a:spcBef>
        <a:spcAft>
          <a:spcPct val="0"/>
        </a:spcAft>
        <a:defRPr sz="4800">
          <a:solidFill>
            <a:schemeClr val="tx1"/>
          </a:solidFill>
          <a:latin typeface="Calisto MT" pitchFamily="-110" charset="0"/>
          <a:ea typeface="ＭＳ Ｐゴシック" pitchFamily="-110" charset="-128"/>
          <a:cs typeface="ＭＳ Ｐゴシック" pitchFamily="-110" charset="-128"/>
        </a:defRPr>
      </a:lvl6pPr>
      <a:lvl7pPr marL="914400" algn="ctr" rtl="0" eaLnBrk="0" fontAlgn="base" hangingPunct="0">
        <a:spcBef>
          <a:spcPct val="0"/>
        </a:spcBef>
        <a:spcAft>
          <a:spcPct val="0"/>
        </a:spcAft>
        <a:defRPr sz="4800">
          <a:solidFill>
            <a:schemeClr val="tx1"/>
          </a:solidFill>
          <a:latin typeface="Calisto MT" pitchFamily="-110" charset="0"/>
          <a:ea typeface="ＭＳ Ｐゴシック" pitchFamily="-110" charset="-128"/>
          <a:cs typeface="ＭＳ Ｐゴシック" pitchFamily="-110" charset="-128"/>
        </a:defRPr>
      </a:lvl7pPr>
      <a:lvl8pPr marL="1371600" algn="ctr" rtl="0" eaLnBrk="0" fontAlgn="base" hangingPunct="0">
        <a:spcBef>
          <a:spcPct val="0"/>
        </a:spcBef>
        <a:spcAft>
          <a:spcPct val="0"/>
        </a:spcAft>
        <a:defRPr sz="4800">
          <a:solidFill>
            <a:schemeClr val="tx1"/>
          </a:solidFill>
          <a:latin typeface="Calisto MT" pitchFamily="-110" charset="0"/>
          <a:ea typeface="ＭＳ Ｐゴシック" pitchFamily="-110" charset="-128"/>
          <a:cs typeface="ＭＳ Ｐゴシック" pitchFamily="-110" charset="-128"/>
        </a:defRPr>
      </a:lvl8pPr>
      <a:lvl9pPr marL="1828800" algn="ctr" rtl="0" eaLnBrk="0" fontAlgn="base" hangingPunct="0">
        <a:spcBef>
          <a:spcPct val="0"/>
        </a:spcBef>
        <a:spcAft>
          <a:spcPct val="0"/>
        </a:spcAft>
        <a:defRPr sz="4800">
          <a:solidFill>
            <a:schemeClr val="tx1"/>
          </a:solidFill>
          <a:latin typeface="Calisto MT" pitchFamily="-110" charset="0"/>
          <a:ea typeface="ＭＳ Ｐゴシック" pitchFamily="-110" charset="-128"/>
          <a:cs typeface="ＭＳ Ｐゴシック" pitchFamily="-110" charset="-128"/>
        </a:defRPr>
      </a:lvl9pPr>
    </p:titleStyle>
    <p:bodyStyle>
      <a:lvl1pPr marL="342900" indent="-342900" algn="l" rtl="0" eaLnBrk="0" fontAlgn="base" hangingPunct="0">
        <a:spcBef>
          <a:spcPts val="2000"/>
        </a:spcBef>
        <a:spcAft>
          <a:spcPct val="0"/>
        </a:spcAft>
        <a:buBlip>
          <a:blip r:embed="rId14"/>
        </a:buBlip>
        <a:defRPr sz="2200">
          <a:solidFill>
            <a:schemeClr val="tx1"/>
          </a:solidFill>
          <a:latin typeface="+mn-lt"/>
          <a:ea typeface="+mn-ea"/>
          <a:cs typeface="+mn-cs"/>
        </a:defRPr>
      </a:lvl1pPr>
      <a:lvl2pPr marL="685800" indent="-336550" algn="l" rtl="0" eaLnBrk="0" fontAlgn="base" hangingPunct="0">
        <a:spcBef>
          <a:spcPts val="600"/>
        </a:spcBef>
        <a:spcAft>
          <a:spcPct val="0"/>
        </a:spcAft>
        <a:buBlip>
          <a:blip r:embed="rId14"/>
        </a:buBlip>
        <a:defRPr sz="2000">
          <a:solidFill>
            <a:schemeClr val="tx1"/>
          </a:solidFill>
          <a:latin typeface="+mn-lt"/>
          <a:ea typeface="ＭＳ Ｐゴシック" charset="0"/>
        </a:defRPr>
      </a:lvl2pPr>
      <a:lvl3pPr marL="1035050" indent="-349250" algn="l" rtl="0" eaLnBrk="0" fontAlgn="base" hangingPunct="0">
        <a:spcBef>
          <a:spcPts val="600"/>
        </a:spcBef>
        <a:spcAft>
          <a:spcPct val="0"/>
        </a:spcAft>
        <a:buBlip>
          <a:blip r:embed="rId14"/>
        </a:buBlip>
        <a:defRPr>
          <a:solidFill>
            <a:schemeClr val="tx1"/>
          </a:solidFill>
          <a:latin typeface="+mn-lt"/>
          <a:ea typeface="+mn-ea"/>
        </a:defRPr>
      </a:lvl3pPr>
      <a:lvl4pPr marL="1371600" indent="-336550" algn="l" rtl="0" eaLnBrk="0" fontAlgn="base" hangingPunct="0">
        <a:spcBef>
          <a:spcPts val="600"/>
        </a:spcBef>
        <a:spcAft>
          <a:spcPct val="0"/>
        </a:spcAft>
        <a:buBlip>
          <a:blip r:embed="rId14"/>
        </a:buBlip>
        <a:defRPr>
          <a:solidFill>
            <a:schemeClr val="tx1"/>
          </a:solidFill>
          <a:latin typeface="+mn-lt"/>
          <a:ea typeface="+mn-ea"/>
        </a:defRPr>
      </a:lvl4pPr>
      <a:lvl5pPr marL="1720850" indent="-349250" algn="l" rtl="0" eaLnBrk="0" fontAlgn="base" hangingPunct="0">
        <a:spcBef>
          <a:spcPts val="600"/>
        </a:spcBef>
        <a:spcAft>
          <a:spcPct val="0"/>
        </a:spcAft>
        <a:buBlip>
          <a:blip r:embed="rId14"/>
        </a:buBlip>
        <a:defRPr>
          <a:solidFill>
            <a:schemeClr val="tx1"/>
          </a:solidFill>
          <a:latin typeface="+mn-lt"/>
          <a:ea typeface="+mn-ea"/>
        </a:defRPr>
      </a:lvl5pPr>
      <a:lvl6pPr marL="2178050" indent="-349250" algn="l" rtl="0" eaLnBrk="0" fontAlgn="base" hangingPunct="0">
        <a:spcBef>
          <a:spcPts val="600"/>
        </a:spcBef>
        <a:spcAft>
          <a:spcPct val="0"/>
        </a:spcAft>
        <a:buBlip>
          <a:blip r:embed="rId14"/>
        </a:buBlip>
        <a:defRPr>
          <a:solidFill>
            <a:schemeClr val="tx1"/>
          </a:solidFill>
          <a:latin typeface="+mn-lt"/>
          <a:ea typeface="+mn-ea"/>
        </a:defRPr>
      </a:lvl6pPr>
      <a:lvl7pPr marL="2635250" indent="-349250" algn="l" rtl="0" eaLnBrk="0" fontAlgn="base" hangingPunct="0">
        <a:spcBef>
          <a:spcPts val="600"/>
        </a:spcBef>
        <a:spcAft>
          <a:spcPct val="0"/>
        </a:spcAft>
        <a:buBlip>
          <a:blip r:embed="rId14"/>
        </a:buBlip>
        <a:defRPr>
          <a:solidFill>
            <a:schemeClr val="tx1"/>
          </a:solidFill>
          <a:latin typeface="+mn-lt"/>
          <a:ea typeface="+mn-ea"/>
        </a:defRPr>
      </a:lvl7pPr>
      <a:lvl8pPr marL="3092450" indent="-349250" algn="l" rtl="0" eaLnBrk="0" fontAlgn="base" hangingPunct="0">
        <a:spcBef>
          <a:spcPts val="600"/>
        </a:spcBef>
        <a:spcAft>
          <a:spcPct val="0"/>
        </a:spcAft>
        <a:buBlip>
          <a:blip r:embed="rId14"/>
        </a:buBlip>
        <a:defRPr>
          <a:solidFill>
            <a:schemeClr val="tx1"/>
          </a:solidFill>
          <a:latin typeface="+mn-lt"/>
          <a:ea typeface="+mn-ea"/>
        </a:defRPr>
      </a:lvl8pPr>
      <a:lvl9pPr marL="3549650" indent="-349250" algn="l" rtl="0" eaLnBrk="0" fontAlgn="base" hangingPunct="0">
        <a:spcBef>
          <a:spcPts val="600"/>
        </a:spcBef>
        <a:spcAft>
          <a:spcPct val="0"/>
        </a:spcAft>
        <a:buBlip>
          <a:blip r:embed="rId14"/>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318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31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747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Osaka"/>
                <a:cs typeface="Osaka"/>
              </a:defRPr>
            </a:lvl1pPr>
          </a:lstStyle>
          <a:p>
            <a:pPr algn="l">
              <a:defRPr/>
            </a:pPr>
            <a:endParaRPr lang="en-US" dirty="0"/>
          </a:p>
        </p:txBody>
      </p:sp>
      <p:sp>
        <p:nvSpPr>
          <p:cNvPr id="61747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Osaka"/>
                <a:cs typeface="Osaka"/>
              </a:defRPr>
            </a:lvl1pPr>
          </a:lstStyle>
          <a:p>
            <a:pPr>
              <a:defRPr/>
            </a:pPr>
            <a:endParaRPr lang="en-US" dirty="0"/>
          </a:p>
        </p:txBody>
      </p:sp>
      <p:sp>
        <p:nvSpPr>
          <p:cNvPr id="61747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solidFill>
                  <a:srgbClr val="000000"/>
                </a:solidFill>
                <a:latin typeface="Arial" panose="020B0604020202020204" pitchFamily="34" charset="0"/>
                <a:ea typeface="Osaka" charset="0"/>
                <a:cs typeface="Osaka" charset="0"/>
              </a:defRPr>
            </a:lvl1pPr>
          </a:lstStyle>
          <a:p>
            <a:pPr>
              <a:defRPr/>
            </a:pPr>
            <a:fld id="{2A419F11-3D62-C64B-AFE4-6931D49AB351}" type="slidenum">
              <a:rPr lang="en-US" smtClean="0"/>
              <a:pPr>
                <a:defRPr/>
              </a:pPr>
              <a:t>‹#›</a:t>
            </a:fld>
            <a:endParaRPr lang="en-US" dirty="0"/>
          </a:p>
        </p:txBody>
      </p:sp>
    </p:spTree>
    <p:extLst>
      <p:ext uri="{BB962C8B-B14F-4D97-AF65-F5344CB8AC3E}">
        <p14:creationId xmlns:p14="http://schemas.microsoft.com/office/powerpoint/2010/main" val="3488232872"/>
      </p:ext>
    </p:extLst>
  </p:cSld>
  <p:clrMap bg1="lt1" tx1="dk1" bg2="lt2" tx2="dk2" accent1="accent1" accent2="accent2" accent3="accent3" accent4="accent4" accent5="accent5" accent6="accent6" hlink="hlink" folHlink="folHlink"/>
  <p:sldLayoutIdLst>
    <p:sldLayoutId id="2147486309" r:id="rId1"/>
    <p:sldLayoutId id="2147486310" r:id="rId2"/>
    <p:sldLayoutId id="2147486311" r:id="rId3"/>
    <p:sldLayoutId id="2147486312" r:id="rId4"/>
    <p:sldLayoutId id="2147486313" r:id="rId5"/>
    <p:sldLayoutId id="2147486314" r:id="rId6"/>
    <p:sldLayoutId id="2147486315" r:id="rId7"/>
    <p:sldLayoutId id="2147486316" r:id="rId8"/>
    <p:sldLayoutId id="2147486317" r:id="rId9"/>
    <p:sldLayoutId id="2147486318" r:id="rId10"/>
    <p:sldLayoutId id="2147486319" r:id="rId11"/>
    <p:sldLayoutId id="2147486320"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sp>
        <p:nvSpPr>
          <p:cNvPr id="202754" name="Freeform 1026"/>
          <p:cNvSpPr>
            <a:spLocks/>
          </p:cNvSpPr>
          <p:nvPr/>
        </p:nvSpPr>
        <p:spPr bwMode="auto">
          <a:xfrm>
            <a:off x="-23813" y="1763713"/>
            <a:ext cx="6899276" cy="171450"/>
          </a:xfrm>
          <a:custGeom>
            <a:avLst/>
            <a:gdLst>
              <a:gd name="T0" fmla="*/ 2147483647 w 4346"/>
              <a:gd name="T1" fmla="*/ 25201563 h 108"/>
              <a:gd name="T2" fmla="*/ 2147483647 w 4346"/>
              <a:gd name="T3" fmla="*/ 42843450 h 108"/>
              <a:gd name="T4" fmla="*/ 2147483647 w 4346"/>
              <a:gd name="T5" fmla="*/ 75604688 h 108"/>
              <a:gd name="T6" fmla="*/ 2147483647 w 4346"/>
              <a:gd name="T7" fmla="*/ 126007813 h 108"/>
              <a:gd name="T8" fmla="*/ 2147483647 w 4346"/>
              <a:gd name="T9" fmla="*/ 183972200 h 108"/>
              <a:gd name="T10" fmla="*/ 2147483647 w 4346"/>
              <a:gd name="T11" fmla="*/ 224294700 h 108"/>
              <a:gd name="T12" fmla="*/ 2147483647 w 4346"/>
              <a:gd name="T13" fmla="*/ 249496263 h 108"/>
              <a:gd name="T14" fmla="*/ 2147483647 w 4346"/>
              <a:gd name="T15" fmla="*/ 249496263 h 108"/>
              <a:gd name="T16" fmla="*/ 2147483647 w 4346"/>
              <a:gd name="T17" fmla="*/ 236894688 h 108"/>
              <a:gd name="T18" fmla="*/ 2147483647 w 4346"/>
              <a:gd name="T19" fmla="*/ 236894688 h 108"/>
              <a:gd name="T20" fmla="*/ 2147483647 w 4346"/>
              <a:gd name="T21" fmla="*/ 246975313 h 108"/>
              <a:gd name="T22" fmla="*/ 1655743690 w 4346"/>
              <a:gd name="T23" fmla="*/ 257055938 h 108"/>
              <a:gd name="T24" fmla="*/ 2520950 w 4346"/>
              <a:gd name="T25" fmla="*/ 234375325 h 108"/>
              <a:gd name="T26" fmla="*/ 0 w 4346"/>
              <a:gd name="T27" fmla="*/ 32762825 h 108"/>
              <a:gd name="T28" fmla="*/ 1655743690 w 4346"/>
              <a:gd name="T29" fmla="*/ 30241875 h 108"/>
              <a:gd name="T30" fmla="*/ 2147483647 w 4346"/>
              <a:gd name="T31" fmla="*/ 17641888 h 108"/>
              <a:gd name="T32" fmla="*/ 2147483647 w 4346"/>
              <a:gd name="T33" fmla="*/ 22682200 h 108"/>
              <a:gd name="T34" fmla="*/ 2147483647 w 4346"/>
              <a:gd name="T35" fmla="*/ 20161250 h 108"/>
              <a:gd name="T36" fmla="*/ 2147483647 w 4346"/>
              <a:gd name="T37" fmla="*/ 25201563 h 10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346" h="108">
                <a:moveTo>
                  <a:pt x="3477" y="10"/>
                </a:moveTo>
                <a:cubicBezTo>
                  <a:pt x="3680" y="12"/>
                  <a:pt x="3921" y="14"/>
                  <a:pt x="4057" y="17"/>
                </a:cubicBezTo>
                <a:cubicBezTo>
                  <a:pt x="4192" y="20"/>
                  <a:pt x="4253" y="24"/>
                  <a:pt x="4293" y="30"/>
                </a:cubicBezTo>
                <a:cubicBezTo>
                  <a:pt x="4333" y="36"/>
                  <a:pt x="4286" y="43"/>
                  <a:pt x="4293" y="50"/>
                </a:cubicBezTo>
                <a:cubicBezTo>
                  <a:pt x="4300" y="57"/>
                  <a:pt x="4328" y="67"/>
                  <a:pt x="4329" y="73"/>
                </a:cubicBezTo>
                <a:cubicBezTo>
                  <a:pt x="4331" y="80"/>
                  <a:pt x="4346" y="85"/>
                  <a:pt x="4305" y="89"/>
                </a:cubicBezTo>
                <a:cubicBezTo>
                  <a:pt x="4263" y="93"/>
                  <a:pt x="4186" y="97"/>
                  <a:pt x="4082" y="99"/>
                </a:cubicBezTo>
                <a:cubicBezTo>
                  <a:pt x="3977" y="100"/>
                  <a:pt x="3834" y="99"/>
                  <a:pt x="3675" y="99"/>
                </a:cubicBezTo>
                <a:cubicBezTo>
                  <a:pt x="3516" y="98"/>
                  <a:pt x="3341" y="95"/>
                  <a:pt x="3129" y="94"/>
                </a:cubicBezTo>
                <a:cubicBezTo>
                  <a:pt x="2918" y="93"/>
                  <a:pt x="2634" y="94"/>
                  <a:pt x="2401" y="94"/>
                </a:cubicBezTo>
                <a:cubicBezTo>
                  <a:pt x="2168" y="95"/>
                  <a:pt x="2024" y="97"/>
                  <a:pt x="1733" y="98"/>
                </a:cubicBezTo>
                <a:cubicBezTo>
                  <a:pt x="1442" y="99"/>
                  <a:pt x="946" y="103"/>
                  <a:pt x="657" y="102"/>
                </a:cubicBezTo>
                <a:cubicBezTo>
                  <a:pt x="368" y="101"/>
                  <a:pt x="110" y="108"/>
                  <a:pt x="1" y="93"/>
                </a:cubicBezTo>
                <a:lnTo>
                  <a:pt x="0" y="13"/>
                </a:lnTo>
                <a:cubicBezTo>
                  <a:pt x="109" y="0"/>
                  <a:pt x="432" y="13"/>
                  <a:pt x="657" y="12"/>
                </a:cubicBezTo>
                <a:cubicBezTo>
                  <a:pt x="882" y="11"/>
                  <a:pt x="1082" y="7"/>
                  <a:pt x="1349" y="7"/>
                </a:cubicBezTo>
                <a:cubicBezTo>
                  <a:pt x="1617" y="6"/>
                  <a:pt x="2017" y="8"/>
                  <a:pt x="2265" y="9"/>
                </a:cubicBezTo>
                <a:cubicBezTo>
                  <a:pt x="2513" y="9"/>
                  <a:pt x="2634" y="9"/>
                  <a:pt x="2834" y="8"/>
                </a:cubicBezTo>
                <a:cubicBezTo>
                  <a:pt x="3034" y="9"/>
                  <a:pt x="3273" y="9"/>
                  <a:pt x="3477" y="10"/>
                </a:cubicBez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l" eaLnBrk="0" hangingPunct="0"/>
            <a:endParaRPr lang="en-US" b="1" i="0" dirty="0">
              <a:solidFill>
                <a:srgbClr val="000000"/>
              </a:solidFill>
              <a:latin typeface="Arial" panose="020B0604020202020204" pitchFamily="34" charset="0"/>
            </a:endParaRPr>
          </a:p>
        </p:txBody>
      </p:sp>
      <p:sp>
        <p:nvSpPr>
          <p:cNvPr id="202755" name="Freeform 1027"/>
          <p:cNvSpPr>
            <a:spLocks/>
          </p:cNvSpPr>
          <p:nvPr/>
        </p:nvSpPr>
        <p:spPr bwMode="auto">
          <a:xfrm>
            <a:off x="198438" y="152400"/>
            <a:ext cx="715962" cy="6400800"/>
          </a:xfrm>
          <a:custGeom>
            <a:avLst/>
            <a:gdLst>
              <a:gd name="T0" fmla="*/ 56539916 w 883"/>
              <a:gd name="T1" fmla="*/ 2147483647 h 4115"/>
              <a:gd name="T2" fmla="*/ 51937651 w 883"/>
              <a:gd name="T3" fmla="*/ 2147483647 h 4115"/>
              <a:gd name="T4" fmla="*/ 42076349 w 883"/>
              <a:gd name="T5" fmla="*/ 2147483647 h 4115"/>
              <a:gd name="T6" fmla="*/ 66402029 w 883"/>
              <a:gd name="T7" fmla="*/ 2147483647 h 4115"/>
              <a:gd name="T8" fmla="*/ 51937651 w 883"/>
              <a:gd name="T9" fmla="*/ 2147483647 h 4115"/>
              <a:gd name="T10" fmla="*/ 22352934 w 883"/>
              <a:gd name="T11" fmla="*/ 1575105442 h 4115"/>
              <a:gd name="T12" fmla="*/ 12491631 w 883"/>
              <a:gd name="T13" fmla="*/ 687142601 h 4115"/>
              <a:gd name="T14" fmla="*/ 32215047 w 883"/>
              <a:gd name="T15" fmla="*/ 108878930 h 4115"/>
              <a:gd name="T16" fmla="*/ 80865597 w 883"/>
              <a:gd name="T17" fmla="*/ 36292458 h 4115"/>
              <a:gd name="T18" fmla="*/ 159758447 w 883"/>
              <a:gd name="T19" fmla="*/ 89522538 h 4115"/>
              <a:gd name="T20" fmla="*/ 233392260 w 883"/>
              <a:gd name="T21" fmla="*/ 36292458 h 4115"/>
              <a:gd name="T22" fmla="*/ 336610791 w 883"/>
              <a:gd name="T23" fmla="*/ 16936066 h 4115"/>
              <a:gd name="T24" fmla="*/ 464812585 w 883"/>
              <a:gd name="T25" fmla="*/ 145171388 h 4115"/>
              <a:gd name="T26" fmla="*/ 523982830 w 883"/>
              <a:gd name="T27" fmla="*/ 343571301 h 4115"/>
              <a:gd name="T28" fmla="*/ 518722983 w 883"/>
              <a:gd name="T29" fmla="*/ 776665139 h 4115"/>
              <a:gd name="T30" fmla="*/ 528585096 w 883"/>
              <a:gd name="T31" fmla="*/ 1592043063 h 4115"/>
              <a:gd name="T32" fmla="*/ 558169813 w 883"/>
              <a:gd name="T33" fmla="*/ 2147483647 h 4115"/>
              <a:gd name="T34" fmla="*/ 548307700 w 883"/>
              <a:gd name="T35" fmla="*/ 2147483647 h 4115"/>
              <a:gd name="T36" fmla="*/ 533844133 w 883"/>
              <a:gd name="T37" fmla="*/ 2147483647 h 4115"/>
              <a:gd name="T38" fmla="*/ 577893228 w 883"/>
              <a:gd name="T39" fmla="*/ 2147483647 h 4115"/>
              <a:gd name="T40" fmla="*/ 548307700 w 883"/>
              <a:gd name="T41" fmla="*/ 2147483647 h 4115"/>
              <a:gd name="T42" fmla="*/ 553567548 w 883"/>
              <a:gd name="T43" fmla="*/ 2147483647 h 4115"/>
              <a:gd name="T44" fmla="*/ 523982830 w 883"/>
              <a:gd name="T45" fmla="*/ 2147483647 h 4115"/>
              <a:gd name="T46" fmla="*/ 410902187 w 883"/>
              <a:gd name="T47" fmla="*/ 2147483647 h 4115"/>
              <a:gd name="T48" fmla="*/ 282700393 w 883"/>
              <a:gd name="T49" fmla="*/ 2147483647 h 4115"/>
              <a:gd name="T50" fmla="*/ 165018295 w 883"/>
              <a:gd name="T51" fmla="*/ 2147483647 h 4115"/>
              <a:gd name="T52" fmla="*/ 80865597 w 883"/>
              <a:gd name="T53" fmla="*/ 2147483647 h 4115"/>
              <a:gd name="T54" fmla="*/ 12491631 w 883"/>
              <a:gd name="T55" fmla="*/ 2147483647 h 4115"/>
              <a:gd name="T56" fmla="*/ 7231784 w 883"/>
              <a:gd name="T57" fmla="*/ 2147483647 h 4115"/>
              <a:gd name="T58" fmla="*/ 42076349 w 883"/>
              <a:gd name="T59" fmla="*/ 2147483647 h 4115"/>
              <a:gd name="T60" fmla="*/ 56539916 w 883"/>
              <a:gd name="T61" fmla="*/ 2147483647 h 411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883" h="4115">
                <a:moveTo>
                  <a:pt x="86" y="3201"/>
                </a:moveTo>
                <a:cubicBezTo>
                  <a:pt x="89" y="3056"/>
                  <a:pt x="83" y="2912"/>
                  <a:pt x="79" y="2730"/>
                </a:cubicBezTo>
                <a:cubicBezTo>
                  <a:pt x="75" y="2548"/>
                  <a:pt x="60" y="2270"/>
                  <a:pt x="64" y="2109"/>
                </a:cubicBezTo>
                <a:cubicBezTo>
                  <a:pt x="68" y="1948"/>
                  <a:pt x="99" y="1927"/>
                  <a:pt x="101" y="1765"/>
                </a:cubicBezTo>
                <a:cubicBezTo>
                  <a:pt x="103" y="1603"/>
                  <a:pt x="90" y="1323"/>
                  <a:pt x="79" y="1137"/>
                </a:cubicBezTo>
                <a:cubicBezTo>
                  <a:pt x="68" y="951"/>
                  <a:pt x="44" y="793"/>
                  <a:pt x="34" y="651"/>
                </a:cubicBezTo>
                <a:cubicBezTo>
                  <a:pt x="24" y="509"/>
                  <a:pt x="17" y="385"/>
                  <a:pt x="19" y="284"/>
                </a:cubicBezTo>
                <a:cubicBezTo>
                  <a:pt x="21" y="183"/>
                  <a:pt x="32" y="90"/>
                  <a:pt x="49" y="45"/>
                </a:cubicBezTo>
                <a:cubicBezTo>
                  <a:pt x="66" y="0"/>
                  <a:pt x="91" y="16"/>
                  <a:pt x="123" y="15"/>
                </a:cubicBezTo>
                <a:cubicBezTo>
                  <a:pt x="155" y="14"/>
                  <a:pt x="204" y="37"/>
                  <a:pt x="243" y="37"/>
                </a:cubicBezTo>
                <a:cubicBezTo>
                  <a:pt x="282" y="37"/>
                  <a:pt x="310" y="20"/>
                  <a:pt x="355" y="15"/>
                </a:cubicBezTo>
                <a:cubicBezTo>
                  <a:pt x="400" y="10"/>
                  <a:pt x="453" y="0"/>
                  <a:pt x="512" y="7"/>
                </a:cubicBezTo>
                <a:cubicBezTo>
                  <a:pt x="571" y="14"/>
                  <a:pt x="659" y="37"/>
                  <a:pt x="707" y="60"/>
                </a:cubicBezTo>
                <a:cubicBezTo>
                  <a:pt x="755" y="83"/>
                  <a:pt x="783" y="99"/>
                  <a:pt x="797" y="142"/>
                </a:cubicBezTo>
                <a:cubicBezTo>
                  <a:pt x="811" y="185"/>
                  <a:pt x="788" y="235"/>
                  <a:pt x="789" y="321"/>
                </a:cubicBezTo>
                <a:cubicBezTo>
                  <a:pt x="790" y="407"/>
                  <a:pt x="794" y="537"/>
                  <a:pt x="804" y="658"/>
                </a:cubicBezTo>
                <a:cubicBezTo>
                  <a:pt x="814" y="779"/>
                  <a:pt x="844" y="892"/>
                  <a:pt x="849" y="1047"/>
                </a:cubicBezTo>
                <a:cubicBezTo>
                  <a:pt x="854" y="1202"/>
                  <a:pt x="840" y="1394"/>
                  <a:pt x="834" y="1586"/>
                </a:cubicBezTo>
                <a:cubicBezTo>
                  <a:pt x="828" y="1778"/>
                  <a:pt x="805" y="1995"/>
                  <a:pt x="812" y="2199"/>
                </a:cubicBezTo>
                <a:cubicBezTo>
                  <a:pt x="819" y="2403"/>
                  <a:pt x="875" y="2624"/>
                  <a:pt x="879" y="2812"/>
                </a:cubicBezTo>
                <a:cubicBezTo>
                  <a:pt x="883" y="3000"/>
                  <a:pt x="840" y="3138"/>
                  <a:pt x="834" y="3329"/>
                </a:cubicBezTo>
                <a:cubicBezTo>
                  <a:pt x="828" y="3520"/>
                  <a:pt x="848" y="3836"/>
                  <a:pt x="842" y="3957"/>
                </a:cubicBezTo>
                <a:cubicBezTo>
                  <a:pt x="836" y="4078"/>
                  <a:pt x="833" y="4033"/>
                  <a:pt x="797" y="4054"/>
                </a:cubicBezTo>
                <a:cubicBezTo>
                  <a:pt x="761" y="4075"/>
                  <a:pt x="686" y="4086"/>
                  <a:pt x="625" y="4084"/>
                </a:cubicBezTo>
                <a:cubicBezTo>
                  <a:pt x="564" y="4082"/>
                  <a:pt x="492" y="4041"/>
                  <a:pt x="430" y="4039"/>
                </a:cubicBezTo>
                <a:cubicBezTo>
                  <a:pt x="368" y="4037"/>
                  <a:pt x="302" y="4057"/>
                  <a:pt x="251" y="4069"/>
                </a:cubicBezTo>
                <a:cubicBezTo>
                  <a:pt x="200" y="4081"/>
                  <a:pt x="162" y="4115"/>
                  <a:pt x="123" y="4114"/>
                </a:cubicBezTo>
                <a:cubicBezTo>
                  <a:pt x="84" y="4113"/>
                  <a:pt x="38" y="4102"/>
                  <a:pt x="19" y="4062"/>
                </a:cubicBezTo>
                <a:cubicBezTo>
                  <a:pt x="0" y="4022"/>
                  <a:pt x="3" y="3952"/>
                  <a:pt x="11" y="3875"/>
                </a:cubicBezTo>
                <a:cubicBezTo>
                  <a:pt x="19" y="3798"/>
                  <a:pt x="51" y="3710"/>
                  <a:pt x="64" y="3598"/>
                </a:cubicBezTo>
                <a:cubicBezTo>
                  <a:pt x="77" y="3486"/>
                  <a:pt x="83" y="3346"/>
                  <a:pt x="86" y="3201"/>
                </a:cubicBezTo>
                <a:close/>
              </a:path>
            </a:pathLst>
          </a:custGeom>
          <a:solidFill>
            <a:schemeClr val="hlink">
              <a:alpha val="50195"/>
            </a:schemeClr>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1" i="0" dirty="0">
              <a:solidFill>
                <a:srgbClr val="000000"/>
              </a:solidFill>
              <a:latin typeface="Arial" panose="020B0604020202020204" pitchFamily="34" charset="0"/>
            </a:endParaRPr>
          </a:p>
        </p:txBody>
      </p:sp>
      <p:sp>
        <p:nvSpPr>
          <p:cNvPr id="202756" name="Freeform 1028"/>
          <p:cNvSpPr>
            <a:spLocks/>
          </p:cNvSpPr>
          <p:nvPr/>
        </p:nvSpPr>
        <p:spPr bwMode="invGray">
          <a:xfrm>
            <a:off x="323850" y="1157288"/>
            <a:ext cx="152400" cy="914400"/>
          </a:xfrm>
          <a:custGeom>
            <a:avLst/>
            <a:gdLst>
              <a:gd name="T0" fmla="*/ 176592807 w 110"/>
              <a:gd name="T1" fmla="*/ 0 h 842"/>
              <a:gd name="T2" fmla="*/ 155478480 w 110"/>
              <a:gd name="T3" fmla="*/ 200492517 h 842"/>
              <a:gd name="T4" fmla="*/ 97893447 w 110"/>
              <a:gd name="T5" fmla="*/ 426930319 h 842"/>
              <a:gd name="T6" fmla="*/ 142042342 w 110"/>
              <a:gd name="T7" fmla="*/ 635677414 h 842"/>
              <a:gd name="T8" fmla="*/ 168914618 w 110"/>
              <a:gd name="T9" fmla="*/ 836169931 h 842"/>
              <a:gd name="T10" fmla="*/ 211143273 w 110"/>
              <a:gd name="T11" fmla="*/ 993025368 h 842"/>
              <a:gd name="T12" fmla="*/ 155478480 w 110"/>
              <a:gd name="T13" fmla="*/ 905752295 h 842"/>
              <a:gd name="T14" fmla="*/ 113249825 w 110"/>
              <a:gd name="T15" fmla="*/ 844425594 h 842"/>
              <a:gd name="T16" fmla="*/ 55664793 w 110"/>
              <a:gd name="T17" fmla="*/ 705259779 h 842"/>
              <a:gd name="T18" fmla="*/ 0 w 110"/>
              <a:gd name="T19" fmla="*/ 488257020 h 842"/>
              <a:gd name="T20" fmla="*/ 42228655 w 110"/>
              <a:gd name="T21" fmla="*/ 296020167 h 842"/>
              <a:gd name="T22" fmla="*/ 97893447 w 110"/>
              <a:gd name="T23" fmla="*/ 95528736 h 842"/>
              <a:gd name="T24" fmla="*/ 176592807 w 110"/>
              <a:gd name="T25" fmla="*/ 0 h 8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10" h="842">
                <a:moveTo>
                  <a:pt x="92" y="0"/>
                </a:moveTo>
                <a:lnTo>
                  <a:pt x="81" y="170"/>
                </a:lnTo>
                <a:lnTo>
                  <a:pt x="51" y="362"/>
                </a:lnTo>
                <a:lnTo>
                  <a:pt x="74" y="539"/>
                </a:lnTo>
                <a:lnTo>
                  <a:pt x="88" y="709"/>
                </a:lnTo>
                <a:lnTo>
                  <a:pt x="110" y="842"/>
                </a:lnTo>
                <a:lnTo>
                  <a:pt x="81" y="768"/>
                </a:lnTo>
                <a:lnTo>
                  <a:pt x="59" y="716"/>
                </a:lnTo>
                <a:lnTo>
                  <a:pt x="29" y="598"/>
                </a:lnTo>
                <a:lnTo>
                  <a:pt x="0" y="414"/>
                </a:lnTo>
                <a:lnTo>
                  <a:pt x="22" y="251"/>
                </a:lnTo>
                <a:lnTo>
                  <a:pt x="51" y="81"/>
                </a:lnTo>
                <a:lnTo>
                  <a:pt x="92" y="0"/>
                </a:ln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l" eaLnBrk="0" hangingPunct="0"/>
            <a:endParaRPr lang="en-US" b="1" i="0" dirty="0">
              <a:solidFill>
                <a:srgbClr val="000000"/>
              </a:solidFill>
              <a:latin typeface="Arial" panose="020B0604020202020204" pitchFamily="34" charset="0"/>
            </a:endParaRPr>
          </a:p>
        </p:txBody>
      </p:sp>
      <p:sp>
        <p:nvSpPr>
          <p:cNvPr id="202757" name="Rectangle 1029"/>
          <p:cNvSpPr>
            <a:spLocks noGrp="1" noChangeArrowheads="1"/>
          </p:cNvSpPr>
          <p:nvPr>
            <p:ph type="title"/>
          </p:nvPr>
        </p:nvSpPr>
        <p:spPr bwMode="auto">
          <a:xfrm>
            <a:off x="519113" y="547688"/>
            <a:ext cx="8594725" cy="747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spAutoFit/>
          </a:bodyPr>
          <a:lstStyle/>
          <a:p>
            <a:pPr lvl="0"/>
            <a:r>
              <a:rPr lang="en-US"/>
              <a:t>Click to edit Master title style</a:t>
            </a:r>
          </a:p>
        </p:txBody>
      </p:sp>
      <p:sp>
        <p:nvSpPr>
          <p:cNvPr id="202758" name="Rectangle 1030"/>
          <p:cNvSpPr>
            <a:spLocks noGrp="1" noChangeArrowheads="1"/>
          </p:cNvSpPr>
          <p:nvPr>
            <p:ph type="body" idx="1"/>
          </p:nvPr>
        </p:nvSpPr>
        <p:spPr bwMode="auto">
          <a:xfrm>
            <a:off x="1066800" y="20574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0711" name="Rectangle 1031"/>
          <p:cNvSpPr>
            <a:spLocks noGrp="1" noChangeArrowheads="1"/>
          </p:cNvSpPr>
          <p:nvPr>
            <p:ph type="dt" sz="half" idx="2"/>
          </p:nvPr>
        </p:nvSpPr>
        <p:spPr bwMode="auto">
          <a:xfrm>
            <a:off x="1066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solidFill>
                  <a:srgbClr val="000000"/>
                </a:solidFill>
                <a:latin typeface="Comic Sans MS" charset="0"/>
                <a:ea typeface="Osaka" charset="0"/>
                <a:cs typeface="Osaka" charset="0"/>
              </a:defRPr>
            </a:lvl1pPr>
          </a:lstStyle>
          <a:p>
            <a:pPr algn="l">
              <a:defRPr/>
            </a:pPr>
            <a:fld id="{A7419BC6-233E-3B41-85BF-258F3E48644B}" type="datetime1">
              <a:rPr lang="en-US" b="0"/>
              <a:pPr algn="l">
                <a:defRPr/>
              </a:pPr>
              <a:t>3/4/24</a:t>
            </a:fld>
            <a:endParaRPr lang="en-US" b="0"/>
          </a:p>
        </p:txBody>
      </p:sp>
      <p:sp>
        <p:nvSpPr>
          <p:cNvPr id="200712" name="Rectangle 1032"/>
          <p:cNvSpPr>
            <a:spLocks noGrp="1" noChangeArrowheads="1"/>
          </p:cNvSpPr>
          <p:nvPr>
            <p:ph type="ftr" sz="quarter" idx="3"/>
          </p:nvPr>
        </p:nvSpPr>
        <p:spPr bwMode="auto">
          <a:xfrm>
            <a:off x="3505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solidFill>
                  <a:srgbClr val="000000"/>
                </a:solidFill>
                <a:latin typeface="Comic Sans MS" charset="0"/>
                <a:ea typeface="Osaka" charset="0"/>
                <a:cs typeface="Osaka" charset="0"/>
              </a:defRPr>
            </a:lvl1pPr>
          </a:lstStyle>
          <a:p>
            <a:pPr>
              <a:defRPr/>
            </a:pPr>
            <a:endParaRPr lang="en-US" b="0"/>
          </a:p>
        </p:txBody>
      </p:sp>
      <p:sp>
        <p:nvSpPr>
          <p:cNvPr id="200713" name="Rectangle 1033"/>
          <p:cNvSpPr>
            <a:spLocks noGrp="1" noChangeArrowheads="1"/>
          </p:cNvSpPr>
          <p:nvPr>
            <p:ph type="sldNum" sz="quarter" idx="4"/>
          </p:nvPr>
        </p:nvSpPr>
        <p:spPr bwMode="auto">
          <a:xfrm>
            <a:off x="6934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solidFill>
                  <a:srgbClr val="000000"/>
                </a:solidFill>
                <a:latin typeface="Comic Sans MS" charset="0"/>
                <a:ea typeface="Osaka" charset="0"/>
                <a:cs typeface="Osaka" charset="0"/>
              </a:defRPr>
            </a:lvl1pPr>
          </a:lstStyle>
          <a:p>
            <a:pPr>
              <a:defRPr/>
            </a:pPr>
            <a:fld id="{F84AB2D4-2212-4B42-A435-BAE7C91B04EA}" type="slidenum">
              <a:rPr lang="en-US" b="0"/>
              <a:pPr>
                <a:defRPr/>
              </a:pPr>
              <a:t>‹#›</a:t>
            </a:fld>
            <a:endParaRPr lang="en-US" b="0"/>
          </a:p>
        </p:txBody>
      </p:sp>
    </p:spTree>
    <p:extLst>
      <p:ext uri="{BB962C8B-B14F-4D97-AF65-F5344CB8AC3E}">
        <p14:creationId xmlns:p14="http://schemas.microsoft.com/office/powerpoint/2010/main" val="940972611"/>
      </p:ext>
    </p:extLst>
  </p:cSld>
  <p:clrMap bg1="lt1" tx1="dk1" bg2="lt2" tx2="dk2" accent1="accent1" accent2="accent2" accent3="accent3" accent4="accent4" accent5="accent5" accent6="accent6" hlink="hlink" folHlink="folHlink"/>
  <p:sldLayoutIdLst>
    <p:sldLayoutId id="2147486322" r:id="rId1"/>
    <p:sldLayoutId id="2147486323" r:id="rId2"/>
    <p:sldLayoutId id="2147486324" r:id="rId3"/>
    <p:sldLayoutId id="2147486325" r:id="rId4"/>
    <p:sldLayoutId id="2147486326" r:id="rId5"/>
    <p:sldLayoutId id="2147486327" r:id="rId6"/>
    <p:sldLayoutId id="2147486328" r:id="rId7"/>
    <p:sldLayoutId id="2147486329" r:id="rId8"/>
    <p:sldLayoutId id="2147486330" r:id="rId9"/>
    <p:sldLayoutId id="2147486331" r:id="rId10"/>
    <p:sldLayoutId id="2147486332" r:id="rId11"/>
  </p:sldLayoutIdLst>
  <p:transition>
    <p:fade thruBlk="1"/>
  </p:transition>
  <p:txStyles>
    <p:titleStyle>
      <a:lvl1pPr algn="l" rtl="0" eaLnBrk="0" fontAlgn="base" hangingPunct="0">
        <a:spcBef>
          <a:spcPct val="0"/>
        </a:spcBef>
        <a:spcAft>
          <a:spcPct val="0"/>
        </a:spcAft>
        <a:defRPr sz="4300">
          <a:solidFill>
            <a:schemeClr val="tx2"/>
          </a:solidFill>
          <a:latin typeface="+mj-lt"/>
          <a:ea typeface="ＭＳ Ｐゴシック" pitchFamily="-128" charset="-128"/>
          <a:cs typeface="ＭＳ Ｐゴシック" charset="0"/>
        </a:defRPr>
      </a:lvl1pPr>
      <a:lvl2pPr algn="l" rtl="0" eaLnBrk="0" fontAlgn="base" hangingPunct="0">
        <a:spcBef>
          <a:spcPct val="0"/>
        </a:spcBef>
        <a:spcAft>
          <a:spcPct val="0"/>
        </a:spcAft>
        <a:defRPr sz="4300">
          <a:solidFill>
            <a:schemeClr val="tx2"/>
          </a:solidFill>
          <a:latin typeface="Comic Sans MS" pitchFamily="-110" charset="0"/>
          <a:ea typeface="ＭＳ Ｐゴシック" pitchFamily="-128" charset="-128"/>
          <a:cs typeface="ＭＳ Ｐゴシック" charset="0"/>
        </a:defRPr>
      </a:lvl2pPr>
      <a:lvl3pPr algn="l" rtl="0" eaLnBrk="0" fontAlgn="base" hangingPunct="0">
        <a:spcBef>
          <a:spcPct val="0"/>
        </a:spcBef>
        <a:spcAft>
          <a:spcPct val="0"/>
        </a:spcAft>
        <a:defRPr sz="4300">
          <a:solidFill>
            <a:schemeClr val="tx2"/>
          </a:solidFill>
          <a:latin typeface="Comic Sans MS" pitchFamily="-110" charset="0"/>
          <a:ea typeface="ＭＳ Ｐゴシック" pitchFamily="-128" charset="-128"/>
          <a:cs typeface="ＭＳ Ｐゴシック" charset="0"/>
        </a:defRPr>
      </a:lvl3pPr>
      <a:lvl4pPr algn="l" rtl="0" eaLnBrk="0" fontAlgn="base" hangingPunct="0">
        <a:spcBef>
          <a:spcPct val="0"/>
        </a:spcBef>
        <a:spcAft>
          <a:spcPct val="0"/>
        </a:spcAft>
        <a:defRPr sz="4300">
          <a:solidFill>
            <a:schemeClr val="tx2"/>
          </a:solidFill>
          <a:latin typeface="Comic Sans MS" pitchFamily="-110" charset="0"/>
          <a:ea typeface="ＭＳ Ｐゴシック" pitchFamily="-128" charset="-128"/>
          <a:cs typeface="ＭＳ Ｐゴシック" charset="0"/>
        </a:defRPr>
      </a:lvl4pPr>
      <a:lvl5pPr algn="l" rtl="0" eaLnBrk="0" fontAlgn="base" hangingPunct="0">
        <a:spcBef>
          <a:spcPct val="0"/>
        </a:spcBef>
        <a:spcAft>
          <a:spcPct val="0"/>
        </a:spcAft>
        <a:defRPr sz="4300">
          <a:solidFill>
            <a:schemeClr val="tx2"/>
          </a:solidFill>
          <a:latin typeface="Comic Sans MS" pitchFamily="-110" charset="0"/>
          <a:ea typeface="ＭＳ Ｐゴシック" pitchFamily="-128" charset="-128"/>
          <a:cs typeface="ＭＳ Ｐゴシック" charset="0"/>
        </a:defRPr>
      </a:lvl5pPr>
      <a:lvl6pPr marL="457200" algn="l" rtl="0" fontAlgn="base">
        <a:spcBef>
          <a:spcPct val="0"/>
        </a:spcBef>
        <a:spcAft>
          <a:spcPct val="0"/>
        </a:spcAft>
        <a:defRPr sz="4300">
          <a:solidFill>
            <a:schemeClr val="tx2"/>
          </a:solidFill>
          <a:latin typeface="Comic Sans MS" pitchFamily="-110" charset="0"/>
        </a:defRPr>
      </a:lvl6pPr>
      <a:lvl7pPr marL="914400" algn="l" rtl="0" fontAlgn="base">
        <a:spcBef>
          <a:spcPct val="0"/>
        </a:spcBef>
        <a:spcAft>
          <a:spcPct val="0"/>
        </a:spcAft>
        <a:defRPr sz="4300">
          <a:solidFill>
            <a:schemeClr val="tx2"/>
          </a:solidFill>
          <a:latin typeface="Comic Sans MS" pitchFamily="-110" charset="0"/>
        </a:defRPr>
      </a:lvl7pPr>
      <a:lvl8pPr marL="1371600" algn="l" rtl="0" fontAlgn="base">
        <a:spcBef>
          <a:spcPct val="0"/>
        </a:spcBef>
        <a:spcAft>
          <a:spcPct val="0"/>
        </a:spcAft>
        <a:defRPr sz="4300">
          <a:solidFill>
            <a:schemeClr val="tx2"/>
          </a:solidFill>
          <a:latin typeface="Comic Sans MS" pitchFamily="-110" charset="0"/>
        </a:defRPr>
      </a:lvl8pPr>
      <a:lvl9pPr marL="1828800" algn="l" rtl="0" fontAlgn="base">
        <a:spcBef>
          <a:spcPct val="0"/>
        </a:spcBef>
        <a:spcAft>
          <a:spcPct val="0"/>
        </a:spcAft>
        <a:defRPr sz="4300">
          <a:solidFill>
            <a:schemeClr val="tx2"/>
          </a:solidFill>
          <a:latin typeface="Comic Sans MS" pitchFamily="-110" charset="0"/>
        </a:defRPr>
      </a:lvl9pPr>
    </p:titleStyle>
    <p:bodyStyle>
      <a:lvl1pPr marL="342900" indent="-342900" algn="l" rtl="0" eaLnBrk="0" fontAlgn="base" hangingPunct="0">
        <a:spcBef>
          <a:spcPct val="20000"/>
        </a:spcBef>
        <a:spcAft>
          <a:spcPct val="0"/>
        </a:spcAft>
        <a:buBlip>
          <a:blip r:embed="rId14"/>
        </a:buBlip>
        <a:defRPr sz="3200">
          <a:solidFill>
            <a:schemeClr val="tx1"/>
          </a:solidFill>
          <a:latin typeface="+mn-lt"/>
          <a:ea typeface="ＭＳ Ｐゴシック" pitchFamily="-128" charset="-128"/>
          <a:cs typeface="ＭＳ Ｐゴシック" charset="0"/>
        </a:defRPr>
      </a:lvl1pPr>
      <a:lvl2pPr marL="742950" indent="-285750" algn="l" rtl="0" eaLnBrk="0" fontAlgn="base" hangingPunct="0">
        <a:spcBef>
          <a:spcPct val="20000"/>
        </a:spcBef>
        <a:spcAft>
          <a:spcPct val="0"/>
        </a:spcAft>
        <a:buSzPct val="80000"/>
        <a:buBlip>
          <a:blip r:embed="rId15"/>
        </a:buBlip>
        <a:defRPr sz="2800">
          <a:solidFill>
            <a:schemeClr val="tx1"/>
          </a:solidFill>
          <a:latin typeface="+mn-lt"/>
          <a:ea typeface="ＭＳ Ｐゴシック" pitchFamily="-110" charset="-128"/>
        </a:defRPr>
      </a:lvl2pPr>
      <a:lvl3pPr marL="1143000" indent="-228600" algn="l" rtl="0" eaLnBrk="0" fontAlgn="base" hangingPunct="0">
        <a:spcBef>
          <a:spcPct val="20000"/>
        </a:spcBef>
        <a:spcAft>
          <a:spcPct val="0"/>
        </a:spcAft>
        <a:buSzPct val="80000"/>
        <a:buBlip>
          <a:blip r:embed="rId16"/>
        </a:buBlip>
        <a:defRPr sz="2400">
          <a:solidFill>
            <a:schemeClr val="tx1"/>
          </a:solidFill>
          <a:latin typeface="+mn-lt"/>
          <a:ea typeface="ＭＳ Ｐゴシック" pitchFamily="-110" charset="-128"/>
        </a:defRPr>
      </a:lvl3pPr>
      <a:lvl4pPr marL="1600200" indent="-228600" algn="l" rtl="0" eaLnBrk="0" fontAlgn="base" hangingPunct="0">
        <a:spcBef>
          <a:spcPct val="20000"/>
        </a:spcBef>
        <a:spcAft>
          <a:spcPct val="0"/>
        </a:spcAft>
        <a:buBlip>
          <a:blip r:embed="rId14"/>
        </a:buBlip>
        <a:defRPr sz="2000">
          <a:solidFill>
            <a:schemeClr val="tx1"/>
          </a:solidFill>
          <a:latin typeface="+mn-lt"/>
          <a:ea typeface="ＭＳ Ｐゴシック" pitchFamily="-110" charset="-128"/>
        </a:defRPr>
      </a:lvl4pPr>
      <a:lvl5pPr marL="2057400" indent="-228600" algn="l" rtl="0" eaLnBrk="0" fontAlgn="base" hangingPunct="0">
        <a:spcBef>
          <a:spcPct val="20000"/>
        </a:spcBef>
        <a:spcAft>
          <a:spcPct val="0"/>
        </a:spcAft>
        <a:buSzPct val="60000"/>
        <a:buBlip>
          <a:blip r:embed="rId15"/>
        </a:buBlip>
        <a:defRPr sz="2000">
          <a:solidFill>
            <a:schemeClr val="tx1"/>
          </a:solidFill>
          <a:latin typeface="+mn-lt"/>
          <a:ea typeface="ＭＳ Ｐゴシック" pitchFamily="-110" charset="-128"/>
        </a:defRPr>
      </a:lvl5pPr>
      <a:lvl6pPr marL="2514600" indent="-228600" algn="l" rtl="0" fontAlgn="base">
        <a:spcBef>
          <a:spcPct val="20000"/>
        </a:spcBef>
        <a:spcAft>
          <a:spcPct val="0"/>
        </a:spcAft>
        <a:buSzPct val="60000"/>
        <a:buBlip>
          <a:blip r:embed="rId15"/>
        </a:buBlip>
        <a:defRPr sz="2000">
          <a:solidFill>
            <a:schemeClr val="tx1"/>
          </a:solidFill>
          <a:latin typeface="+mn-lt"/>
          <a:ea typeface="ＭＳ Ｐゴシック" pitchFamily="-110" charset="-128"/>
        </a:defRPr>
      </a:lvl6pPr>
      <a:lvl7pPr marL="2971800" indent="-228600" algn="l" rtl="0" fontAlgn="base">
        <a:spcBef>
          <a:spcPct val="20000"/>
        </a:spcBef>
        <a:spcAft>
          <a:spcPct val="0"/>
        </a:spcAft>
        <a:buSzPct val="60000"/>
        <a:buBlip>
          <a:blip r:embed="rId15"/>
        </a:buBlip>
        <a:defRPr sz="2000">
          <a:solidFill>
            <a:schemeClr val="tx1"/>
          </a:solidFill>
          <a:latin typeface="+mn-lt"/>
          <a:ea typeface="ＭＳ Ｐゴシック" pitchFamily="-110" charset="-128"/>
        </a:defRPr>
      </a:lvl7pPr>
      <a:lvl8pPr marL="3429000" indent="-228600" algn="l" rtl="0" fontAlgn="base">
        <a:spcBef>
          <a:spcPct val="20000"/>
        </a:spcBef>
        <a:spcAft>
          <a:spcPct val="0"/>
        </a:spcAft>
        <a:buSzPct val="60000"/>
        <a:buBlip>
          <a:blip r:embed="rId15"/>
        </a:buBlip>
        <a:defRPr sz="2000">
          <a:solidFill>
            <a:schemeClr val="tx1"/>
          </a:solidFill>
          <a:latin typeface="+mn-lt"/>
          <a:ea typeface="ＭＳ Ｐゴシック" pitchFamily="-110" charset="-128"/>
        </a:defRPr>
      </a:lvl8pPr>
      <a:lvl9pPr marL="3886200" indent="-228600" algn="l" rtl="0" fontAlgn="base">
        <a:spcBef>
          <a:spcPct val="20000"/>
        </a:spcBef>
        <a:spcAft>
          <a:spcPct val="0"/>
        </a:spcAft>
        <a:buSzPct val="60000"/>
        <a:buBlip>
          <a:blip r:embed="rId15"/>
        </a:buBlip>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pic>
        <p:nvPicPr>
          <p:cNvPr id="106498" name="Picture 2" descr="Expbanna"/>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6499"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619524"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eaLnBrk="1" hangingPunct="1">
              <a:defRPr sz="1400" b="1" i="0">
                <a:solidFill>
                  <a:srgbClr val="482400"/>
                </a:solidFill>
                <a:latin typeface="Arial" panose="020B0604020202020204" pitchFamily="34" charset="0"/>
                <a:ea typeface="+mn-ea"/>
                <a:cs typeface="+mn-cs"/>
              </a:defRPr>
            </a:lvl1pPr>
          </a:lstStyle>
          <a:p>
            <a:pPr algn="l">
              <a:defRPr/>
            </a:pPr>
            <a:endParaRPr lang="en-US" dirty="0"/>
          </a:p>
        </p:txBody>
      </p:sp>
      <p:sp>
        <p:nvSpPr>
          <p:cNvPr id="619525"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eaLnBrk="1" hangingPunct="1">
              <a:defRPr sz="1400" b="1" i="0">
                <a:solidFill>
                  <a:srgbClr val="482400"/>
                </a:solidFill>
                <a:latin typeface="Arial" panose="020B0604020202020204" pitchFamily="34" charset="0"/>
                <a:ea typeface="+mn-ea"/>
                <a:cs typeface="+mn-cs"/>
              </a:defRPr>
            </a:lvl1pPr>
          </a:lstStyle>
          <a:p>
            <a:pPr>
              <a:defRPr/>
            </a:pPr>
            <a:endParaRPr lang="en-US" dirty="0"/>
          </a:p>
        </p:txBody>
      </p:sp>
      <p:sp>
        <p:nvSpPr>
          <p:cNvPr id="619526"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eaLnBrk="1" hangingPunct="1">
              <a:defRPr sz="1400" b="1" i="0">
                <a:solidFill>
                  <a:srgbClr val="482400"/>
                </a:solidFill>
                <a:latin typeface="Arial" panose="020B0604020202020204" pitchFamily="34" charset="0"/>
                <a:ea typeface="Osaka" charset="0"/>
                <a:cs typeface="Osaka" charset="0"/>
              </a:defRPr>
            </a:lvl1pPr>
          </a:lstStyle>
          <a:p>
            <a:pPr>
              <a:defRPr/>
            </a:pPr>
            <a:fld id="{AFD1A53E-E01C-564C-9072-5808AD2902AD}" type="slidenum">
              <a:rPr lang="en-US" smtClean="0"/>
              <a:pPr>
                <a:defRPr/>
              </a:pPr>
              <a:t>‹#›</a:t>
            </a:fld>
            <a:endParaRPr lang="en-US" dirty="0"/>
          </a:p>
        </p:txBody>
      </p:sp>
      <p:pic>
        <p:nvPicPr>
          <p:cNvPr id="106503" name="Picture 7" descr="EXPHORS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6504"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07214024"/>
      </p:ext>
    </p:extLst>
  </p:cSld>
  <p:clrMap bg1="lt1" tx1="dk1" bg2="lt2" tx2="dk2" accent1="accent1" accent2="accent2" accent3="accent3" accent4="accent4" accent5="accent5" accent6="accent6" hlink="hlink" folHlink="folHlink"/>
  <p:sldLayoutIdLst>
    <p:sldLayoutId id="2147486334" r:id="rId1"/>
    <p:sldLayoutId id="2147486335" r:id="rId2"/>
    <p:sldLayoutId id="2147486336" r:id="rId3"/>
    <p:sldLayoutId id="2147486337" r:id="rId4"/>
    <p:sldLayoutId id="2147486338" r:id="rId5"/>
    <p:sldLayoutId id="2147486339" r:id="rId6"/>
    <p:sldLayoutId id="2147486340" r:id="rId7"/>
    <p:sldLayoutId id="2147486341" r:id="rId8"/>
    <p:sldLayoutId id="2147486342" r:id="rId9"/>
    <p:sldLayoutId id="2147486343" r:id="rId10"/>
    <p:sldLayoutId id="2147486344"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latin typeface="Times New Roman" pitchFamily="-112" charset="0"/>
        </a:defRPr>
      </a:lvl6pPr>
      <a:lvl7pPr marL="914400" algn="l" rtl="0" fontAlgn="base">
        <a:spcBef>
          <a:spcPct val="0"/>
        </a:spcBef>
        <a:spcAft>
          <a:spcPct val="0"/>
        </a:spcAft>
        <a:defRPr sz="4400">
          <a:solidFill>
            <a:schemeClr val="tx2"/>
          </a:solidFill>
          <a:latin typeface="Times New Roman" pitchFamily="-112" charset="0"/>
        </a:defRPr>
      </a:lvl7pPr>
      <a:lvl8pPr marL="1371600" algn="l" rtl="0" fontAlgn="base">
        <a:spcBef>
          <a:spcPct val="0"/>
        </a:spcBef>
        <a:spcAft>
          <a:spcPct val="0"/>
        </a:spcAft>
        <a:defRPr sz="4400">
          <a:solidFill>
            <a:schemeClr val="tx2"/>
          </a:solidFill>
          <a:latin typeface="Times New Roman" pitchFamily="-112" charset="0"/>
        </a:defRPr>
      </a:lvl8pPr>
      <a:lvl9pPr marL="1828800" algn="l"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Blip>
          <a:blip r:embed="rId16"/>
        </a:buBlip>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accent2"/>
        </a:buClr>
        <a:buFont typeface="Wingdings" charset="0"/>
        <a:buBlip>
          <a:blip r:embed="rId17"/>
        </a:buBlip>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pitchFamily="-112" charset="-128"/>
        </a:defRPr>
      </a:lvl5pPr>
      <a:lvl6pPr marL="2514600" indent="-228600" algn="l" rtl="0" fontAlgn="base">
        <a:spcBef>
          <a:spcPct val="20000"/>
        </a:spcBef>
        <a:spcAft>
          <a:spcPct val="0"/>
        </a:spcAft>
        <a:buClr>
          <a:schemeClr val="tx2"/>
        </a:buClr>
        <a:buFont typeface="Wingdings" pitchFamily="-112" charset="2"/>
        <a:buChar char="s"/>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tx2"/>
        </a:buClr>
        <a:buFont typeface="Wingdings" pitchFamily="-112" charset="2"/>
        <a:buChar char="s"/>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tx2"/>
        </a:buClr>
        <a:buFont typeface="Wingdings" pitchFamily="-112" charset="2"/>
        <a:buChar char="s"/>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tx2"/>
        </a:buClr>
        <a:buFont typeface="Wingdings" pitchFamily="-112" charset="2"/>
        <a:buChar char="s"/>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636930" name="Rectangle 1026"/>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36931"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36932"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eaLnBrk="0" hangingPunct="0">
              <a:defRPr sz="1400">
                <a:solidFill>
                  <a:srgbClr val="FFFF66"/>
                </a:solidFill>
                <a:latin typeface="Trebuchet MS" pitchFamily="-105" charset="0"/>
                <a:ea typeface="Osaka"/>
                <a:cs typeface="Osaka"/>
              </a:defRPr>
            </a:lvl1pPr>
          </a:lstStyle>
          <a:p>
            <a:pPr algn="l">
              <a:defRPr/>
            </a:pPr>
            <a:endParaRPr lang="en-US" b="0"/>
          </a:p>
        </p:txBody>
      </p:sp>
      <p:sp>
        <p:nvSpPr>
          <p:cNvPr id="636933"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eaLnBrk="0" hangingPunct="0">
              <a:defRPr sz="1400">
                <a:solidFill>
                  <a:srgbClr val="FFFF66"/>
                </a:solidFill>
                <a:latin typeface="Trebuchet MS" pitchFamily="-105" charset="0"/>
                <a:ea typeface="Osaka"/>
                <a:cs typeface="Osaka"/>
              </a:defRPr>
            </a:lvl1pPr>
          </a:lstStyle>
          <a:p>
            <a:pPr>
              <a:defRPr/>
            </a:pPr>
            <a:endParaRPr lang="en-US" b="0"/>
          </a:p>
        </p:txBody>
      </p:sp>
      <p:sp>
        <p:nvSpPr>
          <p:cNvPr id="636934"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eaLnBrk="0" hangingPunct="0">
              <a:defRPr sz="1400">
                <a:solidFill>
                  <a:srgbClr val="FFFF66"/>
                </a:solidFill>
                <a:latin typeface="Trebuchet MS" charset="0"/>
                <a:ea typeface="Osaka" charset="0"/>
                <a:cs typeface="Osaka" charset="0"/>
              </a:defRPr>
            </a:lvl1pPr>
          </a:lstStyle>
          <a:p>
            <a:pPr>
              <a:defRPr/>
            </a:pPr>
            <a:fld id="{27809A0A-08D4-4A4D-9995-8AC89E4CF2B7}" type="slidenum">
              <a:rPr lang="en-US" b="0"/>
              <a:pPr>
                <a:defRPr/>
              </a:pPr>
              <a:t>‹#›</a:t>
            </a:fld>
            <a:endParaRPr lang="en-US" b="0"/>
          </a:p>
        </p:txBody>
      </p:sp>
    </p:spTree>
    <p:extLst>
      <p:ext uri="{BB962C8B-B14F-4D97-AF65-F5344CB8AC3E}">
        <p14:creationId xmlns:p14="http://schemas.microsoft.com/office/powerpoint/2010/main" val="1837356468"/>
      </p:ext>
    </p:extLst>
  </p:cSld>
  <p:clrMap bg1="dk2" tx1="lt1" bg2="dk1" tx2="lt2" accent1="accent1" accent2="accent2" accent3="accent3" accent4="accent4" accent5="accent5" accent6="accent6" hlink="hlink" folHlink="folHlink"/>
  <p:sldLayoutIdLst>
    <p:sldLayoutId id="2147486346" r:id="rId1"/>
    <p:sldLayoutId id="2147486347" r:id="rId2"/>
    <p:sldLayoutId id="2147486348" r:id="rId3"/>
    <p:sldLayoutId id="2147486349" r:id="rId4"/>
    <p:sldLayoutId id="2147486350" r:id="rId5"/>
    <p:sldLayoutId id="2147486351" r:id="rId6"/>
    <p:sldLayoutId id="2147486352" r:id="rId7"/>
    <p:sldLayoutId id="2147486353" r:id="rId8"/>
    <p:sldLayoutId id="2147486354" r:id="rId9"/>
    <p:sldLayoutId id="2147486355" r:id="rId10"/>
    <p:sldLayoutId id="2147486356" r:id="rId11"/>
  </p:sldLayoutIdLst>
  <p:hf sldNum="0" hdr="0"/>
  <p:txStyles>
    <p:titleStyle>
      <a:lvl1pPr algn="ctr" rtl="0" eaLnBrk="0" fontAlgn="base" hangingPunct="0">
        <a:spcBef>
          <a:spcPct val="0"/>
        </a:spcBef>
        <a:spcAft>
          <a:spcPct val="0"/>
        </a:spcAft>
        <a:defRPr sz="4400" b="1">
          <a:solidFill>
            <a:schemeClr val="tx2"/>
          </a:solidFill>
          <a:latin typeface="+mj-lt"/>
          <a:ea typeface="+mj-ea"/>
          <a:cs typeface="+mj-cs"/>
        </a:defRPr>
      </a:lvl1pPr>
      <a:lvl2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2pPr>
      <a:lvl3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3pPr>
      <a:lvl4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4pPr>
      <a:lvl5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5pPr>
      <a:lvl6pPr marL="4572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Font typeface="Time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Times" charset="0"/>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Times" charset="0"/>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336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143363" name="Rectangle 3"/>
          <p:cNvSpPr>
            <a:spLocks noGrp="1" noChangeArrowheads="1"/>
          </p:cNvSpPr>
          <p:nvPr>
            <p:ph type="body" idx="1"/>
          </p:nvPr>
        </p:nvSpPr>
        <p:spPr bwMode="auto">
          <a:xfrm>
            <a:off x="457200" y="1600205"/>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0112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l" eaLnBrk="1" hangingPunct="1">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901125" name="Rectangle 5"/>
          <p:cNvSpPr>
            <a:spLocks noGrp="1" noChangeArrowheads="1"/>
          </p:cNvSpPr>
          <p:nvPr>
            <p:ph type="ftr" sz="quarter" idx="3"/>
          </p:nvPr>
        </p:nvSpPr>
        <p:spPr bwMode="auto">
          <a:xfrm>
            <a:off x="3124201" y="6245225"/>
            <a:ext cx="2895600" cy="47625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90112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fld id="{797D2CFE-D664-D747-9FA9-7091F31203CF}" type="slidenum">
              <a:rPr lang="en-US" smtClean="0"/>
              <a:pPr/>
              <a:t>‹#›</a:t>
            </a:fld>
            <a:endParaRPr lang="en-US" dirty="0"/>
          </a:p>
        </p:txBody>
      </p:sp>
    </p:spTree>
  </p:cSld>
  <p:clrMap bg1="lt1" tx1="dk1" bg2="lt2" tx2="dk2" accent1="accent1" accent2="accent2" accent3="accent3" accent4="accent4" accent5="accent5" accent6="accent6" hlink="hlink" folHlink="folHlink"/>
  <p:sldLayoutIdLst>
    <p:sldLayoutId id="2147485044" r:id="rId1"/>
    <p:sldLayoutId id="2147485045" r:id="rId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082"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6pPr>
      <a:lvl7pPr marL="914165"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7pPr>
      <a:lvl8pPr marL="137125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8pPr>
      <a:lvl9pPr marL="1828332"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9pPr>
    </p:titleStyle>
    <p:bodyStyle>
      <a:lvl1pPr marL="342813" indent="-342813"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760" indent="-285677"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2706" indent="-228541"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599790"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6875"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3959" indent="-228541" algn="l" rtl="0" eaLnBrk="0" fontAlgn="base" hangingPunct="0">
        <a:spcBef>
          <a:spcPct val="20000"/>
        </a:spcBef>
        <a:spcAft>
          <a:spcPct val="0"/>
        </a:spcAft>
        <a:buChar char="»"/>
        <a:defRPr sz="2000">
          <a:solidFill>
            <a:schemeClr val="tx1"/>
          </a:solidFill>
          <a:latin typeface="+mn-lt"/>
          <a:ea typeface="+mn-ea"/>
        </a:defRPr>
      </a:lvl6pPr>
      <a:lvl7pPr marL="2971040" indent="-228541" algn="l" rtl="0" eaLnBrk="0" fontAlgn="base" hangingPunct="0">
        <a:spcBef>
          <a:spcPct val="20000"/>
        </a:spcBef>
        <a:spcAft>
          <a:spcPct val="0"/>
        </a:spcAft>
        <a:buChar char="»"/>
        <a:defRPr sz="2000">
          <a:solidFill>
            <a:schemeClr val="tx1"/>
          </a:solidFill>
          <a:latin typeface="+mn-lt"/>
          <a:ea typeface="+mn-ea"/>
        </a:defRPr>
      </a:lvl7pPr>
      <a:lvl8pPr marL="3428124" indent="-228541" algn="l" rtl="0" eaLnBrk="0" fontAlgn="base" hangingPunct="0">
        <a:spcBef>
          <a:spcPct val="20000"/>
        </a:spcBef>
        <a:spcAft>
          <a:spcPct val="0"/>
        </a:spcAft>
        <a:buChar char="»"/>
        <a:defRPr sz="2000">
          <a:solidFill>
            <a:schemeClr val="tx1"/>
          </a:solidFill>
          <a:latin typeface="+mn-lt"/>
          <a:ea typeface="+mn-ea"/>
        </a:defRPr>
      </a:lvl8pPr>
      <a:lvl9pPr marL="3885205" indent="-228541"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841463245"/>
      </p:ext>
    </p:extLst>
  </p:cSld>
  <p:clrMap bg1="lt1" tx1="dk1" bg2="lt2" tx2="dk2" accent1="accent1" accent2="accent2" accent3="accent3" accent4="accent4" accent5="accent5" accent6="accent6" hlink="hlink" folHlink="folHlink"/>
  <p:sldLayoutIdLst>
    <p:sldLayoutId id="2147486382" r:id="rId1"/>
    <p:sldLayoutId id="2147486383" r:id="rId2"/>
    <p:sldLayoutId id="2147486384" r:id="rId3"/>
    <p:sldLayoutId id="2147486385" r:id="rId4"/>
    <p:sldLayoutId id="2147486386" r:id="rId5"/>
    <p:sldLayoutId id="2147486387" r:id="rId6"/>
    <p:sldLayoutId id="2147486388" r:id="rId7"/>
    <p:sldLayoutId id="2147486389" r:id="rId8"/>
    <p:sldLayoutId id="2147486390" r:id="rId9"/>
    <p:sldLayoutId id="2147486391" r:id="rId10"/>
    <p:sldLayoutId id="2147486392" r:id="rId11"/>
    <p:sldLayoutId id="2147486393" r:id="rId12"/>
    <p:sldLayoutId id="2147486394"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23813" y="-141288"/>
            <a:ext cx="9167813" cy="6999288"/>
            <a:chOff x="-15" y="-89"/>
            <a:chExt cx="5775" cy="4409"/>
          </a:xfrm>
        </p:grpSpPr>
        <p:sp>
          <p:nvSpPr>
            <p:cNvPr id="171011" name="Rectangle 3"/>
            <p:cNvSpPr>
              <a:spLocks noChangeArrowheads="1"/>
            </p:cNvSpPr>
            <p:nvPr userDrawn="1"/>
          </p:nvSpPr>
          <p:spPr bwMode="ltGray">
            <a:xfrm>
              <a:off x="0" y="301"/>
              <a:ext cx="5760" cy="727"/>
            </a:xfrm>
            <a:prstGeom prst="rect">
              <a:avLst/>
            </a:prstGeom>
            <a:solidFill>
              <a:schemeClr val="accent2"/>
            </a:solidFill>
            <a:ln w="9525">
              <a:noFill/>
              <a:miter lim="800000"/>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1012" name="Rectangle 4" descr="Cacback"/>
            <p:cNvSpPr>
              <a:spLocks noChangeArrowheads="1"/>
            </p:cNvSpPr>
            <p:nvPr userDrawn="1"/>
          </p:nvSpPr>
          <p:spPr bwMode="ltGray">
            <a:xfrm>
              <a:off x="0" y="0"/>
              <a:ext cx="1119" cy="4320"/>
            </a:xfrm>
            <a:prstGeom prst="rect">
              <a:avLst/>
            </a:prstGeom>
            <a:blipFill dpi="0" rotWithShape="0">
              <a:blip r:embed="rId16"/>
              <a:srcRect/>
              <a:tile tx="0" ty="0" sx="100000" sy="100000" flip="none" algn="tl"/>
            </a:blipFill>
            <a:ln w="9525">
              <a:noFill/>
              <a:miter lim="800000"/>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nvGrpSpPr>
            <p:cNvPr id="1034" name="Group 5"/>
            <p:cNvGrpSpPr>
              <a:grpSpLocks/>
            </p:cNvGrpSpPr>
            <p:nvPr userDrawn="1"/>
          </p:nvGrpSpPr>
          <p:grpSpPr bwMode="auto">
            <a:xfrm>
              <a:off x="-15" y="-89"/>
              <a:ext cx="5295" cy="785"/>
              <a:chOff x="20" y="-89"/>
              <a:chExt cx="5295" cy="785"/>
            </a:xfrm>
          </p:grpSpPr>
          <p:sp>
            <p:nvSpPr>
              <p:cNvPr id="171014" name="Freeform 6"/>
              <p:cNvSpPr>
                <a:spLocks/>
              </p:cNvSpPr>
              <p:nvPr userDrawn="1"/>
            </p:nvSpPr>
            <p:spPr bwMode="auto">
              <a:xfrm rot="-507431">
                <a:off x="20" y="524"/>
                <a:ext cx="1059" cy="172"/>
              </a:xfrm>
              <a:custGeom>
                <a:avLst/>
                <a:gdLst/>
                <a:ahLst/>
                <a:cxnLst>
                  <a:cxn ang="0">
                    <a:pos x="1059" y="0"/>
                  </a:cxn>
                  <a:cxn ang="0">
                    <a:pos x="147" y="144"/>
                  </a:cxn>
                  <a:cxn ang="0">
                    <a:pos x="177" y="171"/>
                  </a:cxn>
                  <a:cxn ang="0">
                    <a:pos x="1059" y="24"/>
                  </a:cxn>
                  <a:cxn ang="0">
                    <a:pos x="1059" y="0"/>
                  </a:cxn>
                </a:cxnLst>
                <a:rect l="0" t="0" r="r" b="b"/>
                <a:pathLst>
                  <a:path w="1059" h="172">
                    <a:moveTo>
                      <a:pt x="1059" y="0"/>
                    </a:moveTo>
                    <a:cubicBezTo>
                      <a:pt x="543" y="45"/>
                      <a:pt x="291" y="112"/>
                      <a:pt x="147" y="144"/>
                    </a:cubicBezTo>
                    <a:cubicBezTo>
                      <a:pt x="0" y="172"/>
                      <a:pt x="153" y="147"/>
                      <a:pt x="177" y="171"/>
                    </a:cubicBezTo>
                    <a:cubicBezTo>
                      <a:pt x="329" y="151"/>
                      <a:pt x="339" y="99"/>
                      <a:pt x="1059" y="24"/>
                    </a:cubicBezTo>
                    <a:cubicBezTo>
                      <a:pt x="1059" y="24"/>
                      <a:pt x="1059" y="0"/>
                      <a:pt x="1059" y="0"/>
                    </a:cubicBezTo>
                    <a:close/>
                  </a:path>
                </a:pathLst>
              </a:custGeom>
              <a:gradFill rotWithShape="0">
                <a:gsLst>
                  <a:gs pos="0">
                    <a:schemeClr val="accent1"/>
                  </a:gs>
                  <a:gs pos="100000">
                    <a:schemeClr val="bg2"/>
                  </a:gs>
                </a:gsLst>
                <a:lin ang="0" scaled="1"/>
              </a:gradFill>
              <a:ln w="9525" cap="flat" cmpd="sng">
                <a:noFill/>
                <a:prstDash val="solid"/>
                <a:round/>
                <a:headEnd type="none" w="med" len="med"/>
                <a:tailEnd type="none" w="med" len="me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1015" name="Freeform 7"/>
              <p:cNvSpPr>
                <a:spLocks/>
              </p:cNvSpPr>
              <p:nvPr userDrawn="1"/>
            </p:nvSpPr>
            <p:spPr bwMode="auto">
              <a:xfrm rot="-507431">
                <a:off x="1193" y="-89"/>
                <a:ext cx="4122" cy="630"/>
              </a:xfrm>
              <a:custGeom>
                <a:avLst/>
                <a:gdLst/>
                <a:ahLst/>
                <a:cxnLst>
                  <a:cxn ang="0">
                    <a:pos x="0" y="204"/>
                  </a:cxn>
                  <a:cxn ang="0">
                    <a:pos x="3544" y="348"/>
                  </a:cxn>
                  <a:cxn ang="0">
                    <a:pos x="3680" y="630"/>
                  </a:cxn>
                  <a:cxn ang="0">
                    <a:pos x="3616" y="624"/>
                  </a:cxn>
                  <a:cxn ang="0">
                    <a:pos x="3534" y="368"/>
                  </a:cxn>
                  <a:cxn ang="0">
                    <a:pos x="17" y="231"/>
                  </a:cxn>
                  <a:cxn ang="0">
                    <a:pos x="0" y="204"/>
                  </a:cxn>
                </a:cxnLst>
                <a:rect l="0" t="0" r="r" b="b"/>
                <a:pathLst>
                  <a:path w="4122" h="630">
                    <a:moveTo>
                      <a:pt x="0" y="204"/>
                    </a:moveTo>
                    <a:cubicBezTo>
                      <a:pt x="255" y="198"/>
                      <a:pt x="1686" y="0"/>
                      <a:pt x="3544" y="348"/>
                    </a:cubicBezTo>
                    <a:cubicBezTo>
                      <a:pt x="4122" y="464"/>
                      <a:pt x="3754" y="614"/>
                      <a:pt x="3680" y="630"/>
                    </a:cubicBezTo>
                    <a:cubicBezTo>
                      <a:pt x="3680" y="630"/>
                      <a:pt x="3642" y="626"/>
                      <a:pt x="3616" y="624"/>
                    </a:cubicBezTo>
                    <a:cubicBezTo>
                      <a:pt x="3678" y="612"/>
                      <a:pt x="4118" y="488"/>
                      <a:pt x="3534" y="368"/>
                    </a:cubicBezTo>
                    <a:cubicBezTo>
                      <a:pt x="2029" y="98"/>
                      <a:pt x="696" y="156"/>
                      <a:pt x="17" y="231"/>
                    </a:cubicBezTo>
                    <a:cubicBezTo>
                      <a:pt x="17" y="231"/>
                      <a:pt x="0" y="204"/>
                      <a:pt x="0" y="204"/>
                    </a:cubicBezTo>
                    <a:close/>
                  </a:path>
                </a:pathLst>
              </a:custGeom>
              <a:solidFill>
                <a:schemeClr val="bg2"/>
              </a:soli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nvGrpSpPr>
              <p:cNvPr id="1038" name="Group 8"/>
              <p:cNvGrpSpPr>
                <a:grpSpLocks/>
              </p:cNvGrpSpPr>
              <p:nvPr userDrawn="1"/>
            </p:nvGrpSpPr>
            <p:grpSpPr bwMode="auto">
              <a:xfrm>
                <a:off x="1033" y="326"/>
                <a:ext cx="192" cy="192"/>
                <a:chOff x="1033" y="326"/>
                <a:chExt cx="192" cy="192"/>
              </a:xfrm>
            </p:grpSpPr>
            <p:sp>
              <p:nvSpPr>
                <p:cNvPr id="171017" name="Oval 9"/>
                <p:cNvSpPr>
                  <a:spLocks noChangeArrowheads="1"/>
                </p:cNvSpPr>
                <p:nvPr/>
              </p:nvSpPr>
              <p:spPr bwMode="auto">
                <a:xfrm>
                  <a:off x="1033" y="326"/>
                  <a:ext cx="192" cy="192"/>
                </a:xfrm>
                <a:prstGeom prst="ellipse">
                  <a:avLst/>
                </a:prstGeom>
                <a:gradFill rotWithShape="0">
                  <a:gsLst>
                    <a:gs pos="0">
                      <a:schemeClr val="bg2"/>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1018" name="Oval 10"/>
                <p:cNvSpPr>
                  <a:spLocks noChangeArrowheads="1"/>
                </p:cNvSpPr>
                <p:nvPr/>
              </p:nvSpPr>
              <p:spPr bwMode="auto">
                <a:xfrm>
                  <a:off x="1129" y="377"/>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1019" name="Oval 11"/>
                <p:cNvSpPr>
                  <a:spLocks noChangeArrowheads="1"/>
                </p:cNvSpPr>
                <p:nvPr/>
              </p:nvSpPr>
              <p:spPr bwMode="auto">
                <a:xfrm>
                  <a:off x="1063" y="350"/>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1020" name="Oval 12"/>
                <p:cNvSpPr>
                  <a:spLocks noChangeArrowheads="1"/>
                </p:cNvSpPr>
                <p:nvPr/>
              </p:nvSpPr>
              <p:spPr bwMode="auto">
                <a:xfrm>
                  <a:off x="1063" y="404"/>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1021" name="Oval 13"/>
                <p:cNvSpPr>
                  <a:spLocks noChangeArrowheads="1"/>
                </p:cNvSpPr>
                <p:nvPr/>
              </p:nvSpPr>
              <p:spPr bwMode="auto">
                <a:xfrm>
                  <a:off x="1108" y="422"/>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1022" name="Oval 14"/>
                <p:cNvSpPr>
                  <a:spLocks noChangeArrowheads="1"/>
                </p:cNvSpPr>
                <p:nvPr/>
              </p:nvSpPr>
              <p:spPr bwMode="auto">
                <a:xfrm>
                  <a:off x="1168" y="416"/>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1023" name="Oval 15"/>
                <p:cNvSpPr>
                  <a:spLocks noChangeArrowheads="1"/>
                </p:cNvSpPr>
                <p:nvPr/>
              </p:nvSpPr>
              <p:spPr bwMode="auto">
                <a:xfrm>
                  <a:off x="1120" y="461"/>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1024" name="Oval 16"/>
                <p:cNvSpPr>
                  <a:spLocks noChangeArrowheads="1"/>
                </p:cNvSpPr>
                <p:nvPr/>
              </p:nvSpPr>
              <p:spPr bwMode="auto">
                <a:xfrm>
                  <a:off x="1063" y="452"/>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1025" name="Oval 17"/>
                <p:cNvSpPr>
                  <a:spLocks noChangeArrowheads="1"/>
                </p:cNvSpPr>
                <p:nvPr/>
              </p:nvSpPr>
              <p:spPr bwMode="auto">
                <a:xfrm>
                  <a:off x="1117" y="329"/>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grpSp>
        <p:sp>
          <p:nvSpPr>
            <p:cNvPr id="171026" name="Rectangle 18"/>
            <p:cNvSpPr>
              <a:spLocks noChangeArrowheads="1"/>
            </p:cNvSpPr>
            <p:nvPr userDrawn="1"/>
          </p:nvSpPr>
          <p:spPr bwMode="white">
            <a:xfrm>
              <a:off x="426" y="1185"/>
              <a:ext cx="701" cy="3135"/>
            </a:xfrm>
            <a:prstGeom prst="rect">
              <a:avLst/>
            </a:prstGeom>
            <a:solidFill>
              <a:schemeClr val="bg1">
                <a:alpha val="50000"/>
              </a:schemeClr>
            </a:solidFill>
            <a:ln w="9525">
              <a:noFill/>
              <a:miter lim="800000"/>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sp>
        <p:nvSpPr>
          <p:cNvPr id="1027" name="Rectangle 19"/>
          <p:cNvSpPr>
            <a:spLocks noGrp="1" noChangeArrowheads="1"/>
          </p:cNvSpPr>
          <p:nvPr>
            <p:ph type="title"/>
          </p:nvPr>
        </p:nvSpPr>
        <p:spPr bwMode="auto">
          <a:xfrm>
            <a:off x="1154113"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8" name="Rectangle 20"/>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1029" name="Rectangle 21"/>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0">
                <a:solidFill>
                  <a:schemeClr val="tx1"/>
                </a:solidFill>
                <a:effectLst/>
                <a:latin typeface="Arial Narrow" pitchFamily="34" charset="0"/>
                <a:ea typeface="+mn-ea"/>
                <a:cs typeface="+mn-cs"/>
              </a:defRPr>
            </a:lvl1pPr>
          </a:lstStyle>
          <a:p>
            <a:pPr>
              <a:defRPr/>
            </a:pPr>
            <a:endParaRPr lang="en-US"/>
          </a:p>
        </p:txBody>
      </p:sp>
      <p:sp>
        <p:nvSpPr>
          <p:cNvPr id="171030" name="Rectangle 22"/>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0">
                <a:solidFill>
                  <a:schemeClr val="tx1"/>
                </a:solidFill>
                <a:effectLst/>
                <a:latin typeface="Arial Narrow" pitchFamily="34" charset="0"/>
                <a:ea typeface="+mn-ea"/>
                <a:cs typeface="+mn-cs"/>
              </a:defRPr>
            </a:lvl1pPr>
          </a:lstStyle>
          <a:p>
            <a:pPr>
              <a:defRPr/>
            </a:pPr>
            <a:endParaRPr lang="en-US"/>
          </a:p>
        </p:txBody>
      </p:sp>
      <p:sp>
        <p:nvSpPr>
          <p:cNvPr id="171031" name="Rectangle 23"/>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chemeClr val="tx1"/>
                </a:solidFill>
                <a:latin typeface="Arial Narrow" charset="0"/>
              </a:defRPr>
            </a:lvl1pPr>
          </a:lstStyle>
          <a:p>
            <a:pPr>
              <a:defRPr/>
            </a:pPr>
            <a:fld id="{D20E9540-3ACA-1B41-8C7C-CD1E94E32178}" type="slidenum">
              <a:rPr lang="en-US"/>
              <a:pPr>
                <a:defRPr/>
              </a:pPr>
              <a:t>‹#›</a:t>
            </a:fld>
            <a:endParaRPr lang="en-US"/>
          </a:p>
        </p:txBody>
      </p:sp>
    </p:spTree>
    <p:extLst>
      <p:ext uri="{BB962C8B-B14F-4D97-AF65-F5344CB8AC3E}">
        <p14:creationId xmlns:p14="http://schemas.microsoft.com/office/powerpoint/2010/main" val="1587012633"/>
      </p:ext>
    </p:extLst>
  </p:cSld>
  <p:clrMap bg1="lt1" tx1="dk1" bg2="lt2" tx2="dk2" accent1="accent1" accent2="accent2" accent3="accent3" accent4="accent4" accent5="accent5" accent6="accent6" hlink="hlink" folHlink="folHlink"/>
  <p:sldLayoutIdLst>
    <p:sldLayoutId id="2147486396" r:id="rId1"/>
    <p:sldLayoutId id="2147486397" r:id="rId2"/>
    <p:sldLayoutId id="2147486398" r:id="rId3"/>
    <p:sldLayoutId id="2147486399" r:id="rId4"/>
    <p:sldLayoutId id="2147486400" r:id="rId5"/>
    <p:sldLayoutId id="2147486401" r:id="rId6"/>
    <p:sldLayoutId id="2147486402" r:id="rId7"/>
    <p:sldLayoutId id="2147486403" r:id="rId8"/>
    <p:sldLayoutId id="2147486404" r:id="rId9"/>
    <p:sldLayoutId id="2147486405" r:id="rId10"/>
    <p:sldLayoutId id="2147486406" r:id="rId11"/>
    <p:sldLayoutId id="2147486407" r:id="rId12"/>
    <p:sldLayoutId id="2147486408" r:id="rId13"/>
    <p:sldLayoutId id="2147486409" r:id="rId14"/>
  </p:sldLayoutIdLst>
  <p:txStyles>
    <p:titleStyle>
      <a:lvl1pPr algn="ctr" rtl="0" eaLnBrk="0" fontAlgn="base" hangingPunct="0">
        <a:spcBef>
          <a:spcPct val="0"/>
        </a:spcBef>
        <a:spcAft>
          <a:spcPct val="0"/>
        </a:spcAft>
        <a:defRPr sz="4400">
          <a:solidFill>
            <a:schemeClr val="bg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2pPr>
      <a:lvl3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3pPr>
      <a:lvl4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4pPr>
      <a:lvl5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5pPr>
      <a:lvl6pPr marL="457200" algn="ctr" rtl="0" fontAlgn="base">
        <a:spcBef>
          <a:spcPct val="0"/>
        </a:spcBef>
        <a:spcAft>
          <a:spcPct val="0"/>
        </a:spcAft>
        <a:defRPr sz="4400">
          <a:solidFill>
            <a:schemeClr val="bg2"/>
          </a:solidFill>
          <a:latin typeface="Engravers MT" charset="0"/>
        </a:defRPr>
      </a:lvl6pPr>
      <a:lvl7pPr marL="914400" algn="ctr" rtl="0" fontAlgn="base">
        <a:spcBef>
          <a:spcPct val="0"/>
        </a:spcBef>
        <a:spcAft>
          <a:spcPct val="0"/>
        </a:spcAft>
        <a:defRPr sz="4400">
          <a:solidFill>
            <a:schemeClr val="bg2"/>
          </a:solidFill>
          <a:latin typeface="Engravers MT" charset="0"/>
        </a:defRPr>
      </a:lvl7pPr>
      <a:lvl8pPr marL="1371600" algn="ctr" rtl="0" fontAlgn="base">
        <a:spcBef>
          <a:spcPct val="0"/>
        </a:spcBef>
        <a:spcAft>
          <a:spcPct val="0"/>
        </a:spcAft>
        <a:defRPr sz="4400">
          <a:solidFill>
            <a:schemeClr val="bg2"/>
          </a:solidFill>
          <a:latin typeface="Engravers MT" charset="0"/>
        </a:defRPr>
      </a:lvl8pPr>
      <a:lvl9pPr marL="1828800" algn="ctr" rtl="0" fontAlgn="base">
        <a:spcBef>
          <a:spcPct val="0"/>
        </a:spcBef>
        <a:spcAft>
          <a:spcPct val="0"/>
        </a:spcAft>
        <a:defRPr sz="4400">
          <a:solidFill>
            <a:schemeClr val="bg2"/>
          </a:solidFill>
          <a:latin typeface="Engravers MT" charset="0"/>
        </a:defRPr>
      </a:lvl9pPr>
    </p:titleStyle>
    <p:bodyStyle>
      <a:lvl1pPr marL="342900" indent="-342900" algn="l" rtl="0" eaLnBrk="0" fontAlgn="base" hangingPunct="0">
        <a:spcBef>
          <a:spcPct val="20000"/>
        </a:spcBef>
        <a:spcAft>
          <a:spcPct val="0"/>
        </a:spcAft>
        <a:buBlip>
          <a:blip r:embed="rId17"/>
        </a:buBlip>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4514"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4515"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b="0">
                <a:solidFill>
                  <a:prstClr val="black">
                    <a:tint val="75000"/>
                  </a:prstClr>
                </a:solidFill>
                <a:latin typeface="Calibri"/>
                <a:ea typeface="+mn-ea"/>
                <a:cs typeface="+mn-cs"/>
              </a:defRPr>
            </a:lvl1pPr>
          </a:lstStyle>
          <a:p>
            <a:pPr>
              <a:defRPr/>
            </a:pPr>
            <a:fld id="{524085BD-75F7-0D40-868F-5B9E5C37E2B0}" type="datetimeFigureOut">
              <a:rPr lang="en-SG"/>
              <a:pPr>
                <a:defRPr/>
              </a:pPr>
              <a:t>4/3/24</a:t>
            </a:fld>
            <a:endParaRPr lang="en-SG"/>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b="0">
                <a:solidFill>
                  <a:prstClr val="black">
                    <a:tint val="75000"/>
                  </a:prstClr>
                </a:solidFill>
                <a:latin typeface="Calibri"/>
                <a:ea typeface="+mn-ea"/>
                <a:cs typeface="+mn-cs"/>
              </a:defRPr>
            </a:lvl1pPr>
          </a:lstStyle>
          <a:p>
            <a:pPr>
              <a:defRPr/>
            </a:pPr>
            <a:endParaRPr lang="en-SG"/>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fontAlgn="auto">
              <a:spcBef>
                <a:spcPts val="0"/>
              </a:spcBef>
              <a:spcAft>
                <a:spcPts val="0"/>
              </a:spcAft>
              <a:defRPr sz="1200" b="0">
                <a:solidFill>
                  <a:prstClr val="black">
                    <a:tint val="75000"/>
                  </a:prstClr>
                </a:solidFill>
                <a:latin typeface="Calibri"/>
                <a:ea typeface="+mn-ea"/>
                <a:cs typeface="+mn-cs"/>
              </a:defRPr>
            </a:lvl1pPr>
          </a:lstStyle>
          <a:p>
            <a:pPr>
              <a:defRPr/>
            </a:pPr>
            <a:fld id="{FA6E8C11-5E5E-7D43-9B74-34B625F440D9}" type="slidenum">
              <a:rPr lang="en-SG"/>
              <a:pPr>
                <a:defRPr/>
              </a:pPr>
              <a:t>‹#›</a:t>
            </a:fld>
            <a:endParaRPr lang="en-SG"/>
          </a:p>
        </p:txBody>
      </p:sp>
    </p:spTree>
    <p:extLst>
      <p:ext uri="{BB962C8B-B14F-4D97-AF65-F5344CB8AC3E}">
        <p14:creationId xmlns:p14="http://schemas.microsoft.com/office/powerpoint/2010/main" val="601930601"/>
      </p:ext>
    </p:extLst>
  </p:cSld>
  <p:clrMap bg1="lt1" tx1="dk1" bg2="lt2" tx2="dk2" accent1="accent1" accent2="accent2" accent3="accent3" accent4="accent4" accent5="accent5" accent6="accent6" hlink="hlink" folHlink="folHlink"/>
  <p:sldLayoutIdLst>
    <p:sldLayoutId id="2147486411" r:id="rId1"/>
    <p:sldLayoutId id="2147486412" r:id="rId2"/>
    <p:sldLayoutId id="2147486413" r:id="rId3"/>
    <p:sldLayoutId id="2147486414" r:id="rId4"/>
    <p:sldLayoutId id="2147486415" r:id="rId5"/>
    <p:sldLayoutId id="2147486416" r:id="rId6"/>
    <p:sldLayoutId id="2147486417" r:id="rId7"/>
    <p:sldLayoutId id="2147486418" r:id="rId8"/>
    <p:sldLayoutId id="2147486419" r:id="rId9"/>
    <p:sldLayoutId id="2147486420" r:id="rId10"/>
    <p:sldLayoutId id="2147486421"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8674" name="Group 2"/>
          <p:cNvGrpSpPr>
            <a:grpSpLocks/>
          </p:cNvGrpSpPr>
          <p:nvPr/>
        </p:nvGrpSpPr>
        <p:grpSpPr bwMode="auto">
          <a:xfrm>
            <a:off x="3175" y="4267200"/>
            <a:ext cx="9140825" cy="2590800"/>
            <a:chOff x="2" y="2688"/>
            <a:chExt cx="5758" cy="1632"/>
          </a:xfrm>
        </p:grpSpPr>
        <p:sp>
          <p:nvSpPr>
            <p:cNvPr id="220163" name="Freeform 3"/>
            <p:cNvSpPr>
              <a:spLocks/>
            </p:cNvSpPr>
            <p:nvPr/>
          </p:nvSpPr>
          <p:spPr bwMode="hidden">
            <a:xfrm>
              <a:off x="2" y="2688"/>
              <a:ext cx="5758" cy="1632"/>
            </a:xfrm>
            <a:custGeom>
              <a:avLst/>
              <a:gdLst/>
              <a:ahLst/>
              <a:cxnLst>
                <a:cxn ang="0">
                  <a:pos x="5740" y="4316"/>
                </a:cxn>
                <a:cxn ang="0">
                  <a:pos x="0" y="4316"/>
                </a:cxn>
                <a:cxn ang="0">
                  <a:pos x="0" y="0"/>
                </a:cxn>
                <a:cxn ang="0">
                  <a:pos x="5740" y="0"/>
                </a:cxn>
                <a:cxn ang="0">
                  <a:pos x="5740" y="4316"/>
                </a:cxn>
                <a:cxn ang="0">
                  <a:pos x="5740" y="4316"/>
                </a:cxn>
              </a:cxnLst>
              <a:rect l="0" t="0" r="r" b="b"/>
              <a:pathLst>
                <a:path w="5740" h="4316">
                  <a:moveTo>
                    <a:pt x="5740" y="4316"/>
                  </a:moveTo>
                  <a:lnTo>
                    <a:pt x="0" y="4316"/>
                  </a:lnTo>
                  <a:lnTo>
                    <a:pt x="0" y="0"/>
                  </a:lnTo>
                  <a:lnTo>
                    <a:pt x="5740" y="0"/>
                  </a:lnTo>
                  <a:lnTo>
                    <a:pt x="5740" y="4316"/>
                  </a:lnTo>
                  <a:lnTo>
                    <a:pt x="5740" y="4316"/>
                  </a:lnTo>
                  <a:close/>
                </a:path>
              </a:pathLst>
            </a:custGeom>
            <a:gradFill rotWithShape="0">
              <a:gsLst>
                <a:gs pos="0">
                  <a:schemeClr val="bg1"/>
                </a:gs>
                <a:gs pos="100000">
                  <a:schemeClr val="accent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nvGrpSpPr>
            <p:cNvPr id="28681" name="Group 4"/>
            <p:cNvGrpSpPr>
              <a:grpSpLocks/>
            </p:cNvGrpSpPr>
            <p:nvPr/>
          </p:nvGrpSpPr>
          <p:grpSpPr bwMode="auto">
            <a:xfrm>
              <a:off x="1776" y="3024"/>
              <a:ext cx="3929" cy="1290"/>
              <a:chOff x="1776" y="3024"/>
              <a:chExt cx="3929" cy="1290"/>
            </a:xfrm>
          </p:grpSpPr>
          <p:grpSp>
            <p:nvGrpSpPr>
              <p:cNvPr id="28682" name="Group 5"/>
              <p:cNvGrpSpPr>
                <a:grpSpLocks/>
              </p:cNvGrpSpPr>
              <p:nvPr userDrawn="1"/>
            </p:nvGrpSpPr>
            <p:grpSpPr bwMode="auto">
              <a:xfrm>
                <a:off x="2268" y="3934"/>
                <a:ext cx="638" cy="377"/>
                <a:chOff x="2268" y="3934"/>
                <a:chExt cx="638" cy="377"/>
              </a:xfrm>
            </p:grpSpPr>
            <p:sp>
              <p:nvSpPr>
                <p:cNvPr id="220166"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67"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68"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69"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70"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71"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72"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73"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sp>
            <p:nvSpPr>
              <p:cNvPr id="220174"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75"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76"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77"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78"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79"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80"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81"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82"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83"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84"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85"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86"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87"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88"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89" name="Freeform 29"/>
              <p:cNvSpPr>
                <a:spLocks/>
              </p:cNvSpPr>
              <p:nvPr/>
            </p:nvSpPr>
            <p:spPr bwMode="hidden">
              <a:xfrm>
                <a:off x="2068" y="3685"/>
                <a:ext cx="835" cy="150"/>
              </a:xfrm>
              <a:custGeom>
                <a:avLst/>
                <a:gdLst/>
                <a:ahLst/>
                <a:cxnLst>
                  <a:cxn ang="0">
                    <a:pos x="518" y="18"/>
                  </a:cxn>
                  <a:cxn ang="0">
                    <a:pos x="597" y="24"/>
                  </a:cxn>
                  <a:cxn ang="0">
                    <a:pos x="682" y="30"/>
                  </a:cxn>
                  <a:cxn ang="0">
                    <a:pos x="755" y="42"/>
                  </a:cxn>
                  <a:cxn ang="0">
                    <a:pos x="828" y="60"/>
                  </a:cxn>
                  <a:cxn ang="0">
                    <a:pos x="835" y="42"/>
                  </a:cxn>
                  <a:cxn ang="0">
                    <a:pos x="761" y="24"/>
                  </a:cxn>
                  <a:cxn ang="0">
                    <a:pos x="688" y="12"/>
                  </a:cxn>
                  <a:cxn ang="0">
                    <a:pos x="603" y="6"/>
                  </a:cxn>
                  <a:cxn ang="0">
                    <a:pos x="518" y="0"/>
                  </a:cxn>
                  <a:cxn ang="0">
                    <a:pos x="372" y="12"/>
                  </a:cxn>
                  <a:cxn ang="0">
                    <a:pos x="232" y="36"/>
                  </a:cxn>
                  <a:cxn ang="0">
                    <a:pos x="110" y="78"/>
                  </a:cxn>
                  <a:cxn ang="0">
                    <a:pos x="0" y="132"/>
                  </a:cxn>
                  <a:cxn ang="0">
                    <a:pos x="19" y="150"/>
                  </a:cxn>
                  <a:cxn ang="0">
                    <a:pos x="122" y="96"/>
                  </a:cxn>
                  <a:cxn ang="0">
                    <a:pos x="244" y="54"/>
                  </a:cxn>
                  <a:cxn ang="0">
                    <a:pos x="378" y="30"/>
                  </a:cxn>
                  <a:cxn ang="0">
                    <a:pos x="518" y="18"/>
                  </a:cxn>
                  <a:cxn ang="0">
                    <a:pos x="518" y="18"/>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lnTo>
                      <a:pt x="518" y="18"/>
                    </a:lnTo>
                    <a:close/>
                  </a:path>
                </a:pathLst>
              </a:custGeom>
              <a:solidFill>
                <a:schemeClr val="accent1"/>
              </a:soli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90" name="Freeform 30"/>
              <p:cNvSpPr>
                <a:spLocks/>
              </p:cNvSpPr>
              <p:nvPr/>
            </p:nvSpPr>
            <p:spPr bwMode="hidden">
              <a:xfrm>
                <a:off x="1867" y="3853"/>
                <a:ext cx="171" cy="461"/>
              </a:xfrm>
              <a:custGeom>
                <a:avLst/>
                <a:gdLst/>
                <a:ahLst/>
                <a:cxnLst>
                  <a:cxn ang="0">
                    <a:pos x="31" y="263"/>
                  </a:cxn>
                  <a:cxn ang="0">
                    <a:pos x="43" y="191"/>
                  </a:cxn>
                  <a:cxn ang="0">
                    <a:pos x="67" y="131"/>
                  </a:cxn>
                  <a:cxn ang="0">
                    <a:pos x="116" y="72"/>
                  </a:cxn>
                  <a:cxn ang="0">
                    <a:pos x="171" y="18"/>
                  </a:cxn>
                  <a:cxn ang="0">
                    <a:pos x="153" y="0"/>
                  </a:cxn>
                  <a:cxn ang="0">
                    <a:pos x="86" y="60"/>
                  </a:cxn>
                  <a:cxn ang="0">
                    <a:pos x="43" y="120"/>
                  </a:cxn>
                  <a:cxn ang="0">
                    <a:pos x="13" y="191"/>
                  </a:cxn>
                  <a:cxn ang="0">
                    <a:pos x="0" y="263"/>
                  </a:cxn>
                  <a:cxn ang="0">
                    <a:pos x="6" y="317"/>
                  </a:cxn>
                  <a:cxn ang="0">
                    <a:pos x="25" y="365"/>
                  </a:cxn>
                  <a:cxn ang="0">
                    <a:pos x="49" y="413"/>
                  </a:cxn>
                  <a:cxn ang="0">
                    <a:pos x="86" y="461"/>
                  </a:cxn>
                  <a:cxn ang="0">
                    <a:pos x="122" y="461"/>
                  </a:cxn>
                  <a:cxn ang="0">
                    <a:pos x="86" y="413"/>
                  </a:cxn>
                  <a:cxn ang="0">
                    <a:pos x="55" y="365"/>
                  </a:cxn>
                  <a:cxn ang="0">
                    <a:pos x="37" y="317"/>
                  </a:cxn>
                  <a:cxn ang="0">
                    <a:pos x="31" y="263"/>
                  </a:cxn>
                  <a:cxn ang="0">
                    <a:pos x="31" y="263"/>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lnTo>
                      <a:pt x="31" y="263"/>
                    </a:lnTo>
                    <a:close/>
                  </a:path>
                </a:pathLst>
              </a:custGeom>
              <a:solidFill>
                <a:schemeClr val="accent1"/>
              </a:soli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91"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92"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93"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94" name="Freeform 34"/>
              <p:cNvSpPr>
                <a:spLocks/>
              </p:cNvSpPr>
              <p:nvPr/>
            </p:nvSpPr>
            <p:spPr bwMode="hidden">
              <a:xfrm>
                <a:off x="1776" y="3673"/>
                <a:ext cx="481" cy="641"/>
              </a:xfrm>
              <a:custGeom>
                <a:avLst/>
                <a:gdLst/>
                <a:ahLst/>
                <a:cxnLst>
                  <a:cxn ang="0">
                    <a:pos x="18" y="443"/>
                  </a:cxn>
                  <a:cxn ang="0">
                    <a:pos x="24" y="371"/>
                  </a:cxn>
                  <a:cxn ang="0">
                    <a:pos x="55" y="305"/>
                  </a:cxn>
                  <a:cxn ang="0">
                    <a:pos x="91" y="246"/>
                  </a:cxn>
                  <a:cxn ang="0">
                    <a:pos x="146" y="186"/>
                  </a:cxn>
                  <a:cxn ang="0">
                    <a:pos x="213" y="132"/>
                  </a:cxn>
                  <a:cxn ang="0">
                    <a:pos x="292" y="84"/>
                  </a:cxn>
                  <a:cxn ang="0">
                    <a:pos x="384" y="48"/>
                  </a:cxn>
                  <a:cxn ang="0">
                    <a:pos x="481" y="12"/>
                  </a:cxn>
                  <a:cxn ang="0">
                    <a:pos x="457" y="0"/>
                  </a:cxn>
                  <a:cxn ang="0">
                    <a:pos x="359" y="36"/>
                  </a:cxn>
                  <a:cxn ang="0">
                    <a:pos x="274" y="78"/>
                  </a:cxn>
                  <a:cxn ang="0">
                    <a:pos x="195" y="126"/>
                  </a:cxn>
                  <a:cxn ang="0">
                    <a:pos x="128" y="180"/>
                  </a:cxn>
                  <a:cxn ang="0">
                    <a:pos x="73" y="240"/>
                  </a:cxn>
                  <a:cxn ang="0">
                    <a:pos x="37" y="305"/>
                  </a:cxn>
                  <a:cxn ang="0">
                    <a:pos x="6" y="371"/>
                  </a:cxn>
                  <a:cxn ang="0">
                    <a:pos x="0" y="443"/>
                  </a:cxn>
                  <a:cxn ang="0">
                    <a:pos x="6" y="497"/>
                  </a:cxn>
                  <a:cxn ang="0">
                    <a:pos x="18" y="545"/>
                  </a:cxn>
                  <a:cxn ang="0">
                    <a:pos x="43" y="593"/>
                  </a:cxn>
                  <a:cxn ang="0">
                    <a:pos x="73" y="641"/>
                  </a:cxn>
                  <a:cxn ang="0">
                    <a:pos x="97" y="641"/>
                  </a:cxn>
                  <a:cxn ang="0">
                    <a:pos x="67" y="593"/>
                  </a:cxn>
                  <a:cxn ang="0">
                    <a:pos x="43" y="545"/>
                  </a:cxn>
                  <a:cxn ang="0">
                    <a:pos x="24" y="497"/>
                  </a:cxn>
                  <a:cxn ang="0">
                    <a:pos x="18" y="443"/>
                  </a:cxn>
                  <a:cxn ang="0">
                    <a:pos x="18" y="443"/>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lnTo>
                      <a:pt x="18" y="443"/>
                    </a:lnTo>
                    <a:close/>
                  </a:path>
                </a:pathLst>
              </a:custGeom>
              <a:solidFill>
                <a:schemeClr val="accent1"/>
              </a:soli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95"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96"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97"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98"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99"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00"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01"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02"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03"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04"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05"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06" name="Freeform 46"/>
              <p:cNvSpPr>
                <a:spLocks/>
              </p:cNvSpPr>
              <p:nvPr/>
            </p:nvSpPr>
            <p:spPr bwMode="hidden">
              <a:xfrm>
                <a:off x="5280" y="3186"/>
                <a:ext cx="383" cy="96"/>
              </a:xfrm>
              <a:custGeom>
                <a:avLst/>
                <a:gdLst/>
                <a:ahLst/>
                <a:cxnLst>
                  <a:cxn ang="0">
                    <a:pos x="209" y="96"/>
                  </a:cxn>
                  <a:cxn ang="0">
                    <a:pos x="143" y="90"/>
                  </a:cxn>
                  <a:cxn ang="0">
                    <a:pos x="83" y="66"/>
                  </a:cxn>
                  <a:cxn ang="0">
                    <a:pos x="35" y="36"/>
                  </a:cxn>
                  <a:cxn ang="0">
                    <a:pos x="6" y="0"/>
                  </a:cxn>
                  <a:cxn ang="0">
                    <a:pos x="0" y="6"/>
                  </a:cxn>
                  <a:cxn ang="0">
                    <a:pos x="29" y="42"/>
                  </a:cxn>
                  <a:cxn ang="0">
                    <a:pos x="77" y="72"/>
                  </a:cxn>
                  <a:cxn ang="0">
                    <a:pos x="137" y="90"/>
                  </a:cxn>
                  <a:cxn ang="0">
                    <a:pos x="209" y="96"/>
                  </a:cxn>
                  <a:cxn ang="0">
                    <a:pos x="263" y="90"/>
                  </a:cxn>
                  <a:cxn ang="0">
                    <a:pos x="311" y="84"/>
                  </a:cxn>
                  <a:cxn ang="0">
                    <a:pos x="352" y="66"/>
                  </a:cxn>
                  <a:cxn ang="0">
                    <a:pos x="382" y="42"/>
                  </a:cxn>
                  <a:cxn ang="0">
                    <a:pos x="376" y="42"/>
                  </a:cxn>
                  <a:cxn ang="0">
                    <a:pos x="346" y="66"/>
                  </a:cxn>
                  <a:cxn ang="0">
                    <a:pos x="305" y="78"/>
                  </a:cxn>
                  <a:cxn ang="0">
                    <a:pos x="263" y="90"/>
                  </a:cxn>
                  <a:cxn ang="0">
                    <a:pos x="209" y="96"/>
                  </a:cxn>
                  <a:cxn ang="0">
                    <a:pos x="209" y="96"/>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lnTo>
                      <a:pt x="209" y="96"/>
                    </a:lnTo>
                    <a:close/>
                  </a:path>
                </a:pathLst>
              </a:custGeom>
              <a:gradFill rotWithShape="0">
                <a:gsLst>
                  <a:gs pos="0">
                    <a:schemeClr val="accent1"/>
                  </a:gs>
                  <a:gs pos="100000">
                    <a:schemeClr val="bg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07" name="Freeform 47"/>
              <p:cNvSpPr>
                <a:spLocks/>
              </p:cNvSpPr>
              <p:nvPr/>
            </p:nvSpPr>
            <p:spPr bwMode="hidden">
              <a:xfrm>
                <a:off x="5315" y="3024"/>
                <a:ext cx="258" cy="54"/>
              </a:xfrm>
              <a:custGeom>
                <a:avLst/>
                <a:gdLst/>
                <a:ahLst/>
                <a:cxnLst>
                  <a:cxn ang="0">
                    <a:pos x="174" y="0"/>
                  </a:cxn>
                  <a:cxn ang="0">
                    <a:pos x="216" y="6"/>
                  </a:cxn>
                  <a:cxn ang="0">
                    <a:pos x="258" y="12"/>
                  </a:cxn>
                  <a:cxn ang="0">
                    <a:pos x="252" y="6"/>
                  </a:cxn>
                  <a:cxn ang="0">
                    <a:pos x="216" y="0"/>
                  </a:cxn>
                  <a:cxn ang="0">
                    <a:pos x="174" y="0"/>
                  </a:cxn>
                  <a:cxn ang="0">
                    <a:pos x="120" y="6"/>
                  </a:cxn>
                  <a:cxn ang="0">
                    <a:pos x="78" y="12"/>
                  </a:cxn>
                  <a:cxn ang="0">
                    <a:pos x="36" y="30"/>
                  </a:cxn>
                  <a:cxn ang="0">
                    <a:pos x="0" y="48"/>
                  </a:cxn>
                  <a:cxn ang="0">
                    <a:pos x="6" y="54"/>
                  </a:cxn>
                  <a:cxn ang="0">
                    <a:pos x="36" y="36"/>
                  </a:cxn>
                  <a:cxn ang="0">
                    <a:pos x="78" y="18"/>
                  </a:cxn>
                  <a:cxn ang="0">
                    <a:pos x="120" y="6"/>
                  </a:cxn>
                  <a:cxn ang="0">
                    <a:pos x="174" y="0"/>
                  </a:cxn>
                  <a:cxn ang="0">
                    <a:pos x="174" y="0"/>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lnTo>
                      <a:pt x="174" y="0"/>
                    </a:lnTo>
                    <a:close/>
                  </a:path>
                </a:pathLst>
              </a:custGeom>
              <a:gradFill rotWithShape="0">
                <a:gsLst>
                  <a:gs pos="0">
                    <a:schemeClr val="accent1"/>
                  </a:gs>
                  <a:gs pos="100000">
                    <a:schemeClr val="bg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08" name="Freeform 48"/>
              <p:cNvSpPr>
                <a:spLocks/>
              </p:cNvSpPr>
              <p:nvPr/>
            </p:nvSpPr>
            <p:spPr bwMode="hidden">
              <a:xfrm>
                <a:off x="5645" y="3066"/>
                <a:ext cx="60" cy="156"/>
              </a:xfrm>
              <a:custGeom>
                <a:avLst/>
                <a:gdLst/>
                <a:ahLst/>
                <a:cxnLst>
                  <a:cxn ang="0">
                    <a:pos x="54" y="90"/>
                  </a:cxn>
                  <a:cxn ang="0">
                    <a:pos x="48" y="126"/>
                  </a:cxn>
                  <a:cxn ang="0">
                    <a:pos x="24" y="156"/>
                  </a:cxn>
                  <a:cxn ang="0">
                    <a:pos x="30" y="156"/>
                  </a:cxn>
                  <a:cxn ang="0">
                    <a:pos x="54" y="126"/>
                  </a:cxn>
                  <a:cxn ang="0">
                    <a:pos x="60" y="90"/>
                  </a:cxn>
                  <a:cxn ang="0">
                    <a:pos x="54" y="66"/>
                  </a:cxn>
                  <a:cxn ang="0">
                    <a:pos x="48" y="42"/>
                  </a:cxn>
                  <a:cxn ang="0">
                    <a:pos x="30" y="18"/>
                  </a:cxn>
                  <a:cxn ang="0">
                    <a:pos x="6" y="0"/>
                  </a:cxn>
                  <a:cxn ang="0">
                    <a:pos x="0" y="6"/>
                  </a:cxn>
                  <a:cxn ang="0">
                    <a:pos x="24" y="24"/>
                  </a:cxn>
                  <a:cxn ang="0">
                    <a:pos x="42" y="42"/>
                  </a:cxn>
                  <a:cxn ang="0">
                    <a:pos x="48" y="66"/>
                  </a:cxn>
                  <a:cxn ang="0">
                    <a:pos x="54" y="90"/>
                  </a:cxn>
                  <a:cxn ang="0">
                    <a:pos x="54" y="90"/>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lnTo>
                      <a:pt x="54" y="90"/>
                    </a:lnTo>
                    <a:close/>
                  </a:path>
                </a:pathLst>
              </a:custGeom>
              <a:gradFill rotWithShape="0">
                <a:gsLst>
                  <a:gs pos="0">
                    <a:schemeClr val="accent1"/>
                  </a:gs>
                  <a:gs pos="100000">
                    <a:schemeClr val="bg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09" name="Freeform 49"/>
              <p:cNvSpPr>
                <a:spLocks/>
              </p:cNvSpPr>
              <p:nvPr/>
            </p:nvSpPr>
            <p:spPr bwMode="hidden">
              <a:xfrm>
                <a:off x="5375" y="3246"/>
                <a:ext cx="192" cy="18"/>
              </a:xfrm>
              <a:custGeom>
                <a:avLst/>
                <a:gdLst/>
                <a:ahLst/>
                <a:cxnLst>
                  <a:cxn ang="0">
                    <a:pos x="114" y="12"/>
                  </a:cxn>
                  <a:cxn ang="0">
                    <a:pos x="72" y="6"/>
                  </a:cxn>
                  <a:cxn ang="0">
                    <a:pos x="30" y="0"/>
                  </a:cxn>
                  <a:cxn ang="0">
                    <a:pos x="0" y="0"/>
                  </a:cxn>
                  <a:cxn ang="0">
                    <a:pos x="54" y="12"/>
                  </a:cxn>
                  <a:cxn ang="0">
                    <a:pos x="114" y="18"/>
                  </a:cxn>
                  <a:cxn ang="0">
                    <a:pos x="156" y="18"/>
                  </a:cxn>
                  <a:cxn ang="0">
                    <a:pos x="192" y="12"/>
                  </a:cxn>
                  <a:cxn ang="0">
                    <a:pos x="186" y="0"/>
                  </a:cxn>
                  <a:cxn ang="0">
                    <a:pos x="150" y="6"/>
                  </a:cxn>
                  <a:cxn ang="0">
                    <a:pos x="114" y="12"/>
                  </a:cxn>
                  <a:cxn ang="0">
                    <a:pos x="114" y="12"/>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lnTo>
                      <a:pt x="114" y="12"/>
                    </a:lnTo>
                    <a:close/>
                  </a:path>
                </a:pathLst>
              </a:custGeom>
              <a:gradFill rotWithShape="0">
                <a:gsLst>
                  <a:gs pos="0">
                    <a:schemeClr val="accent1"/>
                  </a:gs>
                  <a:gs pos="100000">
                    <a:schemeClr val="bg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10" name="Freeform 50"/>
              <p:cNvSpPr>
                <a:spLocks/>
              </p:cNvSpPr>
              <p:nvPr/>
            </p:nvSpPr>
            <p:spPr bwMode="hidden">
              <a:xfrm>
                <a:off x="5304" y="3042"/>
                <a:ext cx="161" cy="186"/>
              </a:xfrm>
              <a:custGeom>
                <a:avLst/>
                <a:gdLst/>
                <a:ahLst/>
                <a:cxnLst>
                  <a:cxn ang="0">
                    <a:pos x="11" y="114"/>
                  </a:cxn>
                  <a:cxn ang="0">
                    <a:pos x="17" y="96"/>
                  </a:cxn>
                  <a:cxn ang="0">
                    <a:pos x="23" y="78"/>
                  </a:cxn>
                  <a:cxn ang="0">
                    <a:pos x="53" y="42"/>
                  </a:cxn>
                  <a:cxn ang="0">
                    <a:pos x="101" y="18"/>
                  </a:cxn>
                  <a:cxn ang="0">
                    <a:pos x="155" y="6"/>
                  </a:cxn>
                  <a:cxn ang="0">
                    <a:pos x="161" y="0"/>
                  </a:cxn>
                  <a:cxn ang="0">
                    <a:pos x="95" y="12"/>
                  </a:cxn>
                  <a:cxn ang="0">
                    <a:pos x="47" y="36"/>
                  </a:cxn>
                  <a:cxn ang="0">
                    <a:pos x="11" y="72"/>
                  </a:cxn>
                  <a:cxn ang="0">
                    <a:pos x="5" y="90"/>
                  </a:cxn>
                  <a:cxn ang="0">
                    <a:pos x="0" y="114"/>
                  </a:cxn>
                  <a:cxn ang="0">
                    <a:pos x="11" y="150"/>
                  </a:cxn>
                  <a:cxn ang="0">
                    <a:pos x="23" y="168"/>
                  </a:cxn>
                  <a:cxn ang="0">
                    <a:pos x="41" y="186"/>
                  </a:cxn>
                  <a:cxn ang="0">
                    <a:pos x="65" y="186"/>
                  </a:cxn>
                  <a:cxn ang="0">
                    <a:pos x="41" y="168"/>
                  </a:cxn>
                  <a:cxn ang="0">
                    <a:pos x="23" y="150"/>
                  </a:cxn>
                  <a:cxn ang="0">
                    <a:pos x="17" y="132"/>
                  </a:cxn>
                  <a:cxn ang="0">
                    <a:pos x="11" y="114"/>
                  </a:cxn>
                  <a:cxn ang="0">
                    <a:pos x="11" y="114"/>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lnTo>
                      <a:pt x="11" y="114"/>
                    </a:lnTo>
                    <a:close/>
                  </a:path>
                </a:pathLst>
              </a:custGeom>
              <a:gradFill rotWithShape="0">
                <a:gsLst>
                  <a:gs pos="0">
                    <a:schemeClr val="bg1"/>
                  </a:gs>
                  <a:gs pos="100000">
                    <a:schemeClr val="accent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11" name="Freeform 51"/>
              <p:cNvSpPr>
                <a:spLocks/>
              </p:cNvSpPr>
              <p:nvPr/>
            </p:nvSpPr>
            <p:spPr bwMode="hidden">
              <a:xfrm>
                <a:off x="5489" y="3042"/>
                <a:ext cx="186" cy="210"/>
              </a:xfrm>
              <a:custGeom>
                <a:avLst/>
                <a:gdLst/>
                <a:ahLst/>
                <a:cxnLst>
                  <a:cxn ang="0">
                    <a:pos x="0" y="6"/>
                  </a:cxn>
                  <a:cxn ang="0">
                    <a:pos x="66" y="12"/>
                  </a:cxn>
                  <a:cxn ang="0">
                    <a:pos x="119" y="36"/>
                  </a:cxn>
                  <a:cxn ang="0">
                    <a:pos x="155" y="72"/>
                  </a:cxn>
                  <a:cxn ang="0">
                    <a:pos x="161" y="90"/>
                  </a:cxn>
                  <a:cxn ang="0">
                    <a:pos x="167" y="114"/>
                  </a:cxn>
                  <a:cxn ang="0">
                    <a:pos x="161" y="138"/>
                  </a:cxn>
                  <a:cxn ang="0">
                    <a:pos x="149" y="162"/>
                  </a:cxn>
                  <a:cxn ang="0">
                    <a:pos x="119" y="180"/>
                  </a:cxn>
                  <a:cxn ang="0">
                    <a:pos x="90" y="198"/>
                  </a:cxn>
                  <a:cxn ang="0">
                    <a:pos x="96" y="210"/>
                  </a:cxn>
                  <a:cxn ang="0">
                    <a:pos x="131" y="192"/>
                  </a:cxn>
                  <a:cxn ang="0">
                    <a:pos x="161" y="168"/>
                  </a:cxn>
                  <a:cxn ang="0">
                    <a:pos x="179" y="144"/>
                  </a:cxn>
                  <a:cxn ang="0">
                    <a:pos x="185" y="114"/>
                  </a:cxn>
                  <a:cxn ang="0">
                    <a:pos x="179" y="90"/>
                  </a:cxn>
                  <a:cxn ang="0">
                    <a:pos x="173" y="66"/>
                  </a:cxn>
                  <a:cxn ang="0">
                    <a:pos x="155" y="48"/>
                  </a:cxn>
                  <a:cxn ang="0">
                    <a:pos x="131" y="30"/>
                  </a:cxn>
                  <a:cxn ang="0">
                    <a:pos x="72" y="6"/>
                  </a:cxn>
                  <a:cxn ang="0">
                    <a:pos x="0" y="0"/>
                  </a:cxn>
                  <a:cxn ang="0">
                    <a:pos x="0" y="6"/>
                  </a:cxn>
                  <a:cxn ang="0">
                    <a:pos x="0" y="6"/>
                  </a:cxn>
                  <a:cxn ang="0">
                    <a:pos x="0" y="6"/>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lnTo>
                      <a:pt x="0" y="6"/>
                    </a:lnTo>
                    <a:lnTo>
                      <a:pt x="0" y="6"/>
                    </a:lnTo>
                    <a:close/>
                  </a:path>
                </a:pathLst>
              </a:custGeom>
              <a:gradFill rotWithShape="0">
                <a:gsLst>
                  <a:gs pos="0">
                    <a:schemeClr val="bg1"/>
                  </a:gs>
                  <a:gs pos="100000">
                    <a:schemeClr val="accent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12" name="Freeform 52"/>
              <p:cNvSpPr>
                <a:spLocks noEditPoints="1"/>
              </p:cNvSpPr>
              <p:nvPr/>
            </p:nvSpPr>
            <p:spPr bwMode="hidden">
              <a:xfrm>
                <a:off x="5345" y="3058"/>
                <a:ext cx="299" cy="186"/>
              </a:xfrm>
              <a:custGeom>
                <a:avLst/>
                <a:gdLst/>
                <a:ahLst/>
                <a:cxnLst>
                  <a:cxn ang="0">
                    <a:pos x="150" y="0"/>
                  </a:cxn>
                  <a:cxn ang="0">
                    <a:pos x="90" y="6"/>
                  </a:cxn>
                  <a:cxn ang="0">
                    <a:pos x="42" y="30"/>
                  </a:cxn>
                  <a:cxn ang="0">
                    <a:pos x="12" y="54"/>
                  </a:cxn>
                  <a:cxn ang="0">
                    <a:pos x="6" y="72"/>
                  </a:cxn>
                  <a:cxn ang="0">
                    <a:pos x="0" y="90"/>
                  </a:cxn>
                  <a:cxn ang="0">
                    <a:pos x="6" y="108"/>
                  </a:cxn>
                  <a:cxn ang="0">
                    <a:pos x="12" y="126"/>
                  </a:cxn>
                  <a:cxn ang="0">
                    <a:pos x="42" y="156"/>
                  </a:cxn>
                  <a:cxn ang="0">
                    <a:pos x="90" y="180"/>
                  </a:cxn>
                  <a:cxn ang="0">
                    <a:pos x="150" y="186"/>
                  </a:cxn>
                  <a:cxn ang="0">
                    <a:pos x="209" y="180"/>
                  </a:cxn>
                  <a:cxn ang="0">
                    <a:pos x="257" y="156"/>
                  </a:cxn>
                  <a:cxn ang="0">
                    <a:pos x="287" y="126"/>
                  </a:cxn>
                  <a:cxn ang="0">
                    <a:pos x="299" y="108"/>
                  </a:cxn>
                  <a:cxn ang="0">
                    <a:pos x="299" y="90"/>
                  </a:cxn>
                  <a:cxn ang="0">
                    <a:pos x="299" y="72"/>
                  </a:cxn>
                  <a:cxn ang="0">
                    <a:pos x="287" y="54"/>
                  </a:cxn>
                  <a:cxn ang="0">
                    <a:pos x="257" y="30"/>
                  </a:cxn>
                  <a:cxn ang="0">
                    <a:pos x="209" y="6"/>
                  </a:cxn>
                  <a:cxn ang="0">
                    <a:pos x="150" y="0"/>
                  </a:cxn>
                  <a:cxn ang="0">
                    <a:pos x="150" y="0"/>
                  </a:cxn>
                  <a:cxn ang="0">
                    <a:pos x="150" y="180"/>
                  </a:cxn>
                  <a:cxn ang="0">
                    <a:pos x="96" y="174"/>
                  </a:cxn>
                  <a:cxn ang="0">
                    <a:pos x="48" y="156"/>
                  </a:cxn>
                  <a:cxn ang="0">
                    <a:pos x="18" y="126"/>
                  </a:cxn>
                  <a:cxn ang="0">
                    <a:pos x="12" y="108"/>
                  </a:cxn>
                  <a:cxn ang="0">
                    <a:pos x="6" y="90"/>
                  </a:cxn>
                  <a:cxn ang="0">
                    <a:pos x="12" y="72"/>
                  </a:cxn>
                  <a:cxn ang="0">
                    <a:pos x="18" y="54"/>
                  </a:cxn>
                  <a:cxn ang="0">
                    <a:pos x="48" y="30"/>
                  </a:cxn>
                  <a:cxn ang="0">
                    <a:pos x="96" y="12"/>
                  </a:cxn>
                  <a:cxn ang="0">
                    <a:pos x="150" y="6"/>
                  </a:cxn>
                  <a:cxn ang="0">
                    <a:pos x="203" y="12"/>
                  </a:cxn>
                  <a:cxn ang="0">
                    <a:pos x="251" y="30"/>
                  </a:cxn>
                  <a:cxn ang="0">
                    <a:pos x="281" y="54"/>
                  </a:cxn>
                  <a:cxn ang="0">
                    <a:pos x="293" y="72"/>
                  </a:cxn>
                  <a:cxn ang="0">
                    <a:pos x="293" y="90"/>
                  </a:cxn>
                  <a:cxn ang="0">
                    <a:pos x="293" y="108"/>
                  </a:cxn>
                  <a:cxn ang="0">
                    <a:pos x="281" y="126"/>
                  </a:cxn>
                  <a:cxn ang="0">
                    <a:pos x="251" y="156"/>
                  </a:cxn>
                  <a:cxn ang="0">
                    <a:pos x="203" y="174"/>
                  </a:cxn>
                  <a:cxn ang="0">
                    <a:pos x="150" y="180"/>
                  </a:cxn>
                  <a:cxn ang="0">
                    <a:pos x="150" y="180"/>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lnTo>
                      <a:pt x="150" y="180"/>
                    </a:lnTo>
                    <a:close/>
                  </a:path>
                </a:pathLst>
              </a:custGeom>
              <a:gradFill rotWithShape="0">
                <a:gsLst>
                  <a:gs pos="0">
                    <a:schemeClr val="accent1"/>
                  </a:gs>
                  <a:gs pos="100000">
                    <a:schemeClr val="bg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13"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nvGrpSpPr>
              <p:cNvPr id="28723" name="Group 54"/>
              <p:cNvGrpSpPr>
                <a:grpSpLocks/>
              </p:cNvGrpSpPr>
              <p:nvPr userDrawn="1"/>
            </p:nvGrpSpPr>
            <p:grpSpPr bwMode="auto">
              <a:xfrm>
                <a:off x="4546" y="3608"/>
                <a:ext cx="518" cy="319"/>
                <a:chOff x="4546" y="3608"/>
                <a:chExt cx="518" cy="319"/>
              </a:xfrm>
            </p:grpSpPr>
            <p:sp>
              <p:nvSpPr>
                <p:cNvPr id="220215"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16"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17"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18"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19"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20"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grpSp>
            <p:nvGrpSpPr>
              <p:cNvPr id="28724" name="Group 61"/>
              <p:cNvGrpSpPr>
                <a:grpSpLocks/>
              </p:cNvGrpSpPr>
              <p:nvPr userDrawn="1"/>
            </p:nvGrpSpPr>
            <p:grpSpPr bwMode="auto">
              <a:xfrm>
                <a:off x="5381" y="3085"/>
                <a:ext cx="227" cy="132"/>
                <a:chOff x="5381" y="3085"/>
                <a:chExt cx="227" cy="132"/>
              </a:xfrm>
            </p:grpSpPr>
            <p:sp>
              <p:nvSpPr>
                <p:cNvPr id="220222"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23"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24"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25"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grpSp>
      </p:grpSp>
      <p:sp>
        <p:nvSpPr>
          <p:cNvPr id="220226" name="Rectangle 66"/>
          <p:cNvSpPr>
            <a:spLocks noGrp="1" noChangeArrowheads="1"/>
          </p:cNvSpPr>
          <p:nvPr>
            <p:ph type="title"/>
          </p:nvPr>
        </p:nvSpPr>
        <p:spPr bwMode="black">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220227" name="Rectangle 67"/>
          <p:cNvSpPr>
            <a:spLocks noGrp="1" noChangeArrowheads="1"/>
          </p:cNvSpPr>
          <p:nvPr>
            <p:ph type="dt" sz="half" idx="2"/>
          </p:nvPr>
        </p:nvSpPr>
        <p:spPr bwMode="black">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1" i="0">
                <a:solidFill>
                  <a:schemeClr val="tx1"/>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220228" name="Rectangle 68"/>
          <p:cNvSpPr>
            <a:spLocks noGrp="1" noChangeArrowheads="1"/>
          </p:cNvSpPr>
          <p:nvPr>
            <p:ph type="ftr" sz="quarter" idx="3"/>
          </p:nvPr>
        </p:nvSpPr>
        <p:spPr bwMode="black">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solidFill>
                  <a:schemeClr val="tx1"/>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220229" name="Rectangle 69"/>
          <p:cNvSpPr>
            <a:spLocks noGrp="1" noChangeArrowheads="1"/>
          </p:cNvSpPr>
          <p:nvPr>
            <p:ph type="sldNum" sz="quarter" idx="4"/>
          </p:nvPr>
        </p:nvSpPr>
        <p:spPr bwMode="black">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solidFill>
                  <a:schemeClr val="tx1"/>
                </a:solidFill>
                <a:effectLst>
                  <a:outerShdw blurRad="38100" dist="38100" dir="2700000" algn="tl">
                    <a:srgbClr val="000000"/>
                  </a:outerShdw>
                </a:effectLst>
                <a:latin typeface="Arial" panose="020B0604020202020204" pitchFamily="34" charset="0"/>
              </a:defRPr>
            </a:lvl1pPr>
          </a:lstStyle>
          <a:p>
            <a:pPr>
              <a:defRPr/>
            </a:pPr>
            <a:fld id="{F755D6FC-4DB3-C742-9B53-79BAF4920C48}" type="slidenum">
              <a:rPr lang="en-US" smtClean="0"/>
              <a:pPr>
                <a:defRPr/>
              </a:pPr>
              <a:t>‹#›</a:t>
            </a:fld>
            <a:endParaRPr lang="en-US" dirty="0"/>
          </a:p>
        </p:txBody>
      </p:sp>
      <p:sp>
        <p:nvSpPr>
          <p:cNvPr id="220230" name="Rectangle 70"/>
          <p:cNvSpPr>
            <a:spLocks noGrp="1" noChangeArrowheads="1"/>
          </p:cNvSpPr>
          <p:nvPr>
            <p:ph type="body" idx="1"/>
          </p:nvPr>
        </p:nvSpPr>
        <p:spPr bwMode="black">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52856041"/>
      </p:ext>
    </p:extLst>
  </p:cSld>
  <p:clrMap bg1="dk2" tx1="lt1" bg2="dk1" tx2="lt2" accent1="accent1" accent2="accent2" accent3="accent3" accent4="accent4" accent5="accent5" accent6="accent6" hlink="hlink" folHlink="folHlink"/>
  <p:sldLayoutIdLst>
    <p:sldLayoutId id="2147486423" r:id="rId1"/>
    <p:sldLayoutId id="2147486424" r:id="rId2"/>
    <p:sldLayoutId id="2147486425" r:id="rId3"/>
    <p:sldLayoutId id="2147486426" r:id="rId4"/>
    <p:sldLayoutId id="2147486427" r:id="rId5"/>
    <p:sldLayoutId id="2147486428" r:id="rId6"/>
    <p:sldLayoutId id="2147486429" r:id="rId7"/>
    <p:sldLayoutId id="2147486430" r:id="rId8"/>
    <p:sldLayoutId id="2147486431" r:id="rId9"/>
    <p:sldLayoutId id="2147486432" r:id="rId10"/>
    <p:sldLayoutId id="2147486433"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Ø"/>
        <a:defRPr sz="3200" b="1" i="0">
          <a:solidFill>
            <a:schemeClr val="tx1"/>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lr>
          <a:schemeClr val="tx2"/>
        </a:buClr>
        <a:buSzPct val="50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charset="-128"/>
        </a:defRPr>
      </a:lvl2pPr>
      <a:lvl3pPr marL="1143000" indent="-228600" algn="l" rtl="0" eaLnBrk="0" fontAlgn="base" hangingPunct="0">
        <a:spcBef>
          <a:spcPct val="20000"/>
        </a:spcBef>
        <a:spcAft>
          <a:spcPct val="0"/>
        </a:spcAft>
        <a:buClr>
          <a:schemeClr val="accent2"/>
        </a:buClr>
        <a:buChar char="•"/>
        <a:defRPr sz="2400" b="1" i="0">
          <a:solidFill>
            <a:schemeClr val="tx1"/>
          </a:solidFill>
          <a:effectLst>
            <a:outerShdw blurRad="38100" dist="38100" dir="2700000" algn="tl">
              <a:srgbClr val="000000"/>
            </a:outerShdw>
          </a:effectLst>
          <a:latin typeface="Arial" panose="020B0604020202020204" pitchFamily="34" charset="0"/>
          <a:ea typeface="ＭＳ Ｐゴシック" charset="-128"/>
        </a:defRPr>
      </a:lvl3pPr>
      <a:lvl4pPr marL="1600200" indent="-228600" algn="l" rtl="0" eaLnBrk="0" fontAlgn="base" hangingPunct="0">
        <a:spcBef>
          <a:spcPct val="20000"/>
        </a:spcBef>
        <a:spcAft>
          <a:spcPct val="0"/>
        </a:spcAft>
        <a:buClr>
          <a:schemeClr val="folHlink"/>
        </a:buClr>
        <a:buSzPct val="50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ＭＳ Ｐゴシック" charset="-128"/>
        </a:defRPr>
      </a:lvl4pPr>
      <a:lvl5pPr marL="2057400" indent="-228600" algn="l" rtl="0" eaLnBrk="0" fontAlgn="base" hangingPunct="0">
        <a:spcBef>
          <a:spcPct val="20000"/>
        </a:spcBef>
        <a:spcAft>
          <a:spcPct val="0"/>
        </a:spcAft>
        <a:buClr>
          <a:schemeClr val="hlink"/>
        </a:buClr>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charset="-128"/>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charset="-128"/>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charset="-128"/>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charset="-128"/>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8370" name="Group 2"/>
          <p:cNvGrpSpPr>
            <a:grpSpLocks/>
          </p:cNvGrpSpPr>
          <p:nvPr/>
        </p:nvGrpSpPr>
        <p:grpSpPr bwMode="auto">
          <a:xfrm>
            <a:off x="3175" y="4267200"/>
            <a:ext cx="9140825" cy="2590800"/>
            <a:chOff x="2" y="2688"/>
            <a:chExt cx="5758" cy="1632"/>
          </a:xfrm>
        </p:grpSpPr>
        <p:sp>
          <p:nvSpPr>
            <p:cNvPr id="58376" name="Freeform 3"/>
            <p:cNvSpPr>
              <a:spLocks/>
            </p:cNvSpPr>
            <p:nvPr/>
          </p:nvSpPr>
          <p:spPr bwMode="hidden">
            <a:xfrm>
              <a:off x="2" y="2688"/>
              <a:ext cx="5758" cy="1632"/>
            </a:xfrm>
            <a:custGeom>
              <a:avLst/>
              <a:gdLst>
                <a:gd name="T0" fmla="*/ 5940 w 5740"/>
                <a:gd name="T1" fmla="*/ 0 h 4316"/>
                <a:gd name="T2" fmla="*/ 0 w 5740"/>
                <a:gd name="T3" fmla="*/ 0 h 4316"/>
                <a:gd name="T4" fmla="*/ 0 w 5740"/>
                <a:gd name="T5" fmla="*/ 0 h 4316"/>
                <a:gd name="T6" fmla="*/ 5940 w 5740"/>
                <a:gd name="T7" fmla="*/ 0 h 4316"/>
                <a:gd name="T8" fmla="*/ 5940 w 5740"/>
                <a:gd name="T9" fmla="*/ 0 h 4316"/>
                <a:gd name="T10" fmla="*/ 5940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grpSp>
          <p:nvGrpSpPr>
            <p:cNvPr id="58377" name="Group 4"/>
            <p:cNvGrpSpPr>
              <a:grpSpLocks/>
            </p:cNvGrpSpPr>
            <p:nvPr/>
          </p:nvGrpSpPr>
          <p:grpSpPr bwMode="auto">
            <a:xfrm>
              <a:off x="1776" y="3024"/>
              <a:ext cx="3929" cy="1290"/>
              <a:chOff x="1776" y="3024"/>
              <a:chExt cx="3929" cy="1290"/>
            </a:xfrm>
          </p:grpSpPr>
          <p:grpSp>
            <p:nvGrpSpPr>
              <p:cNvPr id="58378" name="Group 5"/>
              <p:cNvGrpSpPr>
                <a:grpSpLocks/>
              </p:cNvGrpSpPr>
              <p:nvPr userDrawn="1"/>
            </p:nvGrpSpPr>
            <p:grpSpPr bwMode="auto">
              <a:xfrm>
                <a:off x="2268" y="3934"/>
                <a:ext cx="638" cy="377"/>
                <a:chOff x="2268" y="3934"/>
                <a:chExt cx="638" cy="377"/>
              </a:xfrm>
            </p:grpSpPr>
            <p:sp>
              <p:nvSpPr>
                <p:cNvPr id="35846"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47"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48"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49"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50"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51"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52"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53"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grpSp>
          <p:sp>
            <p:nvSpPr>
              <p:cNvPr id="35854"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55"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56"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57"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58"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59"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60"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61"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62"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63"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64"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65"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66"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67"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68"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58394"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58395"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35871"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72"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73"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58399"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35875"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76"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77"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78"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79"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80"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81"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82"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83"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84"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85"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58411" name="Freeform 46"/>
              <p:cNvSpPr>
                <a:spLocks/>
              </p:cNvSpPr>
              <p:nvPr/>
            </p:nvSpPr>
            <p:spPr bwMode="hidden">
              <a:xfrm>
                <a:off x="5280" y="3186"/>
                <a:ext cx="383" cy="96"/>
              </a:xfrm>
              <a:custGeom>
                <a:avLst/>
                <a:gdLst>
                  <a:gd name="T0" fmla="*/ 220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20 w 382"/>
                  <a:gd name="T19" fmla="*/ 96 h 96"/>
                  <a:gd name="T20" fmla="*/ 274 w 382"/>
                  <a:gd name="T21" fmla="*/ 90 h 96"/>
                  <a:gd name="T22" fmla="*/ 322 w 382"/>
                  <a:gd name="T23" fmla="*/ 84 h 96"/>
                  <a:gd name="T24" fmla="*/ 363 w 382"/>
                  <a:gd name="T25" fmla="*/ 66 h 96"/>
                  <a:gd name="T26" fmla="*/ 393 w 382"/>
                  <a:gd name="T27" fmla="*/ 42 h 96"/>
                  <a:gd name="T28" fmla="*/ 387 w 382"/>
                  <a:gd name="T29" fmla="*/ 42 h 96"/>
                  <a:gd name="T30" fmla="*/ 357 w 382"/>
                  <a:gd name="T31" fmla="*/ 66 h 96"/>
                  <a:gd name="T32" fmla="*/ 316 w 382"/>
                  <a:gd name="T33" fmla="*/ 78 h 96"/>
                  <a:gd name="T34" fmla="*/ 274 w 382"/>
                  <a:gd name="T35" fmla="*/ 90 h 96"/>
                  <a:gd name="T36" fmla="*/ 220 w 382"/>
                  <a:gd name="T37" fmla="*/ 96 h 96"/>
                  <a:gd name="T38" fmla="*/ 220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58412"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58413"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58414"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58415"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58416" name="Freeform 51"/>
              <p:cNvSpPr>
                <a:spLocks/>
              </p:cNvSpPr>
              <p:nvPr/>
            </p:nvSpPr>
            <p:spPr bwMode="hidden">
              <a:xfrm>
                <a:off x="5489" y="3042"/>
                <a:ext cx="186" cy="210"/>
              </a:xfrm>
              <a:custGeom>
                <a:avLst/>
                <a:gdLst>
                  <a:gd name="T0" fmla="*/ 0 w 185"/>
                  <a:gd name="T1" fmla="*/ 6 h 210"/>
                  <a:gd name="T2" fmla="*/ 66 w 185"/>
                  <a:gd name="T3" fmla="*/ 12 h 210"/>
                  <a:gd name="T4" fmla="*/ 130 w 185"/>
                  <a:gd name="T5" fmla="*/ 36 h 210"/>
                  <a:gd name="T6" fmla="*/ 166 w 185"/>
                  <a:gd name="T7" fmla="*/ 72 h 210"/>
                  <a:gd name="T8" fmla="*/ 172 w 185"/>
                  <a:gd name="T9" fmla="*/ 90 h 210"/>
                  <a:gd name="T10" fmla="*/ 178 w 185"/>
                  <a:gd name="T11" fmla="*/ 114 h 210"/>
                  <a:gd name="T12" fmla="*/ 172 w 185"/>
                  <a:gd name="T13" fmla="*/ 138 h 210"/>
                  <a:gd name="T14" fmla="*/ 160 w 185"/>
                  <a:gd name="T15" fmla="*/ 162 h 210"/>
                  <a:gd name="T16" fmla="*/ 130 w 185"/>
                  <a:gd name="T17" fmla="*/ 180 h 210"/>
                  <a:gd name="T18" fmla="*/ 90 w 185"/>
                  <a:gd name="T19" fmla="*/ 198 h 210"/>
                  <a:gd name="T20" fmla="*/ 107 w 185"/>
                  <a:gd name="T21" fmla="*/ 210 h 210"/>
                  <a:gd name="T22" fmla="*/ 142 w 185"/>
                  <a:gd name="T23" fmla="*/ 192 h 210"/>
                  <a:gd name="T24" fmla="*/ 172 w 185"/>
                  <a:gd name="T25" fmla="*/ 168 h 210"/>
                  <a:gd name="T26" fmla="*/ 190 w 185"/>
                  <a:gd name="T27" fmla="*/ 144 h 210"/>
                  <a:gd name="T28" fmla="*/ 196 w 185"/>
                  <a:gd name="T29" fmla="*/ 114 h 210"/>
                  <a:gd name="T30" fmla="*/ 190 w 185"/>
                  <a:gd name="T31" fmla="*/ 90 h 210"/>
                  <a:gd name="T32" fmla="*/ 184 w 185"/>
                  <a:gd name="T33" fmla="*/ 66 h 210"/>
                  <a:gd name="T34" fmla="*/ 166 w 185"/>
                  <a:gd name="T35" fmla="*/ 48 h 210"/>
                  <a:gd name="T36" fmla="*/ 142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58417"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35893"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grpSp>
            <p:nvGrpSpPr>
              <p:cNvPr id="58419" name="Group 54"/>
              <p:cNvGrpSpPr>
                <a:grpSpLocks/>
              </p:cNvGrpSpPr>
              <p:nvPr userDrawn="1"/>
            </p:nvGrpSpPr>
            <p:grpSpPr bwMode="auto">
              <a:xfrm>
                <a:off x="4546" y="3608"/>
                <a:ext cx="518" cy="319"/>
                <a:chOff x="4546" y="3608"/>
                <a:chExt cx="518" cy="319"/>
              </a:xfrm>
            </p:grpSpPr>
            <p:sp>
              <p:nvSpPr>
                <p:cNvPr id="35895"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96"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97"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98"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99"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900"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grpSp>
          <p:grpSp>
            <p:nvGrpSpPr>
              <p:cNvPr id="58420" name="Group 61"/>
              <p:cNvGrpSpPr>
                <a:grpSpLocks/>
              </p:cNvGrpSpPr>
              <p:nvPr userDrawn="1"/>
            </p:nvGrpSpPr>
            <p:grpSpPr bwMode="auto">
              <a:xfrm>
                <a:off x="5381" y="3085"/>
                <a:ext cx="227" cy="132"/>
                <a:chOff x="5381" y="3085"/>
                <a:chExt cx="227" cy="132"/>
              </a:xfrm>
            </p:grpSpPr>
            <p:sp>
              <p:nvSpPr>
                <p:cNvPr id="58421"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sz="2400" b="1" i="0" dirty="0">
                    <a:solidFill>
                      <a:srgbClr val="FFFFFF"/>
                    </a:solidFill>
                    <a:latin typeface="Arial" panose="020B0604020202020204" pitchFamily="34" charset="0"/>
                  </a:endParaRPr>
                </a:p>
              </p:txBody>
            </p:sp>
            <p:sp>
              <p:nvSpPr>
                <p:cNvPr id="58422"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sz="2400" b="1" i="0" dirty="0">
                    <a:solidFill>
                      <a:srgbClr val="FFFFFF"/>
                    </a:solidFill>
                    <a:latin typeface="Arial" panose="020B0604020202020204" pitchFamily="34" charset="0"/>
                  </a:endParaRPr>
                </a:p>
              </p:txBody>
            </p:sp>
            <p:sp>
              <p:nvSpPr>
                <p:cNvPr id="58423"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sz="2400" b="1" i="0" dirty="0">
                    <a:solidFill>
                      <a:srgbClr val="FFFFFF"/>
                    </a:solidFill>
                    <a:latin typeface="Arial" panose="020B0604020202020204" pitchFamily="34" charset="0"/>
                  </a:endParaRPr>
                </a:p>
              </p:txBody>
            </p:sp>
            <p:sp>
              <p:nvSpPr>
                <p:cNvPr id="58424"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sz="2400" b="1" i="0" dirty="0">
                    <a:solidFill>
                      <a:srgbClr val="FFFFFF"/>
                    </a:solidFill>
                    <a:latin typeface="Arial" panose="020B0604020202020204" pitchFamily="34" charset="0"/>
                  </a:endParaRPr>
                </a:p>
              </p:txBody>
            </p:sp>
          </p:grpSp>
        </p:grpSp>
      </p:grpSp>
      <p:sp>
        <p:nvSpPr>
          <p:cNvPr id="35906" name="Rectangle 66"/>
          <p:cNvSpPr>
            <a:spLocks noGrp="1" noChangeArrowheads="1"/>
          </p:cNvSpPr>
          <p:nvPr>
            <p:ph type="title"/>
          </p:nvPr>
        </p:nvSpPr>
        <p:spPr bwMode="black">
          <a:xfrm>
            <a:off x="457200" y="277813"/>
            <a:ext cx="8229600" cy="1139825"/>
          </a:xfrm>
          <a:prstGeom prst="rect">
            <a:avLst/>
          </a:prstGeom>
          <a:noFill/>
          <a:ln w="9525">
            <a:noFill/>
            <a:miter lim="800000"/>
            <a:headEnd/>
            <a:tailEnd/>
          </a:ln>
          <a:effectLst/>
        </p:spPr>
        <p:txBody>
          <a:bodyPr vert="horz" wrap="square" lIns="91430" tIns="45716" rIns="91430" bIns="45716" numCol="1" anchor="ctr" anchorCtr="1" compatLnSpc="1">
            <a:prstTxWarp prst="textNoShape">
              <a:avLst/>
            </a:prstTxWarp>
          </a:bodyPr>
          <a:lstStyle/>
          <a:p>
            <a:pPr lvl="0"/>
            <a:r>
              <a:rPr lang="en-US" dirty="0"/>
              <a:t>Click to edit Master title style</a:t>
            </a:r>
          </a:p>
        </p:txBody>
      </p:sp>
      <p:sp>
        <p:nvSpPr>
          <p:cNvPr id="35907" name="Rectangle 67"/>
          <p:cNvSpPr>
            <a:spLocks noGrp="1" noChangeArrowheads="1"/>
          </p:cNvSpPr>
          <p:nvPr>
            <p:ph type="dt" sz="half" idx="2"/>
          </p:nvPr>
        </p:nvSpPr>
        <p:spPr bwMode="black">
          <a:xfrm>
            <a:off x="457200" y="6248400"/>
            <a:ext cx="2133600" cy="457200"/>
          </a:xfrm>
          <a:prstGeom prst="rect">
            <a:avLst/>
          </a:prstGeom>
          <a:noFill/>
          <a:ln w="9525">
            <a:noFill/>
            <a:miter lim="800000"/>
            <a:headEnd/>
            <a:tailEnd/>
          </a:ln>
          <a:effectLst/>
        </p:spPr>
        <p:txBody>
          <a:bodyPr vert="horz" wrap="square" lIns="91430" tIns="45716" rIns="91430" bIns="45716" numCol="1" anchor="t" anchorCtr="0" compatLnSpc="1">
            <a:prstTxWarp prst="textNoShape">
              <a:avLst/>
            </a:prstTxWarp>
          </a:bodyPr>
          <a:lstStyle>
            <a:lvl1pPr algn="l" eaLnBrk="1" hangingPunct="1">
              <a:defRPr sz="1000" b="1" i="0">
                <a:solidFill>
                  <a:srgbClr val="FFFFFF"/>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a:defRPr/>
            </a:pPr>
            <a:endParaRPr lang="en-US" dirty="0"/>
          </a:p>
        </p:txBody>
      </p:sp>
      <p:sp>
        <p:nvSpPr>
          <p:cNvPr id="35908" name="Rectangle 68"/>
          <p:cNvSpPr>
            <a:spLocks noGrp="1" noChangeArrowheads="1"/>
          </p:cNvSpPr>
          <p:nvPr>
            <p:ph type="ftr" sz="quarter" idx="3"/>
          </p:nvPr>
        </p:nvSpPr>
        <p:spPr bwMode="black">
          <a:xfrm>
            <a:off x="3124200" y="6248400"/>
            <a:ext cx="2895600" cy="457200"/>
          </a:xfrm>
          <a:prstGeom prst="rect">
            <a:avLst/>
          </a:prstGeom>
          <a:noFill/>
          <a:ln w="9525">
            <a:noFill/>
            <a:miter lim="800000"/>
            <a:headEnd/>
            <a:tailEnd/>
          </a:ln>
          <a:effectLst/>
        </p:spPr>
        <p:txBody>
          <a:bodyPr vert="horz" wrap="square" lIns="91430" tIns="45716" rIns="91430" bIns="45716" numCol="1" anchor="t" anchorCtr="0" compatLnSpc="1">
            <a:prstTxWarp prst="textNoShape">
              <a:avLst/>
            </a:prstTxWarp>
          </a:bodyPr>
          <a:lstStyle>
            <a:lvl1pPr algn="ctr" eaLnBrk="1" hangingPunct="1">
              <a:defRPr sz="1000" b="1" i="0">
                <a:solidFill>
                  <a:srgbClr val="FFFFFF"/>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a:defRPr/>
            </a:pPr>
            <a:endParaRPr lang="en-US" dirty="0"/>
          </a:p>
        </p:txBody>
      </p:sp>
      <p:sp>
        <p:nvSpPr>
          <p:cNvPr id="35909" name="Rectangle 69"/>
          <p:cNvSpPr>
            <a:spLocks noGrp="1" noChangeArrowheads="1"/>
          </p:cNvSpPr>
          <p:nvPr>
            <p:ph type="sldNum" sz="quarter" idx="4"/>
          </p:nvPr>
        </p:nvSpPr>
        <p:spPr bwMode="black">
          <a:xfrm>
            <a:off x="6553200" y="6248400"/>
            <a:ext cx="2133600" cy="457200"/>
          </a:xfrm>
          <a:prstGeom prst="rect">
            <a:avLst/>
          </a:prstGeom>
          <a:noFill/>
          <a:ln w="9525">
            <a:noFill/>
            <a:miter lim="800000"/>
            <a:headEnd/>
            <a:tailEnd/>
          </a:ln>
          <a:effectLst/>
        </p:spPr>
        <p:txBody>
          <a:bodyPr vert="horz" wrap="square" lIns="91430" tIns="45716" rIns="91430" bIns="45716" numCol="1" anchor="t" anchorCtr="0" compatLnSpc="1">
            <a:prstTxWarp prst="textNoShape">
              <a:avLst/>
            </a:prstTxWarp>
          </a:bodyPr>
          <a:lstStyle>
            <a:lvl1pPr algn="r">
              <a:defRPr sz="1000" b="1" i="0">
                <a:solidFill>
                  <a:srgbClr val="FFFFFF"/>
                </a:solidFill>
                <a:effectLst>
                  <a:outerShdw blurRad="38100" dist="38100" dir="2700000" algn="tl">
                    <a:srgbClr val="000000"/>
                  </a:outerShdw>
                </a:effectLst>
                <a:latin typeface="Arial" panose="020B0604020202020204" pitchFamily="34" charset="0"/>
              </a:defRPr>
            </a:lvl1pPr>
          </a:lstStyle>
          <a:p>
            <a:pPr>
              <a:defRPr/>
            </a:pPr>
            <a:fld id="{307A381D-DE8E-AF49-BD0D-9B1FF1F0B169}" type="slidenum">
              <a:rPr lang="en-US" smtClean="0"/>
              <a:pPr>
                <a:defRPr/>
              </a:pPr>
              <a:t>‹#›</a:t>
            </a:fld>
            <a:endParaRPr lang="en-US" dirty="0"/>
          </a:p>
        </p:txBody>
      </p:sp>
      <p:sp>
        <p:nvSpPr>
          <p:cNvPr id="35910" name="Rectangle 70"/>
          <p:cNvSpPr>
            <a:spLocks noGrp="1" noChangeArrowheads="1"/>
          </p:cNvSpPr>
          <p:nvPr>
            <p:ph type="body" idx="1"/>
          </p:nvPr>
        </p:nvSpPr>
        <p:spPr bwMode="black">
          <a:xfrm>
            <a:off x="457200" y="1600200"/>
            <a:ext cx="8229600" cy="4530725"/>
          </a:xfrm>
          <a:prstGeom prst="rect">
            <a:avLst/>
          </a:prstGeom>
          <a:noFill/>
          <a:ln w="9525">
            <a:noFill/>
            <a:miter lim="800000"/>
            <a:headEnd/>
            <a:tailEnd/>
          </a:ln>
          <a:effectLst/>
        </p:spPr>
        <p:txBody>
          <a:bodyPr vert="horz" wrap="square" lIns="91430" tIns="45716" rIns="91430" bIns="45716"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606762603"/>
      </p:ext>
    </p:extLst>
  </p:cSld>
  <p:clrMap bg1="dk2" tx1="lt1" bg2="dk1" tx2="lt2" accent1="accent1" accent2="accent2" accent3="accent3" accent4="accent4" accent5="accent5" accent6="accent6" hlink="hlink" folHlink="folHlink"/>
  <p:sldLayoutIdLst>
    <p:sldLayoutId id="2147486447" r:id="rId1"/>
    <p:sldLayoutId id="2147486448" r:id="rId2"/>
    <p:sldLayoutId id="2147486449" r:id="rId3"/>
    <p:sldLayoutId id="2147486450" r:id="rId4"/>
    <p:sldLayoutId id="2147486451" r:id="rId5"/>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5pPr>
      <a:lvl6pPr marL="457154"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6pPr>
      <a:lvl7pPr marL="914306"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7pPr>
      <a:lvl8pPr marL="137146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8pPr>
      <a:lvl9pPr marL="1828613"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9pPr>
    </p:titleStyle>
    <p:bodyStyle>
      <a:lvl1pPr marL="341313" indent="-341313" algn="l" rtl="0" eaLnBrk="0" fontAlgn="base" hangingPunct="0">
        <a:spcBef>
          <a:spcPct val="20000"/>
        </a:spcBef>
        <a:spcAft>
          <a:spcPct val="0"/>
        </a:spcAft>
        <a:buClr>
          <a:schemeClr val="hlink"/>
        </a:buClr>
        <a:buSzPct val="80000"/>
        <a:buFont typeface="Wingdings" charset="0"/>
        <a:buChar char="Ø"/>
        <a:defRPr sz="3200" b="1" i="0">
          <a:solidFill>
            <a:schemeClr val="tx1"/>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marL="741363" indent="-284163" algn="l" rtl="0" eaLnBrk="0" fontAlgn="base" hangingPunct="0">
        <a:spcBef>
          <a:spcPct val="20000"/>
        </a:spcBef>
        <a:spcAft>
          <a:spcPct val="0"/>
        </a:spcAft>
        <a:buClr>
          <a:schemeClr val="tx2"/>
        </a:buClr>
        <a:buSzPct val="50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2pPr>
      <a:lvl3pPr marL="1141413" indent="-227013" algn="l" rtl="0" eaLnBrk="0" fontAlgn="base" hangingPunct="0">
        <a:spcBef>
          <a:spcPct val="20000"/>
        </a:spcBef>
        <a:spcAft>
          <a:spcPct val="0"/>
        </a:spcAft>
        <a:buClr>
          <a:schemeClr val="accent2"/>
        </a:buClr>
        <a:buChar char="•"/>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3pPr>
      <a:lvl4pPr marL="1598613" indent="-227013" algn="l" rtl="0" eaLnBrk="0" fontAlgn="base" hangingPunct="0">
        <a:spcBef>
          <a:spcPct val="20000"/>
        </a:spcBef>
        <a:spcAft>
          <a:spcPct val="0"/>
        </a:spcAft>
        <a:buClr>
          <a:schemeClr val="folHlink"/>
        </a:buClr>
        <a:buSzPct val="50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4pPr>
      <a:lvl5pPr marL="2055813" indent="-227013" algn="l" rtl="0" eaLnBrk="0" fontAlgn="base" hangingPunct="0">
        <a:spcBef>
          <a:spcPct val="20000"/>
        </a:spcBef>
        <a:spcAft>
          <a:spcPct val="0"/>
        </a:spcAft>
        <a:buClr>
          <a:schemeClr val="hlink"/>
        </a:buClr>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5pPr>
      <a:lvl6pPr marL="2514343" indent="-228576"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71496" indent="-228576"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8650" indent="-228576"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5802" indent="-228576"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154" rtl="0" eaLnBrk="1" latinLnBrk="0" hangingPunct="1">
        <a:defRPr sz="1800" kern="1200">
          <a:solidFill>
            <a:schemeClr val="tx1"/>
          </a:solidFill>
          <a:latin typeface="+mn-lt"/>
          <a:ea typeface="+mn-ea"/>
          <a:cs typeface="+mn-cs"/>
        </a:defRPr>
      </a:lvl1pPr>
      <a:lvl2pPr marL="457154" algn="l" defTabSz="457154" rtl="0" eaLnBrk="1" latinLnBrk="0" hangingPunct="1">
        <a:defRPr sz="1800" kern="1200">
          <a:solidFill>
            <a:schemeClr val="tx1"/>
          </a:solidFill>
          <a:latin typeface="+mn-lt"/>
          <a:ea typeface="+mn-ea"/>
          <a:cs typeface="+mn-cs"/>
        </a:defRPr>
      </a:lvl2pPr>
      <a:lvl3pPr marL="914306" algn="l" defTabSz="457154" rtl="0" eaLnBrk="1" latinLnBrk="0" hangingPunct="1">
        <a:defRPr sz="1800" kern="1200">
          <a:solidFill>
            <a:schemeClr val="tx1"/>
          </a:solidFill>
          <a:latin typeface="+mn-lt"/>
          <a:ea typeface="+mn-ea"/>
          <a:cs typeface="+mn-cs"/>
        </a:defRPr>
      </a:lvl3pPr>
      <a:lvl4pPr marL="1371460" algn="l" defTabSz="457154" rtl="0" eaLnBrk="1" latinLnBrk="0" hangingPunct="1">
        <a:defRPr sz="1800" kern="1200">
          <a:solidFill>
            <a:schemeClr val="tx1"/>
          </a:solidFill>
          <a:latin typeface="+mn-lt"/>
          <a:ea typeface="+mn-ea"/>
          <a:cs typeface="+mn-cs"/>
        </a:defRPr>
      </a:lvl4pPr>
      <a:lvl5pPr marL="1828613" algn="l" defTabSz="457154" rtl="0" eaLnBrk="1" latinLnBrk="0" hangingPunct="1">
        <a:defRPr sz="1800" kern="1200">
          <a:solidFill>
            <a:schemeClr val="tx1"/>
          </a:solidFill>
          <a:latin typeface="+mn-lt"/>
          <a:ea typeface="+mn-ea"/>
          <a:cs typeface="+mn-cs"/>
        </a:defRPr>
      </a:lvl5pPr>
      <a:lvl6pPr marL="2285766" algn="l" defTabSz="457154" rtl="0" eaLnBrk="1" latinLnBrk="0" hangingPunct="1">
        <a:defRPr sz="1800" kern="1200">
          <a:solidFill>
            <a:schemeClr val="tx1"/>
          </a:solidFill>
          <a:latin typeface="+mn-lt"/>
          <a:ea typeface="+mn-ea"/>
          <a:cs typeface="+mn-cs"/>
        </a:defRPr>
      </a:lvl6pPr>
      <a:lvl7pPr marL="2742920" algn="l" defTabSz="457154" rtl="0" eaLnBrk="1" latinLnBrk="0" hangingPunct="1">
        <a:defRPr sz="1800" kern="1200">
          <a:solidFill>
            <a:schemeClr val="tx1"/>
          </a:solidFill>
          <a:latin typeface="+mn-lt"/>
          <a:ea typeface="+mn-ea"/>
          <a:cs typeface="+mn-cs"/>
        </a:defRPr>
      </a:lvl7pPr>
      <a:lvl8pPr marL="3200072" algn="l" defTabSz="457154" rtl="0" eaLnBrk="1" latinLnBrk="0" hangingPunct="1">
        <a:defRPr sz="1800" kern="1200">
          <a:solidFill>
            <a:schemeClr val="tx1"/>
          </a:solidFill>
          <a:latin typeface="+mn-lt"/>
          <a:ea typeface="+mn-ea"/>
          <a:cs typeface="+mn-cs"/>
        </a:defRPr>
      </a:lvl8pPr>
      <a:lvl9pPr marL="3657226" algn="l" defTabSz="457154"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290489126"/>
      </p:ext>
    </p:extLst>
  </p:cSld>
  <p:clrMap bg1="lt1" tx1="dk1" bg2="lt2" tx2="dk2" accent1="accent1" accent2="accent2" accent3="accent3" accent4="accent4" accent5="accent5" accent6="accent6" hlink="hlink" folHlink="folHlink"/>
  <p:sldLayoutIdLst>
    <p:sldLayoutId id="2147486453" r:id="rId1"/>
    <p:sldLayoutId id="2147486454" r:id="rId2"/>
    <p:sldLayoutId id="2147486455" r:id="rId3"/>
    <p:sldLayoutId id="2147486456" r:id="rId4"/>
    <p:sldLayoutId id="2147486457" r:id="rId5"/>
    <p:sldLayoutId id="2147486458" r:id="rId6"/>
    <p:sldLayoutId id="2147486459" r:id="rId7"/>
    <p:sldLayoutId id="2147486460" r:id="rId8"/>
    <p:sldLayoutId id="2147486461" r:id="rId9"/>
    <p:sldLayoutId id="2147486462" r:id="rId10"/>
    <p:sldLayoutId id="2147486463"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208898" name="Picture 6" descr="ticket7R.png"/>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bwMode="auto">
          <a:xfrm rot="1082531">
            <a:off x="5549900" y="1755775"/>
            <a:ext cx="1096963" cy="557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08899" name="Picture 7" descr="ticket8R.png"/>
          <p:cNvPicPr>
            <a:picLocks noChangeAspect="1"/>
          </p:cNvPicPr>
          <p:nvPr/>
        </p:nvPicPr>
        <p:blipFill>
          <a:blip r:embed="rId15"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08900" name="Picture 8" descr="42-16393499.png"/>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8901"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08902"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defTabSz="914400" fontAlgn="base">
              <a:spcBef>
                <a:spcPct val="0"/>
              </a:spcBef>
              <a:spcAft>
                <a:spcPct val="0"/>
              </a:spcAft>
              <a:defRPr/>
            </a:pPr>
            <a:endParaRPr lang="en-US">
              <a:ea typeface="ＭＳ Ｐゴシック" charset="0"/>
            </a:endParaRPr>
          </a:p>
        </p:txBody>
      </p:sp>
      <p:sp>
        <p:nvSpPr>
          <p:cNvPr id="11"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defTabSz="914400" fontAlgn="base">
              <a:spcBef>
                <a:spcPct val="0"/>
              </a:spcBef>
              <a:spcAft>
                <a:spcPct val="0"/>
              </a:spcAft>
              <a:defRPr/>
            </a:pPr>
            <a:endParaRPr lang="en-US">
              <a:ea typeface="ＭＳ Ｐゴシック" charset="0"/>
            </a:endParaRPr>
          </a:p>
        </p:txBody>
      </p:sp>
      <p:sp>
        <p:nvSpPr>
          <p:cNvPr id="12"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defTabSz="914400" fontAlgn="base">
              <a:spcBef>
                <a:spcPct val="0"/>
              </a:spcBef>
              <a:spcAft>
                <a:spcPct val="0"/>
              </a:spcAft>
              <a:defRPr/>
            </a:pPr>
            <a:fld id="{E90BAA4E-2E2D-8846-B855-7E11021C8FCE}" type="slidenum">
              <a:rPr lang="en-US">
                <a:ea typeface="ＭＳ Ｐゴシック" charset="0"/>
              </a:rPr>
              <a:pPr defTabSz="914400" fontAlgn="base">
                <a:spcBef>
                  <a:spcPct val="0"/>
                </a:spcBef>
                <a:spcAft>
                  <a:spcPct val="0"/>
                </a:spcAft>
                <a:defRPr/>
              </a:pPr>
              <a:t>‹#›</a:t>
            </a:fld>
            <a:endParaRPr lang="en-US">
              <a:ea typeface="ＭＳ Ｐゴシック" charset="0"/>
            </a:endParaRPr>
          </a:p>
        </p:txBody>
      </p:sp>
    </p:spTree>
    <p:extLst>
      <p:ext uri="{BB962C8B-B14F-4D97-AF65-F5344CB8AC3E}">
        <p14:creationId xmlns:p14="http://schemas.microsoft.com/office/powerpoint/2010/main" val="316293935"/>
      </p:ext>
    </p:extLst>
  </p:cSld>
  <p:clrMap bg1="dk2" tx1="lt1" bg2="dk1" tx2="lt2" accent1="accent1" accent2="accent2" accent3="accent3" accent4="accent4" accent5="accent5" accent6="accent6" hlink="hlink" folHlink="folHlink"/>
  <p:sldLayoutIdLst>
    <p:sldLayoutId id="2147486465" r:id="rId1"/>
    <p:sldLayoutId id="2147486466" r:id="rId2"/>
    <p:sldLayoutId id="2147486467" r:id="rId3"/>
    <p:sldLayoutId id="2147486468" r:id="rId4"/>
    <p:sldLayoutId id="2147486469" r:id="rId5"/>
    <p:sldLayoutId id="2147486470" r:id="rId6"/>
    <p:sldLayoutId id="2147486471" r:id="rId7"/>
    <p:sldLayoutId id="2147486472" r:id="rId8"/>
    <p:sldLayoutId id="2147486473" r:id="rId9"/>
    <p:sldLayoutId id="2147486474" r:id="rId10"/>
    <p:sldLayoutId id="2147486475"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7"/>
        </a:buBlip>
        <a:defRPr sz="2200">
          <a:solidFill>
            <a:schemeClr val="tx1"/>
          </a:solidFill>
          <a:latin typeface="+mn-lt"/>
          <a:ea typeface="+mn-ea"/>
          <a:cs typeface="+mn-cs"/>
        </a:defRPr>
      </a:lvl1pPr>
      <a:lvl2pPr marL="685800" indent="-336550" algn="l" rtl="0" eaLnBrk="0" fontAlgn="base" hangingPunct="0">
        <a:spcBef>
          <a:spcPts val="600"/>
        </a:spcBef>
        <a:spcAft>
          <a:spcPct val="0"/>
        </a:spcAft>
        <a:buBlip>
          <a:blip r:embed="rId17"/>
        </a:buBlip>
        <a:defRPr sz="2000">
          <a:solidFill>
            <a:schemeClr val="tx1"/>
          </a:solidFill>
          <a:latin typeface="+mn-lt"/>
          <a:ea typeface="+mn-ea"/>
        </a:defRPr>
      </a:lvl2pPr>
      <a:lvl3pPr marL="1035050" indent="-349250" algn="l" rtl="0" eaLnBrk="0" fontAlgn="base" hangingPunct="0">
        <a:spcBef>
          <a:spcPts val="600"/>
        </a:spcBef>
        <a:spcAft>
          <a:spcPct val="0"/>
        </a:spcAft>
        <a:buBlip>
          <a:blip r:embed="rId17"/>
        </a:buBlip>
        <a:defRPr>
          <a:solidFill>
            <a:schemeClr val="tx1"/>
          </a:solidFill>
          <a:latin typeface="+mn-lt"/>
          <a:ea typeface="+mn-ea"/>
        </a:defRPr>
      </a:lvl3pPr>
      <a:lvl4pPr marL="1371600" indent="-336550" algn="l" rtl="0" eaLnBrk="0" fontAlgn="base" hangingPunct="0">
        <a:spcBef>
          <a:spcPts val="600"/>
        </a:spcBef>
        <a:spcAft>
          <a:spcPct val="0"/>
        </a:spcAft>
        <a:buBlip>
          <a:blip r:embed="rId17"/>
        </a:buBlip>
        <a:defRPr>
          <a:solidFill>
            <a:schemeClr val="tx1"/>
          </a:solidFill>
          <a:latin typeface="+mn-lt"/>
          <a:ea typeface="+mn-ea"/>
        </a:defRPr>
      </a:lvl4pPr>
      <a:lvl5pPr marL="1720850" indent="-349250" algn="l" rtl="0" eaLnBrk="0" fontAlgn="base" hangingPunct="0">
        <a:spcBef>
          <a:spcPts val="600"/>
        </a:spcBef>
        <a:spcAft>
          <a:spcPct val="0"/>
        </a:spcAft>
        <a:buBlip>
          <a:blip r:embed="rId17"/>
        </a:buBlip>
        <a:defRPr>
          <a:solidFill>
            <a:schemeClr val="tx1"/>
          </a:solidFill>
          <a:latin typeface="+mn-lt"/>
          <a:ea typeface="+mn-ea"/>
        </a:defRPr>
      </a:lvl5pPr>
      <a:lvl6pPr marL="2178050" indent="-349250" algn="l" rtl="0" fontAlgn="base">
        <a:spcBef>
          <a:spcPts val="600"/>
        </a:spcBef>
        <a:spcAft>
          <a:spcPct val="0"/>
        </a:spcAft>
        <a:buBlip>
          <a:blip r:embed="rId17"/>
        </a:buBlip>
        <a:defRPr>
          <a:solidFill>
            <a:schemeClr val="tx1"/>
          </a:solidFill>
          <a:latin typeface="+mn-lt"/>
          <a:ea typeface="+mn-ea"/>
        </a:defRPr>
      </a:lvl6pPr>
      <a:lvl7pPr marL="2635250" indent="-349250" algn="l" rtl="0" fontAlgn="base">
        <a:spcBef>
          <a:spcPts val="600"/>
        </a:spcBef>
        <a:spcAft>
          <a:spcPct val="0"/>
        </a:spcAft>
        <a:buBlip>
          <a:blip r:embed="rId17"/>
        </a:buBlip>
        <a:defRPr>
          <a:solidFill>
            <a:schemeClr val="tx1"/>
          </a:solidFill>
          <a:latin typeface="+mn-lt"/>
          <a:ea typeface="+mn-ea"/>
        </a:defRPr>
      </a:lvl7pPr>
      <a:lvl8pPr marL="3092450" indent="-349250" algn="l" rtl="0" fontAlgn="base">
        <a:spcBef>
          <a:spcPts val="600"/>
        </a:spcBef>
        <a:spcAft>
          <a:spcPct val="0"/>
        </a:spcAft>
        <a:buBlip>
          <a:blip r:embed="rId17"/>
        </a:buBlip>
        <a:defRPr>
          <a:solidFill>
            <a:schemeClr val="tx1"/>
          </a:solidFill>
          <a:latin typeface="+mn-lt"/>
          <a:ea typeface="+mn-ea"/>
        </a:defRPr>
      </a:lvl8pPr>
      <a:lvl9pPr marL="3549650" indent="-349250" algn="l" rtl="0" fontAlgn="base">
        <a:spcBef>
          <a:spcPts val="600"/>
        </a:spcBef>
        <a:spcAft>
          <a:spcPct val="0"/>
        </a:spcAft>
        <a:buBlip>
          <a:blip r:embed="rId17"/>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492546" name="Picture 6" descr="ticket7R.png"/>
          <p:cNvPicPr>
            <a:picLocks noChangeAspect="1"/>
          </p:cNvPicPr>
          <p:nvPr/>
        </p:nvPicPr>
        <p:blipFill>
          <a:blip r:embed="rId13" cstate="screen">
            <a:extLst>
              <a:ext uri="{28A0092B-C50C-407E-A947-70E740481C1C}">
                <a14:useLocalDpi xmlns:a14="http://schemas.microsoft.com/office/drawing/2010/main"/>
              </a:ext>
            </a:extLst>
          </a:blip>
          <a:srcRect/>
          <a:stretch>
            <a:fillRect/>
          </a:stretch>
        </p:blipFill>
        <p:spPr bwMode="auto">
          <a:xfrm rot="1082531">
            <a:off x="5549900" y="1755775"/>
            <a:ext cx="1096963" cy="557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92547" name="Picture 7" descr="ticket8R.png"/>
          <p:cNvPicPr>
            <a:picLocks noChangeAspect="1"/>
          </p:cNvPicPr>
          <p:nvPr/>
        </p:nvPicPr>
        <p:blipFill>
          <a:blip r:embed="rId13"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92548" name="Picture 8" descr="42-16393499.png"/>
          <p:cNvPicPr>
            <a:picLocks noChangeAspect="1"/>
          </p:cNvPicPr>
          <p:nvPr/>
        </p:nvPicPr>
        <p:blipFill>
          <a:blip r:embed="rId13"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92549"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92550"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endParaRPr lang="en-US">
              <a:ea typeface="ＭＳ Ｐゴシック" charset="0"/>
            </a:endParaRPr>
          </a:p>
        </p:txBody>
      </p:sp>
      <p:sp>
        <p:nvSpPr>
          <p:cNvPr id="11"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endParaRPr lang="en-US">
              <a:ea typeface="ＭＳ Ｐゴシック" charset="0"/>
            </a:endParaRPr>
          </a:p>
        </p:txBody>
      </p:sp>
      <p:sp>
        <p:nvSpPr>
          <p:cNvPr id="12"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algn="ctr"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fld id="{CCCB463B-462C-674F-BF80-C4E37A2AA8B9}" type="slidenum">
              <a:rPr lang="en-US">
                <a:ea typeface="ＭＳ Ｐゴシック" charset="0"/>
              </a:rPr>
              <a:pPr fontAlgn="base">
                <a:spcBef>
                  <a:spcPct val="0"/>
                </a:spcBef>
                <a:spcAft>
                  <a:spcPct val="0"/>
                </a:spcAft>
                <a:defRPr/>
              </a:pPr>
              <a:t>‹#›</a:t>
            </a:fld>
            <a:endParaRPr lang="en-US">
              <a:ea typeface="ＭＳ Ｐゴシック" charset="0"/>
            </a:endParaRPr>
          </a:p>
        </p:txBody>
      </p:sp>
    </p:spTree>
    <p:extLst>
      <p:ext uri="{BB962C8B-B14F-4D97-AF65-F5344CB8AC3E}">
        <p14:creationId xmlns:p14="http://schemas.microsoft.com/office/powerpoint/2010/main" val="3333047810"/>
      </p:ext>
    </p:extLst>
  </p:cSld>
  <p:clrMap bg1="dk2" tx1="lt1" bg2="dk1" tx2="lt2" accent1="accent1" accent2="accent2" accent3="accent3" accent4="accent4" accent5="accent5" accent6="accent6" hlink="hlink" folHlink="folHlink"/>
  <p:sldLayoutIdLst>
    <p:sldLayoutId id="2147486477" r:id="rId1"/>
    <p:sldLayoutId id="2147486478" r:id="rId2"/>
    <p:sldLayoutId id="2147486479" r:id="rId3"/>
    <p:sldLayoutId id="2147486480" r:id="rId4"/>
    <p:sldLayoutId id="2147486481" r:id="rId5"/>
    <p:sldLayoutId id="2147486482" r:id="rId6"/>
    <p:sldLayoutId id="2147486483" r:id="rId7"/>
    <p:sldLayoutId id="2147486484" r:id="rId8"/>
    <p:sldLayoutId id="2147486485" r:id="rId9"/>
    <p:sldLayoutId id="2147486486" r:id="rId10"/>
    <p:sldLayoutId id="2147486487"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3"/>
        </a:buBlip>
        <a:defRPr sz="2200">
          <a:solidFill>
            <a:schemeClr val="tx1"/>
          </a:solidFill>
          <a:latin typeface="+mn-lt"/>
          <a:ea typeface="+mn-ea"/>
          <a:cs typeface="+mn-cs"/>
        </a:defRPr>
      </a:lvl1pPr>
      <a:lvl2pPr marL="685800" indent="-336550" algn="l" rtl="0" eaLnBrk="0" fontAlgn="base" hangingPunct="0">
        <a:spcBef>
          <a:spcPts val="600"/>
        </a:spcBef>
        <a:spcAft>
          <a:spcPct val="0"/>
        </a:spcAft>
        <a:buBlip>
          <a:blip r:embed="rId13"/>
        </a:buBlip>
        <a:defRPr sz="2000">
          <a:solidFill>
            <a:schemeClr val="tx1"/>
          </a:solidFill>
          <a:latin typeface="+mn-lt"/>
          <a:ea typeface="+mn-ea"/>
        </a:defRPr>
      </a:lvl2pPr>
      <a:lvl3pPr marL="1035050" indent="-349250" algn="l" rtl="0" eaLnBrk="0" fontAlgn="base" hangingPunct="0">
        <a:spcBef>
          <a:spcPts val="600"/>
        </a:spcBef>
        <a:spcAft>
          <a:spcPct val="0"/>
        </a:spcAft>
        <a:buBlip>
          <a:blip r:embed="rId13"/>
        </a:buBlip>
        <a:defRPr>
          <a:solidFill>
            <a:schemeClr val="tx1"/>
          </a:solidFill>
          <a:latin typeface="+mn-lt"/>
          <a:ea typeface="+mn-ea"/>
        </a:defRPr>
      </a:lvl3pPr>
      <a:lvl4pPr marL="1371600" indent="-336550" algn="l" rtl="0" eaLnBrk="0" fontAlgn="base" hangingPunct="0">
        <a:spcBef>
          <a:spcPts val="600"/>
        </a:spcBef>
        <a:spcAft>
          <a:spcPct val="0"/>
        </a:spcAft>
        <a:buBlip>
          <a:blip r:embed="rId13"/>
        </a:buBlip>
        <a:defRPr>
          <a:solidFill>
            <a:schemeClr val="tx1"/>
          </a:solidFill>
          <a:latin typeface="+mn-lt"/>
          <a:ea typeface="+mn-ea"/>
        </a:defRPr>
      </a:lvl4pPr>
      <a:lvl5pPr marL="1720850" indent="-349250" algn="l" rtl="0" eaLnBrk="0" fontAlgn="base" hangingPunct="0">
        <a:spcBef>
          <a:spcPts val="600"/>
        </a:spcBef>
        <a:spcAft>
          <a:spcPct val="0"/>
        </a:spcAft>
        <a:buBlip>
          <a:blip r:embed="rId13"/>
        </a:buBlip>
        <a:defRPr>
          <a:solidFill>
            <a:schemeClr val="tx1"/>
          </a:solidFill>
          <a:latin typeface="+mn-lt"/>
          <a:ea typeface="+mn-ea"/>
        </a:defRPr>
      </a:lvl5pPr>
      <a:lvl6pPr marL="2178050" indent="-349250" algn="l" rtl="0" fontAlgn="base">
        <a:spcBef>
          <a:spcPts val="600"/>
        </a:spcBef>
        <a:spcAft>
          <a:spcPct val="0"/>
        </a:spcAft>
        <a:buBlip>
          <a:blip r:embed="rId13"/>
        </a:buBlip>
        <a:defRPr>
          <a:solidFill>
            <a:schemeClr val="tx1"/>
          </a:solidFill>
          <a:latin typeface="+mn-lt"/>
          <a:ea typeface="+mn-ea"/>
        </a:defRPr>
      </a:lvl6pPr>
      <a:lvl7pPr marL="2635250" indent="-349250" algn="l" rtl="0" fontAlgn="base">
        <a:spcBef>
          <a:spcPts val="600"/>
        </a:spcBef>
        <a:spcAft>
          <a:spcPct val="0"/>
        </a:spcAft>
        <a:buBlip>
          <a:blip r:embed="rId13"/>
        </a:buBlip>
        <a:defRPr>
          <a:solidFill>
            <a:schemeClr val="tx1"/>
          </a:solidFill>
          <a:latin typeface="+mn-lt"/>
          <a:ea typeface="+mn-ea"/>
        </a:defRPr>
      </a:lvl7pPr>
      <a:lvl8pPr marL="3092450" indent="-349250" algn="l" rtl="0" fontAlgn="base">
        <a:spcBef>
          <a:spcPts val="600"/>
        </a:spcBef>
        <a:spcAft>
          <a:spcPct val="0"/>
        </a:spcAft>
        <a:buBlip>
          <a:blip r:embed="rId13"/>
        </a:buBlip>
        <a:defRPr>
          <a:solidFill>
            <a:schemeClr val="tx1"/>
          </a:solidFill>
          <a:latin typeface="+mn-lt"/>
          <a:ea typeface="+mn-ea"/>
        </a:defRPr>
      </a:lvl8pPr>
      <a:lvl9pPr marL="3549650" indent="-349250" algn="l" rtl="0" fontAlgn="base">
        <a:spcBef>
          <a:spcPts val="600"/>
        </a:spcBef>
        <a:spcAft>
          <a:spcPct val="0"/>
        </a:spcAft>
        <a:buBlip>
          <a:blip r:embed="rId13"/>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957442"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57443"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57444"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defTabSz="914400" eaLnBrk="0" hangingPunct="0">
              <a:defRPr sz="1400">
                <a:solidFill>
                  <a:srgbClr val="000000"/>
                </a:solidFill>
                <a:cs typeface="+mn-cs"/>
              </a:defRPr>
            </a:lvl1pPr>
          </a:lstStyle>
          <a:p>
            <a:pPr fontAlgn="base">
              <a:spcBef>
                <a:spcPct val="0"/>
              </a:spcBef>
              <a:spcAft>
                <a:spcPct val="0"/>
              </a:spcAft>
              <a:defRPr/>
            </a:pPr>
            <a:endParaRPr lang="en-US">
              <a:latin typeface="Times New Roman" charset="0"/>
              <a:ea typeface="ＭＳ Ｐゴシック" charset="0"/>
            </a:endParaRPr>
          </a:p>
        </p:txBody>
      </p:sp>
      <p:sp>
        <p:nvSpPr>
          <p:cNvPr id="957445"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914400" eaLnBrk="0" hangingPunct="0">
              <a:defRPr sz="1400">
                <a:solidFill>
                  <a:srgbClr val="000000"/>
                </a:solidFill>
                <a:cs typeface="+mn-cs"/>
              </a:defRPr>
            </a:lvl1pPr>
          </a:lstStyle>
          <a:p>
            <a:pPr fontAlgn="base">
              <a:spcBef>
                <a:spcPct val="0"/>
              </a:spcBef>
              <a:spcAft>
                <a:spcPct val="0"/>
              </a:spcAft>
              <a:defRPr/>
            </a:pPr>
            <a:endParaRPr lang="en-US">
              <a:latin typeface="Times New Roman" charset="0"/>
              <a:ea typeface="ＭＳ Ｐゴシック" charset="0"/>
            </a:endParaRPr>
          </a:p>
        </p:txBody>
      </p:sp>
      <p:sp>
        <p:nvSpPr>
          <p:cNvPr id="957446"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defTabSz="914400" eaLnBrk="0" hangingPunct="0">
              <a:defRPr sz="1400">
                <a:solidFill>
                  <a:srgbClr val="000000"/>
                </a:solidFill>
                <a:cs typeface="+mn-cs"/>
              </a:defRPr>
            </a:lvl1pPr>
          </a:lstStyle>
          <a:p>
            <a:pPr fontAlgn="base">
              <a:spcBef>
                <a:spcPct val="0"/>
              </a:spcBef>
              <a:spcAft>
                <a:spcPct val="0"/>
              </a:spcAft>
              <a:defRPr/>
            </a:pPr>
            <a:fld id="{332189A7-A04E-F04D-929E-8DD9410CCE0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835867564"/>
      </p:ext>
    </p:extLst>
  </p:cSld>
  <p:clrMap bg1="lt1" tx1="dk1" bg2="lt2" tx2="dk2" accent1="accent1" accent2="accent2" accent3="accent3" accent4="accent4" accent5="accent5" accent6="accent6" hlink="hlink" folHlink="folHlink"/>
  <p:sldLayoutIdLst>
    <p:sldLayoutId id="2147486489" r:id="rId1"/>
    <p:sldLayoutId id="2147486490" r:id="rId2"/>
    <p:sldLayoutId id="2147486491" r:id="rId3"/>
    <p:sldLayoutId id="2147486492" r:id="rId4"/>
    <p:sldLayoutId id="2147486493" r:id="rId5"/>
    <p:sldLayoutId id="2147486494" r:id="rId6"/>
    <p:sldLayoutId id="2147486495" r:id="rId7"/>
    <p:sldLayoutId id="2147486496" r:id="rId8"/>
    <p:sldLayoutId id="2147486497" r:id="rId9"/>
    <p:sldLayoutId id="2147486498" r:id="rId10"/>
    <p:sldLayoutId id="2147486499"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7826" name="Group 2"/>
          <p:cNvGrpSpPr>
            <a:grpSpLocks/>
          </p:cNvGrpSpPr>
          <p:nvPr/>
        </p:nvGrpSpPr>
        <p:grpSpPr bwMode="auto">
          <a:xfrm>
            <a:off x="0" y="0"/>
            <a:ext cx="9132888" cy="6845300"/>
            <a:chOff x="0" y="0"/>
            <a:chExt cx="5753" cy="4312"/>
          </a:xfrm>
        </p:grpSpPr>
        <p:sp>
          <p:nvSpPr>
            <p:cNvPr id="1359875" name="Rectangle 3"/>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grpSp>
          <p:nvGrpSpPr>
            <p:cNvPr id="77830" name="Group 4"/>
            <p:cNvGrpSpPr>
              <a:grpSpLocks/>
            </p:cNvGrpSpPr>
            <p:nvPr/>
          </p:nvGrpSpPr>
          <p:grpSpPr bwMode="auto">
            <a:xfrm>
              <a:off x="246" y="204"/>
              <a:ext cx="5271" cy="3889"/>
              <a:chOff x="246" y="204"/>
              <a:chExt cx="5271" cy="3889"/>
            </a:xfrm>
          </p:grpSpPr>
          <p:sp>
            <p:nvSpPr>
              <p:cNvPr id="1359877" name="Rectangle 5"/>
              <p:cNvSpPr>
                <a:spLocks noChangeArrowheads="1"/>
              </p:cNvSpPr>
              <p:nvPr/>
            </p:nvSpPr>
            <p:spPr bwMode="auto">
              <a:xfrm>
                <a:off x="294" y="228"/>
                <a:ext cx="5217" cy="3850"/>
              </a:xfrm>
              <a:prstGeom prst="rect">
                <a:avLst/>
              </a:prstGeom>
              <a:solidFill>
                <a:srgbClr val="535353"/>
              </a:solidFill>
              <a:ln>
                <a:noFill/>
              </a:ln>
              <a:effectLst>
                <a:outerShdw blurRad="63500" dist="197566" dir="2700000" algn="ctr" rotWithShape="0">
                  <a:srgbClr val="000000">
                    <a:alpha val="74998"/>
                  </a:srgbClr>
                </a:outerShdw>
              </a:effectLst>
              <a:extLst>
                <a:ext uri="{91240B29-F687-4f45-9708-019B960494DF}">
                  <a14:hiddenLine xmlns:a14="http://schemas.microsoft.com/office/drawing/2010/main" xmlns="" w="12700">
                    <a:solidFill>
                      <a:schemeClr val="tx1"/>
                    </a:solidFill>
                    <a:miter lim="800000"/>
                    <a:headEnd/>
                    <a:tailEnd/>
                  </a14:hiddenLine>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78"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79"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0"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1"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2"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3"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4"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5"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6"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7"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8"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Lst>
                <a:ahLst/>
                <a:cxnLst>
                  <a:cxn ang="0">
                    <a:pos x="T0" y="T1"/>
                  </a:cxn>
                  <a:cxn ang="0">
                    <a:pos x="T2" y="T3"/>
                  </a:cxn>
                  <a:cxn ang="0">
                    <a:pos x="T4" y="T5"/>
                  </a:cxn>
                  <a:cxn ang="0">
                    <a:pos x="T6" y="T7"/>
                  </a:cxn>
                  <a:cxn ang="0">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9"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Lst>
                <a:ahLst/>
                <a:cxnLst>
                  <a:cxn ang="0">
                    <a:pos x="T0" y="T1"/>
                  </a:cxn>
                  <a:cxn ang="0">
                    <a:pos x="T2" y="T3"/>
                  </a:cxn>
                  <a:cxn ang="0">
                    <a:pos x="T4" y="T5"/>
                  </a:cxn>
                  <a:cxn ang="0">
                    <a:pos x="T6" y="T7"/>
                  </a:cxn>
                  <a:cxn ang="0">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0"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Lst>
                <a:ahLst/>
                <a:cxnLst>
                  <a:cxn ang="0">
                    <a:pos x="T0" y="T1"/>
                  </a:cxn>
                  <a:cxn ang="0">
                    <a:pos x="T2" y="T3"/>
                  </a:cxn>
                  <a:cxn ang="0">
                    <a:pos x="T4" y="T5"/>
                  </a:cxn>
                  <a:cxn ang="0">
                    <a:pos x="T6" y="T7"/>
                  </a:cxn>
                  <a:cxn ang="0">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1"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Lst>
                <a:ahLst/>
                <a:cxnLst>
                  <a:cxn ang="0">
                    <a:pos x="T0" y="T1"/>
                  </a:cxn>
                  <a:cxn ang="0">
                    <a:pos x="T2" y="T3"/>
                  </a:cxn>
                  <a:cxn ang="0">
                    <a:pos x="T4" y="T5"/>
                  </a:cxn>
                  <a:cxn ang="0">
                    <a:pos x="T6" y="T7"/>
                  </a:cxn>
                  <a:cxn ang="0">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2"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3"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4"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5"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6"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7"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8"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9"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grpSp>
        <p:grpSp>
          <p:nvGrpSpPr>
            <p:cNvPr id="77831" name="Group 28"/>
            <p:cNvGrpSpPr>
              <a:grpSpLocks/>
            </p:cNvGrpSpPr>
            <p:nvPr/>
          </p:nvGrpSpPr>
          <p:grpSpPr bwMode="auto">
            <a:xfrm>
              <a:off x="0" y="0"/>
              <a:ext cx="1246" cy="1232"/>
              <a:chOff x="0" y="0"/>
              <a:chExt cx="1246" cy="1232"/>
            </a:xfrm>
          </p:grpSpPr>
          <p:sp>
            <p:nvSpPr>
              <p:cNvPr id="1359901" name="Rectangle 29"/>
              <p:cNvSpPr>
                <a:spLocks noChangeArrowheads="1"/>
              </p:cNvSpPr>
              <p:nvPr/>
            </p:nvSpPr>
            <p:spPr bwMode="auto">
              <a:xfrm>
                <a:off x="0" y="0"/>
                <a:ext cx="1246" cy="1232"/>
              </a:xfrm>
              <a:prstGeom prst="rect">
                <a:avLst/>
              </a:prstGeom>
              <a:solidFill>
                <a:schemeClr val="bg2"/>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902" name="Rectangle 30"/>
              <p:cNvSpPr>
                <a:spLocks noChangeArrowheads="1"/>
              </p:cNvSpPr>
              <p:nvPr/>
            </p:nvSpPr>
            <p:spPr bwMode="auto">
              <a:xfrm>
                <a:off x="246" y="202"/>
                <a:ext cx="1000" cy="1030"/>
              </a:xfrm>
              <a:prstGeom prst="rect">
                <a:avLst/>
              </a:prstGeom>
              <a:solidFill>
                <a:srgbClr val="474747"/>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903" name="Rectangle 31"/>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grpSp>
      </p:grpSp>
      <p:sp>
        <p:nvSpPr>
          <p:cNvPr id="1359904" name="Text Box 32"/>
          <p:cNvSpPr txBox="1">
            <a:spLocks noChangeArrowheads="1"/>
          </p:cNvSpPr>
          <p:nvPr/>
        </p:nvSpPr>
        <p:spPr bwMode="auto">
          <a:xfrm>
            <a:off x="479425" y="6545263"/>
            <a:ext cx="915988" cy="228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defTabSz="914400" eaLnBrk="0" fontAlgn="base" hangingPunct="0">
              <a:spcBef>
                <a:spcPct val="50000"/>
              </a:spcBef>
              <a:spcAft>
                <a:spcPct val="0"/>
              </a:spcAft>
              <a:defRPr/>
            </a:pPr>
            <a:r>
              <a:rPr lang="en-US" sz="900" b="1" i="0" dirty="0">
                <a:solidFill>
                  <a:srgbClr val="FFFFFF"/>
                </a:solidFill>
                <a:latin typeface="Arial" panose="020B0604020202020204" pitchFamily="34" charset="0"/>
                <a:ea typeface="ＭＳ Ｐゴシック" charset="0"/>
                <a:cs typeface="ＭＳ Ｐゴシック" charset="0"/>
              </a:rPr>
              <a:t>©2003 TBBMI</a:t>
            </a:r>
          </a:p>
        </p:txBody>
      </p:sp>
      <p:sp>
        <p:nvSpPr>
          <p:cNvPr id="1359905" name="Rectangle 33"/>
          <p:cNvSpPr>
            <a:spLocks noChangeArrowheads="1"/>
          </p:cNvSpPr>
          <p:nvPr/>
        </p:nvSpPr>
        <p:spPr bwMode="auto">
          <a:xfrm>
            <a:off x="7561263" y="6515100"/>
            <a:ext cx="727075" cy="268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defTabSz="914400" eaLnBrk="0" fontAlgn="base" hangingPunct="0">
              <a:spcBef>
                <a:spcPct val="0"/>
              </a:spcBef>
              <a:spcAft>
                <a:spcPct val="0"/>
              </a:spcAft>
              <a:defRPr/>
            </a:pPr>
            <a:r>
              <a:rPr lang="en-US" sz="1000" b="1">
                <a:solidFill>
                  <a:srgbClr val="FFFFFF"/>
                </a:solidFill>
                <a:effectLst>
                  <a:outerShdw blurRad="38100" dist="38100" dir="2700000" algn="tl">
                    <a:srgbClr val="000000"/>
                  </a:outerShdw>
                </a:effectLst>
                <a:latin typeface="Comic Sans MS" charset="0"/>
                <a:ea typeface="ＭＳ Ｐゴシック" charset="0"/>
                <a:cs typeface="ＭＳ Ｐゴシック" charset="0"/>
              </a:rPr>
              <a:t>7.5.03c.</a:t>
            </a:r>
          </a:p>
        </p:txBody>
      </p:sp>
    </p:spTree>
    <p:extLst>
      <p:ext uri="{BB962C8B-B14F-4D97-AF65-F5344CB8AC3E}">
        <p14:creationId xmlns:p14="http://schemas.microsoft.com/office/powerpoint/2010/main" val="180697484"/>
      </p:ext>
    </p:extLst>
  </p:cSld>
  <p:clrMap bg1="dk2" tx1="lt1" bg2="dk1" tx2="lt2" accent1="accent1" accent2="accent2" accent3="accent3" accent4="accent4" accent5="accent5" accent6="accent6" hlink="hlink" folHlink="folHlink"/>
  <p:sldLayoutIdLst>
    <p:sldLayoutId id="2147486501" r:id="rId1"/>
    <p:sldLayoutId id="2147486502" r:id="rId2"/>
    <p:sldLayoutId id="2147486503" r:id="rId3"/>
    <p:sldLayoutId id="2147486504" r:id="rId4"/>
    <p:sldLayoutId id="2147486505" r:id="rId5"/>
    <p:sldLayoutId id="2147486506" r:id="rId6"/>
    <p:sldLayoutId id="2147486507" r:id="rId7"/>
    <p:sldLayoutId id="2147486508" r:id="rId8"/>
    <p:sldLayoutId id="2147486509" r:id="rId9"/>
    <p:sldLayoutId id="2147486510" r:id="rId10"/>
    <p:sldLayoutId id="2147486511"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48482" name="Group 2"/>
          <p:cNvGrpSpPr>
            <a:grpSpLocks/>
          </p:cNvGrpSpPr>
          <p:nvPr/>
        </p:nvGrpSpPr>
        <p:grpSpPr bwMode="auto">
          <a:xfrm>
            <a:off x="0" y="0"/>
            <a:ext cx="8839200" cy="6858000"/>
            <a:chOff x="0" y="0"/>
            <a:chExt cx="5568" cy="4320"/>
          </a:xfrm>
        </p:grpSpPr>
        <p:grpSp>
          <p:nvGrpSpPr>
            <p:cNvPr id="148488" name="Group 3"/>
            <p:cNvGrpSpPr>
              <a:grpSpLocks/>
            </p:cNvGrpSpPr>
            <p:nvPr userDrawn="1"/>
          </p:nvGrpSpPr>
          <p:grpSpPr bwMode="auto">
            <a:xfrm>
              <a:off x="0" y="0"/>
              <a:ext cx="3216" cy="3072"/>
              <a:chOff x="0" y="0"/>
              <a:chExt cx="2928" cy="2784"/>
            </a:xfrm>
          </p:grpSpPr>
          <p:sp>
            <p:nvSpPr>
              <p:cNvPr id="190468" name="Oval 4"/>
              <p:cNvSpPr>
                <a:spLocks noChangeArrowheads="1"/>
              </p:cNvSpPr>
              <p:nvPr userDrawn="1"/>
            </p:nvSpPr>
            <p:spPr bwMode="auto">
              <a:xfrm>
                <a:off x="0" y="0"/>
                <a:ext cx="2928" cy="2784"/>
              </a:xfrm>
              <a:prstGeom prst="ellipse">
                <a:avLst/>
              </a:prstGeom>
              <a:noFill/>
              <a:ln w="9525">
                <a:solidFill>
                  <a:schemeClr val="accent1"/>
                </a:solidFill>
                <a:round/>
                <a:headEnd/>
                <a:tailEnd/>
              </a:ln>
              <a:effectLst/>
            </p:spPr>
            <p:txBody>
              <a:bodyPr wrap="none" anchor="ctr"/>
              <a:lstStyle/>
              <a:p>
                <a:pPr algn="l" eaLnBrk="0" hangingPunct="0">
                  <a:defRPr/>
                </a:pPr>
                <a:endParaRPr lang="en-US" b="1" i="0" dirty="0">
                  <a:solidFill>
                    <a:srgbClr val="EAEAEA"/>
                  </a:solidFill>
                  <a:latin typeface="Arial" panose="020B0604020202020204" pitchFamily="34" charset="0"/>
                  <a:ea typeface="ＭＳ Ｐゴシック" charset="-128"/>
                  <a:cs typeface="ＭＳ Ｐゴシック" charset="-128"/>
                </a:endParaRPr>
              </a:p>
            </p:txBody>
          </p:sp>
          <p:sp>
            <p:nvSpPr>
              <p:cNvPr id="190469" name="Oval 5"/>
              <p:cNvSpPr>
                <a:spLocks noChangeArrowheads="1"/>
              </p:cNvSpPr>
              <p:nvPr userDrawn="1"/>
            </p:nvSpPr>
            <p:spPr bwMode="auto">
              <a:xfrm>
                <a:off x="240" y="240"/>
                <a:ext cx="2445" cy="2304"/>
              </a:xfrm>
              <a:prstGeom prst="ellipse">
                <a:avLst/>
              </a:prstGeom>
              <a:noFill/>
              <a:ln w="9525">
                <a:solidFill>
                  <a:schemeClr val="accent1"/>
                </a:solidFill>
                <a:round/>
                <a:headEnd/>
                <a:tailEnd/>
              </a:ln>
              <a:effectLst/>
            </p:spPr>
            <p:txBody>
              <a:bodyPr wrap="none" anchor="ctr"/>
              <a:lstStyle/>
              <a:p>
                <a:pPr algn="l" eaLnBrk="0" hangingPunct="0">
                  <a:defRPr/>
                </a:pPr>
                <a:endParaRPr lang="en-US" b="1" i="0" dirty="0">
                  <a:solidFill>
                    <a:srgbClr val="EAEAEA"/>
                  </a:solidFill>
                  <a:latin typeface="Arial" panose="020B0604020202020204" pitchFamily="34" charset="0"/>
                  <a:ea typeface="ＭＳ Ｐゴシック" charset="-128"/>
                  <a:cs typeface="ＭＳ Ｐゴシック" charset="-128"/>
                </a:endParaRPr>
              </a:p>
            </p:txBody>
          </p:sp>
          <p:sp>
            <p:nvSpPr>
              <p:cNvPr id="190470" name="Oval 6"/>
              <p:cNvSpPr>
                <a:spLocks noChangeArrowheads="1"/>
              </p:cNvSpPr>
              <p:nvPr userDrawn="1"/>
            </p:nvSpPr>
            <p:spPr bwMode="auto">
              <a:xfrm>
                <a:off x="480" y="480"/>
                <a:ext cx="1968" cy="1822"/>
              </a:xfrm>
              <a:prstGeom prst="ellipse">
                <a:avLst/>
              </a:prstGeom>
              <a:noFill/>
              <a:ln w="9525">
                <a:solidFill>
                  <a:schemeClr val="accent1"/>
                </a:solidFill>
                <a:round/>
                <a:headEnd/>
                <a:tailEnd/>
              </a:ln>
              <a:effectLst/>
            </p:spPr>
            <p:txBody>
              <a:bodyPr wrap="none" anchor="ctr"/>
              <a:lstStyle/>
              <a:p>
                <a:pPr algn="l" eaLnBrk="0" hangingPunct="0">
                  <a:defRPr/>
                </a:pPr>
                <a:endParaRPr lang="en-US" b="1" i="0" dirty="0">
                  <a:solidFill>
                    <a:srgbClr val="EAEAEA"/>
                  </a:solidFill>
                  <a:latin typeface="Arial" panose="020B0604020202020204" pitchFamily="34" charset="0"/>
                  <a:ea typeface="ＭＳ Ｐゴシック" charset="-128"/>
                  <a:cs typeface="ＭＳ Ｐゴシック" charset="-128"/>
                </a:endParaRPr>
              </a:p>
            </p:txBody>
          </p:sp>
          <p:sp>
            <p:nvSpPr>
              <p:cNvPr id="190471" name="Oval 7"/>
              <p:cNvSpPr>
                <a:spLocks noChangeArrowheads="1"/>
              </p:cNvSpPr>
              <p:nvPr userDrawn="1"/>
            </p:nvSpPr>
            <p:spPr bwMode="auto">
              <a:xfrm>
                <a:off x="720" y="720"/>
                <a:ext cx="1488" cy="1349"/>
              </a:xfrm>
              <a:prstGeom prst="ellipse">
                <a:avLst/>
              </a:prstGeom>
              <a:noFill/>
              <a:ln w="9525">
                <a:solidFill>
                  <a:schemeClr val="accent1"/>
                </a:solidFill>
                <a:round/>
                <a:headEnd/>
                <a:tailEnd/>
              </a:ln>
              <a:effectLst/>
            </p:spPr>
            <p:txBody>
              <a:bodyPr wrap="none" anchor="ctr"/>
              <a:lstStyle/>
              <a:p>
                <a:pPr algn="l" eaLnBrk="0" hangingPunct="0">
                  <a:defRPr/>
                </a:pPr>
                <a:endParaRPr lang="en-US" b="1" i="0" dirty="0">
                  <a:solidFill>
                    <a:srgbClr val="EAEAEA"/>
                  </a:solidFill>
                  <a:latin typeface="Arial" panose="020B0604020202020204" pitchFamily="34" charset="0"/>
                  <a:ea typeface="ＭＳ Ｐゴシック" charset="-128"/>
                  <a:cs typeface="ＭＳ Ｐゴシック" charset="-128"/>
                </a:endParaRPr>
              </a:p>
            </p:txBody>
          </p:sp>
          <p:sp>
            <p:nvSpPr>
              <p:cNvPr id="190472"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ffectLst/>
            </p:spPr>
            <p:txBody>
              <a:bodyPr wrap="none" anchor="ctr"/>
              <a:lstStyle/>
              <a:p>
                <a:pPr algn="l" eaLnBrk="0" hangingPunct="0">
                  <a:defRPr/>
                </a:pPr>
                <a:endParaRPr lang="en-US" b="1" i="0" dirty="0">
                  <a:solidFill>
                    <a:srgbClr val="EAEAEA"/>
                  </a:solidFill>
                  <a:latin typeface="Arial" panose="020B0604020202020204" pitchFamily="34" charset="0"/>
                  <a:ea typeface="ＭＳ Ｐゴシック" charset="-128"/>
                  <a:cs typeface="ＭＳ Ｐゴシック" charset="-128"/>
                </a:endParaRPr>
              </a:p>
            </p:txBody>
          </p:sp>
        </p:grpSp>
        <p:grpSp>
          <p:nvGrpSpPr>
            <p:cNvPr id="148489" name="Group 9"/>
            <p:cNvGrpSpPr>
              <a:grpSpLocks/>
            </p:cNvGrpSpPr>
            <p:nvPr userDrawn="1"/>
          </p:nvGrpSpPr>
          <p:grpSpPr bwMode="auto">
            <a:xfrm>
              <a:off x="2016" y="2016"/>
              <a:ext cx="2448" cy="2304"/>
              <a:chOff x="0" y="0"/>
              <a:chExt cx="2928" cy="2784"/>
            </a:xfrm>
          </p:grpSpPr>
          <p:sp>
            <p:nvSpPr>
              <p:cNvPr id="190474" name="Oval 10"/>
              <p:cNvSpPr>
                <a:spLocks noChangeArrowheads="1"/>
              </p:cNvSpPr>
              <p:nvPr userDrawn="1"/>
            </p:nvSpPr>
            <p:spPr bwMode="auto">
              <a:xfrm>
                <a:off x="0" y="0"/>
                <a:ext cx="2928" cy="2784"/>
              </a:xfrm>
              <a:prstGeom prst="ellipse">
                <a:avLst/>
              </a:prstGeom>
              <a:noFill/>
              <a:ln w="9525">
                <a:solidFill>
                  <a:schemeClr val="accent1"/>
                </a:solidFill>
                <a:round/>
                <a:headEnd/>
                <a:tailEnd/>
              </a:ln>
              <a:effectLst/>
            </p:spPr>
            <p:txBody>
              <a:bodyPr wrap="none" anchor="ctr"/>
              <a:lstStyle/>
              <a:p>
                <a:pPr algn="l" eaLnBrk="0" hangingPunct="0">
                  <a:defRPr/>
                </a:pPr>
                <a:endParaRPr lang="en-US" b="1" i="0" dirty="0">
                  <a:solidFill>
                    <a:srgbClr val="EAEAEA"/>
                  </a:solidFill>
                  <a:latin typeface="Arial" panose="020B0604020202020204" pitchFamily="34" charset="0"/>
                  <a:ea typeface="ＭＳ Ｐゴシック" charset="-128"/>
                  <a:cs typeface="ＭＳ Ｐゴシック" charset="-128"/>
                </a:endParaRPr>
              </a:p>
            </p:txBody>
          </p:sp>
          <p:sp>
            <p:nvSpPr>
              <p:cNvPr id="190475"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ffectLst/>
            </p:spPr>
            <p:txBody>
              <a:bodyPr wrap="none" anchor="ctr"/>
              <a:lstStyle/>
              <a:p>
                <a:pPr algn="l" eaLnBrk="0" hangingPunct="0">
                  <a:defRPr/>
                </a:pPr>
                <a:endParaRPr lang="en-US" b="1" i="0" dirty="0">
                  <a:solidFill>
                    <a:srgbClr val="EAEAEA"/>
                  </a:solidFill>
                  <a:latin typeface="Arial" panose="020B0604020202020204" pitchFamily="34" charset="0"/>
                  <a:ea typeface="ＭＳ Ｐゴシック" charset="-128"/>
                  <a:cs typeface="ＭＳ Ｐゴシック" charset="-128"/>
                </a:endParaRPr>
              </a:p>
            </p:txBody>
          </p:sp>
          <p:sp>
            <p:nvSpPr>
              <p:cNvPr id="190476"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ffectLst/>
            </p:spPr>
            <p:txBody>
              <a:bodyPr wrap="none" anchor="ctr"/>
              <a:lstStyle/>
              <a:p>
                <a:pPr algn="l" eaLnBrk="0" hangingPunct="0">
                  <a:defRPr/>
                </a:pPr>
                <a:endParaRPr lang="en-US" b="1" i="0" dirty="0">
                  <a:solidFill>
                    <a:srgbClr val="EAEAEA"/>
                  </a:solidFill>
                  <a:latin typeface="Arial" panose="020B0604020202020204" pitchFamily="34" charset="0"/>
                  <a:ea typeface="ＭＳ Ｐゴシック" charset="-128"/>
                  <a:cs typeface="ＭＳ Ｐゴシック" charset="-128"/>
                </a:endParaRPr>
              </a:p>
            </p:txBody>
          </p:sp>
          <p:sp>
            <p:nvSpPr>
              <p:cNvPr id="190477"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ffectLst/>
            </p:spPr>
            <p:txBody>
              <a:bodyPr wrap="none" anchor="ctr"/>
              <a:lstStyle/>
              <a:p>
                <a:pPr algn="l" eaLnBrk="0" hangingPunct="0">
                  <a:defRPr/>
                </a:pPr>
                <a:endParaRPr lang="en-US" b="1" i="0" dirty="0">
                  <a:solidFill>
                    <a:srgbClr val="EAEAEA"/>
                  </a:solidFill>
                  <a:latin typeface="Arial" panose="020B0604020202020204" pitchFamily="34" charset="0"/>
                  <a:ea typeface="ＭＳ Ｐゴシック" charset="-128"/>
                  <a:cs typeface="ＭＳ Ｐゴシック" charset="-128"/>
                </a:endParaRPr>
              </a:p>
            </p:txBody>
          </p:sp>
          <p:sp>
            <p:nvSpPr>
              <p:cNvPr id="190478"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ffectLst/>
            </p:spPr>
            <p:txBody>
              <a:bodyPr wrap="none" anchor="ctr"/>
              <a:lstStyle/>
              <a:p>
                <a:pPr algn="l" eaLnBrk="0" hangingPunct="0">
                  <a:defRPr/>
                </a:pPr>
                <a:endParaRPr lang="en-US" b="1" i="0" dirty="0">
                  <a:solidFill>
                    <a:srgbClr val="EAEAEA"/>
                  </a:solidFill>
                  <a:latin typeface="Arial" panose="020B0604020202020204" pitchFamily="34" charset="0"/>
                  <a:ea typeface="ＭＳ Ｐゴシック" charset="-128"/>
                  <a:cs typeface="ＭＳ Ｐゴシック" charset="-128"/>
                </a:endParaRPr>
              </a:p>
            </p:txBody>
          </p:sp>
        </p:grpSp>
        <p:grpSp>
          <p:nvGrpSpPr>
            <p:cNvPr id="148490" name="Group 15"/>
            <p:cNvGrpSpPr>
              <a:grpSpLocks/>
            </p:cNvGrpSpPr>
            <p:nvPr userDrawn="1"/>
          </p:nvGrpSpPr>
          <p:grpSpPr bwMode="auto">
            <a:xfrm>
              <a:off x="2832" y="96"/>
              <a:ext cx="2736" cy="2592"/>
              <a:chOff x="0" y="0"/>
              <a:chExt cx="2928" cy="2784"/>
            </a:xfrm>
          </p:grpSpPr>
          <p:sp>
            <p:nvSpPr>
              <p:cNvPr id="190480" name="Oval 16"/>
              <p:cNvSpPr>
                <a:spLocks noChangeArrowheads="1"/>
              </p:cNvSpPr>
              <p:nvPr userDrawn="1"/>
            </p:nvSpPr>
            <p:spPr bwMode="auto">
              <a:xfrm>
                <a:off x="0" y="0"/>
                <a:ext cx="2928" cy="2784"/>
              </a:xfrm>
              <a:prstGeom prst="ellipse">
                <a:avLst/>
              </a:prstGeom>
              <a:noFill/>
              <a:ln w="9525">
                <a:solidFill>
                  <a:schemeClr val="accent1"/>
                </a:solidFill>
                <a:round/>
                <a:headEnd/>
                <a:tailEnd/>
              </a:ln>
              <a:effectLst/>
            </p:spPr>
            <p:txBody>
              <a:bodyPr wrap="none" anchor="ctr"/>
              <a:lstStyle/>
              <a:p>
                <a:pPr algn="l" eaLnBrk="0" hangingPunct="0">
                  <a:defRPr/>
                </a:pPr>
                <a:endParaRPr lang="en-US" b="1" i="0" dirty="0">
                  <a:solidFill>
                    <a:srgbClr val="EAEAEA"/>
                  </a:solidFill>
                  <a:latin typeface="Arial" panose="020B0604020202020204" pitchFamily="34" charset="0"/>
                  <a:ea typeface="ＭＳ Ｐゴシック" charset="-128"/>
                  <a:cs typeface="ＭＳ Ｐゴシック" charset="-128"/>
                </a:endParaRPr>
              </a:p>
            </p:txBody>
          </p:sp>
          <p:sp>
            <p:nvSpPr>
              <p:cNvPr id="190481"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ffectLst/>
            </p:spPr>
            <p:txBody>
              <a:bodyPr wrap="none" anchor="ctr"/>
              <a:lstStyle/>
              <a:p>
                <a:pPr algn="l" eaLnBrk="0" hangingPunct="0">
                  <a:defRPr/>
                </a:pPr>
                <a:endParaRPr lang="en-US" b="1" i="0" dirty="0">
                  <a:solidFill>
                    <a:srgbClr val="EAEAEA"/>
                  </a:solidFill>
                  <a:latin typeface="Arial" panose="020B0604020202020204" pitchFamily="34" charset="0"/>
                  <a:ea typeface="ＭＳ Ｐゴシック" charset="-128"/>
                  <a:cs typeface="ＭＳ Ｐゴシック" charset="-128"/>
                </a:endParaRPr>
              </a:p>
            </p:txBody>
          </p:sp>
          <p:sp>
            <p:nvSpPr>
              <p:cNvPr id="190482"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ffectLst/>
            </p:spPr>
            <p:txBody>
              <a:bodyPr wrap="none" anchor="ctr"/>
              <a:lstStyle/>
              <a:p>
                <a:pPr algn="l" eaLnBrk="0" hangingPunct="0">
                  <a:defRPr/>
                </a:pPr>
                <a:endParaRPr lang="en-US" b="1" i="0" dirty="0">
                  <a:solidFill>
                    <a:srgbClr val="EAEAEA"/>
                  </a:solidFill>
                  <a:latin typeface="Arial" panose="020B0604020202020204" pitchFamily="34" charset="0"/>
                  <a:ea typeface="ＭＳ Ｐゴシック" charset="-128"/>
                  <a:cs typeface="ＭＳ Ｐゴシック" charset="-128"/>
                </a:endParaRPr>
              </a:p>
            </p:txBody>
          </p:sp>
          <p:sp>
            <p:nvSpPr>
              <p:cNvPr id="190483"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ffectLst/>
            </p:spPr>
            <p:txBody>
              <a:bodyPr wrap="none" anchor="ctr"/>
              <a:lstStyle/>
              <a:p>
                <a:pPr algn="l" eaLnBrk="0" hangingPunct="0">
                  <a:defRPr/>
                </a:pPr>
                <a:endParaRPr lang="en-US" b="1" i="0" dirty="0">
                  <a:solidFill>
                    <a:srgbClr val="EAEAEA"/>
                  </a:solidFill>
                  <a:latin typeface="Arial" panose="020B0604020202020204" pitchFamily="34" charset="0"/>
                  <a:ea typeface="ＭＳ Ｐゴシック" charset="-128"/>
                  <a:cs typeface="ＭＳ Ｐゴシック" charset="-128"/>
                </a:endParaRPr>
              </a:p>
            </p:txBody>
          </p:sp>
          <p:sp>
            <p:nvSpPr>
              <p:cNvPr id="190484"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ffectLst/>
            </p:spPr>
            <p:txBody>
              <a:bodyPr wrap="none" anchor="ctr"/>
              <a:lstStyle/>
              <a:p>
                <a:pPr algn="l" eaLnBrk="0" hangingPunct="0">
                  <a:defRPr/>
                </a:pPr>
                <a:endParaRPr lang="en-US" b="1" i="0" dirty="0">
                  <a:solidFill>
                    <a:srgbClr val="EAEAEA"/>
                  </a:solidFill>
                  <a:latin typeface="Arial" panose="020B0604020202020204" pitchFamily="34" charset="0"/>
                  <a:ea typeface="ＭＳ Ｐゴシック" charset="-128"/>
                  <a:cs typeface="ＭＳ Ｐゴシック" charset="-128"/>
                </a:endParaRPr>
              </a:p>
            </p:txBody>
          </p:sp>
        </p:grpSp>
      </p:grpSp>
      <p:sp>
        <p:nvSpPr>
          <p:cNvPr id="148483"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en-US"/>
              <a:t>Click to edit Master title style</a:t>
            </a:r>
          </a:p>
        </p:txBody>
      </p:sp>
      <p:sp>
        <p:nvSpPr>
          <p:cNvPr id="148484"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0487"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l" eaLnBrk="1" hangingPunct="1">
              <a:defRPr sz="1400" b="1">
                <a:solidFill>
                  <a:srgbClr val="EAEAEA"/>
                </a:solidFill>
                <a:latin typeface="Times New Roman" charset="0"/>
                <a:ea typeface="ＭＳ Ｐゴシック" charset="-128"/>
                <a:cs typeface="ＭＳ Ｐゴシック" charset="-128"/>
              </a:defRPr>
            </a:lvl1pPr>
          </a:lstStyle>
          <a:p>
            <a:pPr>
              <a:defRPr/>
            </a:pPr>
            <a:endParaRPr lang="en-US"/>
          </a:p>
        </p:txBody>
      </p:sp>
      <p:sp>
        <p:nvSpPr>
          <p:cNvPr id="190488" name="Rectangle 24"/>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ctr" eaLnBrk="1" hangingPunct="1">
              <a:defRPr sz="1400" b="1">
                <a:solidFill>
                  <a:srgbClr val="EAEAEA"/>
                </a:solidFill>
                <a:latin typeface="Times New Roman" charset="0"/>
                <a:ea typeface="ＭＳ Ｐゴシック" charset="-128"/>
                <a:cs typeface="ＭＳ Ｐゴシック" charset="-128"/>
              </a:defRPr>
            </a:lvl1pPr>
          </a:lstStyle>
          <a:p>
            <a:pPr>
              <a:defRPr/>
            </a:pPr>
            <a:endParaRPr lang="en-US"/>
          </a:p>
        </p:txBody>
      </p:sp>
      <p:sp>
        <p:nvSpPr>
          <p:cNvPr id="190489"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r">
              <a:defRPr sz="1400">
                <a:solidFill>
                  <a:srgbClr val="EAEAEA"/>
                </a:solidFill>
                <a:latin typeface="Times New Roman" charset="0"/>
              </a:defRPr>
            </a:lvl1pPr>
          </a:lstStyle>
          <a:p>
            <a:fld id="{DA57535A-EAC4-DE4E-8681-ED1096459864}" type="slidenum">
              <a:rPr lang="en-US"/>
              <a:pPr/>
              <a:t>‹#›</a:t>
            </a:fld>
            <a:endParaRPr lang="en-US"/>
          </a:p>
        </p:txBody>
      </p:sp>
    </p:spTree>
  </p:cSld>
  <p:clrMap bg1="dk2" tx1="lt1" bg2="dk1" tx2="lt2" accent1="accent1" accent2="accent2" accent3="accent3" accent4="accent4" accent5="accent5" accent6="accent6" hlink="hlink" folHlink="folHlink"/>
  <p:sldLayoutIdLst>
    <p:sldLayoutId id="2147485047"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082" algn="ctr" rtl="0" fontAlgn="base">
        <a:spcBef>
          <a:spcPct val="0"/>
        </a:spcBef>
        <a:spcAft>
          <a:spcPct val="0"/>
        </a:spcAft>
        <a:defRPr sz="4400">
          <a:solidFill>
            <a:schemeClr val="tx2"/>
          </a:solidFill>
          <a:latin typeface="Times New Roman" pitchFamily="-108" charset="0"/>
        </a:defRPr>
      </a:lvl6pPr>
      <a:lvl7pPr marL="914165" algn="ctr" rtl="0" fontAlgn="base">
        <a:spcBef>
          <a:spcPct val="0"/>
        </a:spcBef>
        <a:spcAft>
          <a:spcPct val="0"/>
        </a:spcAft>
        <a:defRPr sz="4400">
          <a:solidFill>
            <a:schemeClr val="tx2"/>
          </a:solidFill>
          <a:latin typeface="Times New Roman" pitchFamily="-108" charset="0"/>
        </a:defRPr>
      </a:lvl7pPr>
      <a:lvl8pPr marL="1371250" algn="ctr" rtl="0" fontAlgn="base">
        <a:spcBef>
          <a:spcPct val="0"/>
        </a:spcBef>
        <a:spcAft>
          <a:spcPct val="0"/>
        </a:spcAft>
        <a:defRPr sz="4400">
          <a:solidFill>
            <a:schemeClr val="tx2"/>
          </a:solidFill>
          <a:latin typeface="Times New Roman" pitchFamily="-108" charset="0"/>
        </a:defRPr>
      </a:lvl8pPr>
      <a:lvl9pPr marL="1828332" algn="ctr" rtl="0" fontAlgn="base">
        <a:spcBef>
          <a:spcPct val="0"/>
        </a:spcBef>
        <a:spcAft>
          <a:spcPct val="0"/>
        </a:spcAft>
        <a:defRPr sz="4400">
          <a:solidFill>
            <a:schemeClr val="tx2"/>
          </a:solidFill>
          <a:latin typeface="Times New Roman" pitchFamily="-108" charset="0"/>
        </a:defRPr>
      </a:lvl9pPr>
    </p:titleStyle>
    <p:bodyStyle>
      <a:lvl1pPr marL="342813" indent="-342813" algn="l" rtl="0" eaLnBrk="0" fontAlgn="base" hangingPunct="0">
        <a:spcBef>
          <a:spcPct val="20000"/>
        </a:spcBef>
        <a:spcAft>
          <a:spcPct val="0"/>
        </a:spcAft>
        <a:buClr>
          <a:schemeClr val="accent2"/>
        </a:buClr>
        <a:buSzPct val="110000"/>
        <a:buChar char="•"/>
        <a:defRPr sz="3200">
          <a:solidFill>
            <a:schemeClr val="tx1"/>
          </a:solidFill>
          <a:latin typeface="+mn-lt"/>
          <a:ea typeface="ＭＳ Ｐゴシック" pitchFamily="-111" charset="-128"/>
          <a:cs typeface="ＭＳ Ｐゴシック" pitchFamily="-111" charset="-128"/>
        </a:defRPr>
      </a:lvl1pPr>
      <a:lvl2pPr marL="742760" indent="-285677" algn="l" rtl="0" eaLnBrk="0" fontAlgn="base" hangingPunct="0">
        <a:spcBef>
          <a:spcPct val="20000"/>
        </a:spcBef>
        <a:spcAft>
          <a:spcPct val="0"/>
        </a:spcAft>
        <a:buClr>
          <a:schemeClr val="hlink"/>
        </a:buClr>
        <a:buSzPct val="110000"/>
        <a:buChar char="•"/>
        <a:defRPr sz="2800">
          <a:solidFill>
            <a:schemeClr val="tx1"/>
          </a:solidFill>
          <a:latin typeface="+mn-lt"/>
          <a:ea typeface="ＭＳ Ｐゴシック" pitchFamily="-108" charset="-128"/>
        </a:defRPr>
      </a:lvl2pPr>
      <a:lvl3pPr marL="1142706" indent="-228541" algn="l" rtl="0" eaLnBrk="0" fontAlgn="base" hangingPunct="0">
        <a:spcBef>
          <a:spcPct val="20000"/>
        </a:spcBef>
        <a:spcAft>
          <a:spcPct val="0"/>
        </a:spcAft>
        <a:buClr>
          <a:schemeClr val="folHlink"/>
        </a:buClr>
        <a:buSzPct val="110000"/>
        <a:buChar char="•"/>
        <a:defRPr sz="2400">
          <a:solidFill>
            <a:schemeClr val="tx1"/>
          </a:solidFill>
          <a:latin typeface="+mn-lt"/>
          <a:ea typeface="ＭＳ Ｐゴシック" pitchFamily="-108" charset="-128"/>
        </a:defRPr>
      </a:lvl3pPr>
      <a:lvl4pPr marL="1599790" indent="-228541"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875" indent="-228541" algn="l" rtl="0" eaLnBrk="0" fontAlgn="base" hangingPunct="0">
        <a:spcBef>
          <a:spcPct val="20000"/>
        </a:spcBef>
        <a:spcAft>
          <a:spcPct val="0"/>
        </a:spcAft>
        <a:buClr>
          <a:schemeClr val="tx1"/>
        </a:buClr>
        <a:buChar char="•"/>
        <a:defRPr sz="2000">
          <a:solidFill>
            <a:schemeClr val="tx1"/>
          </a:solidFill>
          <a:latin typeface="+mn-lt"/>
          <a:ea typeface="ＭＳ Ｐゴシック" pitchFamily="-108" charset="-128"/>
        </a:defRPr>
      </a:lvl5pPr>
      <a:lvl6pPr marL="2513959" indent="-228541"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6pPr>
      <a:lvl7pPr marL="2971040" indent="-228541"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7pPr>
      <a:lvl8pPr marL="3428124" indent="-228541"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8pPr>
      <a:lvl9pPr marL="3885205" indent="-228541"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3490" name="Rectangle 102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3491"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1748"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solidFill>
                  <a:schemeClr val="tx1"/>
                </a:solidFill>
                <a:latin typeface="Arial" panose="020B0604020202020204" pitchFamily="34" charset="0"/>
                <a:ea typeface="+mn-ea"/>
                <a:cs typeface="+mn-cs"/>
              </a:defRPr>
            </a:lvl1pPr>
          </a:lstStyle>
          <a:p>
            <a:pPr>
              <a:defRPr/>
            </a:pPr>
            <a:endParaRPr lang="en-US" dirty="0"/>
          </a:p>
        </p:txBody>
      </p:sp>
      <p:sp>
        <p:nvSpPr>
          <p:cNvPr id="31749"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b="1" i="0">
                <a:solidFill>
                  <a:schemeClr val="tx1"/>
                </a:solidFill>
                <a:latin typeface="Arial" panose="020B0604020202020204" pitchFamily="34" charset="0"/>
                <a:ea typeface="+mn-ea"/>
                <a:cs typeface="+mn-cs"/>
              </a:defRPr>
            </a:lvl1pPr>
          </a:lstStyle>
          <a:p>
            <a:pPr>
              <a:defRPr/>
            </a:pPr>
            <a:endParaRPr lang="en-US" dirty="0"/>
          </a:p>
        </p:txBody>
      </p:sp>
      <p:sp>
        <p:nvSpPr>
          <p:cNvPr id="31750"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solidFill>
                  <a:schemeClr val="tx1"/>
                </a:solidFill>
                <a:latin typeface="Arial" panose="020B0604020202020204" pitchFamily="34" charset="0"/>
                <a:ea typeface="Osaka" charset="0"/>
                <a:cs typeface="Osaka" charset="0"/>
              </a:defRPr>
            </a:lvl1pPr>
          </a:lstStyle>
          <a:p>
            <a:pPr>
              <a:defRPr/>
            </a:pPr>
            <a:fld id="{9A5F5C15-D590-5447-BDB4-880693D3692F}" type="slidenum">
              <a:rPr lang="en-US" smtClean="0"/>
              <a:pPr>
                <a:defRPr/>
              </a:pPr>
              <a:t>‹#›</a:t>
            </a:fld>
            <a:endParaRPr lang="en-US" dirty="0"/>
          </a:p>
        </p:txBody>
      </p:sp>
    </p:spTree>
    <p:extLst>
      <p:ext uri="{BB962C8B-B14F-4D97-AF65-F5344CB8AC3E}">
        <p14:creationId xmlns:p14="http://schemas.microsoft.com/office/powerpoint/2010/main" val="1762505383"/>
      </p:ext>
    </p:extLst>
  </p:cSld>
  <p:clrMap bg1="lt1" tx1="dk1" bg2="lt2" tx2="dk2" accent1="accent1" accent2="accent2" accent3="accent3" accent4="accent4" accent5="accent5" accent6="accent6" hlink="hlink" folHlink="folHlink"/>
  <p:sldLayoutIdLst>
    <p:sldLayoutId id="2147486513" r:id="rId1"/>
    <p:sldLayoutId id="2147486514" r:id="rId2"/>
    <p:sldLayoutId id="2147486515" r:id="rId3"/>
    <p:sldLayoutId id="2147486516" r:id="rId4"/>
    <p:sldLayoutId id="2147486517" r:id="rId5"/>
    <p:sldLayoutId id="2147486518" r:id="rId6"/>
    <p:sldLayoutId id="2147486519" r:id="rId7"/>
    <p:sldLayoutId id="2147486520" r:id="rId8"/>
    <p:sldLayoutId id="2147486521" r:id="rId9"/>
    <p:sldLayoutId id="2147486522" r:id="rId10"/>
    <p:sldLayoutId id="2147486523"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solidFill>
                  <a:schemeClr val="tx1"/>
                </a:solidFill>
                <a:latin typeface="Arial" panose="020B0604020202020204" pitchFamily="34" charset="0"/>
                <a:ea typeface="+mn-ea"/>
                <a:cs typeface="+mn-cs"/>
              </a:defRPr>
            </a:lvl1pPr>
          </a:lstStyle>
          <a:p>
            <a:pPr>
              <a:defRPr/>
            </a:pPr>
            <a:endParaRPr lang="en-US" dirty="0"/>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chemeClr val="tx1"/>
                </a:solidFill>
                <a:latin typeface="Arial" panose="020B0604020202020204" pitchFamily="34" charset="0"/>
                <a:ea typeface="+mn-ea"/>
                <a:cs typeface="+mn-cs"/>
              </a:defRPr>
            </a:lvl1pPr>
          </a:lstStyle>
          <a:p>
            <a:pPr>
              <a:defRPr/>
            </a:pPr>
            <a:endParaRPr lang="en-US" dirty="0"/>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chemeClr val="tx1"/>
                </a:solidFill>
                <a:latin typeface="Arial" panose="020B0604020202020204" pitchFamily="34" charset="0"/>
              </a:defRPr>
            </a:lvl1pPr>
          </a:lstStyle>
          <a:p>
            <a:pPr>
              <a:defRPr/>
            </a:pPr>
            <a:fld id="{F7381B6D-9B86-EA42-8D99-657DFE49BEFE}" type="slidenum">
              <a:rPr lang="en-US" smtClean="0"/>
              <a:pPr>
                <a:defRPr/>
              </a:pPr>
              <a:t>‹#›</a:t>
            </a:fld>
            <a:endParaRPr lang="en-US" dirty="0"/>
          </a:p>
        </p:txBody>
      </p:sp>
    </p:spTree>
    <p:extLst>
      <p:ext uri="{BB962C8B-B14F-4D97-AF65-F5344CB8AC3E}">
        <p14:creationId xmlns:p14="http://schemas.microsoft.com/office/powerpoint/2010/main" val="3341328978"/>
      </p:ext>
    </p:extLst>
  </p:cSld>
  <p:clrMap bg1="lt1" tx1="dk1" bg2="lt2" tx2="dk2" accent1="accent1" accent2="accent2" accent3="accent3" accent4="accent4" accent5="accent5" accent6="accent6" hlink="hlink" folHlink="folHlink"/>
  <p:sldLayoutIdLst>
    <p:sldLayoutId id="2147486525" r:id="rId1"/>
    <p:sldLayoutId id="2147486526" r:id="rId2"/>
    <p:sldLayoutId id="2147486527" r:id="rId3"/>
    <p:sldLayoutId id="2147486528" r:id="rId4"/>
    <p:sldLayoutId id="2147486529" r:id="rId5"/>
    <p:sldLayoutId id="2147486530" r:id="rId6"/>
    <p:sldLayoutId id="2147486531" r:id="rId7"/>
    <p:sldLayoutId id="2147486532" r:id="rId8"/>
    <p:sldLayoutId id="2147486533" r:id="rId9"/>
    <p:sldLayoutId id="2147486534" r:id="rId10"/>
    <p:sldLayoutId id="2147486535"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l">
              <a:defRPr sz="1400" b="1" i="0">
                <a:solidFill>
                  <a:schemeClr val="tx2"/>
                </a:solidFill>
                <a:latin typeface="Arial" panose="020B0604020202020204" pitchFamily="34" charset="0"/>
                <a:ea typeface="+mn-ea"/>
                <a:cs typeface="+mn-cs"/>
              </a:defRPr>
            </a:lvl1pPr>
          </a:lstStyle>
          <a:p>
            <a:pPr>
              <a:defRPr/>
            </a:pPr>
            <a:endParaRPr lang="en-US" dirty="0"/>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defRPr sz="1400" b="1" i="0">
                <a:solidFill>
                  <a:schemeClr val="tx2"/>
                </a:solidFill>
                <a:latin typeface="Arial" panose="020B0604020202020204" pitchFamily="34" charset="0"/>
                <a:ea typeface="+mn-ea"/>
                <a:cs typeface="+mn-cs"/>
              </a:defRPr>
            </a:lvl1pPr>
          </a:lstStyle>
          <a:p>
            <a:pPr>
              <a:defRPr/>
            </a:pPr>
            <a:endParaRPr lang="en-US" dirty="0"/>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a:defRPr sz="1400" b="1" i="0">
                <a:solidFill>
                  <a:schemeClr val="tx2"/>
                </a:solidFill>
                <a:latin typeface="Arial" panose="020B0604020202020204" pitchFamily="34" charset="0"/>
              </a:defRPr>
            </a:lvl1pPr>
          </a:lstStyle>
          <a:p>
            <a:fld id="{AAC681F6-BBD6-CD45-A878-559124AAC9C8}" type="slidenum">
              <a:rPr lang="en-US" smtClean="0"/>
              <a:pPr/>
              <a:t>‹#›</a:t>
            </a:fld>
            <a:endParaRPr lang="en-US" dirty="0"/>
          </a:p>
        </p:txBody>
      </p:sp>
      <p:pic>
        <p:nvPicPr>
          <p:cNvPr id="1031" name="Picture 7" descr="EXPHORS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60084458"/>
      </p:ext>
    </p:extLst>
  </p:cSld>
  <p:clrMap bg1="lt1" tx1="dk1" bg2="lt2" tx2="dk2" accent1="accent1" accent2="accent2" accent3="accent3" accent4="accent4" accent5="accent5" accent6="accent6" hlink="hlink" folHlink="folHlink"/>
  <p:sldLayoutIdLst>
    <p:sldLayoutId id="2147486537" r:id="rId1"/>
    <p:sldLayoutId id="2147486538" r:id="rId2"/>
    <p:sldLayoutId id="2147486539" r:id="rId3"/>
    <p:sldLayoutId id="2147486540" r:id="rId4"/>
    <p:sldLayoutId id="2147486541" r:id="rId5"/>
    <p:sldLayoutId id="2147486542" r:id="rId6"/>
    <p:sldLayoutId id="2147486543" r:id="rId7"/>
    <p:sldLayoutId id="2147486544" r:id="rId8"/>
    <p:sldLayoutId id="2147486545" r:id="rId9"/>
    <p:sldLayoutId id="2147486546" r:id="rId10"/>
    <p:sldLayoutId id="2147486547"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Blip>
          <a:blip r:embed="rId16"/>
        </a:buBlip>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accent2"/>
        </a:buClr>
        <a:buFont typeface="Wingdings" charset="0"/>
        <a:buBlip>
          <a:blip r:embed="rId17"/>
        </a:buBlip>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pitchFamily="-111" charset="-128"/>
        </a:defRPr>
      </a:lvl5pPr>
      <a:lvl6pPr marL="25146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b="1" i="0" smtClean="0">
                <a:latin typeface="Arial" panose="020B0604020202020204" pitchFamily="34" charset="0"/>
              </a:defRPr>
            </a:lvl1pPr>
          </a:lstStyle>
          <a:p>
            <a:pPr eaLnBrk="0" hangingPunct="0">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smtClean="0">
                <a:latin typeface="Arial" panose="020B0604020202020204" pitchFamily="34" charset="0"/>
              </a:defRPr>
            </a:lvl1pPr>
          </a:lstStyle>
          <a:p>
            <a:pPr eaLnBrk="0" hangingPunct="0">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b="1" i="0" smtClean="0">
                <a:latin typeface="Arial" panose="020B0604020202020204" pitchFamily="34" charset="0"/>
              </a:defRPr>
            </a:lvl1pPr>
          </a:lstStyle>
          <a:p>
            <a:pPr eaLnBrk="0" hangingPunct="0">
              <a:defRPr/>
            </a:pPr>
            <a:fld id="{B76732AD-70A6-7E45-A486-BEE1C3E32EC5}" type="slidenum">
              <a:rPr lang="en-US" smtClean="0">
                <a:solidFill>
                  <a:srgbClr val="000000"/>
                </a:solidFill>
              </a:rPr>
              <a:pPr eaLnBrk="0" hangingPunct="0">
                <a:defRPr/>
              </a:pPr>
              <a:t>‹#›</a:t>
            </a:fld>
            <a:endParaRPr lang="en-US" dirty="0">
              <a:solidFill>
                <a:srgbClr val="000000"/>
              </a:solidFill>
            </a:endParaRPr>
          </a:p>
        </p:txBody>
      </p:sp>
    </p:spTree>
    <p:extLst>
      <p:ext uri="{BB962C8B-B14F-4D97-AF65-F5344CB8AC3E}">
        <p14:creationId xmlns:p14="http://schemas.microsoft.com/office/powerpoint/2010/main" val="3344213853"/>
      </p:ext>
    </p:extLst>
  </p:cSld>
  <p:clrMap bg1="lt1" tx1="dk1" bg2="lt2" tx2="dk2" accent1="accent1" accent2="accent2" accent3="accent3" accent4="accent4" accent5="accent5" accent6="accent6" hlink="hlink" folHlink="folHlink"/>
  <p:sldLayoutIdLst>
    <p:sldLayoutId id="2147486549" r:id="rId1"/>
    <p:sldLayoutId id="2147486550" r:id="rId2"/>
    <p:sldLayoutId id="2147486551" r:id="rId3"/>
    <p:sldLayoutId id="2147486552" r:id="rId4"/>
    <p:sldLayoutId id="2147486553" r:id="rId5"/>
    <p:sldLayoutId id="2147486554" r:id="rId6"/>
    <p:sldLayoutId id="2147486555" r:id="rId7"/>
    <p:sldLayoutId id="2147486556" r:id="rId8"/>
    <p:sldLayoutId id="2147486557" r:id="rId9"/>
    <p:sldLayoutId id="2147486558" r:id="rId10"/>
    <p:sldLayoutId id="2147486559"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6pPr>
      <a:lvl7pPr marL="9144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7pPr>
      <a:lvl8pPr marL="13716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8pPr>
      <a:lvl9pPr marL="18288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blipFill dpi="0" rotWithShape="0">
          <a:blip r:embed="rId3" cstate="print"/>
          <a:srcRect/>
          <a:tile tx="0" ty="0" sx="100000" sy="100000" flip="none" algn="tl"/>
        </a:blipFill>
        <a:effectLst/>
      </p:bgPr>
    </p:bg>
    <p:spTree>
      <p:nvGrpSpPr>
        <p:cNvPr id="1" name=""/>
        <p:cNvGrpSpPr/>
        <p:nvPr/>
      </p:nvGrpSpPr>
      <p:grpSpPr>
        <a:xfrm>
          <a:off x="0" y="0"/>
          <a:ext cx="0" cy="0"/>
          <a:chOff x="0" y="0"/>
          <a:chExt cx="0" cy="0"/>
        </a:xfrm>
      </p:grpSpPr>
      <p:pic>
        <p:nvPicPr>
          <p:cNvPr id="192514" name="Picture 2" descr="Expbanna"/>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2515"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b" anchorCtr="0" compatLnSpc="1">
            <a:prstTxWarp prst="textNoShape">
              <a:avLst/>
            </a:prstTxWarp>
          </a:bodyPr>
          <a:lstStyle/>
          <a:p>
            <a:pPr lvl="0"/>
            <a:r>
              <a:rPr lang="en-US"/>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l">
              <a:defRPr sz="1400" b="1" i="0">
                <a:solidFill>
                  <a:srgbClr val="482400"/>
                </a:solidFill>
                <a:latin typeface="Arial" panose="020B0604020202020204" pitchFamily="34" charset="0"/>
              </a:defRPr>
            </a:lvl1pPr>
          </a:lstStyle>
          <a:p>
            <a:pPr>
              <a:defRPr/>
            </a:pPr>
            <a:fld id="{D334E3A7-7198-2343-9A9D-52D1DB7F1F1D}" type="datetime1">
              <a:rPr lang="en-US" smtClean="0"/>
              <a:pPr>
                <a:defRPr/>
              </a:pPr>
              <a:t>3/4/24</a:t>
            </a:fld>
            <a:endParaRPr lang="en-US" dirty="0"/>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ctr">
              <a:defRPr sz="1400" b="1" i="0">
                <a:solidFill>
                  <a:srgbClr val="482400"/>
                </a:solidFill>
                <a:latin typeface="Arial" panose="020B0604020202020204" pitchFamily="34" charset="0"/>
                <a:ea typeface="+mn-ea"/>
                <a:cs typeface="+mn-cs"/>
              </a:defRPr>
            </a:lvl1pPr>
          </a:lstStyle>
          <a:p>
            <a:pPr>
              <a:defRPr/>
            </a:pPr>
            <a:endParaRPr lang="en-US" dirty="0"/>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r">
              <a:defRPr sz="1400" b="1" i="0">
                <a:solidFill>
                  <a:srgbClr val="482400"/>
                </a:solidFill>
                <a:latin typeface="Arial" panose="020B0604020202020204" pitchFamily="34" charset="0"/>
              </a:defRPr>
            </a:lvl1pPr>
          </a:lstStyle>
          <a:p>
            <a:pPr>
              <a:defRPr/>
            </a:pPr>
            <a:fld id="{7B5A7141-3C7B-004B-8427-9C736F39BE9D}" type="slidenum">
              <a:rPr lang="en-US" smtClean="0"/>
              <a:pPr>
                <a:defRPr/>
              </a:pPr>
              <a:t>‹#›</a:t>
            </a:fld>
            <a:endParaRPr lang="en-US" dirty="0"/>
          </a:p>
        </p:txBody>
      </p:sp>
      <p:pic>
        <p:nvPicPr>
          <p:cNvPr id="192519" name="Picture 7" descr="EXPHORSA"/>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2520"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71948020"/>
      </p:ext>
    </p:extLst>
  </p:cSld>
  <p:clrMap bg1="lt1" tx1="dk1" bg2="lt2" tx2="dk2" accent1="accent1" accent2="accent2" accent3="accent3" accent4="accent4" accent5="accent5" accent6="accent6" hlink="hlink" folHlink="folHlink"/>
  <p:sldLayoutIdLst>
    <p:sldLayoutId id="2147486561" r:id="rId1"/>
  </p:sldLayoutIdLst>
  <p:hf hdr="0" ftr="0" dt="0"/>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5pPr>
      <a:lvl6pPr marL="457082" algn="l" rtl="0" fontAlgn="base">
        <a:spcBef>
          <a:spcPct val="0"/>
        </a:spcBef>
        <a:spcAft>
          <a:spcPct val="0"/>
        </a:spcAft>
        <a:defRPr sz="4400">
          <a:solidFill>
            <a:schemeClr val="tx2"/>
          </a:solidFill>
          <a:latin typeface="Times New Roman" pitchFamily="8" charset="0"/>
        </a:defRPr>
      </a:lvl6pPr>
      <a:lvl7pPr marL="914165" algn="l" rtl="0" fontAlgn="base">
        <a:spcBef>
          <a:spcPct val="0"/>
        </a:spcBef>
        <a:spcAft>
          <a:spcPct val="0"/>
        </a:spcAft>
        <a:defRPr sz="4400">
          <a:solidFill>
            <a:schemeClr val="tx2"/>
          </a:solidFill>
          <a:latin typeface="Times New Roman" pitchFamily="8" charset="0"/>
        </a:defRPr>
      </a:lvl7pPr>
      <a:lvl8pPr marL="1371250" algn="l" rtl="0" fontAlgn="base">
        <a:spcBef>
          <a:spcPct val="0"/>
        </a:spcBef>
        <a:spcAft>
          <a:spcPct val="0"/>
        </a:spcAft>
        <a:defRPr sz="4400">
          <a:solidFill>
            <a:schemeClr val="tx2"/>
          </a:solidFill>
          <a:latin typeface="Times New Roman" pitchFamily="8" charset="0"/>
        </a:defRPr>
      </a:lvl8pPr>
      <a:lvl9pPr marL="1828332" algn="l" rtl="0" fontAlgn="base">
        <a:spcBef>
          <a:spcPct val="0"/>
        </a:spcBef>
        <a:spcAft>
          <a:spcPct val="0"/>
        </a:spcAft>
        <a:defRPr sz="4400">
          <a:solidFill>
            <a:schemeClr val="tx2"/>
          </a:solidFill>
          <a:latin typeface="Times New Roman" pitchFamily="8" charset="0"/>
        </a:defRPr>
      </a:lvl9pPr>
    </p:titleStyle>
    <p:bodyStyle>
      <a:lvl1pPr marL="341313" indent="-341313" algn="l" rtl="0" eaLnBrk="0" fontAlgn="base" hangingPunct="0">
        <a:spcBef>
          <a:spcPct val="20000"/>
        </a:spcBef>
        <a:spcAft>
          <a:spcPct val="0"/>
        </a:spcAft>
        <a:buBlip>
          <a:blip r:embed="rId6"/>
        </a:buBlip>
        <a:defRPr sz="3200">
          <a:solidFill>
            <a:schemeClr val="tx1"/>
          </a:solidFill>
          <a:latin typeface="+mn-lt"/>
          <a:ea typeface="ＭＳ Ｐゴシック" charset="-128"/>
          <a:cs typeface="ＭＳ Ｐゴシック" charset="-128"/>
        </a:defRPr>
      </a:lvl1pPr>
      <a:lvl2pPr marL="741363" indent="-284163" algn="l" rtl="0" eaLnBrk="0" fontAlgn="base" hangingPunct="0">
        <a:spcBef>
          <a:spcPct val="20000"/>
        </a:spcBef>
        <a:spcAft>
          <a:spcPct val="0"/>
        </a:spcAft>
        <a:buClr>
          <a:schemeClr val="accent2"/>
        </a:buClr>
        <a:buFont typeface="Wingdings" charset="0"/>
        <a:buBlip>
          <a:blip r:embed="rId7"/>
        </a:buBlip>
        <a:defRPr sz="2800">
          <a:solidFill>
            <a:schemeClr val="tx1"/>
          </a:solidFill>
          <a:latin typeface="+mn-lt"/>
          <a:ea typeface="ＭＳ Ｐゴシック" charset="-128"/>
        </a:defRPr>
      </a:lvl2pPr>
      <a:lvl3pPr marL="1141413" indent="-227013" algn="l" rtl="0" eaLnBrk="0" fontAlgn="base" hangingPunct="0">
        <a:spcBef>
          <a:spcPct val="20000"/>
        </a:spcBef>
        <a:spcAft>
          <a:spcPct val="0"/>
        </a:spcAft>
        <a:buChar char="•"/>
        <a:defRPr sz="2400">
          <a:solidFill>
            <a:schemeClr val="tx1"/>
          </a:solidFill>
          <a:latin typeface="+mn-lt"/>
          <a:ea typeface="ＭＳ Ｐゴシック" charset="-128"/>
        </a:defRPr>
      </a:lvl3pPr>
      <a:lvl4pPr marL="1598613" indent="-227013"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4pPr>
      <a:lvl5pPr marL="2055813" indent="-227013"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5pPr>
      <a:lvl6pPr marL="2513959"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6pPr>
      <a:lvl7pPr marL="2971040"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7pPr>
      <a:lvl8pPr marL="3428124"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8pPr>
      <a:lvl9pPr marL="3885205"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defRPr>
            </a:lvl1pPr>
          </a:lstStyle>
          <a:p>
            <a:pPr>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a:defRPr/>
            </a:pPr>
            <a:fld id="{4D60DE23-C63A-C94F-A540-BD2BDC26D7BE}" type="slidenum">
              <a:rPr lang="en-US" smtClean="0"/>
              <a:pPr>
                <a:defRPr/>
              </a:pPr>
              <a:t>‹#›</a:t>
            </a:fld>
            <a:endParaRPr lang="en-US" dirty="0"/>
          </a:p>
        </p:txBody>
      </p:sp>
    </p:spTree>
    <p:extLst>
      <p:ext uri="{BB962C8B-B14F-4D97-AF65-F5344CB8AC3E}">
        <p14:creationId xmlns:p14="http://schemas.microsoft.com/office/powerpoint/2010/main" val="580237791"/>
      </p:ext>
    </p:extLst>
  </p:cSld>
  <p:clrMap bg1="lt1" tx1="dk1" bg2="lt2" tx2="dk2" accent1="accent1" accent2="accent2" accent3="accent3" accent4="accent4" accent5="accent5" accent6="accent6" hlink="hlink" folHlink="folHlink"/>
  <p:sldLayoutIdLst>
    <p:sldLayoutId id="2147486565" r:id="rId1"/>
    <p:sldLayoutId id="2147486566" r:id="rId2"/>
    <p:sldLayoutId id="2147486567" r:id="rId3"/>
    <p:sldLayoutId id="2147486568" r:id="rId4"/>
    <p:sldLayoutId id="2147486569" r:id="rId5"/>
    <p:sldLayoutId id="2147486570" r:id="rId6"/>
    <p:sldLayoutId id="2147486571" r:id="rId7"/>
    <p:sldLayoutId id="2147486572" r:id="rId8"/>
    <p:sldLayoutId id="2147486573" r:id="rId9"/>
    <p:sldLayoutId id="2147486574" r:id="rId10"/>
    <p:sldLayoutId id="2147486575"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ヒラギノ角ゴ Pro W3" pitchFamily="-111"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ヒラギノ角ゴ Pro W3"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ヒラギノ角ゴ Pro W3" pitchFamily="-111"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ヒラギノ角ゴ Pro W3" pitchFamily="-111"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ヒラギノ角ゴ Pro W3" pitchFamily="-111"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defRPr>
            </a:lvl1pPr>
          </a:lstStyle>
          <a:p>
            <a:pPr>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a:defRPr/>
            </a:pPr>
            <a:fld id="{E1466DEE-4876-5441-A724-1FC581A6FB8F}" type="slidenum">
              <a:rPr lang="en-US" smtClean="0"/>
              <a:pPr>
                <a:defRPr/>
              </a:pPr>
              <a:t>‹#›</a:t>
            </a:fld>
            <a:endParaRPr lang="en-US" dirty="0"/>
          </a:p>
        </p:txBody>
      </p:sp>
    </p:spTree>
    <p:extLst>
      <p:ext uri="{BB962C8B-B14F-4D97-AF65-F5344CB8AC3E}">
        <p14:creationId xmlns:p14="http://schemas.microsoft.com/office/powerpoint/2010/main" val="959714459"/>
      </p:ext>
    </p:extLst>
  </p:cSld>
  <p:clrMap bg1="lt1" tx1="dk1" bg2="lt2" tx2="dk2" accent1="accent1" accent2="accent2" accent3="accent3" accent4="accent4" accent5="accent5" accent6="accent6" hlink="hlink" folHlink="folHlink"/>
  <p:sldLayoutIdLst>
    <p:sldLayoutId id="2147486582"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ヒラギノ角ゴ Pro W3" pitchFamily="-111"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ヒラギノ角ゴ Pro W3"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ヒラギノ角ゴ Pro W3" pitchFamily="-111"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ヒラギノ角ゴ Pro W3" pitchFamily="-111"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ヒラギノ角ゴ Pro W3" pitchFamily="-111"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defRPr>
            </a:lvl1pPr>
          </a:lstStyle>
          <a:p>
            <a:pPr>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a:defRPr/>
            </a:pPr>
            <a:fld id="{CC385DC9-05F0-1F4E-A4A4-30B2429CDB75}" type="slidenum">
              <a:rPr lang="en-US" smtClean="0"/>
              <a:pPr>
                <a:defRPr/>
              </a:pPr>
              <a:t>‹#›</a:t>
            </a:fld>
            <a:endParaRPr lang="en-US" dirty="0"/>
          </a:p>
        </p:txBody>
      </p:sp>
    </p:spTree>
    <p:extLst>
      <p:ext uri="{BB962C8B-B14F-4D97-AF65-F5344CB8AC3E}">
        <p14:creationId xmlns:p14="http://schemas.microsoft.com/office/powerpoint/2010/main" val="196079771"/>
      </p:ext>
    </p:extLst>
  </p:cSld>
  <p:clrMap bg1="lt1" tx1="dk1" bg2="lt2" tx2="dk2" accent1="accent1" accent2="accent2" accent3="accent3" accent4="accent4" accent5="accent5" accent6="accent6" hlink="hlink" folHlink="folHlink"/>
  <p:sldLayoutIdLst>
    <p:sldLayoutId id="2147486598" r:id="rId1"/>
    <p:sldLayoutId id="2147486599" r:id="rId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5pPr>
      <a:lvl6pPr marL="457200"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6pPr>
      <a:lvl7pPr marL="914400"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7pPr>
      <a:lvl8pPr marL="1371600"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8pPr>
      <a:lvl9pPr marL="1828800"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3554" name="Group 2"/>
          <p:cNvGrpSpPr>
            <a:grpSpLocks/>
          </p:cNvGrpSpPr>
          <p:nvPr/>
        </p:nvGrpSpPr>
        <p:grpSpPr bwMode="auto">
          <a:xfrm>
            <a:off x="0" y="0"/>
            <a:ext cx="7242175" cy="1981200"/>
            <a:chOff x="0" y="0"/>
            <a:chExt cx="4562" cy="1248"/>
          </a:xfrm>
        </p:grpSpPr>
        <p:sp>
          <p:nvSpPr>
            <p:cNvPr id="100355"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b="1" i="0" dirty="0">
                <a:latin typeface="Arial" panose="020B0604020202020204" pitchFamily="34" charset="0"/>
              </a:endParaRPr>
            </a:p>
          </p:txBody>
        </p:sp>
        <p:sp>
          <p:nvSpPr>
            <p:cNvPr id="23561"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grpSp>
      <p:sp>
        <p:nvSpPr>
          <p:cNvPr id="10035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035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b="1" i="0">
                <a:effectLst>
                  <a:outerShdw blurRad="38100" dist="38100" dir="2700000" algn="tl">
                    <a:srgbClr val="000000"/>
                  </a:outerShdw>
                </a:effectLst>
                <a:latin typeface="Arial" panose="020B0604020202020204" pitchFamily="34" charset="0"/>
              </a:defRPr>
            </a:lvl1pPr>
          </a:lstStyle>
          <a:p>
            <a:pPr>
              <a:defRPr/>
            </a:pPr>
            <a:endParaRPr lang="en-US" dirty="0"/>
          </a:p>
        </p:txBody>
      </p:sp>
      <p:sp>
        <p:nvSpPr>
          <p:cNvPr id="100360"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b="1" i="0">
                <a:effectLst>
                  <a:outerShdw blurRad="38100" dist="38100" dir="2700000" algn="tl">
                    <a:srgbClr val="000000"/>
                  </a:outerShdw>
                </a:effectLst>
                <a:latin typeface="Arial" panose="020B0604020202020204" pitchFamily="34" charset="0"/>
              </a:defRPr>
            </a:lvl1pPr>
          </a:lstStyle>
          <a:p>
            <a:pPr>
              <a:defRPr/>
            </a:pPr>
            <a:endParaRPr lang="en-US" dirty="0"/>
          </a:p>
        </p:txBody>
      </p:sp>
      <p:sp>
        <p:nvSpPr>
          <p:cNvPr id="10036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b="1" i="0">
                <a:effectLst>
                  <a:outerShdw blurRad="38100" dist="38100" dir="2700000" algn="tl">
                    <a:srgbClr val="000000"/>
                  </a:outerShdw>
                </a:effectLst>
                <a:latin typeface="Arial" panose="020B0604020202020204" pitchFamily="34" charset="0"/>
              </a:defRPr>
            </a:lvl1pPr>
          </a:lstStyle>
          <a:p>
            <a:pPr>
              <a:defRPr/>
            </a:pPr>
            <a:fld id="{D297CCCF-9933-2A47-8A75-4202EB732F38}" type="slidenum">
              <a:rPr lang="en-US" smtClean="0"/>
              <a:pPr>
                <a:defRPr/>
              </a:pPr>
              <a:t>‹#›</a:t>
            </a:fld>
            <a:endParaRPr lang="en-US" dirty="0"/>
          </a:p>
        </p:txBody>
      </p:sp>
    </p:spTree>
    <p:extLst>
      <p:ext uri="{BB962C8B-B14F-4D97-AF65-F5344CB8AC3E}">
        <p14:creationId xmlns:p14="http://schemas.microsoft.com/office/powerpoint/2010/main" val="3799553716"/>
      </p:ext>
    </p:extLst>
  </p:cSld>
  <p:clrMap bg1="dk2" tx1="lt1" bg2="dk1" tx2="lt2" accent1="accent1" accent2="accent2" accent3="accent3" accent4="accent4" accent5="accent5" accent6="accent6" hlink="hlink" folHlink="folHlink"/>
  <p:sldLayoutIdLst>
    <p:sldLayoutId id="2147486601"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1" charset="-128"/>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111" charset="-128"/>
        </a:defRPr>
      </a:lvl5pPr>
      <a:lvl6pPr marL="25146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39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1239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l" eaLnBrk="0" hangingPunct="0">
              <a:defRPr sz="1400" b="1" i="0">
                <a:solidFill>
                  <a:srgbClr val="000000"/>
                </a:solidFill>
                <a:latin typeface="Arial" panose="020B0604020202020204" pitchFamily="34" charset="0"/>
                <a:ea typeface="ヒラギノ角ゴ Pro W3" charset="-128"/>
                <a:cs typeface="ヒラギノ角ゴ Pro W3" charset="-128"/>
              </a:defRPr>
            </a:lvl1pPr>
          </a:lstStyle>
          <a:p>
            <a:pPr>
              <a:defRPr/>
            </a:pPr>
            <a:endParaRPr lang="en-US" dirty="0"/>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ヒラギノ角ゴ Pro W3" charset="-128"/>
                <a:cs typeface="ヒラギノ角ゴ Pro W3" charset="-128"/>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r" eaLnBrk="0" hangingPunct="0">
              <a:defRPr sz="1400" b="1" i="0">
                <a:solidFill>
                  <a:srgbClr val="000000"/>
                </a:solidFill>
                <a:latin typeface="Arial" panose="020B0604020202020204" pitchFamily="34" charset="0"/>
                <a:ea typeface="ヒラギノ角ゴ Pro W3" charset="0"/>
                <a:cs typeface="ヒラギノ角ゴ Pro W3" charset="0"/>
              </a:defRPr>
            </a:lvl1pPr>
          </a:lstStyle>
          <a:p>
            <a:fld id="{F9636FE9-36AE-7E49-8782-47C0978B3951}" type="slidenum">
              <a:rPr lang="en-US" smtClean="0"/>
              <a:pPr/>
              <a:t>‹#›</a:t>
            </a:fld>
            <a:endParaRPr lang="en-US" dirty="0"/>
          </a:p>
        </p:txBody>
      </p:sp>
    </p:spTree>
    <p:extLst>
      <p:ext uri="{BB962C8B-B14F-4D97-AF65-F5344CB8AC3E}">
        <p14:creationId xmlns:p14="http://schemas.microsoft.com/office/powerpoint/2010/main" val="2878682991"/>
      </p:ext>
    </p:extLst>
  </p:cSld>
  <p:clrMap bg1="lt1" tx1="dk1" bg2="lt2" tx2="dk2" accent1="accent1" accent2="accent2" accent3="accent3" accent4="accent4" accent5="accent5" accent6="accent6" hlink="hlink" folHlink="folHlink"/>
  <p:sldLayoutIdLst>
    <p:sldLayoutId id="2147486603" r:id="rId1"/>
    <p:sldLayoutId id="2147486604" r:id="rId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082" algn="ctr" rtl="0" fontAlgn="base">
        <a:spcBef>
          <a:spcPct val="0"/>
        </a:spcBef>
        <a:spcAft>
          <a:spcPct val="0"/>
        </a:spcAft>
        <a:defRPr sz="4400">
          <a:solidFill>
            <a:schemeClr val="tx2"/>
          </a:solidFill>
          <a:latin typeface="Arial" charset="0"/>
          <a:ea typeface="ヒラギノ角ゴ Pro W3" pitchFamily="80" charset="-128"/>
        </a:defRPr>
      </a:lvl6pPr>
      <a:lvl7pPr marL="914165" algn="ctr" rtl="0" fontAlgn="base">
        <a:spcBef>
          <a:spcPct val="0"/>
        </a:spcBef>
        <a:spcAft>
          <a:spcPct val="0"/>
        </a:spcAft>
        <a:defRPr sz="4400">
          <a:solidFill>
            <a:schemeClr val="tx2"/>
          </a:solidFill>
          <a:latin typeface="Arial" charset="0"/>
          <a:ea typeface="ヒラギノ角ゴ Pro W3" pitchFamily="80" charset="-128"/>
        </a:defRPr>
      </a:lvl7pPr>
      <a:lvl8pPr marL="1371250" algn="ctr" rtl="0" fontAlgn="base">
        <a:spcBef>
          <a:spcPct val="0"/>
        </a:spcBef>
        <a:spcAft>
          <a:spcPct val="0"/>
        </a:spcAft>
        <a:defRPr sz="4400">
          <a:solidFill>
            <a:schemeClr val="tx2"/>
          </a:solidFill>
          <a:latin typeface="Arial" charset="0"/>
          <a:ea typeface="ヒラギノ角ゴ Pro W3" pitchFamily="80" charset="-128"/>
        </a:defRPr>
      </a:lvl8pPr>
      <a:lvl9pPr marL="1828332" algn="ctr" rtl="0" fontAlgn="base">
        <a:spcBef>
          <a:spcPct val="0"/>
        </a:spcBef>
        <a:spcAft>
          <a:spcPct val="0"/>
        </a:spcAft>
        <a:defRPr sz="4400">
          <a:solidFill>
            <a:schemeClr val="tx2"/>
          </a:solidFill>
          <a:latin typeface="Arial" charset="0"/>
          <a:ea typeface="ヒラギノ角ゴ Pro W3" pitchFamily="80" charset="-128"/>
        </a:defRPr>
      </a:lvl9pPr>
    </p:titleStyle>
    <p:bodyStyle>
      <a:lvl1pPr marL="342813" indent="-342813"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ヒラギノ角ゴ Pro W3" pitchFamily="-111" charset="-128"/>
        </a:defRPr>
      </a:lvl1pPr>
      <a:lvl2pPr marL="742760" indent="-285677"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ヒラギノ角ゴ Pro W3" pitchFamily="-111" charset="-128"/>
        </a:defRPr>
      </a:lvl2pPr>
      <a:lvl3pPr marL="1142706" indent="-228541"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ヒラギノ角ゴ Pro W3" pitchFamily="-111" charset="-128"/>
        </a:defRPr>
      </a:lvl3pPr>
      <a:lvl4pPr marL="1599790"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ヒラギノ角ゴ Pro W3" pitchFamily="-111" charset="-128"/>
        </a:defRPr>
      </a:lvl4pPr>
      <a:lvl5pPr marL="2056875"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ヒラギノ角ゴ Pro W3" pitchFamily="-111" charset="-128"/>
        </a:defRPr>
      </a:lvl5pPr>
      <a:lvl6pPr marL="2513959" indent="-228541" algn="l" rtl="0" fontAlgn="base">
        <a:spcBef>
          <a:spcPct val="20000"/>
        </a:spcBef>
        <a:spcAft>
          <a:spcPct val="0"/>
        </a:spcAft>
        <a:buChar char="»"/>
        <a:defRPr sz="2000">
          <a:solidFill>
            <a:schemeClr val="tx1"/>
          </a:solidFill>
          <a:latin typeface="+mn-lt"/>
          <a:ea typeface="+mn-ea"/>
        </a:defRPr>
      </a:lvl6pPr>
      <a:lvl7pPr marL="2971040" indent="-228541" algn="l" rtl="0" fontAlgn="base">
        <a:spcBef>
          <a:spcPct val="20000"/>
        </a:spcBef>
        <a:spcAft>
          <a:spcPct val="0"/>
        </a:spcAft>
        <a:buChar char="»"/>
        <a:defRPr sz="2000">
          <a:solidFill>
            <a:schemeClr val="tx1"/>
          </a:solidFill>
          <a:latin typeface="+mn-lt"/>
          <a:ea typeface="+mn-ea"/>
        </a:defRPr>
      </a:lvl7pPr>
      <a:lvl8pPr marL="3428124" indent="-228541" algn="l" rtl="0" fontAlgn="base">
        <a:spcBef>
          <a:spcPct val="20000"/>
        </a:spcBef>
        <a:spcAft>
          <a:spcPct val="0"/>
        </a:spcAft>
        <a:buChar char="»"/>
        <a:defRPr sz="2000">
          <a:solidFill>
            <a:schemeClr val="tx1"/>
          </a:solidFill>
          <a:latin typeface="+mn-lt"/>
          <a:ea typeface="+mn-ea"/>
        </a:defRPr>
      </a:lvl8pPr>
      <a:lvl9pPr marL="3885205" indent="-228541"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1314818" name="Picture 6" descr="ticket7R.png"/>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bwMode="auto">
          <a:xfrm rot="1082531">
            <a:off x="5549905" y="1755780"/>
            <a:ext cx="1096963" cy="557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14819" name="Picture 7" descr="ticket8R.png"/>
          <p:cNvPicPr>
            <a:picLocks noChangeAspect="1"/>
          </p:cNvPicPr>
          <p:nvPr/>
        </p:nvPicPr>
        <p:blipFill>
          <a:blip r:embed="rId15"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14820" name="Picture 8" descr="42-16393499.png"/>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Placeholder 1"/>
          <p:cNvSpPr>
            <a:spLocks noGrp="1"/>
          </p:cNvSpPr>
          <p:nvPr>
            <p:ph type="title"/>
          </p:nvPr>
        </p:nvSpPr>
        <p:spPr>
          <a:xfrm>
            <a:off x="685805" y="120650"/>
            <a:ext cx="7770813" cy="1430338"/>
          </a:xfrm>
          <a:prstGeom prst="rect">
            <a:avLst/>
          </a:prstGeom>
        </p:spPr>
        <p:txBody>
          <a:bodyPr vert="horz" wrap="square" lIns="91416" tIns="45709" rIns="91416" bIns="45709" numCol="1" anchor="ctr" anchorCtr="0" compatLnSpc="1">
            <a:prstTxWarp prst="textNoShape">
              <a:avLst/>
            </a:prstTxWarp>
            <a:normAutofit/>
          </a:bodyPr>
          <a:lstStyle/>
          <a:p>
            <a:pPr lvl="0"/>
            <a:r>
              <a:rPr lang="en-US"/>
              <a:t>Click to edit Master title style</a:t>
            </a:r>
          </a:p>
        </p:txBody>
      </p:sp>
      <p:sp>
        <p:nvSpPr>
          <p:cNvPr id="3" name="Text Placeholder 2"/>
          <p:cNvSpPr>
            <a:spLocks noGrp="1"/>
          </p:cNvSpPr>
          <p:nvPr>
            <p:ph type="body" idx="1"/>
          </p:nvPr>
        </p:nvSpPr>
        <p:spPr>
          <a:xfrm>
            <a:off x="685805" y="1752601"/>
            <a:ext cx="7770813" cy="4373563"/>
          </a:xfrm>
          <a:prstGeom prst="rect">
            <a:avLst/>
          </a:prstGeom>
        </p:spPr>
        <p:txBody>
          <a:bodyPr vert="horz" wrap="square" lIns="91416" tIns="45709" rIns="91416" bIns="45709" numCol="1" anchor="t" anchorCtr="0" compatLnSpc="1">
            <a:prstTxWarp prst="textNoShape">
              <a:avLst/>
            </a:prstTxWarp>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3"/>
          <p:cNvSpPr>
            <a:spLocks noGrp="1"/>
          </p:cNvSpPr>
          <p:nvPr>
            <p:ph type="dt" sz="half" idx="2"/>
          </p:nvPr>
        </p:nvSpPr>
        <p:spPr>
          <a:xfrm>
            <a:off x="6619876" y="6356355"/>
            <a:ext cx="2133600" cy="365125"/>
          </a:xfrm>
          <a:prstGeom prst="rect">
            <a:avLst/>
          </a:prstGeom>
        </p:spPr>
        <p:txBody>
          <a:bodyPr vert="horz" wrap="square" lIns="91416" tIns="45709" rIns="91416" bIns="45709"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endParaRPr lang="en-US" b="0">
              <a:latin typeface="Calisto MT"/>
              <a:cs typeface="ＭＳ Ｐゴシック"/>
            </a:endParaRPr>
          </a:p>
        </p:txBody>
      </p:sp>
      <p:sp>
        <p:nvSpPr>
          <p:cNvPr id="11" name="Footer Placeholder 4"/>
          <p:cNvSpPr>
            <a:spLocks noGrp="1"/>
          </p:cNvSpPr>
          <p:nvPr>
            <p:ph type="ftr" sz="quarter" idx="3"/>
          </p:nvPr>
        </p:nvSpPr>
        <p:spPr>
          <a:xfrm>
            <a:off x="354013" y="6356355"/>
            <a:ext cx="2895600" cy="365125"/>
          </a:xfrm>
          <a:prstGeom prst="rect">
            <a:avLst/>
          </a:prstGeom>
        </p:spPr>
        <p:txBody>
          <a:bodyPr vert="horz" wrap="square" lIns="91416" tIns="45709" rIns="91416" bIns="45709"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endParaRPr lang="en-US" b="0">
              <a:latin typeface="Calisto MT"/>
              <a:cs typeface="ＭＳ Ｐゴシック"/>
            </a:endParaRPr>
          </a:p>
        </p:txBody>
      </p:sp>
      <p:sp>
        <p:nvSpPr>
          <p:cNvPr id="12" name="Slide Number Placeholder 5"/>
          <p:cNvSpPr>
            <a:spLocks noGrp="1"/>
          </p:cNvSpPr>
          <p:nvPr>
            <p:ph type="sldNum" sz="quarter" idx="4"/>
          </p:nvPr>
        </p:nvSpPr>
        <p:spPr>
          <a:xfrm>
            <a:off x="4229100" y="6356355"/>
            <a:ext cx="685800" cy="365125"/>
          </a:xfrm>
          <a:prstGeom prst="rect">
            <a:avLst/>
          </a:prstGeom>
        </p:spPr>
        <p:txBody>
          <a:bodyPr vert="horz" wrap="square" lIns="91416" tIns="45709" rIns="91416" bIns="45709"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fld id="{BCD758E6-FC33-1941-9049-44C9928590B4}" type="slidenum">
              <a:rPr lang="en-US" b="0" smtClean="0">
                <a:latin typeface="Calisto MT"/>
                <a:cs typeface="ＭＳ Ｐゴシック"/>
              </a:rPr>
              <a:pPr/>
              <a:t>‹#›</a:t>
            </a:fld>
            <a:endParaRPr lang="en-US" b="0">
              <a:latin typeface="Calisto MT"/>
              <a:cs typeface="ＭＳ Ｐゴシック"/>
            </a:endParaRPr>
          </a:p>
        </p:txBody>
      </p:sp>
    </p:spTree>
    <p:extLst>
      <p:ext uri="{BB962C8B-B14F-4D97-AF65-F5344CB8AC3E}">
        <p14:creationId xmlns:p14="http://schemas.microsoft.com/office/powerpoint/2010/main" val="1389466831"/>
      </p:ext>
    </p:extLst>
  </p:cSld>
  <p:clrMap bg1="dk2" tx1="lt1" bg2="dk1" tx2="lt2" accent1="accent1" accent2="accent2" accent3="accent3" accent4="accent4" accent5="accent5" accent6="accent6" hlink="hlink" folHlink="folHlink"/>
  <p:sldLayoutIdLst>
    <p:sldLayoutId id="2147485517" r:id="rId1"/>
    <p:sldLayoutId id="2147485518" r:id="rId2"/>
    <p:sldLayoutId id="2147485519" r:id="rId3"/>
    <p:sldLayoutId id="2147485520" r:id="rId4"/>
    <p:sldLayoutId id="2147485521" r:id="rId5"/>
    <p:sldLayoutId id="2147485522" r:id="rId6"/>
    <p:sldLayoutId id="2147485523" r:id="rId7"/>
    <p:sldLayoutId id="2147485524" r:id="rId8"/>
    <p:sldLayoutId id="2147485525" r:id="rId9"/>
    <p:sldLayoutId id="2147485526" r:id="rId10"/>
    <p:sldLayoutId id="2147485527" r:id="rId11"/>
  </p:sldLayoutIdLst>
  <p:txStyles>
    <p:titleStyle>
      <a:lvl1pPr algn="ctr" rtl="0" fontAlgn="base">
        <a:spcBef>
          <a:spcPct val="0"/>
        </a:spcBef>
        <a:spcAft>
          <a:spcPct val="0"/>
        </a:spcAft>
        <a:defRPr sz="4800">
          <a:solidFill>
            <a:schemeClr val="tx1"/>
          </a:solidFill>
          <a:latin typeface="+mj-lt"/>
          <a:ea typeface="+mj-ea"/>
          <a:cs typeface="+mj-cs"/>
        </a:defRPr>
      </a:lvl1pPr>
      <a:lvl2pPr algn="ctr" rtl="0" fontAlgn="base">
        <a:spcBef>
          <a:spcPct val="0"/>
        </a:spcBef>
        <a:spcAft>
          <a:spcPct val="0"/>
        </a:spcAft>
        <a:defRPr sz="4800">
          <a:solidFill>
            <a:schemeClr val="tx1"/>
          </a:solidFill>
          <a:latin typeface="Calisto MT" charset="0"/>
          <a:ea typeface="ＭＳ Ｐゴシック" charset="0"/>
          <a:cs typeface="ＭＳ Ｐゴシック" charset="0"/>
        </a:defRPr>
      </a:lvl2pPr>
      <a:lvl3pPr algn="ctr" rtl="0" fontAlgn="base">
        <a:spcBef>
          <a:spcPct val="0"/>
        </a:spcBef>
        <a:spcAft>
          <a:spcPct val="0"/>
        </a:spcAft>
        <a:defRPr sz="4800">
          <a:solidFill>
            <a:schemeClr val="tx1"/>
          </a:solidFill>
          <a:latin typeface="Calisto MT" charset="0"/>
          <a:ea typeface="ＭＳ Ｐゴシック" charset="0"/>
          <a:cs typeface="ＭＳ Ｐゴシック" charset="0"/>
        </a:defRPr>
      </a:lvl3pPr>
      <a:lvl4pPr algn="ctr" rtl="0" fontAlgn="base">
        <a:spcBef>
          <a:spcPct val="0"/>
        </a:spcBef>
        <a:spcAft>
          <a:spcPct val="0"/>
        </a:spcAft>
        <a:defRPr sz="4800">
          <a:solidFill>
            <a:schemeClr val="tx1"/>
          </a:solidFill>
          <a:latin typeface="Calisto MT" charset="0"/>
          <a:ea typeface="ＭＳ Ｐゴシック" charset="0"/>
          <a:cs typeface="ＭＳ Ｐゴシック" charset="0"/>
        </a:defRPr>
      </a:lvl4pPr>
      <a:lvl5pPr algn="ctr" rtl="0" fontAlgn="base">
        <a:spcBef>
          <a:spcPct val="0"/>
        </a:spcBef>
        <a:spcAft>
          <a:spcPct val="0"/>
        </a:spcAft>
        <a:defRPr sz="4800">
          <a:solidFill>
            <a:schemeClr val="tx1"/>
          </a:solidFill>
          <a:latin typeface="Calisto MT" charset="0"/>
          <a:ea typeface="ＭＳ Ｐゴシック" charset="0"/>
          <a:cs typeface="ＭＳ Ｐゴシック" charset="0"/>
        </a:defRPr>
      </a:lvl5pPr>
      <a:lvl6pPr marL="457082"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165"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25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332"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813" indent="-342813" algn="l" rtl="0" fontAlgn="base">
        <a:spcBef>
          <a:spcPts val="2000"/>
        </a:spcBef>
        <a:spcAft>
          <a:spcPct val="0"/>
        </a:spcAft>
        <a:buBlip>
          <a:blip r:embed="rId17"/>
        </a:buBlip>
        <a:defRPr sz="2200">
          <a:solidFill>
            <a:schemeClr val="tx1"/>
          </a:solidFill>
          <a:latin typeface="+mn-lt"/>
          <a:ea typeface="+mn-ea"/>
          <a:cs typeface="+mn-cs"/>
        </a:defRPr>
      </a:lvl1pPr>
      <a:lvl2pPr marL="685625" indent="-336463" algn="l" rtl="0" fontAlgn="base">
        <a:spcBef>
          <a:spcPts val="600"/>
        </a:spcBef>
        <a:spcAft>
          <a:spcPct val="0"/>
        </a:spcAft>
        <a:buBlip>
          <a:blip r:embed="rId17"/>
        </a:buBlip>
        <a:defRPr sz="2000">
          <a:solidFill>
            <a:schemeClr val="tx1"/>
          </a:solidFill>
          <a:latin typeface="+mn-lt"/>
          <a:ea typeface="+mn-ea"/>
        </a:defRPr>
      </a:lvl2pPr>
      <a:lvl3pPr marL="1034785" indent="-349160" algn="l" rtl="0" fontAlgn="base">
        <a:spcBef>
          <a:spcPts val="600"/>
        </a:spcBef>
        <a:spcAft>
          <a:spcPct val="0"/>
        </a:spcAft>
        <a:buBlip>
          <a:blip r:embed="rId17"/>
        </a:buBlip>
        <a:defRPr>
          <a:solidFill>
            <a:schemeClr val="tx1"/>
          </a:solidFill>
          <a:latin typeface="+mn-lt"/>
          <a:ea typeface="+mn-ea"/>
        </a:defRPr>
      </a:lvl3pPr>
      <a:lvl4pPr marL="1371250" indent="-336463" algn="l" rtl="0" fontAlgn="base">
        <a:spcBef>
          <a:spcPts val="600"/>
        </a:spcBef>
        <a:spcAft>
          <a:spcPct val="0"/>
        </a:spcAft>
        <a:buBlip>
          <a:blip r:embed="rId17"/>
        </a:buBlip>
        <a:defRPr>
          <a:solidFill>
            <a:schemeClr val="tx1"/>
          </a:solidFill>
          <a:latin typeface="+mn-lt"/>
          <a:ea typeface="+mn-ea"/>
        </a:defRPr>
      </a:lvl4pPr>
      <a:lvl5pPr marL="1720410" indent="-349160" algn="l" rtl="0" fontAlgn="base">
        <a:spcBef>
          <a:spcPts val="600"/>
        </a:spcBef>
        <a:spcAft>
          <a:spcPct val="0"/>
        </a:spcAft>
        <a:buBlip>
          <a:blip r:embed="rId17"/>
        </a:buBlip>
        <a:defRPr>
          <a:solidFill>
            <a:schemeClr val="tx1"/>
          </a:solidFill>
          <a:latin typeface="+mn-lt"/>
          <a:ea typeface="+mn-ea"/>
        </a:defRPr>
      </a:lvl5pPr>
      <a:lvl6pPr marL="2177494" indent="-349160" algn="l" rtl="0" fontAlgn="base">
        <a:spcBef>
          <a:spcPts val="600"/>
        </a:spcBef>
        <a:spcAft>
          <a:spcPct val="0"/>
        </a:spcAft>
        <a:buBlip>
          <a:blip r:embed="rId17"/>
        </a:buBlip>
        <a:defRPr>
          <a:solidFill>
            <a:schemeClr val="tx1"/>
          </a:solidFill>
          <a:latin typeface="+mn-lt"/>
          <a:ea typeface="+mn-ea"/>
        </a:defRPr>
      </a:lvl6pPr>
      <a:lvl7pPr marL="2634575" indent="-349160" algn="l" rtl="0" fontAlgn="base">
        <a:spcBef>
          <a:spcPts val="600"/>
        </a:spcBef>
        <a:spcAft>
          <a:spcPct val="0"/>
        </a:spcAft>
        <a:buBlip>
          <a:blip r:embed="rId17"/>
        </a:buBlip>
        <a:defRPr>
          <a:solidFill>
            <a:schemeClr val="tx1"/>
          </a:solidFill>
          <a:latin typeface="+mn-lt"/>
          <a:ea typeface="+mn-ea"/>
        </a:defRPr>
      </a:lvl7pPr>
      <a:lvl8pPr marL="3091659" indent="-349160" algn="l" rtl="0" fontAlgn="base">
        <a:spcBef>
          <a:spcPts val="600"/>
        </a:spcBef>
        <a:spcAft>
          <a:spcPct val="0"/>
        </a:spcAft>
        <a:buBlip>
          <a:blip r:embed="rId17"/>
        </a:buBlip>
        <a:defRPr>
          <a:solidFill>
            <a:schemeClr val="tx1"/>
          </a:solidFill>
          <a:latin typeface="+mn-lt"/>
          <a:ea typeface="+mn-ea"/>
        </a:defRPr>
      </a:lvl8pPr>
      <a:lvl9pPr marL="3548741" indent="-349160" algn="l" rtl="0" fontAlgn="base">
        <a:spcBef>
          <a:spcPts val="600"/>
        </a:spcBef>
        <a:spcAft>
          <a:spcPct val="0"/>
        </a:spcAft>
        <a:buBlip>
          <a:blip r:embed="rId17"/>
        </a:buBlip>
        <a:defRPr>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2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13312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l" eaLnBrk="0" hangingPunct="0">
              <a:defRPr sz="1400" b="1" i="0">
                <a:solidFill>
                  <a:srgbClr val="000000"/>
                </a:solidFill>
                <a:latin typeface="Arial" panose="020B0604020202020204" pitchFamily="34" charset="0"/>
                <a:ea typeface="ヒラギノ角ゴ Pro W3" charset="-128"/>
                <a:cs typeface="ヒラギノ角ゴ Pro W3" charset="-128"/>
              </a:defRPr>
            </a:lvl1pPr>
          </a:lstStyle>
          <a:p>
            <a:pPr>
              <a:defRPr/>
            </a:pPr>
            <a:endParaRPr lang="en-US" dirty="0"/>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ヒラギノ角ゴ Pro W3" charset="-128"/>
                <a:cs typeface="ヒラギノ角ゴ Pro W3" charset="-128"/>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r" eaLnBrk="0" hangingPunct="0">
              <a:defRPr sz="1400" b="1" i="0">
                <a:solidFill>
                  <a:srgbClr val="000000"/>
                </a:solidFill>
                <a:latin typeface="Arial" panose="020B0604020202020204" pitchFamily="34" charset="0"/>
                <a:ea typeface="ヒラギノ角ゴ Pro W3" charset="0"/>
                <a:cs typeface="ヒラギノ角ゴ Pro W3" charset="0"/>
              </a:defRPr>
            </a:lvl1pPr>
          </a:lstStyle>
          <a:p>
            <a:fld id="{57D33899-71A5-124E-962E-E6E8AFFE4039}" type="slidenum">
              <a:rPr lang="en-US" smtClean="0"/>
              <a:pPr/>
              <a:t>‹#›</a:t>
            </a:fld>
            <a:endParaRPr lang="en-US" dirty="0"/>
          </a:p>
        </p:txBody>
      </p:sp>
    </p:spTree>
    <p:extLst>
      <p:ext uri="{BB962C8B-B14F-4D97-AF65-F5344CB8AC3E}">
        <p14:creationId xmlns:p14="http://schemas.microsoft.com/office/powerpoint/2010/main" val="2326072392"/>
      </p:ext>
    </p:extLst>
  </p:cSld>
  <p:clrMap bg1="lt1" tx1="dk1" bg2="lt2" tx2="dk2" accent1="accent1" accent2="accent2" accent3="accent3" accent4="accent4" accent5="accent5" accent6="accent6" hlink="hlink" folHlink="folHlink"/>
  <p:sldLayoutIdLst>
    <p:sldLayoutId id="2147486607" r:id="rId1"/>
    <p:sldLayoutId id="2147486608" r:id="rId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5pPr>
      <a:lvl6pPr marL="457082"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6pPr>
      <a:lvl7pPr marL="914165"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7pPr>
      <a:lvl8pPr marL="1371250"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8pPr>
      <a:lvl9pPr marL="1828332"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9pPr>
    </p:titleStyle>
    <p:bodyStyle>
      <a:lvl1pPr marL="342813" indent="-342813"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760" indent="-285677"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706" indent="-228541"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790"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6875"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3959" indent="-228541" algn="l" rtl="0" fontAlgn="base">
        <a:spcBef>
          <a:spcPct val="20000"/>
        </a:spcBef>
        <a:spcAft>
          <a:spcPct val="0"/>
        </a:spcAft>
        <a:buChar char="»"/>
        <a:defRPr sz="2000">
          <a:solidFill>
            <a:schemeClr val="tx1"/>
          </a:solidFill>
          <a:latin typeface="+mn-lt"/>
          <a:ea typeface="+mn-ea"/>
          <a:cs typeface="+mn-cs"/>
        </a:defRPr>
      </a:lvl6pPr>
      <a:lvl7pPr marL="2971040" indent="-228541" algn="l" rtl="0" fontAlgn="base">
        <a:spcBef>
          <a:spcPct val="20000"/>
        </a:spcBef>
        <a:spcAft>
          <a:spcPct val="0"/>
        </a:spcAft>
        <a:buChar char="»"/>
        <a:defRPr sz="2000">
          <a:solidFill>
            <a:schemeClr val="tx1"/>
          </a:solidFill>
          <a:latin typeface="+mn-lt"/>
          <a:ea typeface="+mn-ea"/>
          <a:cs typeface="+mn-cs"/>
        </a:defRPr>
      </a:lvl7pPr>
      <a:lvl8pPr marL="3428124" indent="-228541" algn="l" rtl="0" fontAlgn="base">
        <a:spcBef>
          <a:spcPct val="20000"/>
        </a:spcBef>
        <a:spcAft>
          <a:spcPct val="0"/>
        </a:spcAft>
        <a:buChar char="»"/>
        <a:defRPr sz="2000">
          <a:solidFill>
            <a:schemeClr val="tx1"/>
          </a:solidFill>
          <a:latin typeface="+mn-lt"/>
          <a:ea typeface="+mn-ea"/>
          <a:cs typeface="+mn-cs"/>
        </a:defRPr>
      </a:lvl8pPr>
      <a:lvl9pPr marL="3885205" indent="-228541"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086466" name="Rectangle 2"/>
          <p:cNvSpPr>
            <a:spLocks noGrp="1" noChangeArrowheads="1"/>
          </p:cNvSpPr>
          <p:nvPr>
            <p:ph type="body" idx="1"/>
          </p:nvPr>
        </p:nvSpPr>
        <p:spPr bwMode="auto">
          <a:xfrm>
            <a:off x="1157288" y="1981200"/>
            <a:ext cx="7791450" cy="4114800"/>
          </a:xfrm>
          <a:prstGeom prst="rect">
            <a:avLst/>
          </a:prstGeom>
          <a:noFill/>
          <a:ln w="12700">
            <a:noFill/>
            <a:miter lim="800000"/>
            <a:headEnd/>
            <a:tailEnd/>
          </a:ln>
          <a:effec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86467" name="Rectangle 3"/>
          <p:cNvSpPr>
            <a:spLocks noGrp="1" noChangeArrowheads="1"/>
          </p:cNvSpPr>
          <p:nvPr>
            <p:ph type="title"/>
          </p:nvPr>
        </p:nvSpPr>
        <p:spPr bwMode="auto">
          <a:xfrm>
            <a:off x="1181100" y="609600"/>
            <a:ext cx="7715250"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a:t>Click to edit Master title style</a:t>
            </a:r>
          </a:p>
        </p:txBody>
      </p:sp>
      <p:grpSp>
        <p:nvGrpSpPr>
          <p:cNvPr id="55300" name="Group 4"/>
          <p:cNvGrpSpPr>
            <a:grpSpLocks/>
          </p:cNvGrpSpPr>
          <p:nvPr/>
        </p:nvGrpSpPr>
        <p:grpSpPr bwMode="auto">
          <a:xfrm>
            <a:off x="0" y="0"/>
            <a:ext cx="1085850" cy="6845300"/>
            <a:chOff x="0" y="0"/>
            <a:chExt cx="684" cy="4312"/>
          </a:xfrm>
        </p:grpSpPr>
        <p:sp>
          <p:nvSpPr>
            <p:cNvPr id="55301"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grpSp>
          <p:nvGrpSpPr>
            <p:cNvPr id="55302" name="Group 6"/>
            <p:cNvGrpSpPr>
              <a:grpSpLocks/>
            </p:cNvGrpSpPr>
            <p:nvPr/>
          </p:nvGrpSpPr>
          <p:grpSpPr bwMode="auto">
            <a:xfrm>
              <a:off x="48" y="102"/>
              <a:ext cx="96" cy="4122"/>
              <a:chOff x="48" y="102"/>
              <a:chExt cx="96" cy="4122"/>
            </a:xfrm>
          </p:grpSpPr>
          <p:sp>
            <p:nvSpPr>
              <p:cNvPr id="55303"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04"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05"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06"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07"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08"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09"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10"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11"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12"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13"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14"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15"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16"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17"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18"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19"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20"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21"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22"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23"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24"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25"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26"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27"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28"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29"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30"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31"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grpSp>
      </p:grpSp>
    </p:spTree>
    <p:extLst>
      <p:ext uri="{BB962C8B-B14F-4D97-AF65-F5344CB8AC3E}">
        <p14:creationId xmlns:p14="http://schemas.microsoft.com/office/powerpoint/2010/main" val="276023188"/>
      </p:ext>
    </p:extLst>
  </p:cSld>
  <p:clrMap bg1="dk2" tx1="lt1" bg2="dk1" tx2="lt2" accent1="accent1" accent2="accent2" accent3="accent3" accent4="accent4" accent5="accent5" accent6="accent6" hlink="hlink" folHlink="folHlink"/>
  <p:sldLayoutIdLst>
    <p:sldLayoutId id="2147486610" r:id="rId1"/>
    <p:sldLayoutId id="2147486611" r:id="rId2"/>
    <p:sldLayoutId id="2147486612" r:id="rId3"/>
    <p:sldLayoutId id="2147486613" r:id="rId4"/>
    <p:sldLayoutId id="2147486614" r:id="rId5"/>
    <p:sldLayoutId id="2147486615" r:id="rId6"/>
    <p:sldLayoutId id="2147486616" r:id="rId7"/>
    <p:sldLayoutId id="2147486617" r:id="rId8"/>
    <p:sldLayoutId id="2147486618" r:id="rId9"/>
    <p:sldLayoutId id="2147486619" r:id="rId10"/>
    <p:sldLayoutId id="2147486620"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sz="4400">
          <a:solidFill>
            <a:schemeClr val="tx2"/>
          </a:solidFill>
          <a:latin typeface="Times" pitchFamily="-105" charset="0"/>
        </a:defRPr>
      </a:lvl6pPr>
      <a:lvl7pPr marL="914400" algn="l" rtl="0" eaLnBrk="0" fontAlgn="base" hangingPunct="0">
        <a:spcBef>
          <a:spcPct val="0"/>
        </a:spcBef>
        <a:spcAft>
          <a:spcPct val="0"/>
        </a:spcAft>
        <a:defRPr sz="4400">
          <a:solidFill>
            <a:schemeClr val="tx2"/>
          </a:solidFill>
          <a:latin typeface="Times" pitchFamily="-105" charset="0"/>
        </a:defRPr>
      </a:lvl7pPr>
      <a:lvl8pPr marL="1371600" algn="l" rtl="0" eaLnBrk="0" fontAlgn="base" hangingPunct="0">
        <a:spcBef>
          <a:spcPct val="0"/>
        </a:spcBef>
        <a:spcAft>
          <a:spcPct val="0"/>
        </a:spcAft>
        <a:defRPr sz="4400">
          <a:solidFill>
            <a:schemeClr val="tx2"/>
          </a:solidFill>
          <a:latin typeface="Times" pitchFamily="-105" charset="0"/>
        </a:defRPr>
      </a:lvl8pPr>
      <a:lvl9pPr marL="1828800" algn="l" rtl="0" eaLnBrk="0" fontAlgn="base" hangingPunct="0">
        <a:spcBef>
          <a:spcPct val="0"/>
        </a:spcBef>
        <a:spcAft>
          <a:spcPct val="0"/>
        </a:spcAft>
        <a:defRPr sz="4400">
          <a:solidFill>
            <a:schemeClr val="tx2"/>
          </a:solidFill>
          <a:latin typeface="Times" pitchFamily="-105"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mn-lt"/>
          <a:ea typeface="ＭＳ Ｐゴシック" pitchFamily="-105" charset="-128"/>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90980"/>
                <a:invGamma/>
              </a:schemeClr>
            </a:gs>
          </a:gsLst>
          <a:lin ang="5400000" scaled="1"/>
        </a:gradFill>
        <a:effectLst/>
      </p:bgPr>
    </p:bg>
    <p:spTree>
      <p:nvGrpSpPr>
        <p:cNvPr id="1" name=""/>
        <p:cNvGrpSpPr/>
        <p:nvPr/>
      </p:nvGrpSpPr>
      <p:grpSpPr>
        <a:xfrm>
          <a:off x="0" y="0"/>
          <a:ext cx="0" cy="0"/>
          <a:chOff x="0" y="0"/>
          <a:chExt cx="0" cy="0"/>
        </a:xfrm>
      </p:grpSpPr>
      <p:grpSp>
        <p:nvGrpSpPr>
          <p:cNvPr id="20482" name="Group 2"/>
          <p:cNvGrpSpPr>
            <a:grpSpLocks/>
          </p:cNvGrpSpPr>
          <p:nvPr/>
        </p:nvGrpSpPr>
        <p:grpSpPr bwMode="auto">
          <a:xfrm>
            <a:off x="0" y="1422400"/>
            <a:ext cx="9147175" cy="5435600"/>
            <a:chOff x="0" y="896"/>
            <a:chExt cx="5762" cy="3424"/>
          </a:xfrm>
        </p:grpSpPr>
        <p:grpSp>
          <p:nvGrpSpPr>
            <p:cNvPr id="20488" name="Group 3"/>
            <p:cNvGrpSpPr>
              <a:grpSpLocks/>
            </p:cNvGrpSpPr>
            <p:nvPr userDrawn="1"/>
          </p:nvGrpSpPr>
          <p:grpSpPr bwMode="auto">
            <a:xfrm>
              <a:off x="20" y="896"/>
              <a:ext cx="5742" cy="3424"/>
              <a:chOff x="20" y="896"/>
              <a:chExt cx="5742" cy="3424"/>
            </a:xfrm>
          </p:grpSpPr>
          <p:sp>
            <p:nvSpPr>
              <p:cNvPr id="20625"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b="1" i="0" dirty="0">
                  <a:latin typeface="Arial" panose="020B0604020202020204" pitchFamily="34" charset="0"/>
                </a:endParaRPr>
              </a:p>
            </p:txBody>
          </p:sp>
          <p:sp>
            <p:nvSpPr>
              <p:cNvPr id="20626"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b="1" i="0" dirty="0">
                  <a:latin typeface="Arial" panose="020B0604020202020204" pitchFamily="34" charset="0"/>
                </a:endParaRPr>
              </a:p>
            </p:txBody>
          </p:sp>
          <p:sp>
            <p:nvSpPr>
              <p:cNvPr id="20627"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b="1" i="0" dirty="0">
                  <a:latin typeface="Arial" panose="020B0604020202020204" pitchFamily="34" charset="0"/>
                </a:endParaRPr>
              </a:p>
            </p:txBody>
          </p:sp>
          <p:sp>
            <p:nvSpPr>
              <p:cNvPr id="20628"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b="1" i="0" dirty="0">
                  <a:latin typeface="Arial" panose="020B0604020202020204" pitchFamily="34" charset="0"/>
                </a:endParaRPr>
              </a:p>
            </p:txBody>
          </p:sp>
          <p:sp>
            <p:nvSpPr>
              <p:cNvPr id="20629"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b="1" i="0" dirty="0">
                  <a:latin typeface="Arial" panose="020B0604020202020204" pitchFamily="34" charset="0"/>
                </a:endParaRPr>
              </a:p>
            </p:txBody>
          </p:sp>
          <p:sp>
            <p:nvSpPr>
              <p:cNvPr id="20630"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b="1" i="0" dirty="0">
                  <a:latin typeface="Arial" panose="020B0604020202020204" pitchFamily="34" charset="0"/>
                </a:endParaRPr>
              </a:p>
            </p:txBody>
          </p:sp>
          <p:sp>
            <p:nvSpPr>
              <p:cNvPr id="20631"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b="1" i="0" dirty="0">
                  <a:latin typeface="Arial" panose="020B0604020202020204" pitchFamily="34" charset="0"/>
                </a:endParaRPr>
              </a:p>
            </p:txBody>
          </p:sp>
          <p:sp>
            <p:nvSpPr>
              <p:cNvPr id="20632"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b="1" i="0" dirty="0">
                  <a:latin typeface="Arial" panose="020B0604020202020204" pitchFamily="34" charset="0"/>
                </a:endParaRPr>
              </a:p>
            </p:txBody>
          </p:sp>
          <p:sp>
            <p:nvSpPr>
              <p:cNvPr id="20633"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b="1" i="0" dirty="0">
                  <a:latin typeface="Arial" panose="020B0604020202020204" pitchFamily="34" charset="0"/>
                </a:endParaRPr>
              </a:p>
            </p:txBody>
          </p:sp>
          <p:sp>
            <p:nvSpPr>
              <p:cNvPr id="20634"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b="1" i="0" dirty="0">
                  <a:latin typeface="Arial" panose="020B0604020202020204" pitchFamily="34" charset="0"/>
                </a:endParaRPr>
              </a:p>
            </p:txBody>
          </p:sp>
          <p:sp>
            <p:nvSpPr>
              <p:cNvPr id="20635"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b="1" i="0" dirty="0">
                  <a:latin typeface="Arial" panose="020B0604020202020204" pitchFamily="34" charset="0"/>
                </a:endParaRPr>
              </a:p>
            </p:txBody>
          </p:sp>
          <p:sp>
            <p:nvSpPr>
              <p:cNvPr id="20636"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b="1" i="0" dirty="0">
                  <a:latin typeface="Arial" panose="020B0604020202020204" pitchFamily="34" charset="0"/>
                </a:endParaRPr>
              </a:p>
            </p:txBody>
          </p:sp>
          <p:sp>
            <p:nvSpPr>
              <p:cNvPr id="20637"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b="1" i="0" dirty="0">
                  <a:latin typeface="Arial" panose="020B0604020202020204" pitchFamily="34" charset="0"/>
                </a:endParaRPr>
              </a:p>
            </p:txBody>
          </p:sp>
        </p:grpSp>
        <p:grpSp>
          <p:nvGrpSpPr>
            <p:cNvPr id="20489" name="Group 17"/>
            <p:cNvGrpSpPr>
              <a:grpSpLocks/>
            </p:cNvGrpSpPr>
            <p:nvPr userDrawn="1"/>
          </p:nvGrpSpPr>
          <p:grpSpPr bwMode="auto">
            <a:xfrm>
              <a:off x="0" y="2291"/>
              <a:ext cx="1385" cy="1702"/>
              <a:chOff x="0" y="2291"/>
              <a:chExt cx="1385" cy="1702"/>
            </a:xfrm>
          </p:grpSpPr>
          <p:sp>
            <p:nvSpPr>
              <p:cNvPr id="20490"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491"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492"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493"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494"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495"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496"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497"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498"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499"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00"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01"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02"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03"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04"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05"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06"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07"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08"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09"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10"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11"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12"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13"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14"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15"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16"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17"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18"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19"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20"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21"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22"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23"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24"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25"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26"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27"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28"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29"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30"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31"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32"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33"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34"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35"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36"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37"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38"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39"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40"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41"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42"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43"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44"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45"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46"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47"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48"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49"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50"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51"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52"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53"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20554"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55"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56"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57"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58"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59"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60"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61"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62"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63"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64"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65"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66"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67"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68"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69"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70"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71"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72"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73"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74"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75"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76"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77"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78"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79"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80"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81"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82"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83"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84"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85"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86"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87"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88"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89"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90"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91"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92"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93"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94"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95"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96"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97"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98"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99"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600"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601"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602"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603"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604"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605"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606"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607"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608"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609"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610"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20611"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20612"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20613"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20614"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20615"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20616"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20617"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20618"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20619"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620"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621"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20622" name="Freeform 150"/>
              <p:cNvSpPr>
                <a:spLocks/>
              </p:cNvSpPr>
              <p:nvPr userDrawn="1"/>
            </p:nvSpPr>
            <p:spPr bwMode="ltGray">
              <a:xfrm rot="-2857037">
                <a:off x="619" y="3550"/>
                <a:ext cx="68" cy="69"/>
              </a:xfrm>
              <a:custGeom>
                <a:avLst/>
                <a:gdLst>
                  <a:gd name="T0" fmla="*/ 0 w 144"/>
                  <a:gd name="T1" fmla="*/ 21 h 154"/>
                  <a:gd name="T2" fmla="*/ 13 w 144"/>
                  <a:gd name="T3" fmla="*/ 31 h 154"/>
                  <a:gd name="T4" fmla="*/ 26 w 144"/>
                  <a:gd name="T5" fmla="*/ 24 h 154"/>
                  <a:gd name="T6" fmla="*/ 14 w 144"/>
                  <a:gd name="T7" fmla="*/ 11 h 154"/>
                  <a:gd name="T8" fmla="*/ 23 w 144"/>
                  <a:gd name="T9" fmla="*/ 7 h 154"/>
                  <a:gd name="T10" fmla="*/ 26 w 144"/>
                  <a:gd name="T11" fmla="*/ 11 h 154"/>
                  <a:gd name="T12" fmla="*/ 32 w 144"/>
                  <a:gd name="T13" fmla="*/ 9 h 154"/>
                  <a:gd name="T14" fmla="*/ 22 w 144"/>
                  <a:gd name="T15" fmla="*/ 0 h 154"/>
                  <a:gd name="T16" fmla="*/ 8 w 144"/>
                  <a:gd name="T17" fmla="*/ 7 h 154"/>
                  <a:gd name="T18" fmla="*/ 20 w 144"/>
                  <a:gd name="T19" fmla="*/ 22 h 154"/>
                  <a:gd name="T20" fmla="*/ 6 w 144"/>
                  <a:gd name="T21" fmla="*/ 20 h 154"/>
                  <a:gd name="T22" fmla="*/ 0 w 144"/>
                  <a:gd name="T23" fmla="*/ 21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1415"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a:defRPr/>
                </a:pPr>
                <a:endParaRPr lang="en-US" b="1" i="0" dirty="0">
                  <a:latin typeface="Arial" panose="020B0604020202020204" pitchFamily="34" charset="0"/>
                </a:endParaRPr>
              </a:p>
            </p:txBody>
          </p:sp>
          <p:sp>
            <p:nvSpPr>
              <p:cNvPr id="11416"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a:defRPr/>
                </a:pPr>
                <a:endParaRPr lang="en-US" b="1" i="0" dirty="0">
                  <a:latin typeface="Arial" panose="020B0604020202020204" pitchFamily="34" charset="0"/>
                </a:endParaRPr>
              </a:p>
            </p:txBody>
          </p:sp>
        </p:grpSp>
      </p:grpSp>
      <p:sp>
        <p:nvSpPr>
          <p:cNvPr id="11417" name="Rectangle 153"/>
          <p:cNvSpPr>
            <a:spLocks noGrp="1" noRot="1" noChangeArrowheads="1"/>
          </p:cNvSpPr>
          <p:nvPr>
            <p:ph type="title"/>
          </p:nvPr>
        </p:nvSpPr>
        <p:spPr bwMode="auto">
          <a:xfrm>
            <a:off x="301625" y="228600"/>
            <a:ext cx="854075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418" name="Rectangle 154"/>
          <p:cNvSpPr>
            <a:spLocks noGrp="1" noChangeArrowheads="1"/>
          </p:cNvSpPr>
          <p:nvPr>
            <p:ph type="dt" sz="half" idx="2"/>
          </p:nvPr>
        </p:nvSpPr>
        <p:spPr bwMode="auto">
          <a:xfrm>
            <a:off x="301625"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b="1" i="0">
                <a:latin typeface="Arial" panose="020B0604020202020204" pitchFamily="34" charset="0"/>
              </a:defRPr>
            </a:lvl1pPr>
          </a:lstStyle>
          <a:p>
            <a:pPr>
              <a:defRPr/>
            </a:pPr>
            <a:endParaRPr lang="en-US" dirty="0"/>
          </a:p>
        </p:txBody>
      </p:sp>
      <p:sp>
        <p:nvSpPr>
          <p:cNvPr id="11419" name="Rectangle 15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b="1" i="0">
                <a:latin typeface="Arial" panose="020B0604020202020204" pitchFamily="34" charset="0"/>
              </a:defRPr>
            </a:lvl1pPr>
          </a:lstStyle>
          <a:p>
            <a:pPr>
              <a:defRPr/>
            </a:pPr>
            <a:endParaRPr lang="en-US" dirty="0"/>
          </a:p>
        </p:txBody>
      </p:sp>
      <p:sp>
        <p:nvSpPr>
          <p:cNvPr id="11420" name="Rectangle 156"/>
          <p:cNvSpPr>
            <a:spLocks noGrp="1" noChangeArrowheads="1"/>
          </p:cNvSpPr>
          <p:nvPr>
            <p:ph type="sldNum" sz="quarter" idx="4"/>
          </p:nvPr>
        </p:nvSpPr>
        <p:spPr bwMode="auto">
          <a:xfrm>
            <a:off x="6553200"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b="1" i="0">
                <a:latin typeface="Arial" panose="020B0604020202020204" pitchFamily="34" charset="0"/>
              </a:defRPr>
            </a:lvl1pPr>
          </a:lstStyle>
          <a:p>
            <a:pPr>
              <a:defRPr/>
            </a:pPr>
            <a:fld id="{E1E740A1-9A2F-154C-BC5E-63A77EC45A38}" type="slidenum">
              <a:rPr lang="en-US" smtClean="0"/>
              <a:pPr>
                <a:defRPr/>
              </a:pPr>
              <a:t>‹#›</a:t>
            </a:fld>
            <a:endParaRPr lang="en-US" dirty="0"/>
          </a:p>
        </p:txBody>
      </p:sp>
      <p:sp>
        <p:nvSpPr>
          <p:cNvPr id="11421" name="Rectangle 157"/>
          <p:cNvSpPr>
            <a:spLocks noGrp="1" noRot="1" noChangeArrowheads="1"/>
          </p:cNvSpPr>
          <p:nvPr>
            <p:ph type="body" idx="1"/>
          </p:nvPr>
        </p:nvSpPr>
        <p:spPr bwMode="auto">
          <a:xfrm>
            <a:off x="301625" y="1600200"/>
            <a:ext cx="8540750" cy="44989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64351986"/>
      </p:ext>
    </p:extLst>
  </p:cSld>
  <p:clrMap bg1="dk2" tx1="lt1" bg2="dk1" tx2="lt2" accent1="accent1" accent2="accent2" accent3="accent3" accent4="accent4" accent5="accent5" accent6="accent6" hlink="hlink" folHlink="folHlink"/>
  <p:sldLayoutIdLst>
    <p:sldLayoutId id="2147486622" r:id="rId1"/>
    <p:sldLayoutId id="2147486623" r:id="rId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p:titleStyle>
    <p:bodyStyle>
      <a:lvl1pPr marL="342900" indent="-342900" algn="l" rtl="0" eaLnBrk="0" fontAlgn="base" hangingPunct="0">
        <a:spcBef>
          <a:spcPct val="20000"/>
        </a:spcBef>
        <a:spcAft>
          <a:spcPct val="0"/>
        </a:spcAft>
        <a:buClr>
          <a:schemeClr val="hlink"/>
        </a:buClr>
        <a:buSzPct val="80000"/>
        <a:buFont typeface="Arial"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folHlink"/>
        </a:buClr>
        <a:buFont typeface="Wingdings" charset="0"/>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hlink"/>
        </a:buClr>
        <a:buSzPct val="80000"/>
        <a:buFont typeface="Arial" charset="0"/>
        <a:buChar char="►"/>
        <a:defRPr sz="2400">
          <a:solidFill>
            <a:schemeClr val="tx1"/>
          </a:solidFill>
          <a:effectLst>
            <a:outerShdw blurRad="38100" dist="38100" dir="2700000" algn="tl">
              <a:srgbClr val="000000"/>
            </a:outerShdw>
          </a:effectLst>
          <a:latin typeface="+mn-lt"/>
          <a:ea typeface="ＭＳ Ｐゴシック" pitchFamily="-111" charset="-128"/>
        </a:defRPr>
      </a:lvl3pPr>
      <a:lvl4pPr marL="1600200" indent="-228600" algn="l" rtl="0" eaLnBrk="0" fontAlgn="base" hangingPunct="0">
        <a:spcBef>
          <a:spcPct val="20000"/>
        </a:spcBef>
        <a:spcAft>
          <a:spcPct val="0"/>
        </a:spcAft>
        <a:buClr>
          <a:schemeClr val="fo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111" charset="-128"/>
        </a:defRPr>
      </a:lvl4pPr>
      <a:lvl5pPr marL="2057400" indent="-228600" algn="l" rtl="0" eaLnBrk="0" fontAlgn="base" hangingPunct="0">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ＭＳ Ｐゴシック" pitchFamily="-111" charset="-128"/>
        </a:defRPr>
      </a:lvl5pPr>
      <a:lvl6pPr marL="2514600" indent="-228600" algn="l" rtl="0" fontAlgn="base">
        <a:spcBef>
          <a:spcPct val="20000"/>
        </a:spcBef>
        <a:spcAft>
          <a:spcPct val="0"/>
        </a:spcAft>
        <a:buClr>
          <a:schemeClr val="hlink"/>
        </a:buClr>
        <a:buSzPct val="80000"/>
        <a:buFont typeface="Arial" pitchFamily="-111" charset="0"/>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hlink"/>
        </a:buClr>
        <a:buSzPct val="80000"/>
        <a:buFont typeface="Arial" pitchFamily="-111" charset="0"/>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hlink"/>
        </a:buClr>
        <a:buSzPct val="80000"/>
        <a:buFont typeface="Arial" pitchFamily="-111" charset="0"/>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hlink"/>
        </a:buClr>
        <a:buSzPct val="80000"/>
        <a:buFont typeface="Arial" pitchFamily="-111" charset="0"/>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39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1239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l" eaLnBrk="0" hangingPunct="0">
              <a:defRPr sz="1400" b="1" i="0">
                <a:solidFill>
                  <a:srgbClr val="000000"/>
                </a:solidFill>
                <a:latin typeface="Arial" panose="020B0604020202020204" pitchFamily="34" charset="0"/>
                <a:ea typeface="ヒラギノ角ゴ Pro W3" charset="-128"/>
                <a:cs typeface="ヒラギノ角ゴ Pro W3" charset="-128"/>
              </a:defRPr>
            </a:lvl1pPr>
          </a:lstStyle>
          <a:p>
            <a:pPr>
              <a:defRPr/>
            </a:pPr>
            <a:endParaRPr lang="en-US" dirty="0"/>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ヒラギノ角ゴ Pro W3" charset="-128"/>
                <a:cs typeface="ヒラギノ角ゴ Pro W3" charset="-128"/>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r" eaLnBrk="0" hangingPunct="0">
              <a:defRPr sz="1400" b="1" i="0">
                <a:solidFill>
                  <a:srgbClr val="000000"/>
                </a:solidFill>
                <a:latin typeface="Arial" panose="020B0604020202020204" pitchFamily="34" charset="0"/>
                <a:ea typeface="ヒラギノ角ゴ Pro W3" charset="0"/>
                <a:cs typeface="ヒラギノ角ゴ Pro W3" charset="0"/>
              </a:defRPr>
            </a:lvl1pPr>
          </a:lstStyle>
          <a:p>
            <a:fld id="{F9636FE9-36AE-7E49-8782-47C0978B3951}" type="slidenum">
              <a:rPr lang="en-US" smtClean="0"/>
              <a:pPr/>
              <a:t>‹#›</a:t>
            </a:fld>
            <a:endParaRPr lang="en-US" dirty="0"/>
          </a:p>
        </p:txBody>
      </p:sp>
    </p:spTree>
    <p:extLst>
      <p:ext uri="{BB962C8B-B14F-4D97-AF65-F5344CB8AC3E}">
        <p14:creationId xmlns:p14="http://schemas.microsoft.com/office/powerpoint/2010/main" val="1439894562"/>
      </p:ext>
    </p:extLst>
  </p:cSld>
  <p:clrMap bg1="lt1" tx1="dk1" bg2="lt2" tx2="dk2" accent1="accent1" accent2="accent2" accent3="accent3" accent4="accent4" accent5="accent5" accent6="accent6" hlink="hlink" folHlink="folHlink"/>
  <p:sldLayoutIdLst>
    <p:sldLayoutId id="2147486625" r:id="rId1"/>
    <p:sldLayoutId id="2147486626" r:id="rId2"/>
    <p:sldLayoutId id="2147486627" r:id="rId3"/>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082" algn="ctr" rtl="0" fontAlgn="base">
        <a:spcBef>
          <a:spcPct val="0"/>
        </a:spcBef>
        <a:spcAft>
          <a:spcPct val="0"/>
        </a:spcAft>
        <a:defRPr sz="4400">
          <a:solidFill>
            <a:schemeClr val="tx2"/>
          </a:solidFill>
          <a:latin typeface="Arial" charset="0"/>
          <a:ea typeface="ヒラギノ角ゴ Pro W3" pitchFamily="80" charset="-128"/>
        </a:defRPr>
      </a:lvl6pPr>
      <a:lvl7pPr marL="914165" algn="ctr" rtl="0" fontAlgn="base">
        <a:spcBef>
          <a:spcPct val="0"/>
        </a:spcBef>
        <a:spcAft>
          <a:spcPct val="0"/>
        </a:spcAft>
        <a:defRPr sz="4400">
          <a:solidFill>
            <a:schemeClr val="tx2"/>
          </a:solidFill>
          <a:latin typeface="Arial" charset="0"/>
          <a:ea typeface="ヒラギノ角ゴ Pro W3" pitchFamily="80" charset="-128"/>
        </a:defRPr>
      </a:lvl7pPr>
      <a:lvl8pPr marL="1371250" algn="ctr" rtl="0" fontAlgn="base">
        <a:spcBef>
          <a:spcPct val="0"/>
        </a:spcBef>
        <a:spcAft>
          <a:spcPct val="0"/>
        </a:spcAft>
        <a:defRPr sz="4400">
          <a:solidFill>
            <a:schemeClr val="tx2"/>
          </a:solidFill>
          <a:latin typeface="Arial" charset="0"/>
          <a:ea typeface="ヒラギノ角ゴ Pro W3" pitchFamily="80" charset="-128"/>
        </a:defRPr>
      </a:lvl8pPr>
      <a:lvl9pPr marL="1828332" algn="ctr" rtl="0" fontAlgn="base">
        <a:spcBef>
          <a:spcPct val="0"/>
        </a:spcBef>
        <a:spcAft>
          <a:spcPct val="0"/>
        </a:spcAft>
        <a:defRPr sz="4400">
          <a:solidFill>
            <a:schemeClr val="tx2"/>
          </a:solidFill>
          <a:latin typeface="Arial" charset="0"/>
          <a:ea typeface="ヒラギノ角ゴ Pro W3" pitchFamily="80" charset="-128"/>
        </a:defRPr>
      </a:lvl9pPr>
    </p:titleStyle>
    <p:bodyStyle>
      <a:lvl1pPr marL="342813" indent="-342813"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ヒラギノ角ゴ Pro W3" pitchFamily="-111" charset="-128"/>
        </a:defRPr>
      </a:lvl1pPr>
      <a:lvl2pPr marL="742760" indent="-285677"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ヒラギノ角ゴ Pro W3" pitchFamily="-111" charset="-128"/>
        </a:defRPr>
      </a:lvl2pPr>
      <a:lvl3pPr marL="1142706" indent="-228541"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ヒラギノ角ゴ Pro W3" pitchFamily="-111" charset="-128"/>
        </a:defRPr>
      </a:lvl3pPr>
      <a:lvl4pPr marL="1599790"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ヒラギノ角ゴ Pro W3" pitchFamily="-111" charset="-128"/>
        </a:defRPr>
      </a:lvl4pPr>
      <a:lvl5pPr marL="2056875"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ヒラギノ角ゴ Pro W3" pitchFamily="-111" charset="-128"/>
        </a:defRPr>
      </a:lvl5pPr>
      <a:lvl6pPr marL="2513959" indent="-228541" algn="l" rtl="0" fontAlgn="base">
        <a:spcBef>
          <a:spcPct val="20000"/>
        </a:spcBef>
        <a:spcAft>
          <a:spcPct val="0"/>
        </a:spcAft>
        <a:buChar char="»"/>
        <a:defRPr sz="2000">
          <a:solidFill>
            <a:schemeClr val="tx1"/>
          </a:solidFill>
          <a:latin typeface="+mn-lt"/>
          <a:ea typeface="+mn-ea"/>
        </a:defRPr>
      </a:lvl6pPr>
      <a:lvl7pPr marL="2971040" indent="-228541" algn="l" rtl="0" fontAlgn="base">
        <a:spcBef>
          <a:spcPct val="20000"/>
        </a:spcBef>
        <a:spcAft>
          <a:spcPct val="0"/>
        </a:spcAft>
        <a:buChar char="»"/>
        <a:defRPr sz="2000">
          <a:solidFill>
            <a:schemeClr val="tx1"/>
          </a:solidFill>
          <a:latin typeface="+mn-lt"/>
          <a:ea typeface="+mn-ea"/>
        </a:defRPr>
      </a:lvl7pPr>
      <a:lvl8pPr marL="3428124" indent="-228541" algn="l" rtl="0" fontAlgn="base">
        <a:spcBef>
          <a:spcPct val="20000"/>
        </a:spcBef>
        <a:spcAft>
          <a:spcPct val="0"/>
        </a:spcAft>
        <a:buChar char="»"/>
        <a:defRPr sz="2000">
          <a:solidFill>
            <a:schemeClr val="tx1"/>
          </a:solidFill>
          <a:latin typeface="+mn-lt"/>
          <a:ea typeface="+mn-ea"/>
        </a:defRPr>
      </a:lvl8pPr>
      <a:lvl9pPr marL="3885205" indent="-228541"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06699"/>
            </a:gs>
            <a:gs pos="100000">
              <a:srgbClr val="001017"/>
            </a:gs>
          </a:gsLst>
          <a:path path="rect">
            <a:fillToRect r="100000" b="100000"/>
          </a:path>
        </a:gra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9A58B589-D2B9-CBDC-20FA-6FE1A9FA8326}"/>
              </a:ext>
            </a:extLst>
          </p:cNvPr>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a:extLst>
              <a:ext uri="{FF2B5EF4-FFF2-40B4-BE49-F238E27FC236}">
                <a16:creationId xmlns:a16="http://schemas.microsoft.com/office/drawing/2014/main" id="{10BA93E6-5E3E-201A-41B8-2AD0B2DECC24}"/>
              </a:ext>
            </a:extLst>
          </p:cNvPr>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a:extLst>
              <a:ext uri="{FF2B5EF4-FFF2-40B4-BE49-F238E27FC236}">
                <a16:creationId xmlns:a16="http://schemas.microsoft.com/office/drawing/2014/main" id="{C66DE62C-A369-1CF8-A3E3-CBFAAA12727B}"/>
              </a:ext>
            </a:extLst>
          </p:cNvPr>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a:defRPr sz="1400">
                <a:solidFill>
                  <a:schemeClr val="tx1"/>
                </a:solidFill>
                <a:latin typeface="Times New Roman"/>
                <a:ea typeface="ＭＳ Ｐゴシック" charset="0"/>
                <a:cs typeface="+mn-cs"/>
              </a:defRPr>
            </a:lvl1pPr>
          </a:lstStyle>
          <a:p>
            <a:pPr>
              <a:defRPr/>
            </a:pPr>
            <a:endParaRPr lang="en-US"/>
          </a:p>
        </p:txBody>
      </p:sp>
      <p:sp>
        <p:nvSpPr>
          <p:cNvPr id="1029" name="Rectangle 5">
            <a:extLst>
              <a:ext uri="{FF2B5EF4-FFF2-40B4-BE49-F238E27FC236}">
                <a16:creationId xmlns:a16="http://schemas.microsoft.com/office/drawing/2014/main" id="{4344C949-F617-A54A-8149-47302391534E}"/>
              </a:ext>
            </a:extLst>
          </p:cNvPr>
          <p:cNvSpPr>
            <a:spLocks noGrp="1" noChangeArrowheads="1"/>
          </p:cNvSpPr>
          <p:nvPr>
            <p:ph type="ftr" sz="quarter" idx="3"/>
          </p:nvPr>
        </p:nvSpPr>
        <p:spPr bwMode="auto">
          <a:xfrm>
            <a:off x="3124200" y="6245225"/>
            <a:ext cx="57150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defRPr sz="1400">
                <a:solidFill>
                  <a:schemeClr val="tx1"/>
                </a:solidFill>
                <a:latin typeface="Times New Roman"/>
                <a:ea typeface="ＭＳ Ｐゴシック" charset="0"/>
                <a:cs typeface="+mn-cs"/>
              </a:defRPr>
            </a:lvl1pPr>
          </a:lstStyle>
          <a:p>
            <a:pPr algn="r">
              <a:defRPr/>
            </a:pPr>
            <a:r>
              <a:rPr lang="en-US" dirty="0"/>
              <a:t>Stephen J. Bramer, DTS</a:t>
            </a:r>
          </a:p>
        </p:txBody>
      </p:sp>
    </p:spTree>
    <p:extLst>
      <p:ext uri="{BB962C8B-B14F-4D97-AF65-F5344CB8AC3E}">
        <p14:creationId xmlns:p14="http://schemas.microsoft.com/office/powerpoint/2010/main" val="4190070909"/>
      </p:ext>
    </p:extLst>
  </p:cSld>
  <p:clrMap bg1="dk2" tx1="lt1" bg2="dk1" tx2="lt2" accent1="accent1" accent2="accent2" accent3="accent3" accent4="accent4" accent5="accent5" accent6="accent6" hlink="hlink" folHlink="folHlink"/>
  <p:sldLayoutIdLst>
    <p:sldLayoutId id="2147486629" r:id="rId1"/>
    <p:sldLayoutId id="2147486630" r:id="rId2"/>
    <p:sldLayoutId id="2147486631" r:id="rId3"/>
    <p:sldLayoutId id="2147486632" r:id="rId4"/>
    <p:sldLayoutId id="2147486633" r:id="rId5"/>
    <p:sldLayoutId id="2147486634" r:id="rId6"/>
    <p:sldLayoutId id="2147486635" r:id="rId7"/>
    <p:sldLayoutId id="2147486636" r:id="rId8"/>
    <p:sldLayoutId id="2147486637" r:id="rId9"/>
    <p:sldLayoutId id="2147486638" r:id="rId10"/>
    <p:sldLayoutId id="2147486639" r:id="rId11"/>
  </p:sldLayoutIdLst>
  <p:transition spd="med">
    <p:fade/>
  </p:transition>
  <p:txStyles>
    <p:titleStyle>
      <a:lvl1pPr algn="ctr" rtl="0" eaLnBrk="0" fontAlgn="base" hangingPunct="0">
        <a:spcBef>
          <a:spcPct val="0"/>
        </a:spcBef>
        <a:spcAft>
          <a:spcPct val="0"/>
        </a:spcAft>
        <a:defRPr sz="4400">
          <a:solidFill>
            <a:schemeClr val="tx2"/>
          </a:solidFill>
          <a:latin typeface="Times New Roman"/>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Times New Roman"/>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Times New Roman"/>
          <a:ea typeface="+mn-ea"/>
        </a:defRPr>
      </a:lvl2pPr>
      <a:lvl3pPr marL="1143000" indent="-228600" algn="l" rtl="0" eaLnBrk="0" fontAlgn="base" hangingPunct="0">
        <a:spcBef>
          <a:spcPct val="20000"/>
        </a:spcBef>
        <a:spcAft>
          <a:spcPct val="0"/>
        </a:spcAft>
        <a:buChar char="•"/>
        <a:defRPr sz="2400">
          <a:solidFill>
            <a:schemeClr val="tx1"/>
          </a:solidFill>
          <a:latin typeface="Times New Roman"/>
          <a:ea typeface="+mn-ea"/>
        </a:defRPr>
      </a:lvl3pPr>
      <a:lvl4pPr marL="1600200" indent="-228600" algn="l" rtl="0" eaLnBrk="0" fontAlgn="base" hangingPunct="0">
        <a:spcBef>
          <a:spcPct val="20000"/>
        </a:spcBef>
        <a:spcAft>
          <a:spcPct val="0"/>
        </a:spcAft>
        <a:buChar char="–"/>
        <a:defRPr sz="2000">
          <a:solidFill>
            <a:schemeClr val="tx1"/>
          </a:solidFill>
          <a:latin typeface="Times New Roman"/>
          <a:ea typeface="+mn-ea"/>
        </a:defRPr>
      </a:lvl4pPr>
      <a:lvl5pPr marL="2057400" indent="-228600" algn="l" rtl="0" eaLnBrk="0" fontAlgn="base" hangingPunct="0">
        <a:spcBef>
          <a:spcPct val="20000"/>
        </a:spcBef>
        <a:spcAft>
          <a:spcPct val="0"/>
        </a:spcAft>
        <a:buChar char="»"/>
        <a:defRPr sz="2000">
          <a:solidFill>
            <a:schemeClr val="tx1"/>
          </a:solidFill>
          <a:latin typeface="Times New Roman"/>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06699"/>
            </a:gs>
            <a:gs pos="100000">
              <a:srgbClr val="001017"/>
            </a:gs>
          </a:gsLst>
          <a:path path="rect">
            <a:fillToRect r="100000" b="100000"/>
          </a:path>
        </a:gra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9A58B589-D2B9-CBDC-20FA-6FE1A9FA8326}"/>
              </a:ext>
            </a:extLst>
          </p:cNvPr>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a:extLst>
              <a:ext uri="{FF2B5EF4-FFF2-40B4-BE49-F238E27FC236}">
                <a16:creationId xmlns:a16="http://schemas.microsoft.com/office/drawing/2014/main" id="{10BA93E6-5E3E-201A-41B8-2AD0B2DECC24}"/>
              </a:ext>
            </a:extLst>
          </p:cNvPr>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a:extLst>
              <a:ext uri="{FF2B5EF4-FFF2-40B4-BE49-F238E27FC236}">
                <a16:creationId xmlns:a16="http://schemas.microsoft.com/office/drawing/2014/main" id="{C66DE62C-A369-1CF8-A3E3-CBFAAA12727B}"/>
              </a:ext>
            </a:extLst>
          </p:cNvPr>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a:defRPr sz="1400">
                <a:solidFill>
                  <a:schemeClr val="tx1"/>
                </a:solidFill>
                <a:latin typeface="Times New Roman"/>
                <a:ea typeface="ＭＳ Ｐゴシック" charset="0"/>
                <a:cs typeface="+mn-cs"/>
              </a:defRPr>
            </a:lvl1pPr>
          </a:lstStyle>
          <a:p>
            <a:fld id="{1D8BD707-D9CF-40AE-B4C6-C98DA3205C09}" type="datetimeFigureOut">
              <a:rPr lang="en-US" smtClean="0"/>
              <a:pPr/>
              <a:t>3/4/24</a:t>
            </a:fld>
            <a:endParaRPr lang="en-US"/>
          </a:p>
        </p:txBody>
      </p:sp>
      <p:sp>
        <p:nvSpPr>
          <p:cNvPr id="1029" name="Rectangle 5">
            <a:extLst>
              <a:ext uri="{FF2B5EF4-FFF2-40B4-BE49-F238E27FC236}">
                <a16:creationId xmlns:a16="http://schemas.microsoft.com/office/drawing/2014/main" id="{4344C949-F617-A54A-8149-47302391534E}"/>
              </a:ext>
            </a:extLst>
          </p:cNvPr>
          <p:cNvSpPr>
            <a:spLocks noGrp="1" noChangeArrowheads="1"/>
          </p:cNvSpPr>
          <p:nvPr>
            <p:ph type="ftr" sz="quarter" idx="3"/>
          </p:nvPr>
        </p:nvSpPr>
        <p:spPr bwMode="auto">
          <a:xfrm>
            <a:off x="3124200" y="6245225"/>
            <a:ext cx="57150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defRPr sz="1400">
                <a:solidFill>
                  <a:schemeClr val="tx1"/>
                </a:solidFill>
                <a:latin typeface="Times New Roman"/>
                <a:ea typeface="ＭＳ Ｐゴシック" charset="0"/>
                <a:cs typeface="+mn-cs"/>
              </a:defRPr>
            </a:lvl1pPr>
          </a:lstStyle>
          <a:p>
            <a:endParaRPr lang="en-US"/>
          </a:p>
        </p:txBody>
      </p:sp>
    </p:spTree>
    <p:extLst>
      <p:ext uri="{BB962C8B-B14F-4D97-AF65-F5344CB8AC3E}">
        <p14:creationId xmlns:p14="http://schemas.microsoft.com/office/powerpoint/2010/main" val="1126332601"/>
      </p:ext>
    </p:extLst>
  </p:cSld>
  <p:clrMap bg1="dk2" tx1="lt1" bg2="dk1" tx2="lt2" accent1="accent1" accent2="accent2" accent3="accent3" accent4="accent4" accent5="accent5" accent6="accent6" hlink="hlink" folHlink="folHlink"/>
  <p:sldLayoutIdLst>
    <p:sldLayoutId id="2147486641" r:id="rId1"/>
    <p:sldLayoutId id="2147486642" r:id="rId2"/>
    <p:sldLayoutId id="2147486643" r:id="rId3"/>
    <p:sldLayoutId id="2147486644" r:id="rId4"/>
    <p:sldLayoutId id="2147486645" r:id="rId5"/>
    <p:sldLayoutId id="2147486646" r:id="rId6"/>
    <p:sldLayoutId id="2147486647" r:id="rId7"/>
    <p:sldLayoutId id="2147486648" r:id="rId8"/>
    <p:sldLayoutId id="2147486649" r:id="rId9"/>
    <p:sldLayoutId id="2147486650" r:id="rId10"/>
    <p:sldLayoutId id="2147486651" r:id="rId11"/>
  </p:sldLayoutIdLst>
  <p:transition spd="med">
    <p:fade/>
  </p:transition>
  <p:txStyles>
    <p:titleStyle>
      <a:lvl1pPr algn="ctr" rtl="0" eaLnBrk="0" fontAlgn="base" hangingPunct="0">
        <a:spcBef>
          <a:spcPct val="0"/>
        </a:spcBef>
        <a:spcAft>
          <a:spcPct val="0"/>
        </a:spcAft>
        <a:defRPr sz="4400">
          <a:solidFill>
            <a:schemeClr val="tx2"/>
          </a:solidFill>
          <a:latin typeface="Times New Roman"/>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Times New Roman"/>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Times New Roman"/>
          <a:ea typeface="+mn-ea"/>
        </a:defRPr>
      </a:lvl2pPr>
      <a:lvl3pPr marL="1143000" indent="-228600" algn="l" rtl="0" eaLnBrk="0" fontAlgn="base" hangingPunct="0">
        <a:spcBef>
          <a:spcPct val="20000"/>
        </a:spcBef>
        <a:spcAft>
          <a:spcPct val="0"/>
        </a:spcAft>
        <a:buChar char="•"/>
        <a:defRPr sz="2400">
          <a:solidFill>
            <a:schemeClr val="tx1"/>
          </a:solidFill>
          <a:latin typeface="Times New Roman"/>
          <a:ea typeface="+mn-ea"/>
        </a:defRPr>
      </a:lvl3pPr>
      <a:lvl4pPr marL="1600200" indent="-228600" algn="l" rtl="0" eaLnBrk="0" fontAlgn="base" hangingPunct="0">
        <a:spcBef>
          <a:spcPct val="20000"/>
        </a:spcBef>
        <a:spcAft>
          <a:spcPct val="0"/>
        </a:spcAft>
        <a:buChar char="–"/>
        <a:defRPr sz="2000">
          <a:solidFill>
            <a:schemeClr val="tx1"/>
          </a:solidFill>
          <a:latin typeface="Times New Roman"/>
          <a:ea typeface="+mn-ea"/>
        </a:defRPr>
      </a:lvl4pPr>
      <a:lvl5pPr marL="2057400" indent="-228600" algn="l" rtl="0" eaLnBrk="0" fontAlgn="base" hangingPunct="0">
        <a:spcBef>
          <a:spcPct val="20000"/>
        </a:spcBef>
        <a:spcAft>
          <a:spcPct val="0"/>
        </a:spcAft>
        <a:buChar char="»"/>
        <a:defRPr sz="2000">
          <a:solidFill>
            <a:schemeClr val="tx1"/>
          </a:solidFill>
          <a:latin typeface="Times New Roman"/>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ahoma" pitchFamily="-107" charset="-52"/>
                <a:ea typeface="+mn-ea"/>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ahoma" pitchFamily="-107" charset="-52"/>
                <a:ea typeface="+mn-ea"/>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b="1" i="0">
                <a:latin typeface="Arial" panose="020B0604020202020204" pitchFamily="34" charset="0"/>
              </a:defRPr>
            </a:lvl1pPr>
          </a:lstStyle>
          <a:p>
            <a:endParaRPr lang="en-US" altLang="en-US" dirty="0"/>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b="1" i="0">
                <a:latin typeface="Arial" panose="020B0604020202020204" pitchFamily="34" charset="0"/>
              </a:defRPr>
            </a:lvl1pPr>
          </a:lstStyle>
          <a:p>
            <a:endParaRPr lang="en-US" altLang="en-US" dirty="0"/>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b="1" i="0">
                <a:latin typeface="Arial" panose="020B0604020202020204" pitchFamily="34" charset="0"/>
              </a:defRPr>
            </a:lvl1pPr>
          </a:lstStyle>
          <a:p>
            <a:fld id="{346EDDBA-03C5-40F3-94D4-1C9A35FF7FBE}" type="slidenum">
              <a:rPr lang="en-US" altLang="en-US" smtClean="0"/>
              <a:pPr/>
              <a:t>‹#›</a:t>
            </a:fld>
            <a:endParaRPr lang="en-US" altLang="en-US" dirty="0"/>
          </a:p>
        </p:txBody>
      </p:sp>
    </p:spTree>
    <p:extLst>
      <p:ext uri="{BB962C8B-B14F-4D97-AF65-F5344CB8AC3E}">
        <p14:creationId xmlns:p14="http://schemas.microsoft.com/office/powerpoint/2010/main" val="3864984083"/>
      </p:ext>
    </p:extLst>
  </p:cSld>
  <p:clrMap bg1="dk2" tx1="lt1" bg2="dk1" tx2="lt2" accent1="accent1" accent2="accent2" accent3="accent3" accent4="accent4" accent5="accent5" accent6="accent6" hlink="hlink" folHlink="folHlink"/>
  <p:sldLayoutIdLst>
    <p:sldLayoutId id="2147486653" r:id="rId1"/>
    <p:sldLayoutId id="2147486654" r:id="rId2"/>
    <p:sldLayoutId id="2147486655" r:id="rId3"/>
    <p:sldLayoutId id="2147486656" r:id="rId4"/>
    <p:sldLayoutId id="2147486657" r:id="rId5"/>
    <p:sldLayoutId id="2147486658" r:id="rId6"/>
    <p:sldLayoutId id="2147486659" r:id="rId7"/>
    <p:sldLayoutId id="2147486660" r:id="rId8"/>
    <p:sldLayoutId id="2147486661" r:id="rId9"/>
    <p:sldLayoutId id="2147486662" r:id="rId10"/>
    <p:sldLayoutId id="2147486663" r:id="rId11"/>
    <p:sldLayoutId id="2147486664" r:id="rId12"/>
    <p:sldLayoutId id="2147486665" r:id="rId13"/>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7650" name="Group 2"/>
          <p:cNvGrpSpPr>
            <a:grpSpLocks/>
          </p:cNvGrpSpPr>
          <p:nvPr/>
        </p:nvGrpSpPr>
        <p:grpSpPr bwMode="auto">
          <a:xfrm>
            <a:off x="0" y="0"/>
            <a:ext cx="7242175" cy="1981200"/>
            <a:chOff x="0" y="0"/>
            <a:chExt cx="4562" cy="1248"/>
          </a:xfrm>
        </p:grpSpPr>
        <p:sp>
          <p:nvSpPr>
            <p:cNvPr id="100355"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a:latin typeface="Tahoma" pitchFamily="-107" charset="-52"/>
                <a:ea typeface="+mn-ea"/>
              </a:endParaRPr>
            </a:p>
          </p:txBody>
        </p:sp>
        <p:sp>
          <p:nvSpPr>
            <p:cNvPr id="27657"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b="1" i="0" dirty="0">
                <a:latin typeface="Arial" panose="020B0604020202020204" pitchFamily="34" charset="0"/>
              </a:endParaRPr>
            </a:p>
          </p:txBody>
        </p:sp>
      </p:grpSp>
      <p:sp>
        <p:nvSpPr>
          <p:cNvPr id="10035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035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b="1" i="0">
                <a:effectLst>
                  <a:outerShdw blurRad="38100" dist="38100" dir="2700000" algn="tl">
                    <a:srgbClr val="000000"/>
                  </a:outerShdw>
                </a:effectLst>
                <a:latin typeface="Arial" panose="020B0604020202020204" pitchFamily="34" charset="0"/>
              </a:defRPr>
            </a:lvl1pPr>
          </a:lstStyle>
          <a:p>
            <a:endParaRPr lang="en-US" altLang="en-US" dirty="0"/>
          </a:p>
        </p:txBody>
      </p:sp>
      <p:sp>
        <p:nvSpPr>
          <p:cNvPr id="100360"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b="1" i="0">
                <a:effectLst>
                  <a:outerShdw blurRad="38100" dist="38100" dir="2700000" algn="tl">
                    <a:srgbClr val="000000"/>
                  </a:outerShdw>
                </a:effectLst>
                <a:latin typeface="Arial" panose="020B0604020202020204" pitchFamily="34" charset="0"/>
              </a:defRPr>
            </a:lvl1pPr>
          </a:lstStyle>
          <a:p>
            <a:endParaRPr lang="en-US" altLang="en-US" dirty="0"/>
          </a:p>
        </p:txBody>
      </p:sp>
      <p:sp>
        <p:nvSpPr>
          <p:cNvPr id="10036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b="1" i="0">
                <a:effectLst>
                  <a:outerShdw blurRad="38100" dist="38100" dir="2700000" algn="tl">
                    <a:srgbClr val="000000"/>
                  </a:outerShdw>
                </a:effectLst>
                <a:latin typeface="Arial" panose="020B0604020202020204" pitchFamily="34" charset="0"/>
              </a:defRPr>
            </a:lvl1pPr>
          </a:lstStyle>
          <a:p>
            <a:fld id="{5483AB95-8A6B-437B-B35D-3F3F801EBC6C}" type="slidenum">
              <a:rPr lang="en-US" altLang="en-US" smtClean="0"/>
              <a:pPr/>
              <a:t>‹#›</a:t>
            </a:fld>
            <a:endParaRPr lang="en-US" altLang="en-US" dirty="0"/>
          </a:p>
        </p:txBody>
      </p:sp>
    </p:spTree>
    <p:extLst>
      <p:ext uri="{BB962C8B-B14F-4D97-AF65-F5344CB8AC3E}">
        <p14:creationId xmlns:p14="http://schemas.microsoft.com/office/powerpoint/2010/main" val="1676528172"/>
      </p:ext>
    </p:extLst>
  </p:cSld>
  <p:clrMap bg1="dk2" tx1="lt1" bg2="dk1" tx2="lt2" accent1="accent1" accent2="accent2" accent3="accent3" accent4="accent4" accent5="accent5" accent6="accent6" hlink="hlink" folHlink="folHlink"/>
  <p:sldLayoutIdLst>
    <p:sldLayoutId id="2147486667" r:id="rId1"/>
    <p:sldLayoutId id="2147486668" r:id="rId2"/>
    <p:sldLayoutId id="2147486669" r:id="rId3"/>
    <p:sldLayoutId id="2147486670" r:id="rId4"/>
    <p:sldLayoutId id="2147486671" r:id="rId5"/>
    <p:sldLayoutId id="2147486672" r:id="rId6"/>
    <p:sldLayoutId id="2147486673" r:id="rId7"/>
    <p:sldLayoutId id="2147486674" r:id="rId8"/>
    <p:sldLayoutId id="2147486675" r:id="rId9"/>
    <p:sldLayoutId id="2147486676" r:id="rId10"/>
    <p:sldLayoutId id="2147486677"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hlink"/>
        </a:buClr>
        <a:buFont typeface="Wingdings" pitchFamily="2" charset="2"/>
        <a:buChar char="§"/>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hlink"/>
        </a:buClr>
        <a:buFont typeface="Wingdings" pitchFamily="2" charset="2"/>
        <a:buChar char="§"/>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81250" name="Group 2"/>
          <p:cNvGrpSpPr>
            <a:grpSpLocks/>
          </p:cNvGrpSpPr>
          <p:nvPr/>
        </p:nvGrpSpPr>
        <p:grpSpPr bwMode="auto">
          <a:xfrm>
            <a:off x="0" y="0"/>
            <a:ext cx="9159875" cy="6870700"/>
            <a:chOff x="0" y="0"/>
            <a:chExt cx="5770" cy="4328"/>
          </a:xfrm>
        </p:grpSpPr>
        <p:sp>
          <p:nvSpPr>
            <p:cNvPr id="147464"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w="9525">
              <a:noFill/>
              <a:miter lim="800000"/>
              <a:headEnd/>
              <a:tailEnd/>
            </a:ln>
          </p:spPr>
          <p:txBody>
            <a:bodyPr wrap="none" anchor="ctr">
              <a:prstTxWarp prst="textNoShape">
                <a:avLst/>
              </a:prstTxWarp>
            </a:bodyPr>
            <a:lstStyle/>
            <a:p>
              <a:pPr algn="ctr" defTabSz="914400" fontAlgn="base">
                <a:spcBef>
                  <a:spcPct val="0"/>
                </a:spcBef>
                <a:spcAft>
                  <a:spcPct val="0"/>
                </a:spcAft>
                <a:defRPr/>
              </a:pPr>
              <a:endParaRPr kumimoji="1" lang="en-US" b="1" i="0" dirty="0">
                <a:solidFill>
                  <a:srgbClr val="2F1311"/>
                </a:solidFill>
                <a:latin typeface="Arial" panose="020B0604020202020204" pitchFamily="34" charset="0"/>
                <a:ea typeface="ＭＳ Ｐゴシック" charset="-128"/>
                <a:cs typeface="ＭＳ Ｐゴシック" charset="-128"/>
              </a:endParaRPr>
            </a:p>
          </p:txBody>
        </p:sp>
        <p:sp>
          <p:nvSpPr>
            <p:cNvPr id="147465"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w="9525">
              <a:noFill/>
              <a:miter lim="800000"/>
              <a:headEnd/>
              <a:tailEnd/>
            </a:ln>
          </p:spPr>
          <p:txBody>
            <a:bodyPr wrap="none" anchor="ctr">
              <a:prstTxWarp prst="textNoShape">
                <a:avLst/>
              </a:prstTxWarp>
            </a:bodyPr>
            <a:lstStyle/>
            <a:p>
              <a:pPr algn="ctr" defTabSz="914400" fontAlgn="base">
                <a:spcBef>
                  <a:spcPct val="0"/>
                </a:spcBef>
                <a:spcAft>
                  <a:spcPct val="0"/>
                </a:spcAft>
                <a:defRPr/>
              </a:pPr>
              <a:endParaRPr kumimoji="1" lang="en-US" b="1" i="0" dirty="0">
                <a:solidFill>
                  <a:srgbClr val="2F1311"/>
                </a:solidFill>
                <a:latin typeface="Arial" panose="020B0604020202020204" pitchFamily="34" charset="0"/>
                <a:ea typeface="ＭＳ Ｐゴシック" charset="-128"/>
                <a:cs typeface="ＭＳ Ｐゴシック" charset="-128"/>
              </a:endParaRPr>
            </a:p>
          </p:txBody>
        </p:sp>
        <p:sp>
          <p:nvSpPr>
            <p:cNvPr id="188421"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defTabSz="914400" fontAlgn="base">
                <a:spcBef>
                  <a:spcPct val="0"/>
                </a:spcBef>
                <a:spcAft>
                  <a:spcPct val="0"/>
                </a:spcAft>
                <a:defRPr/>
              </a:pPr>
              <a:endParaRPr kumimoji="1" lang="en-US" b="1" i="0" dirty="0">
                <a:solidFill>
                  <a:srgbClr val="2F1311"/>
                </a:solidFill>
                <a:latin typeface="Arial" panose="020B0604020202020204" pitchFamily="34" charset="0"/>
                <a:ea typeface="ＭＳ Ｐゴシック" charset="-128"/>
                <a:cs typeface="ＭＳ Ｐゴシック" charset="-128"/>
              </a:endParaRPr>
            </a:p>
          </p:txBody>
        </p:sp>
        <p:grpSp>
          <p:nvGrpSpPr>
            <p:cNvPr id="181259" name="Group 6"/>
            <p:cNvGrpSpPr>
              <a:grpSpLocks/>
            </p:cNvGrpSpPr>
            <p:nvPr/>
          </p:nvGrpSpPr>
          <p:grpSpPr bwMode="auto">
            <a:xfrm>
              <a:off x="4944" y="1"/>
              <a:ext cx="816" cy="3974"/>
              <a:chOff x="4944" y="1"/>
              <a:chExt cx="816" cy="3974"/>
            </a:xfrm>
          </p:grpSpPr>
          <p:grpSp>
            <p:nvGrpSpPr>
              <p:cNvPr id="181271" name="Group 7"/>
              <p:cNvGrpSpPr>
                <a:grpSpLocks/>
              </p:cNvGrpSpPr>
              <p:nvPr userDrawn="1"/>
            </p:nvGrpSpPr>
            <p:grpSpPr bwMode="auto">
              <a:xfrm>
                <a:off x="5280" y="1"/>
                <a:ext cx="480" cy="1430"/>
                <a:chOff x="5280" y="1"/>
                <a:chExt cx="480" cy="1430"/>
              </a:xfrm>
            </p:grpSpPr>
            <p:grpSp>
              <p:nvGrpSpPr>
                <p:cNvPr id="181292" name="Group 8"/>
                <p:cNvGrpSpPr>
                  <a:grpSpLocks/>
                </p:cNvGrpSpPr>
                <p:nvPr userDrawn="1"/>
              </p:nvGrpSpPr>
              <p:grpSpPr bwMode="auto">
                <a:xfrm rot="-5400000">
                  <a:off x="5484" y="0"/>
                  <a:ext cx="174" cy="176"/>
                  <a:chOff x="1657" y="323"/>
                  <a:chExt cx="1691" cy="2560"/>
                </a:xfrm>
              </p:grpSpPr>
              <p:grpSp>
                <p:nvGrpSpPr>
                  <p:cNvPr id="181301" name="Group 9"/>
                  <p:cNvGrpSpPr>
                    <a:grpSpLocks/>
                  </p:cNvGrpSpPr>
                  <p:nvPr/>
                </p:nvGrpSpPr>
                <p:grpSpPr bwMode="auto">
                  <a:xfrm>
                    <a:off x="1657" y="323"/>
                    <a:ext cx="1691" cy="2560"/>
                    <a:chOff x="1657" y="323"/>
                    <a:chExt cx="1691" cy="2560"/>
                  </a:xfrm>
                </p:grpSpPr>
                <p:sp>
                  <p:nvSpPr>
                    <p:cNvPr id="147516" name="Freeform 10"/>
                    <p:cNvSpPr>
                      <a:spLocks/>
                    </p:cNvSpPr>
                    <p:nvPr/>
                  </p:nvSpPr>
                  <p:spPr bwMode="auto">
                    <a:xfrm>
                      <a:off x="2580" y="323"/>
                      <a:ext cx="1234" cy="2560"/>
                    </a:xfrm>
                    <a:custGeom>
                      <a:avLst/>
                      <a:gdLst>
                        <a:gd name="T0" fmla="*/ 352 w 1231"/>
                        <a:gd name="T1" fmla="*/ 283 h 2560"/>
                        <a:gd name="T2" fmla="*/ 430 w 1231"/>
                        <a:gd name="T3" fmla="*/ 115 h 2560"/>
                        <a:gd name="T4" fmla="*/ 598 w 1231"/>
                        <a:gd name="T5" fmla="*/ 7 h 2560"/>
                        <a:gd name="T6" fmla="*/ 925 w 1231"/>
                        <a:gd name="T7" fmla="*/ 61 h 2560"/>
                        <a:gd name="T8" fmla="*/ 1096 w 1231"/>
                        <a:gd name="T9" fmla="*/ 349 h 2560"/>
                        <a:gd name="T10" fmla="*/ 1009 w 1231"/>
                        <a:gd name="T11" fmla="*/ 769 h 2560"/>
                        <a:gd name="T12" fmla="*/ 973 w 1231"/>
                        <a:gd name="T13" fmla="*/ 943 h 2560"/>
                        <a:gd name="T14" fmla="*/ 1150 w 1231"/>
                        <a:gd name="T15" fmla="*/ 1075 h 2560"/>
                        <a:gd name="T16" fmla="*/ 1276 w 1231"/>
                        <a:gd name="T17" fmla="*/ 1525 h 2560"/>
                        <a:gd name="T18" fmla="*/ 1168 w 1231"/>
                        <a:gd name="T19" fmla="*/ 1969 h 2560"/>
                        <a:gd name="T20" fmla="*/ 937 w 1231"/>
                        <a:gd name="T21" fmla="*/ 2077 h 2560"/>
                        <a:gd name="T22" fmla="*/ 751 w 1231"/>
                        <a:gd name="T23" fmla="*/ 2059 h 2560"/>
                        <a:gd name="T24" fmla="*/ 685 w 1231"/>
                        <a:gd name="T25" fmla="*/ 2251 h 2560"/>
                        <a:gd name="T26" fmla="*/ 544 w 1231"/>
                        <a:gd name="T27" fmla="*/ 2527 h 2560"/>
                        <a:gd name="T28" fmla="*/ 226 w 1231"/>
                        <a:gd name="T29" fmla="*/ 2509 h 2560"/>
                        <a:gd name="T30" fmla="*/ 31 w 1231"/>
                        <a:gd name="T31" fmla="*/ 2227 h 2560"/>
                        <a:gd name="T32" fmla="*/ 25 w 1231"/>
                        <a:gd name="T33" fmla="*/ 1969 h 2560"/>
                        <a:gd name="T34" fmla="*/ 145 w 1231"/>
                        <a:gd name="T35" fmla="*/ 1651 h 2560"/>
                        <a:gd name="T36" fmla="*/ 274 w 1231"/>
                        <a:gd name="T37" fmla="*/ 1513 h 2560"/>
                        <a:gd name="T38" fmla="*/ 232 w 1231"/>
                        <a:gd name="T39" fmla="*/ 1729 h 2560"/>
                        <a:gd name="T40" fmla="*/ 73 w 1231"/>
                        <a:gd name="T41" fmla="*/ 2023 h 2560"/>
                        <a:gd name="T42" fmla="*/ 169 w 1231"/>
                        <a:gd name="T43" fmla="*/ 2323 h 2560"/>
                        <a:gd name="T44" fmla="*/ 454 w 1231"/>
                        <a:gd name="T45" fmla="*/ 2431 h 2560"/>
                        <a:gd name="T46" fmla="*/ 610 w 1231"/>
                        <a:gd name="T47" fmla="*/ 2227 h 2560"/>
                        <a:gd name="T48" fmla="*/ 592 w 1231"/>
                        <a:gd name="T49" fmla="*/ 1807 h 2560"/>
                        <a:gd name="T50" fmla="*/ 508 w 1231"/>
                        <a:gd name="T51" fmla="*/ 1531 h 2560"/>
                        <a:gd name="T52" fmla="*/ 550 w 1231"/>
                        <a:gd name="T53" fmla="*/ 1459 h 2560"/>
                        <a:gd name="T54" fmla="*/ 655 w 1231"/>
                        <a:gd name="T55" fmla="*/ 1633 h 2560"/>
                        <a:gd name="T56" fmla="*/ 751 w 1231"/>
                        <a:gd name="T57" fmla="*/ 1933 h 2560"/>
                        <a:gd name="T58" fmla="*/ 997 w 1231"/>
                        <a:gd name="T59" fmla="*/ 1963 h 2560"/>
                        <a:gd name="T60" fmla="*/ 1180 w 1231"/>
                        <a:gd name="T61" fmla="*/ 1687 h 2560"/>
                        <a:gd name="T62" fmla="*/ 1162 w 1231"/>
                        <a:gd name="T63" fmla="*/ 1273 h 2560"/>
                        <a:gd name="T64" fmla="*/ 913 w 1231"/>
                        <a:gd name="T65" fmla="*/ 1057 h 2560"/>
                        <a:gd name="T66" fmla="*/ 709 w 1231"/>
                        <a:gd name="T67" fmla="*/ 1129 h 2560"/>
                        <a:gd name="T68" fmla="*/ 592 w 1231"/>
                        <a:gd name="T69" fmla="*/ 1117 h 2560"/>
                        <a:gd name="T70" fmla="*/ 649 w 1231"/>
                        <a:gd name="T71" fmla="*/ 1033 h 2560"/>
                        <a:gd name="T72" fmla="*/ 841 w 1231"/>
                        <a:gd name="T73" fmla="*/ 937 h 2560"/>
                        <a:gd name="T74" fmla="*/ 979 w 1231"/>
                        <a:gd name="T75" fmla="*/ 613 h 2560"/>
                        <a:gd name="T76" fmla="*/ 913 w 1231"/>
                        <a:gd name="T77" fmla="*/ 175 h 2560"/>
                        <a:gd name="T78" fmla="*/ 649 w 1231"/>
                        <a:gd name="T79" fmla="*/ 103 h 2560"/>
                        <a:gd name="T80" fmla="*/ 406 w 1231"/>
                        <a:gd name="T81" fmla="*/ 355 h 2560"/>
                        <a:gd name="T82" fmla="*/ 418 w 1231"/>
                        <a:gd name="T83" fmla="*/ 763 h 2560"/>
                        <a:gd name="T84" fmla="*/ 358 w 1231"/>
                        <a:gd name="T85" fmla="*/ 949 h 2560"/>
                        <a:gd name="T86" fmla="*/ 304 w 1231"/>
                        <a:gd name="T87" fmla="*/ 685 h 2560"/>
                        <a:gd name="T88" fmla="*/ 322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517" name="Freeform 11"/>
                    <p:cNvSpPr>
                      <a:spLocks/>
                    </p:cNvSpPr>
                    <p:nvPr/>
                  </p:nvSpPr>
                  <p:spPr bwMode="auto">
                    <a:xfrm>
                      <a:off x="1890" y="32"/>
                      <a:ext cx="865" cy="2065"/>
                    </a:xfrm>
                    <a:custGeom>
                      <a:avLst/>
                      <a:gdLst>
                        <a:gd name="T0" fmla="*/ 785 w 865"/>
                        <a:gd name="T1" fmla="*/ 508 h 2071"/>
                        <a:gd name="T2" fmla="*/ 797 w 865"/>
                        <a:gd name="T3" fmla="*/ 335 h 2071"/>
                        <a:gd name="T4" fmla="*/ 863 w 865"/>
                        <a:gd name="T5" fmla="*/ 191 h 2071"/>
                        <a:gd name="T6" fmla="*/ 809 w 865"/>
                        <a:gd name="T7" fmla="*/ 203 h 2071"/>
                        <a:gd name="T8" fmla="*/ 749 w 865"/>
                        <a:gd name="T9" fmla="*/ 203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191 h 2071"/>
                        <a:gd name="T22" fmla="*/ 119 w 865"/>
                        <a:gd name="T23" fmla="*/ 389 h 2071"/>
                        <a:gd name="T24" fmla="*/ 131 w 865"/>
                        <a:gd name="T25" fmla="*/ 560 h 2071"/>
                        <a:gd name="T26" fmla="*/ 173 w 865"/>
                        <a:gd name="T27" fmla="*/ 752 h 2071"/>
                        <a:gd name="T28" fmla="*/ 197 w 865"/>
                        <a:gd name="T29" fmla="*/ 846 h 2071"/>
                        <a:gd name="T30" fmla="*/ 167 w 865"/>
                        <a:gd name="T31" fmla="*/ 941 h 2071"/>
                        <a:gd name="T32" fmla="*/ 65 w 865"/>
                        <a:gd name="T33" fmla="*/ 1079 h 2071"/>
                        <a:gd name="T34" fmla="*/ 17 w 865"/>
                        <a:gd name="T35" fmla="*/ 1238 h 2071"/>
                        <a:gd name="T36" fmla="*/ 5 w 865"/>
                        <a:gd name="T37" fmla="*/ 1490 h 2071"/>
                        <a:gd name="T38" fmla="*/ 47 w 865"/>
                        <a:gd name="T39" fmla="*/ 1673 h 2071"/>
                        <a:gd name="T40" fmla="*/ 131 w 865"/>
                        <a:gd name="T41" fmla="*/ 1823 h 2071"/>
                        <a:gd name="T42" fmla="*/ 299 w 865"/>
                        <a:gd name="T43" fmla="*/ 1898 h 2071"/>
                        <a:gd name="T44" fmla="*/ 425 w 865"/>
                        <a:gd name="T45" fmla="*/ 1893 h 2071"/>
                        <a:gd name="T46" fmla="*/ 467 w 865"/>
                        <a:gd name="T47" fmla="*/ 1904 h 2071"/>
                        <a:gd name="T48" fmla="*/ 497 w 865"/>
                        <a:gd name="T49" fmla="*/ 1976 h 2071"/>
                        <a:gd name="T50" fmla="*/ 497 w 865"/>
                        <a:gd name="T51" fmla="*/ 1878 h 2071"/>
                        <a:gd name="T52" fmla="*/ 557 w 865"/>
                        <a:gd name="T53" fmla="*/ 1703 h 2071"/>
                        <a:gd name="T54" fmla="*/ 617 w 865"/>
                        <a:gd name="T55" fmla="*/ 1583 h 2071"/>
                        <a:gd name="T56" fmla="*/ 581 w 865"/>
                        <a:gd name="T57" fmla="*/ 1625 h 2071"/>
                        <a:gd name="T58" fmla="*/ 515 w 865"/>
                        <a:gd name="T59" fmla="*/ 1745 h 2071"/>
                        <a:gd name="T60" fmla="*/ 407 w 865"/>
                        <a:gd name="T61" fmla="*/ 1828 h 2071"/>
                        <a:gd name="T62" fmla="*/ 269 w 865"/>
                        <a:gd name="T63" fmla="*/ 1823 h 2071"/>
                        <a:gd name="T64" fmla="*/ 179 w 865"/>
                        <a:gd name="T65" fmla="*/ 1739 h 2071"/>
                        <a:gd name="T66" fmla="*/ 113 w 865"/>
                        <a:gd name="T67" fmla="*/ 1565 h 2071"/>
                        <a:gd name="T68" fmla="*/ 107 w 865"/>
                        <a:gd name="T69" fmla="*/ 1334 h 2071"/>
                        <a:gd name="T70" fmla="*/ 137 w 865"/>
                        <a:gd name="T71" fmla="*/ 1145 h 2071"/>
                        <a:gd name="T72" fmla="*/ 203 w 865"/>
                        <a:gd name="T73" fmla="*/ 1025 h 2071"/>
                        <a:gd name="T74" fmla="*/ 323 w 865"/>
                        <a:gd name="T75" fmla="*/ 977 h 2071"/>
                        <a:gd name="T76" fmla="*/ 509 w 865"/>
                        <a:gd name="T77" fmla="*/ 1031 h 2071"/>
                        <a:gd name="T78" fmla="*/ 611 w 865"/>
                        <a:gd name="T79" fmla="*/ 1079 h 2071"/>
                        <a:gd name="T80" fmla="*/ 665 w 865"/>
                        <a:gd name="T81" fmla="*/ 1055 h 2071"/>
                        <a:gd name="T82" fmla="*/ 659 w 865"/>
                        <a:gd name="T83" fmla="*/ 1001 h 2071"/>
                        <a:gd name="T84" fmla="*/ 611 w 865"/>
                        <a:gd name="T85" fmla="*/ 959 h 2071"/>
                        <a:gd name="T86" fmla="*/ 497 w 865"/>
                        <a:gd name="T87" fmla="*/ 935 h 2071"/>
                        <a:gd name="T88" fmla="*/ 323 w 865"/>
                        <a:gd name="T89" fmla="*/ 854 h 2071"/>
                        <a:gd name="T90" fmla="*/ 233 w 865"/>
                        <a:gd name="T91" fmla="*/ 650 h 2071"/>
                        <a:gd name="T92" fmla="*/ 209 w 865"/>
                        <a:gd name="T93" fmla="*/ 401 h 2071"/>
                        <a:gd name="T94" fmla="*/ 317 w 865"/>
                        <a:gd name="T95" fmla="*/ 170 h 2071"/>
                        <a:gd name="T96" fmla="*/ 485 w 865"/>
                        <a:gd name="T97" fmla="*/ 110 h 2071"/>
                        <a:gd name="T98" fmla="*/ 617 w 865"/>
                        <a:gd name="T99" fmla="*/ 164 h 2071"/>
                        <a:gd name="T100" fmla="*/ 707 w 865"/>
                        <a:gd name="T101" fmla="*/ 275 h 2071"/>
                        <a:gd name="T102" fmla="*/ 737 w 865"/>
                        <a:gd name="T103" fmla="*/ 413 h 2071"/>
                        <a:gd name="T104" fmla="*/ 773 w 865"/>
                        <a:gd name="T105" fmla="*/ 572 h 2071"/>
                        <a:gd name="T106" fmla="*/ 809 w 865"/>
                        <a:gd name="T107" fmla="*/ 554 h 2071"/>
                        <a:gd name="T108" fmla="*/ 785 w 865"/>
                        <a:gd name="T109" fmla="*/ 508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grpSp>
              <p:sp>
                <p:nvSpPr>
                  <p:cNvPr id="147510" name="Oval 12"/>
                  <p:cNvSpPr>
                    <a:spLocks noChangeArrowheads="1"/>
                  </p:cNvSpPr>
                  <p:nvPr/>
                </p:nvSpPr>
                <p:spPr bwMode="auto">
                  <a:xfrm>
                    <a:off x="2434" y="1079"/>
                    <a:ext cx="175" cy="247"/>
                  </a:xfrm>
                  <a:prstGeom prst="ellipse">
                    <a:avLst/>
                  </a:prstGeom>
                  <a:solidFill>
                    <a:srgbClr val="E7D6B7"/>
                  </a:solidFill>
                  <a:ln w="9525">
                    <a:noFill/>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511" name="Freeform 13"/>
                  <p:cNvSpPr>
                    <a:spLocks/>
                  </p:cNvSpPr>
                  <p:nvPr/>
                </p:nvSpPr>
                <p:spPr bwMode="auto">
                  <a:xfrm>
                    <a:off x="3066" y="396"/>
                    <a:ext cx="262" cy="524"/>
                  </a:xfrm>
                  <a:custGeom>
                    <a:avLst/>
                    <a:gdLst>
                      <a:gd name="T0" fmla="*/ 3 w 266"/>
                      <a:gd name="T1" fmla="*/ 528 h 521"/>
                      <a:gd name="T2" fmla="*/ 27 w 266"/>
                      <a:gd name="T3" fmla="*/ 303 h 521"/>
                      <a:gd name="T4" fmla="*/ 90 w 266"/>
                      <a:gd name="T5" fmla="*/ 45 h 521"/>
                      <a:gd name="T6" fmla="*/ 147 w 266"/>
                      <a:gd name="T7" fmla="*/ 3 h 521"/>
                      <a:gd name="T8" fmla="*/ 190 w 266"/>
                      <a:gd name="T9" fmla="*/ 39 h 521"/>
                      <a:gd name="T10" fmla="*/ 208 w 266"/>
                      <a:gd name="T11" fmla="*/ 144 h 521"/>
                      <a:gd name="T12" fmla="*/ 163 w 266"/>
                      <a:gd name="T13" fmla="*/ 303 h 521"/>
                      <a:gd name="T14" fmla="*/ 87 w 266"/>
                      <a:gd name="T15" fmla="*/ 522 h 521"/>
                      <a:gd name="T16" fmla="*/ 33 w 266"/>
                      <a:gd name="T17" fmla="*/ 546 h 521"/>
                      <a:gd name="T18" fmla="*/ 3 w 266"/>
                      <a:gd name="T19" fmla="*/ 528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512" name="Freeform 14"/>
                  <p:cNvSpPr>
                    <a:spLocks/>
                  </p:cNvSpPr>
                  <p:nvPr/>
                </p:nvSpPr>
                <p:spPr bwMode="auto">
                  <a:xfrm>
                    <a:off x="3134" y="1588"/>
                    <a:ext cx="398" cy="349"/>
                  </a:xfrm>
                  <a:custGeom>
                    <a:avLst/>
                    <a:gdLst>
                      <a:gd name="T0" fmla="*/ 130 w 392"/>
                      <a:gd name="T1" fmla="*/ 297 h 340"/>
                      <a:gd name="T2" fmla="*/ 16 w 392"/>
                      <a:gd name="T3" fmla="*/ 128 h 340"/>
                      <a:gd name="T4" fmla="*/ 4 w 392"/>
                      <a:gd name="T5" fmla="*/ 63 h 340"/>
                      <a:gd name="T6" fmla="*/ 28 w 392"/>
                      <a:gd name="T7" fmla="*/ 3 h 340"/>
                      <a:gd name="T8" fmla="*/ 160 w 392"/>
                      <a:gd name="T9" fmla="*/ 42 h 340"/>
                      <a:gd name="T10" fmla="*/ 314 w 392"/>
                      <a:gd name="T11" fmla="*/ 110 h 340"/>
                      <a:gd name="T12" fmla="*/ 458 w 392"/>
                      <a:gd name="T13" fmla="*/ 235 h 340"/>
                      <a:gd name="T14" fmla="*/ 486 w 392"/>
                      <a:gd name="T15" fmla="*/ 403 h 340"/>
                      <a:gd name="T16" fmla="*/ 426 w 392"/>
                      <a:gd name="T17" fmla="*/ 493 h 340"/>
                      <a:gd name="T18" fmla="*/ 306 w 392"/>
                      <a:gd name="T19" fmla="*/ 467 h 340"/>
                      <a:gd name="T20" fmla="*/ 130 w 392"/>
                      <a:gd name="T21" fmla="*/ 297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513" name="Freeform 15"/>
                  <p:cNvSpPr>
                    <a:spLocks/>
                  </p:cNvSpPr>
                  <p:nvPr/>
                </p:nvSpPr>
                <p:spPr bwMode="auto">
                  <a:xfrm>
                    <a:off x="2833" y="1923"/>
                    <a:ext cx="146" cy="567"/>
                  </a:xfrm>
                  <a:custGeom>
                    <a:avLst/>
                    <a:gdLst>
                      <a:gd name="T0" fmla="*/ 15 w 151"/>
                      <a:gd name="T1" fmla="*/ 210 h 558"/>
                      <a:gd name="T2" fmla="*/ 27 w 151"/>
                      <a:gd name="T3" fmla="*/ 54 h 558"/>
                      <a:gd name="T4" fmla="*/ 40 w 151"/>
                      <a:gd name="T5" fmla="*/ 3 h 558"/>
                      <a:gd name="T6" fmla="*/ 66 w 151"/>
                      <a:gd name="T7" fmla="*/ 27 h 558"/>
                      <a:gd name="T8" fmla="*/ 84 w 151"/>
                      <a:gd name="T9" fmla="*/ 210 h 558"/>
                      <a:gd name="T10" fmla="*/ 87 w 151"/>
                      <a:gd name="T11" fmla="*/ 538 h 558"/>
                      <a:gd name="T12" fmla="*/ 59 w 151"/>
                      <a:gd name="T13" fmla="*/ 690 h 558"/>
                      <a:gd name="T14" fmla="*/ 15 w 151"/>
                      <a:gd name="T15" fmla="*/ 652 h 558"/>
                      <a:gd name="T16" fmla="*/ 0 w 151"/>
                      <a:gd name="T17" fmla="*/ 399 h 558"/>
                      <a:gd name="T18" fmla="*/ 15 w 151"/>
                      <a:gd name="T19" fmla="*/ 210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514" name="Freeform 16"/>
                  <p:cNvSpPr>
                    <a:spLocks/>
                  </p:cNvSpPr>
                  <p:nvPr/>
                </p:nvSpPr>
                <p:spPr bwMode="auto">
                  <a:xfrm>
                    <a:off x="1910" y="1588"/>
                    <a:ext cx="389" cy="247"/>
                  </a:xfrm>
                  <a:custGeom>
                    <a:avLst/>
                    <a:gdLst>
                      <a:gd name="T0" fmla="*/ 160 w 392"/>
                      <a:gd name="T1" fmla="*/ 46 h 253"/>
                      <a:gd name="T2" fmla="*/ 277 w 392"/>
                      <a:gd name="T3" fmla="*/ 19 h 253"/>
                      <a:gd name="T4" fmla="*/ 323 w 392"/>
                      <a:gd name="T5" fmla="*/ 7 h 253"/>
                      <a:gd name="T6" fmla="*/ 340 w 392"/>
                      <a:gd name="T7" fmla="*/ 46 h 253"/>
                      <a:gd name="T8" fmla="*/ 295 w 392"/>
                      <a:gd name="T9" fmla="*/ 93 h 253"/>
                      <a:gd name="T10" fmla="*/ 178 w 392"/>
                      <a:gd name="T11" fmla="*/ 156 h 253"/>
                      <a:gd name="T12" fmla="*/ 37 w 392"/>
                      <a:gd name="T13" fmla="*/ 173 h 253"/>
                      <a:gd name="T14" fmla="*/ 1 w 392"/>
                      <a:gd name="T15" fmla="*/ 132 h 253"/>
                      <a:gd name="T16" fmla="*/ 43 w 392"/>
                      <a:gd name="T17" fmla="*/ 81 h 253"/>
                      <a:gd name="T18" fmla="*/ 160 w 392"/>
                      <a:gd name="T19" fmla="*/ 46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515" name="Freeform 17"/>
                  <p:cNvSpPr>
                    <a:spLocks/>
                  </p:cNvSpPr>
                  <p:nvPr/>
                </p:nvSpPr>
                <p:spPr bwMode="auto">
                  <a:xfrm>
                    <a:off x="2094" y="585"/>
                    <a:ext cx="233" cy="378"/>
                  </a:xfrm>
                  <a:custGeom>
                    <a:avLst/>
                    <a:gdLst>
                      <a:gd name="T0" fmla="*/ 59 w 238"/>
                      <a:gd name="T1" fmla="*/ 198 h 386"/>
                      <a:gd name="T2" fmla="*/ 23 w 238"/>
                      <a:gd name="T3" fmla="*/ 141 h 386"/>
                      <a:gd name="T4" fmla="*/ 0 w 238"/>
                      <a:gd name="T5" fmla="*/ 69 h 386"/>
                      <a:gd name="T6" fmla="*/ 23 w 238"/>
                      <a:gd name="T7" fmla="*/ 12 h 386"/>
                      <a:gd name="T8" fmla="*/ 89 w 238"/>
                      <a:gd name="T9" fmla="*/ 24 h 386"/>
                      <a:gd name="T10" fmla="*/ 131 w 238"/>
                      <a:gd name="T11" fmla="*/ 98 h 386"/>
                      <a:gd name="T12" fmla="*/ 170 w 238"/>
                      <a:gd name="T13" fmla="*/ 224 h 386"/>
                      <a:gd name="T14" fmla="*/ 149 w 238"/>
                      <a:gd name="T15" fmla="*/ 276 h 386"/>
                      <a:gd name="T16" fmla="*/ 122 w 238"/>
                      <a:gd name="T17" fmla="*/ 259 h 386"/>
                      <a:gd name="T18" fmla="*/ 59 w 238"/>
                      <a:gd name="T19" fmla="*/ 198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grpSp>
            <p:pic>
              <p:nvPicPr>
                <p:cNvPr id="181293" name="Picture 18"/>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w="9525">
                  <a:noFill/>
                  <a:miter lim="800000"/>
                  <a:headEnd/>
                  <a:tailEnd/>
                </a:ln>
              </p:spPr>
            </p:pic>
            <p:pic>
              <p:nvPicPr>
                <p:cNvPr id="181294" name="Picture 19"/>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w="9525">
                  <a:noFill/>
                  <a:miter lim="800000"/>
                  <a:headEnd/>
                  <a:tailEnd/>
                </a:ln>
              </p:spPr>
            </p:pic>
            <p:pic>
              <p:nvPicPr>
                <p:cNvPr id="181295" name="Picture 20"/>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w="9525">
                  <a:noFill/>
                  <a:miter lim="800000"/>
                  <a:headEnd/>
                  <a:tailEnd/>
                </a:ln>
              </p:spPr>
            </p:pic>
            <p:pic>
              <p:nvPicPr>
                <p:cNvPr id="181296" name="Picture 21"/>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w="9525">
                  <a:noFill/>
                  <a:miter lim="800000"/>
                  <a:headEnd/>
                  <a:tailEnd/>
                </a:ln>
              </p:spPr>
            </p:pic>
            <p:pic>
              <p:nvPicPr>
                <p:cNvPr id="181297" name="Picture 22"/>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w="9525">
                  <a:noFill/>
                  <a:miter lim="800000"/>
                  <a:headEnd/>
                  <a:tailEnd/>
                </a:ln>
              </p:spPr>
            </p:pic>
            <p:pic>
              <p:nvPicPr>
                <p:cNvPr id="181298" name="Picture 23"/>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w="9525">
                  <a:noFill/>
                  <a:miter lim="800000"/>
                  <a:headEnd/>
                  <a:tailEnd/>
                </a:ln>
              </p:spPr>
            </p:pic>
            <p:pic>
              <p:nvPicPr>
                <p:cNvPr id="181299" name="Picture 24"/>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w="9525">
                  <a:noFill/>
                  <a:miter lim="800000"/>
                  <a:headEnd/>
                  <a:tailEnd/>
                </a:ln>
              </p:spPr>
            </p:pic>
            <p:pic>
              <p:nvPicPr>
                <p:cNvPr id="181300" name="Picture 25"/>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w="9525">
                  <a:noFill/>
                  <a:miter lim="800000"/>
                  <a:headEnd/>
                  <a:tailEnd/>
                </a:ln>
              </p:spPr>
            </p:pic>
          </p:grpSp>
          <p:grpSp>
            <p:nvGrpSpPr>
              <p:cNvPr id="181272" name="Group 26"/>
              <p:cNvGrpSpPr>
                <a:grpSpLocks/>
              </p:cNvGrpSpPr>
              <p:nvPr userDrawn="1"/>
            </p:nvGrpSpPr>
            <p:grpSpPr bwMode="auto">
              <a:xfrm>
                <a:off x="4944" y="1008"/>
                <a:ext cx="522" cy="2967"/>
                <a:chOff x="4944" y="1008"/>
                <a:chExt cx="522" cy="2967"/>
              </a:xfrm>
            </p:grpSpPr>
            <p:pic>
              <p:nvPicPr>
                <p:cNvPr id="181273" name="Picture 27"/>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w="9525">
                  <a:noFill/>
                  <a:miter lim="800000"/>
                  <a:headEnd/>
                  <a:tailEnd/>
                </a:ln>
              </p:spPr>
            </p:pic>
            <p:pic>
              <p:nvPicPr>
                <p:cNvPr id="181274" name="Picture 28"/>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w="9525">
                  <a:noFill/>
                  <a:miter lim="800000"/>
                  <a:headEnd/>
                  <a:tailEnd/>
                </a:ln>
              </p:spPr>
            </p:pic>
            <p:pic>
              <p:nvPicPr>
                <p:cNvPr id="181275" name="Picture 29"/>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w="9525">
                  <a:noFill/>
                  <a:miter lim="800000"/>
                  <a:headEnd/>
                  <a:tailEnd/>
                </a:ln>
              </p:spPr>
            </p:pic>
            <p:pic>
              <p:nvPicPr>
                <p:cNvPr id="181276" name="Picture 30"/>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w="9525">
                  <a:noFill/>
                  <a:miter lim="800000"/>
                  <a:headEnd/>
                  <a:tailEnd/>
                </a:ln>
              </p:spPr>
            </p:pic>
            <p:pic>
              <p:nvPicPr>
                <p:cNvPr id="181277" name="Picture 31"/>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w="9525">
                  <a:noFill/>
                  <a:miter lim="800000"/>
                  <a:headEnd/>
                  <a:tailEnd/>
                </a:ln>
              </p:spPr>
            </p:pic>
            <p:pic>
              <p:nvPicPr>
                <p:cNvPr id="181278" name="Picture 32"/>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w="9525">
                  <a:noFill/>
                  <a:miter lim="800000"/>
                  <a:headEnd/>
                  <a:tailEnd/>
                </a:ln>
              </p:spPr>
            </p:pic>
            <p:pic>
              <p:nvPicPr>
                <p:cNvPr id="181279" name="Picture 33"/>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w="9525">
                  <a:noFill/>
                  <a:miter lim="800000"/>
                  <a:headEnd/>
                  <a:tailEnd/>
                </a:ln>
              </p:spPr>
            </p:pic>
            <p:pic>
              <p:nvPicPr>
                <p:cNvPr id="181280" name="Picture 34"/>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w="9525">
                  <a:noFill/>
                  <a:miter lim="800000"/>
                  <a:headEnd/>
                  <a:tailEnd/>
                </a:ln>
              </p:spPr>
            </p:pic>
            <p:pic>
              <p:nvPicPr>
                <p:cNvPr id="181281" name="Picture 35"/>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w="9525">
                  <a:noFill/>
                  <a:miter lim="800000"/>
                  <a:headEnd/>
                  <a:tailEnd/>
                </a:ln>
              </p:spPr>
            </p:pic>
            <p:pic>
              <p:nvPicPr>
                <p:cNvPr id="181282" name="Picture 36"/>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w="9525">
                  <a:noFill/>
                  <a:miter lim="800000"/>
                  <a:headEnd/>
                  <a:tailEnd/>
                </a:ln>
              </p:spPr>
            </p:pic>
            <p:pic>
              <p:nvPicPr>
                <p:cNvPr id="181283" name="Picture 37"/>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w="9525">
                  <a:noFill/>
                  <a:miter lim="800000"/>
                  <a:headEnd/>
                  <a:tailEnd/>
                </a:ln>
              </p:spPr>
            </p:pic>
            <p:pic>
              <p:nvPicPr>
                <p:cNvPr id="181284" name="Picture 38"/>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w="9525">
                  <a:noFill/>
                  <a:miter lim="800000"/>
                  <a:headEnd/>
                  <a:tailEnd/>
                </a:ln>
              </p:spPr>
            </p:pic>
            <p:pic>
              <p:nvPicPr>
                <p:cNvPr id="181285" name="Picture 39"/>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w="9525">
                  <a:noFill/>
                  <a:miter lim="800000"/>
                  <a:headEnd/>
                  <a:tailEnd/>
                </a:ln>
              </p:spPr>
            </p:pic>
            <p:pic>
              <p:nvPicPr>
                <p:cNvPr id="181286" name="Picture 40"/>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w="9525">
                  <a:noFill/>
                  <a:miter lim="800000"/>
                  <a:headEnd/>
                  <a:tailEnd/>
                </a:ln>
              </p:spPr>
            </p:pic>
            <p:pic>
              <p:nvPicPr>
                <p:cNvPr id="181287" name="Picture 41"/>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w="9525">
                  <a:noFill/>
                  <a:miter lim="800000"/>
                  <a:headEnd/>
                  <a:tailEnd/>
                </a:ln>
              </p:spPr>
            </p:pic>
            <p:pic>
              <p:nvPicPr>
                <p:cNvPr id="181288" name="Picture 42"/>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w="9525">
                  <a:noFill/>
                  <a:miter lim="800000"/>
                  <a:headEnd/>
                  <a:tailEnd/>
                </a:ln>
              </p:spPr>
            </p:pic>
            <p:pic>
              <p:nvPicPr>
                <p:cNvPr id="181289" name="Picture 43"/>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w="9525">
                  <a:noFill/>
                  <a:miter lim="800000"/>
                  <a:headEnd/>
                  <a:tailEnd/>
                </a:ln>
              </p:spPr>
            </p:pic>
            <p:pic>
              <p:nvPicPr>
                <p:cNvPr id="181290" name="Picture 44"/>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w="9525">
                  <a:noFill/>
                  <a:miter lim="800000"/>
                  <a:headEnd/>
                  <a:tailEnd/>
                </a:ln>
              </p:spPr>
            </p:pic>
            <p:pic>
              <p:nvPicPr>
                <p:cNvPr id="181291" name="Picture 45"/>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w="9525">
                  <a:noFill/>
                  <a:miter lim="800000"/>
                  <a:headEnd/>
                  <a:tailEnd/>
                </a:ln>
              </p:spPr>
            </p:pic>
          </p:grpSp>
        </p:grpSp>
        <p:sp>
          <p:nvSpPr>
            <p:cNvPr id="147468"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88463" name="Freeform 47"/>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defTabSz="914400" fontAlgn="base">
                <a:spcBef>
                  <a:spcPct val="0"/>
                </a:spcBef>
                <a:spcAft>
                  <a:spcPct val="0"/>
                </a:spcAft>
                <a:defRPr/>
              </a:pPr>
              <a:endParaRPr lang="en-US" sz="2400">
                <a:solidFill>
                  <a:srgbClr val="2F1311"/>
                </a:solidFill>
                <a:latin typeface="Times New Roman" pitchFamily="-112" charset="0"/>
                <a:ea typeface="ＭＳ Ｐゴシック" charset="-128"/>
                <a:cs typeface="ＭＳ Ｐゴシック" charset="-128"/>
              </a:endParaRPr>
            </a:p>
          </p:txBody>
        </p:sp>
        <p:sp>
          <p:nvSpPr>
            <p:cNvPr id="188464" name="Freeform 48"/>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defTabSz="914400" fontAlgn="base">
                <a:spcBef>
                  <a:spcPct val="0"/>
                </a:spcBef>
                <a:spcAft>
                  <a:spcPct val="0"/>
                </a:spcAft>
                <a:defRPr/>
              </a:pPr>
              <a:endParaRPr lang="en-US" sz="2400">
                <a:solidFill>
                  <a:srgbClr val="2F1311"/>
                </a:solidFill>
                <a:latin typeface="Times New Roman" pitchFamily="-112" charset="0"/>
                <a:ea typeface="ＭＳ Ｐゴシック" charset="-128"/>
                <a:cs typeface="ＭＳ Ｐゴシック" charset="-128"/>
              </a:endParaRPr>
            </a:p>
          </p:txBody>
        </p:sp>
        <p:sp>
          <p:nvSpPr>
            <p:cNvPr id="147471"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13">
                <a:extLst>
                  <a:ext uri="{28A0092B-C50C-407E-A947-70E740481C1C}">
                    <a14:useLocalDpi xmlns:a14="http://schemas.microsoft.com/office/drawing/2010/main"/>
                  </a:ext>
                </a:extLst>
              </a:blip>
              <a:srcRect/>
              <a:tile tx="0" ty="0" sx="100000" sy="100000" flip="none" algn="tl"/>
            </a:blipFill>
            <a:ln w="9525" cap="flat" cmpd="sng">
              <a:noFill/>
              <a:prstDash val="solid"/>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472"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13">
                <a:extLst>
                  <a:ext uri="{28A0092B-C50C-407E-A947-70E740481C1C}">
                    <a14:useLocalDpi xmlns:a14="http://schemas.microsoft.com/office/drawing/2010/main"/>
                  </a:ext>
                </a:extLst>
              </a:blip>
              <a:srcRect/>
              <a:tile tx="0" ty="0" sx="100000" sy="100000" flip="none" algn="tl"/>
            </a:blipFill>
            <a:ln w="9525" cap="flat" cmpd="sng">
              <a:noFill/>
              <a:prstDash val="solid"/>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473"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474"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w="9525">
              <a:noFill/>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88469" name="Freeform 53"/>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defTabSz="914400" fontAlgn="base">
                <a:spcBef>
                  <a:spcPct val="0"/>
                </a:spcBef>
                <a:spcAft>
                  <a:spcPct val="0"/>
                </a:spcAft>
                <a:defRPr/>
              </a:pPr>
              <a:endParaRPr lang="en-US" sz="2400">
                <a:solidFill>
                  <a:srgbClr val="2F1311"/>
                </a:solidFill>
                <a:latin typeface="Times New Roman" pitchFamily="-112" charset="0"/>
                <a:ea typeface="ＭＳ Ｐゴシック" charset="-128"/>
                <a:cs typeface="ＭＳ Ｐゴシック" charset="-128"/>
              </a:endParaRPr>
            </a:p>
          </p:txBody>
        </p:sp>
        <p:sp>
          <p:nvSpPr>
            <p:cNvPr id="147476"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w="9525">
              <a:noFill/>
              <a:miter lim="800000"/>
              <a:headEnd/>
              <a:tailEnd/>
            </a:ln>
          </p:spPr>
          <p:txBody>
            <a:bodyPr wrap="none" anchor="ctr">
              <a:prstTxWarp prst="textNoShape">
                <a:avLst/>
              </a:prstTxWarp>
            </a:bodyPr>
            <a:lstStyle/>
            <a:p>
              <a:pPr algn="ctr" defTabSz="914400" fontAlgn="base">
                <a:spcBef>
                  <a:spcPct val="0"/>
                </a:spcBef>
                <a:spcAft>
                  <a:spcPct val="0"/>
                </a:spcAft>
                <a:defRPr/>
              </a:pPr>
              <a:endParaRPr kumimoji="1" lang="en-US" b="1" i="0" dirty="0">
                <a:solidFill>
                  <a:srgbClr val="2F1311"/>
                </a:solidFill>
                <a:latin typeface="Arial" panose="020B0604020202020204" pitchFamily="34" charset="0"/>
                <a:ea typeface="ＭＳ Ｐゴシック" charset="-128"/>
                <a:cs typeface="ＭＳ Ｐゴシック" charset="-128"/>
              </a:endParaRPr>
            </a:p>
          </p:txBody>
        </p:sp>
        <p:sp>
          <p:nvSpPr>
            <p:cNvPr id="188471" name="Freeform 55"/>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defTabSz="914400" fontAlgn="base">
                <a:spcBef>
                  <a:spcPct val="0"/>
                </a:spcBef>
                <a:spcAft>
                  <a:spcPct val="0"/>
                </a:spcAft>
                <a:defRPr/>
              </a:pPr>
              <a:endParaRPr lang="en-US" sz="2400">
                <a:solidFill>
                  <a:srgbClr val="2F1311"/>
                </a:solidFill>
                <a:latin typeface="Times New Roman" pitchFamily="-112" charset="0"/>
                <a:ea typeface="ＭＳ Ｐゴシック" charset="-128"/>
                <a:cs typeface="ＭＳ Ｐゴシック" charset="-128"/>
              </a:endParaRPr>
            </a:p>
          </p:txBody>
        </p:sp>
        <p:sp>
          <p:nvSpPr>
            <p:cNvPr id="147478" name="AutoShape 56"/>
            <p:cNvSpPr>
              <a:spLocks noChangeArrowheads="1"/>
            </p:cNvSpPr>
            <p:nvPr/>
          </p:nvSpPr>
          <p:spPr bwMode="hidden">
            <a:xfrm rot="5400000">
              <a:off x="2724" y="2089"/>
              <a:ext cx="4320" cy="14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w="9525">
              <a:noFill/>
              <a:miter lim="800000"/>
              <a:headEnd/>
              <a:tailEnd/>
            </a:ln>
          </p:spPr>
          <p:txBody>
            <a:bodyPr rot="10800000" vert="eaVert"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grpSp>
      <p:sp>
        <p:nvSpPr>
          <p:cNvPr id="181251" name="Rectangle 57"/>
          <p:cNvSpPr>
            <a:spLocks noGrp="1" noChangeArrowheads="1"/>
          </p:cNvSpPr>
          <p:nvPr>
            <p:ph type="title"/>
          </p:nvPr>
        </p:nvSpPr>
        <p:spPr bwMode="auto">
          <a:xfrm>
            <a:off x="219075" y="227013"/>
            <a:ext cx="7477125"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81252" name="Rectangle 58"/>
          <p:cNvSpPr>
            <a:spLocks noGrp="1" noChangeArrowheads="1"/>
          </p:cNvSpPr>
          <p:nvPr>
            <p:ph type="body" idx="1"/>
          </p:nvPr>
        </p:nvSpPr>
        <p:spPr bwMode="auto">
          <a:xfrm>
            <a:off x="263525" y="1598613"/>
            <a:ext cx="7386638" cy="4497387"/>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8475" name="Rectangle 59"/>
          <p:cNvSpPr>
            <a:spLocks noGrp="1" noChangeArrowheads="1"/>
          </p:cNvSpPr>
          <p:nvPr>
            <p:ph type="dt" sz="half" idx="2"/>
          </p:nvPr>
        </p:nvSpPr>
        <p:spPr bwMode="auto">
          <a:xfrm>
            <a:off x="301625" y="6242050"/>
            <a:ext cx="1782763"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1" i="0">
                <a:latin typeface="Arial" panose="020B0604020202020204" pitchFamily="34" charset="0"/>
                <a:ea typeface="+mn-ea"/>
                <a:cs typeface="+mn-cs"/>
              </a:defRPr>
            </a:lvl1pPr>
          </a:lstStyle>
          <a:p>
            <a:pPr>
              <a:defRPr/>
            </a:pPr>
            <a:endParaRPr lang="en-US" dirty="0">
              <a:solidFill>
                <a:srgbClr val="2F1311"/>
              </a:solidFill>
            </a:endParaRPr>
          </a:p>
        </p:txBody>
      </p:sp>
      <p:sp>
        <p:nvSpPr>
          <p:cNvPr id="188476" name="Rectangle 60"/>
          <p:cNvSpPr>
            <a:spLocks noGrp="1" noChangeArrowheads="1"/>
          </p:cNvSpPr>
          <p:nvPr>
            <p:ph type="ftr" sz="quarter" idx="3"/>
          </p:nvPr>
        </p:nvSpPr>
        <p:spPr bwMode="auto">
          <a:xfrm>
            <a:off x="2257425" y="6248400"/>
            <a:ext cx="3455988"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latin typeface="Arial" panose="020B0604020202020204" pitchFamily="34" charset="0"/>
                <a:ea typeface="+mn-ea"/>
                <a:cs typeface="+mn-cs"/>
              </a:defRPr>
            </a:lvl1pPr>
          </a:lstStyle>
          <a:p>
            <a:pPr>
              <a:defRPr/>
            </a:pPr>
            <a:endParaRPr lang="en-US" dirty="0">
              <a:solidFill>
                <a:srgbClr val="2F1311"/>
              </a:solidFill>
            </a:endParaRPr>
          </a:p>
        </p:txBody>
      </p:sp>
      <p:sp>
        <p:nvSpPr>
          <p:cNvPr id="188477" name="Rectangle 61"/>
          <p:cNvSpPr>
            <a:spLocks noGrp="1" noChangeArrowheads="1"/>
          </p:cNvSpPr>
          <p:nvPr>
            <p:ph type="sldNum" sz="quarter" idx="4"/>
          </p:nvPr>
        </p:nvSpPr>
        <p:spPr bwMode="auto">
          <a:xfrm>
            <a:off x="5867400" y="6248400"/>
            <a:ext cx="1755775"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latin typeface="Arial" panose="020B0604020202020204" pitchFamily="34" charset="0"/>
              </a:defRPr>
            </a:lvl1pPr>
          </a:lstStyle>
          <a:p>
            <a:pPr>
              <a:defRPr/>
            </a:pPr>
            <a:fld id="{66CFB094-C977-D64F-8EE7-88AB36013A51}" type="slidenum">
              <a:rPr lang="en-US" smtClean="0">
                <a:solidFill>
                  <a:srgbClr val="2F1311"/>
                </a:solidFill>
                <a:ea typeface="ＭＳ Ｐゴシック" charset="-128"/>
                <a:cs typeface="ＭＳ Ｐゴシック" charset="-128"/>
              </a:rPr>
              <a:pPr>
                <a:defRPr/>
              </a:pPr>
              <a:t>‹#›</a:t>
            </a:fld>
            <a:endParaRPr lang="en-US" dirty="0">
              <a:solidFill>
                <a:srgbClr val="2F1311"/>
              </a:solidFill>
              <a:ea typeface="ＭＳ Ｐゴシック" charset="-128"/>
              <a:cs typeface="ＭＳ Ｐゴシック" charset="-128"/>
            </a:endParaRPr>
          </a:p>
        </p:txBody>
      </p:sp>
    </p:spTree>
    <p:extLst>
      <p:ext uri="{BB962C8B-B14F-4D97-AF65-F5344CB8AC3E}">
        <p14:creationId xmlns:p14="http://schemas.microsoft.com/office/powerpoint/2010/main" val="2974523780"/>
      </p:ext>
    </p:extLst>
  </p:cSld>
  <p:clrMap bg1="lt1" tx1="dk1" bg2="lt2" tx2="dk2" accent1="accent1" accent2="accent2" accent3="accent3" accent4="accent4" accent5="accent5" accent6="accent6" hlink="hlink" folHlink="folHlink"/>
  <p:sldLayoutIdLst>
    <p:sldLayoutId id="2147486679" r:id="rId1"/>
    <p:sldLayoutId id="2147486680" r:id="rId2"/>
    <p:sldLayoutId id="2147486681" r:id="rId3"/>
    <p:sldLayoutId id="2147486682" r:id="rId4"/>
    <p:sldLayoutId id="2147486683" r:id="rId5"/>
    <p:sldLayoutId id="2147486684" r:id="rId6"/>
    <p:sldLayoutId id="2147486685" r:id="rId7"/>
    <p:sldLayoutId id="2147486686" r:id="rId8"/>
    <p:sldLayoutId id="2147486687" r:id="rId9"/>
    <p:sldLayoutId id="2147486688" r:id="rId10"/>
  </p:sldLayoutIdLst>
  <p:transition/>
  <p:txStyles>
    <p:titleStyle>
      <a:lvl1pPr algn="l" rtl="0" eaLnBrk="0" fontAlgn="base" hangingPunct="0">
        <a:spcBef>
          <a:spcPct val="0"/>
        </a:spcBef>
        <a:spcAft>
          <a:spcPct val="0"/>
        </a:spcAft>
        <a:defRPr sz="4000" b="1" i="0">
          <a:solidFill>
            <a:schemeClr val="tx2"/>
          </a:solidFill>
          <a:latin typeface="Arial" panose="020B0604020202020204" pitchFamily="34" charset="0"/>
          <a:ea typeface="ＭＳ Ｐゴシック" pitchFamily="-111" charset="-128"/>
          <a:cs typeface="ＭＳ Ｐゴシック" pitchFamily="-111" charset="-128"/>
        </a:defRPr>
      </a:lvl1pPr>
      <a:lvl2pPr algn="l" rtl="0" eaLnBrk="0" fontAlgn="base" hangingPunct="0">
        <a:spcBef>
          <a:spcPct val="0"/>
        </a:spcBef>
        <a:spcAft>
          <a:spcPct val="0"/>
        </a:spcAft>
        <a:defRPr sz="4000">
          <a:solidFill>
            <a:schemeClr val="tx2"/>
          </a:solidFill>
          <a:latin typeface="Arial"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000">
          <a:solidFill>
            <a:schemeClr val="tx2"/>
          </a:solidFill>
          <a:latin typeface="Arial"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000">
          <a:solidFill>
            <a:schemeClr val="tx2"/>
          </a:solidFill>
          <a:latin typeface="Arial"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000">
          <a:solidFill>
            <a:schemeClr val="tx2"/>
          </a:solidFill>
          <a:latin typeface="Arial" pitchFamily="-111" charset="0"/>
          <a:ea typeface="ＭＳ Ｐゴシック" pitchFamily="-111" charset="-128"/>
          <a:cs typeface="ＭＳ Ｐゴシック" pitchFamily="-111" charset="-128"/>
        </a:defRPr>
      </a:lvl5pPr>
      <a:lvl6pPr marL="457200" algn="l" rtl="0" fontAlgn="base">
        <a:spcBef>
          <a:spcPct val="0"/>
        </a:spcBef>
        <a:spcAft>
          <a:spcPct val="0"/>
        </a:spcAft>
        <a:defRPr sz="4000">
          <a:solidFill>
            <a:schemeClr val="tx2"/>
          </a:solidFill>
          <a:latin typeface="Arial" pitchFamily="-111" charset="0"/>
        </a:defRPr>
      </a:lvl6pPr>
      <a:lvl7pPr marL="914400" algn="l" rtl="0" fontAlgn="base">
        <a:spcBef>
          <a:spcPct val="0"/>
        </a:spcBef>
        <a:spcAft>
          <a:spcPct val="0"/>
        </a:spcAft>
        <a:defRPr sz="4000">
          <a:solidFill>
            <a:schemeClr val="tx2"/>
          </a:solidFill>
          <a:latin typeface="Arial" pitchFamily="-111" charset="0"/>
        </a:defRPr>
      </a:lvl7pPr>
      <a:lvl8pPr marL="1371600" algn="l" rtl="0" fontAlgn="base">
        <a:spcBef>
          <a:spcPct val="0"/>
        </a:spcBef>
        <a:spcAft>
          <a:spcPct val="0"/>
        </a:spcAft>
        <a:defRPr sz="4000">
          <a:solidFill>
            <a:schemeClr val="tx2"/>
          </a:solidFill>
          <a:latin typeface="Arial" pitchFamily="-111" charset="0"/>
        </a:defRPr>
      </a:lvl8pPr>
      <a:lvl9pPr marL="1828800" algn="l" rtl="0" fontAlgn="base">
        <a:spcBef>
          <a:spcPct val="0"/>
        </a:spcBef>
        <a:spcAft>
          <a:spcPct val="0"/>
        </a:spcAft>
        <a:defRPr sz="4000">
          <a:solidFill>
            <a:schemeClr val="tx2"/>
          </a:solidFill>
          <a:latin typeface="Arial" pitchFamily="-111" charset="0"/>
        </a:defRPr>
      </a:lvl9pPr>
    </p:titleStyle>
    <p:bodyStyle>
      <a:lvl1pPr marL="342900" indent="-342900" algn="l" rtl="0" eaLnBrk="0" fontAlgn="base" hangingPunct="0">
        <a:spcBef>
          <a:spcPct val="20000"/>
        </a:spcBef>
        <a:spcAft>
          <a:spcPct val="0"/>
        </a:spcAft>
        <a:buBlip>
          <a:blip r:embed="rId14"/>
        </a:buBlip>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SzPct val="80000"/>
        <a:buBlip>
          <a:blip r:embed="rId15"/>
        </a:buBlip>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SzPct val="70000"/>
        <a:buBlip>
          <a:blip r:embed="rId16"/>
        </a:buBlip>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dirty="0"/>
              <a:t>Click to edit Master title style</a:t>
            </a:r>
          </a:p>
        </p:txBody>
      </p:sp>
      <p:sp>
        <p:nvSpPr>
          <p:cNvPr id="757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dirty="0"/>
              <a:t>Click to edit Master text styles</a:t>
            </a:r>
          </a:p>
          <a:p>
            <a:pPr lvl="1"/>
            <a:r>
              <a:rPr lang="en-US" altLang="zh-CN" dirty="0"/>
              <a:t>Second level</a:t>
            </a:r>
          </a:p>
          <a:p>
            <a:pPr lvl="2"/>
            <a:r>
              <a:rPr lang="en-US" altLang="zh-CN" dirty="0"/>
              <a:t>Third level</a:t>
            </a:r>
          </a:p>
          <a:p>
            <a:pPr lvl="3"/>
            <a:r>
              <a:rPr lang="en-US" altLang="zh-CN" dirty="0"/>
              <a:t>Fourth level</a:t>
            </a:r>
          </a:p>
          <a:p>
            <a:pPr lvl="4"/>
            <a:r>
              <a:rPr lang="en-US" altLang="zh-CN" dirty="0"/>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ea typeface="MS PGothic" charset="0"/>
                <a:cs typeface="MS PGothic" charset="0"/>
              </a:defRPr>
            </a:lvl1pPr>
          </a:lstStyle>
          <a:p>
            <a:pPr defTabSz="914400" fontAlgn="base">
              <a:spcBef>
                <a:spcPct val="0"/>
              </a:spcBef>
              <a:spcAft>
                <a:spcPct val="0"/>
              </a:spcAft>
              <a:defRPr/>
            </a:pPr>
            <a:fld id="{A31E5F00-BB11-4A42-9D56-5146592E238E}" type="slidenum">
              <a:rPr lang="zh-CN" altLang="en-US">
                <a:solidFill>
                  <a:srgbClr val="000000"/>
                </a:solidFill>
                <a:latin typeface="Times New Roman" charset="0"/>
              </a:rPr>
              <a:pPr defTabSz="914400" fontAlgn="base">
                <a:spcBef>
                  <a:spcPct val="0"/>
                </a:spcBef>
                <a:spcAft>
                  <a:spcPct val="0"/>
                </a:spcAft>
                <a:defRPr/>
              </a:pPr>
              <a:t>‹#›</a:t>
            </a:fld>
            <a:endParaRPr lang="en-US" altLang="zh-CN">
              <a:solidFill>
                <a:srgbClr val="000000"/>
              </a:solidFill>
              <a:latin typeface="Times New Roman" charset="0"/>
            </a:endParaRPr>
          </a:p>
        </p:txBody>
      </p:sp>
    </p:spTree>
    <p:extLst>
      <p:ext uri="{BB962C8B-B14F-4D97-AF65-F5344CB8AC3E}">
        <p14:creationId xmlns:p14="http://schemas.microsoft.com/office/powerpoint/2010/main" val="2240605101"/>
      </p:ext>
    </p:extLst>
  </p:cSld>
  <p:clrMap bg1="lt1" tx1="dk1" bg2="lt2" tx2="dk2" accent1="accent1" accent2="accent2" accent3="accent3" accent4="accent4" accent5="accent5" accent6="accent6" hlink="hlink" folHlink="folHlink"/>
  <p:sldLayoutIdLst>
    <p:sldLayoutId id="2147486690" r:id="rId1"/>
    <p:sldLayoutId id="2147486691" r:id="rId2"/>
    <p:sldLayoutId id="2147486692" r:id="rId3"/>
    <p:sldLayoutId id="2147486693" r:id="rId4"/>
    <p:sldLayoutId id="2147486694" r:id="rId5"/>
    <p:sldLayoutId id="2147486695" r:id="rId6"/>
    <p:sldLayoutId id="2147486696" r:id="rId7"/>
    <p:sldLayoutId id="2147486697" r:id="rId8"/>
    <p:sldLayoutId id="2147486698" r:id="rId9"/>
    <p:sldLayoutId id="2147486699" r:id="rId10"/>
    <p:sldLayoutId id="2147486700" r:id="rId11"/>
    <p:sldLayoutId id="2147486701" r:id="rId12"/>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S PGothic" charset="0"/>
          <a:cs typeface="MS PGothic"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S PGothic" charset="0"/>
          <a:cs typeface="MS PGothic"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S PGothic" charset="0"/>
          <a:cs typeface="MS PGothic"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0"/>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lvl1pPr algn="l">
              <a:defRPr sz="1400">
                <a:solidFill>
                  <a:srgbClr val="000000"/>
                </a:solidFill>
                <a:latin typeface="Times New Roman" charset="0"/>
                <a:cs typeface="+mn-cs"/>
              </a:defRPr>
            </a:lvl1pPr>
          </a:lstStyle>
          <a:p>
            <a:pPr eaLnBrk="0" hangingPunct="0">
              <a:defRPr/>
            </a:pPr>
            <a:endParaRPr lang="en-US" b="0"/>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lvl1pPr algn="ctr">
              <a:defRPr sz="1400">
                <a:solidFill>
                  <a:srgbClr val="000000"/>
                </a:solidFill>
                <a:latin typeface="Times New Roman" charset="0"/>
                <a:cs typeface="+mn-cs"/>
              </a:defRPr>
            </a:lvl1pPr>
          </a:lstStyle>
          <a:p>
            <a:pPr eaLnBrk="0" hangingPunct="0">
              <a:defRPr/>
            </a:pPr>
            <a:endParaRPr lang="en-US" b="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lvl1pPr algn="r">
              <a:defRPr sz="1400">
                <a:solidFill>
                  <a:srgbClr val="000000"/>
                </a:solidFill>
                <a:latin typeface="Times New Roman" charset="0"/>
                <a:cs typeface="+mn-cs"/>
              </a:defRPr>
            </a:lvl1pPr>
          </a:lstStyle>
          <a:p>
            <a:pPr eaLnBrk="0" hangingPunct="0">
              <a:defRPr/>
            </a:pPr>
            <a:fld id="{FA95AB7F-7DC0-4E4A-B109-4C2CA84E81A6}" type="slidenum">
              <a:rPr lang="en-US" b="0"/>
              <a:pPr eaLnBrk="0" hangingPunct="0">
                <a:defRPr/>
              </a:pPr>
              <a:t>‹#›</a:t>
            </a:fld>
            <a:endParaRPr lang="en-US" b="0"/>
          </a:p>
        </p:txBody>
      </p:sp>
    </p:spTree>
    <p:extLst>
      <p:ext uri="{BB962C8B-B14F-4D97-AF65-F5344CB8AC3E}">
        <p14:creationId xmlns:p14="http://schemas.microsoft.com/office/powerpoint/2010/main" val="1593070112"/>
      </p:ext>
    </p:extLst>
  </p:cSld>
  <p:clrMap bg1="lt1" tx1="dk1" bg2="lt2" tx2="dk2" accent1="accent1" accent2="accent2" accent3="accent3" accent4="accent4" accent5="accent5" accent6="accent6" hlink="hlink" folHlink="folHlink"/>
  <p:sldLayoutIdLst>
    <p:sldLayoutId id="2147485589" r:id="rId1"/>
    <p:sldLayoutId id="2147485590" r:id="rId2"/>
    <p:sldLayoutId id="2147485591" r:id="rId3"/>
    <p:sldLayoutId id="2147485592" r:id="rId4"/>
    <p:sldLayoutId id="2147485593" r:id="rId5"/>
    <p:sldLayoutId id="2147485594" r:id="rId6"/>
    <p:sldLayoutId id="2147485595" r:id="rId7"/>
    <p:sldLayoutId id="2147485596" r:id="rId8"/>
    <p:sldLayoutId id="2147485597" r:id="rId9"/>
    <p:sldLayoutId id="2147485598" r:id="rId10"/>
    <p:sldLayoutId id="2147485599"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082"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165"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25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332"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813" indent="-342813"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Arial" panose="020B0604020202020204" pitchFamily="34" charset="0"/>
        </a:defRPr>
      </a:lvl1pPr>
      <a:lvl2pPr marL="742760" indent="-285677"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2706" indent="-228541"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599790"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6875"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3959" indent="-228541" algn="l" rtl="0" eaLnBrk="0" fontAlgn="base" hangingPunct="0">
        <a:spcBef>
          <a:spcPct val="20000"/>
        </a:spcBef>
        <a:spcAft>
          <a:spcPct val="0"/>
        </a:spcAft>
        <a:buChar char="»"/>
        <a:defRPr sz="2000">
          <a:solidFill>
            <a:schemeClr val="tx1"/>
          </a:solidFill>
          <a:latin typeface="+mn-lt"/>
          <a:ea typeface="+mn-ea"/>
        </a:defRPr>
      </a:lvl6pPr>
      <a:lvl7pPr marL="2971040" indent="-228541" algn="l" rtl="0" eaLnBrk="0" fontAlgn="base" hangingPunct="0">
        <a:spcBef>
          <a:spcPct val="20000"/>
        </a:spcBef>
        <a:spcAft>
          <a:spcPct val="0"/>
        </a:spcAft>
        <a:buChar char="»"/>
        <a:defRPr sz="2000">
          <a:solidFill>
            <a:schemeClr val="tx1"/>
          </a:solidFill>
          <a:latin typeface="+mn-lt"/>
          <a:ea typeface="+mn-ea"/>
        </a:defRPr>
      </a:lvl7pPr>
      <a:lvl8pPr marL="3428124" indent="-228541" algn="l" rtl="0" eaLnBrk="0" fontAlgn="base" hangingPunct="0">
        <a:spcBef>
          <a:spcPct val="20000"/>
        </a:spcBef>
        <a:spcAft>
          <a:spcPct val="0"/>
        </a:spcAft>
        <a:buChar char="»"/>
        <a:defRPr sz="2000">
          <a:solidFill>
            <a:schemeClr val="tx1"/>
          </a:solidFill>
          <a:latin typeface="+mn-lt"/>
          <a:ea typeface="+mn-ea"/>
        </a:defRPr>
      </a:lvl8pPr>
      <a:lvl9pPr marL="3885205" indent="-228541"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7826" name="Group 2"/>
          <p:cNvGrpSpPr>
            <a:grpSpLocks/>
          </p:cNvGrpSpPr>
          <p:nvPr/>
        </p:nvGrpSpPr>
        <p:grpSpPr bwMode="auto">
          <a:xfrm>
            <a:off x="152400" y="1981200"/>
            <a:ext cx="1676400" cy="4876800"/>
            <a:chOff x="96" y="1248"/>
            <a:chExt cx="1056" cy="3072"/>
          </a:xfrm>
        </p:grpSpPr>
        <p:sp>
          <p:nvSpPr>
            <p:cNvPr id="77860" name="Rectangle 3"/>
            <p:cNvSpPr>
              <a:spLocks noChangeArrowheads="1"/>
            </p:cNvSpPr>
            <p:nvPr/>
          </p:nvSpPr>
          <p:spPr bwMode="auto">
            <a:xfrm>
              <a:off x="288" y="1248"/>
              <a:ext cx="672" cy="307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61" name="Oval 4"/>
            <p:cNvSpPr>
              <a:spLocks noChangeArrowheads="1"/>
            </p:cNvSpPr>
            <p:nvPr/>
          </p:nvSpPr>
          <p:spPr bwMode="auto">
            <a:xfrm>
              <a:off x="192" y="1248"/>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62" name="Oval 5"/>
            <p:cNvSpPr>
              <a:spLocks noChangeArrowheads="1"/>
            </p:cNvSpPr>
            <p:nvPr/>
          </p:nvSpPr>
          <p:spPr bwMode="auto">
            <a:xfrm>
              <a:off x="528" y="1344"/>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63" name="Oval 6"/>
            <p:cNvSpPr>
              <a:spLocks noChangeArrowheads="1"/>
            </p:cNvSpPr>
            <p:nvPr/>
          </p:nvSpPr>
          <p:spPr bwMode="auto">
            <a:xfrm>
              <a:off x="336" y="1584"/>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64" name="Oval 7"/>
            <p:cNvSpPr>
              <a:spLocks noChangeArrowheads="1"/>
            </p:cNvSpPr>
            <p:nvPr/>
          </p:nvSpPr>
          <p:spPr bwMode="auto">
            <a:xfrm>
              <a:off x="624" y="1248"/>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65" name="Oval 8"/>
            <p:cNvSpPr>
              <a:spLocks noChangeArrowheads="1"/>
            </p:cNvSpPr>
            <p:nvPr/>
          </p:nvSpPr>
          <p:spPr bwMode="auto">
            <a:xfrm>
              <a:off x="288" y="1296"/>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66" name="Oval 9"/>
            <p:cNvSpPr>
              <a:spLocks noChangeArrowheads="1"/>
            </p:cNvSpPr>
            <p:nvPr/>
          </p:nvSpPr>
          <p:spPr bwMode="auto">
            <a:xfrm>
              <a:off x="240" y="2880"/>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67" name="Oval 10"/>
            <p:cNvSpPr>
              <a:spLocks noChangeArrowheads="1"/>
            </p:cNvSpPr>
            <p:nvPr/>
          </p:nvSpPr>
          <p:spPr bwMode="auto">
            <a:xfrm>
              <a:off x="768" y="1536"/>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68" name="Oval 11"/>
            <p:cNvSpPr>
              <a:spLocks noChangeArrowheads="1"/>
            </p:cNvSpPr>
            <p:nvPr/>
          </p:nvSpPr>
          <p:spPr bwMode="auto">
            <a:xfrm>
              <a:off x="528" y="1728"/>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69" name="Oval 12"/>
            <p:cNvSpPr>
              <a:spLocks noChangeArrowheads="1"/>
            </p:cNvSpPr>
            <p:nvPr/>
          </p:nvSpPr>
          <p:spPr bwMode="auto">
            <a:xfrm>
              <a:off x="576" y="1968"/>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70" name="Oval 13"/>
            <p:cNvSpPr>
              <a:spLocks noChangeArrowheads="1"/>
            </p:cNvSpPr>
            <p:nvPr/>
          </p:nvSpPr>
          <p:spPr bwMode="auto">
            <a:xfrm>
              <a:off x="384" y="1968"/>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71" name="Oval 14"/>
            <p:cNvSpPr>
              <a:spLocks noChangeArrowheads="1"/>
            </p:cNvSpPr>
            <p:nvPr/>
          </p:nvSpPr>
          <p:spPr bwMode="auto">
            <a:xfrm>
              <a:off x="192" y="1776"/>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72" name="Oval 15"/>
            <p:cNvSpPr>
              <a:spLocks noChangeArrowheads="1"/>
            </p:cNvSpPr>
            <p:nvPr/>
          </p:nvSpPr>
          <p:spPr bwMode="auto">
            <a:xfrm>
              <a:off x="240" y="2304"/>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73" name="Oval 16"/>
            <p:cNvSpPr>
              <a:spLocks noChangeArrowheads="1"/>
            </p:cNvSpPr>
            <p:nvPr/>
          </p:nvSpPr>
          <p:spPr bwMode="auto">
            <a:xfrm>
              <a:off x="576" y="2304"/>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74" name="Oval 17"/>
            <p:cNvSpPr>
              <a:spLocks noChangeArrowheads="1"/>
            </p:cNvSpPr>
            <p:nvPr/>
          </p:nvSpPr>
          <p:spPr bwMode="auto">
            <a:xfrm>
              <a:off x="432" y="2256"/>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75" name="Oval 18"/>
            <p:cNvSpPr>
              <a:spLocks noChangeArrowheads="1"/>
            </p:cNvSpPr>
            <p:nvPr/>
          </p:nvSpPr>
          <p:spPr bwMode="auto">
            <a:xfrm>
              <a:off x="336" y="2688"/>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76" name="Oval 19"/>
            <p:cNvSpPr>
              <a:spLocks noChangeArrowheads="1"/>
            </p:cNvSpPr>
            <p:nvPr/>
          </p:nvSpPr>
          <p:spPr bwMode="auto">
            <a:xfrm>
              <a:off x="816" y="2208"/>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77" name="Oval 20"/>
            <p:cNvSpPr>
              <a:spLocks noChangeArrowheads="1"/>
            </p:cNvSpPr>
            <p:nvPr/>
          </p:nvSpPr>
          <p:spPr bwMode="auto">
            <a:xfrm>
              <a:off x="672" y="2688"/>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78" name="Oval 21"/>
            <p:cNvSpPr>
              <a:spLocks noChangeArrowheads="1"/>
            </p:cNvSpPr>
            <p:nvPr/>
          </p:nvSpPr>
          <p:spPr bwMode="auto">
            <a:xfrm>
              <a:off x="528" y="2928"/>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79" name="Oval 22"/>
            <p:cNvSpPr>
              <a:spLocks noChangeArrowheads="1"/>
            </p:cNvSpPr>
            <p:nvPr/>
          </p:nvSpPr>
          <p:spPr bwMode="auto">
            <a:xfrm>
              <a:off x="720" y="2352"/>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80" name="Oval 23"/>
            <p:cNvSpPr>
              <a:spLocks noChangeArrowheads="1"/>
            </p:cNvSpPr>
            <p:nvPr/>
          </p:nvSpPr>
          <p:spPr bwMode="auto">
            <a:xfrm>
              <a:off x="192" y="2544"/>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81" name="Oval 24"/>
            <p:cNvSpPr>
              <a:spLocks noChangeArrowheads="1"/>
            </p:cNvSpPr>
            <p:nvPr/>
          </p:nvSpPr>
          <p:spPr bwMode="auto">
            <a:xfrm>
              <a:off x="768" y="1872"/>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82" name="Oval 25"/>
            <p:cNvSpPr>
              <a:spLocks noChangeArrowheads="1"/>
            </p:cNvSpPr>
            <p:nvPr/>
          </p:nvSpPr>
          <p:spPr bwMode="auto">
            <a:xfrm>
              <a:off x="144" y="1968"/>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83" name="Oval 26"/>
            <p:cNvSpPr>
              <a:spLocks noChangeArrowheads="1"/>
            </p:cNvSpPr>
            <p:nvPr/>
          </p:nvSpPr>
          <p:spPr bwMode="auto">
            <a:xfrm>
              <a:off x="624" y="3072"/>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84" name="Oval 27"/>
            <p:cNvSpPr>
              <a:spLocks noChangeArrowheads="1"/>
            </p:cNvSpPr>
            <p:nvPr/>
          </p:nvSpPr>
          <p:spPr bwMode="auto">
            <a:xfrm>
              <a:off x="240" y="3264"/>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85" name="Oval 28"/>
            <p:cNvSpPr>
              <a:spLocks noChangeArrowheads="1"/>
            </p:cNvSpPr>
            <p:nvPr/>
          </p:nvSpPr>
          <p:spPr bwMode="auto">
            <a:xfrm>
              <a:off x="384" y="3264"/>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86" name="Oval 29"/>
            <p:cNvSpPr>
              <a:spLocks noChangeArrowheads="1"/>
            </p:cNvSpPr>
            <p:nvPr/>
          </p:nvSpPr>
          <p:spPr bwMode="auto">
            <a:xfrm>
              <a:off x="336" y="3120"/>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87" name="Oval 30"/>
            <p:cNvSpPr>
              <a:spLocks noChangeArrowheads="1"/>
            </p:cNvSpPr>
            <p:nvPr/>
          </p:nvSpPr>
          <p:spPr bwMode="auto">
            <a:xfrm>
              <a:off x="768" y="3264"/>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88" name="Oval 31"/>
            <p:cNvSpPr>
              <a:spLocks noChangeArrowheads="1"/>
            </p:cNvSpPr>
            <p:nvPr/>
          </p:nvSpPr>
          <p:spPr bwMode="auto">
            <a:xfrm>
              <a:off x="240" y="3696"/>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89" name="Oval 32"/>
            <p:cNvSpPr>
              <a:spLocks noChangeArrowheads="1"/>
            </p:cNvSpPr>
            <p:nvPr/>
          </p:nvSpPr>
          <p:spPr bwMode="auto">
            <a:xfrm>
              <a:off x="288" y="3600"/>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90" name="Oval 33"/>
            <p:cNvSpPr>
              <a:spLocks noChangeArrowheads="1"/>
            </p:cNvSpPr>
            <p:nvPr/>
          </p:nvSpPr>
          <p:spPr bwMode="auto">
            <a:xfrm>
              <a:off x="576" y="3408"/>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91" name="Oval 34"/>
            <p:cNvSpPr>
              <a:spLocks noChangeArrowheads="1"/>
            </p:cNvSpPr>
            <p:nvPr/>
          </p:nvSpPr>
          <p:spPr bwMode="auto">
            <a:xfrm>
              <a:off x="528" y="3648"/>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92" name="Oval 35"/>
            <p:cNvSpPr>
              <a:spLocks noChangeArrowheads="1"/>
            </p:cNvSpPr>
            <p:nvPr/>
          </p:nvSpPr>
          <p:spPr bwMode="auto">
            <a:xfrm>
              <a:off x="672" y="3600"/>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93" name="Oval 36"/>
            <p:cNvSpPr>
              <a:spLocks noChangeArrowheads="1"/>
            </p:cNvSpPr>
            <p:nvPr/>
          </p:nvSpPr>
          <p:spPr bwMode="auto">
            <a:xfrm>
              <a:off x="384" y="3936"/>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94" name="Oval 37"/>
            <p:cNvSpPr>
              <a:spLocks noChangeArrowheads="1"/>
            </p:cNvSpPr>
            <p:nvPr/>
          </p:nvSpPr>
          <p:spPr bwMode="auto">
            <a:xfrm>
              <a:off x="576" y="3889"/>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95" name="Oval 38"/>
            <p:cNvSpPr>
              <a:spLocks noChangeArrowheads="1"/>
            </p:cNvSpPr>
            <p:nvPr/>
          </p:nvSpPr>
          <p:spPr bwMode="auto">
            <a:xfrm>
              <a:off x="816" y="4031"/>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96" name="Oval 39"/>
            <p:cNvSpPr>
              <a:spLocks noChangeArrowheads="1"/>
            </p:cNvSpPr>
            <p:nvPr/>
          </p:nvSpPr>
          <p:spPr bwMode="auto">
            <a:xfrm>
              <a:off x="480" y="4032"/>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97" name="Oval 40"/>
            <p:cNvSpPr>
              <a:spLocks noChangeArrowheads="1"/>
            </p:cNvSpPr>
            <p:nvPr/>
          </p:nvSpPr>
          <p:spPr bwMode="auto">
            <a:xfrm>
              <a:off x="144" y="4032"/>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98" name="Oval 41"/>
            <p:cNvSpPr>
              <a:spLocks noChangeArrowheads="1"/>
            </p:cNvSpPr>
            <p:nvPr/>
          </p:nvSpPr>
          <p:spPr bwMode="auto">
            <a:xfrm>
              <a:off x="528" y="2592"/>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99" name="Oval 42"/>
            <p:cNvSpPr>
              <a:spLocks noChangeArrowheads="1"/>
            </p:cNvSpPr>
            <p:nvPr/>
          </p:nvSpPr>
          <p:spPr bwMode="auto">
            <a:xfrm>
              <a:off x="720" y="1344"/>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900" name="Oval 43"/>
            <p:cNvSpPr>
              <a:spLocks noChangeArrowheads="1"/>
            </p:cNvSpPr>
            <p:nvPr/>
          </p:nvSpPr>
          <p:spPr bwMode="auto">
            <a:xfrm>
              <a:off x="96" y="1584"/>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901" name="Oval 44"/>
            <p:cNvSpPr>
              <a:spLocks noChangeArrowheads="1"/>
            </p:cNvSpPr>
            <p:nvPr/>
          </p:nvSpPr>
          <p:spPr bwMode="auto">
            <a:xfrm>
              <a:off x="864" y="2832"/>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902" name="Oval 45"/>
            <p:cNvSpPr>
              <a:spLocks noChangeArrowheads="1"/>
            </p:cNvSpPr>
            <p:nvPr/>
          </p:nvSpPr>
          <p:spPr bwMode="auto">
            <a:xfrm>
              <a:off x="864" y="1680"/>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903" name="Oval 46"/>
            <p:cNvSpPr>
              <a:spLocks noChangeArrowheads="1"/>
            </p:cNvSpPr>
            <p:nvPr/>
          </p:nvSpPr>
          <p:spPr bwMode="auto">
            <a:xfrm>
              <a:off x="864" y="3168"/>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904" name="Oval 47"/>
            <p:cNvSpPr>
              <a:spLocks noChangeArrowheads="1"/>
            </p:cNvSpPr>
            <p:nvPr/>
          </p:nvSpPr>
          <p:spPr bwMode="auto">
            <a:xfrm>
              <a:off x="864" y="3696"/>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905" name="Oval 48"/>
            <p:cNvSpPr>
              <a:spLocks noChangeArrowheads="1"/>
            </p:cNvSpPr>
            <p:nvPr/>
          </p:nvSpPr>
          <p:spPr bwMode="auto">
            <a:xfrm>
              <a:off x="528" y="1584"/>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grpSp>
      <p:sp>
        <p:nvSpPr>
          <p:cNvPr id="25603" name="Rectangle 49"/>
          <p:cNvSpPr>
            <a:spLocks noChangeArrowheads="1"/>
          </p:cNvSpPr>
          <p:nvPr/>
        </p:nvSpPr>
        <p:spPr bwMode="auto">
          <a:xfrm>
            <a:off x="1905000" y="1982788"/>
            <a:ext cx="7010400" cy="4875212"/>
          </a:xfrm>
          <a:prstGeom prst="rect">
            <a:avLst/>
          </a:prstGeom>
          <a:solidFill>
            <a:schemeClr val="accent1">
              <a:lumMod val="40000"/>
              <a:lumOff val="60000"/>
            </a:schemeClr>
          </a:solidFill>
          <a:ln>
            <a:noFill/>
          </a:ln>
        </p:spPr>
        <p:txBody>
          <a:bodyPr/>
          <a:lstStyle/>
          <a:p>
            <a:pPr>
              <a:defRPr/>
            </a:pPr>
            <a:endParaRPr kumimoji="1" lang="en-US" sz="2400" b="1" i="0" dirty="0">
              <a:solidFill>
                <a:srgbClr val="FFCC99"/>
              </a:solidFill>
              <a:latin typeface="Times New Roman" charset="0"/>
              <a:cs typeface="Arial" panose="020B0604020202020204" pitchFamily="34" charset="0"/>
            </a:endParaRPr>
          </a:p>
        </p:txBody>
      </p:sp>
      <p:sp>
        <p:nvSpPr>
          <p:cNvPr id="77828" name="Rectangle 50"/>
          <p:cNvSpPr>
            <a:spLocks noChangeArrowheads="1"/>
          </p:cNvSpPr>
          <p:nvPr/>
        </p:nvSpPr>
        <p:spPr bwMode="auto">
          <a:xfrm>
            <a:off x="152400" y="1295400"/>
            <a:ext cx="8763000" cy="15240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kumimoji="1" lang="en-US" sz="2400" b="1" i="0" dirty="0">
              <a:solidFill>
                <a:srgbClr val="FFCC99"/>
              </a:solidFill>
              <a:latin typeface="Times New Roman" charset="0"/>
              <a:cs typeface="Arial" panose="020B0604020202020204" pitchFamily="34" charset="0"/>
            </a:endParaRPr>
          </a:p>
        </p:txBody>
      </p:sp>
      <p:sp>
        <p:nvSpPr>
          <p:cNvPr id="77829" name="Rectangle 53"/>
          <p:cNvSpPr>
            <a:spLocks noChangeArrowheads="1"/>
          </p:cNvSpPr>
          <p:nvPr/>
        </p:nvSpPr>
        <p:spPr bwMode="auto">
          <a:xfrm>
            <a:off x="457200" y="457200"/>
            <a:ext cx="1066800" cy="1219200"/>
          </a:xfrm>
          <a:prstGeom prst="rect">
            <a:avLst/>
          </a:prstGeom>
          <a:solidFill>
            <a:srgbClr val="70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grpSp>
        <p:nvGrpSpPr>
          <p:cNvPr id="77830" name="Group 54"/>
          <p:cNvGrpSpPr>
            <a:grpSpLocks/>
          </p:cNvGrpSpPr>
          <p:nvPr/>
        </p:nvGrpSpPr>
        <p:grpSpPr bwMode="auto">
          <a:xfrm>
            <a:off x="150813" y="230188"/>
            <a:ext cx="1600200" cy="1598612"/>
            <a:chOff x="95" y="145"/>
            <a:chExt cx="1008" cy="1007"/>
          </a:xfrm>
        </p:grpSpPr>
        <p:sp>
          <p:nvSpPr>
            <p:cNvPr id="77843" name="Oval 55"/>
            <p:cNvSpPr>
              <a:spLocks noChangeArrowheads="1"/>
            </p:cNvSpPr>
            <p:nvPr/>
          </p:nvSpPr>
          <p:spPr bwMode="auto">
            <a:xfrm>
              <a:off x="431" y="289"/>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44" name="Oval 56"/>
            <p:cNvSpPr>
              <a:spLocks noChangeArrowheads="1"/>
            </p:cNvSpPr>
            <p:nvPr/>
          </p:nvSpPr>
          <p:spPr bwMode="auto">
            <a:xfrm>
              <a:off x="527" y="625"/>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45" name="Oval 57"/>
            <p:cNvSpPr>
              <a:spLocks noChangeArrowheads="1"/>
            </p:cNvSpPr>
            <p:nvPr/>
          </p:nvSpPr>
          <p:spPr bwMode="auto">
            <a:xfrm>
              <a:off x="815" y="674"/>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46" name="Oval 58"/>
            <p:cNvSpPr>
              <a:spLocks noChangeArrowheads="1"/>
            </p:cNvSpPr>
            <p:nvPr/>
          </p:nvSpPr>
          <p:spPr bwMode="auto">
            <a:xfrm>
              <a:off x="863" y="291"/>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47" name="Oval 59"/>
            <p:cNvSpPr>
              <a:spLocks noChangeArrowheads="1"/>
            </p:cNvSpPr>
            <p:nvPr/>
          </p:nvSpPr>
          <p:spPr bwMode="auto">
            <a:xfrm>
              <a:off x="338" y="816"/>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48" name="Oval 60"/>
            <p:cNvSpPr>
              <a:spLocks noChangeArrowheads="1"/>
            </p:cNvSpPr>
            <p:nvPr/>
          </p:nvSpPr>
          <p:spPr bwMode="auto">
            <a:xfrm>
              <a:off x="770" y="912"/>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49" name="Oval 61"/>
            <p:cNvSpPr>
              <a:spLocks noChangeArrowheads="1"/>
            </p:cNvSpPr>
            <p:nvPr/>
          </p:nvSpPr>
          <p:spPr bwMode="auto">
            <a:xfrm>
              <a:off x="335" y="576"/>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50" name="Oval 62"/>
            <p:cNvSpPr>
              <a:spLocks noChangeArrowheads="1"/>
            </p:cNvSpPr>
            <p:nvPr/>
          </p:nvSpPr>
          <p:spPr bwMode="auto">
            <a:xfrm>
              <a:off x="671" y="768"/>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51" name="Oval 63"/>
            <p:cNvSpPr>
              <a:spLocks noChangeArrowheads="1"/>
            </p:cNvSpPr>
            <p:nvPr/>
          </p:nvSpPr>
          <p:spPr bwMode="auto">
            <a:xfrm>
              <a:off x="431" y="912"/>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52" name="Oval 64"/>
            <p:cNvSpPr>
              <a:spLocks noChangeArrowheads="1"/>
            </p:cNvSpPr>
            <p:nvPr/>
          </p:nvSpPr>
          <p:spPr bwMode="auto">
            <a:xfrm>
              <a:off x="623" y="337"/>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53" name="Oval 65"/>
            <p:cNvSpPr>
              <a:spLocks noChangeArrowheads="1"/>
            </p:cNvSpPr>
            <p:nvPr/>
          </p:nvSpPr>
          <p:spPr bwMode="auto">
            <a:xfrm>
              <a:off x="719" y="433"/>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54" name="Oval 66"/>
            <p:cNvSpPr>
              <a:spLocks noChangeArrowheads="1"/>
            </p:cNvSpPr>
            <p:nvPr/>
          </p:nvSpPr>
          <p:spPr bwMode="auto">
            <a:xfrm>
              <a:off x="383" y="481"/>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55" name="Oval 67"/>
            <p:cNvSpPr>
              <a:spLocks noChangeArrowheads="1"/>
            </p:cNvSpPr>
            <p:nvPr/>
          </p:nvSpPr>
          <p:spPr bwMode="auto">
            <a:xfrm>
              <a:off x="191" y="673"/>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56" name="Oval 68"/>
            <p:cNvSpPr>
              <a:spLocks noChangeArrowheads="1"/>
            </p:cNvSpPr>
            <p:nvPr/>
          </p:nvSpPr>
          <p:spPr bwMode="auto">
            <a:xfrm>
              <a:off x="143" y="385"/>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57" name="Oval 69"/>
            <p:cNvSpPr>
              <a:spLocks noChangeArrowheads="1"/>
            </p:cNvSpPr>
            <p:nvPr/>
          </p:nvSpPr>
          <p:spPr bwMode="auto">
            <a:xfrm>
              <a:off x="95" y="817"/>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58" name="Oval 70"/>
            <p:cNvSpPr>
              <a:spLocks noChangeArrowheads="1"/>
            </p:cNvSpPr>
            <p:nvPr/>
          </p:nvSpPr>
          <p:spPr bwMode="auto">
            <a:xfrm>
              <a:off x="719" y="145"/>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59" name="Oval 71"/>
            <p:cNvSpPr>
              <a:spLocks noChangeArrowheads="1"/>
            </p:cNvSpPr>
            <p:nvPr/>
          </p:nvSpPr>
          <p:spPr bwMode="auto">
            <a:xfrm>
              <a:off x="239" y="193"/>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grpSp>
      <p:sp>
        <p:nvSpPr>
          <p:cNvPr id="77831" name="Rectangle 72"/>
          <p:cNvSpPr>
            <a:spLocks noChangeArrowheads="1"/>
          </p:cNvSpPr>
          <p:nvPr/>
        </p:nvSpPr>
        <p:spPr bwMode="auto">
          <a:xfrm>
            <a:off x="304800" y="165100"/>
            <a:ext cx="1295400" cy="2921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32" name="Rectangle 73"/>
          <p:cNvSpPr>
            <a:spLocks noChangeArrowheads="1"/>
          </p:cNvSpPr>
          <p:nvPr/>
        </p:nvSpPr>
        <p:spPr bwMode="auto">
          <a:xfrm>
            <a:off x="76200" y="381000"/>
            <a:ext cx="381000" cy="649922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33" name="Rectangle 74"/>
          <p:cNvSpPr>
            <a:spLocks noChangeArrowheads="1"/>
          </p:cNvSpPr>
          <p:nvPr/>
        </p:nvSpPr>
        <p:spPr bwMode="auto">
          <a:xfrm>
            <a:off x="152400" y="1295400"/>
            <a:ext cx="304800" cy="15240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34" name="Rectangle 75"/>
          <p:cNvSpPr>
            <a:spLocks noChangeArrowheads="1"/>
          </p:cNvSpPr>
          <p:nvPr/>
        </p:nvSpPr>
        <p:spPr bwMode="auto">
          <a:xfrm>
            <a:off x="304800" y="1676400"/>
            <a:ext cx="1295400" cy="2921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35" name="Rectangle 76"/>
          <p:cNvSpPr>
            <a:spLocks noChangeArrowheads="1"/>
          </p:cNvSpPr>
          <p:nvPr/>
        </p:nvSpPr>
        <p:spPr bwMode="auto">
          <a:xfrm>
            <a:off x="1524000" y="304800"/>
            <a:ext cx="381000" cy="658653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36" name="Rectangle 77"/>
          <p:cNvSpPr>
            <a:spLocks noChangeArrowheads="1"/>
          </p:cNvSpPr>
          <p:nvPr/>
        </p:nvSpPr>
        <p:spPr bwMode="auto">
          <a:xfrm>
            <a:off x="1524000" y="1295400"/>
            <a:ext cx="685800" cy="15240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180302" name="Rectangle 78"/>
          <p:cNvSpPr>
            <a:spLocks noGrp="1" noChangeArrowheads="1"/>
          </p:cNvSpPr>
          <p:nvPr>
            <p:ph type="dt" sz="half" idx="2"/>
          </p:nvPr>
        </p:nvSpPr>
        <p:spPr bwMode="auto">
          <a:xfrm>
            <a:off x="2559050" y="6470650"/>
            <a:ext cx="1346200" cy="38735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l" eaLnBrk="1" hangingPunct="1">
              <a:defRPr sz="1400" b="1" i="0">
                <a:solidFill>
                  <a:srgbClr val="FFCC99"/>
                </a:solidFill>
                <a:latin typeface="Times New Roman"/>
                <a:ea typeface="Arial" panose="020B0604020202020204" pitchFamily="34" charset="0"/>
                <a:cs typeface="Arial" panose="020B0604020202020204" pitchFamily="34" charset="0"/>
              </a:defRPr>
            </a:lvl1pPr>
          </a:lstStyle>
          <a:p>
            <a:pPr>
              <a:defRPr/>
            </a:pPr>
            <a:endParaRPr lang="en-US" dirty="0"/>
          </a:p>
        </p:txBody>
      </p:sp>
      <p:sp>
        <p:nvSpPr>
          <p:cNvPr id="180303" name="Rectangle 79"/>
          <p:cNvSpPr>
            <a:spLocks noGrp="1" noChangeArrowheads="1"/>
          </p:cNvSpPr>
          <p:nvPr>
            <p:ph type="ftr" sz="quarter" idx="3"/>
          </p:nvPr>
        </p:nvSpPr>
        <p:spPr bwMode="auto">
          <a:xfrm>
            <a:off x="3984625" y="6477000"/>
            <a:ext cx="3540125" cy="379413"/>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eaLnBrk="1" hangingPunct="1">
              <a:defRPr sz="1400" b="1" i="0">
                <a:solidFill>
                  <a:srgbClr val="FFCC99"/>
                </a:solidFill>
                <a:latin typeface="Times New Roman"/>
                <a:ea typeface="Arial" panose="020B0604020202020204" pitchFamily="34" charset="0"/>
                <a:cs typeface="Arial" panose="020B0604020202020204" pitchFamily="34" charset="0"/>
              </a:defRPr>
            </a:lvl1pPr>
          </a:lstStyle>
          <a:p>
            <a:pPr>
              <a:defRPr/>
            </a:pPr>
            <a:endParaRPr lang="en-US" dirty="0"/>
          </a:p>
        </p:txBody>
      </p:sp>
      <p:sp>
        <p:nvSpPr>
          <p:cNvPr id="180304" name="Rectangle 80"/>
          <p:cNvSpPr>
            <a:spLocks noGrp="1" noChangeArrowheads="1"/>
          </p:cNvSpPr>
          <p:nvPr>
            <p:ph type="sldNum" sz="quarter" idx="4"/>
          </p:nvPr>
        </p:nvSpPr>
        <p:spPr bwMode="auto">
          <a:xfrm>
            <a:off x="7572375" y="6477000"/>
            <a:ext cx="1250950" cy="379413"/>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eaLnBrk="1" hangingPunct="1">
              <a:defRPr sz="1400" b="1" i="0">
                <a:solidFill>
                  <a:srgbClr val="FFCC99"/>
                </a:solidFill>
                <a:latin typeface="Times New Roman" charset="0"/>
                <a:cs typeface="Arial" panose="020B0604020202020204" pitchFamily="34" charset="0"/>
              </a:defRPr>
            </a:lvl1pPr>
          </a:lstStyle>
          <a:p>
            <a:pPr>
              <a:defRPr/>
            </a:pPr>
            <a:fld id="{26D9E254-4A09-B64F-8B8D-3769110E95B0}" type="slidenum">
              <a:rPr lang="en-US" smtClean="0"/>
              <a:pPr>
                <a:defRPr/>
              </a:pPr>
              <a:t>‹#›</a:t>
            </a:fld>
            <a:endParaRPr lang="en-US" dirty="0"/>
          </a:p>
        </p:txBody>
      </p:sp>
      <p:sp>
        <p:nvSpPr>
          <p:cNvPr id="77840" name="Rectangle 81"/>
          <p:cNvSpPr>
            <a:spLocks noChangeArrowheads="1"/>
          </p:cNvSpPr>
          <p:nvPr/>
        </p:nvSpPr>
        <p:spPr bwMode="auto">
          <a:xfrm>
            <a:off x="2286000" y="6029325"/>
            <a:ext cx="222250" cy="827088"/>
          </a:xfrm>
          <a:prstGeom prst="rect">
            <a:avLst/>
          </a:prstGeom>
          <a:solidFill>
            <a:srgbClr val="B2B2B2">
              <a:alpha val="50195"/>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kumimoji="1" lang="en-US" sz="2400" b="1" i="0" dirty="0">
              <a:solidFill>
                <a:srgbClr val="FFCC99"/>
              </a:solidFill>
              <a:latin typeface="Times New Roman" charset="0"/>
              <a:cs typeface="Arial" panose="020B0604020202020204" pitchFamily="34" charset="0"/>
            </a:endParaRPr>
          </a:p>
        </p:txBody>
      </p:sp>
      <p:sp>
        <p:nvSpPr>
          <p:cNvPr id="77841" name="Rectangle 51"/>
          <p:cNvSpPr>
            <a:spLocks noGrp="1" noChangeArrowheads="1"/>
          </p:cNvSpPr>
          <p:nvPr>
            <p:ph type="body" idx="1"/>
          </p:nvPr>
        </p:nvSpPr>
        <p:spPr bwMode="auto">
          <a:xfrm>
            <a:off x="2014538" y="2286000"/>
            <a:ext cx="6672262" cy="3886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7842" name="Rectangle 52"/>
          <p:cNvSpPr>
            <a:spLocks noGrp="1" noChangeArrowheads="1"/>
          </p:cNvSpPr>
          <p:nvPr>
            <p:ph type="title"/>
          </p:nvPr>
        </p:nvSpPr>
        <p:spPr bwMode="auto">
          <a:xfrm>
            <a:off x="1692275" y="381000"/>
            <a:ext cx="737552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Tree>
    <p:extLst>
      <p:ext uri="{BB962C8B-B14F-4D97-AF65-F5344CB8AC3E}">
        <p14:creationId xmlns:p14="http://schemas.microsoft.com/office/powerpoint/2010/main" val="931523551"/>
      </p:ext>
    </p:extLst>
  </p:cSld>
  <p:clrMap bg1="dk2" tx1="lt1" bg2="dk1" tx2="lt2" accent1="accent1" accent2="accent2" accent3="accent3" accent4="accent4" accent5="accent5" accent6="accent6" hlink="hlink" folHlink="folHlink"/>
  <p:sldLayoutIdLst>
    <p:sldLayoutId id="2147486703" r:id="rId1"/>
    <p:sldLayoutId id="2147486704" r:id="rId2"/>
    <p:sldLayoutId id="2147486705" r:id="rId3"/>
    <p:sldLayoutId id="2147486706" r:id="rId4"/>
    <p:sldLayoutId id="2147486707" r:id="rId5"/>
    <p:sldLayoutId id="2147486708" r:id="rId6"/>
    <p:sldLayoutId id="2147486709" r:id="rId7"/>
    <p:sldLayoutId id="2147486710" r:id="rId8"/>
    <p:sldLayoutId id="2147486711" r:id="rId9"/>
    <p:sldLayoutId id="2147486712" r:id="rId10"/>
    <p:sldLayoutId id="2147486713" r:id="rId11"/>
  </p:sldLayoutIdLst>
  <p:transition>
    <p:cut/>
  </p:transition>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ヒラギノ角ゴ Pro W3" charset="-128"/>
          <a:cs typeface="Arial" panose="020B0604020202020204" pitchFamily="34" charset="0"/>
        </a:defRPr>
      </a:lvl1pPr>
      <a:lvl2pPr algn="l" rtl="0" eaLnBrk="0" fontAlgn="base" hangingPunct="0">
        <a:spcBef>
          <a:spcPct val="0"/>
        </a:spcBef>
        <a:spcAft>
          <a:spcPct val="0"/>
        </a:spcAft>
        <a:defRPr sz="4400">
          <a:solidFill>
            <a:schemeClr val="tx2"/>
          </a:solidFill>
          <a:latin typeface="Arial" charset="0"/>
          <a:ea typeface="ヒラギノ角ゴ Pro W3" charset="-128"/>
          <a:cs typeface="Arial" charset="0"/>
        </a:defRPr>
      </a:lvl2pPr>
      <a:lvl3pPr algn="l" rtl="0" eaLnBrk="0" fontAlgn="base" hangingPunct="0">
        <a:spcBef>
          <a:spcPct val="0"/>
        </a:spcBef>
        <a:spcAft>
          <a:spcPct val="0"/>
        </a:spcAft>
        <a:defRPr sz="4400">
          <a:solidFill>
            <a:schemeClr val="tx2"/>
          </a:solidFill>
          <a:latin typeface="Arial" charset="0"/>
          <a:ea typeface="ヒラギノ角ゴ Pro W3" charset="-128"/>
          <a:cs typeface="Arial" charset="0"/>
        </a:defRPr>
      </a:lvl3pPr>
      <a:lvl4pPr algn="l" rtl="0" eaLnBrk="0" fontAlgn="base" hangingPunct="0">
        <a:spcBef>
          <a:spcPct val="0"/>
        </a:spcBef>
        <a:spcAft>
          <a:spcPct val="0"/>
        </a:spcAft>
        <a:defRPr sz="4400">
          <a:solidFill>
            <a:schemeClr val="tx2"/>
          </a:solidFill>
          <a:latin typeface="Arial" charset="0"/>
          <a:ea typeface="ヒラギノ角ゴ Pro W3" charset="-128"/>
          <a:cs typeface="Arial" charset="0"/>
        </a:defRPr>
      </a:lvl4pPr>
      <a:lvl5pPr algn="l" rtl="0" eaLnBrk="0" fontAlgn="base" hangingPunct="0">
        <a:spcBef>
          <a:spcPct val="0"/>
        </a:spcBef>
        <a:spcAft>
          <a:spcPct val="0"/>
        </a:spcAft>
        <a:defRPr sz="4400">
          <a:solidFill>
            <a:schemeClr val="tx2"/>
          </a:solidFill>
          <a:latin typeface="Arial" charset="0"/>
          <a:ea typeface="ヒラギノ角ゴ Pro W3" charset="-128"/>
          <a:cs typeface="Arial" charset="0"/>
        </a:defRPr>
      </a:lvl5pPr>
      <a:lvl6pPr marL="457200" algn="l" rtl="0" fontAlgn="base">
        <a:spcBef>
          <a:spcPct val="0"/>
        </a:spcBef>
        <a:spcAft>
          <a:spcPct val="0"/>
        </a:spcAft>
        <a:defRPr sz="4400">
          <a:solidFill>
            <a:schemeClr val="tx2"/>
          </a:solidFill>
          <a:latin typeface="Times New Roman" charset="0"/>
        </a:defRPr>
      </a:lvl6pPr>
      <a:lvl7pPr marL="914400" algn="l" rtl="0" fontAlgn="base">
        <a:spcBef>
          <a:spcPct val="0"/>
        </a:spcBef>
        <a:spcAft>
          <a:spcPct val="0"/>
        </a:spcAft>
        <a:defRPr sz="4400">
          <a:solidFill>
            <a:schemeClr val="tx2"/>
          </a:solidFill>
          <a:latin typeface="Times New Roman" charset="0"/>
        </a:defRPr>
      </a:lvl7pPr>
      <a:lvl8pPr marL="1371600" algn="l" rtl="0" fontAlgn="base">
        <a:spcBef>
          <a:spcPct val="0"/>
        </a:spcBef>
        <a:spcAft>
          <a:spcPct val="0"/>
        </a:spcAft>
        <a:defRPr sz="4400">
          <a:solidFill>
            <a:schemeClr val="tx2"/>
          </a:solidFill>
          <a:latin typeface="Times New Roman" charset="0"/>
        </a:defRPr>
      </a:lvl8pPr>
      <a:lvl9pPr marL="1828800" algn="l"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lr>
          <a:srgbClr val="00FFCC"/>
        </a:buClr>
        <a:buSzPct val="70000"/>
        <a:buFont typeface="Wingdings" charset="0"/>
        <a:buChar char="u"/>
        <a:defRPr sz="3200" b="1" i="0">
          <a:solidFill>
            <a:srgbClr val="000000"/>
          </a:solidFill>
          <a:latin typeface="Arial" panose="020B0604020202020204" pitchFamily="34" charset="0"/>
          <a:ea typeface="ヒラギノ角ゴ Pro W3" charset="-128"/>
          <a:cs typeface="Arial" panose="020B0604020202020204" pitchFamily="34" charset="0"/>
        </a:defRPr>
      </a:lvl1pPr>
      <a:lvl2pPr marL="742950" indent="-285750" algn="l" rtl="0" eaLnBrk="0" fontAlgn="base" hangingPunct="0">
        <a:spcBef>
          <a:spcPct val="20000"/>
        </a:spcBef>
        <a:spcAft>
          <a:spcPct val="0"/>
        </a:spcAft>
        <a:buClr>
          <a:srgbClr val="00FFCC"/>
        </a:buClr>
        <a:buChar char="–"/>
        <a:defRPr sz="2800" b="1" i="0">
          <a:solidFill>
            <a:srgbClr val="000000"/>
          </a:solidFill>
          <a:latin typeface="Arial" panose="020B0604020202020204" pitchFamily="34" charset="0"/>
          <a:ea typeface="ヒラギノ角ゴ Pro W3" charset="-128"/>
          <a:cs typeface="Arial" panose="020B0604020202020204" pitchFamily="34" charset="0"/>
        </a:defRPr>
      </a:lvl2pPr>
      <a:lvl3pPr marL="1143000" indent="-228600" algn="l" rtl="0" eaLnBrk="0" fontAlgn="base" hangingPunct="0">
        <a:spcBef>
          <a:spcPct val="20000"/>
        </a:spcBef>
        <a:spcAft>
          <a:spcPct val="0"/>
        </a:spcAft>
        <a:buClr>
          <a:srgbClr val="00FFCC"/>
        </a:buClr>
        <a:buSzPct val="65000"/>
        <a:buFont typeface="Wingdings" charset="0"/>
        <a:buChar char="t"/>
        <a:defRPr sz="2400" b="1" i="0">
          <a:solidFill>
            <a:srgbClr val="000000"/>
          </a:solidFill>
          <a:latin typeface="Arial" panose="020B0604020202020204" pitchFamily="34" charset="0"/>
          <a:ea typeface="ヒラギノ角ゴ Pro W3" charset="-128"/>
          <a:cs typeface="Arial" panose="020B0604020202020204" pitchFamily="34" charset="0"/>
        </a:defRPr>
      </a:lvl3pPr>
      <a:lvl4pPr marL="1600200" indent="-228600" algn="l" rtl="0" eaLnBrk="0" fontAlgn="base" hangingPunct="0">
        <a:spcBef>
          <a:spcPct val="20000"/>
        </a:spcBef>
        <a:spcAft>
          <a:spcPct val="0"/>
        </a:spcAft>
        <a:buClr>
          <a:srgbClr val="00FFCC"/>
        </a:buClr>
        <a:buChar char="–"/>
        <a:defRPr sz="2000" b="1" i="0">
          <a:solidFill>
            <a:srgbClr val="000000"/>
          </a:solidFill>
          <a:latin typeface="Arial" panose="020B0604020202020204" pitchFamily="34" charset="0"/>
          <a:ea typeface="ヒラギノ角ゴ Pro W3" charset="-128"/>
          <a:cs typeface="Arial" panose="020B0604020202020204" pitchFamily="34" charset="0"/>
        </a:defRPr>
      </a:lvl4pPr>
      <a:lvl5pPr marL="2057400" indent="-228600" algn="l" rtl="0" eaLnBrk="0" fontAlgn="base" hangingPunct="0">
        <a:spcBef>
          <a:spcPct val="20000"/>
        </a:spcBef>
        <a:spcAft>
          <a:spcPct val="0"/>
        </a:spcAft>
        <a:buClr>
          <a:srgbClr val="00FFCC"/>
        </a:buClr>
        <a:buChar char="•"/>
        <a:defRPr sz="2000" b="1" i="0">
          <a:solidFill>
            <a:srgbClr val="000000"/>
          </a:solidFill>
          <a:latin typeface="Arial" panose="020B0604020202020204" pitchFamily="34" charset="0"/>
          <a:ea typeface="ヒラギノ角ゴ Pro W3" charset="-128"/>
          <a:cs typeface="Arial" panose="020B0604020202020204" pitchFamily="34" charset="0"/>
        </a:defRPr>
      </a:lvl5pPr>
      <a:lvl6pPr marL="2514600" indent="-228600" algn="l" rtl="0" fontAlgn="base">
        <a:spcBef>
          <a:spcPct val="20000"/>
        </a:spcBef>
        <a:spcAft>
          <a:spcPct val="0"/>
        </a:spcAft>
        <a:buClr>
          <a:srgbClr val="00FFCC"/>
        </a:buClr>
        <a:buChar char="•"/>
        <a:defRPr sz="2000">
          <a:solidFill>
            <a:schemeClr val="tx1"/>
          </a:solidFill>
          <a:latin typeface="+mn-lt"/>
          <a:ea typeface="ヒラギノ角ゴ Pro W3" charset="-128"/>
        </a:defRPr>
      </a:lvl6pPr>
      <a:lvl7pPr marL="2971800" indent="-228600" algn="l" rtl="0" fontAlgn="base">
        <a:spcBef>
          <a:spcPct val="20000"/>
        </a:spcBef>
        <a:spcAft>
          <a:spcPct val="0"/>
        </a:spcAft>
        <a:buClr>
          <a:srgbClr val="00FFCC"/>
        </a:buClr>
        <a:buChar char="•"/>
        <a:defRPr sz="2000">
          <a:solidFill>
            <a:schemeClr val="tx1"/>
          </a:solidFill>
          <a:latin typeface="+mn-lt"/>
          <a:ea typeface="ヒラギノ角ゴ Pro W3" charset="-128"/>
        </a:defRPr>
      </a:lvl7pPr>
      <a:lvl8pPr marL="3429000" indent="-228600" algn="l" rtl="0" fontAlgn="base">
        <a:spcBef>
          <a:spcPct val="20000"/>
        </a:spcBef>
        <a:spcAft>
          <a:spcPct val="0"/>
        </a:spcAft>
        <a:buClr>
          <a:srgbClr val="00FFCC"/>
        </a:buClr>
        <a:buChar char="•"/>
        <a:defRPr sz="2000">
          <a:solidFill>
            <a:schemeClr val="tx1"/>
          </a:solidFill>
          <a:latin typeface="+mn-lt"/>
          <a:ea typeface="ヒラギノ角ゴ Pro W3" charset="-128"/>
        </a:defRPr>
      </a:lvl8pPr>
      <a:lvl9pPr marL="3886200" indent="-228600" algn="l" rtl="0" fontAlgn="base">
        <a:spcBef>
          <a:spcPct val="20000"/>
        </a:spcBef>
        <a:spcAft>
          <a:spcPct val="0"/>
        </a:spcAft>
        <a:buClr>
          <a:srgbClr val="00FFCC"/>
        </a:buClr>
        <a:buChar char="•"/>
        <a:defRPr sz="2000">
          <a:solidFill>
            <a:schemeClr val="tx1"/>
          </a:solidFill>
          <a:latin typeface="+mn-lt"/>
          <a:ea typeface="ヒラギノ角ゴ Pro W3"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890882" name="Rectangle 2"/>
          <p:cNvSpPr>
            <a:spLocks noGrp="1" noChangeArrowheads="1"/>
          </p:cNvSpPr>
          <p:nvPr>
            <p:ph type="title"/>
          </p:nvPr>
        </p:nvSpPr>
        <p:spPr bwMode="auto">
          <a:xfrm>
            <a:off x="685800" y="609600"/>
            <a:ext cx="8077200" cy="1143000"/>
          </a:xfrm>
          <a:prstGeom prst="rect">
            <a:avLst/>
          </a:prstGeom>
          <a:noFill/>
          <a:ln>
            <a:noFill/>
          </a:ln>
          <a:effectLst>
            <a:outerShdw blurRad="88900" algn="ctr" rotWithShape="0">
              <a:srgbClr val="FFFFFF">
                <a:alpha val="75000"/>
              </a:srgb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74755" name="Rectangle 3"/>
          <p:cNvSpPr>
            <a:spLocks noGrp="1" noChangeArrowheads="1"/>
          </p:cNvSpPr>
          <p:nvPr>
            <p:ph type="body" idx="1"/>
          </p:nvPr>
        </p:nvSpPr>
        <p:spPr bwMode="auto">
          <a:xfrm>
            <a:off x="1905000" y="1981200"/>
            <a:ext cx="6858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90884" name="Rectangle 4"/>
          <p:cNvSpPr>
            <a:spLocks noGrp="1" noChangeArrowheads="1"/>
          </p:cNvSpPr>
          <p:nvPr>
            <p:ph type="dt" sz="half" idx="2"/>
          </p:nvPr>
        </p:nvSpPr>
        <p:spPr bwMode="auto">
          <a:xfrm>
            <a:off x="1524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mn-lt"/>
                <a:ea typeface="ＭＳ Ｐゴシック" charset="0"/>
                <a:cs typeface="ＭＳ Ｐゴシック" charset="0"/>
              </a:defRPr>
            </a:lvl1pPr>
          </a:lstStyle>
          <a:p>
            <a:pPr>
              <a:defRPr/>
            </a:pPr>
            <a:endParaRPr lang="en-US">
              <a:latin typeface="Trebuchet MS"/>
            </a:endParaRPr>
          </a:p>
        </p:txBody>
      </p:sp>
      <p:sp>
        <p:nvSpPr>
          <p:cNvPr id="890885" name="Rectangle 5"/>
          <p:cNvSpPr>
            <a:spLocks noGrp="1" noChangeArrowheads="1"/>
          </p:cNvSpPr>
          <p:nvPr>
            <p:ph type="ftr" sz="quarter" idx="3"/>
          </p:nvPr>
        </p:nvSpPr>
        <p:spPr bwMode="auto">
          <a:xfrm>
            <a:off x="3122613"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latin typeface="+mn-lt"/>
                <a:ea typeface="ＭＳ Ｐゴシック" charset="0"/>
                <a:cs typeface="ＭＳ Ｐゴシック" charset="0"/>
              </a:defRPr>
            </a:lvl1pPr>
          </a:lstStyle>
          <a:p>
            <a:pPr>
              <a:defRPr/>
            </a:pPr>
            <a:endParaRPr lang="en-US">
              <a:solidFill>
                <a:srgbClr val="000000"/>
              </a:solidFill>
              <a:latin typeface="Trebuchet MS"/>
            </a:endParaRPr>
          </a:p>
        </p:txBody>
      </p:sp>
      <p:sp>
        <p:nvSpPr>
          <p:cNvPr id="890886" name="Rectangle 6"/>
          <p:cNvSpPr>
            <a:spLocks noGrp="1" noChangeArrowheads="1"/>
          </p:cNvSpPr>
          <p:nvPr>
            <p:ph type="sldNum" sz="quarter" idx="4"/>
          </p:nvPr>
        </p:nvSpPr>
        <p:spPr bwMode="auto">
          <a:xfrm>
            <a:off x="68580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latin typeface="Trebuchet MS" charset="0"/>
              </a:defRPr>
            </a:lvl1pPr>
          </a:lstStyle>
          <a:p>
            <a:pPr>
              <a:defRPr/>
            </a:pPr>
            <a:fld id="{40C64D3B-6578-E145-82A8-0220CA5BD86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53357365"/>
      </p:ext>
    </p:extLst>
  </p:cSld>
  <p:clrMap bg1="lt1" tx1="dk1" bg2="lt2" tx2="dk2" accent1="accent1" accent2="accent2" accent3="accent3" accent4="accent4" accent5="accent5" accent6="accent6" hlink="hlink" folHlink="folHlink"/>
  <p:sldLayoutIdLst>
    <p:sldLayoutId id="2147486715" r:id="rId1"/>
    <p:sldLayoutId id="2147486716" r:id="rId2"/>
    <p:sldLayoutId id="2147486717" r:id="rId3"/>
    <p:sldLayoutId id="2147486718" r:id="rId4"/>
    <p:sldLayoutId id="2147486719" r:id="rId5"/>
    <p:sldLayoutId id="2147486720" r:id="rId6"/>
    <p:sldLayoutId id="2147486721" r:id="rId7"/>
    <p:sldLayoutId id="2147486722" r:id="rId8"/>
    <p:sldLayoutId id="2147486723" r:id="rId9"/>
    <p:sldLayoutId id="2147486724" r:id="rId10"/>
    <p:sldLayoutId id="2147486725" r:id="rId11"/>
  </p:sldLayoutIdLst>
  <p:transition>
    <p:random/>
  </p:transition>
  <p:txStyles>
    <p:titleStyle>
      <a:lvl1pPr algn="r" rtl="0" eaLnBrk="0" fontAlgn="base" hangingPunct="0">
        <a:spcBef>
          <a:spcPct val="0"/>
        </a:spcBef>
        <a:spcAft>
          <a:spcPct val="0"/>
        </a:spcAft>
        <a:defRPr sz="4400" i="1">
          <a:solidFill>
            <a:schemeClr val="tx2"/>
          </a:solidFill>
          <a:latin typeface="+mj-lt"/>
          <a:ea typeface="+mj-ea"/>
          <a:cs typeface="+mj-cs"/>
        </a:defRPr>
      </a:lvl1pPr>
      <a:lvl2pPr algn="r" rtl="0" eaLnBrk="0" fontAlgn="base" hangingPunct="0">
        <a:spcBef>
          <a:spcPct val="0"/>
        </a:spcBef>
        <a:spcAft>
          <a:spcPct val="0"/>
        </a:spcAft>
        <a:defRPr sz="4400" i="1">
          <a:solidFill>
            <a:schemeClr val="tx2"/>
          </a:solidFill>
          <a:latin typeface="Trebuchet MS" charset="0"/>
          <a:ea typeface="ＭＳ Ｐゴシック" charset="0"/>
          <a:cs typeface="ＭＳ Ｐゴシック" charset="0"/>
        </a:defRPr>
      </a:lvl2pPr>
      <a:lvl3pPr algn="r" rtl="0" eaLnBrk="0" fontAlgn="base" hangingPunct="0">
        <a:spcBef>
          <a:spcPct val="0"/>
        </a:spcBef>
        <a:spcAft>
          <a:spcPct val="0"/>
        </a:spcAft>
        <a:defRPr sz="4400" i="1">
          <a:solidFill>
            <a:schemeClr val="tx2"/>
          </a:solidFill>
          <a:latin typeface="Trebuchet MS" charset="0"/>
          <a:ea typeface="ＭＳ Ｐゴシック" charset="0"/>
          <a:cs typeface="ＭＳ Ｐゴシック" charset="0"/>
        </a:defRPr>
      </a:lvl3pPr>
      <a:lvl4pPr algn="r" rtl="0" eaLnBrk="0" fontAlgn="base" hangingPunct="0">
        <a:spcBef>
          <a:spcPct val="0"/>
        </a:spcBef>
        <a:spcAft>
          <a:spcPct val="0"/>
        </a:spcAft>
        <a:defRPr sz="4400" i="1">
          <a:solidFill>
            <a:schemeClr val="tx2"/>
          </a:solidFill>
          <a:latin typeface="Trebuchet MS" charset="0"/>
          <a:ea typeface="ＭＳ Ｐゴシック" charset="0"/>
          <a:cs typeface="ＭＳ Ｐゴシック" charset="0"/>
        </a:defRPr>
      </a:lvl4pPr>
      <a:lvl5pPr algn="r" rtl="0" eaLnBrk="0" fontAlgn="base" hangingPunct="0">
        <a:spcBef>
          <a:spcPct val="0"/>
        </a:spcBef>
        <a:spcAft>
          <a:spcPct val="0"/>
        </a:spcAft>
        <a:defRPr sz="4400" i="1">
          <a:solidFill>
            <a:schemeClr val="tx2"/>
          </a:solidFill>
          <a:latin typeface="Trebuchet MS" charset="0"/>
          <a:ea typeface="ＭＳ Ｐゴシック" charset="0"/>
          <a:cs typeface="ＭＳ Ｐゴシック" charset="0"/>
        </a:defRPr>
      </a:lvl5pPr>
      <a:lvl6pPr marL="457200" algn="r" rtl="0" fontAlgn="base">
        <a:spcBef>
          <a:spcPct val="0"/>
        </a:spcBef>
        <a:spcAft>
          <a:spcPct val="0"/>
        </a:spcAft>
        <a:defRPr sz="4400" i="1">
          <a:solidFill>
            <a:schemeClr val="tx2"/>
          </a:solidFill>
          <a:latin typeface="Trebuchet MS" charset="0"/>
          <a:ea typeface="ＭＳ Ｐゴシック" charset="0"/>
          <a:cs typeface="ＭＳ Ｐゴシック" charset="0"/>
        </a:defRPr>
      </a:lvl6pPr>
      <a:lvl7pPr marL="914400" algn="r" rtl="0" fontAlgn="base">
        <a:spcBef>
          <a:spcPct val="0"/>
        </a:spcBef>
        <a:spcAft>
          <a:spcPct val="0"/>
        </a:spcAft>
        <a:defRPr sz="4400" i="1">
          <a:solidFill>
            <a:schemeClr val="tx2"/>
          </a:solidFill>
          <a:latin typeface="Trebuchet MS" charset="0"/>
          <a:ea typeface="ＭＳ Ｐゴシック" charset="0"/>
          <a:cs typeface="ＭＳ Ｐゴシック" charset="0"/>
        </a:defRPr>
      </a:lvl7pPr>
      <a:lvl8pPr marL="1371600" algn="r" rtl="0" fontAlgn="base">
        <a:spcBef>
          <a:spcPct val="0"/>
        </a:spcBef>
        <a:spcAft>
          <a:spcPct val="0"/>
        </a:spcAft>
        <a:defRPr sz="4400" i="1">
          <a:solidFill>
            <a:schemeClr val="tx2"/>
          </a:solidFill>
          <a:latin typeface="Trebuchet MS" charset="0"/>
          <a:ea typeface="ＭＳ Ｐゴシック" charset="0"/>
          <a:cs typeface="ＭＳ Ｐゴシック" charset="0"/>
        </a:defRPr>
      </a:lvl8pPr>
      <a:lvl9pPr marL="1828800" algn="r" rtl="0" fontAlgn="base">
        <a:spcBef>
          <a:spcPct val="0"/>
        </a:spcBef>
        <a:spcAft>
          <a:spcPct val="0"/>
        </a:spcAft>
        <a:defRPr sz="4400" i="1">
          <a:solidFill>
            <a:schemeClr val="tx2"/>
          </a:solidFill>
          <a:latin typeface="Trebuchet MS"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467333415"/>
      </p:ext>
    </p:extLst>
  </p:cSld>
  <p:clrMap bg1="lt1" tx1="dk1" bg2="lt2" tx2="dk2" accent1="accent1" accent2="accent2" accent3="accent3" accent4="accent4" accent5="accent5" accent6="accent6" hlink="hlink" folHlink="folHlink"/>
  <p:sldLayoutIdLst>
    <p:sldLayoutId id="2147486729" r:id="rId1"/>
    <p:sldLayoutId id="2147486730" r:id="rId2"/>
    <p:sldLayoutId id="2147486731" r:id="rId3"/>
    <p:sldLayoutId id="2147486732" r:id="rId4"/>
    <p:sldLayoutId id="2147486733" r:id="rId5"/>
    <p:sldLayoutId id="2147486734" r:id="rId6"/>
    <p:sldLayoutId id="2147486735" r:id="rId7"/>
    <p:sldLayoutId id="2147486736" r:id="rId8"/>
    <p:sldLayoutId id="2147486737" r:id="rId9"/>
    <p:sldLayoutId id="2147486738" r:id="rId10"/>
    <p:sldLayoutId id="2147486739"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499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099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497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1998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1244" indent="-341244"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39354" indent="-284372"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37471" indent="-227503"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2476" indent="-22750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47459" indent="-22750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02447" indent="-227503" algn="l" rtl="0" fontAlgn="base">
        <a:spcBef>
          <a:spcPct val="20000"/>
        </a:spcBef>
        <a:spcAft>
          <a:spcPct val="0"/>
        </a:spcAft>
        <a:buChar char="»"/>
        <a:defRPr sz="2000">
          <a:solidFill>
            <a:schemeClr val="tx1"/>
          </a:solidFill>
          <a:latin typeface="+mn-lt"/>
          <a:ea typeface="+mn-ea"/>
          <a:cs typeface="+mn-cs"/>
        </a:defRPr>
      </a:lvl6pPr>
      <a:lvl7pPr marL="2957449" indent="-227503" algn="l" rtl="0" fontAlgn="base">
        <a:spcBef>
          <a:spcPct val="20000"/>
        </a:spcBef>
        <a:spcAft>
          <a:spcPct val="0"/>
        </a:spcAft>
        <a:buChar char="»"/>
        <a:defRPr sz="2000">
          <a:solidFill>
            <a:schemeClr val="tx1"/>
          </a:solidFill>
          <a:latin typeface="+mn-lt"/>
          <a:ea typeface="+mn-ea"/>
          <a:cs typeface="+mn-cs"/>
        </a:defRPr>
      </a:lvl7pPr>
      <a:lvl8pPr marL="3412431" indent="-227503" algn="l" rtl="0" fontAlgn="base">
        <a:spcBef>
          <a:spcPct val="20000"/>
        </a:spcBef>
        <a:spcAft>
          <a:spcPct val="0"/>
        </a:spcAft>
        <a:buChar char="»"/>
        <a:defRPr sz="2000">
          <a:solidFill>
            <a:schemeClr val="tx1"/>
          </a:solidFill>
          <a:latin typeface="+mn-lt"/>
          <a:ea typeface="+mn-ea"/>
          <a:cs typeface="+mn-cs"/>
        </a:defRPr>
      </a:lvl8pPr>
      <a:lvl9pPr marL="3867430" indent="-22750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198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419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Osaka"/>
                <a:cs typeface="Osaka"/>
              </a:defRPr>
            </a:lvl1pPr>
          </a:lstStyle>
          <a:p>
            <a:pPr>
              <a:defRPr/>
            </a:pPr>
            <a:endParaRPr lang="en-US" dirty="0"/>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Osaka"/>
                <a:cs typeface="Osaka"/>
              </a:defRPr>
            </a:lvl1pPr>
          </a:lstStyle>
          <a:p>
            <a:pPr>
              <a:defRPr/>
            </a:pPr>
            <a:endParaRPr lang="en-US" dirty="0"/>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r" eaLnBrk="0" hangingPunct="0">
              <a:defRPr sz="1400" b="1" i="0">
                <a:solidFill>
                  <a:srgbClr val="000000"/>
                </a:solidFill>
                <a:latin typeface="Arial" panose="020B0604020202020204" pitchFamily="34" charset="0"/>
                <a:ea typeface="Osaka"/>
                <a:cs typeface="Osaka"/>
              </a:defRPr>
            </a:lvl1pPr>
          </a:lstStyle>
          <a:p>
            <a:pPr>
              <a:defRPr/>
            </a:pPr>
            <a:fld id="{EA02A499-6D56-A945-92C4-F6DBFF92A2E3}" type="slidenum">
              <a:rPr lang="en-US" smtClean="0"/>
              <a:pPr>
                <a:defRPr/>
              </a:pPr>
              <a:t>‹#›</a:t>
            </a:fld>
            <a:endParaRPr lang="en-US" dirty="0"/>
          </a:p>
        </p:txBody>
      </p:sp>
    </p:spTree>
    <p:extLst>
      <p:ext uri="{BB962C8B-B14F-4D97-AF65-F5344CB8AC3E}">
        <p14:creationId xmlns:p14="http://schemas.microsoft.com/office/powerpoint/2010/main" val="1123197526"/>
      </p:ext>
    </p:extLst>
  </p:cSld>
  <p:clrMap bg1="lt1" tx1="dk1" bg2="lt2" tx2="dk2" accent1="accent1" accent2="accent2" accent3="accent3" accent4="accent4" accent5="accent5" accent6="accent6" hlink="hlink" folHlink="folHlink"/>
  <p:sldLayoutIdLst>
    <p:sldLayoutId id="2147486741" r:id="rId1"/>
    <p:sldLayoutId id="2147486742" r:id="rId2"/>
    <p:sldLayoutId id="2147486743" r:id="rId3"/>
    <p:sldLayoutId id="2147486744" r:id="rId4"/>
    <p:sldLayoutId id="2147486745" r:id="rId5"/>
    <p:sldLayoutId id="2147486746" r:id="rId6"/>
    <p:sldLayoutId id="2147486747" r:id="rId7"/>
    <p:sldLayoutId id="2147486748" r:id="rId8"/>
    <p:sldLayoutId id="2147486749" r:id="rId9"/>
    <p:sldLayoutId id="2147486750" r:id="rId10"/>
    <p:sldLayoutId id="2147486751"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p:titleStyle>
    <p:bodyStyle>
      <a:lvl1pPr marL="341313" indent="-341313"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1363" indent="-284163"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1413" indent="-227013"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8613" indent="-22701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5813" indent="-22701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3959" indent="-228541" algn="l" rtl="0" eaLnBrk="0" fontAlgn="base" hangingPunct="0">
        <a:spcBef>
          <a:spcPct val="20000"/>
        </a:spcBef>
        <a:spcAft>
          <a:spcPct val="0"/>
        </a:spcAft>
        <a:buChar char="»"/>
        <a:defRPr sz="2000">
          <a:solidFill>
            <a:schemeClr val="tx1"/>
          </a:solidFill>
          <a:latin typeface="+mn-lt"/>
          <a:ea typeface="+mn-ea"/>
          <a:cs typeface="+mn-cs"/>
        </a:defRPr>
      </a:lvl6pPr>
      <a:lvl7pPr marL="2971040" indent="-228541" algn="l" rtl="0" eaLnBrk="0" fontAlgn="base" hangingPunct="0">
        <a:spcBef>
          <a:spcPct val="20000"/>
        </a:spcBef>
        <a:spcAft>
          <a:spcPct val="0"/>
        </a:spcAft>
        <a:buChar char="»"/>
        <a:defRPr sz="2000">
          <a:solidFill>
            <a:schemeClr val="tx1"/>
          </a:solidFill>
          <a:latin typeface="+mn-lt"/>
          <a:ea typeface="+mn-ea"/>
          <a:cs typeface="+mn-cs"/>
        </a:defRPr>
      </a:lvl7pPr>
      <a:lvl8pPr marL="3428124" indent="-228541" algn="l" rtl="0" eaLnBrk="0" fontAlgn="base" hangingPunct="0">
        <a:spcBef>
          <a:spcPct val="20000"/>
        </a:spcBef>
        <a:spcAft>
          <a:spcPct val="0"/>
        </a:spcAft>
        <a:buChar char="»"/>
        <a:defRPr sz="2000">
          <a:solidFill>
            <a:schemeClr val="tx1"/>
          </a:solidFill>
          <a:latin typeface="+mn-lt"/>
          <a:ea typeface="+mn-ea"/>
          <a:cs typeface="+mn-cs"/>
        </a:defRPr>
      </a:lvl8pPr>
      <a:lvl9pPr marL="3885205" indent="-228541" algn="l" rtl="0" eaLnBrk="0" fontAlgn="base" hangingPunct="0">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38100" y="609600"/>
            <a:ext cx="9142413"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6627" name="Rectangle 3"/>
          <p:cNvSpPr>
            <a:spLocks noGrp="1" noChangeArrowheads="1"/>
          </p:cNvSpPr>
          <p:nvPr>
            <p:ph type="body" idx="1"/>
          </p:nvPr>
        </p:nvSpPr>
        <p:spPr bwMode="auto">
          <a:xfrm>
            <a:off x="38100" y="1981200"/>
            <a:ext cx="9142413"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solidFill>
                  <a:srgbClr val="000000"/>
                </a:solidFill>
                <a:latin typeface="Arial" panose="020B0604020202020204" pitchFamily="34" charset="0"/>
                <a:ea typeface="Osaka" pitchFamily="-112" charset="-128"/>
                <a:cs typeface="Osaka" pitchFamily="-112" charset="-128"/>
              </a:defRPr>
            </a:lvl1pPr>
          </a:lstStyle>
          <a:p>
            <a:pPr>
              <a:defRPr/>
            </a:pPr>
            <a:endParaRPr lang="en-US" dirty="0"/>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Osaka" pitchFamily="-112" charset="-128"/>
                <a:cs typeface="Osaka" pitchFamily="-112" charset="-128"/>
              </a:defRPr>
            </a:lvl1pPr>
          </a:lstStyle>
          <a:p>
            <a:pPr>
              <a:defRPr/>
            </a:pPr>
            <a:endParaRPr lang="en-US" dirty="0"/>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ea typeface="Osaka" charset="0"/>
                <a:cs typeface="Osaka" charset="0"/>
              </a:defRPr>
            </a:lvl1pPr>
          </a:lstStyle>
          <a:p>
            <a:pPr>
              <a:defRPr/>
            </a:pPr>
            <a:fld id="{AEE57982-BBF2-F84D-8CE1-65070D9D21C3}" type="slidenum">
              <a:rPr lang="en-US" smtClean="0"/>
              <a:pPr>
                <a:defRPr/>
              </a:pPr>
              <a:t>‹#›</a:t>
            </a:fld>
            <a:endParaRPr lang="en-US" dirty="0"/>
          </a:p>
        </p:txBody>
      </p:sp>
    </p:spTree>
    <p:extLst>
      <p:ext uri="{BB962C8B-B14F-4D97-AF65-F5344CB8AC3E}">
        <p14:creationId xmlns:p14="http://schemas.microsoft.com/office/powerpoint/2010/main" val="863074992"/>
      </p:ext>
    </p:extLst>
  </p:cSld>
  <p:clrMap bg1="lt1" tx1="dk1" bg2="lt2" tx2="dk2" accent1="accent1" accent2="accent2" accent3="accent3" accent4="accent4" accent5="accent5" accent6="accent6" hlink="hlink" folHlink="folHlink"/>
  <p:sldLayoutIdLst>
    <p:sldLayoutId id="2147486753" r:id="rId1"/>
    <p:sldLayoutId id="2147486754" r:id="rId2"/>
    <p:sldLayoutId id="2147486755" r:id="rId3"/>
    <p:sldLayoutId id="2147486756" r:id="rId4"/>
    <p:sldLayoutId id="2147486757" r:id="rId5"/>
    <p:sldLayoutId id="2147486758" r:id="rId6"/>
    <p:sldLayoutId id="2147486759" r:id="rId7"/>
    <p:sldLayoutId id="2147486760" r:id="rId8"/>
    <p:sldLayoutId id="2147486761" r:id="rId9"/>
    <p:sldLayoutId id="2147486762" r:id="rId10"/>
    <p:sldLayoutId id="2147486763"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Osaka" pitchFamily="-112" charset="-128"/>
        </a:defRPr>
      </a:lvl1pPr>
      <a:lvl2pPr algn="ctr" rtl="0" eaLnBrk="0" fontAlgn="base" hangingPunct="0">
        <a:spcBef>
          <a:spcPct val="0"/>
        </a:spcBef>
        <a:spcAft>
          <a:spcPct val="0"/>
        </a:spcAft>
        <a:defRPr sz="4400" b="1">
          <a:solidFill>
            <a:schemeClr val="tx2"/>
          </a:solidFill>
          <a:latin typeface="Arial" pitchFamily="34" charset="0"/>
          <a:ea typeface="Osaka" charset="-128"/>
          <a:cs typeface="Osaka" pitchFamily="-112" charset="-128"/>
        </a:defRPr>
      </a:lvl2pPr>
      <a:lvl3pPr algn="ctr" rtl="0" eaLnBrk="0" fontAlgn="base" hangingPunct="0">
        <a:spcBef>
          <a:spcPct val="0"/>
        </a:spcBef>
        <a:spcAft>
          <a:spcPct val="0"/>
        </a:spcAft>
        <a:defRPr sz="4400" b="1">
          <a:solidFill>
            <a:schemeClr val="tx2"/>
          </a:solidFill>
          <a:latin typeface="Arial" pitchFamily="34" charset="0"/>
          <a:ea typeface="Osaka" charset="-128"/>
          <a:cs typeface="Osaka" pitchFamily="-112" charset="-128"/>
        </a:defRPr>
      </a:lvl3pPr>
      <a:lvl4pPr algn="ctr" rtl="0" eaLnBrk="0" fontAlgn="base" hangingPunct="0">
        <a:spcBef>
          <a:spcPct val="0"/>
        </a:spcBef>
        <a:spcAft>
          <a:spcPct val="0"/>
        </a:spcAft>
        <a:defRPr sz="4400" b="1">
          <a:solidFill>
            <a:schemeClr val="tx2"/>
          </a:solidFill>
          <a:latin typeface="Arial" pitchFamily="34" charset="0"/>
          <a:ea typeface="Osaka" charset="-128"/>
          <a:cs typeface="Osaka" pitchFamily="-112" charset="-128"/>
        </a:defRPr>
      </a:lvl4pPr>
      <a:lvl5pPr algn="ctr" rtl="0" eaLnBrk="0" fontAlgn="base" hangingPunct="0">
        <a:spcBef>
          <a:spcPct val="0"/>
        </a:spcBef>
        <a:spcAft>
          <a:spcPct val="0"/>
        </a:spcAft>
        <a:defRPr sz="4400" b="1">
          <a:solidFill>
            <a:schemeClr val="tx2"/>
          </a:solidFill>
          <a:latin typeface="Arial" pitchFamily="34" charset="0"/>
          <a:ea typeface="Osaka" charset="-128"/>
          <a:cs typeface="Osaka" pitchFamily="-112" charset="-128"/>
        </a:defRPr>
      </a:lvl5pPr>
      <a:lvl6pPr marL="457200" algn="ctr" rtl="0" fontAlgn="base">
        <a:spcBef>
          <a:spcPct val="0"/>
        </a:spcBef>
        <a:spcAft>
          <a:spcPct val="0"/>
        </a:spcAft>
        <a:defRPr sz="4400">
          <a:solidFill>
            <a:schemeClr val="tx2"/>
          </a:solidFill>
          <a:latin typeface="Arial" pitchFamily="34" charset="0"/>
          <a:ea typeface="Osaka" charset="-128"/>
        </a:defRPr>
      </a:lvl6pPr>
      <a:lvl7pPr marL="914400" algn="ctr" rtl="0" fontAlgn="base">
        <a:spcBef>
          <a:spcPct val="0"/>
        </a:spcBef>
        <a:spcAft>
          <a:spcPct val="0"/>
        </a:spcAft>
        <a:defRPr sz="4400">
          <a:solidFill>
            <a:schemeClr val="tx2"/>
          </a:solidFill>
          <a:latin typeface="Arial" pitchFamily="34" charset="0"/>
          <a:ea typeface="Osaka" charset="-128"/>
        </a:defRPr>
      </a:lvl7pPr>
      <a:lvl8pPr marL="1371600" algn="ctr" rtl="0" fontAlgn="base">
        <a:spcBef>
          <a:spcPct val="0"/>
        </a:spcBef>
        <a:spcAft>
          <a:spcPct val="0"/>
        </a:spcAft>
        <a:defRPr sz="4400">
          <a:solidFill>
            <a:schemeClr val="tx2"/>
          </a:solidFill>
          <a:latin typeface="Arial" pitchFamily="34" charset="0"/>
          <a:ea typeface="Osaka" charset="-128"/>
        </a:defRPr>
      </a:lvl8pPr>
      <a:lvl9pPr marL="1828800" algn="ctr" rtl="0" fontAlgn="base">
        <a:spcBef>
          <a:spcPct val="0"/>
        </a:spcBef>
        <a:spcAft>
          <a:spcPct val="0"/>
        </a:spcAft>
        <a:defRPr sz="4400">
          <a:solidFill>
            <a:schemeClr val="tx2"/>
          </a:solidFill>
          <a:latin typeface="Arial" pitchFamily="34" charset="0"/>
          <a:ea typeface="Osaka"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Osaka" pitchFamily="-112"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Osaka" pitchFamily="-112"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Osaka" pitchFamily="-112"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Osaka" pitchFamily="-112"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Osaka" pitchFamily="-112"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669925" y="381000"/>
            <a:ext cx="8510588"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1638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eaLnBrk="1" hangingPunct="1">
              <a:defRPr sz="1400" b="1" i="0">
                <a:solidFill>
                  <a:schemeClr val="tx2"/>
                </a:solidFill>
                <a:latin typeface="Arial" panose="020B0604020202020204" pitchFamily="34" charset="0"/>
                <a:ea typeface="ＭＳ Ｐゴシック" pitchFamily="-112" charset="-128"/>
                <a:cs typeface="ＭＳ Ｐゴシック" pitchFamily="-112" charset="-128"/>
              </a:defRPr>
            </a:lvl1pPr>
          </a:lstStyle>
          <a:p>
            <a:pPr>
              <a:defRPr/>
            </a:pPr>
            <a:endParaRPr lang="en-US" dirty="0"/>
          </a:p>
        </p:txBody>
      </p:sp>
      <p:sp>
        <p:nvSpPr>
          <p:cNvPr id="1638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eaLnBrk="1" hangingPunct="1">
              <a:defRPr sz="1400" b="1" i="0">
                <a:solidFill>
                  <a:schemeClr val="tx2"/>
                </a:solidFill>
                <a:latin typeface="Arial" panose="020B0604020202020204" pitchFamily="34" charset="0"/>
                <a:ea typeface="ＭＳ Ｐゴシック" pitchFamily="-112" charset="-128"/>
                <a:cs typeface="ＭＳ Ｐゴシック" pitchFamily="-112" charset="-128"/>
              </a:defRPr>
            </a:lvl1pPr>
          </a:lstStyle>
          <a:p>
            <a:pPr>
              <a:defRPr/>
            </a:pPr>
            <a:endParaRPr lang="en-US" dirty="0"/>
          </a:p>
        </p:txBody>
      </p:sp>
      <p:sp>
        <p:nvSpPr>
          <p:cNvPr id="1639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eaLnBrk="1" hangingPunct="1">
              <a:defRPr sz="1400" b="1" i="0">
                <a:solidFill>
                  <a:schemeClr val="tx2"/>
                </a:solidFill>
                <a:latin typeface="Arial" panose="020B0604020202020204" pitchFamily="34" charset="0"/>
              </a:defRPr>
            </a:lvl1pPr>
          </a:lstStyle>
          <a:p>
            <a:pPr>
              <a:defRPr/>
            </a:pPr>
            <a:fld id="{BAC142C6-281E-484E-BADF-DD5466C56E09}" type="slidenum">
              <a:rPr lang="en-US" smtClean="0"/>
              <a:pPr>
                <a:defRPr/>
              </a:pPr>
              <a:t>‹#›</a:t>
            </a:fld>
            <a:endParaRPr lang="en-US" dirty="0"/>
          </a:p>
        </p:txBody>
      </p:sp>
      <p:pic>
        <p:nvPicPr>
          <p:cNvPr id="1031" name="Picture 7" descr="EXPHORSA"/>
          <p:cNvPicPr>
            <a:picLocks noChangeAspect="1" noChangeArrowheads="1"/>
          </p:cNvPicPr>
          <p:nvPr/>
        </p:nvPicPr>
        <p:blipFill>
          <a:blip r:embed="rId16">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665163" y="1766888"/>
            <a:ext cx="8507412" cy="4113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484026656"/>
      </p:ext>
    </p:extLst>
  </p:cSld>
  <p:clrMap bg1="lt1" tx1="dk1" bg2="lt2" tx2="dk2" accent1="accent1" accent2="accent2" accent3="accent3" accent4="accent4" accent5="accent5" accent6="accent6" hlink="hlink" folHlink="folHlink"/>
  <p:sldLayoutIdLst>
    <p:sldLayoutId id="2147486765" r:id="rId1"/>
    <p:sldLayoutId id="2147486766" r:id="rId2"/>
    <p:sldLayoutId id="2147486767" r:id="rId3"/>
    <p:sldLayoutId id="2147486768" r:id="rId4"/>
    <p:sldLayoutId id="2147486769" r:id="rId5"/>
    <p:sldLayoutId id="2147486770" r:id="rId6"/>
    <p:sldLayoutId id="2147486771" r:id="rId7"/>
    <p:sldLayoutId id="2147486772" r:id="rId8"/>
    <p:sldLayoutId id="2147486773" r:id="rId9"/>
    <p:sldLayoutId id="2147486774" r:id="rId10"/>
    <p:sldLayoutId id="2147486775" r:id="rId11"/>
    <p:sldLayoutId id="2147486776" r:id="rId12"/>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l"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imes New Roman" pitchFamily="18" charset="0"/>
        </a:defRPr>
      </a:lvl6pPr>
      <a:lvl7pPr marL="914400" algn="l" rtl="0" fontAlgn="base">
        <a:spcBef>
          <a:spcPct val="0"/>
        </a:spcBef>
        <a:spcAft>
          <a:spcPct val="0"/>
        </a:spcAft>
        <a:defRPr sz="4400">
          <a:solidFill>
            <a:schemeClr val="tx2"/>
          </a:solidFill>
          <a:latin typeface="Times New Roman" pitchFamily="18" charset="0"/>
        </a:defRPr>
      </a:lvl7pPr>
      <a:lvl8pPr marL="1371600" algn="l" rtl="0" fontAlgn="base">
        <a:spcBef>
          <a:spcPct val="0"/>
        </a:spcBef>
        <a:spcAft>
          <a:spcPct val="0"/>
        </a:spcAft>
        <a:defRPr sz="4400">
          <a:solidFill>
            <a:schemeClr val="tx2"/>
          </a:solidFill>
          <a:latin typeface="Times New Roman" pitchFamily="18" charset="0"/>
        </a:defRPr>
      </a:lvl8pPr>
      <a:lvl9pPr marL="1828800" algn="l"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Blip>
          <a:blip r:embed="rId17"/>
        </a:buBlip>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lr>
          <a:schemeClr val="accent2"/>
        </a:buClr>
        <a:buFont typeface="Wingdings" charset="0"/>
        <a:buBlip>
          <a:blip r:embed="rId18"/>
        </a:buBlip>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lr>
          <a:schemeClr val="tx2"/>
        </a:buClr>
        <a:buFont typeface="Wingdings" charset="0"/>
        <a:buChar char="s"/>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lr>
          <a:schemeClr val="tx2"/>
        </a:buClr>
        <a:buFont typeface="Wingdings" charset="0"/>
        <a:buChar char="s"/>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lr>
          <a:schemeClr val="tx2"/>
        </a:buClr>
        <a:buFont typeface="Wingdings" pitchFamily="2" charset="2"/>
        <a:buChar char="s"/>
        <a:defRPr sz="2000">
          <a:solidFill>
            <a:schemeClr val="tx1"/>
          </a:solidFill>
          <a:latin typeface="+mn-lt"/>
        </a:defRPr>
      </a:lvl6pPr>
      <a:lvl7pPr marL="2971800" indent="-228600" algn="l" rtl="0" fontAlgn="base">
        <a:spcBef>
          <a:spcPct val="20000"/>
        </a:spcBef>
        <a:spcAft>
          <a:spcPct val="0"/>
        </a:spcAft>
        <a:buClr>
          <a:schemeClr val="tx2"/>
        </a:buClr>
        <a:buFont typeface="Wingdings" pitchFamily="2" charset="2"/>
        <a:buChar char="s"/>
        <a:defRPr sz="2000">
          <a:solidFill>
            <a:schemeClr val="tx1"/>
          </a:solidFill>
          <a:latin typeface="+mn-lt"/>
        </a:defRPr>
      </a:lvl7pPr>
      <a:lvl8pPr marL="3429000" indent="-228600" algn="l" rtl="0" fontAlgn="base">
        <a:spcBef>
          <a:spcPct val="20000"/>
        </a:spcBef>
        <a:spcAft>
          <a:spcPct val="0"/>
        </a:spcAft>
        <a:buClr>
          <a:schemeClr val="tx2"/>
        </a:buClr>
        <a:buFont typeface="Wingdings" pitchFamily="2" charset="2"/>
        <a:buChar char="s"/>
        <a:defRPr sz="2000">
          <a:solidFill>
            <a:schemeClr val="tx1"/>
          </a:solidFill>
          <a:latin typeface="+mn-lt"/>
        </a:defRPr>
      </a:lvl8pPr>
      <a:lvl9pPr marL="3886200" indent="-228600" algn="l" rtl="0" fontAlgn="base">
        <a:spcBef>
          <a:spcPct val="20000"/>
        </a:spcBef>
        <a:spcAft>
          <a:spcPct val="0"/>
        </a:spcAft>
        <a:buClr>
          <a:schemeClr val="tx2"/>
        </a:buClr>
        <a:buFont typeface="Wingdings" pitchFamily="2" charset="2"/>
        <a:buChar char="s"/>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0178" name="Group 2">
            <a:extLst>
              <a:ext uri="{FF2B5EF4-FFF2-40B4-BE49-F238E27FC236}">
                <a16:creationId xmlns:a16="http://schemas.microsoft.com/office/drawing/2014/main" id="{DE26DD2D-4A00-A14E-B4AE-E708ACB0369B}"/>
              </a:ext>
            </a:extLst>
          </p:cNvPr>
          <p:cNvGrpSpPr>
            <a:grpSpLocks/>
          </p:cNvGrpSpPr>
          <p:nvPr/>
        </p:nvGrpSpPr>
        <p:grpSpPr bwMode="auto">
          <a:xfrm>
            <a:off x="0" y="0"/>
            <a:ext cx="7242175" cy="1981200"/>
            <a:chOff x="0" y="0"/>
            <a:chExt cx="4562" cy="1248"/>
          </a:xfrm>
        </p:grpSpPr>
        <p:sp>
          <p:nvSpPr>
            <p:cNvPr id="28675" name="Freeform 3">
              <a:extLst>
                <a:ext uri="{FF2B5EF4-FFF2-40B4-BE49-F238E27FC236}">
                  <a16:creationId xmlns:a16="http://schemas.microsoft.com/office/drawing/2014/main" id="{6F7D64D1-3144-8D47-83D0-3F021BFA0609}"/>
                </a:ext>
              </a:extLst>
            </p:cNvPr>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50185" name="Freeform 4">
              <a:extLst>
                <a:ext uri="{FF2B5EF4-FFF2-40B4-BE49-F238E27FC236}">
                  <a16:creationId xmlns:a16="http://schemas.microsoft.com/office/drawing/2014/main" id="{59E6088F-1B5B-4C46-A419-3BF4CDA3F1EE}"/>
                </a:ext>
              </a:extLst>
            </p:cNvPr>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grpSp>
      <p:sp>
        <p:nvSpPr>
          <p:cNvPr id="28677" name="Rectangle 5">
            <a:extLst>
              <a:ext uri="{FF2B5EF4-FFF2-40B4-BE49-F238E27FC236}">
                <a16:creationId xmlns:a16="http://schemas.microsoft.com/office/drawing/2014/main" id="{15B5AE43-6C9D-6245-85A1-C20C10040B09}"/>
              </a:ext>
            </a:extLst>
          </p:cNvPr>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8678" name="Rectangle 6">
            <a:extLst>
              <a:ext uri="{FF2B5EF4-FFF2-40B4-BE49-F238E27FC236}">
                <a16:creationId xmlns:a16="http://schemas.microsoft.com/office/drawing/2014/main" id="{2A7D017D-7CAE-4243-8856-A4C0DB068FCC}"/>
              </a:ext>
            </a:extLst>
          </p:cNvPr>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8679" name="Rectangle 7">
            <a:extLst>
              <a:ext uri="{FF2B5EF4-FFF2-40B4-BE49-F238E27FC236}">
                <a16:creationId xmlns:a16="http://schemas.microsoft.com/office/drawing/2014/main" id="{B3F338E5-B7E6-6B4C-9798-CF223FD9F349}"/>
              </a:ext>
            </a:extLst>
          </p:cNvPr>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mn-lt"/>
                <a:ea typeface="ＭＳ Ｐゴシック" charset="-128"/>
                <a:cs typeface="ＭＳ Ｐゴシック" charset="-128"/>
              </a:defRPr>
            </a:lvl1pPr>
          </a:lstStyle>
          <a:p>
            <a:pPr>
              <a:defRPr/>
            </a:pPr>
            <a:endParaRPr lang="en-US"/>
          </a:p>
        </p:txBody>
      </p:sp>
      <p:sp>
        <p:nvSpPr>
          <p:cNvPr id="28680" name="Rectangle 8">
            <a:extLst>
              <a:ext uri="{FF2B5EF4-FFF2-40B4-BE49-F238E27FC236}">
                <a16:creationId xmlns:a16="http://schemas.microsoft.com/office/drawing/2014/main" id="{EB0183E9-1403-AF48-AD76-C0D9C7E376B2}"/>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mn-lt"/>
                <a:ea typeface="ＭＳ Ｐゴシック" charset="-128"/>
                <a:cs typeface="ＭＳ Ｐゴシック" charset="-128"/>
              </a:defRPr>
            </a:lvl1pPr>
          </a:lstStyle>
          <a:p>
            <a:pPr>
              <a:defRPr/>
            </a:pPr>
            <a:endParaRPr lang="en-US"/>
          </a:p>
        </p:txBody>
      </p:sp>
      <p:sp>
        <p:nvSpPr>
          <p:cNvPr id="28681" name="Rectangle 9">
            <a:extLst>
              <a:ext uri="{FF2B5EF4-FFF2-40B4-BE49-F238E27FC236}">
                <a16:creationId xmlns:a16="http://schemas.microsoft.com/office/drawing/2014/main" id="{8D2BC037-02EC-D44E-8072-02EF9ECA4ABA}"/>
              </a:ext>
            </a:extLst>
          </p:cNvPr>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latin typeface="Tahoma" panose="020B0604030504040204" pitchFamily="34" charset="0"/>
              </a:defRPr>
            </a:lvl1pPr>
          </a:lstStyle>
          <a:p>
            <a:fld id="{B947ED1B-0FA0-E64D-A54C-8CD72CB81C10}" type="slidenum">
              <a:rPr lang="en-US" altLang="en-US"/>
              <a:pPr/>
              <a:t>‹#›</a:t>
            </a:fld>
            <a:endParaRPr lang="en-US" altLang="en-US"/>
          </a:p>
        </p:txBody>
      </p:sp>
    </p:spTree>
    <p:extLst>
      <p:ext uri="{BB962C8B-B14F-4D97-AF65-F5344CB8AC3E}">
        <p14:creationId xmlns:p14="http://schemas.microsoft.com/office/powerpoint/2010/main" val="1409702859"/>
      </p:ext>
    </p:extLst>
  </p:cSld>
  <p:clrMap bg1="dk2" tx1="lt1" bg2="dk1" tx2="lt2" accent1="accent1" accent2="accent2" accent3="accent3" accent4="accent4" accent5="accent5" accent6="accent6" hlink="hlink" folHlink="folHlink"/>
  <p:sldLayoutIdLst>
    <p:sldLayoutId id="2147486778" r:id="rId1"/>
    <p:sldLayoutId id="2147486779" r:id="rId2"/>
    <p:sldLayoutId id="2147486780" r:id="rId3"/>
    <p:sldLayoutId id="2147486781" r:id="rId4"/>
    <p:sldLayoutId id="2147486782" r:id="rId5"/>
    <p:sldLayoutId id="2147486783" r:id="rId6"/>
    <p:sldLayoutId id="2147486784" r:id="rId7"/>
    <p:sldLayoutId id="2147486785" r:id="rId8"/>
    <p:sldLayoutId id="2147486786" r:id="rId9"/>
    <p:sldLayoutId id="2147486787" r:id="rId10"/>
    <p:sldLayoutId id="2147486788"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charset="0"/>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charset="-128"/>
        </a:defRPr>
      </a:lvl2pPr>
      <a:lvl3pPr marL="1143000" indent="-228600" algn="l" rtl="0" eaLnBrk="0" fontAlgn="base" hangingPunct="0">
        <a:spcBef>
          <a:spcPct val="20000"/>
        </a:spcBef>
        <a:spcAft>
          <a:spcPct val="0"/>
        </a:spcAft>
        <a:buClr>
          <a:schemeClr val="hlink"/>
        </a:buClr>
        <a:buFont typeface="Wingdings" pitchFamily="2" charset="2"/>
        <a:buChar char="§"/>
        <a:defRPr sz="2400">
          <a:solidFill>
            <a:schemeClr val="tx1"/>
          </a:solidFill>
          <a:effectLst>
            <a:outerShdw blurRad="38100" dist="38100" dir="2700000" algn="tl">
              <a:srgbClr val="000000"/>
            </a:outerShdw>
          </a:effectLst>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charset="-128"/>
        </a:defRPr>
      </a:lvl4pPr>
      <a:lvl5pPr marL="2057400" indent="-228600" algn="l" rtl="0" eaLnBrk="0" fontAlgn="base" hangingPunct="0">
        <a:spcBef>
          <a:spcPct val="20000"/>
        </a:spcBef>
        <a:spcAft>
          <a:spcPct val="0"/>
        </a:spcAft>
        <a:buClr>
          <a:schemeClr val="hlink"/>
        </a:buClr>
        <a:buFont typeface="Wingdings" pitchFamily="2" charset="2"/>
        <a:buChar char="§"/>
        <a:defRPr sz="2000">
          <a:solidFill>
            <a:schemeClr val="tx1"/>
          </a:solidFill>
          <a:effectLst>
            <a:outerShdw blurRad="38100" dist="38100" dir="2700000" algn="tl">
              <a:srgbClr val="000000"/>
            </a:outerShdw>
          </a:effectLst>
          <a:latin typeface="+mn-lt"/>
          <a:ea typeface="ＭＳ Ｐゴシック" charset="-128"/>
        </a:defRPr>
      </a:lvl5pPr>
      <a:lvl6pPr marL="2514600" indent="-228600" algn="l" rtl="0" fontAlgn="base">
        <a:spcBef>
          <a:spcPct val="20000"/>
        </a:spcBef>
        <a:spcAft>
          <a:spcPct val="0"/>
        </a:spcAft>
        <a:buClr>
          <a:schemeClr val="hlink"/>
        </a:buClr>
        <a:buFont typeface="Wingdings" charset="2"/>
        <a:buChar char="§"/>
        <a:defRPr sz="2000">
          <a:solidFill>
            <a:schemeClr val="tx1"/>
          </a:solidFill>
          <a:effectLst>
            <a:outerShdw blurRad="38100" dist="38100" dir="2700000" algn="tl">
              <a:srgbClr val="000000"/>
            </a:outerShdw>
          </a:effectLst>
          <a:latin typeface="+mn-lt"/>
          <a:ea typeface="ＭＳ Ｐゴシック" charset="-128"/>
        </a:defRPr>
      </a:lvl6pPr>
      <a:lvl7pPr marL="2971800" indent="-228600" algn="l" rtl="0" fontAlgn="base">
        <a:spcBef>
          <a:spcPct val="20000"/>
        </a:spcBef>
        <a:spcAft>
          <a:spcPct val="0"/>
        </a:spcAft>
        <a:buClr>
          <a:schemeClr val="hlink"/>
        </a:buClr>
        <a:buFont typeface="Wingdings" charset="2"/>
        <a:buChar char="§"/>
        <a:defRPr sz="2000">
          <a:solidFill>
            <a:schemeClr val="tx1"/>
          </a:solidFill>
          <a:effectLst>
            <a:outerShdw blurRad="38100" dist="38100" dir="2700000" algn="tl">
              <a:srgbClr val="000000"/>
            </a:outerShdw>
          </a:effectLst>
          <a:latin typeface="+mn-lt"/>
          <a:ea typeface="ＭＳ Ｐゴシック" charset="-128"/>
        </a:defRPr>
      </a:lvl7pPr>
      <a:lvl8pPr marL="3429000" indent="-228600" algn="l" rtl="0" fontAlgn="base">
        <a:spcBef>
          <a:spcPct val="20000"/>
        </a:spcBef>
        <a:spcAft>
          <a:spcPct val="0"/>
        </a:spcAft>
        <a:buClr>
          <a:schemeClr val="hlink"/>
        </a:buClr>
        <a:buFont typeface="Wingdings" charset="2"/>
        <a:buChar char="§"/>
        <a:defRPr sz="2000">
          <a:solidFill>
            <a:schemeClr val="tx1"/>
          </a:solidFill>
          <a:effectLst>
            <a:outerShdw blurRad="38100" dist="38100" dir="2700000" algn="tl">
              <a:srgbClr val="000000"/>
            </a:outerShdw>
          </a:effectLst>
          <a:latin typeface="+mn-lt"/>
          <a:ea typeface="ＭＳ Ｐゴシック" charset="-128"/>
        </a:defRPr>
      </a:lvl8pPr>
      <a:lvl9pPr marL="3886200" indent="-228600" algn="l" rtl="0" fontAlgn="base">
        <a:spcBef>
          <a:spcPct val="20000"/>
        </a:spcBef>
        <a:spcAft>
          <a:spcPct val="0"/>
        </a:spcAft>
        <a:buClr>
          <a:schemeClr val="hlink"/>
        </a:buClr>
        <a:buFont typeface="Wingdings" charset="2"/>
        <a:buChar char="§"/>
        <a:defRPr sz="2000">
          <a:solidFill>
            <a:schemeClr val="tx1"/>
          </a:solidFill>
          <a:effectLst>
            <a:outerShdw blurRad="38100" dist="38100" dir="2700000" algn="tl">
              <a:srgbClr val="000000"/>
            </a:outerShdw>
          </a:effectLst>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890" name="Rectangle 2">
            <a:extLst>
              <a:ext uri="{FF2B5EF4-FFF2-40B4-BE49-F238E27FC236}">
                <a16:creationId xmlns:a16="http://schemas.microsoft.com/office/drawing/2014/main" id="{C86A1800-A1F0-9B45-85B1-ABE7831C5CAB}"/>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37891" name="Rectangle 3">
            <a:extLst>
              <a:ext uri="{FF2B5EF4-FFF2-40B4-BE49-F238E27FC236}">
                <a16:creationId xmlns:a16="http://schemas.microsoft.com/office/drawing/2014/main" id="{30F05379-D493-5F40-B1E0-6D56B0E989DE}"/>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28" name="Rectangle 4">
            <a:extLst>
              <a:ext uri="{FF2B5EF4-FFF2-40B4-BE49-F238E27FC236}">
                <a16:creationId xmlns:a16="http://schemas.microsoft.com/office/drawing/2014/main" id="{D5FE49D5-6FF7-1548-8A53-E1744D66D207}"/>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1029" name="Rectangle 5">
            <a:extLst>
              <a:ext uri="{FF2B5EF4-FFF2-40B4-BE49-F238E27FC236}">
                <a16:creationId xmlns:a16="http://schemas.microsoft.com/office/drawing/2014/main" id="{4CB78AD3-5E0C-CF4E-8D58-0B588AED124C}"/>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1030" name="Rectangle 6">
            <a:extLst>
              <a:ext uri="{FF2B5EF4-FFF2-40B4-BE49-F238E27FC236}">
                <a16:creationId xmlns:a16="http://schemas.microsoft.com/office/drawing/2014/main" id="{6CABC9ED-B7FF-6D4C-952F-C14C7D51EC30}"/>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fld id="{607430D5-F8CA-B14C-9640-4EE0BCFD50CB}" type="slidenum">
              <a:rPr lang="en-US" altLang="en-US" smtClean="0"/>
              <a:pPr/>
              <a:t>‹#›</a:t>
            </a:fld>
            <a:endParaRPr lang="en-US" altLang="en-US" dirty="0"/>
          </a:p>
        </p:txBody>
      </p:sp>
    </p:spTree>
    <p:extLst>
      <p:ext uri="{BB962C8B-B14F-4D97-AF65-F5344CB8AC3E}">
        <p14:creationId xmlns:p14="http://schemas.microsoft.com/office/powerpoint/2010/main" val="1744817964"/>
      </p:ext>
    </p:extLst>
  </p:cSld>
  <p:clrMap bg1="lt1" tx1="dk1" bg2="lt2" tx2="dk2" accent1="accent1" accent2="accent2" accent3="accent3" accent4="accent4" accent5="accent5" accent6="accent6" hlink="hlink" folHlink="folHlink"/>
  <p:sldLayoutIdLst>
    <p:sldLayoutId id="2147486790" r:id="rId1"/>
    <p:sldLayoutId id="2147486791" r:id="rId2"/>
    <p:sldLayoutId id="2147486792" r:id="rId3"/>
    <p:sldLayoutId id="2147486793" r:id="rId4"/>
    <p:sldLayoutId id="2147486794" r:id="rId5"/>
    <p:sldLayoutId id="2147486795" r:id="rId6"/>
    <p:sldLayoutId id="2147486796" r:id="rId7"/>
    <p:sldLayoutId id="2147486797" r:id="rId8"/>
    <p:sldLayoutId id="2147486798" r:id="rId9"/>
    <p:sldLayoutId id="2147486799" r:id="rId10"/>
    <p:sldLayoutId id="214748680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2466" name="Group 2">
            <a:extLst>
              <a:ext uri="{FF2B5EF4-FFF2-40B4-BE49-F238E27FC236}">
                <a16:creationId xmlns:a16="http://schemas.microsoft.com/office/drawing/2014/main" id="{23046D6B-DC88-084B-941B-3A5E0AE1BA16}"/>
              </a:ext>
            </a:extLst>
          </p:cNvPr>
          <p:cNvGrpSpPr>
            <a:grpSpLocks/>
          </p:cNvGrpSpPr>
          <p:nvPr/>
        </p:nvGrpSpPr>
        <p:grpSpPr bwMode="auto">
          <a:xfrm>
            <a:off x="0" y="0"/>
            <a:ext cx="9159875" cy="6870700"/>
            <a:chOff x="0" y="0"/>
            <a:chExt cx="5770" cy="4328"/>
          </a:xfrm>
        </p:grpSpPr>
        <p:sp>
          <p:nvSpPr>
            <p:cNvPr id="62472" name="Rectangle 3">
              <a:extLst>
                <a:ext uri="{FF2B5EF4-FFF2-40B4-BE49-F238E27FC236}">
                  <a16:creationId xmlns:a16="http://schemas.microsoft.com/office/drawing/2014/main" id="{EE1FABD4-0408-D146-97C8-726037ECAFB0}"/>
                </a:ext>
              </a:extLst>
            </p:cNvPr>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hangingPunct="1"/>
              <a:endParaRPr kumimoji="1" lang="en-US" altLang="en-US" sz="1800" b="1" i="0" dirty="0">
                <a:latin typeface="Arial" panose="020B0604020202020204" pitchFamily="34" charset="0"/>
              </a:endParaRPr>
            </a:p>
          </p:txBody>
        </p:sp>
        <p:sp>
          <p:nvSpPr>
            <p:cNvPr id="62473" name="Rectangle 4">
              <a:extLst>
                <a:ext uri="{FF2B5EF4-FFF2-40B4-BE49-F238E27FC236}">
                  <a16:creationId xmlns:a16="http://schemas.microsoft.com/office/drawing/2014/main" id="{C83845F4-C551-4D48-8D34-29EEE5519467}"/>
                </a:ext>
              </a:extLst>
            </p:cNvPr>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hangingPunct="1"/>
              <a:endParaRPr kumimoji="1" lang="en-US" altLang="en-US" sz="1800" b="1" i="0" dirty="0">
                <a:latin typeface="Arial" panose="020B0604020202020204" pitchFamily="34" charset="0"/>
              </a:endParaRPr>
            </a:p>
          </p:txBody>
        </p:sp>
        <p:sp>
          <p:nvSpPr>
            <p:cNvPr id="3077" name="Rectangle 5">
              <a:extLst>
                <a:ext uri="{FF2B5EF4-FFF2-40B4-BE49-F238E27FC236}">
                  <a16:creationId xmlns:a16="http://schemas.microsoft.com/office/drawing/2014/main" id="{A2818E33-AB59-9947-968E-0511260842C2}"/>
                </a:ext>
              </a:extLst>
            </p:cNvPr>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eaLnBrk="1" hangingPunct="1">
                <a:defRPr/>
              </a:pPr>
              <a:endParaRPr kumimoji="1" lang="en-US" sz="1800" b="1" i="0" dirty="0">
                <a:latin typeface="Arial" panose="020B0604020202020204" pitchFamily="34" charset="0"/>
                <a:ea typeface="ＭＳ Ｐゴシック" charset="-128"/>
                <a:cs typeface="ＭＳ Ｐゴシック" charset="-128"/>
              </a:endParaRPr>
            </a:p>
          </p:txBody>
        </p:sp>
        <p:grpSp>
          <p:nvGrpSpPr>
            <p:cNvPr id="62475" name="Group 6">
              <a:extLst>
                <a:ext uri="{FF2B5EF4-FFF2-40B4-BE49-F238E27FC236}">
                  <a16:creationId xmlns:a16="http://schemas.microsoft.com/office/drawing/2014/main" id="{F0EFD885-9797-244D-A47A-3889CC574EC5}"/>
                </a:ext>
              </a:extLst>
            </p:cNvPr>
            <p:cNvGrpSpPr>
              <a:grpSpLocks/>
            </p:cNvGrpSpPr>
            <p:nvPr/>
          </p:nvGrpSpPr>
          <p:grpSpPr bwMode="auto">
            <a:xfrm>
              <a:off x="4944" y="1"/>
              <a:ext cx="816" cy="3974"/>
              <a:chOff x="4944" y="1"/>
              <a:chExt cx="816" cy="3974"/>
            </a:xfrm>
          </p:grpSpPr>
          <p:grpSp>
            <p:nvGrpSpPr>
              <p:cNvPr id="62487" name="Group 7">
                <a:extLst>
                  <a:ext uri="{FF2B5EF4-FFF2-40B4-BE49-F238E27FC236}">
                    <a16:creationId xmlns:a16="http://schemas.microsoft.com/office/drawing/2014/main" id="{7D1F07F5-352A-C84C-AD86-CFFF16B7125D}"/>
                  </a:ext>
                </a:extLst>
              </p:cNvPr>
              <p:cNvGrpSpPr>
                <a:grpSpLocks/>
              </p:cNvGrpSpPr>
              <p:nvPr userDrawn="1"/>
            </p:nvGrpSpPr>
            <p:grpSpPr bwMode="auto">
              <a:xfrm>
                <a:off x="5280" y="1"/>
                <a:ext cx="480" cy="1430"/>
                <a:chOff x="5280" y="1"/>
                <a:chExt cx="480" cy="1430"/>
              </a:xfrm>
            </p:grpSpPr>
            <p:grpSp>
              <p:nvGrpSpPr>
                <p:cNvPr id="62508" name="Group 8">
                  <a:extLst>
                    <a:ext uri="{FF2B5EF4-FFF2-40B4-BE49-F238E27FC236}">
                      <a16:creationId xmlns:a16="http://schemas.microsoft.com/office/drawing/2014/main" id="{9672A04D-CE9B-D844-A6DA-26CC828D18E2}"/>
                    </a:ext>
                  </a:extLst>
                </p:cNvPr>
                <p:cNvGrpSpPr>
                  <a:grpSpLocks/>
                </p:cNvGrpSpPr>
                <p:nvPr userDrawn="1"/>
              </p:nvGrpSpPr>
              <p:grpSpPr bwMode="auto">
                <a:xfrm rot="-5400000">
                  <a:off x="5484" y="0"/>
                  <a:ext cx="174" cy="176"/>
                  <a:chOff x="1657" y="323"/>
                  <a:chExt cx="1691" cy="2560"/>
                </a:xfrm>
              </p:grpSpPr>
              <p:grpSp>
                <p:nvGrpSpPr>
                  <p:cNvPr id="62517" name="Group 9">
                    <a:extLst>
                      <a:ext uri="{FF2B5EF4-FFF2-40B4-BE49-F238E27FC236}">
                        <a16:creationId xmlns:a16="http://schemas.microsoft.com/office/drawing/2014/main" id="{1CEA4596-22CB-6D49-BDE0-3CBA566B3941}"/>
                      </a:ext>
                    </a:extLst>
                  </p:cNvPr>
                  <p:cNvGrpSpPr>
                    <a:grpSpLocks/>
                  </p:cNvGrpSpPr>
                  <p:nvPr/>
                </p:nvGrpSpPr>
                <p:grpSpPr bwMode="auto">
                  <a:xfrm>
                    <a:off x="1657" y="323"/>
                    <a:ext cx="1691" cy="2560"/>
                    <a:chOff x="1657" y="323"/>
                    <a:chExt cx="1691" cy="2560"/>
                  </a:xfrm>
                </p:grpSpPr>
                <p:sp>
                  <p:nvSpPr>
                    <p:cNvPr id="62524" name="Freeform 10">
                      <a:extLst>
                        <a:ext uri="{FF2B5EF4-FFF2-40B4-BE49-F238E27FC236}">
                          <a16:creationId xmlns:a16="http://schemas.microsoft.com/office/drawing/2014/main" id="{FAA4ED8E-32D6-E94C-8E51-EA85D6BB9F20}"/>
                        </a:ext>
                      </a:extLst>
                    </p:cNvPr>
                    <p:cNvSpPr>
                      <a:spLocks/>
                    </p:cNvSpPr>
                    <p:nvPr/>
                  </p:nvSpPr>
                  <p:spPr bwMode="auto">
                    <a:xfrm>
                      <a:off x="2192" y="323"/>
                      <a:ext cx="1234" cy="2560"/>
                    </a:xfrm>
                    <a:custGeom>
                      <a:avLst/>
                      <a:gdLst>
                        <a:gd name="T0" fmla="*/ 337 w 1231"/>
                        <a:gd name="T1" fmla="*/ 283 h 2560"/>
                        <a:gd name="T2" fmla="*/ 415 w 1231"/>
                        <a:gd name="T3" fmla="*/ 115 h 2560"/>
                        <a:gd name="T4" fmla="*/ 583 w 1231"/>
                        <a:gd name="T5" fmla="*/ 7 h 2560"/>
                        <a:gd name="T6" fmla="*/ 895 w 1231"/>
                        <a:gd name="T7" fmla="*/ 61 h 2560"/>
                        <a:gd name="T8" fmla="*/ 1051 w 1231"/>
                        <a:gd name="T9" fmla="*/ 349 h 2560"/>
                        <a:gd name="T10" fmla="*/ 979 w 1231"/>
                        <a:gd name="T11" fmla="*/ 769 h 2560"/>
                        <a:gd name="T12" fmla="*/ 943 w 1231"/>
                        <a:gd name="T13" fmla="*/ 943 h 2560"/>
                        <a:gd name="T14" fmla="*/ 1105 w 1231"/>
                        <a:gd name="T15" fmla="*/ 1075 h 2560"/>
                        <a:gd name="T16" fmla="*/ 1231 w 1231"/>
                        <a:gd name="T17" fmla="*/ 1525 h 2560"/>
                        <a:gd name="T18" fmla="*/ 1123 w 1231"/>
                        <a:gd name="T19" fmla="*/ 1969 h 2560"/>
                        <a:gd name="T20" fmla="*/ 907 w 1231"/>
                        <a:gd name="T21" fmla="*/ 2077 h 2560"/>
                        <a:gd name="T22" fmla="*/ 721 w 1231"/>
                        <a:gd name="T23" fmla="*/ 2059 h 2560"/>
                        <a:gd name="T24" fmla="*/ 655 w 1231"/>
                        <a:gd name="T25" fmla="*/ 2251 h 2560"/>
                        <a:gd name="T26" fmla="*/ 529 w 1231"/>
                        <a:gd name="T27" fmla="*/ 2527 h 2560"/>
                        <a:gd name="T28" fmla="*/ 211 w 1231"/>
                        <a:gd name="T29" fmla="*/ 2509 h 2560"/>
                        <a:gd name="T30" fmla="*/ 31 w 1231"/>
                        <a:gd name="T31" fmla="*/ 2227 h 2560"/>
                        <a:gd name="T32" fmla="*/ 25 w 1231"/>
                        <a:gd name="T33" fmla="*/ 1969 h 2560"/>
                        <a:gd name="T34" fmla="*/ 145 w 1231"/>
                        <a:gd name="T35" fmla="*/ 1651 h 2560"/>
                        <a:gd name="T36" fmla="*/ 259 w 1231"/>
                        <a:gd name="T37" fmla="*/ 1513 h 2560"/>
                        <a:gd name="T38" fmla="*/ 217 w 1231"/>
                        <a:gd name="T39" fmla="*/ 1729 h 2560"/>
                        <a:gd name="T40" fmla="*/ 73 w 1231"/>
                        <a:gd name="T41" fmla="*/ 2023 h 2560"/>
                        <a:gd name="T42" fmla="*/ 169 w 1231"/>
                        <a:gd name="T43" fmla="*/ 2323 h 2560"/>
                        <a:gd name="T44" fmla="*/ 439 w 1231"/>
                        <a:gd name="T45" fmla="*/ 2431 h 2560"/>
                        <a:gd name="T46" fmla="*/ 595 w 1231"/>
                        <a:gd name="T47" fmla="*/ 2227 h 2560"/>
                        <a:gd name="T48" fmla="*/ 577 w 1231"/>
                        <a:gd name="T49" fmla="*/ 1807 h 2560"/>
                        <a:gd name="T50" fmla="*/ 493 w 1231"/>
                        <a:gd name="T51" fmla="*/ 1531 h 2560"/>
                        <a:gd name="T52" fmla="*/ 535 w 1231"/>
                        <a:gd name="T53" fmla="*/ 1459 h 2560"/>
                        <a:gd name="T54" fmla="*/ 625 w 1231"/>
                        <a:gd name="T55" fmla="*/ 1633 h 2560"/>
                        <a:gd name="T56" fmla="*/ 721 w 1231"/>
                        <a:gd name="T57" fmla="*/ 1933 h 2560"/>
                        <a:gd name="T58" fmla="*/ 967 w 1231"/>
                        <a:gd name="T59" fmla="*/ 1963 h 2560"/>
                        <a:gd name="T60" fmla="*/ 1135 w 1231"/>
                        <a:gd name="T61" fmla="*/ 1687 h 2560"/>
                        <a:gd name="T62" fmla="*/ 1117 w 1231"/>
                        <a:gd name="T63" fmla="*/ 1273 h 2560"/>
                        <a:gd name="T64" fmla="*/ 883 w 1231"/>
                        <a:gd name="T65" fmla="*/ 1057 h 2560"/>
                        <a:gd name="T66" fmla="*/ 679 w 1231"/>
                        <a:gd name="T67" fmla="*/ 1129 h 2560"/>
                        <a:gd name="T68" fmla="*/ 577 w 1231"/>
                        <a:gd name="T69" fmla="*/ 1117 h 2560"/>
                        <a:gd name="T70" fmla="*/ 619 w 1231"/>
                        <a:gd name="T71" fmla="*/ 1033 h 2560"/>
                        <a:gd name="T72" fmla="*/ 811 w 1231"/>
                        <a:gd name="T73" fmla="*/ 937 h 2560"/>
                        <a:gd name="T74" fmla="*/ 949 w 1231"/>
                        <a:gd name="T75" fmla="*/ 613 h 2560"/>
                        <a:gd name="T76" fmla="*/ 883 w 1231"/>
                        <a:gd name="T77" fmla="*/ 175 h 2560"/>
                        <a:gd name="T78" fmla="*/ 619 w 1231"/>
                        <a:gd name="T79" fmla="*/ 103 h 2560"/>
                        <a:gd name="T80" fmla="*/ 391 w 1231"/>
                        <a:gd name="T81" fmla="*/ 355 h 2560"/>
                        <a:gd name="T82" fmla="*/ 403 w 1231"/>
                        <a:gd name="T83" fmla="*/ 763 h 2560"/>
                        <a:gd name="T84" fmla="*/ 343 w 1231"/>
                        <a:gd name="T85" fmla="*/ 949 h 2560"/>
                        <a:gd name="T86" fmla="*/ 289 w 1231"/>
                        <a:gd name="T87" fmla="*/ 685 h 2560"/>
                        <a:gd name="T88" fmla="*/ 307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62525" name="Freeform 11">
                      <a:extLst>
                        <a:ext uri="{FF2B5EF4-FFF2-40B4-BE49-F238E27FC236}">
                          <a16:creationId xmlns:a16="http://schemas.microsoft.com/office/drawing/2014/main" id="{27CDF941-F5C3-CC49-B1DA-6CFF2EA058B1}"/>
                        </a:ext>
                      </a:extLst>
                    </p:cNvPr>
                    <p:cNvSpPr>
                      <a:spLocks/>
                    </p:cNvSpPr>
                    <p:nvPr/>
                  </p:nvSpPr>
                  <p:spPr bwMode="auto">
                    <a:xfrm>
                      <a:off x="1696" y="323"/>
                      <a:ext cx="865" cy="2065"/>
                    </a:xfrm>
                    <a:custGeom>
                      <a:avLst/>
                      <a:gdLst>
                        <a:gd name="T0" fmla="*/ 785 w 865"/>
                        <a:gd name="T1" fmla="*/ 530 h 2071"/>
                        <a:gd name="T2" fmla="*/ 797 w 865"/>
                        <a:gd name="T3" fmla="*/ 350 h 2071"/>
                        <a:gd name="T4" fmla="*/ 863 w 865"/>
                        <a:gd name="T5" fmla="*/ 206 h 2071"/>
                        <a:gd name="T6" fmla="*/ 809 w 865"/>
                        <a:gd name="T7" fmla="*/ 218 h 2071"/>
                        <a:gd name="T8" fmla="*/ 749 w 865"/>
                        <a:gd name="T9" fmla="*/ 218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6 h 2071"/>
                        <a:gd name="T22" fmla="*/ 119 w 865"/>
                        <a:gd name="T23" fmla="*/ 404 h 2071"/>
                        <a:gd name="T24" fmla="*/ 131 w 865"/>
                        <a:gd name="T25" fmla="*/ 590 h 2071"/>
                        <a:gd name="T26" fmla="*/ 173 w 865"/>
                        <a:gd name="T27" fmla="*/ 782 h 2071"/>
                        <a:gd name="T28" fmla="*/ 197 w 865"/>
                        <a:gd name="T29" fmla="*/ 884 h 2071"/>
                        <a:gd name="T30" fmla="*/ 167 w 865"/>
                        <a:gd name="T31" fmla="*/ 986 h 2071"/>
                        <a:gd name="T32" fmla="*/ 65 w 865"/>
                        <a:gd name="T33" fmla="*/ 1124 h 2071"/>
                        <a:gd name="T34" fmla="*/ 17 w 865"/>
                        <a:gd name="T35" fmla="*/ 1298 h 2071"/>
                        <a:gd name="T36" fmla="*/ 5 w 865"/>
                        <a:gd name="T37" fmla="*/ 1550 h 2071"/>
                        <a:gd name="T38" fmla="*/ 47 w 865"/>
                        <a:gd name="T39" fmla="*/ 1748 h 2071"/>
                        <a:gd name="T40" fmla="*/ 131 w 865"/>
                        <a:gd name="T41" fmla="*/ 1898 h 2071"/>
                        <a:gd name="T42" fmla="*/ 299 w 865"/>
                        <a:gd name="T43" fmla="*/ 1988 h 2071"/>
                        <a:gd name="T44" fmla="*/ 425 w 865"/>
                        <a:gd name="T45" fmla="*/ 1982 h 2071"/>
                        <a:gd name="T46" fmla="*/ 467 w 865"/>
                        <a:gd name="T47" fmla="*/ 1994 h 2071"/>
                        <a:gd name="T48" fmla="*/ 497 w 865"/>
                        <a:gd name="T49" fmla="*/ 2066 h 2071"/>
                        <a:gd name="T50" fmla="*/ 497 w 865"/>
                        <a:gd name="T51" fmla="*/ 1964 h 2071"/>
                        <a:gd name="T52" fmla="*/ 557 w 865"/>
                        <a:gd name="T53" fmla="*/ 1778 h 2071"/>
                        <a:gd name="T54" fmla="*/ 617 w 865"/>
                        <a:gd name="T55" fmla="*/ 1658 h 2071"/>
                        <a:gd name="T56" fmla="*/ 581 w 865"/>
                        <a:gd name="T57" fmla="*/ 1700 h 2071"/>
                        <a:gd name="T58" fmla="*/ 515 w 865"/>
                        <a:gd name="T59" fmla="*/ 1820 h 2071"/>
                        <a:gd name="T60" fmla="*/ 407 w 865"/>
                        <a:gd name="T61" fmla="*/ 1904 h 2071"/>
                        <a:gd name="T62" fmla="*/ 269 w 865"/>
                        <a:gd name="T63" fmla="*/ 1898 h 2071"/>
                        <a:gd name="T64" fmla="*/ 179 w 865"/>
                        <a:gd name="T65" fmla="*/ 1814 h 2071"/>
                        <a:gd name="T66" fmla="*/ 113 w 865"/>
                        <a:gd name="T67" fmla="*/ 1640 h 2071"/>
                        <a:gd name="T68" fmla="*/ 107 w 865"/>
                        <a:gd name="T69" fmla="*/ 1394 h 2071"/>
                        <a:gd name="T70" fmla="*/ 137 w 865"/>
                        <a:gd name="T71" fmla="*/ 1190 h 2071"/>
                        <a:gd name="T72" fmla="*/ 203 w 865"/>
                        <a:gd name="T73" fmla="*/ 1070 h 2071"/>
                        <a:gd name="T74" fmla="*/ 323 w 865"/>
                        <a:gd name="T75" fmla="*/ 1022 h 2071"/>
                        <a:gd name="T76" fmla="*/ 509 w 865"/>
                        <a:gd name="T77" fmla="*/ 1076 h 2071"/>
                        <a:gd name="T78" fmla="*/ 611 w 865"/>
                        <a:gd name="T79" fmla="*/ 1124 h 2071"/>
                        <a:gd name="T80" fmla="*/ 665 w 865"/>
                        <a:gd name="T81" fmla="*/ 1100 h 2071"/>
                        <a:gd name="T82" fmla="*/ 659 w 865"/>
                        <a:gd name="T83" fmla="*/ 1046 h 2071"/>
                        <a:gd name="T84" fmla="*/ 611 w 865"/>
                        <a:gd name="T85" fmla="*/ 1004 h 2071"/>
                        <a:gd name="T86" fmla="*/ 497 w 865"/>
                        <a:gd name="T87" fmla="*/ 980 h 2071"/>
                        <a:gd name="T88" fmla="*/ 323 w 865"/>
                        <a:gd name="T89" fmla="*/ 896 h 2071"/>
                        <a:gd name="T90" fmla="*/ 233 w 865"/>
                        <a:gd name="T91" fmla="*/ 680 h 2071"/>
                        <a:gd name="T92" fmla="*/ 209 w 865"/>
                        <a:gd name="T93" fmla="*/ 416 h 2071"/>
                        <a:gd name="T94" fmla="*/ 317 w 865"/>
                        <a:gd name="T95" fmla="*/ 170 h 2071"/>
                        <a:gd name="T96" fmla="*/ 485 w 865"/>
                        <a:gd name="T97" fmla="*/ 110 h 2071"/>
                        <a:gd name="T98" fmla="*/ 617 w 865"/>
                        <a:gd name="T99" fmla="*/ 164 h 2071"/>
                        <a:gd name="T100" fmla="*/ 707 w 865"/>
                        <a:gd name="T101" fmla="*/ 290 h 2071"/>
                        <a:gd name="T102" fmla="*/ 737 w 865"/>
                        <a:gd name="T103" fmla="*/ 428 h 2071"/>
                        <a:gd name="T104" fmla="*/ 773 w 865"/>
                        <a:gd name="T105" fmla="*/ 602 h 2071"/>
                        <a:gd name="T106" fmla="*/ 809 w 865"/>
                        <a:gd name="T107" fmla="*/ 584 h 2071"/>
                        <a:gd name="T108" fmla="*/ 785 w 865"/>
                        <a:gd name="T109" fmla="*/ 530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sp>
                <p:nvSpPr>
                  <p:cNvPr id="62518" name="Oval 12">
                    <a:extLst>
                      <a:ext uri="{FF2B5EF4-FFF2-40B4-BE49-F238E27FC236}">
                        <a16:creationId xmlns:a16="http://schemas.microsoft.com/office/drawing/2014/main" id="{8C1DB417-0530-704A-AC01-951187A812C5}"/>
                      </a:ext>
                    </a:extLst>
                  </p:cNvPr>
                  <p:cNvSpPr>
                    <a:spLocks noChangeArrowheads="1"/>
                  </p:cNvSpPr>
                  <p:nvPr/>
                </p:nvSpPr>
                <p:spPr bwMode="auto">
                  <a:xfrm>
                    <a:off x="2396" y="1370"/>
                    <a:ext cx="175" cy="247"/>
                  </a:xfrm>
                  <a:prstGeom prst="ellipse">
                    <a:avLst/>
                  </a:prstGeom>
                  <a:solidFill>
                    <a:srgbClr val="E7D6B7"/>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b="1" i="0" dirty="0">
                      <a:latin typeface="Arial" panose="020B0604020202020204" pitchFamily="34" charset="0"/>
                    </a:endParaRPr>
                  </a:p>
                </p:txBody>
              </p:sp>
              <p:sp>
                <p:nvSpPr>
                  <p:cNvPr id="62519" name="Freeform 13">
                    <a:extLst>
                      <a:ext uri="{FF2B5EF4-FFF2-40B4-BE49-F238E27FC236}">
                        <a16:creationId xmlns:a16="http://schemas.microsoft.com/office/drawing/2014/main" id="{2B914E69-5A59-A842-B146-64FE5C979EA1}"/>
                      </a:ext>
                    </a:extLst>
                  </p:cNvPr>
                  <p:cNvSpPr>
                    <a:spLocks/>
                  </p:cNvSpPr>
                  <p:nvPr/>
                </p:nvSpPr>
                <p:spPr bwMode="auto">
                  <a:xfrm>
                    <a:off x="2677" y="687"/>
                    <a:ext cx="262" cy="524"/>
                  </a:xfrm>
                  <a:custGeom>
                    <a:avLst/>
                    <a:gdLst>
                      <a:gd name="T0" fmla="*/ 3 w 266"/>
                      <a:gd name="T1" fmla="*/ 483 h 521"/>
                      <a:gd name="T2" fmla="*/ 27 w 266"/>
                      <a:gd name="T3" fmla="*/ 273 h 521"/>
                      <a:gd name="T4" fmla="*/ 111 w 266"/>
                      <a:gd name="T5" fmla="*/ 45 h 521"/>
                      <a:gd name="T6" fmla="*/ 183 w 266"/>
                      <a:gd name="T7" fmla="*/ 3 h 521"/>
                      <a:gd name="T8" fmla="*/ 237 w 266"/>
                      <a:gd name="T9" fmla="*/ 39 h 521"/>
                      <a:gd name="T10" fmla="*/ 261 w 266"/>
                      <a:gd name="T11" fmla="*/ 129 h 521"/>
                      <a:gd name="T12" fmla="*/ 207 w 266"/>
                      <a:gd name="T13" fmla="*/ 273 h 521"/>
                      <a:gd name="T14" fmla="*/ 105 w 266"/>
                      <a:gd name="T15" fmla="*/ 477 h 521"/>
                      <a:gd name="T16" fmla="*/ 45 w 266"/>
                      <a:gd name="T17" fmla="*/ 501 h 521"/>
                      <a:gd name="T18" fmla="*/ 3 w 266"/>
                      <a:gd name="T19" fmla="*/ 483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62520" name="Freeform 14">
                    <a:extLst>
                      <a:ext uri="{FF2B5EF4-FFF2-40B4-BE49-F238E27FC236}">
                        <a16:creationId xmlns:a16="http://schemas.microsoft.com/office/drawing/2014/main" id="{9053CCA6-00A8-624F-BAC8-865CC0B95DF4}"/>
                      </a:ext>
                    </a:extLst>
                  </p:cNvPr>
                  <p:cNvSpPr>
                    <a:spLocks/>
                  </p:cNvSpPr>
                  <p:nvPr/>
                </p:nvSpPr>
                <p:spPr bwMode="auto">
                  <a:xfrm>
                    <a:off x="2745" y="1588"/>
                    <a:ext cx="398" cy="349"/>
                  </a:xfrm>
                  <a:custGeom>
                    <a:avLst/>
                    <a:gdLst>
                      <a:gd name="T0" fmla="*/ 100 w 392"/>
                      <a:gd name="T1" fmla="*/ 201 h 340"/>
                      <a:gd name="T2" fmla="*/ 16 w 392"/>
                      <a:gd name="T3" fmla="*/ 87 h 340"/>
                      <a:gd name="T4" fmla="*/ 4 w 392"/>
                      <a:gd name="T5" fmla="*/ 45 h 340"/>
                      <a:gd name="T6" fmla="*/ 28 w 392"/>
                      <a:gd name="T7" fmla="*/ 3 h 340"/>
                      <a:gd name="T8" fmla="*/ 130 w 392"/>
                      <a:gd name="T9" fmla="*/ 27 h 340"/>
                      <a:gd name="T10" fmla="*/ 250 w 392"/>
                      <a:gd name="T11" fmla="*/ 75 h 340"/>
                      <a:gd name="T12" fmla="*/ 364 w 392"/>
                      <a:gd name="T13" fmla="*/ 159 h 340"/>
                      <a:gd name="T14" fmla="*/ 388 w 392"/>
                      <a:gd name="T15" fmla="*/ 273 h 340"/>
                      <a:gd name="T16" fmla="*/ 340 w 392"/>
                      <a:gd name="T17" fmla="*/ 333 h 340"/>
                      <a:gd name="T18" fmla="*/ 244 w 392"/>
                      <a:gd name="T19" fmla="*/ 315 h 340"/>
                      <a:gd name="T20" fmla="*/ 100 w 392"/>
                      <a:gd name="T21" fmla="*/ 201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62521" name="Freeform 15">
                    <a:extLst>
                      <a:ext uri="{FF2B5EF4-FFF2-40B4-BE49-F238E27FC236}">
                        <a16:creationId xmlns:a16="http://schemas.microsoft.com/office/drawing/2014/main" id="{9C20FFDB-484D-8C4D-A150-173A55F06591}"/>
                      </a:ext>
                    </a:extLst>
                  </p:cNvPr>
                  <p:cNvSpPr>
                    <a:spLocks/>
                  </p:cNvSpPr>
                  <p:nvPr/>
                </p:nvSpPr>
                <p:spPr bwMode="auto">
                  <a:xfrm>
                    <a:off x="2454" y="1923"/>
                    <a:ext cx="146" cy="567"/>
                  </a:xfrm>
                  <a:custGeom>
                    <a:avLst/>
                    <a:gdLst>
                      <a:gd name="T0" fmla="*/ 18 w 151"/>
                      <a:gd name="T1" fmla="*/ 165 h 558"/>
                      <a:gd name="T2" fmla="*/ 42 w 151"/>
                      <a:gd name="T3" fmla="*/ 39 h 558"/>
                      <a:gd name="T4" fmla="*/ 66 w 151"/>
                      <a:gd name="T5" fmla="*/ 3 h 558"/>
                      <a:gd name="T6" fmla="*/ 108 w 151"/>
                      <a:gd name="T7" fmla="*/ 27 h 558"/>
                      <a:gd name="T8" fmla="*/ 138 w 151"/>
                      <a:gd name="T9" fmla="*/ 165 h 558"/>
                      <a:gd name="T10" fmla="*/ 144 w 151"/>
                      <a:gd name="T11" fmla="*/ 423 h 558"/>
                      <a:gd name="T12" fmla="*/ 96 w 151"/>
                      <a:gd name="T13" fmla="*/ 543 h 558"/>
                      <a:gd name="T14" fmla="*/ 24 w 151"/>
                      <a:gd name="T15" fmla="*/ 513 h 558"/>
                      <a:gd name="T16" fmla="*/ 0 w 151"/>
                      <a:gd name="T17" fmla="*/ 315 h 558"/>
                      <a:gd name="T18" fmla="*/ 18 w 151"/>
                      <a:gd name="T19" fmla="*/ 165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62522" name="Freeform 16">
                    <a:extLst>
                      <a:ext uri="{FF2B5EF4-FFF2-40B4-BE49-F238E27FC236}">
                        <a16:creationId xmlns:a16="http://schemas.microsoft.com/office/drawing/2014/main" id="{B1CEEC04-D8BE-3444-B00D-DB6AB6D93BC0}"/>
                      </a:ext>
                    </a:extLst>
                  </p:cNvPr>
                  <p:cNvSpPr>
                    <a:spLocks/>
                  </p:cNvSpPr>
                  <p:nvPr/>
                </p:nvSpPr>
                <p:spPr bwMode="auto">
                  <a:xfrm>
                    <a:off x="1910" y="1588"/>
                    <a:ext cx="389" cy="247"/>
                  </a:xfrm>
                  <a:custGeom>
                    <a:avLst/>
                    <a:gdLst>
                      <a:gd name="T0" fmla="*/ 175 w 392"/>
                      <a:gd name="T1" fmla="*/ 61 h 253"/>
                      <a:gd name="T2" fmla="*/ 307 w 392"/>
                      <a:gd name="T3" fmla="*/ 19 h 253"/>
                      <a:gd name="T4" fmla="*/ 367 w 392"/>
                      <a:gd name="T5" fmla="*/ 7 h 253"/>
                      <a:gd name="T6" fmla="*/ 385 w 392"/>
                      <a:gd name="T7" fmla="*/ 61 h 253"/>
                      <a:gd name="T8" fmla="*/ 325 w 392"/>
                      <a:gd name="T9" fmla="*/ 133 h 253"/>
                      <a:gd name="T10" fmla="*/ 193 w 392"/>
                      <a:gd name="T11" fmla="*/ 223 h 253"/>
                      <a:gd name="T12" fmla="*/ 37 w 392"/>
                      <a:gd name="T13" fmla="*/ 247 h 253"/>
                      <a:gd name="T14" fmla="*/ 1 w 392"/>
                      <a:gd name="T15" fmla="*/ 187 h 253"/>
                      <a:gd name="T16" fmla="*/ 43 w 392"/>
                      <a:gd name="T17" fmla="*/ 115 h 253"/>
                      <a:gd name="T18" fmla="*/ 175 w 392"/>
                      <a:gd name="T19" fmla="*/ 61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62523" name="Freeform 17">
                    <a:extLst>
                      <a:ext uri="{FF2B5EF4-FFF2-40B4-BE49-F238E27FC236}">
                        <a16:creationId xmlns:a16="http://schemas.microsoft.com/office/drawing/2014/main" id="{62F4753B-19ED-B243-A1F9-2028ECFF9320}"/>
                      </a:ext>
                    </a:extLst>
                  </p:cNvPr>
                  <p:cNvSpPr>
                    <a:spLocks/>
                  </p:cNvSpPr>
                  <p:nvPr/>
                </p:nvSpPr>
                <p:spPr bwMode="auto">
                  <a:xfrm>
                    <a:off x="2094" y="876"/>
                    <a:ext cx="233" cy="378"/>
                  </a:xfrm>
                  <a:custGeom>
                    <a:avLst/>
                    <a:gdLst>
                      <a:gd name="T0" fmla="*/ 78 w 238"/>
                      <a:gd name="T1" fmla="*/ 270 h 386"/>
                      <a:gd name="T2" fmla="*/ 24 w 238"/>
                      <a:gd name="T3" fmla="*/ 192 h 386"/>
                      <a:gd name="T4" fmla="*/ 0 w 238"/>
                      <a:gd name="T5" fmla="*/ 96 h 386"/>
                      <a:gd name="T6" fmla="*/ 24 w 238"/>
                      <a:gd name="T7" fmla="*/ 12 h 386"/>
                      <a:gd name="T8" fmla="*/ 120 w 238"/>
                      <a:gd name="T9" fmla="*/ 24 h 386"/>
                      <a:gd name="T10" fmla="*/ 180 w 238"/>
                      <a:gd name="T11" fmla="*/ 132 h 386"/>
                      <a:gd name="T12" fmla="*/ 234 w 238"/>
                      <a:gd name="T13" fmla="*/ 306 h 386"/>
                      <a:gd name="T14" fmla="*/ 204 w 238"/>
                      <a:gd name="T15" fmla="*/ 378 h 386"/>
                      <a:gd name="T16" fmla="*/ 168 w 238"/>
                      <a:gd name="T17" fmla="*/ 354 h 386"/>
                      <a:gd name="T18" fmla="*/ 78 w 238"/>
                      <a:gd name="T19" fmla="*/ 270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pic>
              <p:nvPicPr>
                <p:cNvPr id="62509" name="Picture 18">
                  <a:extLst>
                    <a:ext uri="{FF2B5EF4-FFF2-40B4-BE49-F238E27FC236}">
                      <a16:creationId xmlns:a16="http://schemas.microsoft.com/office/drawing/2014/main" id="{76B50CC7-F986-F344-B786-56B5B768FD05}"/>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10" name="Picture 19">
                  <a:extLst>
                    <a:ext uri="{FF2B5EF4-FFF2-40B4-BE49-F238E27FC236}">
                      <a16:creationId xmlns:a16="http://schemas.microsoft.com/office/drawing/2014/main" id="{1D25BFE3-8FA0-924E-BC37-816C49902915}"/>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11" name="Picture 20">
                  <a:extLst>
                    <a:ext uri="{FF2B5EF4-FFF2-40B4-BE49-F238E27FC236}">
                      <a16:creationId xmlns:a16="http://schemas.microsoft.com/office/drawing/2014/main" id="{DA76748A-DE2F-FC4D-87DE-8DFD21272292}"/>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12" name="Picture 21">
                  <a:extLst>
                    <a:ext uri="{FF2B5EF4-FFF2-40B4-BE49-F238E27FC236}">
                      <a16:creationId xmlns:a16="http://schemas.microsoft.com/office/drawing/2014/main" id="{539AEC8E-BCD7-4F4A-8944-9CE751F5D532}"/>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13" name="Picture 22">
                  <a:extLst>
                    <a:ext uri="{FF2B5EF4-FFF2-40B4-BE49-F238E27FC236}">
                      <a16:creationId xmlns:a16="http://schemas.microsoft.com/office/drawing/2014/main" id="{B8B24593-5EED-1042-B54B-FE2C409E2C5C}"/>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14" name="Picture 23">
                  <a:extLst>
                    <a:ext uri="{FF2B5EF4-FFF2-40B4-BE49-F238E27FC236}">
                      <a16:creationId xmlns:a16="http://schemas.microsoft.com/office/drawing/2014/main" id="{FB093842-7A9E-9A4A-B0DF-93520F2AE9A4}"/>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15" name="Picture 24">
                  <a:extLst>
                    <a:ext uri="{FF2B5EF4-FFF2-40B4-BE49-F238E27FC236}">
                      <a16:creationId xmlns:a16="http://schemas.microsoft.com/office/drawing/2014/main" id="{74037B3F-B466-AF40-B9F9-EACE0ACF8BBA}"/>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16" name="Picture 25">
                  <a:extLst>
                    <a:ext uri="{FF2B5EF4-FFF2-40B4-BE49-F238E27FC236}">
                      <a16:creationId xmlns:a16="http://schemas.microsoft.com/office/drawing/2014/main" id="{28884D54-E9E9-CC48-992B-8371E486736C}"/>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2488" name="Group 26">
                <a:extLst>
                  <a:ext uri="{FF2B5EF4-FFF2-40B4-BE49-F238E27FC236}">
                    <a16:creationId xmlns:a16="http://schemas.microsoft.com/office/drawing/2014/main" id="{0F168BC5-7D62-C147-8611-211933FE20B5}"/>
                  </a:ext>
                </a:extLst>
              </p:cNvPr>
              <p:cNvGrpSpPr>
                <a:grpSpLocks/>
              </p:cNvGrpSpPr>
              <p:nvPr userDrawn="1"/>
            </p:nvGrpSpPr>
            <p:grpSpPr bwMode="auto">
              <a:xfrm>
                <a:off x="4944" y="1008"/>
                <a:ext cx="522" cy="2967"/>
                <a:chOff x="4944" y="1008"/>
                <a:chExt cx="522" cy="2967"/>
              </a:xfrm>
            </p:grpSpPr>
            <p:pic>
              <p:nvPicPr>
                <p:cNvPr id="62489" name="Picture 27">
                  <a:extLst>
                    <a:ext uri="{FF2B5EF4-FFF2-40B4-BE49-F238E27FC236}">
                      <a16:creationId xmlns:a16="http://schemas.microsoft.com/office/drawing/2014/main" id="{B59A658F-BFC0-5A4A-8400-6BB4E8FA9D0D}"/>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90" name="Picture 28">
                  <a:extLst>
                    <a:ext uri="{FF2B5EF4-FFF2-40B4-BE49-F238E27FC236}">
                      <a16:creationId xmlns:a16="http://schemas.microsoft.com/office/drawing/2014/main" id="{DEABDCEC-418C-C74D-BF49-922E63B0994C}"/>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91" name="Picture 29">
                  <a:extLst>
                    <a:ext uri="{FF2B5EF4-FFF2-40B4-BE49-F238E27FC236}">
                      <a16:creationId xmlns:a16="http://schemas.microsoft.com/office/drawing/2014/main" id="{15569929-BB02-1D4A-B26A-0194F31ABAC2}"/>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92" name="Picture 30">
                  <a:extLst>
                    <a:ext uri="{FF2B5EF4-FFF2-40B4-BE49-F238E27FC236}">
                      <a16:creationId xmlns:a16="http://schemas.microsoft.com/office/drawing/2014/main" id="{72450763-11D0-724B-A851-A91535E8DAAC}"/>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93" name="Picture 31">
                  <a:extLst>
                    <a:ext uri="{FF2B5EF4-FFF2-40B4-BE49-F238E27FC236}">
                      <a16:creationId xmlns:a16="http://schemas.microsoft.com/office/drawing/2014/main" id="{13200A90-5342-804D-88AA-5BE106AA86D1}"/>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94" name="Picture 32">
                  <a:extLst>
                    <a:ext uri="{FF2B5EF4-FFF2-40B4-BE49-F238E27FC236}">
                      <a16:creationId xmlns:a16="http://schemas.microsoft.com/office/drawing/2014/main" id="{A4257BF3-20B0-4847-A5BA-16AAD9AD0B61}"/>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95" name="Picture 33">
                  <a:extLst>
                    <a:ext uri="{FF2B5EF4-FFF2-40B4-BE49-F238E27FC236}">
                      <a16:creationId xmlns:a16="http://schemas.microsoft.com/office/drawing/2014/main" id="{D87A2503-2AEB-E741-BD60-66A45DC85D55}"/>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96" name="Picture 34">
                  <a:extLst>
                    <a:ext uri="{FF2B5EF4-FFF2-40B4-BE49-F238E27FC236}">
                      <a16:creationId xmlns:a16="http://schemas.microsoft.com/office/drawing/2014/main" id="{9DC506C7-5DEA-8948-ABAD-8EA4298386DE}"/>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97" name="Picture 35">
                  <a:extLst>
                    <a:ext uri="{FF2B5EF4-FFF2-40B4-BE49-F238E27FC236}">
                      <a16:creationId xmlns:a16="http://schemas.microsoft.com/office/drawing/2014/main" id="{D9D6A757-F3DA-984C-BF19-873570CB6F68}"/>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98" name="Picture 36">
                  <a:extLst>
                    <a:ext uri="{FF2B5EF4-FFF2-40B4-BE49-F238E27FC236}">
                      <a16:creationId xmlns:a16="http://schemas.microsoft.com/office/drawing/2014/main" id="{C1F4AEA2-CF2B-2A46-8744-89049FBA5FC2}"/>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99" name="Picture 37">
                  <a:extLst>
                    <a:ext uri="{FF2B5EF4-FFF2-40B4-BE49-F238E27FC236}">
                      <a16:creationId xmlns:a16="http://schemas.microsoft.com/office/drawing/2014/main" id="{5AFB2176-25B9-5444-9811-B7D3F1E48D49}"/>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00" name="Picture 38">
                  <a:extLst>
                    <a:ext uri="{FF2B5EF4-FFF2-40B4-BE49-F238E27FC236}">
                      <a16:creationId xmlns:a16="http://schemas.microsoft.com/office/drawing/2014/main" id="{74FEB32F-935F-054C-9289-2B8A848C8C44}"/>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01" name="Picture 39">
                  <a:extLst>
                    <a:ext uri="{FF2B5EF4-FFF2-40B4-BE49-F238E27FC236}">
                      <a16:creationId xmlns:a16="http://schemas.microsoft.com/office/drawing/2014/main" id="{0331BDB7-0D7B-DE44-BE4F-E1ABC3C9337B}"/>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02" name="Picture 40">
                  <a:extLst>
                    <a:ext uri="{FF2B5EF4-FFF2-40B4-BE49-F238E27FC236}">
                      <a16:creationId xmlns:a16="http://schemas.microsoft.com/office/drawing/2014/main" id="{E60CD7CC-BA9C-9946-B5B6-32BF37501386}"/>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03" name="Picture 41">
                  <a:extLst>
                    <a:ext uri="{FF2B5EF4-FFF2-40B4-BE49-F238E27FC236}">
                      <a16:creationId xmlns:a16="http://schemas.microsoft.com/office/drawing/2014/main" id="{00BF2D31-F49E-944B-A21A-D63A447FC3B1}"/>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04" name="Picture 42">
                  <a:extLst>
                    <a:ext uri="{FF2B5EF4-FFF2-40B4-BE49-F238E27FC236}">
                      <a16:creationId xmlns:a16="http://schemas.microsoft.com/office/drawing/2014/main" id="{BD3A3724-3AED-034B-BEAC-CA9C6D18FEE3}"/>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05" name="Picture 43">
                  <a:extLst>
                    <a:ext uri="{FF2B5EF4-FFF2-40B4-BE49-F238E27FC236}">
                      <a16:creationId xmlns:a16="http://schemas.microsoft.com/office/drawing/2014/main" id="{A48A5C25-171E-D642-8923-F3D87172ACCA}"/>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06" name="Picture 44">
                  <a:extLst>
                    <a:ext uri="{FF2B5EF4-FFF2-40B4-BE49-F238E27FC236}">
                      <a16:creationId xmlns:a16="http://schemas.microsoft.com/office/drawing/2014/main" id="{BCF3F04E-5766-4C46-9BBE-0F30855242DF}"/>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07" name="Picture 45">
                  <a:extLst>
                    <a:ext uri="{FF2B5EF4-FFF2-40B4-BE49-F238E27FC236}">
                      <a16:creationId xmlns:a16="http://schemas.microsoft.com/office/drawing/2014/main" id="{0BEC8D67-90EB-7047-8193-A1A614FB2E57}"/>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62476" name="Freeform 46">
              <a:extLst>
                <a:ext uri="{FF2B5EF4-FFF2-40B4-BE49-F238E27FC236}">
                  <a16:creationId xmlns:a16="http://schemas.microsoft.com/office/drawing/2014/main" id="{20470AF4-DC8A-7E4E-8DCA-CCE19A784FC1}"/>
                </a:ext>
              </a:extLst>
            </p:cNvPr>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3119" name="Freeform 47">
              <a:extLst>
                <a:ext uri="{FF2B5EF4-FFF2-40B4-BE49-F238E27FC236}">
                  <a16:creationId xmlns:a16="http://schemas.microsoft.com/office/drawing/2014/main" id="{B5661F72-A90F-A247-9164-86655025B25C}"/>
                </a:ext>
              </a:extLst>
            </p:cNvPr>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120" name="Freeform 48">
              <a:extLst>
                <a:ext uri="{FF2B5EF4-FFF2-40B4-BE49-F238E27FC236}">
                  <a16:creationId xmlns:a16="http://schemas.microsoft.com/office/drawing/2014/main" id="{AAED938E-6B1D-6D45-9BDF-6B67A679B1B1}"/>
                </a:ext>
              </a:extLst>
            </p:cNvPr>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62479" name="Freeform 49" descr="kimonopat1">
              <a:extLst>
                <a:ext uri="{FF2B5EF4-FFF2-40B4-BE49-F238E27FC236}">
                  <a16:creationId xmlns:a16="http://schemas.microsoft.com/office/drawing/2014/main" id="{D4898CC8-660A-A642-9A87-0AFD45B0EBDB}"/>
                </a:ext>
              </a:extLst>
            </p:cNvPr>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14"/>
              <a:srcRect/>
              <a:tile tx="0" ty="0" sx="100000" sy="100000" flip="none" algn="tl"/>
            </a:blip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nchor="ctr"/>
            <a:lstStyle/>
            <a:p>
              <a:endParaRPr lang="en-US" b="1" i="0" dirty="0">
                <a:latin typeface="Arial" panose="020B0604020202020204" pitchFamily="34" charset="0"/>
              </a:endParaRPr>
            </a:p>
          </p:txBody>
        </p:sp>
        <p:sp>
          <p:nvSpPr>
            <p:cNvPr id="62480" name="Freeform 50" descr="kimonopat1">
              <a:extLst>
                <a:ext uri="{FF2B5EF4-FFF2-40B4-BE49-F238E27FC236}">
                  <a16:creationId xmlns:a16="http://schemas.microsoft.com/office/drawing/2014/main" id="{FA5CCBE0-8AA1-514E-8747-DB05BE5287CE}"/>
                </a:ext>
              </a:extLst>
            </p:cNvPr>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14"/>
              <a:srcRect/>
              <a:tile tx="0" ty="0" sx="100000" sy="100000" flip="none" algn="tl"/>
            </a:blip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nchor="ctr"/>
            <a:lstStyle/>
            <a:p>
              <a:endParaRPr lang="en-US" b="1" i="0" dirty="0">
                <a:latin typeface="Arial" panose="020B0604020202020204" pitchFamily="34" charset="0"/>
              </a:endParaRPr>
            </a:p>
          </p:txBody>
        </p:sp>
        <p:sp>
          <p:nvSpPr>
            <p:cNvPr id="62481" name="Freeform 51">
              <a:extLst>
                <a:ext uri="{FF2B5EF4-FFF2-40B4-BE49-F238E27FC236}">
                  <a16:creationId xmlns:a16="http://schemas.microsoft.com/office/drawing/2014/main" id="{DA70FA27-AE01-AD4A-BF56-4D9F3E8D394A}"/>
                </a:ext>
              </a:extLst>
            </p:cNvPr>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62482" name="Freeform 52">
              <a:extLst>
                <a:ext uri="{FF2B5EF4-FFF2-40B4-BE49-F238E27FC236}">
                  <a16:creationId xmlns:a16="http://schemas.microsoft.com/office/drawing/2014/main" id="{9E6D674E-8347-4642-B917-A5360AF5D476}"/>
                </a:ext>
              </a:extLst>
            </p:cNvPr>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3125" name="Freeform 53">
              <a:extLst>
                <a:ext uri="{FF2B5EF4-FFF2-40B4-BE49-F238E27FC236}">
                  <a16:creationId xmlns:a16="http://schemas.microsoft.com/office/drawing/2014/main" id="{DF67A0F5-874F-1044-9E03-07FCD2F8DD02}"/>
                </a:ext>
              </a:extLst>
            </p:cNvPr>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62484" name="Rectangle 54">
              <a:extLst>
                <a:ext uri="{FF2B5EF4-FFF2-40B4-BE49-F238E27FC236}">
                  <a16:creationId xmlns:a16="http://schemas.microsoft.com/office/drawing/2014/main" id="{C4445F48-27EA-A64D-A6B6-5C84B8C240DC}"/>
                </a:ext>
              </a:extLst>
            </p:cNvPr>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hangingPunct="1"/>
              <a:endParaRPr kumimoji="1" lang="en-US" altLang="en-US" sz="1800" b="1" i="0" dirty="0">
                <a:latin typeface="Arial" panose="020B0604020202020204" pitchFamily="34" charset="0"/>
              </a:endParaRPr>
            </a:p>
          </p:txBody>
        </p:sp>
        <p:sp>
          <p:nvSpPr>
            <p:cNvPr id="3127" name="Freeform 55">
              <a:extLst>
                <a:ext uri="{FF2B5EF4-FFF2-40B4-BE49-F238E27FC236}">
                  <a16:creationId xmlns:a16="http://schemas.microsoft.com/office/drawing/2014/main" id="{455C5B17-AA25-9344-AC53-7FD9D9A542E9}"/>
                </a:ext>
              </a:extLst>
            </p:cNvPr>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62486" name="AutoShape 56">
              <a:extLst>
                <a:ext uri="{FF2B5EF4-FFF2-40B4-BE49-F238E27FC236}">
                  <a16:creationId xmlns:a16="http://schemas.microsoft.com/office/drawing/2014/main" id="{DC79835F-5E62-4040-9E05-1869B869FEA1}"/>
                </a:ext>
              </a:extLst>
            </p:cNvPr>
            <p:cNvSpPr>
              <a:spLocks noChangeArrowheads="1"/>
            </p:cNvSpPr>
            <p:nvPr/>
          </p:nvSpPr>
          <p:spPr bwMode="hidden">
            <a:xfrm rot="5400000">
              <a:off x="2724" y="2089"/>
              <a:ext cx="4320" cy="142"/>
            </a:xfrm>
            <a:custGeom>
              <a:avLst/>
              <a:gdLst>
                <a:gd name="T0" fmla="*/ 4259 w 21600"/>
                <a:gd name="T1" fmla="*/ 71 h 21600"/>
                <a:gd name="T2" fmla="*/ 2160 w 21600"/>
                <a:gd name="T3" fmla="*/ 142 h 21600"/>
                <a:gd name="T4" fmla="*/ 61 w 21600"/>
                <a:gd name="T5" fmla="*/ 71 h 21600"/>
                <a:gd name="T6" fmla="*/ 2160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rot="10800000" vert="eaVert" wrap="none" anchor="ctr"/>
            <a:lstStyle/>
            <a:p>
              <a:endParaRPr lang="en-US" b="1" i="0" dirty="0">
                <a:latin typeface="Arial" panose="020B0604020202020204" pitchFamily="34" charset="0"/>
              </a:endParaRPr>
            </a:p>
          </p:txBody>
        </p:sp>
      </p:grpSp>
      <p:sp>
        <p:nvSpPr>
          <p:cNvPr id="62467" name="Rectangle 57">
            <a:extLst>
              <a:ext uri="{FF2B5EF4-FFF2-40B4-BE49-F238E27FC236}">
                <a16:creationId xmlns:a16="http://schemas.microsoft.com/office/drawing/2014/main" id="{EFD6B754-DDA9-6340-9B50-1E582FFB137F}"/>
              </a:ext>
            </a:extLst>
          </p:cNvPr>
          <p:cNvSpPr>
            <a:spLocks noGrp="1" noChangeArrowheads="1"/>
          </p:cNvSpPr>
          <p:nvPr>
            <p:ph type="title"/>
          </p:nvPr>
        </p:nvSpPr>
        <p:spPr bwMode="auto">
          <a:xfrm>
            <a:off x="219075" y="227013"/>
            <a:ext cx="747712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62468" name="Rectangle 58">
            <a:extLst>
              <a:ext uri="{FF2B5EF4-FFF2-40B4-BE49-F238E27FC236}">
                <a16:creationId xmlns:a16="http://schemas.microsoft.com/office/drawing/2014/main" id="{EBC7345F-01D0-3642-B48C-ECBDF7AE4793}"/>
              </a:ext>
            </a:extLst>
          </p:cNvPr>
          <p:cNvSpPr>
            <a:spLocks noGrp="1" noChangeArrowheads="1"/>
          </p:cNvSpPr>
          <p:nvPr>
            <p:ph type="body" idx="1"/>
          </p:nvPr>
        </p:nvSpPr>
        <p:spPr bwMode="auto">
          <a:xfrm>
            <a:off x="263525" y="1598613"/>
            <a:ext cx="7386638" cy="4497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3131" name="Rectangle 59">
            <a:extLst>
              <a:ext uri="{FF2B5EF4-FFF2-40B4-BE49-F238E27FC236}">
                <a16:creationId xmlns:a16="http://schemas.microsoft.com/office/drawing/2014/main" id="{56340518-F4DF-884D-83B5-BAC6588B4DBC}"/>
              </a:ext>
            </a:extLst>
          </p:cNvPr>
          <p:cNvSpPr>
            <a:spLocks noGrp="1" noChangeArrowheads="1"/>
          </p:cNvSpPr>
          <p:nvPr>
            <p:ph type="dt" sz="half" idx="2"/>
          </p:nvPr>
        </p:nvSpPr>
        <p:spPr bwMode="auto">
          <a:xfrm>
            <a:off x="301625" y="6242050"/>
            <a:ext cx="1782763"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3132" name="Rectangle 60">
            <a:extLst>
              <a:ext uri="{FF2B5EF4-FFF2-40B4-BE49-F238E27FC236}">
                <a16:creationId xmlns:a16="http://schemas.microsoft.com/office/drawing/2014/main" id="{51BF8171-5CA1-B740-9AE0-B658D0E10A9D}"/>
              </a:ext>
            </a:extLst>
          </p:cNvPr>
          <p:cNvSpPr>
            <a:spLocks noGrp="1" noChangeArrowheads="1"/>
          </p:cNvSpPr>
          <p:nvPr>
            <p:ph type="ftr" sz="quarter" idx="3"/>
          </p:nvPr>
        </p:nvSpPr>
        <p:spPr bwMode="auto">
          <a:xfrm>
            <a:off x="2257425" y="6248400"/>
            <a:ext cx="3455988"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3133" name="Rectangle 61">
            <a:extLst>
              <a:ext uri="{FF2B5EF4-FFF2-40B4-BE49-F238E27FC236}">
                <a16:creationId xmlns:a16="http://schemas.microsoft.com/office/drawing/2014/main" id="{7F093ED2-3EEE-3643-901B-2C013F08A9D0}"/>
              </a:ext>
            </a:extLst>
          </p:cNvPr>
          <p:cNvSpPr>
            <a:spLocks noGrp="1" noChangeArrowheads="1"/>
          </p:cNvSpPr>
          <p:nvPr>
            <p:ph type="sldNum" sz="quarter" idx="4"/>
          </p:nvPr>
        </p:nvSpPr>
        <p:spPr bwMode="auto">
          <a:xfrm>
            <a:off x="5867400" y="6248400"/>
            <a:ext cx="1755775"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b="1" i="0">
                <a:latin typeface="Arial" panose="020B0604020202020204" pitchFamily="34" charset="0"/>
              </a:defRPr>
            </a:lvl1pPr>
          </a:lstStyle>
          <a:p>
            <a:fld id="{D4747251-F84E-0B47-AC7B-25278A58A419}" type="slidenum">
              <a:rPr lang="en-US" altLang="en-US" smtClean="0"/>
              <a:pPr/>
              <a:t>‹#›</a:t>
            </a:fld>
            <a:endParaRPr lang="en-US" altLang="en-US" dirty="0"/>
          </a:p>
        </p:txBody>
      </p:sp>
    </p:spTree>
    <p:extLst>
      <p:ext uri="{BB962C8B-B14F-4D97-AF65-F5344CB8AC3E}">
        <p14:creationId xmlns:p14="http://schemas.microsoft.com/office/powerpoint/2010/main" val="2466397226"/>
      </p:ext>
    </p:extLst>
  </p:cSld>
  <p:clrMap bg1="lt1" tx1="dk1" bg2="lt2" tx2="dk2" accent1="accent1" accent2="accent2" accent3="accent3" accent4="accent4" accent5="accent5" accent6="accent6" hlink="hlink" folHlink="folHlink"/>
  <p:sldLayoutIdLst>
    <p:sldLayoutId id="2147486802" r:id="rId1"/>
    <p:sldLayoutId id="2147486803" r:id="rId2"/>
    <p:sldLayoutId id="2147486804" r:id="rId3"/>
    <p:sldLayoutId id="2147486805" r:id="rId4"/>
    <p:sldLayoutId id="2147486806" r:id="rId5"/>
    <p:sldLayoutId id="2147486807" r:id="rId6"/>
    <p:sldLayoutId id="2147486808" r:id="rId7"/>
    <p:sldLayoutId id="2147486809" r:id="rId8"/>
    <p:sldLayoutId id="2147486810" r:id="rId9"/>
    <p:sldLayoutId id="2147486811" r:id="rId10"/>
    <p:sldLayoutId id="2147486812" r:id="rId11"/>
  </p:sldLayoutIdLst>
  <p:txStyles>
    <p:titleStyle>
      <a:lvl1pPr algn="l" rtl="0" eaLnBrk="0" fontAlgn="base" hangingPunct="0">
        <a:spcBef>
          <a:spcPct val="0"/>
        </a:spcBef>
        <a:spcAft>
          <a:spcPct val="0"/>
        </a:spcAft>
        <a:defRPr sz="4000" b="1" i="0">
          <a:solidFill>
            <a:schemeClr val="tx2"/>
          </a:solidFill>
          <a:latin typeface="Arial" panose="020B0604020202020204" pitchFamily="34" charset="0"/>
          <a:ea typeface="ＭＳ Ｐゴシック" charset="-128"/>
          <a:cs typeface="ＭＳ Ｐゴシック" charset="-128"/>
        </a:defRPr>
      </a:lvl1pPr>
      <a:lvl2pPr algn="l" rtl="0" eaLnBrk="0" fontAlgn="base" hangingPunct="0">
        <a:spcBef>
          <a:spcPct val="0"/>
        </a:spcBef>
        <a:spcAft>
          <a:spcPct val="0"/>
        </a:spcAft>
        <a:defRPr sz="4000">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000">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000">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000">
          <a:solidFill>
            <a:schemeClr val="tx2"/>
          </a:solidFill>
          <a:latin typeface="Arial" charset="0"/>
          <a:ea typeface="ＭＳ Ｐゴシック" charset="-128"/>
          <a:cs typeface="ＭＳ Ｐゴシック" charset="-128"/>
        </a:defRPr>
      </a:lvl5pPr>
      <a:lvl6pPr marL="457200" algn="l" rtl="0" fontAlgn="base">
        <a:spcBef>
          <a:spcPct val="0"/>
        </a:spcBef>
        <a:spcAft>
          <a:spcPct val="0"/>
        </a:spcAft>
        <a:defRPr sz="4000">
          <a:solidFill>
            <a:schemeClr val="tx2"/>
          </a:solidFill>
          <a:latin typeface="Arial" charset="0"/>
        </a:defRPr>
      </a:lvl6pPr>
      <a:lvl7pPr marL="914400" algn="l" rtl="0" fontAlgn="base">
        <a:spcBef>
          <a:spcPct val="0"/>
        </a:spcBef>
        <a:spcAft>
          <a:spcPct val="0"/>
        </a:spcAft>
        <a:defRPr sz="4000">
          <a:solidFill>
            <a:schemeClr val="tx2"/>
          </a:solidFill>
          <a:latin typeface="Arial" charset="0"/>
        </a:defRPr>
      </a:lvl7pPr>
      <a:lvl8pPr marL="1371600" algn="l" rtl="0" fontAlgn="base">
        <a:spcBef>
          <a:spcPct val="0"/>
        </a:spcBef>
        <a:spcAft>
          <a:spcPct val="0"/>
        </a:spcAft>
        <a:defRPr sz="4000">
          <a:solidFill>
            <a:schemeClr val="tx2"/>
          </a:solidFill>
          <a:latin typeface="Arial" charset="0"/>
        </a:defRPr>
      </a:lvl8pPr>
      <a:lvl9pPr marL="1828800" algn="l" rtl="0" fontAlgn="base">
        <a:spcBef>
          <a:spcPct val="0"/>
        </a:spcBef>
        <a:spcAft>
          <a:spcPct val="0"/>
        </a:spcAft>
        <a:defRPr sz="4000">
          <a:solidFill>
            <a:schemeClr val="tx2"/>
          </a:solidFill>
          <a:latin typeface="Arial" charset="0"/>
        </a:defRPr>
      </a:lvl9pPr>
    </p:titleStyle>
    <p:bodyStyle>
      <a:lvl1pPr marL="342900" indent="-342900" algn="l" rtl="0" eaLnBrk="0" fontAlgn="base" hangingPunct="0">
        <a:spcBef>
          <a:spcPct val="20000"/>
        </a:spcBef>
        <a:spcAft>
          <a:spcPct val="0"/>
        </a:spcAft>
        <a:buBlip>
          <a:blip r:embed="rId15"/>
        </a:buBlip>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SzPct val="80000"/>
        <a:buBlip>
          <a:blip r:embed="rId16"/>
        </a:buBlip>
        <a:defRPr sz="2800" b="1" i="0">
          <a:solidFill>
            <a:schemeClr val="tx1"/>
          </a:solidFill>
          <a:latin typeface="Arial" panose="020B0604020202020204" pitchFamily="34" charset="0"/>
          <a:ea typeface="ＭＳ Ｐゴシック" charset="-128"/>
        </a:defRPr>
      </a:lvl2pPr>
      <a:lvl3pPr marL="1143000" indent="-228600" algn="l" rtl="0" eaLnBrk="0" fontAlgn="base" hangingPunct="0">
        <a:spcBef>
          <a:spcPct val="20000"/>
        </a:spcBef>
        <a:spcAft>
          <a:spcPct val="0"/>
        </a:spcAft>
        <a:buSzPct val="70000"/>
        <a:buBlip>
          <a:blip r:embed="rId17"/>
        </a:buBlip>
        <a:defRPr sz="2400" b="1" i="0">
          <a:solidFill>
            <a:schemeClr val="tx1"/>
          </a:solidFill>
          <a:latin typeface="Arial" panose="020B0604020202020204" pitchFamily="34" charset="0"/>
          <a:ea typeface="ＭＳ Ｐゴシック"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00058"/>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a:extLst>
              <a:ext uri="{FF2B5EF4-FFF2-40B4-BE49-F238E27FC236}">
                <a16:creationId xmlns:a16="http://schemas.microsoft.com/office/drawing/2014/main" id="{84CA81B5-9FF0-7C48-8102-811C417D508F}"/>
              </a:ext>
            </a:extLst>
          </p:cNvPr>
          <p:cNvGrpSpPr>
            <a:grpSpLocks/>
          </p:cNvGrpSpPr>
          <p:nvPr/>
        </p:nvGrpSpPr>
        <p:grpSpPr bwMode="auto">
          <a:xfrm>
            <a:off x="0" y="0"/>
            <a:ext cx="9144000" cy="6856413"/>
            <a:chOff x="0" y="0"/>
            <a:chExt cx="5760" cy="4319"/>
          </a:xfrm>
        </p:grpSpPr>
        <p:sp>
          <p:nvSpPr>
            <p:cNvPr id="38915" name="Freeform 3">
              <a:extLst>
                <a:ext uri="{FF2B5EF4-FFF2-40B4-BE49-F238E27FC236}">
                  <a16:creationId xmlns:a16="http://schemas.microsoft.com/office/drawing/2014/main" id="{E8129F41-602E-DB4A-A3D3-4997CFF87137}"/>
                </a:ext>
              </a:extLst>
            </p:cNvPr>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8916" name="Freeform 4">
              <a:extLst>
                <a:ext uri="{FF2B5EF4-FFF2-40B4-BE49-F238E27FC236}">
                  <a16:creationId xmlns:a16="http://schemas.microsoft.com/office/drawing/2014/main" id="{7D4E2D6E-85FA-E54A-8F7C-0571BF25A7EF}"/>
                </a:ext>
              </a:extLst>
            </p:cNvPr>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8917" name="Freeform 5">
              <a:extLst>
                <a:ext uri="{FF2B5EF4-FFF2-40B4-BE49-F238E27FC236}">
                  <a16:creationId xmlns:a16="http://schemas.microsoft.com/office/drawing/2014/main" id="{236237F0-3E8B-E146-92DD-6273FD113CF2}"/>
                </a:ext>
              </a:extLst>
            </p:cNvPr>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1035" name="Freeform 6">
              <a:extLst>
                <a:ext uri="{FF2B5EF4-FFF2-40B4-BE49-F238E27FC236}">
                  <a16:creationId xmlns:a16="http://schemas.microsoft.com/office/drawing/2014/main" id="{920D87ED-20EF-5542-A484-D267CCB1EF4C}"/>
                </a:ext>
              </a:extLst>
            </p:cNvPr>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38919" name="Freeform 7">
              <a:extLst>
                <a:ext uri="{FF2B5EF4-FFF2-40B4-BE49-F238E27FC236}">
                  <a16:creationId xmlns:a16="http://schemas.microsoft.com/office/drawing/2014/main" id="{87212223-AD0E-EA48-B27F-386CDD973E64}"/>
                </a:ext>
              </a:extLst>
            </p:cNvPr>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1037" name="Freeform 8">
              <a:extLst>
                <a:ext uri="{FF2B5EF4-FFF2-40B4-BE49-F238E27FC236}">
                  <a16:creationId xmlns:a16="http://schemas.microsoft.com/office/drawing/2014/main" id="{236EB653-FC2D-7E4B-AEBD-E4AB79871568}"/>
                </a:ext>
              </a:extLst>
            </p:cNvPr>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038" name="Freeform 9">
              <a:extLst>
                <a:ext uri="{FF2B5EF4-FFF2-40B4-BE49-F238E27FC236}">
                  <a16:creationId xmlns:a16="http://schemas.microsoft.com/office/drawing/2014/main" id="{E6B9253B-540B-7F41-995E-5F0C4D932388}"/>
                </a:ext>
              </a:extLst>
            </p:cNvPr>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38922" name="Freeform 10">
              <a:extLst>
                <a:ext uri="{FF2B5EF4-FFF2-40B4-BE49-F238E27FC236}">
                  <a16:creationId xmlns:a16="http://schemas.microsoft.com/office/drawing/2014/main" id="{1170A2D0-2960-1443-A7CD-D51B2827A597}"/>
                </a:ext>
              </a:extLst>
            </p:cNvPr>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1040" name="Freeform 11">
              <a:extLst>
                <a:ext uri="{FF2B5EF4-FFF2-40B4-BE49-F238E27FC236}">
                  <a16:creationId xmlns:a16="http://schemas.microsoft.com/office/drawing/2014/main" id="{3CE85060-44CE-8946-B46B-0BCA330F1CA1}"/>
                </a:ext>
              </a:extLst>
            </p:cNvPr>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38924" name="Freeform 12">
              <a:extLst>
                <a:ext uri="{FF2B5EF4-FFF2-40B4-BE49-F238E27FC236}">
                  <a16:creationId xmlns:a16="http://schemas.microsoft.com/office/drawing/2014/main" id="{A8142CA8-A6D2-FE4E-8E72-956C6B3F733A}"/>
                </a:ext>
              </a:extLst>
            </p:cNvPr>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1042" name="Freeform 13">
              <a:extLst>
                <a:ext uri="{FF2B5EF4-FFF2-40B4-BE49-F238E27FC236}">
                  <a16:creationId xmlns:a16="http://schemas.microsoft.com/office/drawing/2014/main" id="{56DECB04-758C-E642-98D6-D68D5C4060BD}"/>
                </a:ext>
              </a:extLst>
            </p:cNvPr>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38926" name="Freeform 14">
              <a:extLst>
                <a:ext uri="{FF2B5EF4-FFF2-40B4-BE49-F238E27FC236}">
                  <a16:creationId xmlns:a16="http://schemas.microsoft.com/office/drawing/2014/main" id="{BE6A736D-B67E-044D-B6CB-B592119CECC5}"/>
                </a:ext>
              </a:extLst>
            </p:cNvPr>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1044" name="Freeform 15">
              <a:extLst>
                <a:ext uri="{FF2B5EF4-FFF2-40B4-BE49-F238E27FC236}">
                  <a16:creationId xmlns:a16="http://schemas.microsoft.com/office/drawing/2014/main" id="{FCDADBD5-D2E0-F340-A41D-873E64965462}"/>
                </a:ext>
              </a:extLst>
            </p:cNvPr>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38928" name="Freeform 16">
              <a:extLst>
                <a:ext uri="{FF2B5EF4-FFF2-40B4-BE49-F238E27FC236}">
                  <a16:creationId xmlns:a16="http://schemas.microsoft.com/office/drawing/2014/main" id="{9E2DA735-F40F-4147-9DA1-8543FB5767C9}"/>
                </a:ext>
              </a:extLst>
            </p:cNvPr>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8929" name="Freeform 17">
              <a:extLst>
                <a:ext uri="{FF2B5EF4-FFF2-40B4-BE49-F238E27FC236}">
                  <a16:creationId xmlns:a16="http://schemas.microsoft.com/office/drawing/2014/main" id="{29C1B4AB-DDD9-8640-A74A-ABF4F5ECABEA}"/>
                </a:ext>
              </a:extLst>
            </p:cNvPr>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8930" name="Freeform 18">
              <a:extLst>
                <a:ext uri="{FF2B5EF4-FFF2-40B4-BE49-F238E27FC236}">
                  <a16:creationId xmlns:a16="http://schemas.microsoft.com/office/drawing/2014/main" id="{9D03A43D-2D00-D442-92B6-736F1DA59ADD}"/>
                </a:ext>
              </a:extLst>
            </p:cNvPr>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1048" name="Freeform 19">
              <a:extLst>
                <a:ext uri="{FF2B5EF4-FFF2-40B4-BE49-F238E27FC236}">
                  <a16:creationId xmlns:a16="http://schemas.microsoft.com/office/drawing/2014/main" id="{244411CC-63F5-7148-9B80-71475F00832A}"/>
                </a:ext>
              </a:extLst>
            </p:cNvPr>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38932" name="Freeform 20">
              <a:extLst>
                <a:ext uri="{FF2B5EF4-FFF2-40B4-BE49-F238E27FC236}">
                  <a16:creationId xmlns:a16="http://schemas.microsoft.com/office/drawing/2014/main" id="{B4A03EE9-77BF-734A-9621-401462599D57}"/>
                </a:ext>
              </a:extLst>
            </p:cNvPr>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1050" name="Freeform 21">
              <a:extLst>
                <a:ext uri="{FF2B5EF4-FFF2-40B4-BE49-F238E27FC236}">
                  <a16:creationId xmlns:a16="http://schemas.microsoft.com/office/drawing/2014/main" id="{D5B1287B-A67B-6948-90AF-EA86679F0B38}"/>
                </a:ext>
              </a:extLst>
            </p:cNvPr>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38934" name="Freeform 22">
              <a:extLst>
                <a:ext uri="{FF2B5EF4-FFF2-40B4-BE49-F238E27FC236}">
                  <a16:creationId xmlns:a16="http://schemas.microsoft.com/office/drawing/2014/main" id="{C73333DB-F149-E746-B287-839C01734246}"/>
                </a:ext>
              </a:extLst>
            </p:cNvPr>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8935" name="Freeform 23">
              <a:extLst>
                <a:ext uri="{FF2B5EF4-FFF2-40B4-BE49-F238E27FC236}">
                  <a16:creationId xmlns:a16="http://schemas.microsoft.com/office/drawing/2014/main" id="{CB874BF3-E11C-674F-B55C-ABEE753EECEB}"/>
                </a:ext>
              </a:extLst>
            </p:cNvPr>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8936" name="Freeform 24">
              <a:extLst>
                <a:ext uri="{FF2B5EF4-FFF2-40B4-BE49-F238E27FC236}">
                  <a16:creationId xmlns:a16="http://schemas.microsoft.com/office/drawing/2014/main" id="{9A16BC59-3F73-9E44-BD56-E488C2333DFE}"/>
                </a:ext>
              </a:extLst>
            </p:cNvPr>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1054" name="Freeform 25">
              <a:extLst>
                <a:ext uri="{FF2B5EF4-FFF2-40B4-BE49-F238E27FC236}">
                  <a16:creationId xmlns:a16="http://schemas.microsoft.com/office/drawing/2014/main" id="{282CE4F1-F351-8647-992E-79B96DFECB93}"/>
                </a:ext>
              </a:extLst>
            </p:cNvPr>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38938" name="Freeform 26">
              <a:extLst>
                <a:ext uri="{FF2B5EF4-FFF2-40B4-BE49-F238E27FC236}">
                  <a16:creationId xmlns:a16="http://schemas.microsoft.com/office/drawing/2014/main" id="{86393797-D168-CC49-A3A7-6FE97629594C}"/>
                </a:ext>
              </a:extLst>
            </p:cNvPr>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8939" name="Freeform 27">
              <a:extLst>
                <a:ext uri="{FF2B5EF4-FFF2-40B4-BE49-F238E27FC236}">
                  <a16:creationId xmlns:a16="http://schemas.microsoft.com/office/drawing/2014/main" id="{974EB1B0-DAEC-9640-A3B4-918B36FE18CC}"/>
                </a:ext>
              </a:extLst>
            </p:cNvPr>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1057" name="Freeform 28">
              <a:extLst>
                <a:ext uri="{FF2B5EF4-FFF2-40B4-BE49-F238E27FC236}">
                  <a16:creationId xmlns:a16="http://schemas.microsoft.com/office/drawing/2014/main" id="{EB396F36-A983-CE46-8DD6-482CC44F5FC4}"/>
                </a:ext>
              </a:extLst>
            </p:cNvPr>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38941" name="Freeform 29">
              <a:extLst>
                <a:ext uri="{FF2B5EF4-FFF2-40B4-BE49-F238E27FC236}">
                  <a16:creationId xmlns:a16="http://schemas.microsoft.com/office/drawing/2014/main" id="{E52A69F3-EA43-AB4B-800A-C8A530DAE2EB}"/>
                </a:ext>
              </a:extLst>
            </p:cNvPr>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1059" name="Freeform 30">
              <a:extLst>
                <a:ext uri="{FF2B5EF4-FFF2-40B4-BE49-F238E27FC236}">
                  <a16:creationId xmlns:a16="http://schemas.microsoft.com/office/drawing/2014/main" id="{1D3E90A4-1B9C-1446-ADDA-F42CC997F905}"/>
                </a:ext>
              </a:extLst>
            </p:cNvPr>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38943" name="Freeform 31">
              <a:extLst>
                <a:ext uri="{FF2B5EF4-FFF2-40B4-BE49-F238E27FC236}">
                  <a16:creationId xmlns:a16="http://schemas.microsoft.com/office/drawing/2014/main" id="{6FEC25B4-8F4F-7B40-B8DC-6B3464C2B2E3}"/>
                </a:ext>
              </a:extLst>
            </p:cNvPr>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8944" name="Freeform 32">
              <a:extLst>
                <a:ext uri="{FF2B5EF4-FFF2-40B4-BE49-F238E27FC236}">
                  <a16:creationId xmlns:a16="http://schemas.microsoft.com/office/drawing/2014/main" id="{A6E48B6D-5EB7-3744-A595-EC4A081536A1}"/>
                </a:ext>
              </a:extLst>
            </p:cNvPr>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8945" name="Freeform 33">
              <a:extLst>
                <a:ext uri="{FF2B5EF4-FFF2-40B4-BE49-F238E27FC236}">
                  <a16:creationId xmlns:a16="http://schemas.microsoft.com/office/drawing/2014/main" id="{63EA5F13-AC05-E542-BE3A-56AEF71711A1}"/>
                </a:ext>
              </a:extLst>
            </p:cNvPr>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8946" name="Freeform 34">
              <a:extLst>
                <a:ext uri="{FF2B5EF4-FFF2-40B4-BE49-F238E27FC236}">
                  <a16:creationId xmlns:a16="http://schemas.microsoft.com/office/drawing/2014/main" id="{C1A75055-FDEB-3345-8A73-AB005DEF5186}"/>
                </a:ext>
              </a:extLst>
            </p:cNvPr>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8947" name="Freeform 35">
              <a:extLst>
                <a:ext uri="{FF2B5EF4-FFF2-40B4-BE49-F238E27FC236}">
                  <a16:creationId xmlns:a16="http://schemas.microsoft.com/office/drawing/2014/main" id="{F97E46DE-3D9F-5743-83CD-E59CE2EB1194}"/>
                </a:ext>
              </a:extLst>
            </p:cNvPr>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8948" name="Freeform 36">
              <a:extLst>
                <a:ext uri="{FF2B5EF4-FFF2-40B4-BE49-F238E27FC236}">
                  <a16:creationId xmlns:a16="http://schemas.microsoft.com/office/drawing/2014/main" id="{006BEC0E-9E4A-7B47-86CE-E595A900ABD8}"/>
                </a:ext>
              </a:extLst>
            </p:cNvPr>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8949" name="Freeform 37">
              <a:extLst>
                <a:ext uri="{FF2B5EF4-FFF2-40B4-BE49-F238E27FC236}">
                  <a16:creationId xmlns:a16="http://schemas.microsoft.com/office/drawing/2014/main" id="{065CB127-12B1-ED43-A882-C3C6E8534267}"/>
                </a:ext>
              </a:extLst>
            </p:cNvPr>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8950" name="Freeform 38">
              <a:extLst>
                <a:ext uri="{FF2B5EF4-FFF2-40B4-BE49-F238E27FC236}">
                  <a16:creationId xmlns:a16="http://schemas.microsoft.com/office/drawing/2014/main" id="{5AF791A2-5ADD-0C49-875A-B02D4B41E813}"/>
                </a:ext>
              </a:extLst>
            </p:cNvPr>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grpSp>
          <p:nvGrpSpPr>
            <p:cNvPr id="1068" name="Group 39">
              <a:extLst>
                <a:ext uri="{FF2B5EF4-FFF2-40B4-BE49-F238E27FC236}">
                  <a16:creationId xmlns:a16="http://schemas.microsoft.com/office/drawing/2014/main" id="{24BE6DE2-62A7-E146-8E69-8DA332C29398}"/>
                </a:ext>
              </a:extLst>
            </p:cNvPr>
            <p:cNvGrpSpPr>
              <a:grpSpLocks/>
            </p:cNvGrpSpPr>
            <p:nvPr userDrawn="1"/>
          </p:nvGrpSpPr>
          <p:grpSpPr bwMode="auto">
            <a:xfrm>
              <a:off x="0" y="1632"/>
              <a:ext cx="5758" cy="1858"/>
              <a:chOff x="0" y="1632"/>
              <a:chExt cx="5758" cy="1858"/>
            </a:xfrm>
          </p:grpSpPr>
          <p:sp>
            <p:nvSpPr>
              <p:cNvPr id="38952" name="Freeform 40">
                <a:extLst>
                  <a:ext uri="{FF2B5EF4-FFF2-40B4-BE49-F238E27FC236}">
                    <a16:creationId xmlns:a16="http://schemas.microsoft.com/office/drawing/2014/main" id="{860A88C9-7E91-6E4E-9D17-59361DAB59BF}"/>
                  </a:ext>
                </a:extLst>
              </p:cNvPr>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8953" name="Freeform 41">
                <a:extLst>
                  <a:ext uri="{FF2B5EF4-FFF2-40B4-BE49-F238E27FC236}">
                    <a16:creationId xmlns:a16="http://schemas.microsoft.com/office/drawing/2014/main" id="{B2265C6F-1705-0548-8807-52681656C2B8}"/>
                  </a:ext>
                </a:extLst>
              </p:cNvPr>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grpSp>
      </p:grpSp>
      <p:sp>
        <p:nvSpPr>
          <p:cNvPr id="38954" name="Rectangle 42">
            <a:extLst>
              <a:ext uri="{FF2B5EF4-FFF2-40B4-BE49-F238E27FC236}">
                <a16:creationId xmlns:a16="http://schemas.microsoft.com/office/drawing/2014/main" id="{16716320-DB42-5140-9EBD-5FC3472D6410}"/>
              </a:ext>
            </a:extLst>
          </p:cNvPr>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8955" name="Rectangle 43">
            <a:extLst>
              <a:ext uri="{FF2B5EF4-FFF2-40B4-BE49-F238E27FC236}">
                <a16:creationId xmlns:a16="http://schemas.microsoft.com/office/drawing/2014/main" id="{63A65158-1746-4C42-BD76-10A2E2471B17}"/>
              </a:ext>
            </a:extLst>
          </p:cNvPr>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8956" name="Rectangle 44">
            <a:extLst>
              <a:ext uri="{FF2B5EF4-FFF2-40B4-BE49-F238E27FC236}">
                <a16:creationId xmlns:a16="http://schemas.microsoft.com/office/drawing/2014/main" id="{3F889D2B-C847-8049-BC23-738DF1F8D5A3}"/>
              </a:ext>
            </a:extLst>
          </p:cNvPr>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b="1" i="0">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a:defRPr/>
            </a:pPr>
            <a:endParaRPr lang="en-US" dirty="0"/>
          </a:p>
        </p:txBody>
      </p:sp>
      <p:sp>
        <p:nvSpPr>
          <p:cNvPr id="38957" name="Rectangle 45">
            <a:extLst>
              <a:ext uri="{FF2B5EF4-FFF2-40B4-BE49-F238E27FC236}">
                <a16:creationId xmlns:a16="http://schemas.microsoft.com/office/drawing/2014/main" id="{FCD6AE9A-24CF-D745-A0B8-FDD8ED9661F7}"/>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b="1" i="0">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a:defRPr/>
            </a:pPr>
            <a:endParaRPr lang="en-US" dirty="0"/>
          </a:p>
        </p:txBody>
      </p:sp>
      <p:sp>
        <p:nvSpPr>
          <p:cNvPr id="38958" name="Rectangle 46">
            <a:extLst>
              <a:ext uri="{FF2B5EF4-FFF2-40B4-BE49-F238E27FC236}">
                <a16:creationId xmlns:a16="http://schemas.microsoft.com/office/drawing/2014/main" id="{D41278E4-3DF7-394C-A6AA-973EC1BC1AF2}"/>
              </a:ext>
            </a:extLst>
          </p:cNvPr>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b="1" i="0">
                <a:effectLst>
                  <a:outerShdw blurRad="38100" dist="38100" dir="2700000" algn="tl">
                    <a:srgbClr val="000000"/>
                  </a:outerShdw>
                </a:effectLst>
                <a:latin typeface="Arial" panose="020B0604020202020204" pitchFamily="34" charset="0"/>
              </a:defRPr>
            </a:lvl1pPr>
          </a:lstStyle>
          <a:p>
            <a:fld id="{0B718DEE-47B0-B641-A988-E151C8B0F0CD}" type="slidenum">
              <a:rPr lang="en-US" altLang="en-US" smtClean="0"/>
              <a:pPr/>
              <a:t>‹#›</a:t>
            </a:fld>
            <a:endParaRPr lang="en-US" altLang="en-US" dirty="0"/>
          </a:p>
        </p:txBody>
      </p:sp>
    </p:spTree>
    <p:extLst>
      <p:ext uri="{BB962C8B-B14F-4D97-AF65-F5344CB8AC3E}">
        <p14:creationId xmlns:p14="http://schemas.microsoft.com/office/powerpoint/2010/main" val="234193103"/>
      </p:ext>
    </p:extLst>
  </p:cSld>
  <p:clrMap bg1="dk2" tx1="lt1" bg2="dk1" tx2="lt2" accent1="accent1" accent2="accent2" accent3="accent3" accent4="accent4" accent5="accent5" accent6="accent6" hlink="hlink" folHlink="folHlink"/>
  <p:sldLayoutIdLst>
    <p:sldLayoutId id="2147486814" r:id="rId1"/>
    <p:sldLayoutId id="2147486815" r:id="rId2"/>
    <p:sldLayoutId id="2147486816" r:id="rId3"/>
    <p:sldLayoutId id="2147486817" r:id="rId4"/>
    <p:sldLayoutId id="2147486818" r:id="rId5"/>
    <p:sldLayoutId id="2147486819" r:id="rId6"/>
    <p:sldLayoutId id="2147486820" r:id="rId7"/>
    <p:sldLayoutId id="2147486821" r:id="rId8"/>
    <p:sldLayoutId id="2147486822" r:id="rId9"/>
    <p:sldLayoutId id="2147486823" r:id="rId10"/>
    <p:sldLayoutId id="2147486824"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90000"/>
        <a:buFont typeface="Wingdings" pitchFamily="2" charset="2"/>
        <a:buBlip>
          <a:blip r:embed="rId13"/>
        </a:buBlip>
        <a:defRPr sz="3200" b="1" i="0">
          <a:solidFill>
            <a:schemeClr val="tx1"/>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ＭＳ Ｐゴシック" charset="-128"/>
        </a:defRPr>
      </a:lvl2pPr>
      <a:lvl3pPr marL="1143000" indent="-228600" algn="l" rtl="0" eaLnBrk="0" fontAlgn="base" hangingPunct="0">
        <a:spcBef>
          <a:spcPct val="20000"/>
        </a:spcBef>
        <a:spcAft>
          <a:spcPct val="0"/>
        </a:spcAft>
        <a:buClr>
          <a:schemeClr val="accent2"/>
        </a:buClr>
        <a:buSzPct val="90000"/>
        <a:buFont typeface="Wingdings" pitchFamily="2" charset="2"/>
        <a:buBlip>
          <a:blip r:embed="rId14"/>
        </a:buBlip>
        <a:defRPr sz="2400" b="1" i="0">
          <a:solidFill>
            <a:schemeClr val="tx1"/>
          </a:solidFill>
          <a:effectLst>
            <a:outerShdw blurRad="38100" dist="38100" dir="2700000" algn="tl">
              <a:srgbClr val="000000"/>
            </a:outerShdw>
          </a:effectLst>
          <a:latin typeface="Arial" panose="020B0604020202020204" pitchFamily="34" charset="0"/>
          <a:ea typeface="ＭＳ Ｐゴシック" charset="-128"/>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charset="-128"/>
        </a:defRPr>
      </a:lvl4pPr>
      <a:lvl5pPr marL="2057400" indent="-228600" algn="l" rtl="0" eaLnBrk="0" fontAlgn="base" hangingPunct="0">
        <a:spcBef>
          <a:spcPct val="20000"/>
        </a:spcBef>
        <a:spcAft>
          <a:spcPct val="0"/>
        </a:spcAft>
        <a:buClr>
          <a:schemeClr val="folHlink"/>
        </a:buClr>
        <a:buSzPct val="90000"/>
        <a:buFont typeface="Wingdings" pitchFamily="2" charset="2"/>
        <a:buBlip>
          <a:blip r:embed="rId15"/>
        </a:buBlip>
        <a:defRPr sz="2000" b="1" i="0">
          <a:solidFill>
            <a:schemeClr val="tx1"/>
          </a:solidFill>
          <a:effectLst>
            <a:outerShdw blurRad="38100" dist="38100" dir="2700000" algn="tl">
              <a:srgbClr val="000000"/>
            </a:outerShdw>
          </a:effectLst>
          <a:latin typeface="Arial" panose="020B0604020202020204" pitchFamily="34" charset="0"/>
          <a:ea typeface="ＭＳ Ｐゴシック" charset="-128"/>
        </a:defRPr>
      </a:lvl5pPr>
      <a:lvl6pPr marL="2514600" indent="-228600" algn="l" rtl="0" fontAlgn="base">
        <a:spcBef>
          <a:spcPct val="20000"/>
        </a:spcBef>
        <a:spcAft>
          <a:spcPct val="0"/>
        </a:spcAft>
        <a:buClr>
          <a:schemeClr val="folHlink"/>
        </a:buClr>
        <a:buSzPct val="90000"/>
        <a:buFont typeface="Wingdings" charset="2"/>
        <a:buBlip>
          <a:blip r:embed="rId15"/>
        </a:buBlip>
        <a:defRPr sz="2000">
          <a:solidFill>
            <a:schemeClr val="tx1"/>
          </a:solidFill>
          <a:effectLst>
            <a:outerShdw blurRad="38100" dist="38100" dir="2700000" algn="tl">
              <a:srgbClr val="000000"/>
            </a:outerShdw>
          </a:effectLst>
          <a:latin typeface="+mn-lt"/>
          <a:ea typeface="ＭＳ Ｐゴシック" charset="-128"/>
        </a:defRPr>
      </a:lvl6pPr>
      <a:lvl7pPr marL="2971800" indent="-228600" algn="l" rtl="0" fontAlgn="base">
        <a:spcBef>
          <a:spcPct val="20000"/>
        </a:spcBef>
        <a:spcAft>
          <a:spcPct val="0"/>
        </a:spcAft>
        <a:buClr>
          <a:schemeClr val="folHlink"/>
        </a:buClr>
        <a:buSzPct val="90000"/>
        <a:buFont typeface="Wingdings" charset="2"/>
        <a:buBlip>
          <a:blip r:embed="rId15"/>
        </a:buBlip>
        <a:defRPr sz="2000">
          <a:solidFill>
            <a:schemeClr val="tx1"/>
          </a:solidFill>
          <a:effectLst>
            <a:outerShdw blurRad="38100" dist="38100" dir="2700000" algn="tl">
              <a:srgbClr val="000000"/>
            </a:outerShdw>
          </a:effectLst>
          <a:latin typeface="+mn-lt"/>
          <a:ea typeface="ＭＳ Ｐゴシック" charset="-128"/>
        </a:defRPr>
      </a:lvl7pPr>
      <a:lvl8pPr marL="3429000" indent="-228600" algn="l" rtl="0" fontAlgn="base">
        <a:spcBef>
          <a:spcPct val="20000"/>
        </a:spcBef>
        <a:spcAft>
          <a:spcPct val="0"/>
        </a:spcAft>
        <a:buClr>
          <a:schemeClr val="folHlink"/>
        </a:buClr>
        <a:buSzPct val="90000"/>
        <a:buFont typeface="Wingdings" charset="2"/>
        <a:buBlip>
          <a:blip r:embed="rId15"/>
        </a:buBlip>
        <a:defRPr sz="2000">
          <a:solidFill>
            <a:schemeClr val="tx1"/>
          </a:solidFill>
          <a:effectLst>
            <a:outerShdw blurRad="38100" dist="38100" dir="2700000" algn="tl">
              <a:srgbClr val="000000"/>
            </a:outerShdw>
          </a:effectLst>
          <a:latin typeface="+mn-lt"/>
          <a:ea typeface="ＭＳ Ｐゴシック" charset="-128"/>
        </a:defRPr>
      </a:lvl8pPr>
      <a:lvl9pPr marL="3886200" indent="-228600" algn="l" rtl="0" fontAlgn="base">
        <a:spcBef>
          <a:spcPct val="20000"/>
        </a:spcBef>
        <a:spcAft>
          <a:spcPct val="0"/>
        </a:spcAft>
        <a:buClr>
          <a:schemeClr val="folHlink"/>
        </a:buClr>
        <a:buSzPct val="90000"/>
        <a:buFont typeface="Wingdings" charset="2"/>
        <a:buBlip>
          <a:blip r:embed="rId15"/>
        </a:buBlip>
        <a:defRPr sz="2000">
          <a:solidFill>
            <a:schemeClr val="tx1"/>
          </a:solidFill>
          <a:effectLst>
            <a:outerShdw blurRad="38100" dist="38100" dir="2700000" algn="tl">
              <a:srgbClr val="000000"/>
            </a:outerShdw>
          </a:effectLst>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tx1"/>
            </a:gs>
            <a:gs pos="100000">
              <a:srgbClr val="4D4D4D"/>
            </a:gs>
          </a:gsLst>
          <a:lin ang="0" scaled="1"/>
        </a:gradFill>
        <a:effectLst/>
      </p:bgPr>
    </p:bg>
    <p:spTree>
      <p:nvGrpSpPr>
        <p:cNvPr id="1" name=""/>
        <p:cNvGrpSpPr/>
        <p:nvPr/>
      </p:nvGrpSpPr>
      <p:grpSpPr>
        <a:xfrm>
          <a:off x="0" y="0"/>
          <a:ext cx="0" cy="0"/>
          <a:chOff x="0" y="0"/>
          <a:chExt cx="0" cy="0"/>
        </a:xfrm>
      </p:grpSpPr>
      <p:sp>
        <p:nvSpPr>
          <p:cNvPr id="2160642" name="Rectangle 2"/>
          <p:cNvSpPr>
            <a:spLocks noGrp="1" noChangeArrowheads="1"/>
          </p:cNvSpPr>
          <p:nvPr>
            <p:ph type="title"/>
          </p:nvPr>
        </p:nvSpPr>
        <p:spPr bwMode="auto">
          <a:xfrm>
            <a:off x="0" y="274638"/>
            <a:ext cx="91440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2160643" name="Rectangle 3"/>
          <p:cNvSpPr>
            <a:spLocks noGrp="1" noChangeArrowheads="1"/>
          </p:cNvSpPr>
          <p:nvPr>
            <p:ph type="body" idx="1"/>
          </p:nvPr>
        </p:nvSpPr>
        <p:spPr bwMode="auto">
          <a:xfrm>
            <a:off x="0" y="1600205"/>
            <a:ext cx="91440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160644"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lvl1pPr algn="l" eaLnBrk="1" hangingPunct="1">
              <a:defRPr sz="1400"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2160645" name="Rectangle 5"/>
          <p:cNvSpPr>
            <a:spLocks noGrp="1" noChangeArrowheads="1"/>
          </p:cNvSpPr>
          <p:nvPr>
            <p:ph type="ftr" sz="quarter" idx="3"/>
          </p:nvPr>
        </p:nvSpPr>
        <p:spPr bwMode="auto">
          <a:xfrm>
            <a:off x="3124201" y="6245225"/>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lvl1pPr eaLnBrk="1" hangingPunct="1">
              <a:defRPr sz="1400"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2160646"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lvl1pPr algn="r" eaLnBrk="1" hangingPunct="1">
              <a:defRPr sz="1400" b="1" i="0">
                <a:latin typeface="Arial" panose="020B0604020202020204" pitchFamily="34" charset="0"/>
                <a:cs typeface="Arial" panose="020B0604020202020204" pitchFamily="34" charset="0"/>
              </a:defRPr>
            </a:lvl1pPr>
          </a:lstStyle>
          <a:p>
            <a:fld id="{1F508265-9AB0-D94A-A6FB-29521E501D5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264222711"/>
      </p:ext>
    </p:extLst>
  </p:cSld>
  <p:clrMap bg1="lt1" tx1="dk1" bg2="lt2" tx2="dk2" accent1="accent1" accent2="accent2" accent3="accent3" accent4="accent4" accent5="accent5" accent6="accent6" hlink="hlink" folHlink="folHlink"/>
  <p:sldLayoutIdLst>
    <p:sldLayoutId id="2147485650" r:id="rId1"/>
    <p:sldLayoutId id="2147485651" r:id="rId2"/>
    <p:sldLayoutId id="2147485652" r:id="rId3"/>
    <p:sldLayoutId id="2147485653" r:id="rId4"/>
    <p:sldLayoutId id="2147485654" r:id="rId5"/>
    <p:sldLayoutId id="2147485655" r:id="rId6"/>
    <p:sldLayoutId id="2147485656" r:id="rId7"/>
    <p:sldLayoutId id="2147485657" r:id="rId8"/>
    <p:sldLayoutId id="2147485658" r:id="rId9"/>
    <p:sldLayoutId id="2147485659" r:id="rId10"/>
    <p:sldLayoutId id="2147485660" r:id="rId11"/>
  </p:sldLayoutIdLst>
  <p:txStyles>
    <p:titleStyle>
      <a:lvl1pPr algn="ctr" rtl="0" fontAlgn="base">
        <a:spcBef>
          <a:spcPct val="0"/>
        </a:spcBef>
        <a:spcAft>
          <a:spcPct val="0"/>
        </a:spcAft>
        <a:defRPr sz="4400" b="1" i="0">
          <a:solidFill>
            <a:srgbClr val="FFFFFF"/>
          </a:solidFill>
          <a:latin typeface="Arial" panose="020B0604020202020204" pitchFamily="34" charset="0"/>
          <a:ea typeface="+mj-ea"/>
          <a:cs typeface="Arial" panose="020B0604020202020204" pitchFamily="34" charset="0"/>
        </a:defRPr>
      </a:lvl1pPr>
      <a:lvl2pPr algn="ctr" rtl="0" fontAlgn="base">
        <a:spcBef>
          <a:spcPct val="0"/>
        </a:spcBef>
        <a:spcAft>
          <a:spcPct val="0"/>
        </a:spcAft>
        <a:defRPr sz="4400">
          <a:solidFill>
            <a:schemeClr val="tx2"/>
          </a:solidFill>
          <a:latin typeface="Arial" charset="0"/>
          <a:ea typeface="ＭＳ Ｐゴシック" charset="0"/>
          <a:cs typeface="Arial" charset="0"/>
        </a:defRPr>
      </a:lvl2pPr>
      <a:lvl3pPr algn="ctr" rtl="0" fontAlgn="base">
        <a:spcBef>
          <a:spcPct val="0"/>
        </a:spcBef>
        <a:spcAft>
          <a:spcPct val="0"/>
        </a:spcAft>
        <a:defRPr sz="4400">
          <a:solidFill>
            <a:schemeClr val="tx2"/>
          </a:solidFill>
          <a:latin typeface="Arial" charset="0"/>
          <a:ea typeface="ＭＳ Ｐゴシック" charset="0"/>
          <a:cs typeface="Arial" charset="0"/>
        </a:defRPr>
      </a:lvl3pPr>
      <a:lvl4pPr algn="ctr" rtl="0" fontAlgn="base">
        <a:spcBef>
          <a:spcPct val="0"/>
        </a:spcBef>
        <a:spcAft>
          <a:spcPct val="0"/>
        </a:spcAft>
        <a:defRPr sz="4400">
          <a:solidFill>
            <a:schemeClr val="tx2"/>
          </a:solidFill>
          <a:latin typeface="Arial" charset="0"/>
          <a:ea typeface="ＭＳ Ｐゴシック" charset="0"/>
          <a:cs typeface="Arial" charset="0"/>
        </a:defRPr>
      </a:lvl4pPr>
      <a:lvl5pPr algn="ctr" rtl="0" fontAlgn="base">
        <a:spcBef>
          <a:spcPct val="0"/>
        </a:spcBef>
        <a:spcAft>
          <a:spcPct val="0"/>
        </a:spcAft>
        <a:defRPr sz="4400">
          <a:solidFill>
            <a:schemeClr val="tx2"/>
          </a:solidFill>
          <a:latin typeface="Arial" charset="0"/>
          <a:ea typeface="ＭＳ Ｐゴシック" charset="0"/>
          <a:cs typeface="Arial" charset="0"/>
        </a:defRPr>
      </a:lvl5pPr>
      <a:lvl6pPr marL="457082" algn="ctr" rtl="0" fontAlgn="base">
        <a:spcBef>
          <a:spcPct val="0"/>
        </a:spcBef>
        <a:spcAft>
          <a:spcPct val="0"/>
        </a:spcAft>
        <a:defRPr sz="4400">
          <a:solidFill>
            <a:schemeClr val="tx2"/>
          </a:solidFill>
          <a:latin typeface="Arial" charset="0"/>
          <a:ea typeface="ＭＳ Ｐゴシック" charset="0"/>
          <a:cs typeface="Arial" charset="0"/>
        </a:defRPr>
      </a:lvl6pPr>
      <a:lvl7pPr marL="914165" algn="ctr" rtl="0" fontAlgn="base">
        <a:spcBef>
          <a:spcPct val="0"/>
        </a:spcBef>
        <a:spcAft>
          <a:spcPct val="0"/>
        </a:spcAft>
        <a:defRPr sz="4400">
          <a:solidFill>
            <a:schemeClr val="tx2"/>
          </a:solidFill>
          <a:latin typeface="Arial" charset="0"/>
          <a:ea typeface="ＭＳ Ｐゴシック" charset="0"/>
          <a:cs typeface="Arial" charset="0"/>
        </a:defRPr>
      </a:lvl7pPr>
      <a:lvl8pPr marL="1371250" algn="ctr" rtl="0" fontAlgn="base">
        <a:spcBef>
          <a:spcPct val="0"/>
        </a:spcBef>
        <a:spcAft>
          <a:spcPct val="0"/>
        </a:spcAft>
        <a:defRPr sz="4400">
          <a:solidFill>
            <a:schemeClr val="tx2"/>
          </a:solidFill>
          <a:latin typeface="Arial" charset="0"/>
          <a:ea typeface="ＭＳ Ｐゴシック" charset="0"/>
          <a:cs typeface="Arial" charset="0"/>
        </a:defRPr>
      </a:lvl8pPr>
      <a:lvl9pPr marL="1828332"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813" indent="-342813" algn="l" rtl="0" fontAlgn="base">
        <a:spcBef>
          <a:spcPct val="20000"/>
        </a:spcBef>
        <a:spcAft>
          <a:spcPct val="0"/>
        </a:spcAft>
        <a:buChar char="•"/>
        <a:defRPr sz="3200" b="1" i="0">
          <a:solidFill>
            <a:srgbClr val="FFFFFF"/>
          </a:solidFill>
          <a:latin typeface="Arial" panose="020B0604020202020204" pitchFamily="34" charset="0"/>
          <a:ea typeface="+mn-ea"/>
          <a:cs typeface="Arial" panose="020B0604020202020204" pitchFamily="34" charset="0"/>
        </a:defRPr>
      </a:lvl1pPr>
      <a:lvl2pPr marL="742760" indent="-285677" algn="l" rtl="0" fontAlgn="base">
        <a:spcBef>
          <a:spcPct val="20000"/>
        </a:spcBef>
        <a:spcAft>
          <a:spcPct val="0"/>
        </a:spcAft>
        <a:buChar char="–"/>
        <a:defRPr sz="2800" b="1" i="0">
          <a:solidFill>
            <a:srgbClr val="FFFFFF"/>
          </a:solidFill>
          <a:latin typeface="Arial" panose="020B0604020202020204" pitchFamily="34" charset="0"/>
          <a:ea typeface="Arial" panose="020B0604020202020204" pitchFamily="34" charset="0"/>
          <a:cs typeface="Arial" panose="020B0604020202020204" pitchFamily="34" charset="0"/>
        </a:defRPr>
      </a:lvl2pPr>
      <a:lvl3pPr marL="1142706" indent="-228541" algn="l" rtl="0" fontAlgn="base">
        <a:spcBef>
          <a:spcPct val="20000"/>
        </a:spcBef>
        <a:spcAft>
          <a:spcPct val="0"/>
        </a:spcAft>
        <a:buChar char="•"/>
        <a:defRPr sz="2400" b="1" i="0">
          <a:solidFill>
            <a:srgbClr val="FFFFFF"/>
          </a:solidFill>
          <a:latin typeface="Arial" panose="020B0604020202020204" pitchFamily="34" charset="0"/>
          <a:ea typeface="Arial" panose="020B0604020202020204" pitchFamily="34" charset="0"/>
          <a:cs typeface="Arial" panose="020B0604020202020204" pitchFamily="34" charset="0"/>
        </a:defRPr>
      </a:lvl3pPr>
      <a:lvl4pPr marL="1599790" indent="-228541" algn="l" rtl="0" fontAlgn="base">
        <a:spcBef>
          <a:spcPct val="20000"/>
        </a:spcBef>
        <a:spcAft>
          <a:spcPct val="0"/>
        </a:spcAft>
        <a:buChar char="–"/>
        <a:defRPr sz="2000" b="1" i="0">
          <a:solidFill>
            <a:srgbClr val="FFFFFF"/>
          </a:solidFill>
          <a:latin typeface="Arial" panose="020B0604020202020204" pitchFamily="34" charset="0"/>
          <a:ea typeface="Arial" panose="020B0604020202020204" pitchFamily="34" charset="0"/>
          <a:cs typeface="Arial" panose="020B0604020202020204" pitchFamily="34" charset="0"/>
        </a:defRPr>
      </a:lvl4pPr>
      <a:lvl5pPr marL="2056875" indent="-228541" algn="l" rtl="0" fontAlgn="base">
        <a:spcBef>
          <a:spcPct val="20000"/>
        </a:spcBef>
        <a:spcAft>
          <a:spcPct val="0"/>
        </a:spcAft>
        <a:buChar char="»"/>
        <a:defRPr sz="2000" b="1" i="0">
          <a:solidFill>
            <a:srgbClr val="FFFFFF"/>
          </a:solidFill>
          <a:latin typeface="Arial" panose="020B0604020202020204" pitchFamily="34" charset="0"/>
          <a:ea typeface="Arial" panose="020B0604020202020204" pitchFamily="34" charset="0"/>
          <a:cs typeface="Arial" panose="020B0604020202020204" pitchFamily="34" charset="0"/>
        </a:defRPr>
      </a:lvl5pPr>
      <a:lvl6pPr marL="2513959" indent="-228541" algn="l" rtl="0" fontAlgn="base">
        <a:spcBef>
          <a:spcPct val="20000"/>
        </a:spcBef>
        <a:spcAft>
          <a:spcPct val="0"/>
        </a:spcAft>
        <a:buChar char="»"/>
        <a:defRPr sz="2000">
          <a:solidFill>
            <a:schemeClr val="tx1"/>
          </a:solidFill>
          <a:latin typeface="+mn-lt"/>
          <a:ea typeface="Arial" charset="0"/>
          <a:cs typeface="+mn-cs"/>
        </a:defRPr>
      </a:lvl6pPr>
      <a:lvl7pPr marL="2971040" indent="-228541" algn="l" rtl="0" fontAlgn="base">
        <a:spcBef>
          <a:spcPct val="20000"/>
        </a:spcBef>
        <a:spcAft>
          <a:spcPct val="0"/>
        </a:spcAft>
        <a:buChar char="»"/>
        <a:defRPr sz="2000">
          <a:solidFill>
            <a:schemeClr val="tx1"/>
          </a:solidFill>
          <a:latin typeface="+mn-lt"/>
          <a:ea typeface="Arial" charset="0"/>
          <a:cs typeface="+mn-cs"/>
        </a:defRPr>
      </a:lvl7pPr>
      <a:lvl8pPr marL="3428124" indent="-228541" algn="l" rtl="0" fontAlgn="base">
        <a:spcBef>
          <a:spcPct val="20000"/>
        </a:spcBef>
        <a:spcAft>
          <a:spcPct val="0"/>
        </a:spcAft>
        <a:buChar char="»"/>
        <a:defRPr sz="2000">
          <a:solidFill>
            <a:schemeClr val="tx1"/>
          </a:solidFill>
          <a:latin typeface="+mn-lt"/>
          <a:ea typeface="Arial" charset="0"/>
          <a:cs typeface="+mn-cs"/>
        </a:defRPr>
      </a:lvl8pPr>
      <a:lvl9pPr marL="3885205" indent="-228541"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602" name="Title Placeholder 1">
            <a:extLst>
              <a:ext uri="{FF2B5EF4-FFF2-40B4-BE49-F238E27FC236}">
                <a16:creationId xmlns:a16="http://schemas.microsoft.com/office/drawing/2014/main" id="{71C54DA9-23B2-5342-9E8F-B39059B1CD32}"/>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25603" name="Text Placeholder 2">
            <a:extLst>
              <a:ext uri="{FF2B5EF4-FFF2-40B4-BE49-F238E27FC236}">
                <a16:creationId xmlns:a16="http://schemas.microsoft.com/office/drawing/2014/main" id="{A8475F3E-7D0A-684D-BC6B-7FD223EBDBF1}"/>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A88DDB90-811A-A641-A4D4-4AD7B0CCEECB}"/>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latin typeface="+mn-lt"/>
                <a:ea typeface="ＭＳ Ｐゴシック" charset="-128"/>
                <a:cs typeface="ＭＳ Ｐゴシック" charset="-128"/>
              </a:defRPr>
            </a:lvl1pPr>
          </a:lstStyle>
          <a:p>
            <a:pPr>
              <a:defRPr/>
            </a:pPr>
            <a:endParaRPr lang="en-US"/>
          </a:p>
        </p:txBody>
      </p:sp>
      <p:sp>
        <p:nvSpPr>
          <p:cNvPr id="5" name="Footer Placeholder 4">
            <a:extLst>
              <a:ext uri="{FF2B5EF4-FFF2-40B4-BE49-F238E27FC236}">
                <a16:creationId xmlns:a16="http://schemas.microsoft.com/office/drawing/2014/main" id="{581623DF-CFF2-A944-8357-E7A60DFB8E46}"/>
              </a:ext>
            </a:extLst>
          </p:cNvPr>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a:solidFill>
                  <a:srgbClr val="898989"/>
                </a:solidFill>
                <a:latin typeface="+mn-lt"/>
                <a:ea typeface="ＭＳ Ｐゴシック" charset="-128"/>
                <a:cs typeface="ＭＳ Ｐゴシック" charset="-128"/>
              </a:defRPr>
            </a:lvl1pPr>
          </a:lstStyle>
          <a:p>
            <a:pPr>
              <a:defRPr/>
            </a:pPr>
            <a:endParaRPr lang="en-US"/>
          </a:p>
        </p:txBody>
      </p:sp>
      <p:sp>
        <p:nvSpPr>
          <p:cNvPr id="6" name="Slide Number Placeholder 5">
            <a:extLst>
              <a:ext uri="{FF2B5EF4-FFF2-40B4-BE49-F238E27FC236}">
                <a16:creationId xmlns:a16="http://schemas.microsoft.com/office/drawing/2014/main" id="{3C02B539-1426-1B49-B0F7-3618C224F6B1}"/>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latin typeface="Calibri" panose="020F0502020204030204" pitchFamily="34" charset="0"/>
              </a:defRPr>
            </a:lvl1pPr>
          </a:lstStyle>
          <a:p>
            <a:fld id="{608901E2-372D-1846-98EB-F0221F010707}" type="slidenum">
              <a:rPr lang="en-US" altLang="en-US"/>
              <a:pPr/>
              <a:t>‹#›</a:t>
            </a:fld>
            <a:endParaRPr lang="en-US" altLang="en-US"/>
          </a:p>
        </p:txBody>
      </p:sp>
    </p:spTree>
    <p:extLst>
      <p:ext uri="{BB962C8B-B14F-4D97-AF65-F5344CB8AC3E}">
        <p14:creationId xmlns:p14="http://schemas.microsoft.com/office/powerpoint/2010/main" val="2876400628"/>
      </p:ext>
    </p:extLst>
  </p:cSld>
  <p:clrMap bg1="lt1" tx1="dk1" bg2="lt2" tx2="dk2" accent1="accent1" accent2="accent2" accent3="accent3" accent4="accent4" accent5="accent5" accent6="accent6" hlink="hlink" folHlink="folHlink"/>
  <p:sldLayoutIdLst>
    <p:sldLayoutId id="2147486826" r:id="rId1"/>
    <p:sldLayoutId id="2147486827" r:id="rId2"/>
    <p:sldLayoutId id="2147486828" r:id="rId3"/>
    <p:sldLayoutId id="2147486829" r:id="rId4"/>
    <p:sldLayoutId id="2147486830" r:id="rId5"/>
    <p:sldLayoutId id="2147486831" r:id="rId6"/>
    <p:sldLayoutId id="2147486832" r:id="rId7"/>
    <p:sldLayoutId id="2147486833" r:id="rId8"/>
    <p:sldLayoutId id="2147486834" r:id="rId9"/>
    <p:sldLayoutId id="2147486835" r:id="rId10"/>
    <p:sldLayoutId id="2147486836" r:id="rId11"/>
  </p:sldLayoutIdLst>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charset="0"/>
          <a:ea typeface="ＭＳ Ｐゴシック" charset="-128"/>
          <a:cs typeface="ＭＳ Ｐゴシック" charset="-128"/>
        </a:defRPr>
      </a:lvl2pPr>
      <a:lvl3pPr algn="ctr" rtl="0" eaLnBrk="0" fontAlgn="base" hangingPunct="0">
        <a:spcBef>
          <a:spcPct val="0"/>
        </a:spcBef>
        <a:spcAft>
          <a:spcPct val="0"/>
        </a:spcAft>
        <a:defRPr sz="4400">
          <a:solidFill>
            <a:schemeClr val="tx1"/>
          </a:solidFill>
          <a:latin typeface="Calibri" charset="0"/>
          <a:ea typeface="ＭＳ Ｐゴシック" charset="-128"/>
          <a:cs typeface="ＭＳ Ｐゴシック" charset="-128"/>
        </a:defRPr>
      </a:lvl3pPr>
      <a:lvl4pPr algn="ctr" rtl="0" eaLnBrk="0" fontAlgn="base" hangingPunct="0">
        <a:spcBef>
          <a:spcPct val="0"/>
        </a:spcBef>
        <a:spcAft>
          <a:spcPct val="0"/>
        </a:spcAft>
        <a:defRPr sz="4400">
          <a:solidFill>
            <a:schemeClr val="tx1"/>
          </a:solidFill>
          <a:latin typeface="Calibri" charset="0"/>
          <a:ea typeface="ＭＳ Ｐゴシック" charset="-128"/>
          <a:cs typeface="ＭＳ Ｐゴシック" charset="-128"/>
        </a:defRPr>
      </a:lvl4pPr>
      <a:lvl5pPr algn="ctr" rtl="0" eaLnBrk="0" fontAlgn="base" hangingPunct="0">
        <a:spcBef>
          <a:spcPct val="0"/>
        </a:spcBef>
        <a:spcAft>
          <a:spcPct val="0"/>
        </a:spcAft>
        <a:defRPr sz="4400">
          <a:solidFill>
            <a:schemeClr val="tx1"/>
          </a:solidFill>
          <a:latin typeface="Calibri"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1"/>
          </a:solidFill>
          <a:latin typeface="Calibri" charset="0"/>
          <a:ea typeface="ＭＳ Ｐゴシック" charset="-128"/>
          <a:cs typeface="ＭＳ Ｐゴシック" charset="-128"/>
        </a:defRPr>
      </a:lvl6pPr>
      <a:lvl7pPr marL="914400" algn="ctr" rtl="0" eaLnBrk="0" fontAlgn="base" hangingPunct="0">
        <a:spcBef>
          <a:spcPct val="0"/>
        </a:spcBef>
        <a:spcAft>
          <a:spcPct val="0"/>
        </a:spcAft>
        <a:defRPr sz="4400">
          <a:solidFill>
            <a:schemeClr val="tx1"/>
          </a:solidFill>
          <a:latin typeface="Calibri" charset="0"/>
          <a:ea typeface="ＭＳ Ｐゴシック" charset="-128"/>
          <a:cs typeface="ＭＳ Ｐゴシック" charset="-128"/>
        </a:defRPr>
      </a:lvl7pPr>
      <a:lvl8pPr marL="1371600" algn="ctr" rtl="0" eaLnBrk="0" fontAlgn="base" hangingPunct="0">
        <a:spcBef>
          <a:spcPct val="0"/>
        </a:spcBef>
        <a:spcAft>
          <a:spcPct val="0"/>
        </a:spcAft>
        <a:defRPr sz="4400">
          <a:solidFill>
            <a:schemeClr val="tx1"/>
          </a:solidFill>
          <a:latin typeface="Calibri" charset="0"/>
          <a:ea typeface="ＭＳ Ｐゴシック" charset="-128"/>
          <a:cs typeface="ＭＳ Ｐゴシック" charset="-128"/>
        </a:defRPr>
      </a:lvl8pPr>
      <a:lvl9pPr marL="1828800" algn="ctr" rtl="0" eaLnBrk="0" fontAlgn="base" hangingPunct="0">
        <a:spcBef>
          <a:spcPct val="0"/>
        </a:spcBef>
        <a:spcAft>
          <a:spcPct val="0"/>
        </a:spcAft>
        <a:defRPr sz="4400">
          <a:solidFill>
            <a:schemeClr val="tx1"/>
          </a:solidFill>
          <a:latin typeface="Calibri"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Font typeface="Arial" panose="020B0604020202020204" pitchFamily="34"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a:solidFill>
            <a:schemeClr val="tx1"/>
          </a:solidFill>
          <a:latin typeface="+mn-lt"/>
          <a:ea typeface="ＭＳ Ｐゴシック" charset="0"/>
        </a:defRPr>
      </a:lvl2pPr>
      <a:lvl3pPr marL="1143000" indent="-228600" algn="l" rtl="0" eaLnBrk="0" fontAlgn="base" hangingPunct="0">
        <a:spcBef>
          <a:spcPct val="20000"/>
        </a:spcBef>
        <a:spcAft>
          <a:spcPct val="0"/>
        </a:spcAft>
        <a:buFont typeface="Arial" panose="020B0604020202020204" pitchFamily="34" charset="0"/>
        <a:buChar char="•"/>
        <a:defRPr sz="2400">
          <a:solidFill>
            <a:schemeClr val="tx1"/>
          </a:solidFill>
          <a:latin typeface="+mn-lt"/>
          <a:ea typeface="+mn-ea"/>
        </a:defRPr>
      </a:lvl3pPr>
      <a:lvl4pPr marL="1600200" indent="-228600" algn="l" rtl="0" eaLnBrk="0" fontAlgn="base" hangingPunct="0">
        <a:spcBef>
          <a:spcPct val="20000"/>
        </a:spcBef>
        <a:spcAft>
          <a:spcPct val="0"/>
        </a:spcAft>
        <a:buFont typeface="Arial" panose="020B0604020202020204" pitchFamily="34" charset="0"/>
        <a:buChar char="–"/>
        <a:defRPr sz="2000">
          <a:solidFill>
            <a:schemeClr val="tx1"/>
          </a:solidFill>
          <a:latin typeface="+mn-lt"/>
          <a:ea typeface="+mn-ea"/>
        </a:defRPr>
      </a:lvl4pPr>
      <a:lvl5pPr marL="2057400" indent="-228600" algn="l" rtl="0" eaLnBrk="0" fontAlgn="base" hangingPunct="0">
        <a:spcBef>
          <a:spcPct val="20000"/>
        </a:spcBef>
        <a:spcAft>
          <a:spcPct val="0"/>
        </a:spcAft>
        <a:buFont typeface="Arial" panose="020B0604020202020204" pitchFamily="34" charset="0"/>
        <a:buChar char="»"/>
        <a:defRPr sz="2000">
          <a:solidFill>
            <a:schemeClr val="tx1"/>
          </a:solidFill>
          <a:latin typeface="+mn-lt"/>
          <a:ea typeface="+mn-ea"/>
        </a:defRPr>
      </a:lvl5pPr>
      <a:lvl6pPr marL="2514600" indent="-228600" algn="l" rtl="0" eaLnBrk="0" fontAlgn="base" hangingPunct="0">
        <a:spcBef>
          <a:spcPct val="20000"/>
        </a:spcBef>
        <a:spcAft>
          <a:spcPct val="0"/>
        </a:spcAft>
        <a:buFont typeface="Arial" charset="0"/>
        <a:buChar char="»"/>
        <a:defRPr sz="2000">
          <a:solidFill>
            <a:schemeClr val="tx1"/>
          </a:solidFill>
          <a:latin typeface="+mn-lt"/>
          <a:ea typeface="+mn-ea"/>
        </a:defRPr>
      </a:lvl6pPr>
      <a:lvl7pPr marL="2971800" indent="-228600" algn="l" rtl="0" eaLnBrk="0" fontAlgn="base" hangingPunct="0">
        <a:spcBef>
          <a:spcPct val="20000"/>
        </a:spcBef>
        <a:spcAft>
          <a:spcPct val="0"/>
        </a:spcAft>
        <a:buFont typeface="Arial" charset="0"/>
        <a:buChar char="»"/>
        <a:defRPr sz="2000">
          <a:solidFill>
            <a:schemeClr val="tx1"/>
          </a:solidFill>
          <a:latin typeface="+mn-lt"/>
          <a:ea typeface="+mn-ea"/>
        </a:defRPr>
      </a:lvl7pPr>
      <a:lvl8pPr marL="3429000" indent="-228600" algn="l" rtl="0" eaLnBrk="0" fontAlgn="base" hangingPunct="0">
        <a:spcBef>
          <a:spcPct val="20000"/>
        </a:spcBef>
        <a:spcAft>
          <a:spcPct val="0"/>
        </a:spcAft>
        <a:buFont typeface="Arial" charset="0"/>
        <a:buChar char="»"/>
        <a:defRPr sz="2000">
          <a:solidFill>
            <a:schemeClr val="tx1"/>
          </a:solidFill>
          <a:latin typeface="+mn-lt"/>
          <a:ea typeface="+mn-ea"/>
        </a:defRPr>
      </a:lvl8pPr>
      <a:lvl9pPr marL="3886200" indent="-228600" algn="l" rtl="0" eaLnBrk="0" fontAlgn="base" hangingPunct="0">
        <a:spcBef>
          <a:spcPct val="20000"/>
        </a:spcBef>
        <a:spcAft>
          <a:spcPct val="0"/>
        </a:spcAft>
        <a:buFont typeface="Arial" charset="0"/>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p:bgPr>
        <a:blipFill rotWithShape="1">
          <a:blip r:embed="rId692" cstate="print"/>
          <a:srcRect/>
          <a:tile tx="0" ty="0" sx="100000" sy="100000" flip="none" algn="tl"/>
        </a:blipFill>
        <a:effectLst/>
      </p:bgPr>
    </p:bg>
    <p:spTree>
      <p:nvGrpSpPr>
        <p:cNvPr id="1" name=""/>
        <p:cNvGrpSpPr/>
        <p:nvPr/>
      </p:nvGrpSpPr>
      <p:grpSpPr>
        <a:xfrm>
          <a:off x="0" y="0"/>
          <a:ext cx="0" cy="0"/>
          <a:chOff x="0" y="0"/>
          <a:chExt cx="0" cy="0"/>
        </a:xfrm>
      </p:grpSpPr>
      <p:pic>
        <p:nvPicPr>
          <p:cNvPr id="2" name="Picture 2" descr="Picture 2"/>
          <p:cNvPicPr>
            <a:picLocks noChangeAspect="1"/>
          </p:cNvPicPr>
          <p:nvPr/>
        </p:nvPicPr>
        <p:blipFill>
          <a:blip r:embed="rId693" cstate="print"/>
          <a:stretch>
            <a:fillRect/>
          </a:stretch>
        </p:blipFill>
        <p:spPr>
          <a:xfrm>
            <a:off x="0" y="0"/>
            <a:ext cx="685800" cy="6858000"/>
          </a:xfrm>
          <a:prstGeom prst="rect">
            <a:avLst/>
          </a:prstGeom>
          <a:ln w="12700">
            <a:miter lim="400000"/>
          </a:ln>
        </p:spPr>
      </p:pic>
      <p:pic>
        <p:nvPicPr>
          <p:cNvPr id="3" name="Picture 7" descr="Picture 7"/>
          <p:cNvPicPr>
            <a:picLocks noChangeAspect="1"/>
          </p:cNvPicPr>
          <p:nvPr/>
        </p:nvPicPr>
        <p:blipFill>
          <a:blip r:embed="rId694" cstate="print"/>
          <a:stretch>
            <a:fillRect/>
          </a:stretch>
        </p:blipFill>
        <p:spPr>
          <a:xfrm>
            <a:off x="1066800" y="1574800"/>
            <a:ext cx="7772400" cy="130175"/>
          </a:xfrm>
          <a:prstGeom prst="rect">
            <a:avLst/>
          </a:prstGeom>
          <a:ln w="12700">
            <a:miter lim="400000"/>
          </a:ln>
        </p:spPr>
      </p:pic>
      <p:sp>
        <p:nvSpPr>
          <p:cNvPr id="4" name="Title Text"/>
          <p:cNvSpPr txBox="1">
            <a:spLocks noGrp="1"/>
          </p:cNvSpPr>
          <p:nvPr>
            <p:ph type="title"/>
          </p:nvPr>
        </p:nvSpPr>
        <p:spPr>
          <a:xfrm>
            <a:off x="1066800" y="381000"/>
            <a:ext cx="7772400" cy="11430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b">
            <a:normAutofit/>
          </a:bodyPr>
          <a:lstStyle/>
          <a:p>
            <a:r>
              <a:t>Title Text</a:t>
            </a:r>
          </a:p>
        </p:txBody>
      </p:sp>
      <p:sp>
        <p:nvSpPr>
          <p:cNvPr id="5" name="Body Level One…"/>
          <p:cNvSpPr txBox="1">
            <a:spLocks noGrp="1"/>
          </p:cNvSpPr>
          <p:nvPr>
            <p:ph type="body" idx="1"/>
          </p:nvPr>
        </p:nvSpPr>
        <p:spPr>
          <a:xfrm>
            <a:off x="457200" y="1600200"/>
            <a:ext cx="8229600" cy="52578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lstStyle>
            <a:lvl1pPr>
              <a:buBlip>
                <a:blip r:embed="rId695"/>
              </a:buBlip>
            </a:lvl1pPr>
            <a:lvl2pPr>
              <a:buBlip>
                <a:blip r:embed="rId696"/>
              </a:buBlip>
            </a:lvl2pPr>
          </a:lstStyle>
          <a:p>
            <a:r>
              <a:t>Body Level One</a:t>
            </a:r>
          </a:p>
          <a:p>
            <a:pPr lvl="1"/>
            <a:r>
              <a:t>Body Level Two</a:t>
            </a:r>
          </a:p>
          <a:p>
            <a:pPr lvl="2"/>
            <a:r>
              <a:t>Body Level Three</a:t>
            </a:r>
          </a:p>
          <a:p>
            <a:pPr lvl="3"/>
            <a:r>
              <a:t>Body Level Four</a:t>
            </a:r>
          </a:p>
          <a:p>
            <a:pPr lvl="4"/>
            <a:r>
              <a:t>Body Level Five</a:t>
            </a:r>
          </a:p>
        </p:txBody>
      </p:sp>
      <p:sp>
        <p:nvSpPr>
          <p:cNvPr id="6" name="Slide Number"/>
          <p:cNvSpPr txBox="1">
            <a:spLocks noGrp="1"/>
          </p:cNvSpPr>
          <p:nvPr>
            <p:ph type="sldNum" sz="quarter" idx="2"/>
          </p:nvPr>
        </p:nvSpPr>
        <p:spPr>
          <a:xfrm>
            <a:off x="7807731" y="6550224"/>
            <a:ext cx="310339" cy="307777"/>
          </a:xfrm>
          <a:prstGeom prst="rect">
            <a:avLst/>
          </a:prstGeom>
          <a:ln w="12700">
            <a:miter lim="400000"/>
          </a:ln>
        </p:spPr>
        <p:txBody>
          <a:bodyPr wrap="none" lIns="45719" rIns="45719" anchor="b">
            <a:spAutoFit/>
          </a:bodyPr>
          <a:lstStyle>
            <a:lvl1pPr>
              <a:defRPr sz="1400" b="1" i="0">
                <a:solidFill>
                  <a:srgbClr val="482400"/>
                </a:solidFill>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50550052"/>
      </p:ext>
    </p:extLst>
  </p:cSld>
  <p:clrMap bg1="lt1" tx1="dk1" bg2="lt2" tx2="dk2" accent1="accent1" accent2="accent2" accent3="accent3" accent4="accent4" accent5="accent5" accent6="accent6" hlink="hlink" folHlink="folHlink"/>
  <p:sldLayoutIdLst>
    <p:sldLayoutId id="2147486838" r:id="rId1"/>
    <p:sldLayoutId id="2147486839" r:id="rId2"/>
    <p:sldLayoutId id="2147486840" r:id="rId3"/>
    <p:sldLayoutId id="2147486841" r:id="rId4"/>
    <p:sldLayoutId id="2147486842" r:id="rId5"/>
    <p:sldLayoutId id="2147486843" r:id="rId6"/>
    <p:sldLayoutId id="2147486844" r:id="rId7"/>
    <p:sldLayoutId id="2147486845" r:id="rId8"/>
    <p:sldLayoutId id="2147486846" r:id="rId9"/>
    <p:sldLayoutId id="2147486847" r:id="rId10"/>
    <p:sldLayoutId id="2147486848" r:id="rId11"/>
    <p:sldLayoutId id="2147486849" r:id="rId12"/>
    <p:sldLayoutId id="2147486850" r:id="rId13"/>
    <p:sldLayoutId id="2147486851" r:id="rId14"/>
    <p:sldLayoutId id="2147486852" r:id="rId15"/>
    <p:sldLayoutId id="2147486853" r:id="rId16"/>
    <p:sldLayoutId id="2147486854" r:id="rId17"/>
    <p:sldLayoutId id="2147486855" r:id="rId18"/>
    <p:sldLayoutId id="2147486856" r:id="rId19"/>
    <p:sldLayoutId id="2147486857" r:id="rId20"/>
    <p:sldLayoutId id="2147486858" r:id="rId21"/>
    <p:sldLayoutId id="2147486859" r:id="rId22"/>
    <p:sldLayoutId id="2147486860" r:id="rId23"/>
    <p:sldLayoutId id="2147486861" r:id="rId24"/>
    <p:sldLayoutId id="2147486862" r:id="rId25"/>
    <p:sldLayoutId id="2147486863" r:id="rId26"/>
    <p:sldLayoutId id="2147486864" r:id="rId27"/>
    <p:sldLayoutId id="2147486865" r:id="rId28"/>
    <p:sldLayoutId id="2147486866" r:id="rId29"/>
    <p:sldLayoutId id="2147486867" r:id="rId30"/>
    <p:sldLayoutId id="2147486868" r:id="rId31"/>
    <p:sldLayoutId id="2147486869" r:id="rId32"/>
    <p:sldLayoutId id="2147486870" r:id="rId33"/>
    <p:sldLayoutId id="2147486871" r:id="rId34"/>
    <p:sldLayoutId id="2147486872" r:id="rId35"/>
    <p:sldLayoutId id="2147486873" r:id="rId36"/>
    <p:sldLayoutId id="2147486874" r:id="rId37"/>
    <p:sldLayoutId id="2147486875" r:id="rId38"/>
    <p:sldLayoutId id="2147486876" r:id="rId39"/>
    <p:sldLayoutId id="2147486877" r:id="rId40"/>
    <p:sldLayoutId id="2147486878" r:id="rId41"/>
    <p:sldLayoutId id="2147486879" r:id="rId42"/>
    <p:sldLayoutId id="2147486880" r:id="rId43"/>
    <p:sldLayoutId id="2147486881" r:id="rId44"/>
    <p:sldLayoutId id="2147486882" r:id="rId45"/>
    <p:sldLayoutId id="2147486883" r:id="rId46"/>
    <p:sldLayoutId id="2147486884" r:id="rId47"/>
    <p:sldLayoutId id="2147486885" r:id="rId48"/>
    <p:sldLayoutId id="2147486886" r:id="rId49"/>
    <p:sldLayoutId id="2147486887" r:id="rId50"/>
    <p:sldLayoutId id="2147486888" r:id="rId51"/>
    <p:sldLayoutId id="2147486889" r:id="rId52"/>
    <p:sldLayoutId id="2147486890" r:id="rId53"/>
    <p:sldLayoutId id="2147486891" r:id="rId54"/>
    <p:sldLayoutId id="2147486892" r:id="rId55"/>
    <p:sldLayoutId id="2147486893" r:id="rId56"/>
    <p:sldLayoutId id="2147486894" r:id="rId57"/>
    <p:sldLayoutId id="2147486895" r:id="rId58"/>
    <p:sldLayoutId id="2147486896" r:id="rId59"/>
    <p:sldLayoutId id="2147486897" r:id="rId60"/>
    <p:sldLayoutId id="2147486898" r:id="rId61"/>
    <p:sldLayoutId id="2147486899" r:id="rId62"/>
    <p:sldLayoutId id="2147486900" r:id="rId63"/>
    <p:sldLayoutId id="2147486901" r:id="rId64"/>
    <p:sldLayoutId id="2147486902" r:id="rId65"/>
    <p:sldLayoutId id="2147486903" r:id="rId66"/>
    <p:sldLayoutId id="2147486904" r:id="rId67"/>
    <p:sldLayoutId id="2147486905" r:id="rId68"/>
    <p:sldLayoutId id="2147486906" r:id="rId69"/>
    <p:sldLayoutId id="2147486907" r:id="rId70"/>
    <p:sldLayoutId id="2147486908" r:id="rId71"/>
    <p:sldLayoutId id="2147486909" r:id="rId72"/>
    <p:sldLayoutId id="2147486910" r:id="rId73"/>
    <p:sldLayoutId id="2147486911" r:id="rId74"/>
    <p:sldLayoutId id="2147486912" r:id="rId75"/>
    <p:sldLayoutId id="2147486913" r:id="rId76"/>
    <p:sldLayoutId id="2147486914" r:id="rId77"/>
    <p:sldLayoutId id="2147486915" r:id="rId78"/>
    <p:sldLayoutId id="2147486916" r:id="rId79"/>
    <p:sldLayoutId id="2147486917" r:id="rId80"/>
    <p:sldLayoutId id="2147486918" r:id="rId81"/>
    <p:sldLayoutId id="2147486919" r:id="rId82"/>
    <p:sldLayoutId id="2147486920" r:id="rId83"/>
    <p:sldLayoutId id="2147486921" r:id="rId84"/>
    <p:sldLayoutId id="2147486922" r:id="rId85"/>
    <p:sldLayoutId id="2147486923" r:id="rId86"/>
    <p:sldLayoutId id="2147486924" r:id="rId87"/>
    <p:sldLayoutId id="2147486925" r:id="rId88"/>
    <p:sldLayoutId id="2147486926" r:id="rId89"/>
    <p:sldLayoutId id="2147486927" r:id="rId90"/>
    <p:sldLayoutId id="2147486928" r:id="rId91"/>
    <p:sldLayoutId id="2147486929" r:id="rId92"/>
    <p:sldLayoutId id="2147486930" r:id="rId93"/>
    <p:sldLayoutId id="2147486931" r:id="rId94"/>
    <p:sldLayoutId id="2147486932" r:id="rId95"/>
    <p:sldLayoutId id="2147486933" r:id="rId96"/>
    <p:sldLayoutId id="2147486934" r:id="rId97"/>
    <p:sldLayoutId id="2147486935" r:id="rId98"/>
    <p:sldLayoutId id="2147486936" r:id="rId99"/>
    <p:sldLayoutId id="2147486937" r:id="rId100"/>
    <p:sldLayoutId id="2147486938" r:id="rId101"/>
    <p:sldLayoutId id="2147486939" r:id="rId102"/>
    <p:sldLayoutId id="2147486940" r:id="rId103"/>
    <p:sldLayoutId id="2147486941" r:id="rId104"/>
    <p:sldLayoutId id="2147486942" r:id="rId105"/>
    <p:sldLayoutId id="2147486943" r:id="rId106"/>
    <p:sldLayoutId id="2147486944" r:id="rId107"/>
    <p:sldLayoutId id="2147486945" r:id="rId108"/>
    <p:sldLayoutId id="2147486946" r:id="rId109"/>
    <p:sldLayoutId id="2147486947" r:id="rId110"/>
    <p:sldLayoutId id="2147486948" r:id="rId111"/>
    <p:sldLayoutId id="2147486949" r:id="rId112"/>
    <p:sldLayoutId id="2147486950" r:id="rId113"/>
    <p:sldLayoutId id="2147486951" r:id="rId114"/>
    <p:sldLayoutId id="2147486952" r:id="rId115"/>
    <p:sldLayoutId id="2147486953" r:id="rId116"/>
    <p:sldLayoutId id="2147486954" r:id="rId117"/>
    <p:sldLayoutId id="2147486955" r:id="rId118"/>
    <p:sldLayoutId id="2147486956" r:id="rId119"/>
    <p:sldLayoutId id="2147486957" r:id="rId120"/>
    <p:sldLayoutId id="2147486958" r:id="rId121"/>
    <p:sldLayoutId id="2147486959" r:id="rId122"/>
    <p:sldLayoutId id="2147486960" r:id="rId123"/>
    <p:sldLayoutId id="2147486961" r:id="rId124"/>
    <p:sldLayoutId id="2147486962" r:id="rId125"/>
    <p:sldLayoutId id="2147486963" r:id="rId126"/>
    <p:sldLayoutId id="2147486964" r:id="rId127"/>
    <p:sldLayoutId id="2147486965" r:id="rId128"/>
    <p:sldLayoutId id="2147486966" r:id="rId129"/>
    <p:sldLayoutId id="2147486967" r:id="rId130"/>
    <p:sldLayoutId id="2147486968" r:id="rId131"/>
    <p:sldLayoutId id="2147486969" r:id="rId132"/>
    <p:sldLayoutId id="2147486970" r:id="rId133"/>
    <p:sldLayoutId id="2147486971" r:id="rId134"/>
    <p:sldLayoutId id="2147486972" r:id="rId135"/>
    <p:sldLayoutId id="2147486973" r:id="rId136"/>
    <p:sldLayoutId id="2147486974" r:id="rId137"/>
    <p:sldLayoutId id="2147486975" r:id="rId138"/>
    <p:sldLayoutId id="2147486976" r:id="rId139"/>
    <p:sldLayoutId id="2147486977" r:id="rId140"/>
    <p:sldLayoutId id="2147486978" r:id="rId141"/>
    <p:sldLayoutId id="2147486979" r:id="rId142"/>
    <p:sldLayoutId id="2147486980" r:id="rId143"/>
    <p:sldLayoutId id="2147486981" r:id="rId144"/>
    <p:sldLayoutId id="2147486982" r:id="rId145"/>
    <p:sldLayoutId id="2147486983" r:id="rId146"/>
    <p:sldLayoutId id="2147486984" r:id="rId147"/>
    <p:sldLayoutId id="2147486985" r:id="rId148"/>
    <p:sldLayoutId id="2147486986" r:id="rId149"/>
    <p:sldLayoutId id="2147486987" r:id="rId150"/>
    <p:sldLayoutId id="2147486988" r:id="rId151"/>
    <p:sldLayoutId id="2147486989" r:id="rId152"/>
    <p:sldLayoutId id="2147486990" r:id="rId153"/>
    <p:sldLayoutId id="2147486991" r:id="rId154"/>
    <p:sldLayoutId id="2147486992" r:id="rId155"/>
    <p:sldLayoutId id="2147486993" r:id="rId156"/>
    <p:sldLayoutId id="2147486994" r:id="rId157"/>
    <p:sldLayoutId id="2147486995" r:id="rId158"/>
    <p:sldLayoutId id="2147486996" r:id="rId159"/>
    <p:sldLayoutId id="2147486997" r:id="rId160"/>
    <p:sldLayoutId id="2147486998" r:id="rId161"/>
    <p:sldLayoutId id="2147486999" r:id="rId162"/>
    <p:sldLayoutId id="2147487000" r:id="rId163"/>
    <p:sldLayoutId id="2147487001" r:id="rId164"/>
    <p:sldLayoutId id="2147487002" r:id="rId165"/>
    <p:sldLayoutId id="2147487003" r:id="rId166"/>
    <p:sldLayoutId id="2147487004" r:id="rId167"/>
    <p:sldLayoutId id="2147487005" r:id="rId168"/>
    <p:sldLayoutId id="2147487006" r:id="rId169"/>
    <p:sldLayoutId id="2147487007" r:id="rId170"/>
    <p:sldLayoutId id="2147487008" r:id="rId171"/>
    <p:sldLayoutId id="2147487009" r:id="rId172"/>
    <p:sldLayoutId id="2147487010" r:id="rId173"/>
    <p:sldLayoutId id="2147487011" r:id="rId174"/>
    <p:sldLayoutId id="2147487012" r:id="rId175"/>
    <p:sldLayoutId id="2147487013" r:id="rId176"/>
    <p:sldLayoutId id="2147487014" r:id="rId177"/>
    <p:sldLayoutId id="2147487015" r:id="rId178"/>
    <p:sldLayoutId id="2147487016" r:id="rId179"/>
    <p:sldLayoutId id="2147487017" r:id="rId180"/>
    <p:sldLayoutId id="2147487018" r:id="rId181"/>
    <p:sldLayoutId id="2147487019" r:id="rId182"/>
    <p:sldLayoutId id="2147487020" r:id="rId183"/>
    <p:sldLayoutId id="2147487021" r:id="rId184"/>
    <p:sldLayoutId id="2147487022" r:id="rId185"/>
    <p:sldLayoutId id="2147487023" r:id="rId186"/>
    <p:sldLayoutId id="2147487024" r:id="rId187"/>
    <p:sldLayoutId id="2147487025" r:id="rId188"/>
    <p:sldLayoutId id="2147487026" r:id="rId189"/>
    <p:sldLayoutId id="2147487027" r:id="rId190"/>
    <p:sldLayoutId id="2147487028" r:id="rId191"/>
    <p:sldLayoutId id="2147487029" r:id="rId192"/>
    <p:sldLayoutId id="2147487030" r:id="rId193"/>
    <p:sldLayoutId id="2147487031" r:id="rId194"/>
    <p:sldLayoutId id="2147487032" r:id="rId195"/>
    <p:sldLayoutId id="2147487033" r:id="rId196"/>
    <p:sldLayoutId id="2147487034" r:id="rId197"/>
    <p:sldLayoutId id="2147487035" r:id="rId198"/>
    <p:sldLayoutId id="2147487036" r:id="rId199"/>
    <p:sldLayoutId id="2147487037" r:id="rId200"/>
    <p:sldLayoutId id="2147487038" r:id="rId201"/>
    <p:sldLayoutId id="2147487039" r:id="rId202"/>
    <p:sldLayoutId id="2147487040" r:id="rId203"/>
    <p:sldLayoutId id="2147487041" r:id="rId204"/>
    <p:sldLayoutId id="2147487042" r:id="rId205"/>
    <p:sldLayoutId id="2147487043" r:id="rId206"/>
    <p:sldLayoutId id="2147487044" r:id="rId207"/>
    <p:sldLayoutId id="2147487045" r:id="rId208"/>
    <p:sldLayoutId id="2147487046" r:id="rId209"/>
    <p:sldLayoutId id="2147487047" r:id="rId210"/>
    <p:sldLayoutId id="2147487048" r:id="rId211"/>
    <p:sldLayoutId id="2147487049" r:id="rId212"/>
    <p:sldLayoutId id="2147487050" r:id="rId213"/>
    <p:sldLayoutId id="2147487051" r:id="rId214"/>
    <p:sldLayoutId id="2147487052" r:id="rId215"/>
    <p:sldLayoutId id="2147487053" r:id="rId216"/>
    <p:sldLayoutId id="2147487054" r:id="rId217"/>
    <p:sldLayoutId id="2147487055" r:id="rId218"/>
    <p:sldLayoutId id="2147487056" r:id="rId219"/>
    <p:sldLayoutId id="2147487057" r:id="rId220"/>
    <p:sldLayoutId id="2147487058" r:id="rId221"/>
    <p:sldLayoutId id="2147487059" r:id="rId222"/>
    <p:sldLayoutId id="2147487060" r:id="rId223"/>
    <p:sldLayoutId id="2147487061" r:id="rId224"/>
    <p:sldLayoutId id="2147487062" r:id="rId225"/>
    <p:sldLayoutId id="2147487063" r:id="rId226"/>
    <p:sldLayoutId id="2147487064" r:id="rId227"/>
    <p:sldLayoutId id="2147487065" r:id="rId228"/>
    <p:sldLayoutId id="2147487066" r:id="rId229"/>
    <p:sldLayoutId id="2147487067" r:id="rId230"/>
    <p:sldLayoutId id="2147487068" r:id="rId231"/>
    <p:sldLayoutId id="2147487069" r:id="rId232"/>
    <p:sldLayoutId id="2147487070" r:id="rId233"/>
    <p:sldLayoutId id="2147487071" r:id="rId234"/>
    <p:sldLayoutId id="2147487072" r:id="rId235"/>
    <p:sldLayoutId id="2147487073" r:id="rId236"/>
    <p:sldLayoutId id="2147487074" r:id="rId237"/>
    <p:sldLayoutId id="2147487075" r:id="rId238"/>
    <p:sldLayoutId id="2147487076" r:id="rId239"/>
    <p:sldLayoutId id="2147487077" r:id="rId240"/>
    <p:sldLayoutId id="2147487078" r:id="rId241"/>
    <p:sldLayoutId id="2147487079" r:id="rId242"/>
    <p:sldLayoutId id="2147487080" r:id="rId243"/>
    <p:sldLayoutId id="2147487081" r:id="rId244"/>
    <p:sldLayoutId id="2147487082" r:id="rId245"/>
    <p:sldLayoutId id="2147487083" r:id="rId246"/>
    <p:sldLayoutId id="2147487084" r:id="rId247"/>
    <p:sldLayoutId id="2147487085" r:id="rId248"/>
    <p:sldLayoutId id="2147487086" r:id="rId249"/>
    <p:sldLayoutId id="2147487087" r:id="rId250"/>
    <p:sldLayoutId id="2147487088" r:id="rId251"/>
    <p:sldLayoutId id="2147487089" r:id="rId252"/>
    <p:sldLayoutId id="2147487090" r:id="rId253"/>
    <p:sldLayoutId id="2147487091" r:id="rId254"/>
    <p:sldLayoutId id="2147487092" r:id="rId255"/>
    <p:sldLayoutId id="2147487093" r:id="rId256"/>
    <p:sldLayoutId id="2147487094" r:id="rId257"/>
    <p:sldLayoutId id="2147487095" r:id="rId258"/>
    <p:sldLayoutId id="2147487096" r:id="rId259"/>
    <p:sldLayoutId id="2147487097" r:id="rId260"/>
    <p:sldLayoutId id="2147487098" r:id="rId261"/>
    <p:sldLayoutId id="2147487099" r:id="rId262"/>
    <p:sldLayoutId id="2147487100" r:id="rId263"/>
    <p:sldLayoutId id="2147487101" r:id="rId264"/>
    <p:sldLayoutId id="2147487102" r:id="rId265"/>
    <p:sldLayoutId id="2147487103" r:id="rId266"/>
    <p:sldLayoutId id="2147487104" r:id="rId267"/>
    <p:sldLayoutId id="2147487105" r:id="rId268"/>
    <p:sldLayoutId id="2147487106" r:id="rId269"/>
    <p:sldLayoutId id="2147487107" r:id="rId270"/>
    <p:sldLayoutId id="2147487108" r:id="rId271"/>
    <p:sldLayoutId id="2147487109" r:id="rId272"/>
    <p:sldLayoutId id="2147487110" r:id="rId273"/>
    <p:sldLayoutId id="2147487111" r:id="rId274"/>
    <p:sldLayoutId id="2147487112" r:id="rId275"/>
    <p:sldLayoutId id="2147487113" r:id="rId276"/>
    <p:sldLayoutId id="2147487114" r:id="rId277"/>
    <p:sldLayoutId id="2147487115" r:id="rId278"/>
    <p:sldLayoutId id="2147487116" r:id="rId279"/>
    <p:sldLayoutId id="2147487117" r:id="rId280"/>
    <p:sldLayoutId id="2147487118" r:id="rId281"/>
    <p:sldLayoutId id="2147487119" r:id="rId282"/>
    <p:sldLayoutId id="2147487120" r:id="rId283"/>
    <p:sldLayoutId id="2147487121" r:id="rId284"/>
    <p:sldLayoutId id="2147487122" r:id="rId285"/>
    <p:sldLayoutId id="2147487123" r:id="rId286"/>
    <p:sldLayoutId id="2147487124" r:id="rId287"/>
    <p:sldLayoutId id="2147487125" r:id="rId288"/>
    <p:sldLayoutId id="2147487126" r:id="rId289"/>
    <p:sldLayoutId id="2147487127" r:id="rId290"/>
    <p:sldLayoutId id="2147487128" r:id="rId291"/>
    <p:sldLayoutId id="2147487129" r:id="rId292"/>
    <p:sldLayoutId id="2147487130" r:id="rId293"/>
    <p:sldLayoutId id="2147487131" r:id="rId294"/>
    <p:sldLayoutId id="2147487132" r:id="rId295"/>
    <p:sldLayoutId id="2147487133" r:id="rId296"/>
    <p:sldLayoutId id="2147487134" r:id="rId297"/>
    <p:sldLayoutId id="2147487135" r:id="rId298"/>
    <p:sldLayoutId id="2147487136" r:id="rId299"/>
    <p:sldLayoutId id="2147487137" r:id="rId300"/>
    <p:sldLayoutId id="2147487138" r:id="rId301"/>
    <p:sldLayoutId id="2147487139" r:id="rId302"/>
    <p:sldLayoutId id="2147487140" r:id="rId303"/>
    <p:sldLayoutId id="2147487141" r:id="rId304"/>
    <p:sldLayoutId id="2147487142" r:id="rId305"/>
    <p:sldLayoutId id="2147487143" r:id="rId306"/>
    <p:sldLayoutId id="2147487144" r:id="rId307"/>
    <p:sldLayoutId id="2147487145" r:id="rId308"/>
    <p:sldLayoutId id="2147487146" r:id="rId309"/>
    <p:sldLayoutId id="2147487147" r:id="rId310"/>
    <p:sldLayoutId id="2147487148" r:id="rId311"/>
    <p:sldLayoutId id="2147487149" r:id="rId312"/>
    <p:sldLayoutId id="2147487150" r:id="rId313"/>
    <p:sldLayoutId id="2147487151" r:id="rId314"/>
    <p:sldLayoutId id="2147487152" r:id="rId315"/>
    <p:sldLayoutId id="2147487153" r:id="rId316"/>
    <p:sldLayoutId id="2147487154" r:id="rId317"/>
    <p:sldLayoutId id="2147487155" r:id="rId318"/>
    <p:sldLayoutId id="2147487156" r:id="rId319"/>
    <p:sldLayoutId id="2147487157" r:id="rId320"/>
    <p:sldLayoutId id="2147487158" r:id="rId321"/>
    <p:sldLayoutId id="2147487159" r:id="rId322"/>
    <p:sldLayoutId id="2147487160" r:id="rId323"/>
    <p:sldLayoutId id="2147487161" r:id="rId324"/>
    <p:sldLayoutId id="2147487162" r:id="rId325"/>
    <p:sldLayoutId id="2147487163" r:id="rId326"/>
    <p:sldLayoutId id="2147487164" r:id="rId327"/>
    <p:sldLayoutId id="2147487165" r:id="rId328"/>
    <p:sldLayoutId id="2147487166" r:id="rId329"/>
    <p:sldLayoutId id="2147487167" r:id="rId330"/>
    <p:sldLayoutId id="2147487168" r:id="rId331"/>
    <p:sldLayoutId id="2147487169" r:id="rId332"/>
    <p:sldLayoutId id="2147487170" r:id="rId333"/>
    <p:sldLayoutId id="2147487171" r:id="rId334"/>
    <p:sldLayoutId id="2147487172" r:id="rId335"/>
    <p:sldLayoutId id="2147487173" r:id="rId336"/>
    <p:sldLayoutId id="2147487174" r:id="rId337"/>
    <p:sldLayoutId id="2147487175" r:id="rId338"/>
    <p:sldLayoutId id="2147487176" r:id="rId339"/>
    <p:sldLayoutId id="2147487177" r:id="rId340"/>
    <p:sldLayoutId id="2147487178" r:id="rId341"/>
    <p:sldLayoutId id="2147487179" r:id="rId342"/>
    <p:sldLayoutId id="2147487180" r:id="rId343"/>
    <p:sldLayoutId id="2147487181" r:id="rId344"/>
    <p:sldLayoutId id="2147487182" r:id="rId345"/>
    <p:sldLayoutId id="2147487183" r:id="rId346"/>
    <p:sldLayoutId id="2147487184" r:id="rId347"/>
    <p:sldLayoutId id="2147487185" r:id="rId348"/>
    <p:sldLayoutId id="2147487186" r:id="rId349"/>
    <p:sldLayoutId id="2147487187" r:id="rId350"/>
    <p:sldLayoutId id="2147487188" r:id="rId351"/>
    <p:sldLayoutId id="2147487189" r:id="rId352"/>
    <p:sldLayoutId id="2147487190" r:id="rId353"/>
    <p:sldLayoutId id="2147487191" r:id="rId354"/>
    <p:sldLayoutId id="2147487192" r:id="rId355"/>
    <p:sldLayoutId id="2147487193" r:id="rId356"/>
    <p:sldLayoutId id="2147487194" r:id="rId357"/>
    <p:sldLayoutId id="2147487195" r:id="rId358"/>
    <p:sldLayoutId id="2147487196" r:id="rId359"/>
    <p:sldLayoutId id="2147487197" r:id="rId360"/>
    <p:sldLayoutId id="2147487198" r:id="rId361"/>
    <p:sldLayoutId id="2147487199" r:id="rId362"/>
    <p:sldLayoutId id="2147487200" r:id="rId363"/>
    <p:sldLayoutId id="2147487201" r:id="rId364"/>
    <p:sldLayoutId id="2147487202" r:id="rId365"/>
    <p:sldLayoutId id="2147487203" r:id="rId366"/>
    <p:sldLayoutId id="2147487204" r:id="rId367"/>
    <p:sldLayoutId id="2147487205" r:id="rId368"/>
    <p:sldLayoutId id="2147487206" r:id="rId369"/>
    <p:sldLayoutId id="2147487207" r:id="rId370"/>
    <p:sldLayoutId id="2147487208" r:id="rId371"/>
    <p:sldLayoutId id="2147487209" r:id="rId372"/>
    <p:sldLayoutId id="2147487210" r:id="rId373"/>
    <p:sldLayoutId id="2147487211" r:id="rId374"/>
    <p:sldLayoutId id="2147487212" r:id="rId375"/>
    <p:sldLayoutId id="2147487213" r:id="rId376"/>
    <p:sldLayoutId id="2147487214" r:id="rId377"/>
    <p:sldLayoutId id="2147487215" r:id="rId378"/>
    <p:sldLayoutId id="2147487216" r:id="rId379"/>
    <p:sldLayoutId id="2147487217" r:id="rId380"/>
    <p:sldLayoutId id="2147487218" r:id="rId381"/>
    <p:sldLayoutId id="2147487219" r:id="rId382"/>
    <p:sldLayoutId id="2147487220" r:id="rId383"/>
    <p:sldLayoutId id="2147487221" r:id="rId384"/>
    <p:sldLayoutId id="2147487222" r:id="rId385"/>
    <p:sldLayoutId id="2147487223" r:id="rId386"/>
    <p:sldLayoutId id="2147487224" r:id="rId387"/>
    <p:sldLayoutId id="2147487225" r:id="rId388"/>
    <p:sldLayoutId id="2147487226" r:id="rId389"/>
    <p:sldLayoutId id="2147487227" r:id="rId390"/>
    <p:sldLayoutId id="2147487228" r:id="rId391"/>
    <p:sldLayoutId id="2147487229" r:id="rId392"/>
    <p:sldLayoutId id="2147487230" r:id="rId393"/>
    <p:sldLayoutId id="2147487231" r:id="rId394"/>
    <p:sldLayoutId id="2147487232" r:id="rId395"/>
    <p:sldLayoutId id="2147487233" r:id="rId396"/>
    <p:sldLayoutId id="2147487234" r:id="rId397"/>
    <p:sldLayoutId id="2147487235" r:id="rId398"/>
    <p:sldLayoutId id="2147487236" r:id="rId399"/>
    <p:sldLayoutId id="2147487237" r:id="rId400"/>
    <p:sldLayoutId id="2147487238" r:id="rId401"/>
    <p:sldLayoutId id="2147487239" r:id="rId402"/>
    <p:sldLayoutId id="2147487240" r:id="rId403"/>
    <p:sldLayoutId id="2147487241" r:id="rId404"/>
    <p:sldLayoutId id="2147487242" r:id="rId405"/>
    <p:sldLayoutId id="2147487243" r:id="rId406"/>
    <p:sldLayoutId id="2147487244" r:id="rId407"/>
    <p:sldLayoutId id="2147487245" r:id="rId408"/>
    <p:sldLayoutId id="2147487246" r:id="rId409"/>
    <p:sldLayoutId id="2147487247" r:id="rId410"/>
    <p:sldLayoutId id="2147487248" r:id="rId411"/>
    <p:sldLayoutId id="2147487249" r:id="rId412"/>
    <p:sldLayoutId id="2147487250" r:id="rId413"/>
    <p:sldLayoutId id="2147487251" r:id="rId414"/>
    <p:sldLayoutId id="2147487252" r:id="rId415"/>
    <p:sldLayoutId id="2147487253" r:id="rId416"/>
    <p:sldLayoutId id="2147487254" r:id="rId417"/>
    <p:sldLayoutId id="2147487255" r:id="rId418"/>
    <p:sldLayoutId id="2147487256" r:id="rId419"/>
    <p:sldLayoutId id="2147487257" r:id="rId420"/>
    <p:sldLayoutId id="2147487258" r:id="rId421"/>
    <p:sldLayoutId id="2147487259" r:id="rId422"/>
    <p:sldLayoutId id="2147487260" r:id="rId423"/>
    <p:sldLayoutId id="2147487261" r:id="rId424"/>
    <p:sldLayoutId id="2147487262" r:id="rId425"/>
    <p:sldLayoutId id="2147487263" r:id="rId426"/>
    <p:sldLayoutId id="2147487264" r:id="rId427"/>
    <p:sldLayoutId id="2147487265" r:id="rId428"/>
    <p:sldLayoutId id="2147487266" r:id="rId429"/>
    <p:sldLayoutId id="2147487267" r:id="rId430"/>
    <p:sldLayoutId id="2147487268" r:id="rId431"/>
    <p:sldLayoutId id="2147487269" r:id="rId432"/>
    <p:sldLayoutId id="2147487270" r:id="rId433"/>
    <p:sldLayoutId id="2147487271" r:id="rId434"/>
    <p:sldLayoutId id="2147487272" r:id="rId435"/>
    <p:sldLayoutId id="2147487273" r:id="rId436"/>
    <p:sldLayoutId id="2147487274" r:id="rId437"/>
    <p:sldLayoutId id="2147487275" r:id="rId438"/>
    <p:sldLayoutId id="2147487276" r:id="rId439"/>
    <p:sldLayoutId id="2147487277" r:id="rId440"/>
    <p:sldLayoutId id="2147487278" r:id="rId441"/>
    <p:sldLayoutId id="2147487279" r:id="rId442"/>
    <p:sldLayoutId id="2147487280" r:id="rId443"/>
    <p:sldLayoutId id="2147487281" r:id="rId444"/>
    <p:sldLayoutId id="2147487282" r:id="rId445"/>
    <p:sldLayoutId id="2147487283" r:id="rId446"/>
    <p:sldLayoutId id="2147487284" r:id="rId447"/>
    <p:sldLayoutId id="2147487285" r:id="rId448"/>
    <p:sldLayoutId id="2147487286" r:id="rId449"/>
    <p:sldLayoutId id="2147487287" r:id="rId450"/>
    <p:sldLayoutId id="2147487288" r:id="rId451"/>
    <p:sldLayoutId id="2147487289" r:id="rId452"/>
    <p:sldLayoutId id="2147487290" r:id="rId453"/>
    <p:sldLayoutId id="2147487291" r:id="rId454"/>
    <p:sldLayoutId id="2147487292" r:id="rId455"/>
    <p:sldLayoutId id="2147487293" r:id="rId456"/>
    <p:sldLayoutId id="2147487294" r:id="rId457"/>
    <p:sldLayoutId id="2147487295" r:id="rId458"/>
    <p:sldLayoutId id="2147487296" r:id="rId459"/>
    <p:sldLayoutId id="2147487297" r:id="rId460"/>
    <p:sldLayoutId id="2147487298" r:id="rId461"/>
    <p:sldLayoutId id="2147487299" r:id="rId462"/>
    <p:sldLayoutId id="2147487300" r:id="rId463"/>
    <p:sldLayoutId id="2147487301" r:id="rId464"/>
    <p:sldLayoutId id="2147487302" r:id="rId465"/>
    <p:sldLayoutId id="2147487303" r:id="rId466"/>
    <p:sldLayoutId id="2147487304" r:id="rId467"/>
    <p:sldLayoutId id="2147487305" r:id="rId468"/>
    <p:sldLayoutId id="2147487306" r:id="rId469"/>
    <p:sldLayoutId id="2147487307" r:id="rId470"/>
    <p:sldLayoutId id="2147487308" r:id="rId471"/>
    <p:sldLayoutId id="2147487309" r:id="rId472"/>
    <p:sldLayoutId id="2147487310" r:id="rId473"/>
    <p:sldLayoutId id="2147487311" r:id="rId474"/>
    <p:sldLayoutId id="2147487312" r:id="rId475"/>
    <p:sldLayoutId id="2147487313" r:id="rId476"/>
    <p:sldLayoutId id="2147487314" r:id="rId477"/>
    <p:sldLayoutId id="2147487315" r:id="rId478"/>
    <p:sldLayoutId id="2147487316" r:id="rId479"/>
    <p:sldLayoutId id="2147487317" r:id="rId480"/>
    <p:sldLayoutId id="2147487318" r:id="rId481"/>
    <p:sldLayoutId id="2147487319" r:id="rId482"/>
    <p:sldLayoutId id="2147487320" r:id="rId483"/>
    <p:sldLayoutId id="2147487321" r:id="rId484"/>
    <p:sldLayoutId id="2147487322" r:id="rId485"/>
    <p:sldLayoutId id="2147487323" r:id="rId486"/>
    <p:sldLayoutId id="2147487324" r:id="rId487"/>
    <p:sldLayoutId id="2147487325" r:id="rId488"/>
    <p:sldLayoutId id="2147487326" r:id="rId489"/>
    <p:sldLayoutId id="2147487327" r:id="rId490"/>
    <p:sldLayoutId id="2147487328" r:id="rId491"/>
    <p:sldLayoutId id="2147487329" r:id="rId492"/>
    <p:sldLayoutId id="2147487330" r:id="rId493"/>
    <p:sldLayoutId id="2147487331" r:id="rId494"/>
    <p:sldLayoutId id="2147487332" r:id="rId495"/>
    <p:sldLayoutId id="2147487333" r:id="rId496"/>
    <p:sldLayoutId id="2147487334" r:id="rId497"/>
    <p:sldLayoutId id="2147487335" r:id="rId498"/>
    <p:sldLayoutId id="2147487336" r:id="rId499"/>
    <p:sldLayoutId id="2147487337" r:id="rId500"/>
    <p:sldLayoutId id="2147487338" r:id="rId501"/>
    <p:sldLayoutId id="2147487339" r:id="rId502"/>
    <p:sldLayoutId id="2147487340" r:id="rId503"/>
    <p:sldLayoutId id="2147487341" r:id="rId504"/>
    <p:sldLayoutId id="2147487342" r:id="rId505"/>
    <p:sldLayoutId id="2147487343" r:id="rId506"/>
    <p:sldLayoutId id="2147487344" r:id="rId507"/>
    <p:sldLayoutId id="2147487345" r:id="rId508"/>
    <p:sldLayoutId id="2147487346" r:id="rId509"/>
    <p:sldLayoutId id="2147487347" r:id="rId510"/>
    <p:sldLayoutId id="2147487348" r:id="rId511"/>
    <p:sldLayoutId id="2147487349" r:id="rId512"/>
    <p:sldLayoutId id="2147487350" r:id="rId513"/>
    <p:sldLayoutId id="2147487351" r:id="rId514"/>
    <p:sldLayoutId id="2147487352" r:id="rId515"/>
    <p:sldLayoutId id="2147487353" r:id="rId516"/>
    <p:sldLayoutId id="2147487354" r:id="rId517"/>
    <p:sldLayoutId id="2147487355" r:id="rId518"/>
    <p:sldLayoutId id="2147487356" r:id="rId519"/>
    <p:sldLayoutId id="2147487357" r:id="rId520"/>
    <p:sldLayoutId id="2147487358" r:id="rId521"/>
    <p:sldLayoutId id="2147487359" r:id="rId522"/>
    <p:sldLayoutId id="2147487360" r:id="rId523"/>
    <p:sldLayoutId id="2147487361" r:id="rId524"/>
    <p:sldLayoutId id="2147487362" r:id="rId525"/>
    <p:sldLayoutId id="2147487363" r:id="rId526"/>
    <p:sldLayoutId id="2147487364" r:id="rId527"/>
    <p:sldLayoutId id="2147487365" r:id="rId528"/>
    <p:sldLayoutId id="2147487366" r:id="rId529"/>
    <p:sldLayoutId id="2147487367" r:id="rId530"/>
    <p:sldLayoutId id="2147487368" r:id="rId531"/>
    <p:sldLayoutId id="2147487369" r:id="rId532"/>
    <p:sldLayoutId id="2147487370" r:id="rId533"/>
    <p:sldLayoutId id="2147487371" r:id="rId534"/>
    <p:sldLayoutId id="2147487372" r:id="rId535"/>
    <p:sldLayoutId id="2147487373" r:id="rId536"/>
    <p:sldLayoutId id="2147487374" r:id="rId537"/>
    <p:sldLayoutId id="2147487375" r:id="rId538"/>
    <p:sldLayoutId id="2147487376" r:id="rId539"/>
    <p:sldLayoutId id="2147487377" r:id="rId540"/>
    <p:sldLayoutId id="2147487378" r:id="rId541"/>
    <p:sldLayoutId id="2147487379" r:id="rId542"/>
    <p:sldLayoutId id="2147487380" r:id="rId543"/>
    <p:sldLayoutId id="2147487381" r:id="rId544"/>
    <p:sldLayoutId id="2147487382" r:id="rId545"/>
    <p:sldLayoutId id="2147487383" r:id="rId546"/>
    <p:sldLayoutId id="2147487384" r:id="rId547"/>
    <p:sldLayoutId id="2147487385" r:id="rId548"/>
    <p:sldLayoutId id="2147487386" r:id="rId549"/>
    <p:sldLayoutId id="2147487387" r:id="rId550"/>
    <p:sldLayoutId id="2147487388" r:id="rId551"/>
    <p:sldLayoutId id="2147487389" r:id="rId552"/>
    <p:sldLayoutId id="2147487390" r:id="rId553"/>
    <p:sldLayoutId id="2147487391" r:id="rId554"/>
    <p:sldLayoutId id="2147487392" r:id="rId555"/>
    <p:sldLayoutId id="2147487393" r:id="rId556"/>
    <p:sldLayoutId id="2147487394" r:id="rId557"/>
    <p:sldLayoutId id="2147487395" r:id="rId558"/>
    <p:sldLayoutId id="2147487396" r:id="rId559"/>
    <p:sldLayoutId id="2147487397" r:id="rId560"/>
    <p:sldLayoutId id="2147487398" r:id="rId561"/>
    <p:sldLayoutId id="2147487399" r:id="rId562"/>
    <p:sldLayoutId id="2147487400" r:id="rId563"/>
    <p:sldLayoutId id="2147487401" r:id="rId564"/>
    <p:sldLayoutId id="2147487402" r:id="rId565"/>
    <p:sldLayoutId id="2147487403" r:id="rId566"/>
    <p:sldLayoutId id="2147487404" r:id="rId567"/>
    <p:sldLayoutId id="2147487405" r:id="rId568"/>
    <p:sldLayoutId id="2147487406" r:id="rId569"/>
    <p:sldLayoutId id="2147487407" r:id="rId570"/>
    <p:sldLayoutId id="2147487408" r:id="rId571"/>
    <p:sldLayoutId id="2147487409" r:id="rId572"/>
    <p:sldLayoutId id="2147487410" r:id="rId573"/>
    <p:sldLayoutId id="2147487411" r:id="rId574"/>
    <p:sldLayoutId id="2147487412" r:id="rId575"/>
    <p:sldLayoutId id="2147487413" r:id="rId576"/>
    <p:sldLayoutId id="2147487414" r:id="rId577"/>
    <p:sldLayoutId id="2147487415" r:id="rId578"/>
    <p:sldLayoutId id="2147487416" r:id="rId579"/>
    <p:sldLayoutId id="2147487417" r:id="rId580"/>
    <p:sldLayoutId id="2147487418" r:id="rId581"/>
    <p:sldLayoutId id="2147487419" r:id="rId582"/>
    <p:sldLayoutId id="2147487420" r:id="rId583"/>
    <p:sldLayoutId id="2147487421" r:id="rId584"/>
    <p:sldLayoutId id="2147487422" r:id="rId585"/>
    <p:sldLayoutId id="2147487423" r:id="rId586"/>
    <p:sldLayoutId id="2147487424" r:id="rId587"/>
    <p:sldLayoutId id="2147487425" r:id="rId588"/>
    <p:sldLayoutId id="2147487426" r:id="rId589"/>
    <p:sldLayoutId id="2147487427" r:id="rId590"/>
    <p:sldLayoutId id="2147487428" r:id="rId591"/>
    <p:sldLayoutId id="2147487429" r:id="rId592"/>
    <p:sldLayoutId id="2147487430" r:id="rId593"/>
    <p:sldLayoutId id="2147487431" r:id="rId594"/>
    <p:sldLayoutId id="2147487432" r:id="rId595"/>
    <p:sldLayoutId id="2147487433" r:id="rId596"/>
    <p:sldLayoutId id="2147487434" r:id="rId597"/>
    <p:sldLayoutId id="2147487435" r:id="rId598"/>
    <p:sldLayoutId id="2147487436" r:id="rId599"/>
    <p:sldLayoutId id="2147487437" r:id="rId600"/>
    <p:sldLayoutId id="2147487438" r:id="rId601"/>
    <p:sldLayoutId id="2147487439" r:id="rId602"/>
    <p:sldLayoutId id="2147487440" r:id="rId603"/>
    <p:sldLayoutId id="2147487441" r:id="rId604"/>
    <p:sldLayoutId id="2147487442" r:id="rId605"/>
    <p:sldLayoutId id="2147487443" r:id="rId606"/>
    <p:sldLayoutId id="2147487444" r:id="rId607"/>
    <p:sldLayoutId id="2147487445" r:id="rId608"/>
    <p:sldLayoutId id="2147487446" r:id="rId609"/>
    <p:sldLayoutId id="2147487447" r:id="rId610"/>
    <p:sldLayoutId id="2147487448" r:id="rId611"/>
    <p:sldLayoutId id="2147487449" r:id="rId612"/>
    <p:sldLayoutId id="2147487450" r:id="rId613"/>
    <p:sldLayoutId id="2147487451" r:id="rId614"/>
    <p:sldLayoutId id="2147487452" r:id="rId615"/>
    <p:sldLayoutId id="2147487453" r:id="rId616"/>
    <p:sldLayoutId id="2147487454" r:id="rId617"/>
    <p:sldLayoutId id="2147487455" r:id="rId618"/>
    <p:sldLayoutId id="2147487456" r:id="rId619"/>
    <p:sldLayoutId id="2147487457" r:id="rId620"/>
    <p:sldLayoutId id="2147487458" r:id="rId621"/>
    <p:sldLayoutId id="2147487459" r:id="rId622"/>
    <p:sldLayoutId id="2147487460" r:id="rId623"/>
    <p:sldLayoutId id="2147487461" r:id="rId624"/>
    <p:sldLayoutId id="2147487462" r:id="rId625"/>
    <p:sldLayoutId id="2147487463" r:id="rId626"/>
    <p:sldLayoutId id="2147487464" r:id="rId627"/>
    <p:sldLayoutId id="2147487465" r:id="rId628"/>
    <p:sldLayoutId id="2147487466" r:id="rId629"/>
    <p:sldLayoutId id="2147487467" r:id="rId630"/>
    <p:sldLayoutId id="2147487468" r:id="rId631"/>
    <p:sldLayoutId id="2147487469" r:id="rId632"/>
    <p:sldLayoutId id="2147487470" r:id="rId633"/>
    <p:sldLayoutId id="2147487471" r:id="rId634"/>
    <p:sldLayoutId id="2147487472" r:id="rId635"/>
    <p:sldLayoutId id="2147487473" r:id="rId636"/>
    <p:sldLayoutId id="2147487474" r:id="rId637"/>
    <p:sldLayoutId id="2147487475" r:id="rId638"/>
    <p:sldLayoutId id="2147487476" r:id="rId639"/>
    <p:sldLayoutId id="2147487477" r:id="rId640"/>
    <p:sldLayoutId id="2147487478" r:id="rId641"/>
    <p:sldLayoutId id="2147487479" r:id="rId642"/>
    <p:sldLayoutId id="2147487480" r:id="rId643"/>
    <p:sldLayoutId id="2147487481" r:id="rId644"/>
    <p:sldLayoutId id="2147487482" r:id="rId645"/>
    <p:sldLayoutId id="2147487483" r:id="rId646"/>
    <p:sldLayoutId id="2147487484" r:id="rId647"/>
    <p:sldLayoutId id="2147487485" r:id="rId648"/>
    <p:sldLayoutId id="2147487486" r:id="rId649"/>
    <p:sldLayoutId id="2147487487" r:id="rId650"/>
    <p:sldLayoutId id="2147487488" r:id="rId651"/>
    <p:sldLayoutId id="2147487489" r:id="rId652"/>
    <p:sldLayoutId id="2147487490" r:id="rId653"/>
    <p:sldLayoutId id="2147487491" r:id="rId654"/>
    <p:sldLayoutId id="2147487492" r:id="rId655"/>
    <p:sldLayoutId id="2147487493" r:id="rId656"/>
    <p:sldLayoutId id="2147487494" r:id="rId657"/>
    <p:sldLayoutId id="2147487495" r:id="rId658"/>
    <p:sldLayoutId id="2147487496" r:id="rId659"/>
    <p:sldLayoutId id="2147487497" r:id="rId660"/>
    <p:sldLayoutId id="2147487498" r:id="rId661"/>
    <p:sldLayoutId id="2147487499" r:id="rId662"/>
    <p:sldLayoutId id="2147487500" r:id="rId663"/>
    <p:sldLayoutId id="2147487501" r:id="rId664"/>
    <p:sldLayoutId id="2147487502" r:id="rId665"/>
    <p:sldLayoutId id="2147487503" r:id="rId666"/>
    <p:sldLayoutId id="2147487504" r:id="rId667"/>
    <p:sldLayoutId id="2147487505" r:id="rId668"/>
    <p:sldLayoutId id="2147487506" r:id="rId669"/>
    <p:sldLayoutId id="2147487507" r:id="rId670"/>
    <p:sldLayoutId id="2147487508" r:id="rId671"/>
    <p:sldLayoutId id="2147487509" r:id="rId672"/>
    <p:sldLayoutId id="2147487510" r:id="rId673"/>
    <p:sldLayoutId id="2147487511" r:id="rId674"/>
    <p:sldLayoutId id="2147487512" r:id="rId675"/>
    <p:sldLayoutId id="2147487513" r:id="rId676"/>
    <p:sldLayoutId id="2147487514" r:id="rId677"/>
    <p:sldLayoutId id="2147487515" r:id="rId678"/>
    <p:sldLayoutId id="2147487516" r:id="rId679"/>
    <p:sldLayoutId id="2147487517" r:id="rId680"/>
    <p:sldLayoutId id="2147487518" r:id="rId681"/>
    <p:sldLayoutId id="2147487519" r:id="rId682"/>
    <p:sldLayoutId id="2147487520" r:id="rId683"/>
    <p:sldLayoutId id="2147487521" r:id="rId684"/>
    <p:sldLayoutId id="2147487522" r:id="rId685"/>
    <p:sldLayoutId id="2147487523" r:id="rId686"/>
    <p:sldLayoutId id="2147487524" r:id="rId687"/>
    <p:sldLayoutId id="2147487525" r:id="rId688"/>
    <p:sldLayoutId id="2147487526" r:id="rId689"/>
    <p:sldLayoutId id="2147487527" r:id="rId690"/>
  </p:sldLayoutIdLst>
  <p:transition spd="med"/>
  <p:txStyles>
    <p:titleStyle>
      <a:lvl1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1pPr>
      <a:lvl2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2pPr>
      <a:lvl3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3pPr>
      <a:lvl4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4pPr>
      <a:lvl5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5pPr>
      <a:lvl6pPr marL="0" marR="0" indent="4572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6pPr>
      <a:lvl7pPr marL="0" marR="0" indent="9144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7pPr>
      <a:lvl8pPr marL="0" marR="0" indent="13716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8pPr>
      <a:lvl9pPr marL="0" marR="0" indent="18288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9pPr>
    </p:titleStyle>
    <p:bodyStyle>
      <a:lvl1pPr marL="342900" marR="0" indent="-342900" algn="l" defTabSz="914400" rtl="0" latinLnBrk="0">
        <a:lnSpc>
          <a:spcPct val="100000"/>
        </a:lnSpc>
        <a:spcBef>
          <a:spcPts val="700"/>
        </a:spcBef>
        <a:spcAft>
          <a:spcPts val="0"/>
        </a:spcAft>
        <a:buClrTx/>
        <a:buSzPct val="100000"/>
        <a:buFontTx/>
        <a:buBlip>
          <a:blip r:embed="rId695"/>
        </a:buBlip>
        <a:tabLst/>
        <a:defRPr sz="3200" b="0" i="0" u="none" strike="noStrike" cap="none" spc="0" baseline="0">
          <a:solidFill>
            <a:srgbClr val="000000"/>
          </a:solidFill>
          <a:uFillTx/>
          <a:latin typeface="+mn-lt"/>
          <a:ea typeface="+mn-ea"/>
          <a:cs typeface="+mn-cs"/>
          <a:sym typeface="Times New Roman"/>
        </a:defRPr>
      </a:lvl1pPr>
      <a:lvl2pPr marL="783771" marR="0" indent="-326571" algn="l" defTabSz="914400" rtl="0" latinLnBrk="0">
        <a:lnSpc>
          <a:spcPct val="100000"/>
        </a:lnSpc>
        <a:spcBef>
          <a:spcPts val="700"/>
        </a:spcBef>
        <a:spcAft>
          <a:spcPts val="0"/>
        </a:spcAft>
        <a:buClrTx/>
        <a:buSzPct val="100000"/>
        <a:buFontTx/>
        <a:buBlip>
          <a:blip r:embed="rId696"/>
        </a:buBlip>
        <a:tabLst/>
        <a:defRPr sz="3200" b="0" i="0" u="none" strike="noStrike" cap="none" spc="0" baseline="0">
          <a:solidFill>
            <a:srgbClr val="000000"/>
          </a:solidFill>
          <a:uFillTx/>
          <a:latin typeface="+mn-lt"/>
          <a:ea typeface="+mn-ea"/>
          <a:cs typeface="+mn-cs"/>
          <a:sym typeface="Times New Roman"/>
        </a:defRPr>
      </a:lvl2pPr>
      <a:lvl3pPr marL="1219200" marR="0" indent="-30480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3pPr>
      <a:lvl4pPr marL="17373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4pPr>
      <a:lvl5pPr marL="21945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5pPr>
      <a:lvl6pPr marL="26517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6pPr>
      <a:lvl7pPr marL="31089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7pPr>
      <a:lvl8pPr marL="35661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8pPr>
      <a:lvl9pPr marL="40233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9pPr>
    </p:bodyStyle>
    <p:otherStyle>
      <a:lvl1pPr marL="0" marR="0" indent="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1pPr>
      <a:lvl2pPr marL="0" marR="0" indent="4572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2pPr>
      <a:lvl3pPr marL="0" marR="0" indent="9144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3pPr>
      <a:lvl4pPr marL="0" marR="0" indent="13716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4pPr>
      <a:lvl5pPr marL="0" marR="0" indent="18288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5pPr>
      <a:lvl6pPr marL="0" marR="0" indent="22860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6pPr>
      <a:lvl7pPr marL="0" marR="0" indent="27432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7pPr>
      <a:lvl8pPr marL="0" marR="0" indent="32004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8pPr>
      <a:lvl9pPr marL="0" marR="0" indent="36576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787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defRPr/>
            </a:pPr>
            <a:endParaRPr lang="en-US" dirty="0"/>
          </a:p>
        </p:txBody>
      </p:sp>
      <p:sp>
        <p:nvSpPr>
          <p:cNvPr id="20787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1" i="0">
                <a:latin typeface="Arial" panose="020B0604020202020204" pitchFamily="34" charset="0"/>
                <a:ea typeface="+mn-ea"/>
                <a:cs typeface="+mn-cs"/>
              </a:defRPr>
            </a:lvl1pPr>
          </a:lstStyle>
          <a:p>
            <a:pPr>
              <a:defRPr/>
            </a:pPr>
            <a:endParaRPr lang="en-US" dirty="0"/>
          </a:p>
        </p:txBody>
      </p:sp>
      <p:sp>
        <p:nvSpPr>
          <p:cNvPr id="20787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cs typeface="ＭＳ Ｐゴシック" charset="0"/>
              </a:defRPr>
            </a:lvl1pPr>
          </a:lstStyle>
          <a:p>
            <a:pPr>
              <a:defRPr/>
            </a:pPr>
            <a:fld id="{B1273442-B86D-7346-98F7-3BCFCCB3CDF3}" type="slidenum">
              <a:rPr lang="en-US" smtClean="0"/>
              <a:pPr>
                <a:defRPr/>
              </a:pPr>
              <a:t>‹#›</a:t>
            </a:fld>
            <a:endParaRPr lang="en-US" dirty="0"/>
          </a:p>
        </p:txBody>
      </p:sp>
    </p:spTree>
    <p:extLst>
      <p:ext uri="{BB962C8B-B14F-4D97-AF65-F5344CB8AC3E}">
        <p14:creationId xmlns:p14="http://schemas.microsoft.com/office/powerpoint/2010/main" val="3378485111"/>
      </p:ext>
    </p:extLst>
  </p:cSld>
  <p:clrMap bg1="lt1" tx1="dk1" bg2="lt2" tx2="dk2" accent1="accent1" accent2="accent2" accent3="accent3" accent4="accent4" accent5="accent5" accent6="accent6" hlink="hlink" folHlink="folHlink"/>
  <p:sldLayoutIdLst>
    <p:sldLayoutId id="2147487529" r:id="rId1"/>
    <p:sldLayoutId id="2147487530" r:id="rId2"/>
    <p:sldLayoutId id="2147487531" r:id="rId3"/>
    <p:sldLayoutId id="2147487532" r:id="rId4"/>
    <p:sldLayoutId id="2147487533" r:id="rId5"/>
    <p:sldLayoutId id="2147487534" r:id="rId6"/>
    <p:sldLayoutId id="2147487535" r:id="rId7"/>
    <p:sldLayoutId id="2147487536" r:id="rId8"/>
    <p:sldLayoutId id="2147487537" r:id="rId9"/>
    <p:sldLayoutId id="2147487538" r:id="rId10"/>
    <p:sldLayoutId id="2147487539"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pitchFamily="-128" charset="-128"/>
          <a:cs typeface="ＭＳ Ｐゴシック" pitchFamily="-128" charset="-128"/>
        </a:defRPr>
      </a:lvl2pPr>
      <a:lvl3pPr algn="ctr" rtl="0" eaLnBrk="0" fontAlgn="base" hangingPunct="0">
        <a:spcBef>
          <a:spcPct val="0"/>
        </a:spcBef>
        <a:spcAft>
          <a:spcPct val="0"/>
        </a:spcAft>
        <a:defRPr sz="4400">
          <a:solidFill>
            <a:schemeClr val="tx2"/>
          </a:solidFill>
          <a:latin typeface="Arial" charset="0"/>
          <a:ea typeface="ＭＳ Ｐゴシック" pitchFamily="-128" charset="-128"/>
          <a:cs typeface="ＭＳ Ｐゴシック" pitchFamily="-128" charset="-128"/>
        </a:defRPr>
      </a:lvl3pPr>
      <a:lvl4pPr algn="ctr" rtl="0" eaLnBrk="0" fontAlgn="base" hangingPunct="0">
        <a:spcBef>
          <a:spcPct val="0"/>
        </a:spcBef>
        <a:spcAft>
          <a:spcPct val="0"/>
        </a:spcAft>
        <a:defRPr sz="4400">
          <a:solidFill>
            <a:schemeClr val="tx2"/>
          </a:solidFill>
          <a:latin typeface="Arial" charset="0"/>
          <a:ea typeface="ＭＳ Ｐゴシック" pitchFamily="-128" charset="-128"/>
          <a:cs typeface="ＭＳ Ｐゴシック" pitchFamily="-128" charset="-128"/>
        </a:defRPr>
      </a:lvl4pPr>
      <a:lvl5pPr algn="ctr" rtl="0" eaLnBrk="0" fontAlgn="base" hangingPunct="0">
        <a:spcBef>
          <a:spcPct val="0"/>
        </a:spcBef>
        <a:spcAft>
          <a:spcPct val="0"/>
        </a:spcAft>
        <a:defRPr sz="4400">
          <a:solidFill>
            <a:schemeClr val="tx2"/>
          </a:solidFill>
          <a:latin typeface="Arial" charset="0"/>
          <a:ea typeface="ＭＳ Ｐゴシック" pitchFamily="-128" charset="-128"/>
          <a:cs typeface="ＭＳ Ｐゴシック" pitchFamily="-128" charset="-128"/>
        </a:defRPr>
      </a:lvl5pPr>
      <a:lvl6pPr marL="457200" algn="ctr" rtl="0" fontAlgn="base">
        <a:spcBef>
          <a:spcPct val="0"/>
        </a:spcBef>
        <a:spcAft>
          <a:spcPct val="0"/>
        </a:spcAft>
        <a:defRPr sz="4400">
          <a:solidFill>
            <a:schemeClr val="tx2"/>
          </a:solidFill>
          <a:latin typeface="Arial" charset="0"/>
          <a:ea typeface="ＭＳ Ｐゴシック" pitchFamily="-128" charset="-128"/>
          <a:cs typeface="ＭＳ Ｐゴシック" pitchFamily="-128" charset="-128"/>
        </a:defRPr>
      </a:lvl6pPr>
      <a:lvl7pPr marL="914400" algn="ctr" rtl="0" fontAlgn="base">
        <a:spcBef>
          <a:spcPct val="0"/>
        </a:spcBef>
        <a:spcAft>
          <a:spcPct val="0"/>
        </a:spcAft>
        <a:defRPr sz="4400">
          <a:solidFill>
            <a:schemeClr val="tx2"/>
          </a:solidFill>
          <a:latin typeface="Arial" charset="0"/>
          <a:ea typeface="ＭＳ Ｐゴシック" pitchFamily="-128" charset="-128"/>
          <a:cs typeface="ＭＳ Ｐゴシック" pitchFamily="-128" charset="-128"/>
        </a:defRPr>
      </a:lvl7pPr>
      <a:lvl8pPr marL="1371600" algn="ctr" rtl="0" fontAlgn="base">
        <a:spcBef>
          <a:spcPct val="0"/>
        </a:spcBef>
        <a:spcAft>
          <a:spcPct val="0"/>
        </a:spcAft>
        <a:defRPr sz="4400">
          <a:solidFill>
            <a:schemeClr val="tx2"/>
          </a:solidFill>
          <a:latin typeface="Arial" charset="0"/>
          <a:ea typeface="ＭＳ Ｐゴシック" pitchFamily="-128" charset="-128"/>
          <a:cs typeface="ＭＳ Ｐゴシック" pitchFamily="-128" charset="-128"/>
        </a:defRPr>
      </a:lvl8pPr>
      <a:lvl9pPr marL="1828800" algn="ctr" rtl="0" fontAlgn="base">
        <a:spcBef>
          <a:spcPct val="0"/>
        </a:spcBef>
        <a:spcAft>
          <a:spcPct val="0"/>
        </a:spcAft>
        <a:defRPr sz="4400">
          <a:solidFill>
            <a:schemeClr val="tx2"/>
          </a:solidFill>
          <a:latin typeface="Arial" charset="0"/>
          <a:ea typeface="ＭＳ Ｐゴシック" pitchFamily="-128" charset="-128"/>
          <a:cs typeface="ＭＳ Ｐゴシック" pitchFamily="-128"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69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269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16260"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eaLnBrk="0" hangingPunct="0">
              <a:defRPr sz="1400" b="1" i="0">
                <a:solidFill>
                  <a:srgbClr val="000000"/>
                </a:solidFill>
                <a:latin typeface="Arial" panose="020B0604020202020204" pitchFamily="34" charset="0"/>
                <a:cs typeface="ＭＳ Ｐゴシック"/>
              </a:defRPr>
            </a:lvl1pPr>
          </a:lstStyle>
          <a:p>
            <a:pPr>
              <a:defRPr/>
            </a:pPr>
            <a:endParaRPr lang="en-US" dirty="0"/>
          </a:p>
        </p:txBody>
      </p:sp>
      <p:sp>
        <p:nvSpPr>
          <p:cNvPr id="2016261"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cs typeface="ＭＳ Ｐゴシック"/>
              </a:defRPr>
            </a:lvl1pPr>
          </a:lstStyle>
          <a:p>
            <a:pPr>
              <a:defRPr/>
            </a:pPr>
            <a:endParaRPr lang="en-US" dirty="0"/>
          </a:p>
        </p:txBody>
      </p:sp>
      <p:sp>
        <p:nvSpPr>
          <p:cNvPr id="2016262"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0" hangingPunct="0">
              <a:defRPr sz="1400" b="1" i="0">
                <a:solidFill>
                  <a:srgbClr val="000000"/>
                </a:solidFill>
                <a:latin typeface="Arial" panose="020B0604020202020204" pitchFamily="34" charset="0"/>
                <a:cs typeface="ＭＳ Ｐゴシック"/>
              </a:defRPr>
            </a:lvl1pPr>
          </a:lstStyle>
          <a:p>
            <a:pPr>
              <a:defRPr/>
            </a:pPr>
            <a:fld id="{913FC7FB-02E1-9241-AE28-94ED0F912AFE}" type="slidenum">
              <a:rPr lang="en-US" smtClean="0"/>
              <a:pPr>
                <a:defRPr/>
              </a:pPr>
              <a:t>‹#›</a:t>
            </a:fld>
            <a:endParaRPr lang="en-US" dirty="0"/>
          </a:p>
        </p:txBody>
      </p:sp>
    </p:spTree>
    <p:extLst>
      <p:ext uri="{BB962C8B-B14F-4D97-AF65-F5344CB8AC3E}">
        <p14:creationId xmlns:p14="http://schemas.microsoft.com/office/powerpoint/2010/main" val="302587632"/>
      </p:ext>
    </p:extLst>
  </p:cSld>
  <p:clrMap bg1="lt1" tx1="dk1" bg2="lt2" tx2="dk2" accent1="accent1" accent2="accent2" accent3="accent3" accent4="accent4" accent5="accent5" accent6="accent6" hlink="hlink" folHlink="folHlink"/>
  <p:sldLayoutIdLst>
    <p:sldLayoutId id="2147487541" r:id="rId1"/>
    <p:sldLayoutId id="2147487542" r:id="rId2"/>
    <p:sldLayoutId id="2147487543" r:id="rId3"/>
    <p:sldLayoutId id="2147487544" r:id="rId4"/>
    <p:sldLayoutId id="2147487545" r:id="rId5"/>
    <p:sldLayoutId id="2147487546" r:id="rId6"/>
    <p:sldLayoutId id="2147487547" r:id="rId7"/>
    <p:sldLayoutId id="2147487548" r:id="rId8"/>
    <p:sldLayoutId id="2147487549" r:id="rId9"/>
    <p:sldLayoutId id="2147487550" r:id="rId10"/>
    <p:sldLayoutId id="2147487551"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5538" name="Rectangle 2"/>
          <p:cNvSpPr>
            <a:spLocks noGrp="1" noChangeArrowheads="1"/>
          </p:cNvSpPr>
          <p:nvPr>
            <p:ph type="title"/>
          </p:nvPr>
        </p:nvSpPr>
        <p:spPr bwMode="auto">
          <a:xfrm>
            <a:off x="76200" y="274638"/>
            <a:ext cx="8991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5539" name="Rectangle 3"/>
          <p:cNvSpPr>
            <a:spLocks noGrp="1" noChangeArrowheads="1"/>
          </p:cNvSpPr>
          <p:nvPr>
            <p:ph type="body" idx="1"/>
          </p:nvPr>
        </p:nvSpPr>
        <p:spPr bwMode="auto">
          <a:xfrm>
            <a:off x="76200" y="1600200"/>
            <a:ext cx="8991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ea typeface="+mn-ea"/>
                <a:cs typeface="+mn-cs"/>
              </a:defRPr>
            </a:lvl1pPr>
          </a:lstStyle>
          <a:p>
            <a:pPr>
              <a:defRPr/>
            </a:pPr>
            <a:fld id="{B26174FA-9500-434B-BDA5-3A34EE55AB8B}" type="slidenum">
              <a:rPr lang="en-US" smtClean="0"/>
              <a:pPr>
                <a:defRPr/>
              </a:pPr>
              <a:t>‹#›</a:t>
            </a:fld>
            <a:endParaRPr lang="en-US" dirty="0"/>
          </a:p>
        </p:txBody>
      </p:sp>
    </p:spTree>
    <p:extLst>
      <p:ext uri="{BB962C8B-B14F-4D97-AF65-F5344CB8AC3E}">
        <p14:creationId xmlns:p14="http://schemas.microsoft.com/office/powerpoint/2010/main" val="1120225896"/>
      </p:ext>
    </p:extLst>
  </p:cSld>
  <p:clrMap bg1="lt1" tx1="dk1" bg2="lt2" tx2="dk2" accent1="accent1" accent2="accent2" accent3="accent3" accent4="accent4" accent5="accent5" accent6="accent6" hlink="hlink" folHlink="folHlink"/>
  <p:sldLayoutIdLst>
    <p:sldLayoutId id="2147487553" r:id="rId1"/>
    <p:sldLayoutId id="2147487554" r:id="rId2"/>
    <p:sldLayoutId id="2147487555" r:id="rId3"/>
    <p:sldLayoutId id="2147487556" r:id="rId4"/>
    <p:sldLayoutId id="2147487557" r:id="rId5"/>
    <p:sldLayoutId id="2147487558" r:id="rId6"/>
    <p:sldLayoutId id="2147487559" r:id="rId7"/>
    <p:sldLayoutId id="2147487560" r:id="rId8"/>
    <p:sldLayoutId id="2147487561" r:id="rId9"/>
    <p:sldLayoutId id="2147487562" r:id="rId10"/>
    <p:sldLayoutId id="2147487563"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charset="0"/>
          <a:cs typeface="ＭＳ Ｐゴシック"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0"/>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tx1"/>
            </a:gs>
            <a:gs pos="100000">
              <a:srgbClr val="4D4D4D"/>
            </a:gs>
          </a:gsLst>
          <a:lin ang="0" scaled="1"/>
        </a:gradFill>
        <a:effectLst/>
      </p:bgPr>
    </p:bg>
    <p:spTree>
      <p:nvGrpSpPr>
        <p:cNvPr id="1" name=""/>
        <p:cNvGrpSpPr/>
        <p:nvPr/>
      </p:nvGrpSpPr>
      <p:grpSpPr>
        <a:xfrm>
          <a:off x="0" y="0"/>
          <a:ext cx="0" cy="0"/>
          <a:chOff x="0" y="0"/>
          <a:chExt cx="0" cy="0"/>
        </a:xfrm>
      </p:grpSpPr>
      <p:sp>
        <p:nvSpPr>
          <p:cNvPr id="2160642"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160643"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160644"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eaLnBrk="1" hangingPunct="1">
              <a:defRPr sz="1400" b="1" i="0">
                <a:solidFill>
                  <a:srgbClr val="000000"/>
                </a:solidFill>
                <a:latin typeface="Arial" panose="020B0604020202020204" pitchFamily="34" charset="0"/>
                <a:cs typeface="Arial" panose="020B0604020202020204" pitchFamily="34" charset="0"/>
              </a:defRPr>
            </a:lvl1pPr>
          </a:lstStyle>
          <a:p>
            <a:pPr>
              <a:defRPr/>
            </a:pPr>
            <a:endParaRPr lang="en-US" dirty="0"/>
          </a:p>
        </p:txBody>
      </p:sp>
      <p:sp>
        <p:nvSpPr>
          <p:cNvPr id="2160645"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cs typeface="Arial" panose="020B0604020202020204" pitchFamily="34" charset="0"/>
              </a:defRPr>
            </a:lvl1pPr>
          </a:lstStyle>
          <a:p>
            <a:pPr>
              <a:defRPr/>
            </a:pPr>
            <a:endParaRPr lang="en-US" dirty="0"/>
          </a:p>
        </p:txBody>
      </p:sp>
      <p:sp>
        <p:nvSpPr>
          <p:cNvPr id="2160646"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1" hangingPunct="1">
              <a:defRPr sz="1400" b="1" i="0">
                <a:solidFill>
                  <a:srgbClr val="000000"/>
                </a:solidFill>
                <a:latin typeface="Arial" panose="020B0604020202020204" pitchFamily="34" charset="0"/>
                <a:cs typeface="Arial" panose="020B0604020202020204" pitchFamily="34" charset="0"/>
              </a:defRPr>
            </a:lvl1pPr>
          </a:lstStyle>
          <a:p>
            <a:pPr>
              <a:defRPr/>
            </a:pPr>
            <a:fld id="{9D7B81EC-1D0E-5649-8B19-B395879CD4D9}" type="slidenum">
              <a:rPr lang="en-US" smtClean="0"/>
              <a:pPr>
                <a:defRPr/>
              </a:pPr>
              <a:t>‹#›</a:t>
            </a:fld>
            <a:endParaRPr lang="en-US" dirty="0"/>
          </a:p>
        </p:txBody>
      </p:sp>
    </p:spTree>
    <p:extLst>
      <p:ext uri="{BB962C8B-B14F-4D97-AF65-F5344CB8AC3E}">
        <p14:creationId xmlns:p14="http://schemas.microsoft.com/office/powerpoint/2010/main" val="3991655072"/>
      </p:ext>
    </p:extLst>
  </p:cSld>
  <p:clrMap bg1="lt1" tx1="dk1" bg2="lt2" tx2="dk2" accent1="accent1" accent2="accent2" accent3="accent3" accent4="accent4" accent5="accent5" accent6="accent6" hlink="hlink" folHlink="folHlink"/>
  <p:sldLayoutIdLst>
    <p:sldLayoutId id="2147487565" r:id="rId1"/>
    <p:sldLayoutId id="2147487566" r:id="rId2"/>
    <p:sldLayoutId id="2147487567" r:id="rId3"/>
    <p:sldLayoutId id="2147487568" r:id="rId4"/>
    <p:sldLayoutId id="2147487569" r:id="rId5"/>
    <p:sldLayoutId id="2147487570" r:id="rId6"/>
    <p:sldLayoutId id="2147487571" r:id="rId7"/>
    <p:sldLayoutId id="2147487572" r:id="rId8"/>
    <p:sldLayoutId id="2147487573" r:id="rId9"/>
    <p:sldLayoutId id="2147487574" r:id="rId10"/>
    <p:sldLayoutId id="2147487575"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tx1"/>
            </a:gs>
            <a:gs pos="100000">
              <a:srgbClr val="4D4D4D"/>
            </a:gs>
          </a:gsLst>
          <a:lin ang="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cs typeface="Arial" panose="020B0604020202020204" pitchFamily="34" charset="0"/>
              </a:defRPr>
            </a:lvl1pPr>
          </a:lstStyle>
          <a:p>
            <a:pPr>
              <a:defRPr/>
            </a:pPr>
            <a:fld id="{F8D51334-D305-B347-8C0F-14B153EDDA9F}" type="slidenum">
              <a:rPr lang="en-US" smtClean="0"/>
              <a:pPr>
                <a:defRPr/>
              </a:pPr>
              <a:t>‹#›</a:t>
            </a:fld>
            <a:endParaRPr lang="en-US" dirty="0"/>
          </a:p>
        </p:txBody>
      </p:sp>
    </p:spTree>
    <p:extLst>
      <p:ext uri="{BB962C8B-B14F-4D97-AF65-F5344CB8AC3E}">
        <p14:creationId xmlns:p14="http://schemas.microsoft.com/office/powerpoint/2010/main" val="1197386255"/>
      </p:ext>
    </p:extLst>
  </p:cSld>
  <p:clrMap bg1="lt1" tx1="dk1" bg2="lt2" tx2="dk2" accent1="accent1" accent2="accent2" accent3="accent3" accent4="accent4" accent5="accent5" accent6="accent6" hlink="hlink" folHlink="folHlink"/>
  <p:sldLayoutIdLst>
    <p:sldLayoutId id="2147487577" r:id="rId1"/>
    <p:sldLayoutId id="2147487578" r:id="rId2"/>
    <p:sldLayoutId id="2147487579" r:id="rId3"/>
    <p:sldLayoutId id="2147487580" r:id="rId4"/>
    <p:sldLayoutId id="2147487581" r:id="rId5"/>
    <p:sldLayoutId id="2147487582" r:id="rId6"/>
    <p:sldLayoutId id="2147487583" r:id="rId7"/>
    <p:sldLayoutId id="2147487584" r:id="rId8"/>
    <p:sldLayoutId id="2147487585" r:id="rId9"/>
    <p:sldLayoutId id="2147487586" r:id="rId10"/>
    <p:sldLayoutId id="2147487587"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54274" name="Picture 2" descr="Expbann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4275"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b" anchorCtr="0" compatLnSpc="1">
            <a:prstTxWarp prst="textNoShape">
              <a:avLst/>
            </a:prstTxWarp>
          </a:bodyPr>
          <a:lstStyle/>
          <a:p>
            <a:pPr lvl="0"/>
            <a:r>
              <a:rPr lang="en-US"/>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l" eaLnBrk="1" hangingPunct="1">
              <a:defRPr sz="1400" b="1" i="0">
                <a:solidFill>
                  <a:srgbClr val="482400"/>
                </a:solidFill>
                <a:latin typeface="Arial" panose="020B0604020202020204" pitchFamily="34" charset="0"/>
              </a:defRPr>
            </a:lvl1pPr>
          </a:lstStyle>
          <a:p>
            <a:pPr>
              <a:defRPr/>
            </a:pPr>
            <a:fld id="{9563BFC8-A4D3-7F4D-8269-B92CFA7EFB87}" type="datetime1">
              <a:rPr lang="en-US" smtClean="0"/>
              <a:pPr>
                <a:defRPr/>
              </a:pPr>
              <a:t>3/4/24</a:t>
            </a:fld>
            <a:endParaRPr lang="en-US" dirty="0"/>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ctr" eaLnBrk="1" hangingPunct="1">
              <a:defRPr sz="1400" b="1" i="0">
                <a:solidFill>
                  <a:srgbClr val="482400"/>
                </a:solidFill>
                <a:latin typeface="Arial" panose="020B0604020202020204" pitchFamily="34" charset="0"/>
                <a:ea typeface="+mn-ea"/>
                <a:cs typeface="+mn-cs"/>
              </a:defRPr>
            </a:lvl1pPr>
          </a:lstStyle>
          <a:p>
            <a:pPr>
              <a:defRPr/>
            </a:pPr>
            <a:endParaRPr lang="en-US" dirty="0"/>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r" eaLnBrk="1" hangingPunct="1">
              <a:defRPr sz="1400" b="1" i="0">
                <a:solidFill>
                  <a:srgbClr val="482400"/>
                </a:solidFill>
                <a:latin typeface="Arial" panose="020B0604020202020204" pitchFamily="34" charset="0"/>
              </a:defRPr>
            </a:lvl1pPr>
          </a:lstStyle>
          <a:p>
            <a:pPr>
              <a:defRPr/>
            </a:pPr>
            <a:fld id="{B0B5316F-D0E3-F847-84D5-9951637375BE}" type="slidenum">
              <a:rPr lang="en-US" smtClean="0"/>
              <a:pPr>
                <a:defRPr/>
              </a:pPr>
              <a:t>‹#›</a:t>
            </a:fld>
            <a:endParaRPr lang="en-US" dirty="0"/>
          </a:p>
        </p:txBody>
      </p:sp>
      <p:pic>
        <p:nvPicPr>
          <p:cNvPr id="54279" name="Picture 7" descr="EXPHORSA"/>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4280"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38367646"/>
      </p:ext>
    </p:extLst>
  </p:cSld>
  <p:clrMap bg1="lt1" tx1="dk1" bg2="lt2" tx2="dk2" accent1="accent1" accent2="accent2" accent3="accent3" accent4="accent4" accent5="accent5" accent6="accent6" hlink="hlink" folHlink="folHlink"/>
  <p:sldLayoutIdLst>
    <p:sldLayoutId id="2147487589" r:id="rId1"/>
  </p:sldLayoutIdLst>
  <p:hf hdr="0" ftr="0" dt="0"/>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5pPr>
      <a:lvl6pPr marL="457082" algn="l" rtl="0" fontAlgn="base">
        <a:spcBef>
          <a:spcPct val="0"/>
        </a:spcBef>
        <a:spcAft>
          <a:spcPct val="0"/>
        </a:spcAft>
        <a:defRPr sz="4400">
          <a:solidFill>
            <a:schemeClr val="tx2"/>
          </a:solidFill>
          <a:latin typeface="Times New Roman" pitchFamily="8" charset="0"/>
        </a:defRPr>
      </a:lvl6pPr>
      <a:lvl7pPr marL="914165" algn="l" rtl="0" fontAlgn="base">
        <a:spcBef>
          <a:spcPct val="0"/>
        </a:spcBef>
        <a:spcAft>
          <a:spcPct val="0"/>
        </a:spcAft>
        <a:defRPr sz="4400">
          <a:solidFill>
            <a:schemeClr val="tx2"/>
          </a:solidFill>
          <a:latin typeface="Times New Roman" pitchFamily="8" charset="0"/>
        </a:defRPr>
      </a:lvl7pPr>
      <a:lvl8pPr marL="1371250" algn="l" rtl="0" fontAlgn="base">
        <a:spcBef>
          <a:spcPct val="0"/>
        </a:spcBef>
        <a:spcAft>
          <a:spcPct val="0"/>
        </a:spcAft>
        <a:defRPr sz="4400">
          <a:solidFill>
            <a:schemeClr val="tx2"/>
          </a:solidFill>
          <a:latin typeface="Times New Roman" pitchFamily="8" charset="0"/>
        </a:defRPr>
      </a:lvl8pPr>
      <a:lvl9pPr marL="1828332" algn="l" rtl="0" fontAlgn="base">
        <a:spcBef>
          <a:spcPct val="0"/>
        </a:spcBef>
        <a:spcAft>
          <a:spcPct val="0"/>
        </a:spcAft>
        <a:defRPr sz="4400">
          <a:solidFill>
            <a:schemeClr val="tx2"/>
          </a:solidFill>
          <a:latin typeface="Times New Roman" pitchFamily="8" charset="0"/>
        </a:defRPr>
      </a:lvl9pPr>
    </p:titleStyle>
    <p:bodyStyle>
      <a:lvl1pPr marL="341313" indent="-341313" algn="l" rtl="0" eaLnBrk="0" fontAlgn="base" hangingPunct="0">
        <a:spcBef>
          <a:spcPct val="20000"/>
        </a:spcBef>
        <a:spcAft>
          <a:spcPct val="0"/>
        </a:spcAft>
        <a:buBlip>
          <a:blip r:embed="rId6"/>
        </a:buBlip>
        <a:defRPr sz="3200">
          <a:solidFill>
            <a:schemeClr val="tx1"/>
          </a:solidFill>
          <a:latin typeface="+mn-lt"/>
          <a:ea typeface="ＭＳ Ｐゴシック" charset="-128"/>
          <a:cs typeface="ＭＳ Ｐゴシック" charset="-128"/>
        </a:defRPr>
      </a:lvl1pPr>
      <a:lvl2pPr marL="741363" indent="-284163" algn="l" rtl="0" eaLnBrk="0" fontAlgn="base" hangingPunct="0">
        <a:spcBef>
          <a:spcPct val="20000"/>
        </a:spcBef>
        <a:spcAft>
          <a:spcPct val="0"/>
        </a:spcAft>
        <a:buClr>
          <a:schemeClr val="accent2"/>
        </a:buClr>
        <a:buFont typeface="Wingdings" charset="0"/>
        <a:buBlip>
          <a:blip r:embed="rId7"/>
        </a:buBlip>
        <a:defRPr sz="2800">
          <a:solidFill>
            <a:schemeClr val="tx1"/>
          </a:solidFill>
          <a:latin typeface="+mn-lt"/>
          <a:ea typeface="ＭＳ Ｐゴシック" charset="-128"/>
        </a:defRPr>
      </a:lvl2pPr>
      <a:lvl3pPr marL="1141413" indent="-227013" algn="l" rtl="0" eaLnBrk="0" fontAlgn="base" hangingPunct="0">
        <a:spcBef>
          <a:spcPct val="20000"/>
        </a:spcBef>
        <a:spcAft>
          <a:spcPct val="0"/>
        </a:spcAft>
        <a:buChar char="•"/>
        <a:defRPr sz="2400">
          <a:solidFill>
            <a:schemeClr val="tx1"/>
          </a:solidFill>
          <a:latin typeface="+mn-lt"/>
          <a:ea typeface="ＭＳ Ｐゴシック" charset="-128"/>
        </a:defRPr>
      </a:lvl3pPr>
      <a:lvl4pPr marL="1598613" indent="-227013"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4pPr>
      <a:lvl5pPr marL="2055813" indent="-227013"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5pPr>
      <a:lvl6pPr marL="2513959"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6pPr>
      <a:lvl7pPr marL="2971040"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7pPr>
      <a:lvl8pPr marL="3428124"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8pPr>
      <a:lvl9pPr marL="3885205"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45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45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0">
                <a:solidFill>
                  <a:srgbClr val="000000"/>
                </a:solidFill>
                <a:latin typeface="Times New Roman"/>
                <a:ea typeface="ＭＳ Ｐゴシック"/>
                <a:cs typeface="+mn-cs"/>
              </a:defRPr>
            </a:lvl1pPr>
          </a:lstStyle>
          <a:p>
            <a:pPr>
              <a:defRPr/>
            </a:pPr>
            <a:endParaRPr lang="en-US"/>
          </a:p>
        </p:txBody>
      </p:sp>
      <p:sp>
        <p:nvSpPr>
          <p:cNvPr id="614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0">
                <a:solidFill>
                  <a:srgbClr val="000000"/>
                </a:solidFill>
                <a:latin typeface="Times New Roman"/>
                <a:ea typeface="ＭＳ Ｐゴシック"/>
                <a:cs typeface="+mn-cs"/>
              </a:defRPr>
            </a:lvl1pPr>
          </a:lstStyle>
          <a:p>
            <a:pPr>
              <a:defRPr/>
            </a:pPr>
            <a:endParaRPr lang="en-US"/>
          </a:p>
        </p:txBody>
      </p:sp>
      <p:sp>
        <p:nvSpPr>
          <p:cNvPr id="615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0" smtClean="0">
                <a:solidFill>
                  <a:srgbClr val="000000"/>
                </a:solidFill>
                <a:latin typeface="Times New Roman" charset="0"/>
                <a:cs typeface="ＭＳ Ｐゴシック" charset="0"/>
              </a:defRPr>
            </a:lvl1pPr>
          </a:lstStyle>
          <a:p>
            <a:pPr>
              <a:defRPr/>
            </a:pPr>
            <a:fld id="{644B52D8-7EEB-D84E-9603-40A96ABBC639}" type="slidenum">
              <a:rPr lang="en-US"/>
              <a:pPr>
                <a:defRPr/>
              </a:pPr>
              <a:t>‹#›</a:t>
            </a:fld>
            <a:endParaRPr lang="en-US"/>
          </a:p>
        </p:txBody>
      </p:sp>
    </p:spTree>
    <p:extLst>
      <p:ext uri="{BB962C8B-B14F-4D97-AF65-F5344CB8AC3E}">
        <p14:creationId xmlns:p14="http://schemas.microsoft.com/office/powerpoint/2010/main" val="3373716426"/>
      </p:ext>
    </p:extLst>
  </p:cSld>
  <p:clrMap bg1="lt1" tx1="dk1" bg2="lt2" tx2="dk2" accent1="accent1" accent2="accent2" accent3="accent3" accent4="accent4" accent5="accent5" accent6="accent6" hlink="hlink" folHlink="folHlink"/>
  <p:sldLayoutIdLst>
    <p:sldLayoutId id="2147487591" r:id="rId1"/>
    <p:sldLayoutId id="2147487592" r:id="rId2"/>
    <p:sldLayoutId id="2147487593" r:id="rId3"/>
    <p:sldLayoutId id="2147487594" r:id="rId4"/>
    <p:sldLayoutId id="2147487595" r:id="rId5"/>
    <p:sldLayoutId id="2147487596" r:id="rId6"/>
    <p:sldLayoutId id="2147487597" r:id="rId7"/>
    <p:sldLayoutId id="2147487598" r:id="rId8"/>
    <p:sldLayoutId id="2147487599" r:id="rId9"/>
    <p:sldLayoutId id="2147487600" r:id="rId10"/>
    <p:sldLayoutId id="2147487601"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5538" name="Group 2"/>
          <p:cNvGrpSpPr>
            <a:grpSpLocks/>
          </p:cNvGrpSpPr>
          <p:nvPr/>
        </p:nvGrpSpPr>
        <p:grpSpPr bwMode="auto">
          <a:xfrm>
            <a:off x="0" y="0"/>
            <a:ext cx="9142413" cy="6856413"/>
            <a:chOff x="0" y="0"/>
            <a:chExt cx="5759" cy="4319"/>
          </a:xfrm>
        </p:grpSpPr>
        <p:sp>
          <p:nvSpPr>
            <p:cNvPr id="65544" name="Rectangle 3" descr="PCBTILE"/>
            <p:cNvSpPr>
              <a:spLocks noChangeArrowheads="1"/>
            </p:cNvSpPr>
            <p:nvPr/>
          </p:nvSpPr>
          <p:spPr bwMode="ltGray">
            <a:xfrm>
              <a:off x="0" y="0"/>
              <a:ext cx="5759" cy="4319"/>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solidFill>
                  <a:srgbClr val="FFFFCC"/>
                </a:solidFill>
                <a:latin typeface="Times New Roman" charset="0"/>
                <a:cs typeface="Arial" panose="020B0604020202020204" pitchFamily="34" charset="0"/>
              </a:endParaRPr>
            </a:p>
          </p:txBody>
        </p:sp>
        <p:sp>
          <p:nvSpPr>
            <p:cNvPr id="65545" name="Rectangle 4"/>
            <p:cNvSpPr>
              <a:spLocks noChangeArrowheads="1"/>
            </p:cNvSpPr>
            <p:nvPr/>
          </p:nvSpPr>
          <p:spPr bwMode="grayWhite">
            <a:xfrm>
              <a:off x="244" y="196"/>
              <a:ext cx="5320" cy="3880"/>
            </a:xfrm>
            <a:prstGeom prst="rect">
              <a:avLst/>
            </a:prstGeom>
            <a:solidFill>
              <a:schemeClr val="bg1"/>
            </a:solidFill>
            <a:ln w="12700">
              <a:solidFill>
                <a:schemeClr val="tx2"/>
              </a:solidFill>
              <a:miter lim="800000"/>
              <a:headEnd/>
              <a:tailEnd/>
            </a:ln>
          </p:spPr>
          <p:txBody>
            <a:bodyPr wrap="none" anchor="ctr"/>
            <a:lstStyle/>
            <a:p>
              <a:endParaRPr lang="en-US" b="1" i="0" dirty="0">
                <a:solidFill>
                  <a:srgbClr val="FFFFCC"/>
                </a:solidFill>
                <a:latin typeface="Times New Roman" charset="0"/>
                <a:cs typeface="Arial" panose="020B0604020202020204" pitchFamily="34" charset="0"/>
              </a:endParaRPr>
            </a:p>
          </p:txBody>
        </p:sp>
        <p:sp>
          <p:nvSpPr>
            <p:cNvPr id="65546" name="Rectangle 5"/>
            <p:cNvSpPr>
              <a:spLocks noChangeArrowheads="1"/>
            </p:cNvSpPr>
            <p:nvPr/>
          </p:nvSpPr>
          <p:spPr bwMode="ltGray">
            <a:xfrm>
              <a:off x="240" y="192"/>
              <a:ext cx="27" cy="3888"/>
            </a:xfrm>
            <a:prstGeom prst="rect">
              <a:avLst/>
            </a:prstGeom>
            <a:solidFill>
              <a:schemeClr val="bg2">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solidFill>
                  <a:srgbClr val="FFFFCC"/>
                </a:solidFill>
                <a:latin typeface="Times New Roman" charset="0"/>
                <a:cs typeface="Arial" panose="020B0604020202020204" pitchFamily="34" charset="0"/>
              </a:endParaRPr>
            </a:p>
          </p:txBody>
        </p:sp>
        <p:sp>
          <p:nvSpPr>
            <p:cNvPr id="65547" name="Rectangle 6"/>
            <p:cNvSpPr>
              <a:spLocks noChangeArrowheads="1"/>
            </p:cNvSpPr>
            <p:nvPr/>
          </p:nvSpPr>
          <p:spPr bwMode="ltGray">
            <a:xfrm>
              <a:off x="240" y="192"/>
              <a:ext cx="5328" cy="27"/>
            </a:xfrm>
            <a:prstGeom prst="rect">
              <a:avLst/>
            </a:prstGeom>
            <a:solidFill>
              <a:schemeClr val="bg2">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solidFill>
                  <a:srgbClr val="FFFFCC"/>
                </a:solidFill>
                <a:latin typeface="Times New Roman" charset="0"/>
                <a:cs typeface="Arial" panose="020B0604020202020204" pitchFamily="34" charset="0"/>
              </a:endParaRPr>
            </a:p>
          </p:txBody>
        </p:sp>
      </p:grpSp>
      <p:sp>
        <p:nvSpPr>
          <p:cNvPr id="65539" name="Rectangle 7"/>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65540" name="Rectangle 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4089" name="Rectangle 9"/>
          <p:cNvSpPr>
            <a:spLocks noGrp="1" noChangeArrowheads="1"/>
          </p:cNvSpPr>
          <p:nvPr>
            <p:ph type="dt" sz="half" idx="2"/>
          </p:nvPr>
        </p:nvSpPr>
        <p:spPr bwMode="auto">
          <a:xfrm>
            <a:off x="685800" y="64008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eaLnBrk="0" hangingPunct="0">
              <a:defRPr sz="1400" b="1" i="0">
                <a:solidFill>
                  <a:srgbClr val="DDDDDD"/>
                </a:solidFill>
                <a:latin typeface="Arial" panose="020B0604020202020204" pitchFamily="34" charset="0"/>
                <a:ea typeface="ＭＳ Ｐゴシック"/>
                <a:cs typeface="+mn-cs"/>
              </a:defRPr>
            </a:lvl1pPr>
          </a:lstStyle>
          <a:p>
            <a:pPr>
              <a:defRPr/>
            </a:pPr>
            <a:endParaRPr lang="en-US" dirty="0"/>
          </a:p>
        </p:txBody>
      </p:sp>
      <p:sp>
        <p:nvSpPr>
          <p:cNvPr id="174090" name="Rectangle 10"/>
          <p:cNvSpPr>
            <a:spLocks noGrp="1" noChangeArrowheads="1"/>
          </p:cNvSpPr>
          <p:nvPr>
            <p:ph type="ftr" sz="quarter" idx="3"/>
          </p:nvPr>
        </p:nvSpPr>
        <p:spPr bwMode="auto">
          <a:xfrm>
            <a:off x="3124200" y="6400800"/>
            <a:ext cx="28956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eaLnBrk="0" hangingPunct="0">
              <a:defRPr sz="1400" b="1" i="0">
                <a:solidFill>
                  <a:srgbClr val="DDDDDD"/>
                </a:solidFill>
                <a:latin typeface="Arial" panose="020B0604020202020204" pitchFamily="34" charset="0"/>
                <a:ea typeface="ＭＳ Ｐゴシック"/>
                <a:cs typeface="+mn-cs"/>
              </a:defRPr>
            </a:lvl1pPr>
          </a:lstStyle>
          <a:p>
            <a:pPr>
              <a:defRPr/>
            </a:pPr>
            <a:endParaRPr lang="en-US" dirty="0"/>
          </a:p>
        </p:txBody>
      </p:sp>
      <p:sp>
        <p:nvSpPr>
          <p:cNvPr id="174091" name="Rectangle 11"/>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eaLnBrk="0" hangingPunct="0">
              <a:defRPr sz="1400" b="1" i="0" smtClean="0">
                <a:solidFill>
                  <a:srgbClr val="DDDDDD"/>
                </a:solidFill>
                <a:latin typeface="Arial" panose="020B0604020202020204" pitchFamily="34" charset="0"/>
                <a:cs typeface="ＭＳ Ｐゴシック" charset="0"/>
              </a:defRPr>
            </a:lvl1pPr>
          </a:lstStyle>
          <a:p>
            <a:pPr>
              <a:defRPr/>
            </a:pPr>
            <a:fld id="{8A497C94-639F-3047-8A4D-45F014F8136D}" type="slidenum">
              <a:rPr lang="en-US" smtClean="0"/>
              <a:pPr>
                <a:defRPr/>
              </a:pPr>
              <a:t>‹#›</a:t>
            </a:fld>
            <a:endParaRPr lang="en-US" dirty="0"/>
          </a:p>
        </p:txBody>
      </p:sp>
    </p:spTree>
    <p:extLst>
      <p:ext uri="{BB962C8B-B14F-4D97-AF65-F5344CB8AC3E}">
        <p14:creationId xmlns:p14="http://schemas.microsoft.com/office/powerpoint/2010/main" val="3295883528"/>
      </p:ext>
    </p:extLst>
  </p:cSld>
  <p:clrMap bg1="dk2" tx1="lt1" bg2="dk1" tx2="lt2" accent1="accent1" accent2="accent2" accent3="accent3" accent4="accent4" accent5="accent5" accent6="accent6" hlink="hlink" folHlink="folHlink"/>
  <p:sldLayoutIdLst>
    <p:sldLayoutId id="2147487603" r:id="rId1"/>
    <p:sldLayoutId id="2147487604" r:id="rId2"/>
    <p:sldLayoutId id="2147487605" r:id="rId3"/>
    <p:sldLayoutId id="2147487606" r:id="rId4"/>
    <p:sldLayoutId id="2147487607" r:id="rId5"/>
    <p:sldLayoutId id="2147487608" r:id="rId6"/>
    <p:sldLayoutId id="2147487609" r:id="rId7"/>
    <p:sldLayoutId id="2147487610" r:id="rId8"/>
    <p:sldLayoutId id="2147487611" r:id="rId9"/>
    <p:sldLayoutId id="2147487612" r:id="rId10"/>
    <p:sldLayoutId id="2147487613"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Arial" charset="0"/>
          <a:ea typeface="ＭＳ Ｐゴシック" charset="0"/>
        </a:defRPr>
      </a:lvl6pPr>
      <a:lvl7pPr marL="914400" algn="ctr" rtl="0" eaLnBrk="0" fontAlgn="base" hangingPunct="0">
        <a:spcBef>
          <a:spcPct val="0"/>
        </a:spcBef>
        <a:spcAft>
          <a:spcPct val="0"/>
        </a:spcAft>
        <a:defRPr sz="4400">
          <a:solidFill>
            <a:schemeClr val="tx2"/>
          </a:solidFill>
          <a:latin typeface="Arial" charset="0"/>
          <a:ea typeface="ＭＳ Ｐゴシック" charset="0"/>
        </a:defRPr>
      </a:lvl7pPr>
      <a:lvl8pPr marL="1371600" algn="ctr" rtl="0" eaLnBrk="0" fontAlgn="base" hangingPunct="0">
        <a:spcBef>
          <a:spcPct val="0"/>
        </a:spcBef>
        <a:spcAft>
          <a:spcPct val="0"/>
        </a:spcAft>
        <a:defRPr sz="4400">
          <a:solidFill>
            <a:schemeClr val="tx2"/>
          </a:solidFill>
          <a:latin typeface="Arial" charset="0"/>
          <a:ea typeface="ＭＳ Ｐゴシック" charset="0"/>
        </a:defRPr>
      </a:lvl8pPr>
      <a:lvl9pPr marL="1828800" algn="ctr" rtl="0" eaLnBrk="0" fontAlgn="base" hangingPunct="0">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ＭＳ Ｐゴシック"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9.xml"/><Relationship Id="rId1" Type="http://schemas.openxmlformats.org/officeDocument/2006/relationships/slideLayout" Target="../slideLayouts/slideLayout19.xml"/></Relationships>
</file>

<file path=ppt/slides/_rels/slide100.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94.xml"/><Relationship Id="rId1" Type="http://schemas.openxmlformats.org/officeDocument/2006/relationships/slideLayout" Target="../slideLayouts/slideLayout375.xml"/></Relationships>
</file>

<file path=ppt/slides/_rels/slide101.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95.xml"/><Relationship Id="rId1" Type="http://schemas.openxmlformats.org/officeDocument/2006/relationships/slideLayout" Target="../slideLayouts/slideLayout375.xml"/></Relationships>
</file>

<file path=ppt/slides/_rels/slide102.xml.rels><?xml version="1.0" encoding="UTF-8" standalone="yes"?>
<Relationships xmlns="http://schemas.openxmlformats.org/package/2006/relationships"><Relationship Id="rId3" Type="http://schemas.openxmlformats.org/officeDocument/2006/relationships/image" Target="../media/image153.png"/><Relationship Id="rId2" Type="http://schemas.openxmlformats.org/officeDocument/2006/relationships/notesSlide" Target="../notesSlides/notesSlide96.xml"/><Relationship Id="rId1" Type="http://schemas.openxmlformats.org/officeDocument/2006/relationships/slideLayout" Target="../slideLayouts/slideLayout375.xml"/><Relationship Id="rId6" Type="http://schemas.openxmlformats.org/officeDocument/2006/relationships/image" Target="../media/image156.jpeg"/><Relationship Id="rId5" Type="http://schemas.openxmlformats.org/officeDocument/2006/relationships/image" Target="../media/image155.jpeg"/><Relationship Id="rId4" Type="http://schemas.openxmlformats.org/officeDocument/2006/relationships/image" Target="../media/image154.jpeg"/></Relationships>
</file>

<file path=ppt/slides/_rels/slide103.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97.xml"/><Relationship Id="rId1" Type="http://schemas.openxmlformats.org/officeDocument/2006/relationships/slideLayout" Target="../slideLayouts/slideLayout375.xml"/></Relationships>
</file>

<file path=ppt/slides/_rels/slide104.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98.xml"/><Relationship Id="rId1" Type="http://schemas.openxmlformats.org/officeDocument/2006/relationships/slideLayout" Target="../slideLayouts/slideLayout375.xml"/></Relationships>
</file>

<file path=ppt/slides/_rels/slide105.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99.xml"/><Relationship Id="rId1" Type="http://schemas.openxmlformats.org/officeDocument/2006/relationships/slideLayout" Target="../slideLayouts/slideLayout375.xml"/></Relationships>
</file>

<file path=ppt/slides/_rels/slide106.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100.xml"/><Relationship Id="rId1" Type="http://schemas.openxmlformats.org/officeDocument/2006/relationships/slideLayout" Target="../slideLayouts/slideLayout1762.xml"/><Relationship Id="rId4" Type="http://schemas.openxmlformats.org/officeDocument/2006/relationships/image" Target="../media/image159.jpeg"/></Relationships>
</file>

<file path=ppt/slides/_rels/slide107.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notesSlide" Target="../notesSlides/notesSlide101.xml"/><Relationship Id="rId1" Type="http://schemas.openxmlformats.org/officeDocument/2006/relationships/slideLayout" Target="../slideLayouts/slideLayout355.xml"/></Relationships>
</file>

<file path=ppt/slides/_rels/slide108.xml.rels><?xml version="1.0" encoding="UTF-8" standalone="yes"?>
<Relationships xmlns="http://schemas.openxmlformats.org/package/2006/relationships"><Relationship Id="rId3" Type="http://schemas.openxmlformats.org/officeDocument/2006/relationships/image" Target="../media/image161.png"/><Relationship Id="rId2" Type="http://schemas.openxmlformats.org/officeDocument/2006/relationships/notesSlide" Target="../notesSlides/notesSlide102.xml"/><Relationship Id="rId1" Type="http://schemas.openxmlformats.org/officeDocument/2006/relationships/slideLayout" Target="../slideLayouts/slideLayout380.xml"/></Relationships>
</file>

<file path=ppt/slides/_rels/slide109.xml.rels><?xml version="1.0" encoding="UTF-8" standalone="yes"?>
<Relationships xmlns="http://schemas.openxmlformats.org/package/2006/relationships"><Relationship Id="rId3" Type="http://schemas.openxmlformats.org/officeDocument/2006/relationships/image" Target="../media/image162.jpeg"/><Relationship Id="rId7" Type="http://schemas.openxmlformats.org/officeDocument/2006/relationships/image" Target="../media/image166.jpeg"/><Relationship Id="rId2" Type="http://schemas.openxmlformats.org/officeDocument/2006/relationships/notesSlide" Target="../notesSlides/notesSlide103.xml"/><Relationship Id="rId1" Type="http://schemas.openxmlformats.org/officeDocument/2006/relationships/slideLayout" Target="../slideLayouts/slideLayout380.xml"/><Relationship Id="rId6" Type="http://schemas.openxmlformats.org/officeDocument/2006/relationships/image" Target="../media/image165.jpeg"/><Relationship Id="rId5" Type="http://schemas.openxmlformats.org/officeDocument/2006/relationships/image" Target="../media/image164.jpeg"/><Relationship Id="rId4" Type="http://schemas.openxmlformats.org/officeDocument/2006/relationships/image" Target="../media/image163.png"/></Relationships>
</file>

<file path=ppt/slides/_rels/slide11.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10.xml"/><Relationship Id="rId1" Type="http://schemas.openxmlformats.org/officeDocument/2006/relationships/slideLayout" Target="../slideLayouts/slideLayout168.xml"/></Relationships>
</file>

<file path=ppt/slides/_rels/slide110.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04.xml"/><Relationship Id="rId1" Type="http://schemas.openxmlformats.org/officeDocument/2006/relationships/slideLayout" Target="../slideLayouts/slideLayout400.xml"/></Relationships>
</file>

<file path=ppt/slides/_rels/slide111.xml.rels><?xml version="1.0" encoding="UTF-8" standalone="yes"?>
<Relationships xmlns="http://schemas.openxmlformats.org/package/2006/relationships"><Relationship Id="rId3" Type="http://schemas.openxmlformats.org/officeDocument/2006/relationships/image" Target="../media/image168.jpeg"/><Relationship Id="rId2" Type="http://schemas.openxmlformats.org/officeDocument/2006/relationships/notesSlide" Target="../notesSlides/notesSlide105.xml"/><Relationship Id="rId1" Type="http://schemas.openxmlformats.org/officeDocument/2006/relationships/slideLayout" Target="../slideLayouts/slideLayout400.xml"/></Relationships>
</file>

<file path=ppt/slides/_rels/slide112.xml.rels><?xml version="1.0" encoding="UTF-8" standalone="yes"?>
<Relationships xmlns="http://schemas.openxmlformats.org/package/2006/relationships"><Relationship Id="rId2" Type="http://schemas.openxmlformats.org/officeDocument/2006/relationships/image" Target="../media/image169.gif"/><Relationship Id="rId1" Type="http://schemas.openxmlformats.org/officeDocument/2006/relationships/slideLayout" Target="../slideLayouts/slideLayout517.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531.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520.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520.xml"/></Relationships>
</file>

<file path=ppt/slides/_rels/slide116.xml.rels><?xml version="1.0" encoding="UTF-8" standalone="yes"?>
<Relationships xmlns="http://schemas.openxmlformats.org/package/2006/relationships"><Relationship Id="rId2" Type="http://schemas.openxmlformats.org/officeDocument/2006/relationships/image" Target="../media/image170.jpeg"/><Relationship Id="rId1" Type="http://schemas.openxmlformats.org/officeDocument/2006/relationships/slideLayout" Target="../slideLayouts/slideLayout529.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520.xml"/></Relationships>
</file>

<file path=ppt/slides/_rels/slide118.xml.rels><?xml version="1.0" encoding="UTF-8" standalone="yes"?>
<Relationships xmlns="http://schemas.openxmlformats.org/package/2006/relationships"><Relationship Id="rId2" Type="http://schemas.openxmlformats.org/officeDocument/2006/relationships/image" Target="../media/image171.emf"/><Relationship Id="rId1" Type="http://schemas.openxmlformats.org/officeDocument/2006/relationships/slideLayout" Target="../slideLayouts/slideLayout530.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520.xml"/></Relationships>
</file>

<file path=ppt/slides/_rels/slide12.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11.xml"/><Relationship Id="rId1" Type="http://schemas.openxmlformats.org/officeDocument/2006/relationships/slideLayout" Target="../slideLayouts/slideLayout179.xml"/></Relationships>
</file>

<file path=ppt/slides/_rels/slide120.xml.rels><?xml version="1.0" encoding="UTF-8" standalone="yes"?>
<Relationships xmlns="http://schemas.openxmlformats.org/package/2006/relationships"><Relationship Id="rId2" Type="http://schemas.openxmlformats.org/officeDocument/2006/relationships/image" Target="../media/image172.gif"/><Relationship Id="rId1" Type="http://schemas.openxmlformats.org/officeDocument/2006/relationships/slideLayout" Target="../slideLayouts/slideLayout529.xml"/></Relationships>
</file>

<file path=ppt/slides/_rels/slide121.xml.rels><?xml version="1.0" encoding="UTF-8" standalone="yes"?>
<Relationships xmlns="http://schemas.openxmlformats.org/package/2006/relationships"><Relationship Id="rId3" Type="http://schemas.openxmlformats.org/officeDocument/2006/relationships/image" Target="../media/image173.png"/><Relationship Id="rId2" Type="http://schemas.openxmlformats.org/officeDocument/2006/relationships/notesSlide" Target="../notesSlides/notesSlide106.xml"/><Relationship Id="rId1" Type="http://schemas.openxmlformats.org/officeDocument/2006/relationships/slideLayout" Target="../slideLayouts/slideLayout1762.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531.xml"/></Relationships>
</file>

<file path=ppt/slides/_rels/slide123.xml.rels><?xml version="1.0" encoding="UTF-8" standalone="yes"?>
<Relationships xmlns="http://schemas.openxmlformats.org/package/2006/relationships"><Relationship Id="rId2" Type="http://schemas.openxmlformats.org/officeDocument/2006/relationships/image" Target="../media/image174.png"/><Relationship Id="rId1" Type="http://schemas.openxmlformats.org/officeDocument/2006/relationships/slideLayout" Target="../slideLayouts/slideLayout531.xml"/></Relationships>
</file>

<file path=ppt/slides/_rels/slide124.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notesSlide" Target="../notesSlides/notesSlide107.xml"/><Relationship Id="rId1" Type="http://schemas.openxmlformats.org/officeDocument/2006/relationships/slideLayout" Target="../slideLayouts/slideLayout534.xml"/></Relationships>
</file>

<file path=ppt/slides/_rels/slide125.xml.rels><?xml version="1.0" encoding="UTF-8" standalone="yes"?>
<Relationships xmlns="http://schemas.openxmlformats.org/package/2006/relationships"><Relationship Id="rId2" Type="http://schemas.openxmlformats.org/officeDocument/2006/relationships/image" Target="../media/image138.jpeg"/><Relationship Id="rId1" Type="http://schemas.openxmlformats.org/officeDocument/2006/relationships/slideLayout" Target="../slideLayouts/slideLayout532.xml"/></Relationships>
</file>

<file path=ppt/slides/_rels/slide126.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image" Target="../media/image139.jpeg"/><Relationship Id="rId1" Type="http://schemas.openxmlformats.org/officeDocument/2006/relationships/slideLayout" Target="../slideLayouts/slideLayout1736.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531.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1734.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532.xml"/></Relationships>
</file>

<file path=ppt/slides/_rels/slide13.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12.xml"/><Relationship Id="rId1" Type="http://schemas.openxmlformats.org/officeDocument/2006/relationships/slideLayout" Target="../slideLayouts/slideLayout570.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532.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532.xml"/></Relationships>
</file>

<file path=ppt/slides/_rels/slide132.xml.rels><?xml version="1.0" encoding="UTF-8" standalone="yes"?>
<Relationships xmlns="http://schemas.openxmlformats.org/package/2006/relationships"><Relationship Id="rId2" Type="http://schemas.openxmlformats.org/officeDocument/2006/relationships/image" Target="../media/image175.jpeg"/><Relationship Id="rId1" Type="http://schemas.openxmlformats.org/officeDocument/2006/relationships/slideLayout" Target="../slideLayouts/slideLayout532.xml"/></Relationships>
</file>

<file path=ppt/slides/_rels/slide133.xml.rels><?xml version="1.0" encoding="UTF-8" standalone="yes"?>
<Relationships xmlns="http://schemas.openxmlformats.org/package/2006/relationships"><Relationship Id="rId2" Type="http://schemas.openxmlformats.org/officeDocument/2006/relationships/image" Target="../media/image176.png"/><Relationship Id="rId1" Type="http://schemas.openxmlformats.org/officeDocument/2006/relationships/slideLayout" Target="../slideLayouts/slideLayout547.xml"/></Relationships>
</file>

<file path=ppt/slides/_rels/slide134.xml.rels><?xml version="1.0" encoding="UTF-8" standalone="yes"?>
<Relationships xmlns="http://schemas.openxmlformats.org/package/2006/relationships"><Relationship Id="rId3" Type="http://schemas.openxmlformats.org/officeDocument/2006/relationships/image" Target="../media/image135.png"/><Relationship Id="rId2" Type="http://schemas.openxmlformats.org/officeDocument/2006/relationships/notesSlide" Target="../notesSlides/notesSlide109.xml"/><Relationship Id="rId1" Type="http://schemas.openxmlformats.org/officeDocument/2006/relationships/slideLayout" Target="../slideLayouts/slideLayout553.xml"/><Relationship Id="rId4" Type="http://schemas.openxmlformats.org/officeDocument/2006/relationships/image" Target="../media/image136.jpeg"/></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520.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518.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518.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518.xml"/></Relationships>
</file>

<file path=ppt/slides/_rels/slide139.xml.rels><?xml version="1.0" encoding="UTF-8" standalone="yes"?>
<Relationships xmlns="http://schemas.openxmlformats.org/package/2006/relationships"><Relationship Id="rId3" Type="http://schemas.openxmlformats.org/officeDocument/2006/relationships/image" Target="../media/image177.jpeg"/><Relationship Id="rId2" Type="http://schemas.openxmlformats.org/officeDocument/2006/relationships/notesSlide" Target="../notesSlides/notesSlide110.xml"/><Relationship Id="rId1" Type="http://schemas.openxmlformats.org/officeDocument/2006/relationships/slideLayout" Target="../slideLayouts/slideLayout411.xml"/></Relationships>
</file>

<file path=ppt/slides/_rels/slide14.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13.xml"/><Relationship Id="rId1" Type="http://schemas.openxmlformats.org/officeDocument/2006/relationships/slideLayout" Target="../slideLayouts/slideLayout570.xml"/><Relationship Id="rId4" Type="http://schemas.openxmlformats.org/officeDocument/2006/relationships/image" Target="../media/image73.jpeg"/></Relationships>
</file>

<file path=ppt/slides/_rels/slide140.xml.rels><?xml version="1.0" encoding="UTF-8" standalone="yes"?>
<Relationships xmlns="http://schemas.openxmlformats.org/package/2006/relationships"><Relationship Id="rId3" Type="http://schemas.openxmlformats.org/officeDocument/2006/relationships/image" Target="../media/image178.jpeg"/><Relationship Id="rId2" Type="http://schemas.openxmlformats.org/officeDocument/2006/relationships/notesSlide" Target="../notesSlides/notesSlide111.xml"/><Relationship Id="rId1" Type="http://schemas.openxmlformats.org/officeDocument/2006/relationships/slideLayout" Target="../slideLayouts/slideLayout834.xml"/></Relationships>
</file>

<file path=ppt/slides/_rels/slide141.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112.xml"/><Relationship Id="rId1" Type="http://schemas.openxmlformats.org/officeDocument/2006/relationships/slideLayout" Target="../slideLayouts/slideLayout422.xml"/></Relationships>
</file>

<file path=ppt/slides/_rels/slide142.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notesSlide" Target="../notesSlides/notesSlide113.xml"/><Relationship Id="rId1" Type="http://schemas.openxmlformats.org/officeDocument/2006/relationships/slideLayout" Target="../slideLayouts/slideLayout845.xml"/></Relationships>
</file>

<file path=ppt/slides/_rels/slide143.xml.rels><?xml version="1.0" encoding="UTF-8" standalone="yes"?>
<Relationships xmlns="http://schemas.openxmlformats.org/package/2006/relationships"><Relationship Id="rId3" Type="http://schemas.openxmlformats.org/officeDocument/2006/relationships/image" Target="../media/image181.jpeg"/><Relationship Id="rId2" Type="http://schemas.openxmlformats.org/officeDocument/2006/relationships/notesSlide" Target="../notesSlides/notesSlide114.xml"/><Relationship Id="rId1" Type="http://schemas.openxmlformats.org/officeDocument/2006/relationships/slideLayout" Target="../slideLayouts/slideLayout851.xml"/><Relationship Id="rId4" Type="http://schemas.openxmlformats.org/officeDocument/2006/relationships/image" Target="../media/image182.jpeg"/></Relationships>
</file>

<file path=ppt/slides/_rels/slide144.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15.xml"/><Relationship Id="rId1" Type="http://schemas.openxmlformats.org/officeDocument/2006/relationships/slideLayout" Target="../slideLayouts/slideLayout443.xml"/></Relationships>
</file>

<file path=ppt/slides/_rels/slide145.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116.xml"/><Relationship Id="rId1" Type="http://schemas.openxmlformats.org/officeDocument/2006/relationships/slideLayout" Target="../slideLayouts/slideLayout422.xml"/></Relationships>
</file>

<file path=ppt/slides/_rels/slide146.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117.xml"/><Relationship Id="rId1" Type="http://schemas.openxmlformats.org/officeDocument/2006/relationships/slideLayout" Target="../slideLayouts/slideLayout422.xml"/></Relationships>
</file>

<file path=ppt/slides/_rels/slide147.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118.xml"/><Relationship Id="rId1" Type="http://schemas.openxmlformats.org/officeDocument/2006/relationships/slideLayout" Target="../slideLayouts/slideLayout739.xml"/></Relationships>
</file>

<file path=ppt/slides/_rels/slide148.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119.xml"/><Relationship Id="rId1" Type="http://schemas.openxmlformats.org/officeDocument/2006/relationships/slideLayout" Target="../slideLayouts/slideLayout454.xml"/></Relationships>
</file>

<file path=ppt/slides/_rels/slide149.xml.rels><?xml version="1.0" encoding="UTF-8" standalone="yes"?>
<Relationships xmlns="http://schemas.openxmlformats.org/package/2006/relationships"><Relationship Id="rId3" Type="http://schemas.openxmlformats.org/officeDocument/2006/relationships/image" Target="../media/image184.jpeg"/><Relationship Id="rId2" Type="http://schemas.openxmlformats.org/officeDocument/2006/relationships/notesSlide" Target="../notesSlides/notesSlide120.xml"/><Relationship Id="rId1" Type="http://schemas.openxmlformats.org/officeDocument/2006/relationships/slideLayout" Target="../slideLayouts/slideLayout834.xml"/></Relationships>
</file>

<file path=ppt/slides/_rels/slide15.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14.xml"/><Relationship Id="rId1" Type="http://schemas.openxmlformats.org/officeDocument/2006/relationships/slideLayout" Target="../slideLayouts/slideLayout570.xml"/></Relationships>
</file>

<file path=ppt/slides/_rels/slide150.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121.xml"/><Relationship Id="rId1" Type="http://schemas.openxmlformats.org/officeDocument/2006/relationships/slideLayout" Target="../slideLayouts/slideLayout834.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773.xml"/></Relationships>
</file>

<file path=ppt/slides/_rels/slide152.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23.xml"/><Relationship Id="rId1" Type="http://schemas.openxmlformats.org/officeDocument/2006/relationships/slideLayout" Target="../slideLayouts/slideLayout443.xml"/></Relationships>
</file>

<file path=ppt/slides/_rels/slide153.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24.xml"/><Relationship Id="rId1" Type="http://schemas.openxmlformats.org/officeDocument/2006/relationships/slideLayout" Target="../slideLayouts/slideLayout443.xml"/></Relationships>
</file>

<file path=ppt/slides/_rels/slide154.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125.xml"/><Relationship Id="rId1" Type="http://schemas.openxmlformats.org/officeDocument/2006/relationships/slideLayout" Target="../slideLayouts/slideLayout422.xml"/></Relationships>
</file>

<file path=ppt/slides/_rels/slide155.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126.xml"/><Relationship Id="rId1" Type="http://schemas.openxmlformats.org/officeDocument/2006/relationships/slideLayout" Target="../slideLayouts/slideLayout834.xml"/><Relationship Id="rId4" Type="http://schemas.openxmlformats.org/officeDocument/2006/relationships/image" Target="../media/image187.jpeg"/></Relationships>
</file>

<file path=ppt/slides/_rels/slide156.xml.rels><?xml version="1.0" encoding="UTF-8" standalone="yes"?>
<Relationships xmlns="http://schemas.openxmlformats.org/package/2006/relationships"><Relationship Id="rId3" Type="http://schemas.openxmlformats.org/officeDocument/2006/relationships/image" Target="../media/image188.jpeg"/><Relationship Id="rId2" Type="http://schemas.openxmlformats.org/officeDocument/2006/relationships/notesSlide" Target="../notesSlides/notesSlide127.xml"/><Relationship Id="rId1" Type="http://schemas.openxmlformats.org/officeDocument/2006/relationships/slideLayout" Target="../slideLayouts/slideLayout856.xml"/><Relationship Id="rId4" Type="http://schemas.openxmlformats.org/officeDocument/2006/relationships/image" Target="../media/image189.emf"/></Relationships>
</file>

<file path=ppt/slides/_rels/slide157.xml.rels><?xml version="1.0" encoding="UTF-8" standalone="yes"?>
<Relationships xmlns="http://schemas.openxmlformats.org/package/2006/relationships"><Relationship Id="rId3" Type="http://schemas.openxmlformats.org/officeDocument/2006/relationships/image" Target="../media/image190.emf"/><Relationship Id="rId2" Type="http://schemas.openxmlformats.org/officeDocument/2006/relationships/notesSlide" Target="../notesSlides/notesSlide128.xml"/><Relationship Id="rId1" Type="http://schemas.openxmlformats.org/officeDocument/2006/relationships/slideLayout" Target="../slideLayouts/slideLayout856.xml"/></Relationships>
</file>

<file path=ppt/slides/_rels/slide158.xml.rels><?xml version="1.0" encoding="UTF-8" standalone="yes"?>
<Relationships xmlns="http://schemas.openxmlformats.org/package/2006/relationships"><Relationship Id="rId3" Type="http://schemas.openxmlformats.org/officeDocument/2006/relationships/image" Target="../media/image181.jpeg"/><Relationship Id="rId2" Type="http://schemas.openxmlformats.org/officeDocument/2006/relationships/notesSlide" Target="../notesSlides/notesSlide129.xml"/><Relationship Id="rId1" Type="http://schemas.openxmlformats.org/officeDocument/2006/relationships/slideLayout" Target="../slideLayouts/slideLayout856.xml"/><Relationship Id="rId4" Type="http://schemas.openxmlformats.org/officeDocument/2006/relationships/image" Target="../media/image182.jpeg"/></Relationships>
</file>

<file path=ppt/slides/_rels/slide159.xml.rels><?xml version="1.0" encoding="UTF-8" standalone="yes"?>
<Relationships xmlns="http://schemas.openxmlformats.org/package/2006/relationships"><Relationship Id="rId3" Type="http://schemas.openxmlformats.org/officeDocument/2006/relationships/image" Target="../media/image190.emf"/><Relationship Id="rId2" Type="http://schemas.openxmlformats.org/officeDocument/2006/relationships/notesSlide" Target="../notesSlides/notesSlide130.xml"/><Relationship Id="rId1" Type="http://schemas.openxmlformats.org/officeDocument/2006/relationships/slideLayout" Target="../slideLayouts/slideLayout856.xml"/></Relationships>
</file>

<file path=ppt/slides/_rels/slide16.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15.xml"/><Relationship Id="rId1" Type="http://schemas.openxmlformats.org/officeDocument/2006/relationships/slideLayout" Target="../slideLayouts/slideLayout570.xml"/></Relationships>
</file>

<file path=ppt/slides/_rels/slide160.xml.rels><?xml version="1.0" encoding="UTF-8" standalone="yes"?>
<Relationships xmlns="http://schemas.openxmlformats.org/package/2006/relationships"><Relationship Id="rId3" Type="http://schemas.openxmlformats.org/officeDocument/2006/relationships/image" Target="../media/image191.jpeg"/><Relationship Id="rId2" Type="http://schemas.openxmlformats.org/officeDocument/2006/relationships/notesSlide" Target="../notesSlides/notesSlide131.xml"/><Relationship Id="rId1" Type="http://schemas.openxmlformats.org/officeDocument/2006/relationships/slideLayout" Target="../slideLayouts/slideLayout845.xml"/></Relationships>
</file>

<file path=ppt/slides/_rels/slide161.xml.rels><?xml version="1.0" encoding="UTF-8" standalone="yes"?>
<Relationships xmlns="http://schemas.openxmlformats.org/package/2006/relationships"><Relationship Id="rId3" Type="http://schemas.openxmlformats.org/officeDocument/2006/relationships/image" Target="../media/image188.jpeg"/><Relationship Id="rId2" Type="http://schemas.openxmlformats.org/officeDocument/2006/relationships/notesSlide" Target="../notesSlides/notesSlide132.xml"/><Relationship Id="rId1" Type="http://schemas.openxmlformats.org/officeDocument/2006/relationships/slideLayout" Target="../slideLayouts/slideLayout856.xml"/><Relationship Id="rId5" Type="http://schemas.openxmlformats.org/officeDocument/2006/relationships/image" Target="../media/image192.png"/><Relationship Id="rId4" Type="http://schemas.openxmlformats.org/officeDocument/2006/relationships/image" Target="../media/image189.emf"/></Relationships>
</file>

<file path=ppt/slides/_rels/slide162.xml.rels><?xml version="1.0" encoding="UTF-8" standalone="yes"?>
<Relationships xmlns="http://schemas.openxmlformats.org/package/2006/relationships"><Relationship Id="rId3" Type="http://schemas.openxmlformats.org/officeDocument/2006/relationships/image" Target="../media/image190.emf"/><Relationship Id="rId2" Type="http://schemas.openxmlformats.org/officeDocument/2006/relationships/notesSlide" Target="../notesSlides/notesSlide133.xml"/><Relationship Id="rId1" Type="http://schemas.openxmlformats.org/officeDocument/2006/relationships/slideLayout" Target="../slideLayouts/slideLayout856.xml"/></Relationships>
</file>

<file path=ppt/slides/_rels/slide163.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134.xml"/><Relationship Id="rId1" Type="http://schemas.openxmlformats.org/officeDocument/2006/relationships/slideLayout" Target="../slideLayouts/slideLayout834.xml"/></Relationships>
</file>

<file path=ppt/slides/_rels/slide164.xml.rels><?xml version="1.0" encoding="UTF-8" standalone="yes"?>
<Relationships xmlns="http://schemas.openxmlformats.org/package/2006/relationships"><Relationship Id="rId3" Type="http://schemas.openxmlformats.org/officeDocument/2006/relationships/image" Target="../media/image194.jpeg"/><Relationship Id="rId2" Type="http://schemas.openxmlformats.org/officeDocument/2006/relationships/notesSlide" Target="../notesSlides/notesSlide135.xml"/><Relationship Id="rId1" Type="http://schemas.openxmlformats.org/officeDocument/2006/relationships/slideLayout" Target="../slideLayouts/slideLayout845.xml"/></Relationships>
</file>

<file path=ppt/slides/_rels/slide165.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36.xml"/><Relationship Id="rId1" Type="http://schemas.openxmlformats.org/officeDocument/2006/relationships/slideLayout" Target="../slideLayouts/slideLayout443.xml"/></Relationships>
</file>

<file path=ppt/slides/_rels/slide166.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37.xml"/><Relationship Id="rId1" Type="http://schemas.openxmlformats.org/officeDocument/2006/relationships/slideLayout" Target="../slideLayouts/slideLayout443.xml"/></Relationships>
</file>

<file path=ppt/slides/_rels/slide167.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138.xml"/><Relationship Id="rId1" Type="http://schemas.openxmlformats.org/officeDocument/2006/relationships/slideLayout" Target="../slideLayouts/slideLayout422.xml"/></Relationships>
</file>

<file path=ppt/slides/_rels/slide168.xml.rels><?xml version="1.0" encoding="UTF-8" standalone="yes"?>
<Relationships xmlns="http://schemas.openxmlformats.org/package/2006/relationships"><Relationship Id="rId3" Type="http://schemas.openxmlformats.org/officeDocument/2006/relationships/image" Target="../media/image190.emf"/><Relationship Id="rId2" Type="http://schemas.openxmlformats.org/officeDocument/2006/relationships/notesSlide" Target="../notesSlides/notesSlide139.xml"/><Relationship Id="rId1" Type="http://schemas.openxmlformats.org/officeDocument/2006/relationships/slideLayout" Target="../slideLayouts/slideLayout856.xml"/></Relationships>
</file>

<file path=ppt/slides/_rels/slide169.xml.rels><?xml version="1.0" encoding="UTF-8" standalone="yes"?>
<Relationships xmlns="http://schemas.openxmlformats.org/package/2006/relationships"><Relationship Id="rId3" Type="http://schemas.openxmlformats.org/officeDocument/2006/relationships/image" Target="../media/image195.jpeg"/><Relationship Id="rId2" Type="http://schemas.openxmlformats.org/officeDocument/2006/relationships/notesSlide" Target="../notesSlides/notesSlide140.xml"/><Relationship Id="rId1" Type="http://schemas.openxmlformats.org/officeDocument/2006/relationships/slideLayout" Target="../slideLayouts/slideLayout834.xml"/></Relationships>
</file>

<file path=ppt/slides/_rels/slide17.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16.xml"/><Relationship Id="rId1" Type="http://schemas.openxmlformats.org/officeDocument/2006/relationships/slideLayout" Target="../slideLayouts/slideLayout570.xml"/></Relationships>
</file>

<file path=ppt/slides/_rels/slide170.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41.xml"/><Relationship Id="rId1" Type="http://schemas.openxmlformats.org/officeDocument/2006/relationships/slideLayout" Target="../slideLayouts/slideLayout443.xml"/></Relationships>
</file>

<file path=ppt/slides/_rels/slide171.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42.xml"/><Relationship Id="rId1" Type="http://schemas.openxmlformats.org/officeDocument/2006/relationships/slideLayout" Target="../slideLayouts/slideLayout443.xml"/></Relationships>
</file>

<file path=ppt/slides/_rels/slide172.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143.xml"/><Relationship Id="rId1" Type="http://schemas.openxmlformats.org/officeDocument/2006/relationships/slideLayout" Target="../slideLayouts/slideLayout422.xml"/></Relationships>
</file>

<file path=ppt/slides/_rels/slide173.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144.xml"/><Relationship Id="rId1" Type="http://schemas.openxmlformats.org/officeDocument/2006/relationships/slideLayout" Target="../slideLayouts/slideLayout422.xml"/></Relationships>
</file>

<file path=ppt/slides/_rels/slide174.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145.xml"/><Relationship Id="rId1" Type="http://schemas.openxmlformats.org/officeDocument/2006/relationships/slideLayout" Target="../slideLayouts/slideLayout422.xml"/></Relationships>
</file>

<file path=ppt/slides/_rels/slide175.xml.rels><?xml version="1.0" encoding="UTF-8" standalone="yes"?>
<Relationships xmlns="http://schemas.openxmlformats.org/package/2006/relationships"><Relationship Id="rId8" Type="http://schemas.openxmlformats.org/officeDocument/2006/relationships/hyperlink" Target="http://images.google.com.sg/imgres?imgurl=www.exploratorium.edu/cooking/bread/images/yeast.jpg&amp;imgrefurl=http://www.exploratorium.edu/cooking/bread/bread_science.html&amp;h=171&amp;w=150&amp;prev=/images?q=bread+with+Yeast&amp;svnum=10&amp;hl=en&amp;lr=&amp;ie=UTF-8&amp;oe=UTF-8" TargetMode="External"/><Relationship Id="rId3" Type="http://schemas.openxmlformats.org/officeDocument/2006/relationships/image" Target="../media/image196.jpeg"/><Relationship Id="rId7" Type="http://schemas.openxmlformats.org/officeDocument/2006/relationships/image" Target="../media/image198.jpeg"/><Relationship Id="rId2" Type="http://schemas.openxmlformats.org/officeDocument/2006/relationships/notesSlide" Target="../notesSlides/notesSlide146.xml"/><Relationship Id="rId1" Type="http://schemas.openxmlformats.org/officeDocument/2006/relationships/slideLayout" Target="../slideLayouts/slideLayout716.xml"/><Relationship Id="rId6" Type="http://schemas.openxmlformats.org/officeDocument/2006/relationships/hyperlink" Target="http://www.foodsubs.com/Photos/yeast-breadmachine.jpg" TargetMode="External"/><Relationship Id="rId5" Type="http://schemas.openxmlformats.org/officeDocument/2006/relationships/image" Target="../media/image197.png"/><Relationship Id="rId10" Type="http://schemas.openxmlformats.org/officeDocument/2006/relationships/image" Target="../media/image200.jpeg"/><Relationship Id="rId4" Type="http://schemas.openxmlformats.org/officeDocument/2006/relationships/hyperlink" Target="http://www.globalgourmet.com/food/foodday/fd0397/art/bdyeast.gif" TargetMode="External"/><Relationship Id="rId9" Type="http://schemas.openxmlformats.org/officeDocument/2006/relationships/image" Target="../media/image199.jpeg"/></Relationships>
</file>

<file path=ppt/slides/_rels/slide176.xml.rels><?xml version="1.0" encoding="UTF-8" standalone="yes"?>
<Relationships xmlns="http://schemas.openxmlformats.org/package/2006/relationships"><Relationship Id="rId3" Type="http://schemas.openxmlformats.org/officeDocument/2006/relationships/image" Target="../media/image201.jpeg"/><Relationship Id="rId2" Type="http://schemas.openxmlformats.org/officeDocument/2006/relationships/notesSlide" Target="../notesSlides/notesSlide147.xml"/><Relationship Id="rId1" Type="http://schemas.openxmlformats.org/officeDocument/2006/relationships/slideLayout" Target="../slideLayouts/slideLayout729.xml"/></Relationships>
</file>

<file path=ppt/slides/_rels/slide177.xml.rels><?xml version="1.0" encoding="UTF-8" standalone="yes"?>
<Relationships xmlns="http://schemas.openxmlformats.org/package/2006/relationships"><Relationship Id="rId3" Type="http://schemas.openxmlformats.org/officeDocument/2006/relationships/image" Target="../media/image202.jpeg"/><Relationship Id="rId2" Type="http://schemas.openxmlformats.org/officeDocument/2006/relationships/notesSlide" Target="../notesSlides/notesSlide148.xml"/><Relationship Id="rId1" Type="http://schemas.openxmlformats.org/officeDocument/2006/relationships/slideLayout" Target="../slideLayouts/slideLayout867.xml"/></Relationships>
</file>

<file path=ppt/slides/_rels/slide178.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149.xml"/><Relationship Id="rId1" Type="http://schemas.openxmlformats.org/officeDocument/2006/relationships/slideLayout" Target="../slideLayouts/slideLayout422.xml"/></Relationships>
</file>

<file path=ppt/slides/_rels/slide179.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50.xml"/><Relationship Id="rId1" Type="http://schemas.openxmlformats.org/officeDocument/2006/relationships/slideLayout" Target="../slideLayouts/slideLayout443.xml"/></Relationships>
</file>

<file path=ppt/slides/_rels/slide18.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17.xml"/><Relationship Id="rId1" Type="http://schemas.openxmlformats.org/officeDocument/2006/relationships/slideLayout" Target="../slideLayouts/slideLayout179.xml"/></Relationships>
</file>

<file path=ppt/slides/_rels/slide180.xml.rels><?xml version="1.0" encoding="UTF-8" standalone="yes"?>
<Relationships xmlns="http://schemas.openxmlformats.org/package/2006/relationships"><Relationship Id="rId3" Type="http://schemas.openxmlformats.org/officeDocument/2006/relationships/image" Target="../media/image203.emf"/><Relationship Id="rId2" Type="http://schemas.openxmlformats.org/officeDocument/2006/relationships/notesSlide" Target="../notesSlides/notesSlide151.xml"/><Relationship Id="rId1" Type="http://schemas.openxmlformats.org/officeDocument/2006/relationships/slideLayout" Target="../slideLayouts/slideLayout427.xml"/></Relationships>
</file>

<file path=ppt/slides/_rels/slide181.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52.xml"/><Relationship Id="rId1" Type="http://schemas.openxmlformats.org/officeDocument/2006/relationships/slideLayout" Target="../slideLayouts/slideLayout443.xml"/></Relationships>
</file>

<file path=ppt/slides/_rels/slide182.xml.rels><?xml version="1.0" encoding="UTF-8" standalone="yes"?>
<Relationships xmlns="http://schemas.openxmlformats.org/package/2006/relationships"><Relationship Id="rId3" Type="http://schemas.openxmlformats.org/officeDocument/2006/relationships/notesSlide" Target="../notesSlides/notesSlide153.xml"/><Relationship Id="rId2" Type="http://schemas.openxmlformats.org/officeDocument/2006/relationships/slideLayout" Target="../slideLayouts/slideLayout789.xml"/><Relationship Id="rId1" Type="http://schemas.openxmlformats.org/officeDocument/2006/relationships/themeOverride" Target="../theme/themeOverride2.xml"/><Relationship Id="rId4" Type="http://schemas.openxmlformats.org/officeDocument/2006/relationships/image" Target="../media/image204.jpeg"/></Relationships>
</file>

<file path=ppt/slides/_rels/slide183.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54.xml"/><Relationship Id="rId1" Type="http://schemas.openxmlformats.org/officeDocument/2006/relationships/slideLayout" Target="../slideLayouts/slideLayout878.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5.xml.rels><?xml version="1.0" encoding="UTF-8" standalone="yes"?>
<Relationships xmlns="http://schemas.openxmlformats.org/package/2006/relationships"><Relationship Id="rId3" Type="http://schemas.openxmlformats.org/officeDocument/2006/relationships/image" Target="../media/image205.jpeg"/><Relationship Id="rId2" Type="http://schemas.openxmlformats.org/officeDocument/2006/relationships/notesSlide" Target="../notesSlides/notesSlide155.xml"/><Relationship Id="rId1" Type="http://schemas.openxmlformats.org/officeDocument/2006/relationships/slideLayout" Target="../slideLayouts/slideLayout1573.xml"/></Relationships>
</file>

<file path=ppt/slides/_rels/slide186.xml.rels><?xml version="1.0" encoding="UTF-8" standalone="yes"?>
<Relationships xmlns="http://schemas.openxmlformats.org/package/2006/relationships"><Relationship Id="rId3" Type="http://schemas.openxmlformats.org/officeDocument/2006/relationships/image" Target="../media/image206.png"/><Relationship Id="rId2" Type="http://schemas.openxmlformats.org/officeDocument/2006/relationships/notesSlide" Target="../notesSlides/notesSlide156.xml"/><Relationship Id="rId1" Type="http://schemas.openxmlformats.org/officeDocument/2006/relationships/slideLayout" Target="../slideLayouts/slideLayout1579.xml"/></Relationships>
</file>

<file path=ppt/slides/_rels/slide187.xml.rels><?xml version="1.0" encoding="UTF-8" standalone="yes"?>
<Relationships xmlns="http://schemas.openxmlformats.org/package/2006/relationships"><Relationship Id="rId3" Type="http://schemas.openxmlformats.org/officeDocument/2006/relationships/image" Target="../media/image207.png"/><Relationship Id="rId2" Type="http://schemas.openxmlformats.org/officeDocument/2006/relationships/notesSlide" Target="../notesSlides/notesSlide157.xml"/><Relationship Id="rId1" Type="http://schemas.openxmlformats.org/officeDocument/2006/relationships/slideLayout" Target="../slideLayouts/slideLayout1579.xml"/></Relationships>
</file>

<file path=ppt/slides/_rels/slide188.xml.rels><?xml version="1.0" encoding="UTF-8" standalone="yes"?>
<Relationships xmlns="http://schemas.openxmlformats.org/package/2006/relationships"><Relationship Id="rId3" Type="http://schemas.openxmlformats.org/officeDocument/2006/relationships/image" Target="../media/image208.png"/><Relationship Id="rId2" Type="http://schemas.openxmlformats.org/officeDocument/2006/relationships/notesSlide" Target="../notesSlides/notesSlide158.xml"/><Relationship Id="rId1" Type="http://schemas.openxmlformats.org/officeDocument/2006/relationships/slideLayout" Target="../slideLayouts/slideLayout761.xml"/><Relationship Id="rId5" Type="http://schemas.openxmlformats.org/officeDocument/2006/relationships/image" Target="../media/image209.jpeg"/><Relationship Id="rId4" Type="http://schemas.openxmlformats.org/officeDocument/2006/relationships/image" Target="../media/image207.png"/></Relationships>
</file>

<file path=ppt/slides/_rels/slide189.xml.rels><?xml version="1.0" encoding="UTF-8" standalone="yes"?>
<Relationships xmlns="http://schemas.openxmlformats.org/package/2006/relationships"><Relationship Id="rId3" Type="http://schemas.openxmlformats.org/officeDocument/2006/relationships/image" Target="../media/image207.png"/><Relationship Id="rId2" Type="http://schemas.openxmlformats.org/officeDocument/2006/relationships/notesSlide" Target="../notesSlides/notesSlide159.xml"/><Relationship Id="rId1" Type="http://schemas.openxmlformats.org/officeDocument/2006/relationships/slideLayout" Target="../slideLayouts/slideLayout761.xml"/></Relationships>
</file>

<file path=ppt/slides/_rels/slide19.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notesSlide" Target="../notesSlides/notesSlide18.xml"/><Relationship Id="rId1" Type="http://schemas.openxmlformats.org/officeDocument/2006/relationships/slideLayout" Target="../slideLayouts/slideLayout581.xml"/></Relationships>
</file>

<file path=ppt/slides/_rels/slide190.xml.rels><?xml version="1.0" encoding="UTF-8" standalone="yes"?>
<Relationships xmlns="http://schemas.openxmlformats.org/package/2006/relationships"><Relationship Id="rId3" Type="http://schemas.openxmlformats.org/officeDocument/2006/relationships/image" Target="../media/image207.png"/><Relationship Id="rId2" Type="http://schemas.openxmlformats.org/officeDocument/2006/relationships/notesSlide" Target="../notesSlides/notesSlide160.xml"/><Relationship Id="rId1" Type="http://schemas.openxmlformats.org/officeDocument/2006/relationships/slideLayout" Target="../slideLayouts/slideLayout761.xml"/></Relationships>
</file>

<file path=ppt/slides/_rels/slide191.xml.rels><?xml version="1.0" encoding="UTF-8" standalone="yes"?>
<Relationships xmlns="http://schemas.openxmlformats.org/package/2006/relationships"><Relationship Id="rId3" Type="http://schemas.openxmlformats.org/officeDocument/2006/relationships/image" Target="../media/image210.jpeg"/><Relationship Id="rId2" Type="http://schemas.openxmlformats.org/officeDocument/2006/relationships/notesSlide" Target="../notesSlides/notesSlide161.xml"/><Relationship Id="rId1" Type="http://schemas.openxmlformats.org/officeDocument/2006/relationships/slideLayout" Target="../slideLayouts/slideLayout1590.xml"/></Relationships>
</file>

<file path=ppt/slides/_rels/slide192.xml.rels><?xml version="1.0" encoding="UTF-8" standalone="yes"?>
<Relationships xmlns="http://schemas.openxmlformats.org/package/2006/relationships"><Relationship Id="rId3" Type="http://schemas.openxmlformats.org/officeDocument/2006/relationships/image" Target="../media/image208.png"/><Relationship Id="rId2" Type="http://schemas.openxmlformats.org/officeDocument/2006/relationships/notesSlide" Target="../notesSlides/notesSlide162.xml"/><Relationship Id="rId1" Type="http://schemas.openxmlformats.org/officeDocument/2006/relationships/slideLayout" Target="../slideLayouts/slideLayout761.xml"/><Relationship Id="rId5" Type="http://schemas.openxmlformats.org/officeDocument/2006/relationships/image" Target="../media/image209.jpeg"/><Relationship Id="rId4" Type="http://schemas.openxmlformats.org/officeDocument/2006/relationships/image" Target="../media/image207.png"/></Relationships>
</file>

<file path=ppt/slides/_rels/slide193.xml.rels><?xml version="1.0" encoding="UTF-8" standalone="yes"?>
<Relationships xmlns="http://schemas.openxmlformats.org/package/2006/relationships"><Relationship Id="rId3" Type="http://schemas.openxmlformats.org/officeDocument/2006/relationships/image" Target="../media/image207.png"/><Relationship Id="rId2" Type="http://schemas.openxmlformats.org/officeDocument/2006/relationships/notesSlide" Target="../notesSlides/notesSlide163.xml"/><Relationship Id="rId1" Type="http://schemas.openxmlformats.org/officeDocument/2006/relationships/slideLayout" Target="../slideLayouts/slideLayout1601.xml"/></Relationships>
</file>

<file path=ppt/slides/_rels/slide194.xml.rels><?xml version="1.0" encoding="UTF-8" standalone="yes"?>
<Relationships xmlns="http://schemas.openxmlformats.org/package/2006/relationships"><Relationship Id="rId3" Type="http://schemas.openxmlformats.org/officeDocument/2006/relationships/image" Target="../media/image206.png"/><Relationship Id="rId2" Type="http://schemas.openxmlformats.org/officeDocument/2006/relationships/notesSlide" Target="../notesSlides/notesSlide164.xml"/><Relationship Id="rId1" Type="http://schemas.openxmlformats.org/officeDocument/2006/relationships/slideLayout" Target="../slideLayouts/slideLayout1612.xml"/></Relationships>
</file>

<file path=ppt/slides/_rels/slide195.xml.rels><?xml version="1.0" encoding="UTF-8" standalone="yes"?>
<Relationships xmlns="http://schemas.openxmlformats.org/package/2006/relationships"><Relationship Id="rId3" Type="http://schemas.openxmlformats.org/officeDocument/2006/relationships/image" Target="../media/image206.png"/><Relationship Id="rId2" Type="http://schemas.openxmlformats.org/officeDocument/2006/relationships/notesSlide" Target="../notesSlides/notesSlide165.xml"/><Relationship Id="rId1" Type="http://schemas.openxmlformats.org/officeDocument/2006/relationships/slideLayout" Target="../slideLayouts/slideLayout47.xml"/></Relationships>
</file>

<file path=ppt/slides/_rels/slide196.xml.rels><?xml version="1.0" encoding="UTF-8" standalone="yes"?>
<Relationships xmlns="http://schemas.openxmlformats.org/package/2006/relationships"><Relationship Id="rId2" Type="http://schemas.openxmlformats.org/officeDocument/2006/relationships/notesSlide" Target="../notesSlides/notesSlide166.xml"/><Relationship Id="rId1" Type="http://schemas.openxmlformats.org/officeDocument/2006/relationships/slideLayout" Target="../slideLayouts/slideLayout1601.xml"/></Relationships>
</file>

<file path=ppt/slides/_rels/slide197.xml.rels><?xml version="1.0" encoding="UTF-8" standalone="yes"?>
<Relationships xmlns="http://schemas.openxmlformats.org/package/2006/relationships"><Relationship Id="rId8" Type="http://schemas.openxmlformats.org/officeDocument/2006/relationships/image" Target="../media/image215.jpg"/><Relationship Id="rId3" Type="http://schemas.openxmlformats.org/officeDocument/2006/relationships/image" Target="../media/image211.jpeg"/><Relationship Id="rId7" Type="http://schemas.openxmlformats.org/officeDocument/2006/relationships/image" Target="../media/image207.png"/><Relationship Id="rId2" Type="http://schemas.openxmlformats.org/officeDocument/2006/relationships/notesSlide" Target="../notesSlides/notesSlide167.xml"/><Relationship Id="rId1" Type="http://schemas.openxmlformats.org/officeDocument/2006/relationships/slideLayout" Target="../slideLayouts/slideLayout1623.xml"/><Relationship Id="rId6" Type="http://schemas.openxmlformats.org/officeDocument/2006/relationships/image" Target="../media/image214.png"/><Relationship Id="rId5" Type="http://schemas.openxmlformats.org/officeDocument/2006/relationships/image" Target="../media/image213.png"/><Relationship Id="rId4" Type="http://schemas.openxmlformats.org/officeDocument/2006/relationships/image" Target="../media/image212.png"/></Relationships>
</file>

<file path=ppt/slides/_rels/slide198.xml.rels><?xml version="1.0" encoding="UTF-8" standalone="yes"?>
<Relationships xmlns="http://schemas.openxmlformats.org/package/2006/relationships"><Relationship Id="rId3" Type="http://schemas.openxmlformats.org/officeDocument/2006/relationships/image" Target="../media/image216.png"/><Relationship Id="rId2" Type="http://schemas.openxmlformats.org/officeDocument/2006/relationships/notesSlide" Target="../notesSlides/notesSlide168.xml"/><Relationship Id="rId1" Type="http://schemas.openxmlformats.org/officeDocument/2006/relationships/slideLayout" Target="../slideLayouts/slideLayout1601.xml"/></Relationships>
</file>

<file path=ppt/slides/_rels/slide199.xml.rels><?xml version="1.0" encoding="UTF-8" standalone="yes"?>
<Relationships xmlns="http://schemas.openxmlformats.org/package/2006/relationships"><Relationship Id="rId2" Type="http://schemas.openxmlformats.org/officeDocument/2006/relationships/notesSlide" Target="../notesSlides/notesSlide169.xml"/><Relationship Id="rId1" Type="http://schemas.openxmlformats.org/officeDocument/2006/relationships/slideLayout" Target="../slideLayouts/slideLayout160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693.xml"/></Relationships>
</file>

<file path=ppt/slides/_rels/slide20.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19.xml"/><Relationship Id="rId1" Type="http://schemas.openxmlformats.org/officeDocument/2006/relationships/slideLayout" Target="../slideLayouts/slideLayout597.xml"/></Relationships>
</file>

<file path=ppt/slides/_rels/slide200.xml.rels><?xml version="1.0" encoding="UTF-8" standalone="yes"?>
<Relationships xmlns="http://schemas.openxmlformats.org/package/2006/relationships"><Relationship Id="rId3" Type="http://schemas.openxmlformats.org/officeDocument/2006/relationships/image" Target="../media/image211.jpeg"/><Relationship Id="rId2" Type="http://schemas.openxmlformats.org/officeDocument/2006/relationships/notesSlide" Target="../notesSlides/notesSlide170.xml"/><Relationship Id="rId1" Type="http://schemas.openxmlformats.org/officeDocument/2006/relationships/slideLayout" Target="../slideLayouts/slideLayout1623.xml"/><Relationship Id="rId5" Type="http://schemas.openxmlformats.org/officeDocument/2006/relationships/image" Target="../media/image217.jpg"/><Relationship Id="rId4" Type="http://schemas.openxmlformats.org/officeDocument/2006/relationships/image" Target="../media/image207.png"/></Relationships>
</file>

<file path=ppt/slides/_rels/slide201.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1601.xml"/></Relationships>
</file>

<file path=ppt/slides/_rels/slide202.xml.rels><?xml version="1.0" encoding="UTF-8" standalone="yes"?>
<Relationships xmlns="http://schemas.openxmlformats.org/package/2006/relationships"><Relationship Id="rId3" Type="http://schemas.openxmlformats.org/officeDocument/2006/relationships/image" Target="../media/image211.jpeg"/><Relationship Id="rId2" Type="http://schemas.openxmlformats.org/officeDocument/2006/relationships/notesSlide" Target="../notesSlides/notesSlide172.xml"/><Relationship Id="rId1" Type="http://schemas.openxmlformats.org/officeDocument/2006/relationships/slideLayout" Target="../slideLayouts/slideLayout1623.xml"/><Relationship Id="rId5" Type="http://schemas.openxmlformats.org/officeDocument/2006/relationships/image" Target="../media/image218.jpg"/><Relationship Id="rId4" Type="http://schemas.openxmlformats.org/officeDocument/2006/relationships/image" Target="../media/image207.png"/></Relationships>
</file>

<file path=ppt/slides/_rels/slide203.xml.rels><?xml version="1.0" encoding="UTF-8" standalone="yes"?>
<Relationships xmlns="http://schemas.openxmlformats.org/package/2006/relationships"><Relationship Id="rId3" Type="http://schemas.openxmlformats.org/officeDocument/2006/relationships/image" Target="../media/image219.png"/><Relationship Id="rId2" Type="http://schemas.openxmlformats.org/officeDocument/2006/relationships/notesSlide" Target="../notesSlides/notesSlide173.xml"/><Relationship Id="rId1" Type="http://schemas.openxmlformats.org/officeDocument/2006/relationships/slideLayout" Target="../slideLayouts/slideLayout1618.xml"/></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1623.xml"/></Relationships>
</file>

<file path=ppt/slides/_rels/slide205.xml.rels><?xml version="1.0" encoding="UTF-8" standalone="yes"?>
<Relationships xmlns="http://schemas.openxmlformats.org/package/2006/relationships"><Relationship Id="rId3" Type="http://schemas.openxmlformats.org/officeDocument/2006/relationships/image" Target="../media/image220.jpeg"/><Relationship Id="rId2" Type="http://schemas.openxmlformats.org/officeDocument/2006/relationships/notesSlide" Target="../notesSlides/notesSlide175.xml"/><Relationship Id="rId1" Type="http://schemas.openxmlformats.org/officeDocument/2006/relationships/slideLayout" Target="../slideLayouts/slideLayout58.xml"/></Relationships>
</file>

<file path=ppt/slides/_rels/slide206.xml.rels><?xml version="1.0" encoding="UTF-8" standalone="yes"?>
<Relationships xmlns="http://schemas.openxmlformats.org/package/2006/relationships"><Relationship Id="rId3" Type="http://schemas.openxmlformats.org/officeDocument/2006/relationships/image" Target="../media/image221.jpeg"/><Relationship Id="rId2" Type="http://schemas.openxmlformats.org/officeDocument/2006/relationships/notesSlide" Target="../notesSlides/notesSlide176.xml"/><Relationship Id="rId1" Type="http://schemas.openxmlformats.org/officeDocument/2006/relationships/slideLayout" Target="../slideLayouts/slideLayout58.xml"/><Relationship Id="rId4" Type="http://schemas.openxmlformats.org/officeDocument/2006/relationships/image" Target="../media/image222.jpeg"/></Relationships>
</file>

<file path=ppt/slides/_rels/slide207.xml.rels><?xml version="1.0" encoding="UTF-8" standalone="yes"?>
<Relationships xmlns="http://schemas.openxmlformats.org/package/2006/relationships"><Relationship Id="rId3" Type="http://schemas.openxmlformats.org/officeDocument/2006/relationships/image" Target="../media/image223.jpeg"/><Relationship Id="rId2" Type="http://schemas.openxmlformats.org/officeDocument/2006/relationships/notesSlide" Target="../notesSlides/notesSlide177.xml"/><Relationship Id="rId1" Type="http://schemas.openxmlformats.org/officeDocument/2006/relationships/slideLayout" Target="../slideLayouts/slideLayout52.xml"/></Relationships>
</file>

<file path=ppt/slides/_rels/slide208.xml.rels><?xml version="1.0" encoding="UTF-8" standalone="yes"?>
<Relationships xmlns="http://schemas.openxmlformats.org/package/2006/relationships"><Relationship Id="rId3" Type="http://schemas.openxmlformats.org/officeDocument/2006/relationships/image" Target="../media/image223.jpeg"/><Relationship Id="rId2" Type="http://schemas.openxmlformats.org/officeDocument/2006/relationships/notesSlide" Target="../notesSlides/notesSlide178.xml"/><Relationship Id="rId1" Type="http://schemas.openxmlformats.org/officeDocument/2006/relationships/slideLayout" Target="../slideLayouts/slideLayout52.xml"/></Relationships>
</file>

<file path=ppt/slides/_rels/slide209.xml.rels><?xml version="1.0" encoding="UTF-8" standalone="yes"?>
<Relationships xmlns="http://schemas.openxmlformats.org/package/2006/relationships"><Relationship Id="rId3" Type="http://schemas.openxmlformats.org/officeDocument/2006/relationships/image" Target="../media/image223.jpeg"/><Relationship Id="rId2" Type="http://schemas.openxmlformats.org/officeDocument/2006/relationships/notesSlide" Target="../notesSlides/notesSlide179.xml"/><Relationship Id="rId1" Type="http://schemas.openxmlformats.org/officeDocument/2006/relationships/slideLayout" Target="../slideLayouts/slideLayout52.xml"/></Relationships>
</file>

<file path=ppt/slides/_rels/slide21.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20.xml"/><Relationship Id="rId1" Type="http://schemas.openxmlformats.org/officeDocument/2006/relationships/slideLayout" Target="../slideLayouts/slideLayout597.xml"/></Relationships>
</file>

<file path=ppt/slides/_rels/slide210.xml.rels><?xml version="1.0" encoding="UTF-8" standalone="yes"?>
<Relationships xmlns="http://schemas.openxmlformats.org/package/2006/relationships"><Relationship Id="rId3" Type="http://schemas.openxmlformats.org/officeDocument/2006/relationships/image" Target="../media/image223.jpeg"/><Relationship Id="rId2" Type="http://schemas.openxmlformats.org/officeDocument/2006/relationships/notesSlide" Target="../notesSlides/notesSlide180.xml"/><Relationship Id="rId1" Type="http://schemas.openxmlformats.org/officeDocument/2006/relationships/slideLayout" Target="../slideLayouts/slideLayout52.xml"/></Relationships>
</file>

<file path=ppt/slides/_rels/slide211.xml.rels><?xml version="1.0" encoding="UTF-8" standalone="yes"?>
<Relationships xmlns="http://schemas.openxmlformats.org/package/2006/relationships"><Relationship Id="rId3" Type="http://schemas.openxmlformats.org/officeDocument/2006/relationships/image" Target="../media/image224.png"/><Relationship Id="rId2" Type="http://schemas.openxmlformats.org/officeDocument/2006/relationships/notesSlide" Target="../notesSlides/notesSlide181.xml"/><Relationship Id="rId1" Type="http://schemas.openxmlformats.org/officeDocument/2006/relationships/slideLayout" Target="../slideLayouts/slideLayout69.xml"/></Relationships>
</file>

<file path=ppt/slides/_rels/slide212.xml.rels><?xml version="1.0" encoding="UTF-8" standalone="yes"?>
<Relationships xmlns="http://schemas.openxmlformats.org/package/2006/relationships"><Relationship Id="rId3" Type="http://schemas.openxmlformats.org/officeDocument/2006/relationships/image" Target="../media/image225.png"/><Relationship Id="rId2" Type="http://schemas.openxmlformats.org/officeDocument/2006/relationships/notesSlide" Target="../notesSlides/notesSlide182.xml"/><Relationship Id="rId1" Type="http://schemas.openxmlformats.org/officeDocument/2006/relationships/slideLayout" Target="../slideLayouts/slideLayout69.xml"/></Relationships>
</file>

<file path=ppt/slides/_rels/slide213.xml.rels><?xml version="1.0" encoding="UTF-8" standalone="yes"?>
<Relationships xmlns="http://schemas.openxmlformats.org/package/2006/relationships"><Relationship Id="rId3" Type="http://schemas.openxmlformats.org/officeDocument/2006/relationships/image" Target="../media/image226.jpeg"/><Relationship Id="rId2" Type="http://schemas.openxmlformats.org/officeDocument/2006/relationships/notesSlide" Target="../notesSlides/notesSlide183.xml"/><Relationship Id="rId1" Type="http://schemas.openxmlformats.org/officeDocument/2006/relationships/slideLayout" Target="../slideLayouts/slideLayout1646.xml"/></Relationships>
</file>

<file path=ppt/slides/_rels/slide214.xml.rels><?xml version="1.0" encoding="UTF-8" standalone="yes"?>
<Relationships xmlns="http://schemas.openxmlformats.org/package/2006/relationships"><Relationship Id="rId3" Type="http://schemas.openxmlformats.org/officeDocument/2006/relationships/image" Target="../media/image227.emf"/><Relationship Id="rId2" Type="http://schemas.openxmlformats.org/officeDocument/2006/relationships/notesSlide" Target="../notesSlides/notesSlide184.xml"/><Relationship Id="rId1" Type="http://schemas.openxmlformats.org/officeDocument/2006/relationships/slideLayout" Target="../slideLayouts/slideLayout1657.xml"/></Relationships>
</file>

<file path=ppt/slides/_rels/slide215.xml.rels><?xml version="1.0" encoding="UTF-8" standalone="yes"?>
<Relationships xmlns="http://schemas.openxmlformats.org/package/2006/relationships"><Relationship Id="rId3" Type="http://schemas.openxmlformats.org/officeDocument/2006/relationships/image" Target="../media/image228.png"/><Relationship Id="rId2" Type="http://schemas.openxmlformats.org/officeDocument/2006/relationships/notesSlide" Target="../notesSlides/notesSlide185.xml"/><Relationship Id="rId1" Type="http://schemas.openxmlformats.org/officeDocument/2006/relationships/slideLayout" Target="../slideLayouts/slideLayout1635.xml"/><Relationship Id="rId5" Type="http://schemas.openxmlformats.org/officeDocument/2006/relationships/image" Target="../media/image230.png"/><Relationship Id="rId4" Type="http://schemas.openxmlformats.org/officeDocument/2006/relationships/image" Target="../media/image229.jpeg"/></Relationships>
</file>

<file path=ppt/slides/_rels/slide216.xml.rels><?xml version="1.0" encoding="UTF-8" standalone="yes"?>
<Relationships xmlns="http://schemas.openxmlformats.org/package/2006/relationships"><Relationship Id="rId3" Type="http://schemas.openxmlformats.org/officeDocument/2006/relationships/notesSlide" Target="../notesSlides/notesSlide186.xml"/><Relationship Id="rId2" Type="http://schemas.openxmlformats.org/officeDocument/2006/relationships/slideLayout" Target="../slideLayouts/slideLayout1657.xml"/><Relationship Id="rId1" Type="http://schemas.openxmlformats.org/officeDocument/2006/relationships/themeOverride" Target="../theme/themeOverride3.xml"/><Relationship Id="rId4" Type="http://schemas.openxmlformats.org/officeDocument/2006/relationships/image" Target="../media/image227.emf"/></Relationships>
</file>

<file path=ppt/slides/_rels/slide217.xml.rels><?xml version="1.0" encoding="UTF-8" standalone="yes"?>
<Relationships xmlns="http://schemas.openxmlformats.org/package/2006/relationships"><Relationship Id="rId3" Type="http://schemas.openxmlformats.org/officeDocument/2006/relationships/image" Target="../media/image231.jpeg"/><Relationship Id="rId2" Type="http://schemas.openxmlformats.org/officeDocument/2006/relationships/notesSlide" Target="../notesSlides/notesSlide187.xml"/><Relationship Id="rId1" Type="http://schemas.openxmlformats.org/officeDocument/2006/relationships/slideLayout" Target="../slideLayouts/slideLayout800.xml"/></Relationships>
</file>

<file path=ppt/slides/_rels/slide218.xml.rels><?xml version="1.0" encoding="UTF-8" standalone="yes"?>
<Relationships xmlns="http://schemas.openxmlformats.org/package/2006/relationships"><Relationship Id="rId3" Type="http://schemas.openxmlformats.org/officeDocument/2006/relationships/image" Target="../media/image232.jpeg"/><Relationship Id="rId2" Type="http://schemas.openxmlformats.org/officeDocument/2006/relationships/notesSlide" Target="../notesSlides/notesSlide188.xml"/><Relationship Id="rId1" Type="http://schemas.openxmlformats.org/officeDocument/2006/relationships/slideLayout" Target="../slideLayouts/slideLayout811.xml"/></Relationships>
</file>

<file path=ppt/slides/_rels/slide219.xml.rels><?xml version="1.0" encoding="UTF-8" standalone="yes"?>
<Relationships xmlns="http://schemas.openxmlformats.org/package/2006/relationships"><Relationship Id="rId3" Type="http://schemas.openxmlformats.org/officeDocument/2006/relationships/image" Target="../media/image233.jpeg"/><Relationship Id="rId2" Type="http://schemas.openxmlformats.org/officeDocument/2006/relationships/notesSlide" Target="../notesSlides/notesSlide189.xml"/><Relationship Id="rId1" Type="http://schemas.openxmlformats.org/officeDocument/2006/relationships/slideLayout" Target="../slideLayouts/slideLayout81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608.xml"/></Relationships>
</file>

<file path=ppt/slides/_rels/slide220.xml.rels><?xml version="1.0" encoding="UTF-8" standalone="yes"?>
<Relationships xmlns="http://schemas.openxmlformats.org/package/2006/relationships"><Relationship Id="rId2" Type="http://schemas.openxmlformats.org/officeDocument/2006/relationships/notesSlide" Target="../notesSlides/notesSlide190.xml"/><Relationship Id="rId1" Type="http://schemas.openxmlformats.org/officeDocument/2006/relationships/slideLayout" Target="../slideLayouts/slideLayout827.xml"/></Relationships>
</file>

<file path=ppt/slides/_rels/slide221.xml.rels><?xml version="1.0" encoding="UTF-8" standalone="yes"?>
<Relationships xmlns="http://schemas.openxmlformats.org/package/2006/relationships"><Relationship Id="rId2" Type="http://schemas.openxmlformats.org/officeDocument/2006/relationships/notesSlide" Target="../notesSlides/notesSlide191.xml"/><Relationship Id="rId1" Type="http://schemas.openxmlformats.org/officeDocument/2006/relationships/slideLayout" Target="../slideLayouts/slideLayout822.xml"/></Relationships>
</file>

<file path=ppt/slides/_rels/slide222.xml.rels><?xml version="1.0" encoding="UTF-8" standalone="yes"?>
<Relationships xmlns="http://schemas.openxmlformats.org/package/2006/relationships"><Relationship Id="rId2" Type="http://schemas.openxmlformats.org/officeDocument/2006/relationships/notesSlide" Target="../notesSlides/notesSlide192.xml"/><Relationship Id="rId1" Type="http://schemas.openxmlformats.org/officeDocument/2006/relationships/slideLayout" Target="../slideLayouts/slideLayout822.xml"/></Relationships>
</file>

<file path=ppt/slides/_rels/slide223.xml.rels><?xml version="1.0" encoding="UTF-8" standalone="yes"?>
<Relationships xmlns="http://schemas.openxmlformats.org/package/2006/relationships"><Relationship Id="rId2" Type="http://schemas.openxmlformats.org/officeDocument/2006/relationships/notesSlide" Target="../notesSlides/notesSlide193.xml"/><Relationship Id="rId1" Type="http://schemas.openxmlformats.org/officeDocument/2006/relationships/slideLayout" Target="../slideLayouts/slideLayout1628.xml"/></Relationships>
</file>

<file path=ppt/slides/_rels/slide224.xml.rels><?xml version="1.0" encoding="UTF-8" standalone="yes"?>
<Relationships xmlns="http://schemas.openxmlformats.org/package/2006/relationships"><Relationship Id="rId2" Type="http://schemas.openxmlformats.org/officeDocument/2006/relationships/notesSlide" Target="../notesSlides/notesSlide194.xml"/><Relationship Id="rId1" Type="http://schemas.openxmlformats.org/officeDocument/2006/relationships/slideLayout" Target="../slideLayouts/slideLayout1628.xml"/></Relationships>
</file>

<file path=ppt/slides/_rels/slide225.xml.rels><?xml version="1.0" encoding="UTF-8" standalone="yes"?>
<Relationships xmlns="http://schemas.openxmlformats.org/package/2006/relationships"><Relationship Id="rId2" Type="http://schemas.openxmlformats.org/officeDocument/2006/relationships/notesSlide" Target="../notesSlides/notesSlide195.xml"/><Relationship Id="rId1" Type="http://schemas.openxmlformats.org/officeDocument/2006/relationships/slideLayout" Target="../slideLayouts/slideLayout1628.xml"/></Relationships>
</file>

<file path=ppt/slides/_rels/slide226.xml.rels><?xml version="1.0" encoding="UTF-8" standalone="yes"?>
<Relationships xmlns="http://schemas.openxmlformats.org/package/2006/relationships"><Relationship Id="rId2" Type="http://schemas.openxmlformats.org/officeDocument/2006/relationships/notesSlide" Target="../notesSlides/notesSlide196.xml"/><Relationship Id="rId1" Type="http://schemas.openxmlformats.org/officeDocument/2006/relationships/slideLayout" Target="../slideLayouts/slideLayout1628.xml"/></Relationships>
</file>

<file path=ppt/slides/_rels/slide227.xml.rels><?xml version="1.0" encoding="UTF-8" standalone="yes"?>
<Relationships xmlns="http://schemas.openxmlformats.org/package/2006/relationships"><Relationship Id="rId2" Type="http://schemas.openxmlformats.org/officeDocument/2006/relationships/notesSlide" Target="../notesSlides/notesSlide197.xml"/><Relationship Id="rId1" Type="http://schemas.openxmlformats.org/officeDocument/2006/relationships/slideLayout" Target="../slideLayouts/slideLayout80.xml"/></Relationships>
</file>

<file path=ppt/slides/_rels/slide228.xml.rels><?xml version="1.0" encoding="UTF-8" standalone="yes"?>
<Relationships xmlns="http://schemas.openxmlformats.org/package/2006/relationships"><Relationship Id="rId3" Type="http://schemas.openxmlformats.org/officeDocument/2006/relationships/image" Target="../media/image234.jpeg"/><Relationship Id="rId2" Type="http://schemas.openxmlformats.org/officeDocument/2006/relationships/notesSlide" Target="../notesSlides/notesSlide198.xml"/><Relationship Id="rId1" Type="http://schemas.openxmlformats.org/officeDocument/2006/relationships/slideLayout" Target="../slideLayouts/slideLayout1635.xml"/></Relationships>
</file>

<file path=ppt/slides/_rels/slide229.xml.rels><?xml version="1.0" encoding="UTF-8" standalone="yes"?>
<Relationships xmlns="http://schemas.openxmlformats.org/package/2006/relationships"><Relationship Id="rId2" Type="http://schemas.openxmlformats.org/officeDocument/2006/relationships/notesSlide" Target="../notesSlides/notesSlide199.xml"/><Relationship Id="rId1" Type="http://schemas.openxmlformats.org/officeDocument/2006/relationships/slideLayout" Target="../slideLayouts/slideLayout80.xml"/></Relationships>
</file>

<file path=ppt/slides/_rels/slide23.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22.xml"/><Relationship Id="rId1" Type="http://schemas.openxmlformats.org/officeDocument/2006/relationships/slideLayout" Target="../slideLayouts/slideLayout755.xml"/></Relationships>
</file>

<file path=ppt/slides/_rels/slide230.xml.rels><?xml version="1.0" encoding="UTF-8" standalone="yes"?>
<Relationships xmlns="http://schemas.openxmlformats.org/package/2006/relationships"><Relationship Id="rId3" Type="http://schemas.openxmlformats.org/officeDocument/2006/relationships/image" Target="../media/image236.png"/><Relationship Id="rId2" Type="http://schemas.openxmlformats.org/officeDocument/2006/relationships/image" Target="../media/image235.jpeg"/><Relationship Id="rId1" Type="http://schemas.openxmlformats.org/officeDocument/2006/relationships/slideLayout" Target="../slideLayouts/slideLayout80.xml"/><Relationship Id="rId6" Type="http://schemas.openxmlformats.org/officeDocument/2006/relationships/image" Target="../media/image239.jpeg"/><Relationship Id="rId5" Type="http://schemas.openxmlformats.org/officeDocument/2006/relationships/image" Target="../media/image238.jpeg"/><Relationship Id="rId4" Type="http://schemas.openxmlformats.org/officeDocument/2006/relationships/image" Target="../media/image237.jpeg"/></Relationships>
</file>

<file path=ppt/slides/_rels/slide231.xml.rels><?xml version="1.0" encoding="UTF-8" standalone="yes"?>
<Relationships xmlns="http://schemas.openxmlformats.org/package/2006/relationships"><Relationship Id="rId2" Type="http://schemas.openxmlformats.org/officeDocument/2006/relationships/image" Target="../media/image240.jpeg"/><Relationship Id="rId1" Type="http://schemas.openxmlformats.org/officeDocument/2006/relationships/slideLayout" Target="../slideLayouts/slideLayout91.xml"/></Relationships>
</file>

<file path=ppt/slides/_rels/slide232.xml.rels><?xml version="1.0" encoding="UTF-8" standalone="yes"?>
<Relationships xmlns="http://schemas.openxmlformats.org/package/2006/relationships"><Relationship Id="rId3" Type="http://schemas.openxmlformats.org/officeDocument/2006/relationships/image" Target="../media/image241.jpeg"/><Relationship Id="rId2" Type="http://schemas.openxmlformats.org/officeDocument/2006/relationships/notesSlide" Target="../notesSlides/notesSlide200.xml"/><Relationship Id="rId1" Type="http://schemas.openxmlformats.org/officeDocument/2006/relationships/slideLayout" Target="../slideLayouts/slideLayout80.xml"/><Relationship Id="rId4" Type="http://schemas.openxmlformats.org/officeDocument/2006/relationships/image" Target="../media/image242.png"/></Relationships>
</file>

<file path=ppt/slides/_rels/slide233.xml.rels><?xml version="1.0" encoding="UTF-8" standalone="yes"?>
<Relationships xmlns="http://schemas.openxmlformats.org/package/2006/relationships"><Relationship Id="rId3" Type="http://schemas.openxmlformats.org/officeDocument/2006/relationships/image" Target="../media/image244.png"/><Relationship Id="rId2" Type="http://schemas.openxmlformats.org/officeDocument/2006/relationships/image" Target="../media/image243.jpeg"/><Relationship Id="rId1" Type="http://schemas.openxmlformats.org/officeDocument/2006/relationships/slideLayout" Target="../slideLayouts/slideLayout102.xml"/><Relationship Id="rId6" Type="http://schemas.openxmlformats.org/officeDocument/2006/relationships/image" Target="../media/image236.png"/><Relationship Id="rId5" Type="http://schemas.openxmlformats.org/officeDocument/2006/relationships/image" Target="../media/image239.jpeg"/><Relationship Id="rId4" Type="http://schemas.openxmlformats.org/officeDocument/2006/relationships/image" Target="../media/image245.jpeg"/></Relationships>
</file>

<file path=ppt/slides/_rels/slide234.xml.rels><?xml version="1.0" encoding="UTF-8" standalone="yes"?>
<Relationships xmlns="http://schemas.openxmlformats.org/package/2006/relationships"><Relationship Id="rId3" Type="http://schemas.openxmlformats.org/officeDocument/2006/relationships/image" Target="../media/image246.emf"/><Relationship Id="rId2" Type="http://schemas.openxmlformats.org/officeDocument/2006/relationships/notesSlide" Target="../notesSlides/notesSlide201.xml"/><Relationship Id="rId1" Type="http://schemas.openxmlformats.org/officeDocument/2006/relationships/slideLayout" Target="../slideLayouts/slideLayout1749.xml"/></Relationships>
</file>

<file path=ppt/slides/_rels/slide235.xml.rels><?xml version="1.0" encoding="UTF-8" standalone="yes"?>
<Relationships xmlns="http://schemas.openxmlformats.org/package/2006/relationships"><Relationship Id="rId3" Type="http://schemas.openxmlformats.org/officeDocument/2006/relationships/image" Target="../media/image246.emf"/><Relationship Id="rId2" Type="http://schemas.openxmlformats.org/officeDocument/2006/relationships/notesSlide" Target="../notesSlides/notesSlide202.xml"/><Relationship Id="rId1" Type="http://schemas.openxmlformats.org/officeDocument/2006/relationships/slideLayout" Target="../slideLayouts/slideLayout1749.xml"/></Relationships>
</file>

<file path=ppt/slides/_rels/slide236.xml.rels><?xml version="1.0" encoding="UTF-8" standalone="yes"?>
<Relationships xmlns="http://schemas.openxmlformats.org/package/2006/relationships"><Relationship Id="rId3" Type="http://schemas.openxmlformats.org/officeDocument/2006/relationships/image" Target="../media/image246.emf"/><Relationship Id="rId2" Type="http://schemas.openxmlformats.org/officeDocument/2006/relationships/notesSlide" Target="../notesSlides/notesSlide203.xml"/><Relationship Id="rId1" Type="http://schemas.openxmlformats.org/officeDocument/2006/relationships/slideLayout" Target="../slideLayouts/slideLayout1749.xml"/></Relationships>
</file>

<file path=ppt/slides/_rels/slide237.xml.rels><?xml version="1.0" encoding="UTF-8" standalone="yes"?>
<Relationships xmlns="http://schemas.openxmlformats.org/package/2006/relationships"><Relationship Id="rId3" Type="http://schemas.openxmlformats.org/officeDocument/2006/relationships/image" Target="../media/image246.emf"/><Relationship Id="rId2" Type="http://schemas.openxmlformats.org/officeDocument/2006/relationships/notesSlide" Target="../notesSlides/notesSlide204.xml"/><Relationship Id="rId1" Type="http://schemas.openxmlformats.org/officeDocument/2006/relationships/slideLayout" Target="../slideLayouts/slideLayout1749.xml"/></Relationships>
</file>

<file path=ppt/slides/_rels/slide238.xml.rels><?xml version="1.0" encoding="UTF-8" standalone="yes"?>
<Relationships xmlns="http://schemas.openxmlformats.org/package/2006/relationships"><Relationship Id="rId3" Type="http://schemas.openxmlformats.org/officeDocument/2006/relationships/image" Target="../media/image246.emf"/><Relationship Id="rId2" Type="http://schemas.openxmlformats.org/officeDocument/2006/relationships/notesSlide" Target="../notesSlides/notesSlide205.xml"/><Relationship Id="rId1" Type="http://schemas.openxmlformats.org/officeDocument/2006/relationships/slideLayout" Target="../slideLayouts/slideLayout1749.xml"/></Relationships>
</file>

<file path=ppt/slides/_rels/slide239.xml.rels><?xml version="1.0" encoding="UTF-8" standalone="yes"?>
<Relationships xmlns="http://schemas.openxmlformats.org/package/2006/relationships"><Relationship Id="rId3" Type="http://schemas.openxmlformats.org/officeDocument/2006/relationships/image" Target="../media/image246.emf"/><Relationship Id="rId2" Type="http://schemas.openxmlformats.org/officeDocument/2006/relationships/notesSlide" Target="../notesSlides/notesSlide206.xml"/><Relationship Id="rId1" Type="http://schemas.openxmlformats.org/officeDocument/2006/relationships/slideLayout" Target="../slideLayouts/slideLayout1749.xml"/></Relationships>
</file>

<file path=ppt/slides/_rels/slide24.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23.xml"/><Relationship Id="rId1" Type="http://schemas.openxmlformats.org/officeDocument/2006/relationships/slideLayout" Target="../slideLayouts/slideLayout190.xml"/></Relationships>
</file>

<file path=ppt/slides/_rels/slide240.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notesSlide" Target="../notesSlides/notesSlide207.xml"/><Relationship Id="rId1" Type="http://schemas.openxmlformats.org/officeDocument/2006/relationships/slideLayout" Target="../slideLayouts/slideLayout1750.xml"/></Relationships>
</file>

<file path=ppt/slides/_rels/slide241.xml.rels><?xml version="1.0" encoding="UTF-8" standalone="yes"?>
<Relationships xmlns="http://schemas.openxmlformats.org/package/2006/relationships"><Relationship Id="rId3" Type="http://schemas.openxmlformats.org/officeDocument/2006/relationships/image" Target="../media/image248.gif"/><Relationship Id="rId2" Type="http://schemas.openxmlformats.org/officeDocument/2006/relationships/notesSlide" Target="../notesSlides/notesSlide208.xml"/><Relationship Id="rId1" Type="http://schemas.openxmlformats.org/officeDocument/2006/relationships/slideLayout" Target="../slideLayouts/slideLayout113.xml"/></Relationships>
</file>

<file path=ppt/slides/_rels/slide242.xml.rels><?xml version="1.0" encoding="UTF-8" standalone="yes"?>
<Relationships xmlns="http://schemas.openxmlformats.org/package/2006/relationships"><Relationship Id="rId2" Type="http://schemas.openxmlformats.org/officeDocument/2006/relationships/notesSlide" Target="../notesSlides/notesSlide209.xml"/><Relationship Id="rId1" Type="http://schemas.openxmlformats.org/officeDocument/2006/relationships/slideLayout" Target="../slideLayouts/slideLayout1701.xml"/></Relationships>
</file>

<file path=ppt/slides/_rels/slide243.xml.rels><?xml version="1.0" encoding="UTF-8" standalone="yes"?>
<Relationships xmlns="http://schemas.openxmlformats.org/package/2006/relationships"><Relationship Id="rId3" Type="http://schemas.openxmlformats.org/officeDocument/2006/relationships/image" Target="../media/image249.emf"/><Relationship Id="rId2" Type="http://schemas.openxmlformats.org/officeDocument/2006/relationships/notesSlide" Target="../notesSlides/notesSlide210.xml"/><Relationship Id="rId1" Type="http://schemas.openxmlformats.org/officeDocument/2006/relationships/slideLayout" Target="../slideLayouts/slideLayout1701.xml"/><Relationship Id="rId4" Type="http://schemas.openxmlformats.org/officeDocument/2006/relationships/image" Target="../media/image250.emf"/></Relationships>
</file>

<file path=ppt/slides/_rels/slide244.xml.rels><?xml version="1.0" encoding="UTF-8" standalone="yes"?>
<Relationships xmlns="http://schemas.openxmlformats.org/package/2006/relationships"><Relationship Id="rId3" Type="http://schemas.openxmlformats.org/officeDocument/2006/relationships/image" Target="../media/image251.jpeg"/><Relationship Id="rId2" Type="http://schemas.openxmlformats.org/officeDocument/2006/relationships/notesSlide" Target="../notesSlides/notesSlide211.xml"/><Relationship Id="rId1" Type="http://schemas.openxmlformats.org/officeDocument/2006/relationships/slideLayout" Target="../slideLayouts/slideLayout80.xml"/></Relationships>
</file>

<file path=ppt/slides/_rels/slide245.xml.rels><?xml version="1.0" encoding="UTF-8" standalone="yes"?>
<Relationships xmlns="http://schemas.openxmlformats.org/package/2006/relationships"><Relationship Id="rId3" Type="http://schemas.openxmlformats.org/officeDocument/2006/relationships/image" Target="../media/image252.jpeg"/><Relationship Id="rId2" Type="http://schemas.openxmlformats.org/officeDocument/2006/relationships/notesSlide" Target="../notesSlides/notesSlide212.xml"/><Relationship Id="rId1" Type="http://schemas.openxmlformats.org/officeDocument/2006/relationships/slideLayout" Target="../slideLayouts/slideLayout80.xml"/></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7.xml.rels><?xml version="1.0" encoding="UTF-8" standalone="yes"?>
<Relationships xmlns="http://schemas.openxmlformats.org/package/2006/relationships"><Relationship Id="rId3" Type="http://schemas.openxmlformats.org/officeDocument/2006/relationships/image" Target="../media/image253.jpeg"/><Relationship Id="rId2" Type="http://schemas.openxmlformats.org/officeDocument/2006/relationships/notesSlide" Target="../notesSlides/notesSlide213.xml"/><Relationship Id="rId1" Type="http://schemas.openxmlformats.org/officeDocument/2006/relationships/slideLayout" Target="../slideLayouts/slideLayout883.xml"/></Relationships>
</file>

<file path=ppt/slides/_rels/slide248.xml.rels><?xml version="1.0" encoding="UTF-8" standalone="yes"?>
<Relationships xmlns="http://schemas.openxmlformats.org/package/2006/relationships"><Relationship Id="rId3" Type="http://schemas.openxmlformats.org/officeDocument/2006/relationships/image" Target="../media/image254.jpeg"/><Relationship Id="rId2" Type="http://schemas.openxmlformats.org/officeDocument/2006/relationships/notesSlide" Target="../notesSlides/notesSlide214.xml"/><Relationship Id="rId1" Type="http://schemas.openxmlformats.org/officeDocument/2006/relationships/slideLayout" Target="../slideLayouts/slideLayout119.xml"/></Relationships>
</file>

<file path=ppt/slides/_rels/slide249.xml.rels><?xml version="1.0" encoding="UTF-8" standalone="yes"?>
<Relationships xmlns="http://schemas.openxmlformats.org/package/2006/relationships"><Relationship Id="rId3" Type="http://schemas.openxmlformats.org/officeDocument/2006/relationships/image" Target="../media/image255.jpeg"/><Relationship Id="rId2" Type="http://schemas.openxmlformats.org/officeDocument/2006/relationships/notesSlide" Target="../notesSlides/notesSlide215.xml"/><Relationship Id="rId1" Type="http://schemas.openxmlformats.org/officeDocument/2006/relationships/slideLayout" Target="../slideLayouts/slideLayout118.xml"/></Relationships>
</file>

<file path=ppt/slides/_rels/slide25.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24.xml"/><Relationship Id="rId1" Type="http://schemas.openxmlformats.org/officeDocument/2006/relationships/slideLayout" Target="../slideLayouts/slideLayout190.xml"/></Relationships>
</file>

<file path=ppt/slides/_rels/slide250.xml.rels><?xml version="1.0" encoding="UTF-8" standalone="yes"?>
<Relationships xmlns="http://schemas.openxmlformats.org/package/2006/relationships"><Relationship Id="rId3" Type="http://schemas.openxmlformats.org/officeDocument/2006/relationships/image" Target="../media/image256.jpeg"/><Relationship Id="rId2" Type="http://schemas.openxmlformats.org/officeDocument/2006/relationships/notesSlide" Target="../notesSlides/notesSlide216.xml"/><Relationship Id="rId1" Type="http://schemas.openxmlformats.org/officeDocument/2006/relationships/slideLayout" Target="../slideLayouts/slideLayout118.xml"/></Relationships>
</file>

<file path=ppt/slides/_rels/slide251.xml.rels><?xml version="1.0" encoding="UTF-8" standalone="yes"?>
<Relationships xmlns="http://schemas.openxmlformats.org/package/2006/relationships"><Relationship Id="rId3" Type="http://schemas.openxmlformats.org/officeDocument/2006/relationships/image" Target="../media/image257.jpeg"/><Relationship Id="rId2" Type="http://schemas.openxmlformats.org/officeDocument/2006/relationships/notesSlide" Target="../notesSlides/notesSlide217.xml"/><Relationship Id="rId1" Type="http://schemas.openxmlformats.org/officeDocument/2006/relationships/slideLayout" Target="../slideLayouts/slideLayout118.xml"/></Relationships>
</file>

<file path=ppt/slides/_rels/slide252.xml.rels><?xml version="1.0" encoding="UTF-8" standalone="yes"?>
<Relationships xmlns="http://schemas.openxmlformats.org/package/2006/relationships"><Relationship Id="rId3" Type="http://schemas.openxmlformats.org/officeDocument/2006/relationships/image" Target="../media/image258.jpeg"/><Relationship Id="rId2" Type="http://schemas.openxmlformats.org/officeDocument/2006/relationships/notesSlide" Target="../notesSlides/notesSlide218.xml"/><Relationship Id="rId1" Type="http://schemas.openxmlformats.org/officeDocument/2006/relationships/slideLayout" Target="../slideLayouts/slideLayout119.xml"/></Relationships>
</file>

<file path=ppt/slides/_rels/slide253.xml.rels><?xml version="1.0" encoding="UTF-8" standalone="yes"?>
<Relationships xmlns="http://schemas.openxmlformats.org/package/2006/relationships"><Relationship Id="rId3" Type="http://schemas.openxmlformats.org/officeDocument/2006/relationships/image" Target="../media/image259.jpeg"/><Relationship Id="rId2" Type="http://schemas.openxmlformats.org/officeDocument/2006/relationships/notesSlide" Target="../notesSlides/notesSlide219.xml"/><Relationship Id="rId1" Type="http://schemas.openxmlformats.org/officeDocument/2006/relationships/slideLayout" Target="../slideLayouts/slideLayout119.xml"/></Relationships>
</file>

<file path=ppt/slides/_rels/slide254.xml.rels><?xml version="1.0" encoding="UTF-8" standalone="yes"?>
<Relationships xmlns="http://schemas.openxmlformats.org/package/2006/relationships"><Relationship Id="rId3" Type="http://schemas.openxmlformats.org/officeDocument/2006/relationships/image" Target="../media/image260.jpeg"/><Relationship Id="rId2" Type="http://schemas.openxmlformats.org/officeDocument/2006/relationships/notesSlide" Target="../notesSlides/notesSlide220.xml"/><Relationship Id="rId1" Type="http://schemas.openxmlformats.org/officeDocument/2006/relationships/slideLayout" Target="../slideLayouts/slideLayout119.xml"/></Relationships>
</file>

<file path=ppt/slides/_rels/slide255.xml.rels><?xml version="1.0" encoding="UTF-8" standalone="yes"?>
<Relationships xmlns="http://schemas.openxmlformats.org/package/2006/relationships"><Relationship Id="rId3" Type="http://schemas.openxmlformats.org/officeDocument/2006/relationships/image" Target="../media/image261.jpeg"/><Relationship Id="rId2" Type="http://schemas.openxmlformats.org/officeDocument/2006/relationships/notesSlide" Target="../notesSlides/notesSlide221.xml"/><Relationship Id="rId1" Type="http://schemas.openxmlformats.org/officeDocument/2006/relationships/slideLayout" Target="../slideLayouts/slideLayout119.xml"/></Relationships>
</file>

<file path=ppt/slides/_rels/slide256.xml.rels><?xml version="1.0" encoding="UTF-8" standalone="yes"?>
<Relationships xmlns="http://schemas.openxmlformats.org/package/2006/relationships"><Relationship Id="rId3" Type="http://schemas.openxmlformats.org/officeDocument/2006/relationships/image" Target="../media/image262.jpeg"/><Relationship Id="rId2" Type="http://schemas.openxmlformats.org/officeDocument/2006/relationships/notesSlide" Target="../notesSlides/notesSlide222.xml"/><Relationship Id="rId1" Type="http://schemas.openxmlformats.org/officeDocument/2006/relationships/slideLayout" Target="../slideLayouts/slideLayout118.xml"/></Relationships>
</file>

<file path=ppt/slides/_rels/slide257.xml.rels><?xml version="1.0" encoding="UTF-8" standalone="yes"?>
<Relationships xmlns="http://schemas.openxmlformats.org/package/2006/relationships"><Relationship Id="rId3" Type="http://schemas.openxmlformats.org/officeDocument/2006/relationships/image" Target="../media/image262.jpeg"/><Relationship Id="rId2" Type="http://schemas.openxmlformats.org/officeDocument/2006/relationships/notesSlide" Target="../notesSlides/notesSlide223.xml"/><Relationship Id="rId1" Type="http://schemas.openxmlformats.org/officeDocument/2006/relationships/slideLayout" Target="../slideLayouts/slideLayout118.xml"/></Relationships>
</file>

<file path=ppt/slides/_rels/slide258.xml.rels><?xml version="1.0" encoding="UTF-8" standalone="yes"?>
<Relationships xmlns="http://schemas.openxmlformats.org/package/2006/relationships"><Relationship Id="rId3" Type="http://schemas.openxmlformats.org/officeDocument/2006/relationships/image" Target="../media/image263.jpeg"/><Relationship Id="rId2" Type="http://schemas.openxmlformats.org/officeDocument/2006/relationships/notesSlide" Target="../notesSlides/notesSlide224.xml"/><Relationship Id="rId1" Type="http://schemas.openxmlformats.org/officeDocument/2006/relationships/slideLayout" Target="../slideLayouts/slideLayout157.xml"/></Relationships>
</file>

<file path=ppt/slides/_rels/slide259.xml.rels><?xml version="1.0" encoding="UTF-8" standalone="yes"?>
<Relationships xmlns="http://schemas.openxmlformats.org/package/2006/relationships"><Relationship Id="rId3" Type="http://schemas.openxmlformats.org/officeDocument/2006/relationships/image" Target="../media/image264.jpeg"/><Relationship Id="rId2" Type="http://schemas.openxmlformats.org/officeDocument/2006/relationships/notesSlide" Target="../notesSlides/notesSlide225.xml"/><Relationship Id="rId1" Type="http://schemas.openxmlformats.org/officeDocument/2006/relationships/slideLayout" Target="../slideLayouts/slideLayout157.xml"/></Relationships>
</file>

<file path=ppt/slides/_rels/slide26.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25.xml"/><Relationship Id="rId1" Type="http://schemas.openxmlformats.org/officeDocument/2006/relationships/slideLayout" Target="../slideLayouts/slideLayout564.xml"/></Relationships>
</file>

<file path=ppt/slides/_rels/slide260.xml.rels><?xml version="1.0" encoding="UTF-8" standalone="yes"?>
<Relationships xmlns="http://schemas.openxmlformats.org/package/2006/relationships"><Relationship Id="rId3" Type="http://schemas.openxmlformats.org/officeDocument/2006/relationships/notesSlide" Target="../notesSlides/notesSlide226.xml"/><Relationship Id="rId2" Type="http://schemas.openxmlformats.org/officeDocument/2006/relationships/slideLayout" Target="../slideLayouts/slideLayout157.xml"/><Relationship Id="rId1" Type="http://schemas.openxmlformats.org/officeDocument/2006/relationships/themeOverride" Target="../theme/themeOverride4.xml"/><Relationship Id="rId4" Type="http://schemas.openxmlformats.org/officeDocument/2006/relationships/image" Target="../media/image265.jpeg"/></Relationships>
</file>

<file path=ppt/slides/_rels/slide261.xml.rels><?xml version="1.0" encoding="UTF-8" standalone="yes"?>
<Relationships xmlns="http://schemas.openxmlformats.org/package/2006/relationships"><Relationship Id="rId3" Type="http://schemas.openxmlformats.org/officeDocument/2006/relationships/image" Target="../media/image266.jpeg"/><Relationship Id="rId2" Type="http://schemas.openxmlformats.org/officeDocument/2006/relationships/notesSlide" Target="../notesSlides/notesSlide227.xml"/><Relationship Id="rId1" Type="http://schemas.openxmlformats.org/officeDocument/2006/relationships/slideLayout" Target="../slideLayouts/slideLayout157.xml"/></Relationships>
</file>

<file path=ppt/slides/_rels/slide262.xml.rels><?xml version="1.0" encoding="UTF-8" standalone="yes"?>
<Relationships xmlns="http://schemas.openxmlformats.org/package/2006/relationships"><Relationship Id="rId3" Type="http://schemas.openxmlformats.org/officeDocument/2006/relationships/image" Target="../media/image267.jpeg"/><Relationship Id="rId2" Type="http://schemas.openxmlformats.org/officeDocument/2006/relationships/notesSlide" Target="../notesSlides/notesSlide228.xml"/><Relationship Id="rId1" Type="http://schemas.openxmlformats.org/officeDocument/2006/relationships/slideLayout" Target="../slideLayouts/slideLayout119.xml"/></Relationships>
</file>

<file path=ppt/slides/_rels/slide263.xml.rels><?xml version="1.0" encoding="UTF-8" standalone="yes"?>
<Relationships xmlns="http://schemas.openxmlformats.org/package/2006/relationships"><Relationship Id="rId3" Type="http://schemas.openxmlformats.org/officeDocument/2006/relationships/image" Target="../media/image268.jpeg"/><Relationship Id="rId2" Type="http://schemas.openxmlformats.org/officeDocument/2006/relationships/notesSlide" Target="../notesSlides/notesSlide229.xml"/><Relationship Id="rId1" Type="http://schemas.openxmlformats.org/officeDocument/2006/relationships/slideLayout" Target="../slideLayouts/slideLayout119.xml"/></Relationships>
</file>

<file path=ppt/slides/_rels/slide264.xml.rels><?xml version="1.0" encoding="UTF-8" standalone="yes"?>
<Relationships xmlns="http://schemas.openxmlformats.org/package/2006/relationships"><Relationship Id="rId3" Type="http://schemas.openxmlformats.org/officeDocument/2006/relationships/image" Target="../media/image269.jpeg"/><Relationship Id="rId2" Type="http://schemas.openxmlformats.org/officeDocument/2006/relationships/notesSlide" Target="../notesSlides/notesSlide230.xml"/><Relationship Id="rId1" Type="http://schemas.openxmlformats.org/officeDocument/2006/relationships/slideLayout" Target="../slideLayouts/slideLayout135.xml"/></Relationships>
</file>

<file path=ppt/slides/_rels/slide265.xml.rels><?xml version="1.0" encoding="UTF-8" standalone="yes"?>
<Relationships xmlns="http://schemas.openxmlformats.org/package/2006/relationships"><Relationship Id="rId3" Type="http://schemas.openxmlformats.org/officeDocument/2006/relationships/image" Target="../media/image268.jpeg"/><Relationship Id="rId2" Type="http://schemas.openxmlformats.org/officeDocument/2006/relationships/notesSlide" Target="../notesSlides/notesSlide231.xml"/><Relationship Id="rId1" Type="http://schemas.openxmlformats.org/officeDocument/2006/relationships/slideLayout" Target="../slideLayouts/slideLayout119.xml"/></Relationships>
</file>

<file path=ppt/slides/_rels/slide266.xml.rels><?xml version="1.0" encoding="UTF-8" standalone="yes"?>
<Relationships xmlns="http://schemas.openxmlformats.org/package/2006/relationships"><Relationship Id="rId2" Type="http://schemas.openxmlformats.org/officeDocument/2006/relationships/image" Target="../media/image270.jpeg"/><Relationship Id="rId1" Type="http://schemas.openxmlformats.org/officeDocument/2006/relationships/slideLayout" Target="../slideLayouts/slideLayout1684.xml"/></Relationships>
</file>

<file path=ppt/slides/_rels/slide267.xml.rels><?xml version="1.0" encoding="UTF-8" standalone="yes"?>
<Relationships xmlns="http://schemas.openxmlformats.org/package/2006/relationships"><Relationship Id="rId3" Type="http://schemas.openxmlformats.org/officeDocument/2006/relationships/image" Target="../media/image268.jpeg"/><Relationship Id="rId2" Type="http://schemas.openxmlformats.org/officeDocument/2006/relationships/notesSlide" Target="../notesSlides/notesSlide232.xml"/><Relationship Id="rId1" Type="http://schemas.openxmlformats.org/officeDocument/2006/relationships/slideLayout" Target="../slideLayouts/slideLayout119.xml"/></Relationships>
</file>

<file path=ppt/slides/_rels/slide268.xml.rels><?xml version="1.0" encoding="UTF-8" standalone="yes"?>
<Relationships xmlns="http://schemas.openxmlformats.org/package/2006/relationships"><Relationship Id="rId2" Type="http://schemas.openxmlformats.org/officeDocument/2006/relationships/image" Target="../media/image271.jpeg"/><Relationship Id="rId1" Type="http://schemas.openxmlformats.org/officeDocument/2006/relationships/slideLayout" Target="../slideLayouts/slideLayout1684.xml"/></Relationships>
</file>

<file path=ppt/slides/_rels/slide269.xml.rels><?xml version="1.0" encoding="UTF-8" standalone="yes"?>
<Relationships xmlns="http://schemas.openxmlformats.org/package/2006/relationships"><Relationship Id="rId3" Type="http://schemas.openxmlformats.org/officeDocument/2006/relationships/image" Target="../media/image268.jpeg"/><Relationship Id="rId2" Type="http://schemas.openxmlformats.org/officeDocument/2006/relationships/notesSlide" Target="../notesSlides/notesSlide233.xml"/><Relationship Id="rId1" Type="http://schemas.openxmlformats.org/officeDocument/2006/relationships/slideLayout" Target="../slideLayouts/slideLayout119.xml"/></Relationships>
</file>

<file path=ppt/slides/_rels/slide27.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26.xml"/><Relationship Id="rId1" Type="http://schemas.openxmlformats.org/officeDocument/2006/relationships/slideLayout" Target="../slideLayouts/slideLayout564.xml"/><Relationship Id="rId5" Type="http://schemas.openxmlformats.org/officeDocument/2006/relationships/image" Target="../media/image83.png"/><Relationship Id="rId4" Type="http://schemas.openxmlformats.org/officeDocument/2006/relationships/image" Target="../media/image82.png"/></Relationships>
</file>

<file path=ppt/slides/_rels/slide270.xml.rels><?xml version="1.0" encoding="UTF-8" standalone="yes"?>
<Relationships xmlns="http://schemas.openxmlformats.org/package/2006/relationships"><Relationship Id="rId3" Type="http://schemas.openxmlformats.org/officeDocument/2006/relationships/image" Target="../media/image272.jpeg"/><Relationship Id="rId2" Type="http://schemas.openxmlformats.org/officeDocument/2006/relationships/notesSlide" Target="../notesSlides/notesSlide234.xml"/><Relationship Id="rId1" Type="http://schemas.openxmlformats.org/officeDocument/2006/relationships/slideLayout" Target="../slideLayouts/slideLayout119.xml"/></Relationships>
</file>

<file path=ppt/slides/_rels/slide271.xml.rels><?xml version="1.0" encoding="UTF-8" standalone="yes"?>
<Relationships xmlns="http://schemas.openxmlformats.org/package/2006/relationships"><Relationship Id="rId3" Type="http://schemas.openxmlformats.org/officeDocument/2006/relationships/image" Target="../media/image273.jpeg"/><Relationship Id="rId2" Type="http://schemas.openxmlformats.org/officeDocument/2006/relationships/notesSlide" Target="../notesSlides/notesSlide235.xml"/><Relationship Id="rId1" Type="http://schemas.openxmlformats.org/officeDocument/2006/relationships/slideLayout" Target="../slideLayouts/slideLayout119.xml"/><Relationship Id="rId6" Type="http://schemas.openxmlformats.org/officeDocument/2006/relationships/image" Target="../media/image276.jpeg"/><Relationship Id="rId5" Type="http://schemas.openxmlformats.org/officeDocument/2006/relationships/image" Target="../media/image275.jpeg"/><Relationship Id="rId4" Type="http://schemas.openxmlformats.org/officeDocument/2006/relationships/image" Target="../media/image274.jpeg"/></Relationships>
</file>

<file path=ppt/slides/_rels/slide272.xml.rels><?xml version="1.0" encoding="UTF-8" standalone="yes"?>
<Relationships xmlns="http://schemas.openxmlformats.org/package/2006/relationships"><Relationship Id="rId3" Type="http://schemas.openxmlformats.org/officeDocument/2006/relationships/image" Target="../media/image277.jpeg"/><Relationship Id="rId2" Type="http://schemas.openxmlformats.org/officeDocument/2006/relationships/notesSlide" Target="../notesSlides/notesSlide236.xml"/><Relationship Id="rId1" Type="http://schemas.openxmlformats.org/officeDocument/2006/relationships/slideLayout" Target="../slideLayouts/slideLayout119.xml"/></Relationships>
</file>

<file path=ppt/slides/_rels/slide273.xml.rels><?xml version="1.0" encoding="UTF-8" standalone="yes"?>
<Relationships xmlns="http://schemas.openxmlformats.org/package/2006/relationships"><Relationship Id="rId2" Type="http://schemas.openxmlformats.org/officeDocument/2006/relationships/notesSlide" Target="../notesSlides/notesSlide237.xml"/><Relationship Id="rId1" Type="http://schemas.openxmlformats.org/officeDocument/2006/relationships/slideLayout" Target="../slideLayouts/slideLayout1663.xml"/></Relationships>
</file>

<file path=ppt/slides/_rels/slide274.xml.rels><?xml version="1.0" encoding="UTF-8" standalone="yes"?>
<Relationships xmlns="http://schemas.openxmlformats.org/package/2006/relationships"><Relationship Id="rId2" Type="http://schemas.openxmlformats.org/officeDocument/2006/relationships/notesSlide" Target="../notesSlides/notesSlide238.xml"/><Relationship Id="rId1" Type="http://schemas.openxmlformats.org/officeDocument/2006/relationships/slideLayout" Target="../slideLayouts/slideLayout1663.xml"/></Relationships>
</file>

<file path=ppt/slides/_rels/slide275.xml.rels><?xml version="1.0" encoding="UTF-8" standalone="yes"?>
<Relationships xmlns="http://schemas.openxmlformats.org/package/2006/relationships"><Relationship Id="rId2" Type="http://schemas.openxmlformats.org/officeDocument/2006/relationships/image" Target="../media/image278.jpeg"/><Relationship Id="rId1" Type="http://schemas.openxmlformats.org/officeDocument/2006/relationships/slideLayout" Target="../slideLayouts/slideLayout1662.xml"/></Relationships>
</file>

<file path=ppt/slides/_rels/slide276.xml.rels><?xml version="1.0" encoding="UTF-8" standalone="yes"?>
<Relationships xmlns="http://schemas.openxmlformats.org/package/2006/relationships"><Relationship Id="rId2" Type="http://schemas.openxmlformats.org/officeDocument/2006/relationships/notesSlide" Target="../notesSlides/notesSlide239.xml"/><Relationship Id="rId1" Type="http://schemas.openxmlformats.org/officeDocument/2006/relationships/slideLayout" Target="../slideLayouts/slideLayout1679.xml"/></Relationships>
</file>

<file path=ppt/slides/_rels/slide277.xml.rels><?xml version="1.0" encoding="UTF-8" standalone="yes"?>
<Relationships xmlns="http://schemas.openxmlformats.org/package/2006/relationships"><Relationship Id="rId2" Type="http://schemas.openxmlformats.org/officeDocument/2006/relationships/notesSlide" Target="../notesSlides/notesSlide240.xml"/><Relationship Id="rId1" Type="http://schemas.openxmlformats.org/officeDocument/2006/relationships/slideLayout" Target="../slideLayouts/slideLayout1679.xml"/></Relationships>
</file>

<file path=ppt/slides/_rels/slide278.xml.rels><?xml version="1.0" encoding="UTF-8" standalone="yes"?>
<Relationships xmlns="http://schemas.openxmlformats.org/package/2006/relationships"><Relationship Id="rId2" Type="http://schemas.openxmlformats.org/officeDocument/2006/relationships/notesSlide" Target="../notesSlides/notesSlide241.xml"/><Relationship Id="rId1" Type="http://schemas.openxmlformats.org/officeDocument/2006/relationships/slideLayout" Target="../slideLayouts/slideLayout1679.xml"/></Relationships>
</file>

<file path=ppt/slides/_rels/slide279.xml.rels><?xml version="1.0" encoding="UTF-8" standalone="yes"?>
<Relationships xmlns="http://schemas.openxmlformats.org/package/2006/relationships"><Relationship Id="rId3" Type="http://schemas.openxmlformats.org/officeDocument/2006/relationships/image" Target="../media/image234.jpeg"/><Relationship Id="rId2" Type="http://schemas.openxmlformats.org/officeDocument/2006/relationships/notesSlide" Target="../notesSlides/notesSlide242.xml"/><Relationship Id="rId1" Type="http://schemas.openxmlformats.org/officeDocument/2006/relationships/slideLayout" Target="../slideLayouts/slideLayout1635.xml"/></Relationships>
</file>

<file path=ppt/slides/_rels/slide28.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27.xml"/><Relationship Id="rId1" Type="http://schemas.openxmlformats.org/officeDocument/2006/relationships/slideLayout" Target="../slideLayouts/slideLayout195.xml"/></Relationships>
</file>

<file path=ppt/slides/_rels/slide280.xml.rels><?xml version="1.0" encoding="UTF-8" standalone="yes"?>
<Relationships xmlns="http://schemas.openxmlformats.org/package/2006/relationships"><Relationship Id="rId3" Type="http://schemas.openxmlformats.org/officeDocument/2006/relationships/notesSlide" Target="../notesSlides/notesSlide243.xml"/><Relationship Id="rId2" Type="http://schemas.openxmlformats.org/officeDocument/2006/relationships/slideLayout" Target="../slideLayouts/slideLayout141.xml"/><Relationship Id="rId1" Type="http://schemas.openxmlformats.org/officeDocument/2006/relationships/themeOverride" Target="../theme/themeOverride5.xml"/><Relationship Id="rId5" Type="http://schemas.openxmlformats.org/officeDocument/2006/relationships/image" Target="../media/image279.jpeg"/><Relationship Id="rId4" Type="http://schemas.openxmlformats.org/officeDocument/2006/relationships/image" Target="../media/image14.jpeg"/></Relationships>
</file>

<file path=ppt/slides/_rels/slide281.xml.rels><?xml version="1.0" encoding="UTF-8" standalone="yes"?>
<Relationships xmlns="http://schemas.openxmlformats.org/package/2006/relationships"><Relationship Id="rId2" Type="http://schemas.openxmlformats.org/officeDocument/2006/relationships/notesSlide" Target="../notesSlides/notesSlide244.xml"/><Relationship Id="rId1" Type="http://schemas.openxmlformats.org/officeDocument/2006/relationships/slideLayout" Target="../slideLayouts/slideLayout1679.xml"/></Relationships>
</file>

<file path=ppt/slides/_rels/slide282.xml.rels><?xml version="1.0" encoding="UTF-8" standalone="yes"?>
<Relationships xmlns="http://schemas.openxmlformats.org/package/2006/relationships"><Relationship Id="rId2" Type="http://schemas.openxmlformats.org/officeDocument/2006/relationships/notesSlide" Target="../notesSlides/notesSlide245.xml"/><Relationship Id="rId1" Type="http://schemas.openxmlformats.org/officeDocument/2006/relationships/slideLayout" Target="../slideLayouts/slideLayout141.xml"/></Relationships>
</file>

<file path=ppt/slides/_rels/slide283.xml.rels><?xml version="1.0" encoding="UTF-8" standalone="yes"?>
<Relationships xmlns="http://schemas.openxmlformats.org/package/2006/relationships"><Relationship Id="rId3" Type="http://schemas.openxmlformats.org/officeDocument/2006/relationships/image" Target="../media/image280.jpeg"/><Relationship Id="rId2" Type="http://schemas.openxmlformats.org/officeDocument/2006/relationships/notesSlide" Target="../notesSlides/notesSlide246.xml"/><Relationship Id="rId1" Type="http://schemas.openxmlformats.org/officeDocument/2006/relationships/slideLayout" Target="../slideLayouts/slideLayout130.xml"/></Relationships>
</file>

<file path=ppt/slides/_rels/slide284.xml.rels><?xml version="1.0" encoding="UTF-8" standalone="yes"?>
<Relationships xmlns="http://schemas.openxmlformats.org/package/2006/relationships"><Relationship Id="rId3" Type="http://schemas.openxmlformats.org/officeDocument/2006/relationships/image" Target="../media/image281.jpeg"/><Relationship Id="rId2" Type="http://schemas.openxmlformats.org/officeDocument/2006/relationships/notesSlide" Target="../notesSlides/notesSlide247.xml"/><Relationship Id="rId1" Type="http://schemas.openxmlformats.org/officeDocument/2006/relationships/slideLayout" Target="../slideLayouts/slideLayout52.xml"/><Relationship Id="rId4" Type="http://schemas.openxmlformats.org/officeDocument/2006/relationships/image" Target="../media/image282.png"/></Relationships>
</file>

<file path=ppt/slides/_rels/slide285.xml.rels><?xml version="1.0" encoding="UTF-8" standalone="yes"?>
<Relationships xmlns="http://schemas.openxmlformats.org/package/2006/relationships"><Relationship Id="rId3" Type="http://schemas.openxmlformats.org/officeDocument/2006/relationships/image" Target="../media/image283.jpeg"/><Relationship Id="rId2" Type="http://schemas.openxmlformats.org/officeDocument/2006/relationships/notesSlide" Target="../notesSlides/notesSlide248.xml"/><Relationship Id="rId1" Type="http://schemas.openxmlformats.org/officeDocument/2006/relationships/slideLayout" Target="../slideLayouts/slideLayout135.xml"/></Relationships>
</file>

<file path=ppt/slides/_rels/slide286.xml.rels><?xml version="1.0" encoding="UTF-8" standalone="yes"?>
<Relationships xmlns="http://schemas.openxmlformats.org/package/2006/relationships"><Relationship Id="rId3" Type="http://schemas.openxmlformats.org/officeDocument/2006/relationships/image" Target="../media/image284.jpeg"/><Relationship Id="rId2" Type="http://schemas.openxmlformats.org/officeDocument/2006/relationships/notesSlide" Target="../notesSlides/notesSlide249.xml"/><Relationship Id="rId1" Type="http://schemas.openxmlformats.org/officeDocument/2006/relationships/slideLayout" Target="../slideLayouts/slideLayout135.xml"/></Relationships>
</file>

<file path=ppt/slides/_rels/slide287.xml.rels><?xml version="1.0" encoding="UTF-8" standalone="yes"?>
<Relationships xmlns="http://schemas.openxmlformats.org/package/2006/relationships"><Relationship Id="rId3" Type="http://schemas.openxmlformats.org/officeDocument/2006/relationships/image" Target="../media/image285.jpeg"/><Relationship Id="rId2" Type="http://schemas.openxmlformats.org/officeDocument/2006/relationships/notesSlide" Target="../notesSlides/notesSlide250.xml"/><Relationship Id="rId1" Type="http://schemas.openxmlformats.org/officeDocument/2006/relationships/slideLayout" Target="../slideLayouts/slideLayout124.xml"/></Relationships>
</file>

<file path=ppt/slides/_rels/slide2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9.xml.rels><?xml version="1.0" encoding="UTF-8" standalone="yes"?>
<Relationships xmlns="http://schemas.openxmlformats.org/package/2006/relationships"><Relationship Id="rId3" Type="http://schemas.openxmlformats.org/officeDocument/2006/relationships/image" Target="../media/image286.jpeg"/><Relationship Id="rId2" Type="http://schemas.openxmlformats.org/officeDocument/2006/relationships/notesSlide" Target="../notesSlides/notesSlide251.xml"/><Relationship Id="rId1" Type="http://schemas.openxmlformats.org/officeDocument/2006/relationships/slideLayout" Target="../slideLayouts/slideLayout1712.xml"/></Relationships>
</file>

<file path=ppt/slides/_rels/slide29.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28.xml"/><Relationship Id="rId1" Type="http://schemas.openxmlformats.org/officeDocument/2006/relationships/slideLayout" Target="../slideLayouts/slideLayout212.xml"/></Relationships>
</file>

<file path=ppt/slides/_rels/slide290.xml.rels><?xml version="1.0" encoding="UTF-8" standalone="yes"?>
<Relationships xmlns="http://schemas.openxmlformats.org/package/2006/relationships"><Relationship Id="rId3" Type="http://schemas.openxmlformats.org/officeDocument/2006/relationships/image" Target="../media/image287.jpeg"/><Relationship Id="rId2" Type="http://schemas.openxmlformats.org/officeDocument/2006/relationships/notesSlide" Target="../notesSlides/notesSlide252.xml"/><Relationship Id="rId1" Type="http://schemas.openxmlformats.org/officeDocument/2006/relationships/slideLayout" Target="../slideLayouts/slideLayout1712.xml"/></Relationships>
</file>

<file path=ppt/slides/_rels/slide291.xml.rels><?xml version="1.0" encoding="UTF-8" standalone="yes"?>
<Relationships xmlns="http://schemas.openxmlformats.org/package/2006/relationships"><Relationship Id="rId3" Type="http://schemas.openxmlformats.org/officeDocument/2006/relationships/image" Target="../media/image288.png"/><Relationship Id="rId2" Type="http://schemas.openxmlformats.org/officeDocument/2006/relationships/notesSlide" Target="../notesSlides/notesSlide253.xml"/><Relationship Id="rId1" Type="http://schemas.openxmlformats.org/officeDocument/2006/relationships/slideLayout" Target="../slideLayouts/slideLayout471.xml"/></Relationships>
</file>

<file path=ppt/slides/_rels/slide292.xml.rels><?xml version="1.0" encoding="UTF-8" standalone="yes"?>
<Relationships xmlns="http://schemas.openxmlformats.org/package/2006/relationships"><Relationship Id="rId2" Type="http://schemas.openxmlformats.org/officeDocument/2006/relationships/notesSlide" Target="../notesSlides/notesSlide254.xml"/><Relationship Id="rId1" Type="http://schemas.openxmlformats.org/officeDocument/2006/relationships/slideLayout" Target="../slideLayouts/slideLayout12.xml"/></Relationships>
</file>

<file path=ppt/slides/_rels/slide293.xml.rels><?xml version="1.0" encoding="UTF-8" standalone="yes"?>
<Relationships xmlns="http://schemas.openxmlformats.org/package/2006/relationships"><Relationship Id="rId2" Type="http://schemas.openxmlformats.org/officeDocument/2006/relationships/notesSlide" Target="../notesSlides/notesSlide255.xml"/><Relationship Id="rId1" Type="http://schemas.openxmlformats.org/officeDocument/2006/relationships/slideLayout" Target="../slideLayouts/slideLayout12.xml"/></Relationships>
</file>

<file path=ppt/slides/_rels/slide294.xml.rels><?xml version="1.0" encoding="UTF-8" standalone="yes"?>
<Relationships xmlns="http://schemas.openxmlformats.org/package/2006/relationships"><Relationship Id="rId3" Type="http://schemas.openxmlformats.org/officeDocument/2006/relationships/image" Target="../media/image287.jpeg"/><Relationship Id="rId2" Type="http://schemas.openxmlformats.org/officeDocument/2006/relationships/notesSlide" Target="../notesSlides/notesSlide256.xml"/><Relationship Id="rId1" Type="http://schemas.openxmlformats.org/officeDocument/2006/relationships/slideLayout" Target="../slideLayouts/slideLayout1724.xml"/></Relationships>
</file>

<file path=ppt/slides/_rels/slide295.xml.rels><?xml version="1.0" encoding="UTF-8" standalone="yes"?>
<Relationships xmlns="http://schemas.openxmlformats.org/package/2006/relationships"><Relationship Id="rId3" Type="http://schemas.openxmlformats.org/officeDocument/2006/relationships/image" Target="../media/image289.jpeg"/><Relationship Id="rId2" Type="http://schemas.openxmlformats.org/officeDocument/2006/relationships/notesSlide" Target="../notesSlides/notesSlide257.xml"/><Relationship Id="rId1" Type="http://schemas.openxmlformats.org/officeDocument/2006/relationships/slideLayout" Target="../slideLayouts/slideLayout1724.xml"/></Relationships>
</file>

<file path=ppt/slides/_rels/slide296.xml.rels><?xml version="1.0" encoding="UTF-8" standalone="yes"?>
<Relationships xmlns="http://schemas.openxmlformats.org/package/2006/relationships"><Relationship Id="rId3" Type="http://schemas.openxmlformats.org/officeDocument/2006/relationships/image" Target="../media/image290.jpeg"/><Relationship Id="rId2" Type="http://schemas.openxmlformats.org/officeDocument/2006/relationships/notesSlide" Target="../notesSlides/notesSlide258.xml"/><Relationship Id="rId1" Type="http://schemas.openxmlformats.org/officeDocument/2006/relationships/slideLayout" Target="../slideLayouts/slideLayout465.xml"/></Relationships>
</file>

<file path=ppt/slides/_rels/slide297.xml.rels><?xml version="1.0" encoding="UTF-8" standalone="yes"?>
<Relationships xmlns="http://schemas.openxmlformats.org/package/2006/relationships"><Relationship Id="rId3" Type="http://schemas.openxmlformats.org/officeDocument/2006/relationships/image" Target="../media/image291.jpeg"/><Relationship Id="rId2" Type="http://schemas.openxmlformats.org/officeDocument/2006/relationships/notesSlide" Target="../notesSlides/notesSlide259.xml"/><Relationship Id="rId1" Type="http://schemas.openxmlformats.org/officeDocument/2006/relationships/slideLayout" Target="../slideLayouts/slideLayout465.xml"/><Relationship Id="rId4" Type="http://schemas.openxmlformats.org/officeDocument/2006/relationships/image" Target="../media/image292.jpeg"/></Relationships>
</file>

<file path=ppt/slides/_rels/slide298.xml.rels><?xml version="1.0" encoding="UTF-8" standalone="yes"?>
<Relationships xmlns="http://schemas.openxmlformats.org/package/2006/relationships"><Relationship Id="rId3" Type="http://schemas.openxmlformats.org/officeDocument/2006/relationships/image" Target="../media/image293.jpeg"/><Relationship Id="rId2" Type="http://schemas.openxmlformats.org/officeDocument/2006/relationships/notesSlide" Target="../notesSlides/notesSlide260.xml"/><Relationship Id="rId1" Type="http://schemas.openxmlformats.org/officeDocument/2006/relationships/slideLayout" Target="../slideLayouts/slideLayout1724.xml"/></Relationships>
</file>

<file path=ppt/slides/_rels/slide299.xml.rels><?xml version="1.0" encoding="UTF-8" standalone="yes"?>
<Relationships xmlns="http://schemas.openxmlformats.org/package/2006/relationships"><Relationship Id="rId3" Type="http://schemas.openxmlformats.org/officeDocument/2006/relationships/image" Target="../media/image294.jpeg"/><Relationship Id="rId2" Type="http://schemas.openxmlformats.org/officeDocument/2006/relationships/notesSlide" Target="../notesSlides/notesSlide261.xml"/><Relationship Id="rId1" Type="http://schemas.openxmlformats.org/officeDocument/2006/relationships/slideLayout" Target="../slideLayouts/slideLayout1712.xml"/><Relationship Id="rId4" Type="http://schemas.openxmlformats.org/officeDocument/2006/relationships/image" Target="../media/image295.jpeg"/></Relationships>
</file>

<file path=ppt/slides/_rels/slide3.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2.xml"/><Relationship Id="rId1" Type="http://schemas.openxmlformats.org/officeDocument/2006/relationships/slideLayout" Target="../slideLayouts/slideLayout25.xml"/></Relationships>
</file>

<file path=ppt/slides/_rels/slide30.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notesSlide" Target="../notesSlides/notesSlide29.xml"/><Relationship Id="rId1" Type="http://schemas.openxmlformats.org/officeDocument/2006/relationships/slideLayout" Target="../slideLayouts/slideLayout196.xml"/><Relationship Id="rId5" Type="http://schemas.openxmlformats.org/officeDocument/2006/relationships/image" Target="../media/image87.jpeg"/><Relationship Id="rId4" Type="http://schemas.openxmlformats.org/officeDocument/2006/relationships/image" Target="../media/image86.png"/></Relationships>
</file>

<file path=ppt/slides/_rels/slide300.xml.rels><?xml version="1.0" encoding="UTF-8" standalone="yes"?>
<Relationships xmlns="http://schemas.openxmlformats.org/package/2006/relationships"><Relationship Id="rId2" Type="http://schemas.openxmlformats.org/officeDocument/2006/relationships/notesSlide" Target="../notesSlides/notesSlide262.xml"/><Relationship Id="rId1" Type="http://schemas.openxmlformats.org/officeDocument/2006/relationships/slideLayout" Target="../slideLayouts/slideLayout482.xml"/></Relationships>
</file>

<file path=ppt/slides/_rels/slide301.xml.rels><?xml version="1.0" encoding="UTF-8" standalone="yes"?>
<Relationships xmlns="http://schemas.openxmlformats.org/package/2006/relationships"><Relationship Id="rId3" Type="http://schemas.openxmlformats.org/officeDocument/2006/relationships/image" Target="../media/image296.jpeg"/><Relationship Id="rId2" Type="http://schemas.openxmlformats.org/officeDocument/2006/relationships/notesSlide" Target="../notesSlides/notesSlide263.xml"/><Relationship Id="rId1" Type="http://schemas.openxmlformats.org/officeDocument/2006/relationships/slideLayout" Target="../slideLayouts/slideLayout499.xml"/></Relationships>
</file>

<file path=ppt/slides/_rels/slide302.xml.rels><?xml version="1.0" encoding="UTF-8" standalone="yes"?>
<Relationships xmlns="http://schemas.openxmlformats.org/package/2006/relationships"><Relationship Id="rId3" Type="http://schemas.openxmlformats.org/officeDocument/2006/relationships/image" Target="../media/image297.jpeg"/><Relationship Id="rId2" Type="http://schemas.openxmlformats.org/officeDocument/2006/relationships/notesSlide" Target="../notesSlides/notesSlide264.xml"/><Relationship Id="rId1" Type="http://schemas.openxmlformats.org/officeDocument/2006/relationships/slideLayout" Target="../slideLayouts/slideLayout465.xml"/><Relationship Id="rId5" Type="http://schemas.openxmlformats.org/officeDocument/2006/relationships/image" Target="../media/image299.jpeg"/><Relationship Id="rId4" Type="http://schemas.openxmlformats.org/officeDocument/2006/relationships/image" Target="../media/image298.jpeg"/></Relationships>
</file>

<file path=ppt/slides/_rels/slide303.xml.rels><?xml version="1.0" encoding="UTF-8" standalone="yes"?>
<Relationships xmlns="http://schemas.openxmlformats.org/package/2006/relationships"><Relationship Id="rId2" Type="http://schemas.openxmlformats.org/officeDocument/2006/relationships/image" Target="../media/image300.jpeg"/><Relationship Id="rId1" Type="http://schemas.openxmlformats.org/officeDocument/2006/relationships/slideLayout" Target="../slideLayouts/slideLayout472.xml"/></Relationships>
</file>

<file path=ppt/slides/_rels/slide304.xml.rels><?xml version="1.0" encoding="UTF-8" standalone="yes"?>
<Relationships xmlns="http://schemas.openxmlformats.org/package/2006/relationships"><Relationship Id="rId3" Type="http://schemas.openxmlformats.org/officeDocument/2006/relationships/notesSlide" Target="../notesSlides/notesSlide265.xml"/><Relationship Id="rId2" Type="http://schemas.openxmlformats.org/officeDocument/2006/relationships/slideLayout" Target="../slideLayouts/slideLayout1731.xml"/><Relationship Id="rId1" Type="http://schemas.openxmlformats.org/officeDocument/2006/relationships/themeOverride" Target="../theme/themeOverride6.xml"/><Relationship Id="rId4" Type="http://schemas.openxmlformats.org/officeDocument/2006/relationships/image" Target="../media/image301.jpeg"/></Relationships>
</file>

<file path=ppt/slides/_rels/slide305.xml.rels><?xml version="1.0" encoding="UTF-8" standalone="yes"?>
<Relationships xmlns="http://schemas.openxmlformats.org/package/2006/relationships"><Relationship Id="rId2" Type="http://schemas.openxmlformats.org/officeDocument/2006/relationships/notesSlide" Target="../notesSlides/notesSlide266.xml"/><Relationship Id="rId1" Type="http://schemas.openxmlformats.org/officeDocument/2006/relationships/slideLayout" Target="../slideLayouts/slideLayout657.xml"/></Relationships>
</file>

<file path=ppt/slides/_rels/slide306.xml.rels><?xml version="1.0" encoding="UTF-8" standalone="yes"?>
<Relationships xmlns="http://schemas.openxmlformats.org/package/2006/relationships"><Relationship Id="rId2" Type="http://schemas.openxmlformats.org/officeDocument/2006/relationships/notesSlide" Target="../notesSlides/notesSlide267.xml"/><Relationship Id="rId1" Type="http://schemas.openxmlformats.org/officeDocument/2006/relationships/slideLayout" Target="../slideLayouts/slideLayout657.xml"/></Relationships>
</file>

<file path=ppt/slides/_rels/slide307.xml.rels><?xml version="1.0" encoding="UTF-8" standalone="yes"?>
<Relationships xmlns="http://schemas.openxmlformats.org/package/2006/relationships"><Relationship Id="rId2" Type="http://schemas.openxmlformats.org/officeDocument/2006/relationships/notesSlide" Target="../notesSlides/notesSlide268.xml"/><Relationship Id="rId1" Type="http://schemas.openxmlformats.org/officeDocument/2006/relationships/slideLayout" Target="../slideLayouts/slideLayout630.xml"/></Relationships>
</file>

<file path=ppt/slides/_rels/slide308.xml.rels><?xml version="1.0" encoding="UTF-8" standalone="yes"?>
<Relationships xmlns="http://schemas.openxmlformats.org/package/2006/relationships"><Relationship Id="rId2" Type="http://schemas.openxmlformats.org/officeDocument/2006/relationships/notesSlide" Target="../notesSlides/notesSlide269.xml"/><Relationship Id="rId1" Type="http://schemas.openxmlformats.org/officeDocument/2006/relationships/slideLayout" Target="../slideLayouts/slideLayout657.xml"/></Relationships>
</file>

<file path=ppt/slides/_rels/slide309.xml.rels><?xml version="1.0" encoding="UTF-8" standalone="yes"?>
<Relationships xmlns="http://schemas.openxmlformats.org/package/2006/relationships"><Relationship Id="rId2" Type="http://schemas.openxmlformats.org/officeDocument/2006/relationships/notesSlide" Target="../notesSlides/notesSlide270.xml"/><Relationship Id="rId1" Type="http://schemas.openxmlformats.org/officeDocument/2006/relationships/slideLayout" Target="../slideLayouts/slideLayout657.xml"/></Relationships>
</file>

<file path=ppt/slides/_rels/slide31.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30.xml"/><Relationship Id="rId1" Type="http://schemas.openxmlformats.org/officeDocument/2006/relationships/slideLayout" Target="../slideLayouts/slideLayout196.xml"/></Relationships>
</file>

<file path=ppt/slides/_rels/slide3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1.xml.rels><?xml version="1.0" encoding="UTF-8" standalone="yes"?>
<Relationships xmlns="http://schemas.openxmlformats.org/package/2006/relationships"><Relationship Id="rId3" Type="http://schemas.openxmlformats.org/officeDocument/2006/relationships/image" Target="../media/image302.jpeg"/><Relationship Id="rId2" Type="http://schemas.openxmlformats.org/officeDocument/2006/relationships/notesSlide" Target="../notesSlides/notesSlide271.xml"/><Relationship Id="rId1" Type="http://schemas.openxmlformats.org/officeDocument/2006/relationships/slideLayout" Target="../slideLayouts/slideLayout674.xml"/></Relationships>
</file>

<file path=ppt/slides/_rels/slide312.xml.rels><?xml version="1.0" encoding="UTF-8" standalone="yes"?>
<Relationships xmlns="http://schemas.openxmlformats.org/package/2006/relationships"><Relationship Id="rId3" Type="http://schemas.openxmlformats.org/officeDocument/2006/relationships/image" Target="../media/image303.png"/><Relationship Id="rId2" Type="http://schemas.openxmlformats.org/officeDocument/2006/relationships/notesSlide" Target="../notesSlides/notesSlide272.xml"/><Relationship Id="rId1" Type="http://schemas.openxmlformats.org/officeDocument/2006/relationships/slideLayout" Target="../slideLayouts/slideLayout659.xml"/></Relationships>
</file>

<file path=ppt/slides/_rels/slide313.xml.rels><?xml version="1.0" encoding="UTF-8" standalone="yes"?>
<Relationships xmlns="http://schemas.openxmlformats.org/package/2006/relationships"><Relationship Id="rId3" Type="http://schemas.openxmlformats.org/officeDocument/2006/relationships/image" Target="../media/image304.jpeg"/><Relationship Id="rId2" Type="http://schemas.openxmlformats.org/officeDocument/2006/relationships/notesSlide" Target="../notesSlides/notesSlide273.xml"/><Relationship Id="rId1" Type="http://schemas.openxmlformats.org/officeDocument/2006/relationships/slideLayout" Target="../slideLayouts/slideLayout659.xml"/></Relationships>
</file>

<file path=ppt/slides/_rels/slide314.xml.rels><?xml version="1.0" encoding="UTF-8" standalone="yes"?>
<Relationships xmlns="http://schemas.openxmlformats.org/package/2006/relationships"><Relationship Id="rId3" Type="http://schemas.openxmlformats.org/officeDocument/2006/relationships/image" Target="../media/image305.jpeg"/><Relationship Id="rId2" Type="http://schemas.openxmlformats.org/officeDocument/2006/relationships/notesSlide" Target="../notesSlides/notesSlide274.xml"/><Relationship Id="rId1" Type="http://schemas.openxmlformats.org/officeDocument/2006/relationships/slideLayout" Target="../slideLayouts/slideLayout659.xml"/></Relationships>
</file>

<file path=ppt/slides/_rels/slide315.xml.rels><?xml version="1.0" encoding="UTF-8" standalone="yes"?>
<Relationships xmlns="http://schemas.openxmlformats.org/package/2006/relationships"><Relationship Id="rId3" Type="http://schemas.openxmlformats.org/officeDocument/2006/relationships/image" Target="../media/image306.jpeg"/><Relationship Id="rId2" Type="http://schemas.openxmlformats.org/officeDocument/2006/relationships/notesSlide" Target="../notesSlides/notesSlide275.xml"/><Relationship Id="rId1" Type="http://schemas.openxmlformats.org/officeDocument/2006/relationships/slideLayout" Target="../slideLayouts/slideLayout659.xml"/></Relationships>
</file>

<file path=ppt/slides/_rels/slide316.xml.rels><?xml version="1.0" encoding="UTF-8" standalone="yes"?>
<Relationships xmlns="http://schemas.openxmlformats.org/package/2006/relationships"><Relationship Id="rId3" Type="http://schemas.openxmlformats.org/officeDocument/2006/relationships/image" Target="../media/image307.jpeg"/><Relationship Id="rId2" Type="http://schemas.openxmlformats.org/officeDocument/2006/relationships/notesSlide" Target="../notesSlides/notesSlide276.xml"/><Relationship Id="rId1" Type="http://schemas.openxmlformats.org/officeDocument/2006/relationships/slideLayout" Target="../slideLayouts/slideLayout659.xml"/><Relationship Id="rId4" Type="http://schemas.openxmlformats.org/officeDocument/2006/relationships/image" Target="../media/image308.jpeg"/></Relationships>
</file>

<file path=ppt/slides/_rels/slide317.xml.rels><?xml version="1.0" encoding="UTF-8" standalone="yes"?>
<Relationships xmlns="http://schemas.openxmlformats.org/package/2006/relationships"><Relationship Id="rId3" Type="http://schemas.openxmlformats.org/officeDocument/2006/relationships/image" Target="../media/image307.jpeg"/><Relationship Id="rId2" Type="http://schemas.openxmlformats.org/officeDocument/2006/relationships/notesSlide" Target="../notesSlides/notesSlide277.xml"/><Relationship Id="rId1" Type="http://schemas.openxmlformats.org/officeDocument/2006/relationships/slideLayout" Target="../slideLayouts/slideLayout659.xml"/><Relationship Id="rId4" Type="http://schemas.openxmlformats.org/officeDocument/2006/relationships/image" Target="../media/image308.jpeg"/></Relationships>
</file>

<file path=ppt/slides/_rels/slide318.xml.rels><?xml version="1.0" encoding="UTF-8" standalone="yes"?>
<Relationships xmlns="http://schemas.openxmlformats.org/package/2006/relationships"><Relationship Id="rId3" Type="http://schemas.openxmlformats.org/officeDocument/2006/relationships/image" Target="../media/image309.png"/><Relationship Id="rId2" Type="http://schemas.openxmlformats.org/officeDocument/2006/relationships/notesSlide" Target="../notesSlides/notesSlide278.xml"/><Relationship Id="rId1" Type="http://schemas.openxmlformats.org/officeDocument/2006/relationships/slideLayout" Target="../slideLayouts/slideLayout659.xml"/><Relationship Id="rId6" Type="http://schemas.openxmlformats.org/officeDocument/2006/relationships/image" Target="../media/image312.png"/><Relationship Id="rId5" Type="http://schemas.openxmlformats.org/officeDocument/2006/relationships/image" Target="../media/image311.png"/><Relationship Id="rId4" Type="http://schemas.openxmlformats.org/officeDocument/2006/relationships/image" Target="../media/image310.png"/></Relationships>
</file>

<file path=ppt/slides/_rels/slide319.xml.rels><?xml version="1.0" encoding="UTF-8" standalone="yes"?>
<Relationships xmlns="http://schemas.openxmlformats.org/package/2006/relationships"><Relationship Id="rId3" Type="http://schemas.openxmlformats.org/officeDocument/2006/relationships/image" Target="../media/image313.jpeg"/><Relationship Id="rId2" Type="http://schemas.openxmlformats.org/officeDocument/2006/relationships/notesSlide" Target="../notesSlides/notesSlide279.xml"/><Relationship Id="rId1" Type="http://schemas.openxmlformats.org/officeDocument/2006/relationships/slideLayout" Target="../slideLayouts/slideLayout659.xml"/></Relationships>
</file>

<file path=ppt/slides/_rels/slide32.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31.xml"/><Relationship Id="rId1" Type="http://schemas.openxmlformats.org/officeDocument/2006/relationships/slideLayout" Target="../slideLayouts/slideLayout196.xml"/></Relationships>
</file>

<file path=ppt/slides/_rels/slide320.xml.rels><?xml version="1.0" encoding="UTF-8" standalone="yes"?>
<Relationships xmlns="http://schemas.openxmlformats.org/package/2006/relationships"><Relationship Id="rId3" Type="http://schemas.openxmlformats.org/officeDocument/2006/relationships/image" Target="../media/image314.jpeg"/><Relationship Id="rId2" Type="http://schemas.openxmlformats.org/officeDocument/2006/relationships/notesSlide" Target="../notesSlides/notesSlide280.xml"/><Relationship Id="rId1" Type="http://schemas.openxmlformats.org/officeDocument/2006/relationships/slideLayout" Target="../slideLayouts/slideLayout659.xml"/></Relationships>
</file>

<file path=ppt/slides/_rels/slide321.xml.rels><?xml version="1.0" encoding="UTF-8" standalone="yes"?>
<Relationships xmlns="http://schemas.openxmlformats.org/package/2006/relationships"><Relationship Id="rId3" Type="http://schemas.openxmlformats.org/officeDocument/2006/relationships/image" Target="../media/image315.png"/><Relationship Id="rId2" Type="http://schemas.openxmlformats.org/officeDocument/2006/relationships/notesSlide" Target="../notesSlides/notesSlide281.xml"/><Relationship Id="rId1" Type="http://schemas.openxmlformats.org/officeDocument/2006/relationships/slideLayout" Target="../slideLayouts/slideLayout659.xml"/></Relationships>
</file>

<file path=ppt/slides/_rels/slide322.xml.rels><?xml version="1.0" encoding="UTF-8" standalone="yes"?>
<Relationships xmlns="http://schemas.openxmlformats.org/package/2006/relationships"><Relationship Id="rId3" Type="http://schemas.openxmlformats.org/officeDocument/2006/relationships/image" Target="../media/image316.jpeg"/><Relationship Id="rId2" Type="http://schemas.openxmlformats.org/officeDocument/2006/relationships/notesSlide" Target="../notesSlides/notesSlide282.xml"/><Relationship Id="rId1" Type="http://schemas.openxmlformats.org/officeDocument/2006/relationships/slideLayout" Target="../slideLayouts/slideLayout659.xml"/></Relationships>
</file>

<file path=ppt/slides/_rels/slide323.xml.rels><?xml version="1.0" encoding="UTF-8" standalone="yes"?>
<Relationships xmlns="http://schemas.openxmlformats.org/package/2006/relationships"><Relationship Id="rId3" Type="http://schemas.openxmlformats.org/officeDocument/2006/relationships/image" Target="../media/image317.jpg"/><Relationship Id="rId2" Type="http://schemas.openxmlformats.org/officeDocument/2006/relationships/notesSlide" Target="../notesSlides/notesSlide283.xml"/><Relationship Id="rId1" Type="http://schemas.openxmlformats.org/officeDocument/2006/relationships/slideLayout" Target="../slideLayouts/slideLayout683.xml"/></Relationships>
</file>

<file path=ppt/slides/_rels/slide324.xml.rels><?xml version="1.0" encoding="UTF-8" standalone="yes"?>
<Relationships xmlns="http://schemas.openxmlformats.org/package/2006/relationships"><Relationship Id="rId3" Type="http://schemas.openxmlformats.org/officeDocument/2006/relationships/image" Target="../media/image318.jpg"/><Relationship Id="rId2" Type="http://schemas.openxmlformats.org/officeDocument/2006/relationships/notesSlide" Target="../notesSlides/notesSlide284.xml"/><Relationship Id="rId1" Type="http://schemas.openxmlformats.org/officeDocument/2006/relationships/slideLayout" Target="../slideLayouts/slideLayout683.xml"/></Relationships>
</file>

<file path=ppt/slides/_rels/slide325.xml.rels><?xml version="1.0" encoding="UTF-8" standalone="yes"?>
<Relationships xmlns="http://schemas.openxmlformats.org/package/2006/relationships"><Relationship Id="rId3" Type="http://schemas.openxmlformats.org/officeDocument/2006/relationships/image" Target="../media/image319.jpeg"/><Relationship Id="rId2" Type="http://schemas.openxmlformats.org/officeDocument/2006/relationships/notesSlide" Target="../notesSlides/notesSlide285.xml"/><Relationship Id="rId1" Type="http://schemas.openxmlformats.org/officeDocument/2006/relationships/slideLayout" Target="../slideLayouts/slideLayout688.xml"/><Relationship Id="rId5" Type="http://schemas.openxmlformats.org/officeDocument/2006/relationships/image" Target="../media/image321.jpeg"/><Relationship Id="rId4" Type="http://schemas.openxmlformats.org/officeDocument/2006/relationships/image" Target="../media/image320.jpeg"/></Relationships>
</file>

<file path=ppt/slides/_rels/slide326.xml.rels><?xml version="1.0" encoding="UTF-8" standalone="yes"?>
<Relationships xmlns="http://schemas.openxmlformats.org/package/2006/relationships"><Relationship Id="rId3" Type="http://schemas.openxmlformats.org/officeDocument/2006/relationships/image" Target="../media/image322.jpeg"/><Relationship Id="rId2" Type="http://schemas.openxmlformats.org/officeDocument/2006/relationships/notesSlide" Target="../notesSlides/notesSlide286.xml"/><Relationship Id="rId1" Type="http://schemas.openxmlformats.org/officeDocument/2006/relationships/slideLayout" Target="../slideLayouts/slideLayout692.xml"/></Relationships>
</file>

<file path=ppt/slides/_rels/slide327.xml.rels><?xml version="1.0" encoding="UTF-8" standalone="yes"?>
<Relationships xmlns="http://schemas.openxmlformats.org/package/2006/relationships"><Relationship Id="rId3" Type="http://schemas.openxmlformats.org/officeDocument/2006/relationships/image" Target="../media/image323.jpeg"/><Relationship Id="rId2" Type="http://schemas.openxmlformats.org/officeDocument/2006/relationships/notesSlide" Target="../notesSlides/notesSlide287.xml"/><Relationship Id="rId1" Type="http://schemas.openxmlformats.org/officeDocument/2006/relationships/slideLayout" Target="../slideLayouts/slideLayout689.xml"/></Relationships>
</file>

<file path=ppt/slides/_rels/slide328.xml.rels><?xml version="1.0" encoding="UTF-8" standalone="yes"?>
<Relationships xmlns="http://schemas.openxmlformats.org/package/2006/relationships"><Relationship Id="rId3" Type="http://schemas.openxmlformats.org/officeDocument/2006/relationships/image" Target="../media/image324.png"/><Relationship Id="rId2" Type="http://schemas.openxmlformats.org/officeDocument/2006/relationships/notesSlide" Target="../notesSlides/notesSlide288.xml"/><Relationship Id="rId1" Type="http://schemas.openxmlformats.org/officeDocument/2006/relationships/slideLayout" Target="../slideLayouts/slideLayout659.xml"/></Relationships>
</file>

<file path=ppt/slides/_rels/slide329.xml.rels><?xml version="1.0" encoding="UTF-8" standalone="yes"?>
<Relationships xmlns="http://schemas.openxmlformats.org/package/2006/relationships"><Relationship Id="rId3" Type="http://schemas.openxmlformats.org/officeDocument/2006/relationships/image" Target="../media/image325.jpeg"/><Relationship Id="rId2" Type="http://schemas.openxmlformats.org/officeDocument/2006/relationships/notesSlide" Target="../notesSlides/notesSlide289.xml"/><Relationship Id="rId1" Type="http://schemas.openxmlformats.org/officeDocument/2006/relationships/slideLayout" Target="../slideLayouts/slideLayout659.xml"/></Relationships>
</file>

<file path=ppt/slides/_rels/slide33.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32.xml"/><Relationship Id="rId1" Type="http://schemas.openxmlformats.org/officeDocument/2006/relationships/slideLayout" Target="../slideLayouts/slideLayout212.xml"/></Relationships>
</file>

<file path=ppt/slides/_rels/slide330.xml.rels><?xml version="1.0" encoding="UTF-8" standalone="yes"?>
<Relationships xmlns="http://schemas.openxmlformats.org/package/2006/relationships"><Relationship Id="rId8" Type="http://schemas.openxmlformats.org/officeDocument/2006/relationships/diagramColors" Target="../diagrams/colors1.xml"/><Relationship Id="rId3" Type="http://schemas.openxmlformats.org/officeDocument/2006/relationships/image" Target="../media/image326.jpeg"/><Relationship Id="rId7" Type="http://schemas.openxmlformats.org/officeDocument/2006/relationships/diagramQuickStyle" Target="../diagrams/quickStyle1.xml"/><Relationship Id="rId2" Type="http://schemas.openxmlformats.org/officeDocument/2006/relationships/notesSlide" Target="../notesSlides/notesSlide290.xml"/><Relationship Id="rId1" Type="http://schemas.openxmlformats.org/officeDocument/2006/relationships/slideLayout" Target="../slideLayouts/slideLayout690.xml"/><Relationship Id="rId6" Type="http://schemas.openxmlformats.org/officeDocument/2006/relationships/diagramLayout" Target="../diagrams/layout1.xml"/><Relationship Id="rId5" Type="http://schemas.openxmlformats.org/officeDocument/2006/relationships/diagramData" Target="../diagrams/data1.xml"/><Relationship Id="rId4" Type="http://schemas.openxmlformats.org/officeDocument/2006/relationships/image" Target="../media/image327.jpeg"/><Relationship Id="rId9" Type="http://schemas.microsoft.com/office/2007/relationships/diagramDrawing" Target="../diagrams/drawing1.xml"/></Relationships>
</file>

<file path=ppt/slides/_rels/slide331.xml.rels><?xml version="1.0" encoding="UTF-8" standalone="yes"?>
<Relationships xmlns="http://schemas.openxmlformats.org/package/2006/relationships"><Relationship Id="rId8" Type="http://schemas.microsoft.com/office/2007/relationships/diagramDrawing" Target="../diagrams/drawing2.xml"/><Relationship Id="rId3" Type="http://schemas.openxmlformats.org/officeDocument/2006/relationships/image" Target="../media/image328.jpeg"/><Relationship Id="rId7" Type="http://schemas.openxmlformats.org/officeDocument/2006/relationships/diagramColors" Target="../diagrams/colors2.xml"/><Relationship Id="rId2" Type="http://schemas.openxmlformats.org/officeDocument/2006/relationships/notesSlide" Target="../notesSlides/notesSlide291.xml"/><Relationship Id="rId1" Type="http://schemas.openxmlformats.org/officeDocument/2006/relationships/slideLayout" Target="../slideLayouts/slideLayout658.xml"/><Relationship Id="rId6" Type="http://schemas.openxmlformats.org/officeDocument/2006/relationships/diagramQuickStyle" Target="../diagrams/quickStyle2.xml"/><Relationship Id="rId5" Type="http://schemas.openxmlformats.org/officeDocument/2006/relationships/diagramLayout" Target="../diagrams/layout2.xml"/><Relationship Id="rId4" Type="http://schemas.openxmlformats.org/officeDocument/2006/relationships/diagramData" Target="../diagrams/data2.xml"/><Relationship Id="rId9" Type="http://schemas.openxmlformats.org/officeDocument/2006/relationships/image" Target="../media/image329.jpeg"/></Relationships>
</file>

<file path=ppt/slides/_rels/slide332.xml.rels><?xml version="1.0" encoding="UTF-8" standalone="yes"?>
<Relationships xmlns="http://schemas.openxmlformats.org/package/2006/relationships"><Relationship Id="rId8" Type="http://schemas.microsoft.com/office/2007/relationships/diagramDrawing" Target="../diagrams/drawing3.xml"/><Relationship Id="rId3" Type="http://schemas.openxmlformats.org/officeDocument/2006/relationships/image" Target="../media/image328.jpeg"/><Relationship Id="rId7" Type="http://schemas.openxmlformats.org/officeDocument/2006/relationships/diagramColors" Target="../diagrams/colors3.xml"/><Relationship Id="rId2" Type="http://schemas.openxmlformats.org/officeDocument/2006/relationships/notesSlide" Target="../notesSlides/notesSlide292.xml"/><Relationship Id="rId1" Type="http://schemas.openxmlformats.org/officeDocument/2006/relationships/slideLayout" Target="../slideLayouts/slideLayout658.xml"/><Relationship Id="rId6" Type="http://schemas.openxmlformats.org/officeDocument/2006/relationships/diagramQuickStyle" Target="../diagrams/quickStyle3.xml"/><Relationship Id="rId5" Type="http://schemas.openxmlformats.org/officeDocument/2006/relationships/diagramLayout" Target="../diagrams/layout3.xml"/><Relationship Id="rId4" Type="http://schemas.openxmlformats.org/officeDocument/2006/relationships/diagramData" Target="../diagrams/data3.xml"/></Relationships>
</file>

<file path=ppt/slides/_rels/slide333.xml.rels><?xml version="1.0" encoding="UTF-8" standalone="yes"?>
<Relationships xmlns="http://schemas.openxmlformats.org/package/2006/relationships"><Relationship Id="rId3" Type="http://schemas.openxmlformats.org/officeDocument/2006/relationships/image" Target="../media/image316.jpeg"/><Relationship Id="rId2" Type="http://schemas.openxmlformats.org/officeDocument/2006/relationships/notesSlide" Target="../notesSlides/notesSlide293.xml"/><Relationship Id="rId1" Type="http://schemas.openxmlformats.org/officeDocument/2006/relationships/slideLayout" Target="../slideLayouts/slideLayout659.xml"/></Relationships>
</file>

<file path=ppt/slides/_rels/slide334.xml.rels><?xml version="1.0" encoding="UTF-8" standalone="yes"?>
<Relationships xmlns="http://schemas.openxmlformats.org/package/2006/relationships"><Relationship Id="rId3" Type="http://schemas.openxmlformats.org/officeDocument/2006/relationships/image" Target="../media/image323.jpeg"/><Relationship Id="rId2" Type="http://schemas.openxmlformats.org/officeDocument/2006/relationships/notesSlide" Target="../notesSlides/notesSlide294.xml"/><Relationship Id="rId1" Type="http://schemas.openxmlformats.org/officeDocument/2006/relationships/slideLayout" Target="../slideLayouts/slideLayout689.xml"/></Relationships>
</file>

<file path=ppt/slides/_rels/slide335.xml.rels><?xml version="1.0" encoding="UTF-8" standalone="yes"?>
<Relationships xmlns="http://schemas.openxmlformats.org/package/2006/relationships"><Relationship Id="rId3" Type="http://schemas.openxmlformats.org/officeDocument/2006/relationships/image" Target="../media/image330.jpeg"/><Relationship Id="rId2" Type="http://schemas.openxmlformats.org/officeDocument/2006/relationships/notesSlide" Target="../notesSlides/notesSlide295.xml"/><Relationship Id="rId1" Type="http://schemas.openxmlformats.org/officeDocument/2006/relationships/slideLayout" Target="../slideLayouts/slideLayout658.xml"/></Relationships>
</file>

<file path=ppt/slides/_rels/slide336.xml.rels><?xml version="1.0" encoding="UTF-8" standalone="yes"?>
<Relationships xmlns="http://schemas.openxmlformats.org/package/2006/relationships"><Relationship Id="rId3" Type="http://schemas.openxmlformats.org/officeDocument/2006/relationships/image" Target="../media/image331.jpeg"/><Relationship Id="rId2" Type="http://schemas.openxmlformats.org/officeDocument/2006/relationships/notesSlide" Target="../notesSlides/notesSlide296.xml"/><Relationship Id="rId1" Type="http://schemas.openxmlformats.org/officeDocument/2006/relationships/slideLayout" Target="../slideLayouts/slideLayout664.xml"/></Relationships>
</file>

<file path=ppt/slides/_rels/slide337.xml.rels><?xml version="1.0" encoding="UTF-8" standalone="yes"?>
<Relationships xmlns="http://schemas.openxmlformats.org/package/2006/relationships"><Relationship Id="rId3" Type="http://schemas.openxmlformats.org/officeDocument/2006/relationships/image" Target="../media/image332.jpeg"/><Relationship Id="rId2" Type="http://schemas.openxmlformats.org/officeDocument/2006/relationships/notesSlide" Target="../notesSlides/notesSlide297.xml"/><Relationship Id="rId1" Type="http://schemas.openxmlformats.org/officeDocument/2006/relationships/slideLayout" Target="../slideLayouts/slideLayout664.xml"/><Relationship Id="rId4" Type="http://schemas.openxmlformats.org/officeDocument/2006/relationships/image" Target="../media/image333.jpeg"/></Relationships>
</file>

<file path=ppt/slides/_rels/slide338.xml.rels><?xml version="1.0" encoding="UTF-8" standalone="yes"?>
<Relationships xmlns="http://schemas.openxmlformats.org/package/2006/relationships"><Relationship Id="rId3" Type="http://schemas.openxmlformats.org/officeDocument/2006/relationships/image" Target="../media/image334.png"/><Relationship Id="rId2" Type="http://schemas.openxmlformats.org/officeDocument/2006/relationships/notesSlide" Target="../notesSlides/notesSlide298.xml"/><Relationship Id="rId1" Type="http://schemas.openxmlformats.org/officeDocument/2006/relationships/slideLayout" Target="../slideLayouts/slideLayout659.xml"/><Relationship Id="rId4" Type="http://schemas.openxmlformats.org/officeDocument/2006/relationships/image" Target="../media/image335.png"/></Relationships>
</file>

<file path=ppt/slides/_rels/slide339.xml.rels><?xml version="1.0" encoding="UTF-8" standalone="yes"?>
<Relationships xmlns="http://schemas.openxmlformats.org/package/2006/relationships"><Relationship Id="rId3" Type="http://schemas.openxmlformats.org/officeDocument/2006/relationships/image" Target="../media/image332.jpeg"/><Relationship Id="rId2" Type="http://schemas.openxmlformats.org/officeDocument/2006/relationships/notesSlide" Target="../notesSlides/notesSlide299.xml"/><Relationship Id="rId1" Type="http://schemas.openxmlformats.org/officeDocument/2006/relationships/slideLayout" Target="../slideLayouts/slideLayout664.xml"/><Relationship Id="rId4" Type="http://schemas.openxmlformats.org/officeDocument/2006/relationships/image" Target="../media/image333.jpeg"/></Relationships>
</file>

<file path=ppt/slides/_rels/slide34.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33.xml"/><Relationship Id="rId1" Type="http://schemas.openxmlformats.org/officeDocument/2006/relationships/slideLayout" Target="../slideLayouts/slideLayout195.xml"/></Relationships>
</file>

<file path=ppt/slides/_rels/slide340.xml.rels><?xml version="1.0" encoding="UTF-8" standalone="yes"?>
<Relationships xmlns="http://schemas.openxmlformats.org/package/2006/relationships"><Relationship Id="rId3" Type="http://schemas.openxmlformats.org/officeDocument/2006/relationships/image" Target="../media/image336.jpeg"/><Relationship Id="rId2" Type="http://schemas.openxmlformats.org/officeDocument/2006/relationships/notesSlide" Target="../notesSlides/notesSlide300.xml"/><Relationship Id="rId1" Type="http://schemas.openxmlformats.org/officeDocument/2006/relationships/slideLayout" Target="../slideLayouts/slideLayout669.xml"/></Relationships>
</file>

<file path=ppt/slides/_rels/slide341.xml.rels><?xml version="1.0" encoding="UTF-8" standalone="yes"?>
<Relationships xmlns="http://schemas.openxmlformats.org/package/2006/relationships"><Relationship Id="rId2" Type="http://schemas.openxmlformats.org/officeDocument/2006/relationships/image" Target="../media/image337.jpeg"/><Relationship Id="rId1" Type="http://schemas.openxmlformats.org/officeDocument/2006/relationships/slideLayout" Target="../slideLayouts/slideLayout673.xml"/></Relationships>
</file>

<file path=ppt/slides/_rels/slide342.xml.rels><?xml version="1.0" encoding="UTF-8" standalone="yes"?>
<Relationships xmlns="http://schemas.openxmlformats.org/package/2006/relationships"><Relationship Id="rId3" Type="http://schemas.openxmlformats.org/officeDocument/2006/relationships/image" Target="../media/image338.jpeg"/><Relationship Id="rId2" Type="http://schemas.openxmlformats.org/officeDocument/2006/relationships/notesSlide" Target="../notesSlides/notesSlide301.xml"/><Relationship Id="rId1" Type="http://schemas.openxmlformats.org/officeDocument/2006/relationships/slideLayout" Target="../slideLayouts/slideLayout659.xml"/></Relationships>
</file>

<file path=ppt/slides/_rels/slide343.xml.rels><?xml version="1.0" encoding="UTF-8" standalone="yes"?>
<Relationships xmlns="http://schemas.openxmlformats.org/package/2006/relationships"><Relationship Id="rId3" Type="http://schemas.openxmlformats.org/officeDocument/2006/relationships/hyperlink" Target="http://www.rapturechrist.com/barleyj.jpg" TargetMode="External"/><Relationship Id="rId2" Type="http://schemas.openxmlformats.org/officeDocument/2006/relationships/notesSlide" Target="../notesSlides/notesSlide302.xml"/><Relationship Id="rId1" Type="http://schemas.openxmlformats.org/officeDocument/2006/relationships/slideLayout" Target="../slideLayouts/slideLayout718.xml"/><Relationship Id="rId6" Type="http://schemas.openxmlformats.org/officeDocument/2006/relationships/image" Target="../media/image341.jpeg"/><Relationship Id="rId5" Type="http://schemas.openxmlformats.org/officeDocument/2006/relationships/image" Target="../media/image340.jpeg"/><Relationship Id="rId4" Type="http://schemas.openxmlformats.org/officeDocument/2006/relationships/image" Target="../media/image339.jpeg"/></Relationships>
</file>

<file path=ppt/slides/_rels/slide344.xml.rels><?xml version="1.0" encoding="UTF-8" standalone="yes"?>
<Relationships xmlns="http://schemas.openxmlformats.org/package/2006/relationships"><Relationship Id="rId3" Type="http://schemas.openxmlformats.org/officeDocument/2006/relationships/image" Target="../media/image196.jpeg"/><Relationship Id="rId2" Type="http://schemas.openxmlformats.org/officeDocument/2006/relationships/notesSlide" Target="../notesSlides/notesSlide303.xml"/><Relationship Id="rId1" Type="http://schemas.openxmlformats.org/officeDocument/2006/relationships/slideLayout" Target="../slideLayouts/slideLayout720.xml"/><Relationship Id="rId4" Type="http://schemas.openxmlformats.org/officeDocument/2006/relationships/image" Target="../media/image342.jpeg"/></Relationships>
</file>

<file path=ppt/slides/_rels/slide345.xml.rels><?xml version="1.0" encoding="UTF-8" standalone="yes"?>
<Relationships xmlns="http://schemas.openxmlformats.org/package/2006/relationships"><Relationship Id="rId3" Type="http://schemas.openxmlformats.org/officeDocument/2006/relationships/image" Target="../media/image343.jpeg"/><Relationship Id="rId2" Type="http://schemas.openxmlformats.org/officeDocument/2006/relationships/notesSlide" Target="../notesSlides/notesSlide304.xml"/><Relationship Id="rId1" Type="http://schemas.openxmlformats.org/officeDocument/2006/relationships/slideLayout" Target="../slideLayouts/slideLayout670.xml"/></Relationships>
</file>

<file path=ppt/slides/_rels/slide346.xml.rels><?xml version="1.0" encoding="UTF-8" standalone="yes"?>
<Relationships xmlns="http://schemas.openxmlformats.org/package/2006/relationships"><Relationship Id="rId3" Type="http://schemas.openxmlformats.org/officeDocument/2006/relationships/image" Target="../media/image344.jpeg"/><Relationship Id="rId2" Type="http://schemas.openxmlformats.org/officeDocument/2006/relationships/notesSlide" Target="../notesSlides/notesSlide305.xml"/><Relationship Id="rId1" Type="http://schemas.openxmlformats.org/officeDocument/2006/relationships/slideLayout" Target="../slideLayouts/slideLayout670.xml"/></Relationships>
</file>

<file path=ppt/slides/_rels/slide347.xml.rels><?xml version="1.0" encoding="UTF-8" standalone="yes"?>
<Relationships xmlns="http://schemas.openxmlformats.org/package/2006/relationships"><Relationship Id="rId3" Type="http://schemas.openxmlformats.org/officeDocument/2006/relationships/image" Target="../media/image345.jpeg"/><Relationship Id="rId2" Type="http://schemas.openxmlformats.org/officeDocument/2006/relationships/notesSlide" Target="../notesSlides/notesSlide306.xml"/><Relationship Id="rId1" Type="http://schemas.openxmlformats.org/officeDocument/2006/relationships/slideLayout" Target="../slideLayouts/slideLayout672.xml"/></Relationships>
</file>

<file path=ppt/slides/_rels/slide348.xml.rels><?xml version="1.0" encoding="UTF-8" standalone="yes"?>
<Relationships xmlns="http://schemas.openxmlformats.org/package/2006/relationships"><Relationship Id="rId3" Type="http://schemas.openxmlformats.org/officeDocument/2006/relationships/image" Target="../media/image346.jpeg"/><Relationship Id="rId2" Type="http://schemas.openxmlformats.org/officeDocument/2006/relationships/notesSlide" Target="../notesSlides/notesSlide307.xml"/><Relationship Id="rId1" Type="http://schemas.openxmlformats.org/officeDocument/2006/relationships/slideLayout" Target="../slideLayouts/slideLayout659.xml"/><Relationship Id="rId4" Type="http://schemas.openxmlformats.org/officeDocument/2006/relationships/image" Target="../media/image347.jpeg"/></Relationships>
</file>

<file path=ppt/slides/_rels/slide349.xml.rels><?xml version="1.0" encoding="UTF-8" standalone="yes"?>
<Relationships xmlns="http://schemas.openxmlformats.org/package/2006/relationships"><Relationship Id="rId3" Type="http://schemas.openxmlformats.org/officeDocument/2006/relationships/image" Target="../media/image348.jpeg"/><Relationship Id="rId2" Type="http://schemas.openxmlformats.org/officeDocument/2006/relationships/notesSlide" Target="../notesSlides/notesSlide308.xml"/><Relationship Id="rId1" Type="http://schemas.openxmlformats.org/officeDocument/2006/relationships/slideLayout" Target="../slideLayouts/slideLayout659.xml"/><Relationship Id="rId6" Type="http://schemas.openxmlformats.org/officeDocument/2006/relationships/image" Target="../media/image351.jpeg"/><Relationship Id="rId5" Type="http://schemas.openxmlformats.org/officeDocument/2006/relationships/image" Target="../media/image350.jpeg"/><Relationship Id="rId4" Type="http://schemas.openxmlformats.org/officeDocument/2006/relationships/image" Target="../media/image349.jpeg"/></Relationships>
</file>

<file path=ppt/slides/_rels/slide35.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34.xml"/><Relationship Id="rId1" Type="http://schemas.openxmlformats.org/officeDocument/2006/relationships/slideLayout" Target="../slideLayouts/slideLayout218.xml"/><Relationship Id="rId6" Type="http://schemas.openxmlformats.org/officeDocument/2006/relationships/image" Target="../media/image94.jpeg"/><Relationship Id="rId5" Type="http://schemas.openxmlformats.org/officeDocument/2006/relationships/image" Target="../media/image93.jpeg"/><Relationship Id="rId4" Type="http://schemas.openxmlformats.org/officeDocument/2006/relationships/image" Target="../media/image92.jpeg"/></Relationships>
</file>

<file path=ppt/slides/_rels/slide350.xml.rels><?xml version="1.0" encoding="UTF-8" standalone="yes"?>
<Relationships xmlns="http://schemas.openxmlformats.org/package/2006/relationships"><Relationship Id="rId3" Type="http://schemas.openxmlformats.org/officeDocument/2006/relationships/image" Target="../media/image352.jpeg"/><Relationship Id="rId2" Type="http://schemas.openxmlformats.org/officeDocument/2006/relationships/notesSlide" Target="../notesSlides/notesSlide309.xml"/><Relationship Id="rId1" Type="http://schemas.openxmlformats.org/officeDocument/2006/relationships/slideLayout" Target="../slideLayouts/slideLayout659.xml"/></Relationships>
</file>

<file path=ppt/slides/_rels/slide351.xml.rels><?xml version="1.0" encoding="UTF-8" standalone="yes"?>
<Relationships xmlns="http://schemas.openxmlformats.org/package/2006/relationships"><Relationship Id="rId3" Type="http://schemas.openxmlformats.org/officeDocument/2006/relationships/image" Target="../media/image353.jpeg"/><Relationship Id="rId2" Type="http://schemas.openxmlformats.org/officeDocument/2006/relationships/notesSlide" Target="../notesSlides/notesSlide310.xml"/><Relationship Id="rId1" Type="http://schemas.openxmlformats.org/officeDocument/2006/relationships/slideLayout" Target="../slideLayouts/slideLayout659.xml"/></Relationships>
</file>

<file path=ppt/slides/_rels/slide352.xml.rels><?xml version="1.0" encoding="UTF-8" standalone="yes"?>
<Relationships xmlns="http://schemas.openxmlformats.org/package/2006/relationships"><Relationship Id="rId3" Type="http://schemas.openxmlformats.org/officeDocument/2006/relationships/image" Target="../media/image354.jpeg"/><Relationship Id="rId2" Type="http://schemas.openxmlformats.org/officeDocument/2006/relationships/notesSlide" Target="../notesSlides/notesSlide311.xml"/><Relationship Id="rId1" Type="http://schemas.openxmlformats.org/officeDocument/2006/relationships/slideLayout" Target="../slideLayouts/slideLayout659.xml"/></Relationships>
</file>

<file path=ppt/slides/_rels/slide353.xml.rels><?xml version="1.0" encoding="UTF-8" standalone="yes"?>
<Relationships xmlns="http://schemas.openxmlformats.org/package/2006/relationships"><Relationship Id="rId2" Type="http://schemas.openxmlformats.org/officeDocument/2006/relationships/slideLayout" Target="../slideLayouts/slideLayout704.xml"/><Relationship Id="rId1" Type="http://schemas.openxmlformats.org/officeDocument/2006/relationships/themeOverride" Target="../theme/themeOverride7.xml"/></Relationships>
</file>

<file path=ppt/slides/_rels/slide354.xml.rels><?xml version="1.0" encoding="UTF-8" standalone="yes"?>
<Relationships xmlns="http://schemas.openxmlformats.org/package/2006/relationships"><Relationship Id="rId3" Type="http://schemas.openxmlformats.org/officeDocument/2006/relationships/image" Target="../media/image355.jpeg"/><Relationship Id="rId2" Type="http://schemas.openxmlformats.org/officeDocument/2006/relationships/notesSlide" Target="../notesSlides/notesSlide312.xml"/><Relationship Id="rId1" Type="http://schemas.openxmlformats.org/officeDocument/2006/relationships/slideLayout" Target="../slideLayouts/slideLayout659.xml"/></Relationships>
</file>

<file path=ppt/slides/_rels/slide355.xml.rels><?xml version="1.0" encoding="UTF-8" standalone="yes"?>
<Relationships xmlns="http://schemas.openxmlformats.org/package/2006/relationships"><Relationship Id="rId3" Type="http://schemas.openxmlformats.org/officeDocument/2006/relationships/image" Target="../media/image356.jpeg"/><Relationship Id="rId2" Type="http://schemas.openxmlformats.org/officeDocument/2006/relationships/notesSlide" Target="../notesSlides/notesSlide313.xml"/><Relationship Id="rId1" Type="http://schemas.openxmlformats.org/officeDocument/2006/relationships/slideLayout" Target="../slideLayouts/slideLayout659.xml"/></Relationships>
</file>

<file path=ppt/slides/_rels/slide356.xml.rels><?xml version="1.0" encoding="UTF-8" standalone="yes"?>
<Relationships xmlns="http://schemas.openxmlformats.org/package/2006/relationships"><Relationship Id="rId3" Type="http://schemas.openxmlformats.org/officeDocument/2006/relationships/image" Target="../media/image357.png"/><Relationship Id="rId2" Type="http://schemas.openxmlformats.org/officeDocument/2006/relationships/notesSlide" Target="../notesSlides/notesSlide314.xml"/><Relationship Id="rId1" Type="http://schemas.openxmlformats.org/officeDocument/2006/relationships/slideLayout" Target="../slideLayouts/slideLayout659.xml"/></Relationships>
</file>

<file path=ppt/slides/_rels/slide357.xml.rels><?xml version="1.0" encoding="UTF-8" standalone="yes"?>
<Relationships xmlns="http://schemas.openxmlformats.org/package/2006/relationships"><Relationship Id="rId3" Type="http://schemas.openxmlformats.org/officeDocument/2006/relationships/image" Target="../media/image358.png"/><Relationship Id="rId2" Type="http://schemas.openxmlformats.org/officeDocument/2006/relationships/notesSlide" Target="../notesSlides/notesSlide315.xml"/><Relationship Id="rId1" Type="http://schemas.openxmlformats.org/officeDocument/2006/relationships/slideLayout" Target="../slideLayouts/slideLayout659.xml"/><Relationship Id="rId5" Type="http://schemas.openxmlformats.org/officeDocument/2006/relationships/image" Target="../media/image360.png"/><Relationship Id="rId4" Type="http://schemas.openxmlformats.org/officeDocument/2006/relationships/image" Target="../media/image359.png"/></Relationships>
</file>

<file path=ppt/slides/_rels/slide358.xml.rels><?xml version="1.0" encoding="UTF-8" standalone="yes"?>
<Relationships xmlns="http://schemas.openxmlformats.org/package/2006/relationships"><Relationship Id="rId3" Type="http://schemas.openxmlformats.org/officeDocument/2006/relationships/image" Target="../media/image361.png"/><Relationship Id="rId2" Type="http://schemas.openxmlformats.org/officeDocument/2006/relationships/notesSlide" Target="../notesSlides/notesSlide316.xml"/><Relationship Id="rId1" Type="http://schemas.openxmlformats.org/officeDocument/2006/relationships/slideLayout" Target="../slideLayouts/slideLayout659.xml"/><Relationship Id="rId6" Type="http://schemas.openxmlformats.org/officeDocument/2006/relationships/image" Target="../media/image364.png"/><Relationship Id="rId5" Type="http://schemas.openxmlformats.org/officeDocument/2006/relationships/image" Target="../media/image363.png"/><Relationship Id="rId4" Type="http://schemas.openxmlformats.org/officeDocument/2006/relationships/image" Target="../media/image362.png"/></Relationships>
</file>

<file path=ppt/slides/_rels/slide359.xml.rels><?xml version="1.0" encoding="UTF-8" standalone="yes"?>
<Relationships xmlns="http://schemas.openxmlformats.org/package/2006/relationships"><Relationship Id="rId3" Type="http://schemas.openxmlformats.org/officeDocument/2006/relationships/image" Target="../media/image365.png"/><Relationship Id="rId2" Type="http://schemas.openxmlformats.org/officeDocument/2006/relationships/notesSlide" Target="../notesSlides/notesSlide317.xml"/><Relationship Id="rId1" Type="http://schemas.openxmlformats.org/officeDocument/2006/relationships/slideLayout" Target="../slideLayouts/slideLayout659.xml"/><Relationship Id="rId4" Type="http://schemas.openxmlformats.org/officeDocument/2006/relationships/image" Target="../media/image366.png"/></Relationships>
</file>

<file path=ppt/slides/_rels/slide36.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35.xml"/><Relationship Id="rId1" Type="http://schemas.openxmlformats.org/officeDocument/2006/relationships/slideLayout" Target="../slideLayouts/slideLayout218.xml"/></Relationships>
</file>

<file path=ppt/slides/_rels/slide360.xml.rels><?xml version="1.0" encoding="UTF-8" standalone="yes"?>
<Relationships xmlns="http://schemas.openxmlformats.org/package/2006/relationships"><Relationship Id="rId3" Type="http://schemas.openxmlformats.org/officeDocument/2006/relationships/image" Target="../media/image367.jpeg"/><Relationship Id="rId2" Type="http://schemas.openxmlformats.org/officeDocument/2006/relationships/notesSlide" Target="../notesSlides/notesSlide318.xml"/><Relationship Id="rId1" Type="http://schemas.openxmlformats.org/officeDocument/2006/relationships/slideLayout" Target="../slideLayouts/slideLayout659.xml"/></Relationships>
</file>

<file path=ppt/slides/_rels/slide361.xml.rels><?xml version="1.0" encoding="UTF-8" standalone="yes"?>
<Relationships xmlns="http://schemas.openxmlformats.org/package/2006/relationships"><Relationship Id="rId3" Type="http://schemas.openxmlformats.org/officeDocument/2006/relationships/image" Target="../media/image368.png"/><Relationship Id="rId2" Type="http://schemas.openxmlformats.org/officeDocument/2006/relationships/notesSlide" Target="../notesSlides/notesSlide319.xml"/><Relationship Id="rId1" Type="http://schemas.openxmlformats.org/officeDocument/2006/relationships/slideLayout" Target="../slideLayouts/slideLayout659.xml"/></Relationships>
</file>

<file path=ppt/slides/_rels/slide362.xml.rels><?xml version="1.0" encoding="UTF-8" standalone="yes"?>
<Relationships xmlns="http://schemas.openxmlformats.org/package/2006/relationships"><Relationship Id="rId3" Type="http://schemas.openxmlformats.org/officeDocument/2006/relationships/image" Target="../media/image369.png"/><Relationship Id="rId2" Type="http://schemas.openxmlformats.org/officeDocument/2006/relationships/notesSlide" Target="../notesSlides/notesSlide320.xml"/><Relationship Id="rId1" Type="http://schemas.openxmlformats.org/officeDocument/2006/relationships/slideLayout" Target="../slideLayouts/slideLayout659.xml"/><Relationship Id="rId5" Type="http://schemas.openxmlformats.org/officeDocument/2006/relationships/image" Target="../media/image371.png"/><Relationship Id="rId4" Type="http://schemas.openxmlformats.org/officeDocument/2006/relationships/image" Target="../media/image370.png"/></Relationships>
</file>

<file path=ppt/slides/_rels/slide363.xml.rels><?xml version="1.0" encoding="UTF-8" standalone="yes"?>
<Relationships xmlns="http://schemas.openxmlformats.org/package/2006/relationships"><Relationship Id="rId3" Type="http://schemas.openxmlformats.org/officeDocument/2006/relationships/image" Target="../media/image372.jpeg"/><Relationship Id="rId2" Type="http://schemas.openxmlformats.org/officeDocument/2006/relationships/notesSlide" Target="../notesSlides/notesSlide321.xml"/><Relationship Id="rId1" Type="http://schemas.openxmlformats.org/officeDocument/2006/relationships/slideLayout" Target="../slideLayouts/slideLayout670.xml"/></Relationships>
</file>

<file path=ppt/slides/_rels/slide364.xml.rels><?xml version="1.0" encoding="UTF-8" standalone="yes"?>
<Relationships xmlns="http://schemas.openxmlformats.org/package/2006/relationships"><Relationship Id="rId3" Type="http://schemas.openxmlformats.org/officeDocument/2006/relationships/image" Target="../media/image373.jpeg"/><Relationship Id="rId2" Type="http://schemas.openxmlformats.org/officeDocument/2006/relationships/notesSlide" Target="../notesSlides/notesSlide322.xml"/><Relationship Id="rId1" Type="http://schemas.openxmlformats.org/officeDocument/2006/relationships/slideLayout" Target="../slideLayouts/slideLayout671.xml"/></Relationships>
</file>

<file path=ppt/slides/_rels/slide365.xml.rels><?xml version="1.0" encoding="UTF-8" standalone="yes"?>
<Relationships xmlns="http://schemas.openxmlformats.org/package/2006/relationships"><Relationship Id="rId3" Type="http://schemas.openxmlformats.org/officeDocument/2006/relationships/image" Target="../media/image374.jpeg"/><Relationship Id="rId2" Type="http://schemas.openxmlformats.org/officeDocument/2006/relationships/notesSlide" Target="../notesSlides/notesSlide323.xml"/><Relationship Id="rId1" Type="http://schemas.openxmlformats.org/officeDocument/2006/relationships/slideLayout" Target="../slideLayouts/slideLayout676.xml"/></Relationships>
</file>

<file path=ppt/slides/_rels/slide366.xml.rels><?xml version="1.0" encoding="UTF-8" standalone="yes"?>
<Relationships xmlns="http://schemas.openxmlformats.org/package/2006/relationships"><Relationship Id="rId3" Type="http://schemas.openxmlformats.org/officeDocument/2006/relationships/image" Target="../media/image375.jpeg"/><Relationship Id="rId2" Type="http://schemas.openxmlformats.org/officeDocument/2006/relationships/notesSlide" Target="../notesSlides/notesSlide324.xml"/><Relationship Id="rId1" Type="http://schemas.openxmlformats.org/officeDocument/2006/relationships/slideLayout" Target="../slideLayouts/slideLayout676.xml"/></Relationships>
</file>

<file path=ppt/slides/_rels/slide367.xml.rels><?xml version="1.0" encoding="UTF-8" standalone="yes"?>
<Relationships xmlns="http://schemas.openxmlformats.org/package/2006/relationships"><Relationship Id="rId3" Type="http://schemas.openxmlformats.org/officeDocument/2006/relationships/image" Target="../media/image376.jpeg"/><Relationship Id="rId2" Type="http://schemas.openxmlformats.org/officeDocument/2006/relationships/notesSlide" Target="../notesSlides/notesSlide325.xml"/><Relationship Id="rId1" Type="http://schemas.openxmlformats.org/officeDocument/2006/relationships/slideLayout" Target="../slideLayouts/slideLayout659.xml"/></Relationships>
</file>

<file path=ppt/slides/_rels/slide368.xml.rels><?xml version="1.0" encoding="UTF-8" standalone="yes"?>
<Relationships xmlns="http://schemas.openxmlformats.org/package/2006/relationships"><Relationship Id="rId3" Type="http://schemas.openxmlformats.org/officeDocument/2006/relationships/image" Target="../media/image377.jpeg"/><Relationship Id="rId2" Type="http://schemas.openxmlformats.org/officeDocument/2006/relationships/notesSlide" Target="../notesSlides/notesSlide326.xml"/><Relationship Id="rId1" Type="http://schemas.openxmlformats.org/officeDocument/2006/relationships/slideLayout" Target="../slideLayouts/slideLayout658.xml"/></Relationships>
</file>

<file path=ppt/slides/_rels/slide369.xml.rels><?xml version="1.0" encoding="UTF-8" standalone="yes"?>
<Relationships xmlns="http://schemas.openxmlformats.org/package/2006/relationships"><Relationship Id="rId3" Type="http://schemas.openxmlformats.org/officeDocument/2006/relationships/image" Target="../media/image378.jpeg"/><Relationship Id="rId2" Type="http://schemas.openxmlformats.org/officeDocument/2006/relationships/notesSlide" Target="../notesSlides/notesSlide327.xml"/><Relationship Id="rId1" Type="http://schemas.openxmlformats.org/officeDocument/2006/relationships/slideLayout" Target="../slideLayouts/slideLayout659.xml"/></Relationships>
</file>

<file path=ppt/slides/_rels/slide37.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36.xml"/><Relationship Id="rId1" Type="http://schemas.openxmlformats.org/officeDocument/2006/relationships/slideLayout" Target="../slideLayouts/slideLayout218.xml"/></Relationships>
</file>

<file path=ppt/slides/_rels/slide370.xml.rels><?xml version="1.0" encoding="UTF-8" standalone="yes"?>
<Relationships xmlns="http://schemas.openxmlformats.org/package/2006/relationships"><Relationship Id="rId3" Type="http://schemas.openxmlformats.org/officeDocument/2006/relationships/image" Target="../media/image316.jpeg"/><Relationship Id="rId2" Type="http://schemas.openxmlformats.org/officeDocument/2006/relationships/notesSlide" Target="../notesSlides/notesSlide328.xml"/><Relationship Id="rId1" Type="http://schemas.openxmlformats.org/officeDocument/2006/relationships/slideLayout" Target="../slideLayouts/slideLayout659.xml"/></Relationships>
</file>

<file path=ppt/slides/_rels/slide371.xml.rels><?xml version="1.0" encoding="UTF-8" standalone="yes"?>
<Relationships xmlns="http://schemas.openxmlformats.org/package/2006/relationships"><Relationship Id="rId3" Type="http://schemas.openxmlformats.org/officeDocument/2006/relationships/image" Target="../media/image379.jpeg"/><Relationship Id="rId2" Type="http://schemas.openxmlformats.org/officeDocument/2006/relationships/notesSlide" Target="../notesSlides/notesSlide329.xml"/><Relationship Id="rId1" Type="http://schemas.openxmlformats.org/officeDocument/2006/relationships/slideLayout" Target="../slideLayouts/slideLayout658.xml"/></Relationships>
</file>

<file path=ppt/slides/_rels/slide372.xml.rels><?xml version="1.0" encoding="UTF-8" standalone="yes"?>
<Relationships xmlns="http://schemas.openxmlformats.org/package/2006/relationships"><Relationship Id="rId3" Type="http://schemas.openxmlformats.org/officeDocument/2006/relationships/image" Target="../media/image380.png"/><Relationship Id="rId2" Type="http://schemas.openxmlformats.org/officeDocument/2006/relationships/notesSlide" Target="../notesSlides/notesSlide330.xml"/><Relationship Id="rId1" Type="http://schemas.openxmlformats.org/officeDocument/2006/relationships/slideLayout" Target="../slideLayouts/slideLayout659.xml"/><Relationship Id="rId4" Type="http://schemas.openxmlformats.org/officeDocument/2006/relationships/image" Target="../media/image381.png"/></Relationships>
</file>

<file path=ppt/slides/_rels/slide3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4.xml.rels><?xml version="1.0" encoding="UTF-8" standalone="yes"?>
<Relationships xmlns="http://schemas.openxmlformats.org/package/2006/relationships"><Relationship Id="rId3" Type="http://schemas.openxmlformats.org/officeDocument/2006/relationships/image" Target="../media/image382.jpeg"/><Relationship Id="rId2" Type="http://schemas.openxmlformats.org/officeDocument/2006/relationships/notesSlide" Target="../notesSlides/notesSlide331.xml"/><Relationship Id="rId1" Type="http://schemas.openxmlformats.org/officeDocument/2006/relationships/slideLayout" Target="../slideLayouts/slideLayout13.xml"/></Relationships>
</file>

<file path=ppt/slides/_rels/slide375.xml.rels><?xml version="1.0" encoding="UTF-8" standalone="yes"?>
<Relationships xmlns="http://schemas.openxmlformats.org/package/2006/relationships"><Relationship Id="rId3" Type="http://schemas.openxmlformats.org/officeDocument/2006/relationships/image" Target="../media/image383.jpeg"/><Relationship Id="rId2" Type="http://schemas.openxmlformats.org/officeDocument/2006/relationships/notesSlide" Target="../notesSlides/notesSlide332.xml"/><Relationship Id="rId1" Type="http://schemas.openxmlformats.org/officeDocument/2006/relationships/slideLayout" Target="../slideLayouts/slideLayout16.xml"/><Relationship Id="rId4" Type="http://schemas.openxmlformats.org/officeDocument/2006/relationships/image" Target="../media/image384.jpeg"/></Relationships>
</file>

<file path=ppt/slides/_rels/slide376.xml.rels><?xml version="1.0" encoding="UTF-8" standalone="yes"?>
<Relationships xmlns="http://schemas.openxmlformats.org/package/2006/relationships"><Relationship Id="rId2" Type="http://schemas.openxmlformats.org/officeDocument/2006/relationships/image" Target="../media/image385.jpeg"/><Relationship Id="rId1" Type="http://schemas.openxmlformats.org/officeDocument/2006/relationships/slideLayout" Target="../slideLayouts/slideLayout13.xml"/></Relationships>
</file>

<file path=ppt/slides/_rels/slide377.xml.rels><?xml version="1.0" encoding="UTF-8" standalone="yes"?>
<Relationships xmlns="http://schemas.openxmlformats.org/package/2006/relationships"><Relationship Id="rId3" Type="http://schemas.openxmlformats.org/officeDocument/2006/relationships/image" Target="../media/image386.jpeg"/><Relationship Id="rId2" Type="http://schemas.openxmlformats.org/officeDocument/2006/relationships/notesSlide" Target="../notesSlides/notesSlide333.xml"/><Relationship Id="rId1" Type="http://schemas.openxmlformats.org/officeDocument/2006/relationships/slideLayout" Target="../slideLayouts/slideLayout641.xml"/></Relationships>
</file>

<file path=ppt/slides/_rels/slide378.xml.rels><?xml version="1.0" encoding="UTF-8" standalone="yes"?>
<Relationships xmlns="http://schemas.openxmlformats.org/package/2006/relationships"><Relationship Id="rId3" Type="http://schemas.openxmlformats.org/officeDocument/2006/relationships/image" Target="../media/image387.jpeg"/><Relationship Id="rId2" Type="http://schemas.openxmlformats.org/officeDocument/2006/relationships/notesSlide" Target="../notesSlides/notesSlide334.xml"/><Relationship Id="rId1" Type="http://schemas.openxmlformats.org/officeDocument/2006/relationships/slideLayout" Target="../slideLayouts/slideLayout14.xml"/></Relationships>
</file>

<file path=ppt/slides/_rels/slide379.xml.rels><?xml version="1.0" encoding="UTF-8" standalone="yes"?>
<Relationships xmlns="http://schemas.openxmlformats.org/package/2006/relationships"><Relationship Id="rId3" Type="http://schemas.openxmlformats.org/officeDocument/2006/relationships/image" Target="../media/image388.jpeg"/><Relationship Id="rId2" Type="http://schemas.openxmlformats.org/officeDocument/2006/relationships/notesSlide" Target="../notesSlides/notesSlide335.xml"/><Relationship Id="rId1" Type="http://schemas.openxmlformats.org/officeDocument/2006/relationships/slideLayout" Target="../slideLayouts/slideLayout16.xml"/></Relationships>
</file>

<file path=ppt/slides/_rels/slide38.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notesSlide" Target="../notesSlides/notesSlide37.xml"/><Relationship Id="rId1" Type="http://schemas.openxmlformats.org/officeDocument/2006/relationships/slideLayout" Target="../slideLayouts/slideLayout218.xml"/></Relationships>
</file>

<file path=ppt/slides/_rels/slide380.xml.rels><?xml version="1.0" encoding="UTF-8" standalone="yes"?>
<Relationships xmlns="http://schemas.openxmlformats.org/package/2006/relationships"><Relationship Id="rId2" Type="http://schemas.openxmlformats.org/officeDocument/2006/relationships/image" Target="../media/image389.png"/><Relationship Id="rId1" Type="http://schemas.openxmlformats.org/officeDocument/2006/relationships/slideLayout" Target="../slideLayouts/slideLayout18.xml"/></Relationships>
</file>

<file path=ppt/slides/_rels/slide381.xml.rels><?xml version="1.0" encoding="UTF-8" standalone="yes"?>
<Relationships xmlns="http://schemas.openxmlformats.org/package/2006/relationships"><Relationship Id="rId3" Type="http://schemas.openxmlformats.org/officeDocument/2006/relationships/image" Target="../media/image390.jpeg"/><Relationship Id="rId2" Type="http://schemas.openxmlformats.org/officeDocument/2006/relationships/notesSlide" Target="../notesSlides/notesSlide336.xml"/><Relationship Id="rId1" Type="http://schemas.openxmlformats.org/officeDocument/2006/relationships/slideLayout" Target="../slideLayouts/slideLayout16.xml"/></Relationships>
</file>

<file path=ppt/slides/_rels/slide382.xml.rels><?xml version="1.0" encoding="UTF-8" standalone="yes"?>
<Relationships xmlns="http://schemas.openxmlformats.org/package/2006/relationships"><Relationship Id="rId2" Type="http://schemas.openxmlformats.org/officeDocument/2006/relationships/image" Target="../media/image391.jpeg"/><Relationship Id="rId1" Type="http://schemas.openxmlformats.org/officeDocument/2006/relationships/slideLayout" Target="../slideLayouts/slideLayout16.xml"/></Relationships>
</file>

<file path=ppt/slides/_rels/slide383.xml.rels><?xml version="1.0" encoding="UTF-8" standalone="yes"?>
<Relationships xmlns="http://schemas.openxmlformats.org/package/2006/relationships"><Relationship Id="rId3" Type="http://schemas.openxmlformats.org/officeDocument/2006/relationships/image" Target="../media/image393.jpeg"/><Relationship Id="rId2" Type="http://schemas.openxmlformats.org/officeDocument/2006/relationships/image" Target="../media/image392.jpeg"/><Relationship Id="rId1" Type="http://schemas.openxmlformats.org/officeDocument/2006/relationships/slideLayout" Target="../slideLayouts/slideLayout16.xml"/></Relationships>
</file>

<file path=ppt/slides/_rels/slide384.xml.rels><?xml version="1.0" encoding="UTF-8" standalone="yes"?>
<Relationships xmlns="http://schemas.openxmlformats.org/package/2006/relationships"><Relationship Id="rId3" Type="http://schemas.openxmlformats.org/officeDocument/2006/relationships/image" Target="../media/image394.jpeg"/><Relationship Id="rId2" Type="http://schemas.openxmlformats.org/officeDocument/2006/relationships/slideLayout" Target="../slideLayouts/slideLayout16.xml"/><Relationship Id="rId1" Type="http://schemas.openxmlformats.org/officeDocument/2006/relationships/themeOverride" Target="../theme/themeOverride8.xml"/></Relationships>
</file>

<file path=ppt/slides/_rels/slide385.xml.rels><?xml version="1.0" encoding="UTF-8" standalone="yes"?>
<Relationships xmlns="http://schemas.openxmlformats.org/package/2006/relationships"><Relationship Id="rId3" Type="http://schemas.openxmlformats.org/officeDocument/2006/relationships/image" Target="../media/image390.jpeg"/><Relationship Id="rId2" Type="http://schemas.openxmlformats.org/officeDocument/2006/relationships/notesSlide" Target="../notesSlides/notesSlide337.xml"/><Relationship Id="rId1" Type="http://schemas.openxmlformats.org/officeDocument/2006/relationships/slideLayout" Target="../slideLayouts/slideLayout16.xml"/></Relationships>
</file>

<file path=ppt/slides/_rels/slide386.xml.rels><?xml version="1.0" encoding="UTF-8" standalone="yes"?>
<Relationships xmlns="http://schemas.openxmlformats.org/package/2006/relationships"><Relationship Id="rId3" Type="http://schemas.openxmlformats.org/officeDocument/2006/relationships/image" Target="../media/image395.png"/><Relationship Id="rId2" Type="http://schemas.openxmlformats.org/officeDocument/2006/relationships/notesSlide" Target="../notesSlides/notesSlide338.xml"/><Relationship Id="rId1" Type="http://schemas.openxmlformats.org/officeDocument/2006/relationships/slideLayout" Target="../slideLayouts/slideLayout16.xml"/></Relationships>
</file>

<file path=ppt/slides/_rels/slide387.xml.rels><?xml version="1.0" encoding="UTF-8" standalone="yes"?>
<Relationships xmlns="http://schemas.openxmlformats.org/package/2006/relationships"><Relationship Id="rId2" Type="http://schemas.openxmlformats.org/officeDocument/2006/relationships/image" Target="../media/image396.jpeg"/><Relationship Id="rId1" Type="http://schemas.openxmlformats.org/officeDocument/2006/relationships/slideLayout" Target="../slideLayouts/slideLayout17.xml"/></Relationships>
</file>

<file path=ppt/slides/_rels/slide388.xml.rels><?xml version="1.0" encoding="UTF-8" standalone="yes"?>
<Relationships xmlns="http://schemas.openxmlformats.org/package/2006/relationships"><Relationship Id="rId2" Type="http://schemas.openxmlformats.org/officeDocument/2006/relationships/image" Target="../media/image396.jpeg"/><Relationship Id="rId1" Type="http://schemas.openxmlformats.org/officeDocument/2006/relationships/slideLayout" Target="../slideLayouts/slideLayout17.xml"/></Relationships>
</file>

<file path=ppt/slides/_rels/slide389.xml.rels><?xml version="1.0" encoding="UTF-8" standalone="yes"?>
<Relationships xmlns="http://schemas.openxmlformats.org/package/2006/relationships"><Relationship Id="rId3" Type="http://schemas.openxmlformats.org/officeDocument/2006/relationships/image" Target="../media/image398.jpeg"/><Relationship Id="rId2" Type="http://schemas.openxmlformats.org/officeDocument/2006/relationships/image" Target="../media/image397.jpeg"/><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38.xml"/><Relationship Id="rId1" Type="http://schemas.openxmlformats.org/officeDocument/2006/relationships/slideLayout" Target="../slideLayouts/slideLayout217.xml"/></Relationships>
</file>

<file path=ppt/slides/_rels/slide390.xml.rels><?xml version="1.0" encoding="UTF-8" standalone="yes"?>
<Relationships xmlns="http://schemas.openxmlformats.org/package/2006/relationships"><Relationship Id="rId3" Type="http://schemas.openxmlformats.org/officeDocument/2006/relationships/image" Target="../media/image399.jpeg"/><Relationship Id="rId2" Type="http://schemas.openxmlformats.org/officeDocument/2006/relationships/notesSlide" Target="../notesSlides/notesSlide339.xml"/><Relationship Id="rId1" Type="http://schemas.openxmlformats.org/officeDocument/2006/relationships/slideLayout" Target="../slideLayouts/slideLayout504.xml"/></Relationships>
</file>

<file path=ppt/slides/_rels/slide391.xml.rels><?xml version="1.0" encoding="UTF-8" standalone="yes"?>
<Relationships xmlns="http://schemas.openxmlformats.org/package/2006/relationships"><Relationship Id="rId3" Type="http://schemas.openxmlformats.org/officeDocument/2006/relationships/image" Target="../media/image400.jpeg"/><Relationship Id="rId2" Type="http://schemas.openxmlformats.org/officeDocument/2006/relationships/notesSlide" Target="../notesSlides/notesSlide340.xml"/><Relationship Id="rId1" Type="http://schemas.openxmlformats.org/officeDocument/2006/relationships/slideLayout" Target="../slideLayouts/slideLayout504.xml"/></Relationships>
</file>

<file path=ppt/slides/_rels/slide392.xml.rels><?xml version="1.0" encoding="UTF-8" standalone="yes"?>
<Relationships xmlns="http://schemas.openxmlformats.org/package/2006/relationships"><Relationship Id="rId3" Type="http://schemas.openxmlformats.org/officeDocument/2006/relationships/image" Target="../media/image401.jpeg"/><Relationship Id="rId2" Type="http://schemas.openxmlformats.org/officeDocument/2006/relationships/notesSlide" Target="../notesSlides/notesSlide341.xml"/><Relationship Id="rId1" Type="http://schemas.openxmlformats.org/officeDocument/2006/relationships/slideLayout" Target="../slideLayouts/slideLayout504.xml"/></Relationships>
</file>

<file path=ppt/slides/_rels/slide393.xml.rels><?xml version="1.0" encoding="UTF-8" standalone="yes"?>
<Relationships xmlns="http://schemas.openxmlformats.org/package/2006/relationships"><Relationship Id="rId3" Type="http://schemas.openxmlformats.org/officeDocument/2006/relationships/image" Target="../media/image402.jpeg"/><Relationship Id="rId2" Type="http://schemas.openxmlformats.org/officeDocument/2006/relationships/notesSlide" Target="../notesSlides/notesSlide342.xml"/><Relationship Id="rId1" Type="http://schemas.openxmlformats.org/officeDocument/2006/relationships/slideLayout" Target="../slideLayouts/slideLayout504.xml"/></Relationships>
</file>

<file path=ppt/slides/_rels/slide394.xml.rels><?xml version="1.0" encoding="UTF-8" standalone="yes"?>
<Relationships xmlns="http://schemas.openxmlformats.org/package/2006/relationships"><Relationship Id="rId3" Type="http://schemas.openxmlformats.org/officeDocument/2006/relationships/image" Target="../media/image403.jpeg"/><Relationship Id="rId2" Type="http://schemas.openxmlformats.org/officeDocument/2006/relationships/notesSlide" Target="../notesSlides/notesSlide343.xml"/><Relationship Id="rId1" Type="http://schemas.openxmlformats.org/officeDocument/2006/relationships/slideLayout" Target="../slideLayouts/slideLayout504.xml"/></Relationships>
</file>

<file path=ppt/slides/_rels/slide395.xml.rels><?xml version="1.0" encoding="UTF-8" standalone="yes"?>
<Relationships xmlns="http://schemas.openxmlformats.org/package/2006/relationships"><Relationship Id="rId1" Type="http://schemas.openxmlformats.org/officeDocument/2006/relationships/slideLayout" Target="../slideLayouts/slideLayout510.xml"/></Relationships>
</file>

<file path=ppt/slides/_rels/slide396.xml.rels><?xml version="1.0" encoding="UTF-8" standalone="yes"?>
<Relationships xmlns="http://schemas.openxmlformats.org/package/2006/relationships"><Relationship Id="rId3" Type="http://schemas.openxmlformats.org/officeDocument/2006/relationships/image" Target="../media/image404.png"/><Relationship Id="rId2" Type="http://schemas.openxmlformats.org/officeDocument/2006/relationships/notesSlide" Target="../notesSlides/notesSlide344.xml"/><Relationship Id="rId1" Type="http://schemas.openxmlformats.org/officeDocument/2006/relationships/slideLayout" Target="../slideLayouts/slideLayout504.xml"/><Relationship Id="rId4" Type="http://schemas.openxmlformats.org/officeDocument/2006/relationships/image" Target="../media/image405.png"/></Relationships>
</file>

<file path=ppt/slides/_rels/slide397.xml.rels><?xml version="1.0" encoding="UTF-8" standalone="yes"?>
<Relationships xmlns="http://schemas.openxmlformats.org/package/2006/relationships"><Relationship Id="rId2" Type="http://schemas.openxmlformats.org/officeDocument/2006/relationships/notesSlide" Target="../notesSlides/notesSlide345.xml"/><Relationship Id="rId1" Type="http://schemas.openxmlformats.org/officeDocument/2006/relationships/slideLayout" Target="../slideLayouts/slideLayout15.xml"/></Relationships>
</file>

<file path=ppt/slides/_rels/slide398.xml.rels><?xml version="1.0" encoding="UTF-8" standalone="yes"?>
<Relationships xmlns="http://schemas.openxmlformats.org/package/2006/relationships"><Relationship Id="rId3" Type="http://schemas.openxmlformats.org/officeDocument/2006/relationships/image" Target="../media/image404.png"/><Relationship Id="rId2" Type="http://schemas.openxmlformats.org/officeDocument/2006/relationships/notesSlide" Target="../notesSlides/notesSlide346.xml"/><Relationship Id="rId1" Type="http://schemas.openxmlformats.org/officeDocument/2006/relationships/slideLayout" Target="../slideLayouts/slideLayout15.xml"/><Relationship Id="rId4" Type="http://schemas.openxmlformats.org/officeDocument/2006/relationships/image" Target="../media/image405.png"/></Relationships>
</file>

<file path=ppt/slides/_rels/slide4.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3.xml"/><Relationship Id="rId1" Type="http://schemas.openxmlformats.org/officeDocument/2006/relationships/slideLayout" Target="../slideLayouts/slideLayout20.xml"/><Relationship Id="rId4" Type="http://schemas.openxmlformats.org/officeDocument/2006/relationships/image" Target="../media/image57.jpeg"/></Relationships>
</file>

<file path=ppt/slides/_rels/slide40.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notesSlide" Target="../notesSlides/notesSlide39.xml"/><Relationship Id="rId1" Type="http://schemas.openxmlformats.org/officeDocument/2006/relationships/slideLayout" Target="../slideLayouts/slideLayout217.xml"/></Relationships>
</file>

<file path=ppt/slides/_rels/slide41.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40.xml"/><Relationship Id="rId1" Type="http://schemas.openxmlformats.org/officeDocument/2006/relationships/slideLayout" Target="../slideLayouts/slideLayout234.xml"/></Relationships>
</file>

<file path=ppt/slides/_rels/slide42.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41.xml"/><Relationship Id="rId1" Type="http://schemas.openxmlformats.org/officeDocument/2006/relationships/slideLayout" Target="../slideLayouts/slideLayout234.xml"/></Relationships>
</file>

<file path=ppt/slides/_rels/slide43.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42.xml"/><Relationship Id="rId1" Type="http://schemas.openxmlformats.org/officeDocument/2006/relationships/slideLayout" Target="../slideLayouts/slideLayout739.xml"/></Relationships>
</file>

<file path=ppt/slides/_rels/slide44.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43.xml"/><Relationship Id="rId1" Type="http://schemas.openxmlformats.org/officeDocument/2006/relationships/slideLayout" Target="../slideLayouts/slideLayout245.xml"/></Relationships>
</file>

<file path=ppt/slides/_rels/slide45.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44.xml"/><Relationship Id="rId1" Type="http://schemas.openxmlformats.org/officeDocument/2006/relationships/slideLayout" Target="../slideLayouts/slideLayout234.xml"/></Relationships>
</file>

<file path=ppt/slides/_rels/slide46.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45.xml"/><Relationship Id="rId1" Type="http://schemas.openxmlformats.org/officeDocument/2006/relationships/slideLayout" Target="../slideLayouts/slideLayout19.xml"/></Relationships>
</file>

<file path=ppt/slides/_rels/slide47.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46.xml"/><Relationship Id="rId1" Type="http://schemas.openxmlformats.org/officeDocument/2006/relationships/slideLayout" Target="../slideLayouts/slideLayout173.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55.xml"/></Relationships>
</file>

<file path=ppt/slides/_rels/slide49.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48.xml"/><Relationship Id="rId1" Type="http://schemas.openxmlformats.org/officeDocument/2006/relationships/slideLayout" Target="../slideLayouts/slideLayout256.xml"/></Relationships>
</file>

<file path=ppt/slides/_rels/slide5.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4.xml"/><Relationship Id="rId1" Type="http://schemas.openxmlformats.org/officeDocument/2006/relationships/slideLayout" Target="../slideLayouts/slideLayout20.xml"/></Relationships>
</file>

<file path=ppt/slides/_rels/slide50.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49.xml"/><Relationship Id="rId1" Type="http://schemas.openxmlformats.org/officeDocument/2006/relationships/slideLayout" Target="../slideLayouts/slideLayout256.xml"/></Relationships>
</file>

<file path=ppt/slides/_rels/slide51.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50.xml"/><Relationship Id="rId1" Type="http://schemas.openxmlformats.org/officeDocument/2006/relationships/slideLayout" Target="../slideLayouts/slideLayout652.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78.xml"/></Relationships>
</file>

<file path=ppt/slides/_rels/slide53.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52.xml"/><Relationship Id="rId1" Type="http://schemas.openxmlformats.org/officeDocument/2006/relationships/slideLayout" Target="../slideLayouts/slideLayout652.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531.xml"/></Relationships>
</file>

<file path=ppt/slides/_rels/slide56.xml.rels><?xml version="1.0" encoding="UTF-8" standalone="yes"?>
<Relationships xmlns="http://schemas.openxmlformats.org/package/2006/relationships"><Relationship Id="rId3" Type="http://schemas.openxmlformats.org/officeDocument/2006/relationships/notesSlide" Target="../notesSlides/notesSlide53.xml"/><Relationship Id="rId2" Type="http://schemas.openxmlformats.org/officeDocument/2006/relationships/slideLayout" Target="../slideLayouts/slideLayout355.xml"/><Relationship Id="rId1" Type="http://schemas.openxmlformats.org/officeDocument/2006/relationships/themeOverride" Target="../theme/themeOverride1.xml"/><Relationship Id="rId4" Type="http://schemas.openxmlformats.org/officeDocument/2006/relationships/image" Target="../media/image105.jpeg"/></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734.xml"/></Relationships>
</file>

<file path=ppt/slides/_rels/slide58.xml.rels><?xml version="1.0" encoding="UTF-8" standalone="yes"?>
<Relationships xmlns="http://schemas.openxmlformats.org/package/2006/relationships"><Relationship Id="rId3" Type="http://schemas.openxmlformats.org/officeDocument/2006/relationships/image" Target="../media/image106.png"/><Relationship Id="rId7" Type="http://schemas.openxmlformats.org/officeDocument/2006/relationships/image" Target="../media/image110.png"/><Relationship Id="rId2" Type="http://schemas.openxmlformats.org/officeDocument/2006/relationships/notesSlide" Target="../notesSlides/notesSlide55.xml"/><Relationship Id="rId1" Type="http://schemas.openxmlformats.org/officeDocument/2006/relationships/slideLayout" Target="../slideLayouts/slideLayout1732.xml"/><Relationship Id="rId6" Type="http://schemas.openxmlformats.org/officeDocument/2006/relationships/image" Target="../media/image109.png"/><Relationship Id="rId5" Type="http://schemas.openxmlformats.org/officeDocument/2006/relationships/image" Target="../media/image108.png"/><Relationship Id="rId4" Type="http://schemas.openxmlformats.org/officeDocument/2006/relationships/image" Target="../media/image107.png"/></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1735.xml"/></Relationships>
</file>

<file path=ppt/slides/_rels/slide6.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5.xml"/><Relationship Id="rId1" Type="http://schemas.openxmlformats.org/officeDocument/2006/relationships/slideLayout" Target="../slideLayouts/slideLayout20.xml"/></Relationships>
</file>

<file path=ppt/slides/_rels/slide60.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57.xml"/><Relationship Id="rId1" Type="http://schemas.openxmlformats.org/officeDocument/2006/relationships/slideLayout" Target="../slideLayouts/slideLayout278.xml"/><Relationship Id="rId6" Type="http://schemas.openxmlformats.org/officeDocument/2006/relationships/image" Target="../media/image114.jpeg"/><Relationship Id="rId5" Type="http://schemas.openxmlformats.org/officeDocument/2006/relationships/image" Target="../media/image113.png"/><Relationship Id="rId4" Type="http://schemas.openxmlformats.org/officeDocument/2006/relationships/image" Target="../media/image112.jpeg"/></Relationships>
</file>

<file path=ppt/slides/_rels/slide61.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58.xml"/><Relationship Id="rId1" Type="http://schemas.openxmlformats.org/officeDocument/2006/relationships/slideLayout" Target="../slideLayouts/slideLayout261.xml"/></Relationships>
</file>

<file path=ppt/slides/_rels/slide62.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59.xml"/><Relationship Id="rId1" Type="http://schemas.openxmlformats.org/officeDocument/2006/relationships/slideLayout" Target="../slideLayouts/slideLayout1747.xml"/></Relationships>
</file>

<file path=ppt/slides/_rels/slide63.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60.xml"/><Relationship Id="rId1" Type="http://schemas.openxmlformats.org/officeDocument/2006/relationships/slideLayout" Target="../slideLayouts/slideLayout1748.xml"/></Relationships>
</file>

<file path=ppt/slides/_rels/slide64.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61.xml"/><Relationship Id="rId1" Type="http://schemas.openxmlformats.org/officeDocument/2006/relationships/slideLayout" Target="../slideLayouts/slideLayout1748.xml"/></Relationships>
</file>

<file path=ppt/slides/_rels/slide65.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62.xml"/><Relationship Id="rId1" Type="http://schemas.openxmlformats.org/officeDocument/2006/relationships/slideLayout" Target="../slideLayouts/slideLayout284.xml"/><Relationship Id="rId6" Type="http://schemas.openxmlformats.org/officeDocument/2006/relationships/image" Target="../media/image122.jpeg"/><Relationship Id="rId5" Type="http://schemas.openxmlformats.org/officeDocument/2006/relationships/image" Target="../media/image121.jpeg"/><Relationship Id="rId4" Type="http://schemas.openxmlformats.org/officeDocument/2006/relationships/image" Target="../media/image120.jpeg"/></Relationships>
</file>

<file path=ppt/slides/_rels/slide66.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63.xml"/><Relationship Id="rId1" Type="http://schemas.openxmlformats.org/officeDocument/2006/relationships/slideLayout" Target="../slideLayouts/slideLayout1732.xml"/></Relationships>
</file>

<file path=ppt/slides/_rels/slide67.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64.xml"/><Relationship Id="rId1" Type="http://schemas.openxmlformats.org/officeDocument/2006/relationships/slideLayout" Target="../slideLayouts/slideLayout1732.xml"/><Relationship Id="rId4" Type="http://schemas.openxmlformats.org/officeDocument/2006/relationships/image" Target="../media/image125.jpeg"/></Relationships>
</file>

<file path=ppt/slides/_rels/slide68.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65.xml"/><Relationship Id="rId1" Type="http://schemas.openxmlformats.org/officeDocument/2006/relationships/slideLayout" Target="../slideLayouts/slideLayout284.xml"/><Relationship Id="rId6" Type="http://schemas.openxmlformats.org/officeDocument/2006/relationships/image" Target="../media/image122.jpeg"/><Relationship Id="rId5" Type="http://schemas.openxmlformats.org/officeDocument/2006/relationships/image" Target="../media/image121.jpeg"/><Relationship Id="rId4" Type="http://schemas.openxmlformats.org/officeDocument/2006/relationships/image" Target="../media/image120.jpeg"/></Relationships>
</file>

<file path=ppt/slides/_rels/slide69.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66.xml"/><Relationship Id="rId1" Type="http://schemas.openxmlformats.org/officeDocument/2006/relationships/slideLayout" Target="../slideLayouts/slideLayout1757.xml"/></Relationships>
</file>

<file path=ppt/slides/_rels/slide7.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6.xml"/><Relationship Id="rId1" Type="http://schemas.openxmlformats.org/officeDocument/2006/relationships/slideLayout" Target="../slideLayouts/slideLayout20.xml"/></Relationships>
</file>

<file path=ppt/slides/_rels/slide70.xml.rels><?xml version="1.0" encoding="UTF-8" standalone="yes"?>
<Relationships xmlns="http://schemas.openxmlformats.org/package/2006/relationships"><Relationship Id="rId2" Type="http://schemas.openxmlformats.org/officeDocument/2006/relationships/image" Target="../media/image126.jpeg"/><Relationship Id="rId1" Type="http://schemas.openxmlformats.org/officeDocument/2006/relationships/slideLayout" Target="../slideLayouts/slideLayout613.xml"/></Relationships>
</file>

<file path=ppt/slides/_rels/slide71.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notesSlide" Target="../notesSlides/notesSlide67.xml"/><Relationship Id="rId1" Type="http://schemas.openxmlformats.org/officeDocument/2006/relationships/slideLayout" Target="../slideLayouts/slideLayout630.xml"/></Relationships>
</file>

<file path=ppt/slides/_rels/slide72.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68.xml"/><Relationship Id="rId1" Type="http://schemas.openxmlformats.org/officeDocument/2006/relationships/slideLayout" Target="../slideLayouts/slideLayout1757.xml"/></Relationships>
</file>

<file path=ppt/slides/_rels/slide73.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69.xml"/><Relationship Id="rId1" Type="http://schemas.openxmlformats.org/officeDocument/2006/relationships/slideLayout" Target="../slideLayouts/slideLayout267.xml"/></Relationships>
</file>

<file path=ppt/slides/_rels/slide74.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70.xml"/><Relationship Id="rId1" Type="http://schemas.openxmlformats.org/officeDocument/2006/relationships/slideLayout" Target="../slideLayouts/slideLayout267.xml"/></Relationships>
</file>

<file path=ppt/slides/_rels/slide75.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71.xml"/><Relationship Id="rId1" Type="http://schemas.openxmlformats.org/officeDocument/2006/relationships/slideLayout" Target="../slideLayouts/slideLayout267.xml"/></Relationships>
</file>

<file path=ppt/slides/_rels/slide76.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72.xml"/><Relationship Id="rId1" Type="http://schemas.openxmlformats.org/officeDocument/2006/relationships/slideLayout" Target="../slideLayouts/slideLayout267.xml"/></Relationships>
</file>

<file path=ppt/slides/_rels/slide77.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notesSlide" Target="../notesSlides/notesSlide73.xml"/><Relationship Id="rId1" Type="http://schemas.openxmlformats.org/officeDocument/2006/relationships/slideLayout" Target="../slideLayouts/slideLayout267.xml"/></Relationships>
</file>

<file path=ppt/slides/_rels/slide78.xml.rels><?xml version="1.0" encoding="UTF-8" standalone="yes"?>
<Relationships xmlns="http://schemas.openxmlformats.org/package/2006/relationships"><Relationship Id="rId3" Type="http://schemas.openxmlformats.org/officeDocument/2006/relationships/image" Target="../media/image133.png"/><Relationship Id="rId2" Type="http://schemas.openxmlformats.org/officeDocument/2006/relationships/notesSlide" Target="../notesSlides/notesSlide74.xml"/><Relationship Id="rId1" Type="http://schemas.openxmlformats.org/officeDocument/2006/relationships/slideLayout" Target="../slideLayouts/slideLayout267.xml"/></Relationships>
</file>

<file path=ppt/slides/_rels/slide79.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75.xml"/><Relationship Id="rId1" Type="http://schemas.openxmlformats.org/officeDocument/2006/relationships/slideLayout" Target="../slideLayouts/slideLayout267.xml"/></Relationships>
</file>

<file path=ppt/slides/_rels/slide8.xml.rels><?xml version="1.0" encoding="UTF-8" standalone="yes"?>
<Relationships xmlns="http://schemas.openxmlformats.org/package/2006/relationships"><Relationship Id="rId8" Type="http://schemas.openxmlformats.org/officeDocument/2006/relationships/image" Target="../media/image66.jpeg"/><Relationship Id="rId3" Type="http://schemas.openxmlformats.org/officeDocument/2006/relationships/image" Target="../media/image61.jpeg"/><Relationship Id="rId7" Type="http://schemas.openxmlformats.org/officeDocument/2006/relationships/image" Target="../media/image65.png"/><Relationship Id="rId2" Type="http://schemas.openxmlformats.org/officeDocument/2006/relationships/notesSlide" Target="../notesSlides/notesSlide7.xml"/><Relationship Id="rId1" Type="http://schemas.openxmlformats.org/officeDocument/2006/relationships/slideLayout" Target="../slideLayouts/slideLayout33.xml"/><Relationship Id="rId6" Type="http://schemas.openxmlformats.org/officeDocument/2006/relationships/image" Target="../media/image64.png"/><Relationship Id="rId5" Type="http://schemas.openxmlformats.org/officeDocument/2006/relationships/image" Target="../media/image63.jpeg"/><Relationship Id="rId4" Type="http://schemas.openxmlformats.org/officeDocument/2006/relationships/image" Target="../media/image62.png"/></Relationships>
</file>

<file path=ppt/slides/_rels/slide80.xml.rels><?xml version="1.0" encoding="UTF-8" standalone="yes"?>
<Relationships xmlns="http://schemas.openxmlformats.org/package/2006/relationships"><Relationship Id="rId3" Type="http://schemas.openxmlformats.org/officeDocument/2006/relationships/image" Target="../media/image135.png"/><Relationship Id="rId2" Type="http://schemas.openxmlformats.org/officeDocument/2006/relationships/notesSlide" Target="../notesSlides/notesSlide76.xml"/><Relationship Id="rId1" Type="http://schemas.openxmlformats.org/officeDocument/2006/relationships/slideLayout" Target="../slideLayouts/slideLayout553.xml"/><Relationship Id="rId4" Type="http://schemas.openxmlformats.org/officeDocument/2006/relationships/image" Target="../media/image136.jpeg"/></Relationships>
</file>

<file path=ppt/slides/_rels/slide81.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notesSlide" Target="../notesSlides/notesSlide77.xml"/><Relationship Id="rId1" Type="http://schemas.openxmlformats.org/officeDocument/2006/relationships/slideLayout" Target="../slideLayouts/slideLayout534.xml"/></Relationships>
</file>

<file path=ppt/slides/_rels/slide82.xml.rels><?xml version="1.0" encoding="UTF-8" standalone="yes"?>
<Relationships xmlns="http://schemas.openxmlformats.org/package/2006/relationships"><Relationship Id="rId2" Type="http://schemas.openxmlformats.org/officeDocument/2006/relationships/image" Target="../media/image138.jpeg"/><Relationship Id="rId1" Type="http://schemas.openxmlformats.org/officeDocument/2006/relationships/slideLayout" Target="../slideLayouts/slideLayout532.xml"/></Relationships>
</file>

<file path=ppt/slides/_rels/slide83.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image" Target="../media/image139.jpeg"/><Relationship Id="rId1" Type="http://schemas.openxmlformats.org/officeDocument/2006/relationships/slideLayout" Target="../slideLayouts/slideLayout1736.xml"/></Relationships>
</file>

<file path=ppt/slides/_rels/slide84.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78.xml"/><Relationship Id="rId1" Type="http://schemas.openxmlformats.org/officeDocument/2006/relationships/slideLayout" Target="../slideLayouts/slideLayout1757.xml"/></Relationships>
</file>

<file path=ppt/slides/_rels/slide85.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79.xml"/><Relationship Id="rId1" Type="http://schemas.openxmlformats.org/officeDocument/2006/relationships/slideLayout" Target="../slideLayouts/slideLayout1748.xml"/></Relationships>
</file>

<file path=ppt/slides/_rels/slide86.xml.rels><?xml version="1.0" encoding="UTF-8" standalone="yes"?>
<Relationships xmlns="http://schemas.openxmlformats.org/package/2006/relationships"><Relationship Id="rId3" Type="http://schemas.openxmlformats.org/officeDocument/2006/relationships/image" Target="../media/image141.png"/><Relationship Id="rId2" Type="http://schemas.openxmlformats.org/officeDocument/2006/relationships/notesSlide" Target="../notesSlides/notesSlide80.xml"/><Relationship Id="rId1" Type="http://schemas.openxmlformats.org/officeDocument/2006/relationships/slideLayout" Target="../slideLayouts/slideLayout328.xml"/></Relationships>
</file>

<file path=ppt/slides/_rels/slide87.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notesSlide" Target="../notesSlides/notesSlide81.xml"/><Relationship Id="rId1" Type="http://schemas.openxmlformats.org/officeDocument/2006/relationships/slideLayout" Target="../slideLayouts/slideLayout309.xml"/></Relationships>
</file>

<file path=ppt/slides/_rels/slide88.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82.xml"/><Relationship Id="rId1" Type="http://schemas.openxmlformats.org/officeDocument/2006/relationships/slideLayout" Target="../slideLayouts/slideLayout303.xml"/></Relationships>
</file>

<file path=ppt/slides/_rels/slide89.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83.xml"/><Relationship Id="rId1" Type="http://schemas.openxmlformats.org/officeDocument/2006/relationships/slideLayout" Target="../slideLayouts/slideLayout339.xml"/></Relationships>
</file>

<file path=ppt/slides/_rels/slide9.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8.xml"/><Relationship Id="rId1" Type="http://schemas.openxmlformats.org/officeDocument/2006/relationships/slideLayout" Target="../slideLayouts/slideLayout19.xml"/></Relationships>
</file>

<file path=ppt/slides/_rels/slide90.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84.xml"/><Relationship Id="rId1" Type="http://schemas.openxmlformats.org/officeDocument/2006/relationships/slideLayout" Target="../slideLayouts/slideLayout349.xml"/><Relationship Id="rId4" Type="http://schemas.openxmlformats.org/officeDocument/2006/relationships/image" Target="../media/image145.jpeg"/></Relationships>
</file>

<file path=ppt/slides/_rels/slide91.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notesSlide" Target="../notesSlides/notesSlide85.xml"/><Relationship Id="rId1" Type="http://schemas.openxmlformats.org/officeDocument/2006/relationships/slideLayout" Target="../slideLayouts/slideLayout303.xml"/><Relationship Id="rId5" Type="http://schemas.openxmlformats.org/officeDocument/2006/relationships/image" Target="../media/image148.jpeg"/><Relationship Id="rId4" Type="http://schemas.openxmlformats.org/officeDocument/2006/relationships/image" Target="../media/image147.jpeg"/></Relationships>
</file>

<file path=ppt/slides/_rels/slide92.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86.xml"/><Relationship Id="rId1" Type="http://schemas.openxmlformats.org/officeDocument/2006/relationships/slideLayout" Target="../slideLayouts/slideLayout303.xml"/></Relationships>
</file>

<file path=ppt/slides/_rels/slide93.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87.xml"/><Relationship Id="rId1" Type="http://schemas.openxmlformats.org/officeDocument/2006/relationships/slideLayout" Target="../slideLayouts/slideLayout303.xml"/></Relationships>
</file>

<file path=ppt/slides/_rels/slide94.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notesSlide" Target="../notesSlides/notesSlide88.xml"/><Relationship Id="rId1" Type="http://schemas.openxmlformats.org/officeDocument/2006/relationships/slideLayout" Target="../slideLayouts/slideLayout303.xml"/></Relationships>
</file>

<file path=ppt/slides/_rels/slide95.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89.xml"/><Relationship Id="rId1" Type="http://schemas.openxmlformats.org/officeDocument/2006/relationships/slideLayout" Target="../slideLayouts/slideLayout303.xml"/></Relationships>
</file>

<file path=ppt/slides/_rels/slide96.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90.xml"/><Relationship Id="rId1" Type="http://schemas.openxmlformats.org/officeDocument/2006/relationships/slideLayout" Target="../slideLayouts/slideLayout328.xml"/></Relationships>
</file>

<file path=ppt/slides/_rels/slide97.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91.xml"/><Relationship Id="rId1" Type="http://schemas.openxmlformats.org/officeDocument/2006/relationships/slideLayout" Target="../slideLayouts/slideLayout375.xml"/></Relationships>
</file>

<file path=ppt/slides/_rels/slide98.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92.xml"/><Relationship Id="rId1" Type="http://schemas.openxmlformats.org/officeDocument/2006/relationships/slideLayout" Target="../slideLayouts/slideLayout375.xml"/></Relationships>
</file>

<file path=ppt/slides/_rels/slide99.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notesSlide" Target="../notesSlides/notesSlide93.xml"/><Relationship Id="rId1" Type="http://schemas.openxmlformats.org/officeDocument/2006/relationships/slideLayout" Target="../slideLayouts/slideLayout37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6290"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16" tIns="45709" rIns="91416" bIns="45709"/>
          <a:lstStyle/>
          <a:p>
            <a:endParaRPr lang="en-US" dirty="0">
              <a:latin typeface="Arial" panose="020B0604020202020204" pitchFamily="34" charset="0"/>
            </a:endParaRPr>
          </a:p>
        </p:txBody>
      </p:sp>
      <p:sp>
        <p:nvSpPr>
          <p:cNvPr id="396291" name="Title 2"/>
          <p:cNvSpPr>
            <a:spLocks noGrp="1"/>
          </p:cNvSpPr>
          <p:nvPr>
            <p:ph type="title" idx="4294967295"/>
          </p:nvPr>
        </p:nvSpPr>
        <p:spPr>
          <a:xfrm>
            <a:off x="0" y="4797152"/>
            <a:ext cx="9144000" cy="1215008"/>
          </a:xfrm>
        </p:spPr>
        <p:txBody>
          <a:bodyPr/>
          <a:lstStyle/>
          <a:p>
            <a:pPr algn="ctr" rtl="1"/>
            <a:r>
              <a:rPr lang="ar-JO" sz="6600" dirty="0">
                <a:solidFill>
                  <a:schemeClr val="bg1"/>
                </a:solidFill>
                <a:ea typeface="ＭＳ Ｐゴシック" charset="0"/>
              </a:rPr>
              <a:t>١ كورنثوس </a:t>
            </a:r>
            <a:r>
              <a:rPr lang="ar-SA" sz="6600" dirty="0">
                <a:solidFill>
                  <a:schemeClr val="bg1"/>
                </a:solidFill>
                <a:ea typeface="ＭＳ Ｐゴシック" charset="0"/>
              </a:rPr>
              <a:t>١٠-١٦</a:t>
            </a:r>
            <a:endParaRPr lang="en-US" sz="6000" dirty="0">
              <a:solidFill>
                <a:schemeClr val="bg1"/>
              </a:solidFill>
              <a:ea typeface="ＭＳ Ｐゴシック" charset="0"/>
            </a:endParaRPr>
          </a:p>
        </p:txBody>
      </p:sp>
      <p:pic>
        <p:nvPicPr>
          <p:cNvPr id="2" name="Picture 1"/>
          <p:cNvPicPr>
            <a:picLocks noChangeAspect="1"/>
          </p:cNvPicPr>
          <p:nvPr/>
        </p:nvPicPr>
        <p:blipFill>
          <a:blip r:embed="rId3"/>
          <a:stretch>
            <a:fillRect/>
          </a:stretch>
        </p:blipFill>
        <p:spPr>
          <a:xfrm>
            <a:off x="1211628" y="0"/>
            <a:ext cx="6396202" cy="4841776"/>
          </a:xfrm>
          <a:prstGeom prst="rect">
            <a:avLst/>
          </a:prstGeom>
        </p:spPr>
      </p:pic>
      <p:sp>
        <p:nvSpPr>
          <p:cNvPr id="6" name="Rectangle 5">
            <a:extLst>
              <a:ext uri="{FF2B5EF4-FFF2-40B4-BE49-F238E27FC236}">
                <a16:creationId xmlns:a16="http://schemas.microsoft.com/office/drawing/2014/main" id="{4D69C95E-381F-E545-B5DB-F6616D909D21}"/>
              </a:ext>
            </a:extLst>
          </p:cNvPr>
          <p:cNvSpPr>
            <a:spLocks noChangeArrowheads="1"/>
          </p:cNvSpPr>
          <p:nvPr/>
        </p:nvSpPr>
        <p:spPr bwMode="auto">
          <a:xfrm>
            <a:off x="0" y="6381328"/>
            <a:ext cx="9144000" cy="476672"/>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lang="en-US"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د. ريك جريفيث</a:t>
            </a:r>
            <a:r>
              <a:rPr kumimoji="0" lang="en-US" sz="20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a:t>
            </a:r>
            <a:r>
              <a:rPr kumimoji="0" lang="ar-JO" sz="2000" u="none" strike="noStrike" kern="0" cap="none" spc="0" normalizeH="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مؤسسة الدراسات اللاهوتية الأردنية</a:t>
            </a:r>
            <a:r>
              <a:rPr kumimoji="0" lang="en-US" sz="20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BibleStudyDownloads.org</a:t>
            </a:r>
          </a:p>
        </p:txBody>
      </p:sp>
      <p:sp>
        <p:nvSpPr>
          <p:cNvPr id="3" name="Title 2">
            <a:extLst>
              <a:ext uri="{FF2B5EF4-FFF2-40B4-BE49-F238E27FC236}">
                <a16:creationId xmlns:a16="http://schemas.microsoft.com/office/drawing/2014/main" id="{0C6F42E4-925A-C510-4471-BBEFEC62CF36}"/>
              </a:ext>
            </a:extLst>
          </p:cNvPr>
          <p:cNvSpPr txBox="1">
            <a:spLocks/>
          </p:cNvSpPr>
          <p:nvPr/>
        </p:nvSpPr>
        <p:spPr bwMode="auto">
          <a:xfrm>
            <a:off x="-14990" y="-1013422"/>
            <a:ext cx="9144000" cy="1094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b" anchorCtr="0" compatLnSpc="1">
            <a:prstTxWarp prst="textNoShape">
              <a:avLst/>
            </a:prstTxWarp>
          </a:bodyPr>
          <a:lstStyle>
            <a:lvl1pPr algn="l"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5pPr>
            <a:lvl6pPr marL="457082" algn="l" rtl="0" fontAlgn="base">
              <a:spcBef>
                <a:spcPct val="0"/>
              </a:spcBef>
              <a:spcAft>
                <a:spcPct val="0"/>
              </a:spcAft>
              <a:defRPr sz="4400">
                <a:solidFill>
                  <a:schemeClr val="tx2"/>
                </a:solidFill>
                <a:latin typeface="Times New Roman" pitchFamily="-111" charset="0"/>
              </a:defRPr>
            </a:lvl6pPr>
            <a:lvl7pPr marL="914165" algn="l" rtl="0" fontAlgn="base">
              <a:spcBef>
                <a:spcPct val="0"/>
              </a:spcBef>
              <a:spcAft>
                <a:spcPct val="0"/>
              </a:spcAft>
              <a:defRPr sz="4400">
                <a:solidFill>
                  <a:schemeClr val="tx2"/>
                </a:solidFill>
                <a:latin typeface="Times New Roman" pitchFamily="-111" charset="0"/>
              </a:defRPr>
            </a:lvl7pPr>
            <a:lvl8pPr marL="1371250" algn="l" rtl="0" fontAlgn="base">
              <a:spcBef>
                <a:spcPct val="0"/>
              </a:spcBef>
              <a:spcAft>
                <a:spcPct val="0"/>
              </a:spcAft>
              <a:defRPr sz="4400">
                <a:solidFill>
                  <a:schemeClr val="tx2"/>
                </a:solidFill>
                <a:latin typeface="Times New Roman" pitchFamily="-111" charset="0"/>
              </a:defRPr>
            </a:lvl8pPr>
            <a:lvl9pPr marL="1828332" algn="l" rtl="0" fontAlgn="base">
              <a:spcBef>
                <a:spcPct val="0"/>
              </a:spcBef>
              <a:spcAft>
                <a:spcPct val="0"/>
              </a:spcAft>
              <a:defRPr sz="4400">
                <a:solidFill>
                  <a:schemeClr val="tx2"/>
                </a:solidFill>
                <a:latin typeface="Times New Roman" pitchFamily="-111" charset="0"/>
              </a:defRPr>
            </a:lvl9pPr>
          </a:lstStyle>
          <a:p>
            <a:pPr algn="ctr"/>
            <a:r>
              <a:rPr lang="ar-JO" sz="5400" kern="0" dirty="0">
                <a:solidFill>
                  <a:schemeClr val="bg1"/>
                </a:solidFill>
                <a:latin typeface="Arial" panose="020B0604020202020204" pitchFamily="34" charset="0"/>
                <a:ea typeface="ＭＳ Ｐゴシック" charset="0"/>
                <a:cs typeface="Arial" panose="020B0604020202020204" pitchFamily="34" charset="0"/>
              </a:rPr>
              <a:t>نأكل أو لا نأكل اللحم</a:t>
            </a:r>
            <a:endParaRPr lang="en-US" sz="6000" kern="0" dirty="0">
              <a:solidFill>
                <a:schemeClr val="bg1"/>
              </a:solidFill>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4274"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lIns="91416" tIns="45709" rIns="91416" bIns="45709" anchor="ctr"/>
          <a:lstStyle/>
          <a:p>
            <a:pPr eaLnBrk="0" hangingPunct="0"/>
            <a:endParaRPr lang="en-US" sz="1600" dirty="0">
              <a:solidFill>
                <a:srgbClr val="FFFFFF"/>
              </a:solidFill>
              <a:latin typeface="Arial" panose="020B0604020202020204" pitchFamily="34" charset="0"/>
              <a:cs typeface="Arial" panose="020B0604020202020204" pitchFamily="34" charset="0"/>
            </a:endParaRPr>
          </a:p>
        </p:txBody>
      </p:sp>
      <p:pic>
        <p:nvPicPr>
          <p:cNvPr id="1334275" name="Picture 3" descr="golden_calf"/>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84150"/>
            <a:ext cx="9144000" cy="6521450"/>
          </a:xfrm>
          <a:prstGeom prst="rect">
            <a:avLst/>
          </a:prstGeom>
          <a:noFill/>
          <a:extLst>
            <a:ext uri="{909E8E84-426E-40dd-AFC4-6F175D3DCCD1}">
              <a14:hiddenFill xmlns="" xmlns:a14="http://schemas.microsoft.com/office/drawing/2010/main">
                <a:solidFill>
                  <a:srgbClr val="FFFFFF"/>
                </a:solidFill>
              </a14:hiddenFill>
            </a:ext>
          </a:extLst>
        </p:spPr>
      </p:pic>
      <p:sp>
        <p:nvSpPr>
          <p:cNvPr id="1334276" name="Rectangle 4"/>
          <p:cNvSpPr>
            <a:spLocks noGrp="1"/>
          </p:cNvSpPr>
          <p:nvPr>
            <p:ph type="ctrTitle"/>
          </p:nvPr>
        </p:nvSpPr>
        <p:spPr bwMode="auto">
          <a:xfrm>
            <a:off x="152400" y="3771900"/>
            <a:ext cx="8763000" cy="2971800"/>
          </a:xfrm>
          <a:noFill/>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16" tIns="45709" rIns="91416" bIns="45709" numCol="1" anchor="ctr" anchorCtr="0" compatLnSpc="1">
            <a:prstTxWarp prst="textNoShape">
              <a:avLst/>
            </a:prstTxWarp>
            <a:normAutofit/>
          </a:bodyPr>
          <a:lstStyle/>
          <a:p>
            <a:pPr marL="622140" indent="-622140" algn="r"/>
            <a:r>
              <a:rPr lang="ar-JO" b="1" dirty="0">
                <a:effectLst>
                  <a:glow rad="279400">
                    <a:schemeClr val="bg1">
                      <a:alpha val="75000"/>
                    </a:schemeClr>
                  </a:glow>
                </a:effectLst>
                <a:latin typeface="Arial" panose="020B0604020202020204" pitchFamily="34" charset="0"/>
                <a:cs typeface="Arial" panose="020B0604020202020204" pitchFamily="34" charset="0"/>
              </a:rPr>
              <a:t>أ. </a:t>
            </a:r>
            <a:r>
              <a:rPr lang="ar-JO" b="1" dirty="0">
                <a:solidFill>
                  <a:srgbClr val="FFFF00"/>
                </a:solidFill>
                <a:effectLst>
                  <a:glow rad="279400">
                    <a:schemeClr val="bg1">
                      <a:alpha val="75000"/>
                    </a:schemeClr>
                  </a:glow>
                </a:effectLst>
                <a:latin typeface="Arial" panose="020B0604020202020204" pitchFamily="34" charset="0"/>
                <a:cs typeface="Arial" panose="020B0604020202020204" pitchFamily="34" charset="0"/>
              </a:rPr>
              <a:t>أدان</a:t>
            </a:r>
            <a:r>
              <a:rPr lang="ar-JO" b="1" dirty="0">
                <a:effectLst>
                  <a:glow rad="279400">
                    <a:schemeClr val="bg1">
                      <a:alpha val="75000"/>
                    </a:schemeClr>
                  </a:glow>
                </a:effectLst>
                <a:latin typeface="Arial" panose="020B0604020202020204" pitchFamily="34" charset="0"/>
                <a:cs typeface="Arial" panose="020B0604020202020204" pitchFamily="34" charset="0"/>
              </a:rPr>
              <a:t> الله إسرائيل بسبب ممارساتها </a:t>
            </a:r>
            <a:br>
              <a:rPr lang="ar-JO" b="1" dirty="0">
                <a:effectLst>
                  <a:glow rad="279400">
                    <a:schemeClr val="bg1">
                      <a:alpha val="75000"/>
                    </a:schemeClr>
                  </a:glow>
                </a:effectLst>
                <a:latin typeface="Arial" panose="020B0604020202020204" pitchFamily="34" charset="0"/>
                <a:cs typeface="Arial" panose="020B0604020202020204" pitchFamily="34" charset="0"/>
              </a:rPr>
            </a:br>
            <a:r>
              <a:rPr lang="ar-JO" b="1" dirty="0">
                <a:effectLst>
                  <a:glow rad="279400">
                    <a:schemeClr val="bg1">
                      <a:alpha val="75000"/>
                    </a:schemeClr>
                  </a:glow>
                </a:effectLst>
                <a:latin typeface="Arial" panose="020B0604020202020204" pitchFamily="34" charset="0"/>
                <a:cs typeface="Arial" panose="020B0604020202020204" pitchFamily="34" charset="0"/>
              </a:rPr>
              <a:t>   الشريرة كتحذير لنا (10: 1-11)</a:t>
            </a:r>
            <a:endParaRPr lang="en-US" b="1" dirty="0">
              <a:effectLst>
                <a:glow rad="279400">
                  <a:schemeClr val="bg1">
                    <a:alpha val="75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64977462"/>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0340E16-9F02-67E7-A14A-83DD5FDD53EC}"/>
            </a:ext>
          </a:extLst>
        </p:cNvPr>
        <p:cNvGrpSpPr/>
        <p:nvPr/>
      </p:nvGrpSpPr>
      <p:grpSpPr>
        <a:xfrm>
          <a:off x="0" y="0"/>
          <a:ext cx="0" cy="0"/>
          <a:chOff x="0" y="0"/>
          <a:chExt cx="0" cy="0"/>
        </a:xfrm>
      </p:grpSpPr>
      <p:sp>
        <p:nvSpPr>
          <p:cNvPr id="199681" name="Rectangle 2">
            <a:extLst>
              <a:ext uri="{FF2B5EF4-FFF2-40B4-BE49-F238E27FC236}">
                <a16:creationId xmlns:a16="http://schemas.microsoft.com/office/drawing/2014/main" id="{BE0B3870-7A6F-2D2B-FD34-3F364FF5061C}"/>
              </a:ext>
            </a:extLst>
          </p:cNvPr>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99682" name="Rectangle 3">
            <a:extLst>
              <a:ext uri="{FF2B5EF4-FFF2-40B4-BE49-F238E27FC236}">
                <a16:creationId xmlns:a16="http://schemas.microsoft.com/office/drawing/2014/main" id="{EBE53BBF-77CB-519F-CCF1-AC7E1A2A4DE4}"/>
              </a:ext>
            </a:extLst>
          </p:cNvPr>
          <p:cNvSpPr>
            <a:spLocks noGrp="1"/>
          </p:cNvSpPr>
          <p:nvPr>
            <p:ph type="ctrTitle" idx="4294967295"/>
          </p:nvPr>
        </p:nvSpPr>
        <p:spPr>
          <a:xfrm>
            <a:off x="381000" y="304800"/>
            <a:ext cx="8534400" cy="1143000"/>
          </a:xfrm>
        </p:spPr>
        <p:txBody>
          <a:bodyPr/>
          <a:lstStyle/>
          <a:p>
            <a:pPr eaLnBrk="1" hangingPunct="1"/>
            <a:r>
              <a:rPr lang="ar-JO" sz="5400" b="1" dirty="0">
                <a:solidFill>
                  <a:schemeClr val="bg1"/>
                </a:solidFill>
                <a:latin typeface="Arial" panose="020B0604020202020204" pitchFamily="34" charset="0"/>
                <a:cs typeface="Arial" panose="020B0604020202020204" pitchFamily="34" charset="0"/>
              </a:rPr>
              <a:t>لا تطمس الأدوار المناسبة في ...</a:t>
            </a:r>
            <a:endParaRPr lang="en-US" sz="5400" b="1" dirty="0">
              <a:solidFill>
                <a:schemeClr val="bg1"/>
              </a:solidFill>
              <a:latin typeface="Arial" panose="020B0604020202020204" pitchFamily="34" charset="0"/>
              <a:cs typeface="Arial" panose="020B0604020202020204" pitchFamily="34" charset="0"/>
            </a:endParaRPr>
          </a:p>
        </p:txBody>
      </p:sp>
      <p:sp>
        <p:nvSpPr>
          <p:cNvPr id="249860" name="Rectangle 3">
            <a:extLst>
              <a:ext uri="{FF2B5EF4-FFF2-40B4-BE49-F238E27FC236}">
                <a16:creationId xmlns:a16="http://schemas.microsoft.com/office/drawing/2014/main" id="{29C08CAD-960F-A9E6-4392-41CA7E8B6865}"/>
              </a:ext>
            </a:extLst>
          </p:cNvPr>
          <p:cNvSpPr>
            <a:spLocks/>
          </p:cNvSpPr>
          <p:nvPr/>
        </p:nvSpPr>
        <p:spPr bwMode="auto">
          <a:xfrm>
            <a:off x="3352800" y="1562100"/>
            <a:ext cx="5486400" cy="2933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519113" marR="0" lvl="0" indent="-519113" algn="r" defTabSz="914400" rtl="1" eaLnBrk="1" fontAlgn="base" latinLnBrk="0" hangingPunct="1">
              <a:lnSpc>
                <a:spcPct val="100000"/>
              </a:lnSpc>
              <a:spcBef>
                <a:spcPct val="0"/>
              </a:spcBef>
              <a:spcAft>
                <a:spcPct val="0"/>
              </a:spcAft>
              <a:buClrTx/>
              <a:buSzTx/>
              <a:buFontTx/>
              <a:buChar char="•"/>
              <a:tabLst/>
              <a:defRPr/>
            </a:pPr>
            <a:r>
              <a:rPr kumimoji="0" lang="ar-JO" sz="4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المجتمع</a:t>
            </a:r>
            <a:r>
              <a:rPr kumimoji="0" lang="ar-JO" sz="4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(11: 13)</a:t>
            </a:r>
            <a:endParaRPr kumimoji="0" lang="en-US" sz="4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519113" marR="0" lvl="0" indent="-519113" algn="r" defTabSz="914400" rtl="1" eaLnBrk="1" fontAlgn="base" latinLnBrk="0" hangingPunct="1">
              <a:lnSpc>
                <a:spcPct val="100000"/>
              </a:lnSpc>
              <a:spcBef>
                <a:spcPct val="0"/>
              </a:spcBef>
              <a:spcAft>
                <a:spcPct val="0"/>
              </a:spcAft>
              <a:buClrTx/>
              <a:buSzTx/>
              <a:buFontTx/>
              <a:buChar char="•"/>
              <a:tabLst/>
              <a:defRPr/>
            </a:pPr>
            <a:r>
              <a:rPr lang="ar-JO" sz="4800" noProof="0" dirty="0">
                <a:solidFill>
                  <a:srgbClr val="FFFF00"/>
                </a:solidFill>
                <a:latin typeface="Arial" panose="020B0604020202020204" pitchFamily="34" charset="0"/>
                <a:cs typeface="Arial" panose="020B0604020202020204" pitchFamily="34" charset="0"/>
              </a:rPr>
              <a:t>الطبيعة</a:t>
            </a:r>
            <a:r>
              <a:rPr lang="ar-JO" sz="4800" noProof="0" dirty="0">
                <a:solidFill>
                  <a:srgbClr val="FFFFFF"/>
                </a:solidFill>
                <a:latin typeface="Arial" panose="020B0604020202020204" pitchFamily="34" charset="0"/>
                <a:cs typeface="Arial" panose="020B0604020202020204" pitchFamily="34" charset="0"/>
              </a:rPr>
              <a:t> (11: 14-15)</a:t>
            </a:r>
            <a:br>
              <a:rPr kumimoji="0" lang="en-US" sz="4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endParaRPr kumimoji="0" lang="en-US" sz="4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199684" name="Picture 5" descr="men-women-stress">
            <a:extLst>
              <a:ext uri="{FF2B5EF4-FFF2-40B4-BE49-F238E27FC236}">
                <a16:creationId xmlns:a16="http://schemas.microsoft.com/office/drawing/2014/main" id="{0A804783-AEE5-BE36-0AFD-1FC14DA1D07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33400" y="2225675"/>
            <a:ext cx="2406650" cy="2406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644761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49860">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249860">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9860" grpId="0" build="p" autoUpdateAnimBg="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7873"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7874" name="Rectangle 3"/>
          <p:cNvSpPr>
            <a:spLocks noGrp="1"/>
          </p:cNvSpPr>
          <p:nvPr>
            <p:ph type="ctrTitle" idx="4294967295"/>
          </p:nvPr>
        </p:nvSpPr>
        <p:spPr>
          <a:xfrm>
            <a:off x="838200" y="228600"/>
            <a:ext cx="7772400" cy="762000"/>
          </a:xfrm>
        </p:spPr>
        <p:txBody>
          <a:bodyPr/>
          <a:lstStyle/>
          <a:p>
            <a:pPr eaLnBrk="1" hangingPunct="1"/>
            <a:r>
              <a:rPr lang="ar-JO" sz="4000" b="1" dirty="0">
                <a:solidFill>
                  <a:schemeClr val="bg1"/>
                </a:solidFill>
                <a:latin typeface="Arial" panose="020B0604020202020204" pitchFamily="34" charset="0"/>
                <a:cs typeface="Arial" panose="020B0604020202020204" pitchFamily="34" charset="0"/>
              </a:rPr>
              <a:t>1 كورنثوس 11: 14-15</a:t>
            </a:r>
            <a:endParaRPr lang="en-US" sz="3200" b="1" dirty="0">
              <a:solidFill>
                <a:schemeClr val="bg1"/>
              </a:solidFill>
              <a:latin typeface="Arial" panose="020B0604020202020204" pitchFamily="34" charset="0"/>
              <a:cs typeface="Arial" panose="020B0604020202020204" pitchFamily="34" charset="0"/>
            </a:endParaRPr>
          </a:p>
        </p:txBody>
      </p:sp>
      <p:sp>
        <p:nvSpPr>
          <p:cNvPr id="7" name="Rectangle 3"/>
          <p:cNvSpPr txBox="1">
            <a:spLocks/>
          </p:cNvSpPr>
          <p:nvPr/>
        </p:nvSpPr>
        <p:spPr bwMode="auto">
          <a:xfrm>
            <a:off x="2700338" y="1600200"/>
            <a:ext cx="6291262" cy="35814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a:defRPr/>
            </a:pPr>
            <a:r>
              <a:rPr lang="ar-JO" sz="3600" dirty="0">
                <a:solidFill>
                  <a:srgbClr val="FFFFFF"/>
                </a:solidFill>
                <a:latin typeface="Arial" panose="020B0604020202020204" pitchFamily="34" charset="0"/>
                <a:cs typeface="Arial" panose="020B0604020202020204" pitchFamily="34" charset="0"/>
              </a:rPr>
              <a:t>14 أم ليست الطبيعة نفسها تعلمكم أن الرجل إن كان يرخي شعره فهو عيب له؟</a:t>
            </a:r>
          </a:p>
          <a:p>
            <a:pPr algn="r">
              <a:defRPr/>
            </a:pPr>
            <a:r>
              <a:rPr lang="ar-JO" sz="3600" dirty="0">
                <a:solidFill>
                  <a:srgbClr val="FFFFFF"/>
                </a:solidFill>
                <a:latin typeface="Arial" panose="020B0604020202020204" pitchFamily="34" charset="0"/>
                <a:cs typeface="Arial" panose="020B0604020202020204" pitchFamily="34" charset="0"/>
              </a:rPr>
              <a:t>15 وأما المرأة إن كانت ترخي شعرها فهو مجد لها، لأن الشعر قد أعطي لها عوض برقع.</a:t>
            </a:r>
            <a:r>
              <a:rPr lang="en-US" sz="3600" dirty="0">
                <a:solidFill>
                  <a:srgbClr val="FFFFFF"/>
                </a:solidFill>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1274761370"/>
      </p:ext>
    </p:extLst>
  </p:cSld>
  <p:clrMapOvr>
    <a:masterClrMapping/>
  </p:clrMapOvr>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1" name="Rectangle 2"/>
          <p:cNvSpPr>
            <a:spLocks noChangeArrowheads="1"/>
          </p:cNvSpPr>
          <p:nvPr/>
        </p:nvSpPr>
        <p:spPr bwMode="auto">
          <a:xfrm>
            <a:off x="0" y="0"/>
            <a:ext cx="9144000" cy="6858000"/>
          </a:xfrm>
          <a:prstGeom prst="rect">
            <a:avLst/>
          </a:prstGeom>
          <a:solidFill>
            <a:srgbClr val="42486A"/>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algn="l" eaLnBrk="0" hangingPunct="0"/>
            <a:endParaRPr lang="en-US" dirty="0">
              <a:solidFill>
                <a:srgbClr val="000000"/>
              </a:solidFill>
              <a:latin typeface="Arial" panose="020B0604020202020204" pitchFamily="34" charset="0"/>
            </a:endParaRPr>
          </a:p>
        </p:txBody>
      </p:sp>
      <p:sp>
        <p:nvSpPr>
          <p:cNvPr id="209922" name="Rectangle 3"/>
          <p:cNvSpPr>
            <a:spLocks noGrp="1"/>
          </p:cNvSpPr>
          <p:nvPr>
            <p:ph type="ctrTitle" idx="4294967295"/>
          </p:nvPr>
        </p:nvSpPr>
        <p:spPr>
          <a:xfrm>
            <a:off x="381000" y="304800"/>
            <a:ext cx="8534400" cy="1143000"/>
          </a:xfrm>
        </p:spPr>
        <p:txBody>
          <a:bodyPr/>
          <a:lstStyle/>
          <a:p>
            <a:pPr eaLnBrk="1" hangingPunct="1"/>
            <a:r>
              <a:rPr lang="en-US">
                <a:solidFill>
                  <a:schemeClr val="bg1"/>
                </a:solidFill>
                <a:latin typeface="Calibri" charset="0"/>
              </a:rPr>
              <a:t>Quellendorf, Germany</a:t>
            </a:r>
          </a:p>
        </p:txBody>
      </p:sp>
      <p:pic>
        <p:nvPicPr>
          <p:cNvPr id="269318" name="Picture 6" descr="lindne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365500" y="1752600"/>
            <a:ext cx="2411413" cy="425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9319" name="Picture 7" descr="lindner2007"/>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9320" name="Picture 8" descr="Michaela_Lindner_Fally"/>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5410200" y="3581400"/>
            <a:ext cx="1981200" cy="1981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9321" name="Picture 9" descr="michaelalindner_120"/>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838200" y="1828800"/>
            <a:ext cx="1524000" cy="190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9927" name="Rectangle 3"/>
          <p:cNvSpPr>
            <a:spLocks/>
          </p:cNvSpPr>
          <p:nvPr/>
        </p:nvSpPr>
        <p:spPr bwMode="auto">
          <a:xfrm>
            <a:off x="-180975" y="3810000"/>
            <a:ext cx="2819400" cy="2282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r>
              <a:rPr lang="ar-JO" sz="5400" dirty="0">
                <a:solidFill>
                  <a:srgbClr val="FFFFFF"/>
                </a:solidFill>
                <a:latin typeface="Arial" panose="020B0604020202020204" pitchFamily="34" charset="0"/>
                <a:cs typeface="Arial" panose="020B0604020202020204" pitchFamily="34" charset="0"/>
              </a:rPr>
              <a:t>السيد نوربرت ليندنر</a:t>
            </a:r>
            <a:endParaRPr lang="en-US" sz="5400" dirty="0">
              <a:solidFill>
                <a:srgbClr val="FFFFFF"/>
              </a:solidFill>
              <a:latin typeface="Arial" panose="020B0604020202020204" pitchFamily="34" charset="0"/>
              <a:cs typeface="Arial" panose="020B0604020202020204" pitchFamily="34" charset="0"/>
            </a:endParaRPr>
          </a:p>
        </p:txBody>
      </p:sp>
      <p:sp>
        <p:nvSpPr>
          <p:cNvPr id="269323" name="Rectangle 3"/>
          <p:cNvSpPr>
            <a:spLocks/>
          </p:cNvSpPr>
          <p:nvPr/>
        </p:nvSpPr>
        <p:spPr bwMode="auto">
          <a:xfrm>
            <a:off x="6096000" y="1196975"/>
            <a:ext cx="3048000" cy="2057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r>
              <a:rPr lang="ar-JO" sz="5400" dirty="0">
                <a:solidFill>
                  <a:srgbClr val="FFFFFF"/>
                </a:solidFill>
                <a:latin typeface="Arial" panose="020B0604020202020204" pitchFamily="34" charset="0"/>
                <a:cs typeface="Arial" panose="020B0604020202020204" pitchFamily="34" charset="0"/>
              </a:rPr>
              <a:t>السيد  ميكايلا ليندنر</a:t>
            </a:r>
            <a:endParaRPr lang="en-US" sz="54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1661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932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9" presetClass="entr" presetSubtype="0" fill="hold" nodeType="clickEffect">
                                  <p:stCondLst>
                                    <p:cond delay="0"/>
                                  </p:stCondLst>
                                  <p:childTnLst>
                                    <p:set>
                                      <p:cBhvr>
                                        <p:cTn id="10" dur="1" fill="hold">
                                          <p:stCondLst>
                                            <p:cond delay="0"/>
                                          </p:stCondLst>
                                        </p:cTn>
                                        <p:tgtEl>
                                          <p:spTgt spid="269321"/>
                                        </p:tgtEl>
                                        <p:attrNameLst>
                                          <p:attrName>style.visibility</p:attrName>
                                        </p:attrNameLst>
                                      </p:cBhvr>
                                      <p:to>
                                        <p:strVal val="visible"/>
                                      </p:to>
                                    </p:set>
                                    <p:animEffect transition="in" filter="dissolve">
                                      <p:cBhvr>
                                        <p:cTn id="11" dur="500"/>
                                        <p:tgtEl>
                                          <p:spTgt spid="269321"/>
                                        </p:tgtEl>
                                      </p:cBhvr>
                                    </p:animEffect>
                                  </p:childTnLst>
                                </p:cTn>
                              </p:par>
                            </p:childTnLst>
                          </p:cTn>
                        </p:par>
                        <p:par>
                          <p:cTn id="12" fill="hold" nodeType="afterGroup">
                            <p:stCondLst>
                              <p:cond delay="500"/>
                            </p:stCondLst>
                            <p:childTnLst>
                              <p:par>
                                <p:cTn id="13" presetID="9" presetClass="entr" presetSubtype="0" fill="hold" nodeType="afterEffect">
                                  <p:stCondLst>
                                    <p:cond delay="0"/>
                                  </p:stCondLst>
                                  <p:childTnLst>
                                    <p:set>
                                      <p:cBhvr>
                                        <p:cTn id="14" dur="1" fill="hold">
                                          <p:stCondLst>
                                            <p:cond delay="0"/>
                                          </p:stCondLst>
                                        </p:cTn>
                                        <p:tgtEl>
                                          <p:spTgt spid="269320"/>
                                        </p:tgtEl>
                                        <p:attrNameLst>
                                          <p:attrName>style.visibility</p:attrName>
                                        </p:attrNameLst>
                                      </p:cBhvr>
                                      <p:to>
                                        <p:strVal val="visible"/>
                                      </p:to>
                                    </p:set>
                                    <p:animEffect transition="in" filter="dissolve">
                                      <p:cBhvr>
                                        <p:cTn id="15" dur="500"/>
                                        <p:tgtEl>
                                          <p:spTgt spid="269320"/>
                                        </p:tgtEl>
                                      </p:cBhvr>
                                    </p:animEffect>
                                  </p:childTnLst>
                                </p:cTn>
                              </p:par>
                            </p:childTnLst>
                          </p:cTn>
                        </p:par>
                        <p:par>
                          <p:cTn id="16" fill="hold" nodeType="afterGroup">
                            <p:stCondLst>
                              <p:cond delay="1000"/>
                            </p:stCondLst>
                            <p:childTnLst>
                              <p:par>
                                <p:cTn id="17" presetID="9" presetClass="entr" presetSubtype="0" fill="hold" nodeType="afterEffect">
                                  <p:stCondLst>
                                    <p:cond delay="0"/>
                                  </p:stCondLst>
                                  <p:childTnLst>
                                    <p:set>
                                      <p:cBhvr>
                                        <p:cTn id="18" dur="1" fill="hold">
                                          <p:stCondLst>
                                            <p:cond delay="0"/>
                                          </p:stCondLst>
                                        </p:cTn>
                                        <p:tgtEl>
                                          <p:spTgt spid="269318"/>
                                        </p:tgtEl>
                                        <p:attrNameLst>
                                          <p:attrName>style.visibility</p:attrName>
                                        </p:attrNameLst>
                                      </p:cBhvr>
                                      <p:to>
                                        <p:strVal val="visible"/>
                                      </p:to>
                                    </p:set>
                                    <p:animEffect transition="in" filter="dissolve">
                                      <p:cBhvr>
                                        <p:cTn id="19" dur="500"/>
                                        <p:tgtEl>
                                          <p:spTgt spid="269318"/>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9" presetClass="entr" presetSubtype="0" fill="hold" nodeType="clickEffect">
                                  <p:stCondLst>
                                    <p:cond delay="0"/>
                                  </p:stCondLst>
                                  <p:childTnLst>
                                    <p:set>
                                      <p:cBhvr>
                                        <p:cTn id="23" dur="1" fill="hold">
                                          <p:stCondLst>
                                            <p:cond delay="0"/>
                                          </p:stCondLst>
                                        </p:cTn>
                                        <p:tgtEl>
                                          <p:spTgt spid="269319"/>
                                        </p:tgtEl>
                                        <p:attrNameLst>
                                          <p:attrName>style.visibility</p:attrName>
                                        </p:attrNameLst>
                                      </p:cBhvr>
                                      <p:to>
                                        <p:strVal val="visible"/>
                                      </p:to>
                                    </p:set>
                                    <p:animEffect transition="in" filter="dissolve">
                                      <p:cBhvr>
                                        <p:cTn id="24" dur="500"/>
                                        <p:tgtEl>
                                          <p:spTgt spid="2693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9323"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9"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dirty="0">
              <a:solidFill>
                <a:srgbClr val="000000"/>
              </a:solidFill>
              <a:latin typeface="Arial" panose="020B0604020202020204" pitchFamily="34" charset="0"/>
            </a:endParaRPr>
          </a:p>
        </p:txBody>
      </p:sp>
      <p:pic>
        <p:nvPicPr>
          <p:cNvPr id="211970"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188913"/>
            <a:ext cx="9218613" cy="64531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1971" name="Rectangle 3"/>
          <p:cNvSpPr>
            <a:spLocks noGrp="1"/>
          </p:cNvSpPr>
          <p:nvPr>
            <p:ph type="ctrTitle" idx="4294967295"/>
          </p:nvPr>
        </p:nvSpPr>
        <p:spPr>
          <a:xfrm>
            <a:off x="971550" y="260350"/>
            <a:ext cx="7772400" cy="1143000"/>
          </a:xfrm>
        </p:spPr>
        <p:txBody>
          <a:bodyPr/>
          <a:lstStyle/>
          <a:p>
            <a:pPr eaLnBrk="1" hangingPunct="1"/>
            <a:r>
              <a:rPr lang="ar-JO" b="1" dirty="0">
                <a:solidFill>
                  <a:schemeClr val="tx1"/>
                </a:solidFill>
                <a:latin typeface="Arial" panose="020B0604020202020204" pitchFamily="34" charset="0"/>
                <a:cs typeface="Arial" panose="020B0604020202020204" pitchFamily="34" charset="0"/>
              </a:rPr>
              <a:t>أنظر إلى الجزء الخاص بك</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43564165"/>
      </p:ext>
    </p:extLst>
  </p:cSld>
  <p:clrMapOvr>
    <a:masterClrMapping/>
  </p:clrMapOvr>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5764BA5-D4AF-E4B2-72B3-CE3A96BF5163}"/>
            </a:ext>
          </a:extLst>
        </p:cNvPr>
        <p:cNvGrpSpPr/>
        <p:nvPr/>
      </p:nvGrpSpPr>
      <p:grpSpPr>
        <a:xfrm>
          <a:off x="0" y="0"/>
          <a:ext cx="0" cy="0"/>
          <a:chOff x="0" y="0"/>
          <a:chExt cx="0" cy="0"/>
        </a:xfrm>
      </p:grpSpPr>
      <p:sp>
        <p:nvSpPr>
          <p:cNvPr id="199681" name="Rectangle 2">
            <a:extLst>
              <a:ext uri="{FF2B5EF4-FFF2-40B4-BE49-F238E27FC236}">
                <a16:creationId xmlns:a16="http://schemas.microsoft.com/office/drawing/2014/main" id="{EBC7E8A9-2242-C980-C83C-AAAD59F5F1EB}"/>
              </a:ext>
            </a:extLst>
          </p:cNvPr>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99682" name="Rectangle 3">
            <a:extLst>
              <a:ext uri="{FF2B5EF4-FFF2-40B4-BE49-F238E27FC236}">
                <a16:creationId xmlns:a16="http://schemas.microsoft.com/office/drawing/2014/main" id="{5F027AA9-704A-9960-FC4C-8FD4ECD46C03}"/>
              </a:ext>
            </a:extLst>
          </p:cNvPr>
          <p:cNvSpPr>
            <a:spLocks noGrp="1"/>
          </p:cNvSpPr>
          <p:nvPr>
            <p:ph type="ctrTitle" idx="4294967295"/>
          </p:nvPr>
        </p:nvSpPr>
        <p:spPr>
          <a:xfrm>
            <a:off x="381000" y="304800"/>
            <a:ext cx="8534400" cy="1143000"/>
          </a:xfrm>
        </p:spPr>
        <p:txBody>
          <a:bodyPr/>
          <a:lstStyle/>
          <a:p>
            <a:pPr eaLnBrk="1" hangingPunct="1"/>
            <a:r>
              <a:rPr lang="ar-JO" sz="5400" b="1" dirty="0">
                <a:solidFill>
                  <a:schemeClr val="bg1"/>
                </a:solidFill>
                <a:latin typeface="Arial" panose="020B0604020202020204" pitchFamily="34" charset="0"/>
                <a:cs typeface="Arial" panose="020B0604020202020204" pitchFamily="34" charset="0"/>
              </a:rPr>
              <a:t>لا تطمس الأدوار المناسبة في ...</a:t>
            </a:r>
            <a:endParaRPr lang="en-US" sz="5400" b="1" dirty="0">
              <a:solidFill>
                <a:schemeClr val="bg1"/>
              </a:solidFill>
              <a:latin typeface="Arial" panose="020B0604020202020204" pitchFamily="34" charset="0"/>
              <a:cs typeface="Arial" panose="020B0604020202020204" pitchFamily="34" charset="0"/>
            </a:endParaRPr>
          </a:p>
        </p:txBody>
      </p:sp>
      <p:sp>
        <p:nvSpPr>
          <p:cNvPr id="249860" name="Rectangle 3">
            <a:extLst>
              <a:ext uri="{FF2B5EF4-FFF2-40B4-BE49-F238E27FC236}">
                <a16:creationId xmlns:a16="http://schemas.microsoft.com/office/drawing/2014/main" id="{EF5380A1-8DBC-51B3-8979-7B269AB48894}"/>
              </a:ext>
            </a:extLst>
          </p:cNvPr>
          <p:cNvSpPr>
            <a:spLocks/>
          </p:cNvSpPr>
          <p:nvPr/>
        </p:nvSpPr>
        <p:spPr bwMode="auto">
          <a:xfrm>
            <a:off x="3352800" y="1562100"/>
            <a:ext cx="5486400" cy="2933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519113" marR="0" lvl="0" indent="-519113" algn="r" defTabSz="914400" rtl="1" eaLnBrk="1" fontAlgn="base" latinLnBrk="0" hangingPunct="1">
              <a:lnSpc>
                <a:spcPct val="100000"/>
              </a:lnSpc>
              <a:spcBef>
                <a:spcPct val="0"/>
              </a:spcBef>
              <a:spcAft>
                <a:spcPct val="0"/>
              </a:spcAft>
              <a:buClrTx/>
              <a:buSzTx/>
              <a:buFontTx/>
              <a:buChar char="•"/>
              <a:tabLst/>
              <a:defRPr/>
            </a:pPr>
            <a:r>
              <a:rPr kumimoji="0" lang="ar-JO" sz="4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المجتمع</a:t>
            </a:r>
            <a:r>
              <a:rPr kumimoji="0" lang="ar-JO" sz="4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(11: 13)</a:t>
            </a:r>
            <a:endParaRPr kumimoji="0" lang="en-US" sz="4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519113" marR="0" lvl="0" indent="-519113" algn="r" defTabSz="914400" rtl="1" eaLnBrk="1" fontAlgn="base" latinLnBrk="0" hangingPunct="1">
              <a:lnSpc>
                <a:spcPct val="100000"/>
              </a:lnSpc>
              <a:spcBef>
                <a:spcPct val="0"/>
              </a:spcBef>
              <a:spcAft>
                <a:spcPct val="0"/>
              </a:spcAft>
              <a:buClrTx/>
              <a:buSzTx/>
              <a:buFontTx/>
              <a:buChar char="•"/>
              <a:tabLst/>
              <a:defRPr/>
            </a:pPr>
            <a:r>
              <a:rPr kumimoji="0" lang="ar-JO" sz="4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الطبيعة</a:t>
            </a:r>
            <a:r>
              <a:rPr kumimoji="0" lang="ar-JO" sz="4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(11: 14-15)</a:t>
            </a:r>
            <a:endParaRPr kumimoji="0" lang="en-US" sz="4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519113" marR="0" lvl="0" indent="-519113" algn="r" defTabSz="914400" rtl="1" eaLnBrk="1" fontAlgn="base" latinLnBrk="0" hangingPunct="1">
              <a:lnSpc>
                <a:spcPct val="100000"/>
              </a:lnSpc>
              <a:spcBef>
                <a:spcPct val="0"/>
              </a:spcBef>
              <a:spcAft>
                <a:spcPct val="0"/>
              </a:spcAft>
              <a:buClrTx/>
              <a:buSzTx/>
              <a:buFontTx/>
              <a:buChar char="•"/>
              <a:tabLst/>
              <a:defRPr/>
            </a:pPr>
            <a:r>
              <a:rPr lang="ar-JO" sz="4800" noProof="0" dirty="0">
                <a:solidFill>
                  <a:srgbClr val="FFFF00"/>
                </a:solidFill>
                <a:latin typeface="Arial" panose="020B0604020202020204" pitchFamily="34" charset="0"/>
                <a:cs typeface="Arial" panose="020B0604020202020204" pitchFamily="34" charset="0"/>
              </a:rPr>
              <a:t>الكنائس</a:t>
            </a:r>
            <a:r>
              <a:rPr lang="ar-JO" sz="4800" noProof="0" dirty="0">
                <a:solidFill>
                  <a:srgbClr val="FFFFFF"/>
                </a:solidFill>
                <a:latin typeface="Arial" panose="020B0604020202020204" pitchFamily="34" charset="0"/>
                <a:cs typeface="Arial" panose="020B0604020202020204" pitchFamily="34" charset="0"/>
              </a:rPr>
              <a:t> (11: 16)</a:t>
            </a:r>
            <a:br>
              <a:rPr kumimoji="0" lang="en-US" sz="4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endParaRPr kumimoji="0" lang="en-US" sz="4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199684" name="Picture 5" descr="men-women-stress">
            <a:extLst>
              <a:ext uri="{FF2B5EF4-FFF2-40B4-BE49-F238E27FC236}">
                <a16:creationId xmlns:a16="http://schemas.microsoft.com/office/drawing/2014/main" id="{3BE9E64C-E219-6DAB-690E-0EFD27B2E1E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33400" y="2225675"/>
            <a:ext cx="2406650" cy="2406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55036573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49860">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249860">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249860">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9860" grpId="0" build="p" autoUpdateAnimBg="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6065"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6066" name="Rectangle 3"/>
          <p:cNvSpPr>
            <a:spLocks noGrp="1"/>
          </p:cNvSpPr>
          <p:nvPr>
            <p:ph type="ctrTitle" idx="4294967295"/>
          </p:nvPr>
        </p:nvSpPr>
        <p:spPr>
          <a:xfrm>
            <a:off x="838200" y="228600"/>
            <a:ext cx="7772400" cy="762000"/>
          </a:xfrm>
        </p:spPr>
        <p:txBody>
          <a:bodyPr/>
          <a:lstStyle/>
          <a:p>
            <a:pPr eaLnBrk="1" hangingPunct="1"/>
            <a:r>
              <a:rPr lang="ar-JO" sz="4000" b="1" dirty="0">
                <a:solidFill>
                  <a:schemeClr val="bg1"/>
                </a:solidFill>
                <a:latin typeface="Arial" panose="020B0604020202020204" pitchFamily="34" charset="0"/>
                <a:cs typeface="Arial" panose="020B0604020202020204" pitchFamily="34" charset="0"/>
              </a:rPr>
              <a:t>1 كورنثوس 11: 16</a:t>
            </a:r>
            <a:endParaRPr lang="en-US" sz="4000" b="1" dirty="0">
              <a:solidFill>
                <a:schemeClr val="bg1"/>
              </a:solidFill>
              <a:latin typeface="Arial" panose="020B0604020202020204" pitchFamily="34" charset="0"/>
              <a:cs typeface="Arial" panose="020B0604020202020204" pitchFamily="34" charset="0"/>
            </a:endParaRPr>
          </a:p>
        </p:txBody>
      </p:sp>
      <p:sp>
        <p:nvSpPr>
          <p:cNvPr id="7" name="Rectangle 3"/>
          <p:cNvSpPr txBox="1">
            <a:spLocks/>
          </p:cNvSpPr>
          <p:nvPr/>
        </p:nvSpPr>
        <p:spPr bwMode="auto">
          <a:xfrm>
            <a:off x="3200400" y="1600200"/>
            <a:ext cx="5410200" cy="33528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a:defRPr/>
            </a:pPr>
            <a:r>
              <a:rPr lang="ar-JO" sz="3600" dirty="0">
                <a:solidFill>
                  <a:srgbClr val="FFFFFF"/>
                </a:solidFill>
                <a:latin typeface="Arial" panose="020B0604020202020204" pitchFamily="34" charset="0"/>
                <a:cs typeface="Arial" panose="020B0604020202020204" pitchFamily="34" charset="0"/>
              </a:rPr>
              <a:t>16 ولكن إن كان أحد يظهر أنه يحب الخصام، فليس لنا نحن عادة مثل هذه ولا لكنائس الله.</a:t>
            </a:r>
            <a:endParaRPr lang="en-US" sz="36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11717189"/>
      </p:ext>
    </p:extLst>
  </p:cSld>
  <p:clrMapOvr>
    <a:masterClrMapping/>
  </p:clrMapOvr>
  <p:transition/>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3" name="Rectangle 2"/>
          <p:cNvSpPr>
            <a:spLocks noChangeArrowheads="1"/>
          </p:cNvSpPr>
          <p:nvPr/>
        </p:nvSpPr>
        <p:spPr bwMode="auto">
          <a:xfrm>
            <a:off x="0" y="0"/>
            <a:ext cx="9144000" cy="6858000"/>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182274" name="Picture 3"/>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1600200" y="161925"/>
            <a:ext cx="6705600" cy="6545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164" name="Rectangle 4"/>
          <p:cNvSpPr>
            <a:spLocks noGrp="1" noChangeArrowheads="1"/>
          </p:cNvSpPr>
          <p:nvPr>
            <p:ph type="ctrTitle"/>
          </p:nvPr>
        </p:nvSpPr>
        <p:spPr>
          <a:xfrm>
            <a:off x="381000" y="152400"/>
            <a:ext cx="7924800" cy="838200"/>
          </a:xfrm>
          <a:solidFill>
            <a:srgbClr val="020009"/>
          </a:solidFill>
          <a:effectLst>
            <a:outerShdw blurRad="63500" dist="53882" dir="2700000" algn="ctr" rotWithShape="0">
              <a:srgbClr val="020009">
                <a:alpha val="74998"/>
              </a:srgbClr>
            </a:outerShdw>
          </a:effectLst>
        </p:spPr>
        <p:txBody>
          <a:bodyPr/>
          <a:lstStyle/>
          <a:p>
            <a:pPr eaLnBrk="1" hangingPunct="1">
              <a:defRPr/>
            </a:pPr>
            <a:r>
              <a:rPr lang="ar-JO" sz="4800" dirty="0">
                <a:effectLst/>
                <a:ea typeface="ＭＳ Ｐゴシック" charset="0"/>
                <a:cs typeface="Arial" panose="020B0604020202020204" pitchFamily="34" charset="0"/>
              </a:rPr>
              <a:t>مجموعات نقاش</a:t>
            </a:r>
            <a:endParaRPr lang="en-US" sz="4800" dirty="0">
              <a:effectLst/>
              <a:ea typeface="ＭＳ Ｐゴシック" charset="0"/>
              <a:cs typeface="Arial" panose="020B0604020202020204" pitchFamily="34" charset="0"/>
            </a:endParaRPr>
          </a:p>
        </p:txBody>
      </p:sp>
      <p:sp>
        <p:nvSpPr>
          <p:cNvPr id="92166" name="Text Box 6"/>
          <p:cNvSpPr txBox="1">
            <a:spLocks noChangeArrowheads="1"/>
          </p:cNvSpPr>
          <p:nvPr/>
        </p:nvSpPr>
        <p:spPr bwMode="auto">
          <a:xfrm>
            <a:off x="0" y="1409809"/>
            <a:ext cx="6019800" cy="181588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يتوقع الكثير من الناس تلك الحكاية الخيالية حيث سيكون الإثنان معاً إلى الأبد، لكنني لا أؤيد ذلك</a:t>
            </a:r>
            <a:r>
              <a:rPr kumimoji="0" lang="ar-JO" altLang="ja-JP" sz="2800" u="none" strike="noStrike" kern="1200" cap="none" spc="0" normalizeH="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مع أنني</a:t>
            </a:r>
            <a:r>
              <a:rPr kumimoji="0" lang="ar-JO" altLang="ja-JP"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أحب أن يحدث ذلك، لكنني أعتقد أن 10 سنوات مع شخص ما كافية</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2167" name="Text Box 7"/>
          <p:cNvSpPr txBox="1">
            <a:spLocks noGrp="1" noChangeArrowheads="1"/>
          </p:cNvSpPr>
          <p:nvPr>
            <p:ph type="subTitle" idx="1"/>
          </p:nvPr>
        </p:nvSpPr>
        <p:spPr bwMode="auto">
          <a:xfrm>
            <a:off x="2743200" y="5562600"/>
            <a:ext cx="6400800" cy="1295400"/>
          </a:xfrm>
          <a:solidFill>
            <a:schemeClr val="bg2"/>
          </a:solidFill>
        </p:spPr>
        <p:txBody>
          <a:bodyPr/>
          <a:lstStyle/>
          <a:p>
            <a:pPr algn="r">
              <a:spcBef>
                <a:spcPct val="0"/>
              </a:spcBef>
              <a:buFontTx/>
              <a:buNone/>
              <a:defRPr/>
            </a:pPr>
            <a:r>
              <a:rPr lang="ar-JO" sz="2800" dirty="0">
                <a:effectLst>
                  <a:outerShdw blurRad="38100" dist="38100" dir="2700000" algn="tl">
                    <a:srgbClr val="000203"/>
                  </a:outerShdw>
                </a:effectLst>
                <a:ea typeface="ＭＳ Ｐゴシック" charset="0"/>
                <a:cs typeface="Arial" panose="020B0604020202020204" pitchFamily="34" charset="0"/>
              </a:rPr>
              <a:t>ــــ الممثل المطلق مرتين جيم كاري</a:t>
            </a:r>
            <a:endParaRPr lang="en-US" sz="2400" dirty="0">
              <a:effectLst>
                <a:outerShdw blurRad="38100" dist="38100" dir="2700000" algn="tl">
                  <a:srgbClr val="000203"/>
                </a:outerShdw>
              </a:effectLst>
              <a:ea typeface="ＭＳ Ｐゴシック" charset="0"/>
              <a:cs typeface="Arial" panose="020B0604020202020204" pitchFamily="34" charset="0"/>
            </a:endParaRPr>
          </a:p>
          <a:p>
            <a:pPr algn="r">
              <a:spcBef>
                <a:spcPct val="0"/>
              </a:spcBef>
              <a:defRPr/>
            </a:pPr>
            <a:r>
              <a:rPr lang="ar-JO" sz="2400" dirty="0">
                <a:effectLst>
                  <a:outerShdw blurRad="38100" dist="38100" dir="2700000" algn="tl">
                    <a:srgbClr val="000203"/>
                  </a:outerShdw>
                </a:effectLst>
                <a:ea typeface="ＭＳ Ｐゴシック" charset="0"/>
                <a:cs typeface="Arial" panose="020B0604020202020204" pitchFamily="34" charset="0"/>
              </a:rPr>
              <a:t>قاعدة بيانات الأفلام على الإنترنت</a:t>
            </a:r>
          </a:p>
          <a:p>
            <a:pPr algn="r">
              <a:spcBef>
                <a:spcPct val="0"/>
              </a:spcBef>
              <a:defRPr/>
            </a:pPr>
            <a:r>
              <a:rPr lang="en-US" sz="2400" dirty="0">
                <a:effectLst>
                  <a:outerShdw blurRad="38100" dist="38100" dir="2700000" algn="tl">
                    <a:srgbClr val="000203"/>
                  </a:outerShdw>
                </a:effectLst>
                <a:ea typeface="ＭＳ Ｐゴシック" charset="0"/>
                <a:cs typeface="Arial" panose="020B0604020202020204" pitchFamily="34" charset="0"/>
              </a:rPr>
              <a:t>(www.imdb.com/news/wenn/2004-04-02)</a:t>
            </a:r>
          </a:p>
        </p:txBody>
      </p:sp>
      <p:pic>
        <p:nvPicPr>
          <p:cNvPr id="92168" name="Picture 8" descr="Carrey"/>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66713" y="3581400"/>
            <a:ext cx="2452687" cy="3276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2279" name="Text Box 30"/>
          <p:cNvSpPr txBox="1">
            <a:spLocks noChangeArrowheads="1"/>
          </p:cNvSpPr>
          <p:nvPr/>
        </p:nvSpPr>
        <p:spPr bwMode="auto">
          <a:xfrm>
            <a:off x="8172450" y="44450"/>
            <a:ext cx="900113" cy="461963"/>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154ج</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216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2167"/>
                                        </p:tgtEl>
                                        <p:attrNameLst>
                                          <p:attrName>style.visibility</p:attrName>
                                        </p:attrNameLst>
                                      </p:cBhvr>
                                      <p:to>
                                        <p:strVal val="visible"/>
                                      </p:to>
                                    </p:set>
                                  </p:childTnLst>
                                </p:cTn>
                              </p:par>
                              <p:par>
                                <p:cTn id="11" presetID="18" presetClass="entr" presetSubtype="12" fill="hold" nodeType="withEffect">
                                  <p:stCondLst>
                                    <p:cond delay="0"/>
                                  </p:stCondLst>
                                  <p:childTnLst>
                                    <p:set>
                                      <p:cBhvr>
                                        <p:cTn id="12" dur="1" fill="hold">
                                          <p:stCondLst>
                                            <p:cond delay="0"/>
                                          </p:stCondLst>
                                        </p:cTn>
                                        <p:tgtEl>
                                          <p:spTgt spid="92168"/>
                                        </p:tgtEl>
                                        <p:attrNameLst>
                                          <p:attrName>style.visibility</p:attrName>
                                        </p:attrNameLst>
                                      </p:cBhvr>
                                      <p:to>
                                        <p:strVal val="visible"/>
                                      </p:to>
                                    </p:set>
                                    <p:animEffect transition="in" filter="strips(downLeft)">
                                      <p:cBhvr>
                                        <p:cTn id="13" dur="500"/>
                                        <p:tgtEl>
                                          <p:spTgt spid="921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66" grpId="0" animBg="1"/>
      <p:bldP spid="92167" grpId="0" animBg="1"/>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Rectangle 2"/>
          <p:cNvSpPr>
            <a:spLocks noChangeArrowheads="1"/>
          </p:cNvSpPr>
          <p:nvPr/>
        </p:nvSpPr>
        <p:spPr bwMode="auto">
          <a:xfrm>
            <a:off x="0" y="0"/>
            <a:ext cx="9144000" cy="6858000"/>
          </a:xfrm>
          <a:prstGeom prst="rect">
            <a:avLst/>
          </a:prstGeom>
          <a:gradFill rotWithShape="0">
            <a:gsLst>
              <a:gs pos="0">
                <a:srgbClr val="13136A"/>
              </a:gs>
              <a:gs pos="100000">
                <a:srgbClr val="2828E4"/>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222210"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black">
          <a:xfrm>
            <a:off x="468313" y="1700213"/>
            <a:ext cx="8170862" cy="4938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Rectangle 4"/>
          <p:cNvSpPr>
            <a:spLocks noChangeArrowheads="1"/>
          </p:cNvSpPr>
          <p:nvPr/>
        </p:nvSpPr>
        <p:spPr bwMode="black">
          <a:xfrm>
            <a:off x="304800" y="76200"/>
            <a:ext cx="8458200" cy="1981200"/>
          </a:xfrm>
          <a:prstGeom prst="rect">
            <a:avLst/>
          </a:prstGeom>
          <a:solidFill>
            <a:srgbClr val="020009"/>
          </a:solidFill>
          <a:ln>
            <a:noFill/>
          </a:ln>
          <a:effectLst>
            <a:outerShdw blurRad="63500" dist="53882" dir="2700000" algn="ctr" rotWithShape="0">
              <a:srgbClr val="020009">
                <a:alpha val="74997"/>
              </a:srgbClr>
            </a:outerShdw>
          </a:effectLst>
          <a:extLst>
            <a:ext uri="{91240B29-F687-4f45-9708-019B960494DF}">
              <a14:hiddenLine xmlns="" xmlns:a14="http://schemas.microsoft.com/office/drawing/2010/main" w="9525">
                <a:solidFill>
                  <a:srgbClr val="000000"/>
                </a:solidFill>
                <a:miter lim="800000"/>
                <a:headEnd/>
                <a:tailEnd/>
              </a14:hiddenLine>
            </a:ext>
          </a:extLst>
        </p:spPr>
        <p:txBody>
          <a:bodyPr anchor="ctr" anchorCtr="1"/>
          <a:lstStyle/>
          <a:p>
            <a:pPr lvl="0">
              <a:defRPr/>
            </a:pPr>
            <a:r>
              <a:rPr lang="ar-JO" sz="3600" dirty="0">
                <a:latin typeface="Arial" panose="020B0604020202020204" pitchFamily="34" charset="0"/>
                <a:cs typeface="Arial" panose="020B0604020202020204" pitchFamily="34" charset="0"/>
              </a:rPr>
              <a:t>لا يجب تشويش المجتمع ودفعه إلى التفكير في أن الأزواج لا ينبغي أن يقودوا زوجاتهم </a:t>
            </a:r>
          </a:p>
          <a:p>
            <a:pPr lvl="0">
              <a:defRPr/>
            </a:pPr>
            <a:r>
              <a:rPr lang="ar-JO" sz="3600" dirty="0">
                <a:latin typeface="Arial" panose="020B0604020202020204" pitchFamily="34" charset="0"/>
                <a:cs typeface="Arial" panose="020B0604020202020204" pitchFamily="34" charset="0"/>
              </a:rPr>
              <a:t>(الفكرة الرئيسية في 1 كو 11: 1-16)</a:t>
            </a:r>
            <a:endParaRPr kumimoji="0" lang="en-US" sz="3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28204325"/>
      </p:ext>
    </p:extLst>
  </p:cSld>
  <p:clrMapOvr>
    <a:masterClrMapping/>
  </p:clrMapOvr>
  <p:transition/>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7" name="Rectangle 2"/>
          <p:cNvSpPr>
            <a:spLocks noChangeArrowheads="1"/>
          </p:cNvSpPr>
          <p:nvPr/>
        </p:nvSpPr>
        <p:spPr bwMode="auto">
          <a:xfrm>
            <a:off x="0" y="0"/>
            <a:ext cx="9144000" cy="6858000"/>
          </a:xfrm>
          <a:prstGeom prst="rect">
            <a:avLst/>
          </a:prstGeom>
          <a:gradFill rotWithShape="0">
            <a:gsLst>
              <a:gs pos="0">
                <a:srgbClr val="13136A"/>
              </a:gs>
              <a:gs pos="100000">
                <a:srgbClr val="2828E4"/>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b="0">
              <a:solidFill>
                <a:srgbClr val="FFFFFF"/>
              </a:solidFill>
              <a:latin typeface="Times" charset="0"/>
            </a:endParaRPr>
          </a:p>
        </p:txBody>
      </p:sp>
      <p:sp>
        <p:nvSpPr>
          <p:cNvPr id="2" name="Rectangle 4"/>
          <p:cNvSpPr>
            <a:spLocks noChangeArrowheads="1"/>
          </p:cNvSpPr>
          <p:nvPr/>
        </p:nvSpPr>
        <p:spPr bwMode="black">
          <a:xfrm>
            <a:off x="0" y="-26988"/>
            <a:ext cx="9144000" cy="1336676"/>
          </a:xfrm>
          <a:prstGeom prst="rect">
            <a:avLst/>
          </a:prstGeom>
          <a:solidFill>
            <a:srgbClr val="020009"/>
          </a:solidFill>
          <a:ln>
            <a:noFill/>
          </a:ln>
          <a:effectLst>
            <a:outerShdw blurRad="63500" dist="53882" dir="2700000" algn="ctr" rotWithShape="0">
              <a:srgbClr val="020009">
                <a:alpha val="74997"/>
              </a:srgbClr>
            </a:outerShdw>
          </a:effectLst>
          <a:extLst>
            <a:ext uri="{91240B29-F687-4f45-9708-019B960494DF}">
              <a14:hiddenLine xmlns="" xmlns:a14="http://schemas.microsoft.com/office/drawing/2010/main" w="9525">
                <a:solidFill>
                  <a:srgbClr val="000000"/>
                </a:solidFill>
                <a:miter lim="800000"/>
                <a:headEnd/>
                <a:tailEnd/>
              </a14:hiddenLine>
            </a:ext>
          </a:extLst>
        </p:spPr>
        <p:txBody>
          <a:bodyPr anchor="ctr" anchorCtr="1"/>
          <a:lstStyle/>
          <a:p>
            <a:pPr>
              <a:defRPr/>
            </a:pPr>
            <a:r>
              <a:rPr lang="ar-JO" sz="4800" dirty="0">
                <a:solidFill>
                  <a:srgbClr val="FFFFFF"/>
                </a:solidFill>
                <a:latin typeface="Arial" panose="020B0604020202020204" pitchFamily="34" charset="0"/>
                <a:cs typeface="Arial" panose="020B0604020202020204" pitchFamily="34" charset="0"/>
              </a:rPr>
              <a:t>لماذا يجب أن يقود الأزواج؟</a:t>
            </a:r>
            <a:endParaRPr lang="en-US" sz="4800" dirty="0">
              <a:solidFill>
                <a:srgbClr val="FFFFFF"/>
              </a:solidFill>
              <a:latin typeface="Arial" panose="020B0604020202020204" pitchFamily="34" charset="0"/>
              <a:cs typeface="Arial" panose="020B0604020202020204" pitchFamily="34" charset="0"/>
            </a:endParaRPr>
          </a:p>
        </p:txBody>
      </p:sp>
      <p:sp>
        <p:nvSpPr>
          <p:cNvPr id="7" name="TextBox 6"/>
          <p:cNvSpPr txBox="1"/>
          <p:nvPr/>
        </p:nvSpPr>
        <p:spPr>
          <a:xfrm>
            <a:off x="251520" y="1484784"/>
            <a:ext cx="4608512" cy="3046988"/>
          </a:xfrm>
          <a:prstGeom prst="rect">
            <a:avLst/>
          </a:prstGeom>
          <a:noFill/>
        </p:spPr>
        <p:txBody>
          <a:bodyPr>
            <a:spAutoFit/>
          </a:bodyPr>
          <a:lstStyle/>
          <a:p>
            <a:pPr algn="r" eaLnBrk="0" hangingPunct="0">
              <a:defRPr/>
            </a:pPr>
            <a:r>
              <a:rPr lang="ar-JO" sz="3200" dirty="0">
                <a:solidFill>
                  <a:srgbClr val="FFFFFF"/>
                </a:solidFill>
                <a:effectLst>
                  <a:glow rad="139700">
                    <a:srgbClr val="000203"/>
                  </a:glow>
                </a:effectLst>
                <a:latin typeface="Arial" panose="020B0604020202020204" pitchFamily="34" charset="0"/>
                <a:cs typeface="Arial" panose="020B0604020202020204" pitchFamily="34" charset="0"/>
              </a:rPr>
              <a:t>1. تشويش أدوار الجنسين يخجل </a:t>
            </a:r>
          </a:p>
          <a:p>
            <a:pPr algn="r" eaLnBrk="0" hangingPunct="0">
              <a:defRPr/>
            </a:pPr>
            <a:r>
              <a:rPr lang="ar-JO" sz="3200" dirty="0">
                <a:solidFill>
                  <a:srgbClr val="FFFF00"/>
                </a:solidFill>
                <a:effectLst>
                  <a:glow rad="139700">
                    <a:srgbClr val="000203"/>
                  </a:glow>
                </a:effectLst>
                <a:latin typeface="Arial" panose="020B0604020202020204" pitchFamily="34" charset="0"/>
                <a:cs typeface="Arial" panose="020B0604020202020204" pitchFamily="34" charset="0"/>
              </a:rPr>
              <a:t>    سلطاتنا</a:t>
            </a:r>
            <a:r>
              <a:rPr lang="ar-JO" sz="3200" dirty="0">
                <a:solidFill>
                  <a:srgbClr val="FFFFFF"/>
                </a:solidFill>
                <a:effectLst>
                  <a:glow rad="139700">
                    <a:srgbClr val="000203"/>
                  </a:glow>
                </a:effectLst>
                <a:latin typeface="Arial" panose="020B0604020202020204" pitchFamily="34" charset="0"/>
                <a:cs typeface="Arial" panose="020B0604020202020204" pitchFamily="34" charset="0"/>
              </a:rPr>
              <a:t> (11: 2-6) </a:t>
            </a:r>
            <a:endParaRPr lang="en-US" sz="3200" dirty="0">
              <a:solidFill>
                <a:srgbClr val="FFFFFF"/>
              </a:solidFill>
              <a:effectLst>
                <a:glow rad="139700">
                  <a:srgbClr val="000203"/>
                </a:glow>
              </a:effectLst>
              <a:latin typeface="Arial" panose="020B0604020202020204" pitchFamily="34" charset="0"/>
              <a:cs typeface="Arial" panose="020B0604020202020204" pitchFamily="34" charset="0"/>
            </a:endParaRPr>
          </a:p>
          <a:p>
            <a:pPr algn="r" eaLnBrk="0" hangingPunct="0">
              <a:defRPr/>
            </a:pPr>
            <a:r>
              <a:rPr lang="ar-JO" sz="3200" dirty="0">
                <a:solidFill>
                  <a:srgbClr val="FFFFFF"/>
                </a:solidFill>
                <a:effectLst>
                  <a:glow rad="139700">
                    <a:srgbClr val="000203"/>
                  </a:glow>
                </a:effectLst>
                <a:latin typeface="Arial" panose="020B0604020202020204" pitchFamily="34" charset="0"/>
                <a:cs typeface="Arial" panose="020B0604020202020204" pitchFamily="34" charset="0"/>
              </a:rPr>
              <a:t>2. زوجة غير خاضعة تحارب </a:t>
            </a:r>
          </a:p>
          <a:p>
            <a:pPr algn="r" eaLnBrk="0" hangingPunct="0">
              <a:defRPr/>
            </a:pPr>
            <a:r>
              <a:rPr lang="ar-JO" sz="3200" dirty="0">
                <a:solidFill>
                  <a:srgbClr val="FFFFFF"/>
                </a:solidFill>
                <a:effectLst>
                  <a:glow rad="139700">
                    <a:srgbClr val="000203"/>
                  </a:glow>
                </a:effectLst>
                <a:latin typeface="Arial" panose="020B0604020202020204" pitchFamily="34" charset="0"/>
                <a:cs typeface="Arial" panose="020B0604020202020204" pitchFamily="34" charset="0"/>
              </a:rPr>
              <a:t>    نظام </a:t>
            </a:r>
            <a:r>
              <a:rPr lang="ar-JO" sz="3200" dirty="0">
                <a:solidFill>
                  <a:srgbClr val="FFFF00"/>
                </a:solidFill>
                <a:effectLst>
                  <a:glow rad="139700">
                    <a:srgbClr val="000203"/>
                  </a:glow>
                </a:effectLst>
                <a:latin typeface="Arial" panose="020B0604020202020204" pitchFamily="34" charset="0"/>
                <a:cs typeface="Arial" panose="020B0604020202020204" pitchFamily="34" charset="0"/>
              </a:rPr>
              <a:t>خليقة</a:t>
            </a:r>
            <a:r>
              <a:rPr lang="ar-JO" sz="3200" dirty="0">
                <a:solidFill>
                  <a:srgbClr val="FFFFFF"/>
                </a:solidFill>
                <a:effectLst>
                  <a:glow rad="139700">
                    <a:srgbClr val="000203"/>
                  </a:glow>
                </a:effectLst>
                <a:latin typeface="Arial" panose="020B0604020202020204" pitchFamily="34" charset="0"/>
                <a:cs typeface="Arial" panose="020B0604020202020204" pitchFamily="34" charset="0"/>
              </a:rPr>
              <a:t> الله (11: 7-12)</a:t>
            </a:r>
            <a:endParaRPr lang="en-US" sz="3200" dirty="0">
              <a:solidFill>
                <a:srgbClr val="FFFFFF"/>
              </a:solidFill>
              <a:effectLst>
                <a:glow rad="139700">
                  <a:srgbClr val="000203"/>
                </a:glow>
              </a:effectLst>
              <a:latin typeface="Arial" panose="020B0604020202020204" pitchFamily="34" charset="0"/>
              <a:cs typeface="Arial" panose="020B0604020202020204" pitchFamily="34" charset="0"/>
            </a:endParaRPr>
          </a:p>
          <a:p>
            <a:pPr algn="r" eaLnBrk="0" hangingPunct="0">
              <a:defRPr/>
            </a:pPr>
            <a:r>
              <a:rPr lang="ar-JO" sz="3200" dirty="0">
                <a:solidFill>
                  <a:srgbClr val="FFFFFF"/>
                </a:solidFill>
                <a:effectLst>
                  <a:glow rad="139700">
                    <a:srgbClr val="000203"/>
                  </a:glow>
                </a:effectLst>
                <a:latin typeface="Arial" panose="020B0604020202020204" pitchFamily="34" charset="0"/>
                <a:cs typeface="Arial" panose="020B0604020202020204" pitchFamily="34" charset="0"/>
              </a:rPr>
              <a:t>3. عدم وضوح الجنسين يمنع </a:t>
            </a:r>
          </a:p>
          <a:p>
            <a:pPr algn="r" eaLnBrk="0" hangingPunct="0">
              <a:defRPr/>
            </a:pPr>
            <a:r>
              <a:rPr lang="ar-JO" sz="3200" dirty="0">
                <a:solidFill>
                  <a:srgbClr val="FFFFFF"/>
                </a:solidFill>
                <a:effectLst>
                  <a:glow rad="139700">
                    <a:srgbClr val="000203"/>
                  </a:glow>
                </a:effectLst>
                <a:latin typeface="Arial" panose="020B0604020202020204" pitchFamily="34" charset="0"/>
                <a:cs typeface="Arial" panose="020B0604020202020204" pitchFamily="34" charset="0"/>
              </a:rPr>
              <a:t>    </a:t>
            </a:r>
            <a:r>
              <a:rPr lang="ar-JO" sz="3200" dirty="0">
                <a:solidFill>
                  <a:srgbClr val="FFFF00"/>
                </a:solidFill>
                <a:effectLst>
                  <a:glow rad="139700">
                    <a:srgbClr val="000203"/>
                  </a:glow>
                </a:effectLst>
                <a:latin typeface="Arial" panose="020B0604020202020204" pitchFamily="34" charset="0"/>
                <a:cs typeface="Arial" panose="020B0604020202020204" pitchFamily="34" charset="0"/>
              </a:rPr>
              <a:t>شهادتنا</a:t>
            </a:r>
            <a:r>
              <a:rPr lang="ar-JO" sz="3200" dirty="0">
                <a:solidFill>
                  <a:srgbClr val="FFFFFF"/>
                </a:solidFill>
                <a:effectLst>
                  <a:glow rad="139700">
                    <a:srgbClr val="000203"/>
                  </a:glow>
                </a:effectLst>
                <a:latin typeface="Arial" panose="020B0604020202020204" pitchFamily="34" charset="0"/>
                <a:cs typeface="Arial" panose="020B0604020202020204" pitchFamily="34" charset="0"/>
              </a:rPr>
              <a:t> (11: 13-16)</a:t>
            </a:r>
            <a:endParaRPr lang="en-US" sz="3200" dirty="0">
              <a:solidFill>
                <a:srgbClr val="FFFFFF"/>
              </a:solidFill>
              <a:effectLst>
                <a:glow rad="139700">
                  <a:srgbClr val="000203"/>
                </a:glow>
              </a:effectLst>
              <a:latin typeface="Arial" panose="020B0604020202020204" pitchFamily="34" charset="0"/>
              <a:cs typeface="Arial" panose="020B0604020202020204" pitchFamily="34" charset="0"/>
            </a:endParaRPr>
          </a:p>
        </p:txBody>
      </p:sp>
      <p:pic>
        <p:nvPicPr>
          <p:cNvPr id="224260" name="Picture 7"/>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932363" y="2133600"/>
            <a:ext cx="3906837" cy="39830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2392115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blinds(horizontal)">
                                      <p:cBhvr>
                                        <p:cTn id="7" dur="500"/>
                                        <p:tgtEl>
                                          <p:spTgt spid="7">
                                            <p:txEl>
                                              <p:pRg st="0" end="0"/>
                                            </p:txEl>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7">
                                            <p:txEl>
                                              <p:pRg st="1" end="1"/>
                                            </p:txEl>
                                          </p:spTgt>
                                        </p:tgtEl>
                                        <p:attrNameLst>
                                          <p:attrName>style.visibility</p:attrName>
                                        </p:attrNameLst>
                                      </p:cBhvr>
                                      <p:to>
                                        <p:strVal val="visible"/>
                                      </p:to>
                                    </p:set>
                                    <p:animEffect transition="in" filter="blinds(horizontal)">
                                      <p:cBhvr>
                                        <p:cTn id="10" dur="500"/>
                                        <p:tgtEl>
                                          <p:spTgt spid="7">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3" presetClass="entr" presetSubtype="10" fill="hold" grpId="0" nodeType="clickEffect">
                                  <p:stCondLst>
                                    <p:cond delay="0"/>
                                  </p:stCondLst>
                                  <p:childTnLst>
                                    <p:set>
                                      <p:cBhvr>
                                        <p:cTn id="14" dur="1" fill="hold">
                                          <p:stCondLst>
                                            <p:cond delay="0"/>
                                          </p:stCondLst>
                                        </p:cTn>
                                        <p:tgtEl>
                                          <p:spTgt spid="7">
                                            <p:txEl>
                                              <p:pRg st="2" end="2"/>
                                            </p:txEl>
                                          </p:spTgt>
                                        </p:tgtEl>
                                        <p:attrNameLst>
                                          <p:attrName>style.visibility</p:attrName>
                                        </p:attrNameLst>
                                      </p:cBhvr>
                                      <p:to>
                                        <p:strVal val="visible"/>
                                      </p:to>
                                    </p:set>
                                    <p:animEffect transition="in" filter="blinds(horizontal)">
                                      <p:cBhvr>
                                        <p:cTn id="15" dur="500"/>
                                        <p:tgtEl>
                                          <p:spTgt spid="7">
                                            <p:txEl>
                                              <p:pRg st="2" end="2"/>
                                            </p:txEl>
                                          </p:spTgt>
                                        </p:tgtEl>
                                      </p:cBhvr>
                                    </p:animEffect>
                                  </p:childTnLst>
                                </p:cTn>
                              </p:par>
                              <p:par>
                                <p:cTn id="16" presetID="3" presetClass="entr" presetSubtype="10" fill="hold" grpId="0" nodeType="withEffect">
                                  <p:stCondLst>
                                    <p:cond delay="0"/>
                                  </p:stCondLst>
                                  <p:childTnLst>
                                    <p:set>
                                      <p:cBhvr>
                                        <p:cTn id="17" dur="1" fill="hold">
                                          <p:stCondLst>
                                            <p:cond delay="0"/>
                                          </p:stCondLst>
                                        </p:cTn>
                                        <p:tgtEl>
                                          <p:spTgt spid="7">
                                            <p:txEl>
                                              <p:pRg st="3" end="3"/>
                                            </p:txEl>
                                          </p:spTgt>
                                        </p:tgtEl>
                                        <p:attrNameLst>
                                          <p:attrName>style.visibility</p:attrName>
                                        </p:attrNameLst>
                                      </p:cBhvr>
                                      <p:to>
                                        <p:strVal val="visible"/>
                                      </p:to>
                                    </p:set>
                                    <p:animEffect transition="in" filter="blinds(horizontal)">
                                      <p:cBhvr>
                                        <p:cTn id="18" dur="500"/>
                                        <p:tgtEl>
                                          <p:spTgt spid="7">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3" presetClass="entr" presetSubtype="10" fill="hold" grpId="0" nodeType="clickEffect">
                                  <p:stCondLst>
                                    <p:cond delay="0"/>
                                  </p:stCondLst>
                                  <p:childTnLst>
                                    <p:set>
                                      <p:cBhvr>
                                        <p:cTn id="22" dur="1" fill="hold">
                                          <p:stCondLst>
                                            <p:cond delay="0"/>
                                          </p:stCondLst>
                                        </p:cTn>
                                        <p:tgtEl>
                                          <p:spTgt spid="7">
                                            <p:txEl>
                                              <p:pRg st="4" end="4"/>
                                            </p:txEl>
                                          </p:spTgt>
                                        </p:tgtEl>
                                        <p:attrNameLst>
                                          <p:attrName>style.visibility</p:attrName>
                                        </p:attrNameLst>
                                      </p:cBhvr>
                                      <p:to>
                                        <p:strVal val="visible"/>
                                      </p:to>
                                    </p:set>
                                    <p:animEffect transition="in" filter="blinds(horizontal)">
                                      <p:cBhvr>
                                        <p:cTn id="23" dur="500"/>
                                        <p:tgtEl>
                                          <p:spTgt spid="7">
                                            <p:txEl>
                                              <p:pRg st="4" end="4"/>
                                            </p:txEl>
                                          </p:spTgt>
                                        </p:tgtEl>
                                      </p:cBhvr>
                                    </p:animEffect>
                                  </p:childTnLst>
                                </p:cTn>
                              </p:par>
                              <p:par>
                                <p:cTn id="24" presetID="3" presetClass="entr" presetSubtype="10" fill="hold" grpId="0" nodeType="withEffect">
                                  <p:stCondLst>
                                    <p:cond delay="0"/>
                                  </p:stCondLst>
                                  <p:childTnLst>
                                    <p:set>
                                      <p:cBhvr>
                                        <p:cTn id="25" dur="1" fill="hold">
                                          <p:stCondLst>
                                            <p:cond delay="0"/>
                                          </p:stCondLst>
                                        </p:cTn>
                                        <p:tgtEl>
                                          <p:spTgt spid="7">
                                            <p:txEl>
                                              <p:pRg st="5" end="5"/>
                                            </p:txEl>
                                          </p:spTgt>
                                        </p:tgtEl>
                                        <p:attrNameLst>
                                          <p:attrName>style.visibility</p:attrName>
                                        </p:attrNameLst>
                                      </p:cBhvr>
                                      <p:to>
                                        <p:strVal val="visible"/>
                                      </p:to>
                                    </p:set>
                                    <p:animEffect transition="in" filter="blinds(horizontal)">
                                      <p:cBhvr>
                                        <p:cTn id="26" dur="500"/>
                                        <p:tgtEl>
                                          <p:spTgt spid="7">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uiExpand="1" build="p"/>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6305" name="Picture 4" descr="preacherjamie_washam"/>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4572000" cy="3648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26306" name="Picture 6" descr="Coveri7"/>
          <p:cNvPicPr>
            <a:picLocks noChangeAspect="1" noChangeArrowheads="1"/>
          </p:cNvPicPr>
          <p:nvPr/>
        </p:nvPicPr>
        <p:blipFill>
          <a:blip r:embed="rId4" cstate="screen">
            <a:extLst>
              <a:ext uri="{28A0092B-C50C-407E-A947-70E740481C1C}">
                <a14:useLocalDpi xmlns:a14="http://schemas.microsoft.com/office/drawing/2010/main"/>
              </a:ext>
            </a:extLst>
          </a:blip>
          <a:srcRect r="2380"/>
          <a:stretch>
            <a:fillRect/>
          </a:stretch>
        </p:blipFill>
        <p:spPr bwMode="auto">
          <a:xfrm>
            <a:off x="5105400" y="-152400"/>
            <a:ext cx="3124200" cy="4743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26307" name="Picture 7" descr="image002tiny"/>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670050" y="3429000"/>
            <a:ext cx="2901950" cy="342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26308" name="Picture 2" descr="preacherrevpeacebang"/>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0" y="3429000"/>
            <a:ext cx="1728788" cy="342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26309" name="Group 9"/>
          <p:cNvGrpSpPr>
            <a:grpSpLocks/>
          </p:cNvGrpSpPr>
          <p:nvPr/>
        </p:nvGrpSpPr>
        <p:grpSpPr bwMode="auto">
          <a:xfrm>
            <a:off x="4572000" y="3429000"/>
            <a:ext cx="4572000" cy="3429000"/>
            <a:chOff x="2880" y="2160"/>
            <a:chExt cx="2880" cy="2160"/>
          </a:xfrm>
        </p:grpSpPr>
        <p:pic>
          <p:nvPicPr>
            <p:cNvPr id="226312" name="Picture 3" descr="woman_preachers_knew"/>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3600" y="2160"/>
              <a:ext cx="2160" cy="21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6313" name="Rectangle 8"/>
            <p:cNvSpPr>
              <a:spLocks noChangeArrowheads="1"/>
            </p:cNvSpPr>
            <p:nvPr/>
          </p:nvSpPr>
          <p:spPr bwMode="auto">
            <a:xfrm>
              <a:off x="2880" y="2160"/>
              <a:ext cx="912" cy="2160"/>
            </a:xfrm>
            <a:prstGeom prst="rect">
              <a:avLst/>
            </a:prstGeom>
            <a:solidFill>
              <a:srgbClr val="67171A"/>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algn="l" eaLnBrk="0" hangingPunct="0"/>
              <a:endParaRPr lang="en-US" dirty="0">
                <a:solidFill>
                  <a:srgbClr val="FFFFFF"/>
                </a:solidFill>
                <a:latin typeface="Arial" panose="020B0604020202020204" pitchFamily="34" charset="0"/>
              </a:endParaRPr>
            </a:p>
          </p:txBody>
        </p:sp>
      </p:grpSp>
      <p:sp>
        <p:nvSpPr>
          <p:cNvPr id="277514" name="Rectangle 10"/>
          <p:cNvSpPr>
            <a:spLocks noGrp="1" noChangeArrowheads="1"/>
          </p:cNvSpPr>
          <p:nvPr>
            <p:ph type="title" idx="4294967295"/>
          </p:nvPr>
        </p:nvSpPr>
        <p:spPr>
          <a:xfrm>
            <a:off x="0" y="152400"/>
            <a:ext cx="9144000" cy="838200"/>
          </a:xfrm>
          <a:effectLst>
            <a:outerShdw blurRad="63500" dist="35921" dir="2700000" algn="ctr" rotWithShape="0">
              <a:schemeClr val="bg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defRPr/>
            </a:pPr>
            <a:r>
              <a:rPr lang="ar-JO" dirty="0">
                <a:effectLst/>
                <a:cs typeface="Arial" panose="020B0604020202020204" pitchFamily="34" charset="0"/>
              </a:rPr>
              <a:t>ماذا يجب أن تفعل الزوجات؟</a:t>
            </a:r>
            <a:endParaRPr lang="en-US" dirty="0">
              <a:effectLst/>
              <a:cs typeface="Arial" panose="020B0604020202020204" pitchFamily="34" charset="0"/>
            </a:endParaRPr>
          </a:p>
        </p:txBody>
      </p:sp>
      <p:sp>
        <p:nvSpPr>
          <p:cNvPr id="277515" name="Text Box 11"/>
          <p:cNvSpPr txBox="1">
            <a:spLocks noChangeArrowheads="1"/>
          </p:cNvSpPr>
          <p:nvPr/>
        </p:nvSpPr>
        <p:spPr bwMode="auto">
          <a:xfrm>
            <a:off x="990600" y="2133600"/>
            <a:ext cx="6477000" cy="1815882"/>
          </a:xfrm>
          <a:prstGeom prst="rect">
            <a:avLst/>
          </a:prstGeom>
          <a:solidFill>
            <a:schemeClr val="bg2"/>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r>
              <a:rPr lang="ar-JO" altLang="ja-JP" sz="2800" dirty="0">
                <a:solidFill>
                  <a:srgbClr val="FFFFFF"/>
                </a:solidFill>
                <a:latin typeface="Arial" panose="020B0604020202020204" pitchFamily="34" charset="0"/>
                <a:cs typeface="Arial" panose="020B0604020202020204" pitchFamily="34" charset="0"/>
              </a:rPr>
              <a:t>تجنبن بشدة أي شكل من أشكال اللباس أو التبرج [الذي] ينقل إلى العالم غير المسيحي سوء السلوك الجنسي أو العبادة الوثنية.</a:t>
            </a:r>
            <a:br>
              <a:rPr lang="en-US" altLang="ja-JP" sz="2800" dirty="0">
                <a:solidFill>
                  <a:srgbClr val="FFFFFF"/>
                </a:solidFill>
                <a:latin typeface="Arial" panose="020B0604020202020204" pitchFamily="34" charset="0"/>
                <a:cs typeface="Arial" panose="020B0604020202020204" pitchFamily="34" charset="0"/>
              </a:rPr>
            </a:br>
            <a:r>
              <a:rPr lang="en-US" altLang="ja-JP" sz="2800" dirty="0">
                <a:solidFill>
                  <a:srgbClr val="FFFFFF"/>
                </a:solidFill>
                <a:latin typeface="Arial" panose="020B0604020202020204" pitchFamily="34" charset="0"/>
                <a:cs typeface="Arial" panose="020B0604020202020204" pitchFamily="34" charset="0"/>
              </a:rPr>
              <a:t>(</a:t>
            </a:r>
            <a:r>
              <a:rPr lang="ar-JO" altLang="ja-JP" sz="2000" dirty="0">
                <a:solidFill>
                  <a:srgbClr val="FFFFFF"/>
                </a:solidFill>
                <a:latin typeface="Arial" panose="020B0604020202020204" pitchFamily="34" charset="0"/>
                <a:cs typeface="Arial" panose="020B0604020202020204" pitchFamily="34" charset="0"/>
              </a:rPr>
              <a:t>بلومبيرغ، 215</a:t>
            </a:r>
            <a:r>
              <a:rPr lang="en-US" altLang="ja-JP" sz="2000" dirty="0">
                <a:solidFill>
                  <a:srgbClr val="FFFFFF"/>
                </a:solidFill>
                <a:latin typeface="Arial" panose="020B0604020202020204" pitchFamily="34" charset="0"/>
                <a:cs typeface="Arial" panose="020B0604020202020204" pitchFamily="34" charset="0"/>
              </a:rPr>
              <a:t>)</a:t>
            </a:r>
            <a:endParaRPr lang="en-US" sz="28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6407451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775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7515" grpId="0" animBg="1" autoUpdateAnimBg="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8241"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63500"/>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ctr"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ctr"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38244"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38245" name="Text Box 9"/>
          <p:cNvSpPr txBox="1">
            <a:spLocks noChangeArrowheads="1"/>
          </p:cNvSpPr>
          <p:nvPr/>
        </p:nvSpPr>
        <p:spPr bwMode="auto">
          <a:xfrm>
            <a:off x="3132138" y="4076700"/>
            <a:ext cx="1392237" cy="10772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imes New Roman" charset="0"/>
                <a:ea typeface="ＭＳ Ｐゴシック" charset="0"/>
                <a:cs typeface="ＭＳ Ｐゴシック" charset="0"/>
              </a:defRPr>
            </a:lvl1pPr>
            <a:lvl2pPr marL="742950" indent="-285750">
              <a:defRPr sz="1600">
                <a:solidFill>
                  <a:schemeClr val="tx1"/>
                </a:solidFill>
                <a:latin typeface="Times New Roman" charset="0"/>
                <a:ea typeface="ＭＳ Ｐゴシック" charset="0"/>
              </a:defRPr>
            </a:lvl2pPr>
            <a:lvl3pPr marL="1143000" indent="-228600">
              <a:defRPr sz="1600">
                <a:solidFill>
                  <a:schemeClr val="tx1"/>
                </a:solidFill>
                <a:latin typeface="Times New Roman" charset="0"/>
                <a:ea typeface="ＭＳ Ｐゴシック" charset="0"/>
              </a:defRPr>
            </a:lvl3pPr>
            <a:lvl4pPr marL="1600200" indent="-228600">
              <a:defRPr sz="1600">
                <a:solidFill>
                  <a:schemeClr val="tx1"/>
                </a:solidFill>
                <a:latin typeface="Times New Roman" charset="0"/>
                <a:ea typeface="ＭＳ Ｐゴシック" charset="0"/>
              </a:defRPr>
            </a:lvl4pPr>
            <a:lvl5pPr marL="2057400" indent="-228600">
              <a:defRPr sz="16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16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16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16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16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u="none" strike="noStrike" kern="1200" cap="none" spc="0" normalizeH="0" baseline="0" noProof="0" dirty="0">
                <a:ln>
                  <a:noFill/>
                </a:ln>
                <a:solidFill>
                  <a:srgbClr val="3333CC"/>
                </a:solidFill>
                <a:effectLst/>
                <a:uLnTx/>
                <a:uFillTx/>
                <a:latin typeface="Arial" panose="020B0604020202020204" pitchFamily="34" charset="0"/>
                <a:cs typeface="Arial" panose="020B0604020202020204" pitchFamily="34" charset="0"/>
              </a:rPr>
              <a:t>جبل سيناء</a:t>
            </a:r>
            <a:endParaRPr kumimoji="0" lang="en-US" sz="3200" u="none" strike="noStrike" kern="1200" cap="none" spc="0" normalizeH="0" baseline="0" noProof="0" dirty="0">
              <a:ln>
                <a:noFill/>
              </a:ln>
              <a:solidFill>
                <a:srgbClr val="3333CC"/>
              </a:solidFill>
              <a:effectLst/>
              <a:uLnTx/>
              <a:uFillTx/>
              <a:latin typeface="Arial" panose="020B0604020202020204" pitchFamily="34" charset="0"/>
              <a:cs typeface="Arial" panose="020B0604020202020204" pitchFamily="34" charset="0"/>
            </a:endParaRP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ctr"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ctr"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38248" name="Text Box 12"/>
          <p:cNvSpPr txBox="1">
            <a:spLocks noChangeArrowheads="1"/>
          </p:cNvSpPr>
          <p:nvPr/>
        </p:nvSpPr>
        <p:spPr bwMode="auto">
          <a:xfrm>
            <a:off x="2867025" y="1976438"/>
            <a:ext cx="3048000" cy="10772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imes New Roman" charset="0"/>
                <a:ea typeface="ＭＳ Ｐゴシック" charset="0"/>
                <a:cs typeface="ＭＳ Ｐゴシック" charset="0"/>
              </a:defRPr>
            </a:lvl1pPr>
            <a:lvl2pPr marL="742950" indent="-285750">
              <a:defRPr sz="1600">
                <a:solidFill>
                  <a:schemeClr val="tx1"/>
                </a:solidFill>
                <a:latin typeface="Times New Roman" charset="0"/>
                <a:ea typeface="ＭＳ Ｐゴシック" charset="0"/>
              </a:defRPr>
            </a:lvl2pPr>
            <a:lvl3pPr marL="1143000" indent="-228600">
              <a:defRPr sz="1600">
                <a:solidFill>
                  <a:schemeClr val="tx1"/>
                </a:solidFill>
                <a:latin typeface="Times New Roman" charset="0"/>
                <a:ea typeface="ＭＳ Ｐゴシック" charset="0"/>
              </a:defRPr>
            </a:lvl3pPr>
            <a:lvl4pPr marL="1600200" indent="-228600">
              <a:defRPr sz="1600">
                <a:solidFill>
                  <a:schemeClr val="tx1"/>
                </a:solidFill>
                <a:latin typeface="Times New Roman" charset="0"/>
                <a:ea typeface="ＭＳ Ｐゴシック" charset="0"/>
              </a:defRPr>
            </a:lvl4pPr>
            <a:lvl5pPr marL="2057400" indent="-228600">
              <a:defRPr sz="16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16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16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16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16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u="none" strike="noStrike" kern="1200" cap="none" spc="0" normalizeH="0" baseline="0" noProof="0" dirty="0">
                <a:ln>
                  <a:noFill/>
                </a:ln>
                <a:solidFill>
                  <a:srgbClr val="3333CC"/>
                </a:solidFill>
                <a:effectLst/>
                <a:uLnTx/>
                <a:uFillTx/>
                <a:latin typeface="Arial" panose="020B0604020202020204" pitchFamily="34" charset="0"/>
                <a:cs typeface="Arial" panose="020B0604020202020204" pitchFamily="34" charset="0"/>
              </a:rPr>
              <a:t>قادش              برنيع</a:t>
            </a:r>
            <a:endParaRPr kumimoji="0" lang="en-US" sz="3200" u="none" strike="noStrike" kern="1200" cap="none" spc="0" normalizeH="0" baseline="0" noProof="0" dirty="0">
              <a:ln>
                <a:noFill/>
              </a:ln>
              <a:solidFill>
                <a:srgbClr val="3333CC"/>
              </a:solidFill>
              <a:effectLst/>
              <a:uLnTx/>
              <a:uFillTx/>
              <a:latin typeface="Arial" panose="020B0604020202020204" pitchFamily="34" charset="0"/>
              <a:cs typeface="Arial" panose="020B0604020202020204" pitchFamily="34" charset="0"/>
            </a:endParaRPr>
          </a:p>
        </p:txBody>
      </p:sp>
      <p:sp>
        <p:nvSpPr>
          <p:cNvPr id="198667" name="Rectangle 14"/>
          <p:cNvSpPr>
            <a:spLocks noGrp="1" noChangeArrowheads="1"/>
          </p:cNvSpPr>
          <p:nvPr>
            <p:ph type="title" idx="4294967295"/>
          </p:nvPr>
        </p:nvSpPr>
        <p:spPr>
          <a:xfrm>
            <a:off x="0" y="0"/>
            <a:ext cx="7772400" cy="685800"/>
          </a:xfrm>
        </p:spPr>
        <p:txBody>
          <a:bodyPr/>
          <a:lstStyle/>
          <a:p>
            <a:pPr algn="l" eaLnBrk="1" hangingPunct="1">
              <a:defRPr/>
            </a:pPr>
            <a:r>
              <a:rPr lang="ar-JO" dirty="0">
                <a:solidFill>
                  <a:schemeClr val="bg1"/>
                </a:solidFill>
              </a:rPr>
              <a:t>خارطة التجوال</a:t>
            </a:r>
            <a:endParaRPr lang="en-US" dirty="0">
              <a:solidFill>
                <a:schemeClr val="bg1"/>
              </a:solidFill>
            </a:endParaRPr>
          </a:p>
        </p:txBody>
      </p:sp>
      <p:sp>
        <p:nvSpPr>
          <p:cNvPr id="138250" name="Rectangle 1"/>
          <p:cNvSpPr>
            <a:spLocks noChangeArrowheads="1"/>
          </p:cNvSpPr>
          <p:nvPr/>
        </p:nvSpPr>
        <p:spPr bwMode="auto">
          <a:xfrm>
            <a:off x="6875463" y="0"/>
            <a:ext cx="2268537" cy="6958013"/>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38251" name="Text Box 13"/>
          <p:cNvSpPr txBox="1">
            <a:spLocks noChangeArrowheads="1"/>
          </p:cNvSpPr>
          <p:nvPr/>
        </p:nvSpPr>
        <p:spPr bwMode="auto">
          <a:xfrm>
            <a:off x="4572000" y="1897063"/>
            <a:ext cx="304800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imes New Roman" charset="0"/>
                <a:ea typeface="ＭＳ Ｐゴシック" charset="0"/>
                <a:cs typeface="ＭＳ Ｐゴシック" charset="0"/>
              </a:defRPr>
            </a:lvl1pPr>
            <a:lvl2pPr marL="742950" indent="-285750">
              <a:defRPr sz="1600">
                <a:solidFill>
                  <a:schemeClr val="tx1"/>
                </a:solidFill>
                <a:latin typeface="Times New Roman" charset="0"/>
                <a:ea typeface="ＭＳ Ｐゴシック" charset="0"/>
              </a:defRPr>
            </a:lvl2pPr>
            <a:lvl3pPr marL="1143000" indent="-228600">
              <a:defRPr sz="1600">
                <a:solidFill>
                  <a:schemeClr val="tx1"/>
                </a:solidFill>
                <a:latin typeface="Times New Roman" charset="0"/>
                <a:ea typeface="ＭＳ Ｐゴシック" charset="0"/>
              </a:defRPr>
            </a:lvl3pPr>
            <a:lvl4pPr marL="1600200" indent="-228600">
              <a:defRPr sz="1600">
                <a:solidFill>
                  <a:schemeClr val="tx1"/>
                </a:solidFill>
                <a:latin typeface="Times New Roman" charset="0"/>
                <a:ea typeface="ＭＳ Ｐゴシック" charset="0"/>
              </a:defRPr>
            </a:lvl4pPr>
            <a:lvl5pPr marL="2057400" indent="-228600">
              <a:defRPr sz="16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16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16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16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16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u="none" strike="noStrike" kern="1200" cap="none" spc="0" normalizeH="0" baseline="0" noProof="0" dirty="0">
                <a:ln>
                  <a:noFill/>
                </a:ln>
                <a:solidFill>
                  <a:srgbClr val="3333CC"/>
                </a:solidFill>
                <a:effectLst/>
                <a:uLnTx/>
                <a:uFillTx/>
                <a:latin typeface="Arial" panose="020B0604020202020204" pitchFamily="34" charset="0"/>
                <a:cs typeface="Arial" panose="020B0604020202020204" pitchFamily="34" charset="0"/>
              </a:rPr>
              <a:t>جبل هور</a:t>
            </a:r>
            <a:endParaRPr kumimoji="0" lang="en-US" sz="3200" u="none" strike="noStrike" kern="1200" cap="none" spc="0" normalizeH="0" baseline="0" noProof="0" dirty="0">
              <a:ln>
                <a:noFill/>
              </a:ln>
              <a:solidFill>
                <a:srgbClr val="3333CC"/>
              </a:solidFill>
              <a:effectLst/>
              <a:uLnTx/>
              <a:uFillTx/>
              <a:latin typeface="Arial" panose="020B0604020202020204" pitchFamily="34" charset="0"/>
              <a:cs typeface="Arial" panose="020B0604020202020204" pitchFamily="34" charset="0"/>
            </a:endParaRPr>
          </a:p>
        </p:txBody>
      </p:sp>
      <p:sp>
        <p:nvSpPr>
          <p:cNvPr id="120837" name="Text Box 5"/>
          <p:cNvSpPr txBox="1">
            <a:spLocks noChangeArrowheads="1"/>
          </p:cNvSpPr>
          <p:nvPr/>
        </p:nvSpPr>
        <p:spPr bwMode="auto">
          <a:xfrm>
            <a:off x="-40119" y="5715000"/>
            <a:ext cx="9192795" cy="10160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600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مسار الرحلة</a:t>
            </a:r>
            <a:endParaRPr kumimoji="0" lang="en-US" sz="600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endParaRPr>
          </a:p>
        </p:txBody>
      </p:sp>
    </p:spTree>
    <p:extLst>
      <p:ext uri="{BB962C8B-B14F-4D97-AF65-F5344CB8AC3E}">
        <p14:creationId xmlns:p14="http://schemas.microsoft.com/office/powerpoint/2010/main" val="3505155577"/>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20843"/>
                                        </p:tgtEl>
                                        <p:attrNameLst>
                                          <p:attrName>style.visibility</p:attrName>
                                        </p:attrNameLst>
                                      </p:cBhvr>
                                      <p:to>
                                        <p:strVal val="visible"/>
                                      </p:to>
                                    </p:set>
                                    <p:animEffect transition="in" filter="wipe(left)">
                                      <p:cBhvr>
                                        <p:cTn id="7" dur="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2449" name="Picture 2" descr="fistyellow"/>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50800"/>
            <a:ext cx="9144000" cy="690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2450" name="Rectangle 8"/>
          <p:cNvSpPr>
            <a:spLocks noGrp="1"/>
          </p:cNvSpPr>
          <p:nvPr>
            <p:ph type="title" idx="4294967295"/>
          </p:nvPr>
        </p:nvSpPr>
        <p:spPr>
          <a:xfrm>
            <a:off x="0" y="-100013"/>
            <a:ext cx="9144000" cy="1143001"/>
          </a:xfrm>
        </p:spPr>
        <p:txBody>
          <a:bodyPr/>
          <a:lstStyle/>
          <a:p>
            <a:r>
              <a:rPr lang="ar-JO" sz="6000" b="1" dirty="0">
                <a:latin typeface="Arial" panose="020B0604020202020204" pitchFamily="34" charset="0"/>
                <a:cs typeface="Arial" panose="020B0604020202020204" pitchFamily="34" charset="0"/>
              </a:rPr>
              <a:t>ماذا يجب أن يفعل الآخرون؟</a:t>
            </a:r>
            <a:endParaRPr lang="en-US" sz="6000" b="1" dirty="0">
              <a:latin typeface="Arial" panose="020B0604020202020204" pitchFamily="34" charset="0"/>
              <a:cs typeface="Arial" panose="020B0604020202020204" pitchFamily="34" charset="0"/>
            </a:endParaRPr>
          </a:p>
        </p:txBody>
      </p:sp>
      <p:sp>
        <p:nvSpPr>
          <p:cNvPr id="232451" name="Rectangle 8"/>
          <p:cNvSpPr txBox="1">
            <a:spLocks/>
          </p:cNvSpPr>
          <p:nvPr/>
        </p:nvSpPr>
        <p:spPr bwMode="auto">
          <a:xfrm>
            <a:off x="6408738" y="1125538"/>
            <a:ext cx="2735262" cy="35988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r>
              <a:rPr lang="ar-JO" sz="5400" dirty="0">
                <a:solidFill>
                  <a:srgbClr val="984807"/>
                </a:solidFill>
                <a:latin typeface="Arial" panose="020B0604020202020204" pitchFamily="34" charset="0"/>
                <a:cs typeface="Arial" panose="020B0604020202020204" pitchFamily="34" charset="0"/>
              </a:rPr>
              <a:t>لا تطالبوا بحقوقكم</a:t>
            </a:r>
            <a:endParaRPr lang="en-US" sz="4000" dirty="0">
              <a:solidFill>
                <a:srgbClr val="984807"/>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01196767"/>
      </p:ext>
    </p:extLst>
  </p:cSld>
  <p:clrMapOvr>
    <a:masterClrMapping/>
  </p:clrMapOvr>
  <p:transition/>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4497" name="Picture 4" descr="hand-reaching-bw"/>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8773" name="Rectangle 5"/>
          <p:cNvSpPr>
            <a:spLocks noGrp="1"/>
          </p:cNvSpPr>
          <p:nvPr>
            <p:ph type="title" idx="4294967295"/>
          </p:nvPr>
        </p:nvSpPr>
        <p:spPr>
          <a:xfrm>
            <a:off x="-1" y="0"/>
            <a:ext cx="9144001" cy="990600"/>
          </a:xfrm>
          <a:effectLst>
            <a:outerShdw blurRad="63500" dist="35921" dir="2700000" algn="ctr" rotWithShape="0">
              <a:schemeClr val="tx1">
                <a:alpha val="74998"/>
              </a:schemeClr>
            </a:outerShdw>
          </a:effectLst>
        </p:spPr>
        <p:txBody>
          <a:bodyPr/>
          <a:lstStyle/>
          <a:p>
            <a:pPr algn="r">
              <a:defRPr/>
            </a:pPr>
            <a:r>
              <a:rPr lang="ar-JO" sz="5400" b="1" dirty="0">
                <a:solidFill>
                  <a:schemeClr val="bg1"/>
                </a:solidFill>
                <a:effectLst>
                  <a:glow rad="266700">
                    <a:schemeClr val="tx1">
                      <a:alpha val="96000"/>
                    </a:schemeClr>
                  </a:glow>
                </a:effectLst>
                <a:latin typeface="Arial" panose="020B0604020202020204" pitchFamily="34" charset="0"/>
                <a:cs typeface="Arial" panose="020B0604020202020204" pitchFamily="34" charset="0"/>
              </a:rPr>
              <a:t>تنازل عن حقوقك في</a:t>
            </a:r>
            <a:endParaRPr lang="en-US" b="1" dirty="0">
              <a:solidFill>
                <a:schemeClr val="bg1"/>
              </a:solidFill>
              <a:effectLst>
                <a:glow rad="266700">
                  <a:schemeClr val="tx1">
                    <a:alpha val="96000"/>
                  </a:schemeClr>
                </a:glow>
              </a:effectLst>
              <a:latin typeface="Arial" panose="020B0604020202020204" pitchFamily="34" charset="0"/>
              <a:cs typeface="Arial" panose="020B0604020202020204" pitchFamily="34" charset="0"/>
            </a:endParaRPr>
          </a:p>
        </p:txBody>
      </p:sp>
      <p:sp>
        <p:nvSpPr>
          <p:cNvPr id="288774" name="Rectangle 6"/>
          <p:cNvSpPr>
            <a:spLocks/>
          </p:cNvSpPr>
          <p:nvPr/>
        </p:nvSpPr>
        <p:spPr bwMode="auto">
          <a:xfrm>
            <a:off x="228600" y="1143000"/>
            <a:ext cx="8915400" cy="6096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3600" u="none" strike="noStrike" kern="1200" cap="none" spc="0" normalizeH="0" baseline="0" noProof="0" dirty="0">
                <a:ln>
                  <a:noFill/>
                </a:ln>
                <a:solidFill>
                  <a:srgbClr val="FFFFFF"/>
                </a:solidFill>
                <a:effectLst>
                  <a:glow rad="266700">
                    <a:srgbClr val="000000">
                      <a:alpha val="96000"/>
                    </a:srgbClr>
                  </a:glow>
                </a:effectLst>
                <a:uLnTx/>
                <a:uFillTx/>
                <a:latin typeface="Arial" panose="020B0604020202020204" pitchFamily="34" charset="0"/>
                <a:cs typeface="Arial" panose="020B0604020202020204" pitchFamily="34" charset="0"/>
              </a:rPr>
              <a:t> • </a:t>
            </a:r>
            <a:r>
              <a:rPr kumimoji="0" lang="ar-JO" sz="3600" u="none" strike="noStrike" kern="1200" cap="none" spc="0" normalizeH="0" baseline="0" noProof="0" dirty="0">
                <a:ln>
                  <a:noFill/>
                </a:ln>
                <a:solidFill>
                  <a:srgbClr val="FFFFFF"/>
                </a:solidFill>
                <a:effectLst>
                  <a:glow rad="266700">
                    <a:srgbClr val="000000">
                      <a:alpha val="96000"/>
                    </a:srgbClr>
                  </a:glow>
                </a:effectLst>
                <a:uLnTx/>
                <a:uFillTx/>
                <a:latin typeface="Arial" panose="020B0604020202020204" pitchFamily="34" charset="0"/>
                <a:cs typeface="Arial" panose="020B0604020202020204" pitchFamily="34" charset="0"/>
              </a:rPr>
              <a:t>مقاضاة مؤمن آخر (1 كو 6)</a:t>
            </a:r>
            <a:endParaRPr kumimoji="0" lang="en-US" sz="3600" u="none" strike="noStrike" kern="1200" cap="none" spc="0" normalizeH="0" baseline="0" noProof="0" dirty="0">
              <a:ln>
                <a:noFill/>
              </a:ln>
              <a:solidFill>
                <a:srgbClr val="FFFFFF"/>
              </a:solidFill>
              <a:effectLst>
                <a:glow rad="266700">
                  <a:srgbClr val="000000">
                    <a:alpha val="96000"/>
                  </a:srgbClr>
                </a:glow>
              </a:effectLst>
              <a:uLnTx/>
              <a:uFillTx/>
              <a:latin typeface="Arial" panose="020B0604020202020204" pitchFamily="34" charset="0"/>
              <a:cs typeface="Arial" panose="020B0604020202020204" pitchFamily="34" charset="0"/>
            </a:endParaRPr>
          </a:p>
        </p:txBody>
      </p:sp>
      <p:sp>
        <p:nvSpPr>
          <p:cNvPr id="288777" name="Rectangle 9"/>
          <p:cNvSpPr>
            <a:spLocks/>
          </p:cNvSpPr>
          <p:nvPr/>
        </p:nvSpPr>
        <p:spPr bwMode="auto">
          <a:xfrm>
            <a:off x="228600" y="1919288"/>
            <a:ext cx="8915400" cy="6096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3600" u="none" strike="noStrike" kern="1200" cap="none" spc="0" normalizeH="0" baseline="0" noProof="0" dirty="0">
                <a:ln>
                  <a:noFill/>
                </a:ln>
                <a:solidFill>
                  <a:srgbClr val="FFFFFF"/>
                </a:solidFill>
                <a:effectLst>
                  <a:glow rad="266700">
                    <a:srgbClr val="000000">
                      <a:alpha val="96000"/>
                    </a:srgbClr>
                  </a:glow>
                </a:effectLst>
                <a:uLnTx/>
                <a:uFillTx/>
                <a:latin typeface="Arial" panose="020B0604020202020204" pitchFamily="34" charset="0"/>
                <a:cs typeface="Arial" panose="020B0604020202020204" pitchFamily="34" charset="0"/>
              </a:rPr>
              <a:t>• </a:t>
            </a:r>
            <a:r>
              <a:rPr kumimoji="0" lang="ar-JO" sz="3600" u="none" strike="noStrike" kern="1200" cap="none" spc="0" normalizeH="0" baseline="0" noProof="0" dirty="0">
                <a:ln>
                  <a:noFill/>
                </a:ln>
                <a:solidFill>
                  <a:srgbClr val="FFFFFF"/>
                </a:solidFill>
                <a:effectLst>
                  <a:glow rad="266700">
                    <a:srgbClr val="000000">
                      <a:alpha val="96000"/>
                    </a:srgbClr>
                  </a:glow>
                </a:effectLst>
                <a:uLnTx/>
                <a:uFillTx/>
                <a:latin typeface="Arial" panose="020B0604020202020204" pitchFamily="34" charset="0"/>
                <a:cs typeface="Arial" panose="020B0604020202020204" pitchFamily="34" charset="0"/>
              </a:rPr>
              <a:t> الزواج أو العزوبية (1 كو 7)</a:t>
            </a:r>
            <a:endParaRPr kumimoji="0" lang="en-US" sz="2800" u="none" strike="noStrike" kern="1200" cap="none" spc="0" normalizeH="0" baseline="0" noProof="0" dirty="0">
              <a:ln>
                <a:noFill/>
              </a:ln>
              <a:solidFill>
                <a:srgbClr val="FFFFFF"/>
              </a:solidFill>
              <a:effectLst>
                <a:glow rad="266700">
                  <a:srgbClr val="000000">
                    <a:alpha val="96000"/>
                  </a:srgbClr>
                </a:glow>
              </a:effectLst>
              <a:uLnTx/>
              <a:uFillTx/>
              <a:latin typeface="Arial" panose="020B0604020202020204" pitchFamily="34" charset="0"/>
              <a:cs typeface="Arial" panose="020B0604020202020204" pitchFamily="34" charset="0"/>
            </a:endParaRPr>
          </a:p>
        </p:txBody>
      </p:sp>
      <p:sp>
        <p:nvSpPr>
          <p:cNvPr id="288778" name="Rectangle 10"/>
          <p:cNvSpPr>
            <a:spLocks/>
          </p:cNvSpPr>
          <p:nvPr/>
        </p:nvSpPr>
        <p:spPr bwMode="auto">
          <a:xfrm>
            <a:off x="228600" y="2697163"/>
            <a:ext cx="8915400" cy="6096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3600" u="none" strike="noStrike" kern="1200" cap="none" spc="0" normalizeH="0" baseline="0" noProof="0" dirty="0">
                <a:ln>
                  <a:noFill/>
                </a:ln>
                <a:solidFill>
                  <a:srgbClr val="FFFFFF"/>
                </a:solidFill>
                <a:effectLst>
                  <a:glow rad="266700">
                    <a:srgbClr val="000000">
                      <a:alpha val="96000"/>
                    </a:srgbClr>
                  </a:glow>
                </a:effectLst>
                <a:uLnTx/>
                <a:uFillTx/>
                <a:latin typeface="Arial" panose="020B0604020202020204" pitchFamily="34" charset="0"/>
                <a:cs typeface="Arial" panose="020B0604020202020204" pitchFamily="34" charset="0"/>
              </a:rPr>
              <a:t> • </a:t>
            </a:r>
            <a:r>
              <a:rPr kumimoji="0" lang="ar-JO" sz="3600" u="none" strike="noStrike" kern="1200" cap="none" spc="0" normalizeH="0" baseline="0" noProof="0" dirty="0">
                <a:ln>
                  <a:noFill/>
                </a:ln>
                <a:solidFill>
                  <a:srgbClr val="FFFFFF"/>
                </a:solidFill>
                <a:effectLst>
                  <a:glow rad="266700">
                    <a:srgbClr val="000000">
                      <a:alpha val="96000"/>
                    </a:srgbClr>
                  </a:glow>
                </a:effectLst>
                <a:uLnTx/>
                <a:uFillTx/>
                <a:latin typeface="Arial" panose="020B0604020202020204" pitchFamily="34" charset="0"/>
                <a:cs typeface="Arial" panose="020B0604020202020204" pitchFamily="34" charset="0"/>
              </a:rPr>
              <a:t>تناول الطعام المقدم للأصنام (1 كو 8)</a:t>
            </a:r>
            <a:endParaRPr kumimoji="0" lang="en-US" sz="2800" u="none" strike="noStrike" kern="1200" cap="none" spc="0" normalizeH="0" baseline="0" noProof="0" dirty="0">
              <a:ln>
                <a:noFill/>
              </a:ln>
              <a:solidFill>
                <a:srgbClr val="FFFFFF"/>
              </a:solidFill>
              <a:effectLst>
                <a:glow rad="266700">
                  <a:srgbClr val="000000">
                    <a:alpha val="96000"/>
                  </a:srgbClr>
                </a:glow>
              </a:effectLst>
              <a:uLnTx/>
              <a:uFillTx/>
              <a:latin typeface="Arial" panose="020B0604020202020204" pitchFamily="34" charset="0"/>
              <a:cs typeface="Arial" panose="020B0604020202020204" pitchFamily="34" charset="0"/>
            </a:endParaRPr>
          </a:p>
        </p:txBody>
      </p:sp>
      <p:sp>
        <p:nvSpPr>
          <p:cNvPr id="288779" name="Rectangle 11"/>
          <p:cNvSpPr>
            <a:spLocks/>
          </p:cNvSpPr>
          <p:nvPr/>
        </p:nvSpPr>
        <p:spPr bwMode="auto">
          <a:xfrm>
            <a:off x="228600" y="3473450"/>
            <a:ext cx="8915400" cy="6096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3600" u="none" strike="noStrike" kern="1200" cap="none" spc="0" normalizeH="0" baseline="0" noProof="0" dirty="0">
                <a:ln>
                  <a:noFill/>
                </a:ln>
                <a:solidFill>
                  <a:srgbClr val="FFFFFF"/>
                </a:solidFill>
                <a:effectLst>
                  <a:glow rad="266700">
                    <a:srgbClr val="000000">
                      <a:alpha val="96000"/>
                    </a:srgbClr>
                  </a:glow>
                </a:effectLst>
                <a:uLnTx/>
                <a:uFillTx/>
                <a:latin typeface="Arial" panose="020B0604020202020204" pitchFamily="34" charset="0"/>
                <a:cs typeface="Arial" panose="020B0604020202020204" pitchFamily="34" charset="0"/>
              </a:rPr>
              <a:t> • </a:t>
            </a:r>
            <a:r>
              <a:rPr kumimoji="0" lang="ar-JO" sz="3600" u="none" strike="noStrike" kern="1200" cap="none" spc="0" normalizeH="0" baseline="0" noProof="0" dirty="0">
                <a:ln>
                  <a:noFill/>
                </a:ln>
                <a:solidFill>
                  <a:srgbClr val="FFFFFF"/>
                </a:solidFill>
                <a:effectLst>
                  <a:glow rad="266700">
                    <a:srgbClr val="000000">
                      <a:alpha val="96000"/>
                    </a:srgbClr>
                  </a:glow>
                </a:effectLst>
                <a:uLnTx/>
                <a:uFillTx/>
                <a:latin typeface="Arial" panose="020B0604020202020204" pitchFamily="34" charset="0"/>
                <a:cs typeface="Arial" panose="020B0604020202020204" pitchFamily="34" charset="0"/>
              </a:rPr>
              <a:t>الممارسات التي تعيق شهادتك (1 كو 9)</a:t>
            </a:r>
            <a:endParaRPr kumimoji="0" lang="en-US" sz="2800" u="none" strike="noStrike" kern="1200" cap="none" spc="0" normalizeH="0" baseline="0" noProof="0" dirty="0">
              <a:ln>
                <a:noFill/>
              </a:ln>
              <a:solidFill>
                <a:srgbClr val="FFFFFF"/>
              </a:solidFill>
              <a:effectLst>
                <a:glow rad="266700">
                  <a:srgbClr val="000000">
                    <a:alpha val="96000"/>
                  </a:srgbClr>
                </a:glow>
              </a:effectLst>
              <a:uLnTx/>
              <a:uFillTx/>
              <a:latin typeface="Arial" panose="020B0604020202020204" pitchFamily="34" charset="0"/>
              <a:cs typeface="Arial" panose="020B0604020202020204" pitchFamily="34" charset="0"/>
            </a:endParaRPr>
          </a:p>
        </p:txBody>
      </p:sp>
      <p:sp>
        <p:nvSpPr>
          <p:cNvPr id="288780" name="Rectangle 12"/>
          <p:cNvSpPr>
            <a:spLocks/>
          </p:cNvSpPr>
          <p:nvPr/>
        </p:nvSpPr>
        <p:spPr bwMode="auto">
          <a:xfrm>
            <a:off x="228600" y="4251325"/>
            <a:ext cx="8915400" cy="6096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3600" u="none" strike="noStrike" kern="1200" cap="none" spc="0" normalizeH="0" baseline="0" noProof="0" dirty="0">
                <a:ln>
                  <a:noFill/>
                </a:ln>
                <a:solidFill>
                  <a:srgbClr val="FFFFFF"/>
                </a:solidFill>
                <a:effectLst>
                  <a:glow rad="266700">
                    <a:srgbClr val="000000">
                      <a:alpha val="96000"/>
                    </a:srgbClr>
                  </a:glow>
                </a:effectLst>
                <a:uLnTx/>
                <a:uFillTx/>
                <a:latin typeface="Arial" panose="020B0604020202020204" pitchFamily="34" charset="0"/>
                <a:cs typeface="Arial" panose="020B0604020202020204" pitchFamily="34" charset="0"/>
              </a:rPr>
              <a:t> • </a:t>
            </a:r>
            <a:r>
              <a:rPr kumimoji="0" lang="ar-JO" sz="3600" u="none" strike="noStrike" kern="1200" cap="none" spc="0" normalizeH="0" baseline="0" noProof="0" dirty="0">
                <a:ln>
                  <a:noFill/>
                </a:ln>
                <a:solidFill>
                  <a:srgbClr val="FFFFFF"/>
                </a:solidFill>
                <a:effectLst>
                  <a:glow rad="266700">
                    <a:srgbClr val="000000">
                      <a:alpha val="96000"/>
                    </a:srgbClr>
                  </a:glow>
                </a:effectLst>
                <a:uLnTx/>
                <a:uFillTx/>
                <a:latin typeface="Arial" panose="020B0604020202020204" pitchFamily="34" charset="0"/>
                <a:cs typeface="Arial" panose="020B0604020202020204" pitchFamily="34" charset="0"/>
              </a:rPr>
              <a:t>المشاركة في الإحتفالات الوثنية (1 كو 10)</a:t>
            </a:r>
            <a:endParaRPr kumimoji="0" lang="en-US" sz="2800" u="none" strike="noStrike" kern="1200" cap="none" spc="0" normalizeH="0" baseline="0" noProof="0" dirty="0">
              <a:ln>
                <a:noFill/>
              </a:ln>
              <a:solidFill>
                <a:srgbClr val="FFFFFF"/>
              </a:solidFill>
              <a:effectLst>
                <a:glow rad="266700">
                  <a:srgbClr val="000000">
                    <a:alpha val="96000"/>
                  </a:srgbClr>
                </a:glow>
              </a:effectLst>
              <a:uLnTx/>
              <a:uFillTx/>
              <a:latin typeface="Arial" panose="020B0604020202020204" pitchFamily="34" charset="0"/>
              <a:cs typeface="Arial" panose="020B0604020202020204" pitchFamily="34" charset="0"/>
            </a:endParaRPr>
          </a:p>
        </p:txBody>
      </p:sp>
      <p:sp>
        <p:nvSpPr>
          <p:cNvPr id="288781" name="Rectangle 13"/>
          <p:cNvSpPr>
            <a:spLocks/>
          </p:cNvSpPr>
          <p:nvPr/>
        </p:nvSpPr>
        <p:spPr bwMode="auto">
          <a:xfrm>
            <a:off x="228600" y="5029200"/>
            <a:ext cx="8915400" cy="685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338138" marR="0" lvl="0" indent="-338138" algn="r" defTabSz="914400" rtl="1" eaLnBrk="0" fontAlgn="base" latinLnBrk="0" hangingPunct="0">
              <a:lnSpc>
                <a:spcPct val="100000"/>
              </a:lnSpc>
              <a:spcBef>
                <a:spcPct val="0"/>
              </a:spcBef>
              <a:spcAft>
                <a:spcPct val="0"/>
              </a:spcAft>
              <a:buClrTx/>
              <a:buSzTx/>
              <a:buFontTx/>
              <a:buNone/>
              <a:tabLst/>
              <a:defRPr/>
            </a:pPr>
            <a:r>
              <a:rPr kumimoji="0" lang="en-US" sz="3600" u="none" strike="noStrike" kern="1200" cap="none" spc="0" normalizeH="0" baseline="0" noProof="0" dirty="0">
                <a:ln>
                  <a:noFill/>
                </a:ln>
                <a:solidFill>
                  <a:srgbClr val="FFFFFF"/>
                </a:solidFill>
                <a:effectLst>
                  <a:glow rad="266700">
                    <a:srgbClr val="000000">
                      <a:alpha val="96000"/>
                    </a:srgbClr>
                  </a:glow>
                </a:effectLst>
                <a:uLnTx/>
                <a:uFillTx/>
                <a:latin typeface="Arial" panose="020B0604020202020204" pitchFamily="34" charset="0"/>
                <a:cs typeface="Arial" panose="020B0604020202020204" pitchFamily="34" charset="0"/>
              </a:rPr>
              <a:t> • </a:t>
            </a:r>
            <a:r>
              <a:rPr kumimoji="0" lang="ar-JO" sz="3600" u="none" strike="noStrike" kern="1200" cap="none" spc="0" normalizeH="0" baseline="0" noProof="0" dirty="0">
                <a:ln>
                  <a:noFill/>
                </a:ln>
                <a:solidFill>
                  <a:srgbClr val="FFFFFF"/>
                </a:solidFill>
                <a:effectLst>
                  <a:glow rad="266700">
                    <a:srgbClr val="000000">
                      <a:alpha val="96000"/>
                    </a:srgbClr>
                  </a:glow>
                </a:effectLst>
                <a:uLnTx/>
                <a:uFillTx/>
                <a:latin typeface="Arial" panose="020B0604020202020204" pitchFamily="34" charset="0"/>
                <a:cs typeface="Arial" panose="020B0604020202020204" pitchFamily="34" charset="0"/>
              </a:rPr>
              <a:t>إنكار هيكل السلطة الإلهي (1 كو 11)</a:t>
            </a:r>
            <a:endParaRPr kumimoji="0" lang="en-US" sz="2800" u="none" strike="noStrike" kern="1200" cap="none" spc="0" normalizeH="0" baseline="0" noProof="0" dirty="0">
              <a:ln>
                <a:noFill/>
              </a:ln>
              <a:solidFill>
                <a:srgbClr val="FFFFFF"/>
              </a:solidFill>
              <a:effectLst>
                <a:glow rad="266700">
                  <a:srgbClr val="000000">
                    <a:alpha val="96000"/>
                  </a:srgbClr>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1929557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88774">
                                            <p:txEl>
                                              <p:pRg st="0" end="0"/>
                                            </p:txEl>
                                          </p:spTgt>
                                        </p:tgtEl>
                                        <p:attrNameLst>
                                          <p:attrName>style.visibility</p:attrName>
                                        </p:attrNameLst>
                                      </p:cBhvr>
                                      <p:to>
                                        <p:strVal val="visible"/>
                                      </p:to>
                                    </p:set>
                                    <p:animEffect transition="in" filter="wipe(right)">
                                      <p:cBhvr>
                                        <p:cTn id="7" dur="500"/>
                                        <p:tgtEl>
                                          <p:spTgt spid="28877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288777">
                                            <p:txEl>
                                              <p:pRg st="0" end="0"/>
                                            </p:txEl>
                                          </p:spTgt>
                                        </p:tgtEl>
                                        <p:attrNameLst>
                                          <p:attrName>style.visibility</p:attrName>
                                        </p:attrNameLst>
                                      </p:cBhvr>
                                      <p:to>
                                        <p:strVal val="visible"/>
                                      </p:to>
                                    </p:set>
                                    <p:animEffect transition="in" filter="wipe(right)">
                                      <p:cBhvr>
                                        <p:cTn id="12" dur="500"/>
                                        <p:tgtEl>
                                          <p:spTgt spid="288777">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2" fill="hold" grpId="0" nodeType="clickEffect">
                                  <p:stCondLst>
                                    <p:cond delay="0"/>
                                  </p:stCondLst>
                                  <p:childTnLst>
                                    <p:set>
                                      <p:cBhvr>
                                        <p:cTn id="16" dur="1" fill="hold">
                                          <p:stCondLst>
                                            <p:cond delay="0"/>
                                          </p:stCondLst>
                                        </p:cTn>
                                        <p:tgtEl>
                                          <p:spTgt spid="288778">
                                            <p:txEl>
                                              <p:pRg st="0" end="0"/>
                                            </p:txEl>
                                          </p:spTgt>
                                        </p:tgtEl>
                                        <p:attrNameLst>
                                          <p:attrName>style.visibility</p:attrName>
                                        </p:attrNameLst>
                                      </p:cBhvr>
                                      <p:to>
                                        <p:strVal val="visible"/>
                                      </p:to>
                                    </p:set>
                                    <p:animEffect transition="in" filter="wipe(right)">
                                      <p:cBhvr>
                                        <p:cTn id="17" dur="500"/>
                                        <p:tgtEl>
                                          <p:spTgt spid="288778">
                                            <p:txEl>
                                              <p:pRg st="0" end="0"/>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2" fill="hold" grpId="0" nodeType="clickEffect">
                                  <p:stCondLst>
                                    <p:cond delay="0"/>
                                  </p:stCondLst>
                                  <p:childTnLst>
                                    <p:set>
                                      <p:cBhvr>
                                        <p:cTn id="21" dur="1" fill="hold">
                                          <p:stCondLst>
                                            <p:cond delay="0"/>
                                          </p:stCondLst>
                                        </p:cTn>
                                        <p:tgtEl>
                                          <p:spTgt spid="288779">
                                            <p:txEl>
                                              <p:pRg st="0" end="0"/>
                                            </p:txEl>
                                          </p:spTgt>
                                        </p:tgtEl>
                                        <p:attrNameLst>
                                          <p:attrName>style.visibility</p:attrName>
                                        </p:attrNameLst>
                                      </p:cBhvr>
                                      <p:to>
                                        <p:strVal val="visible"/>
                                      </p:to>
                                    </p:set>
                                    <p:animEffect transition="in" filter="wipe(right)">
                                      <p:cBhvr>
                                        <p:cTn id="22" dur="500"/>
                                        <p:tgtEl>
                                          <p:spTgt spid="288779">
                                            <p:txEl>
                                              <p:pRg st="0" end="0"/>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2" fill="hold" grpId="0" nodeType="clickEffect">
                                  <p:stCondLst>
                                    <p:cond delay="0"/>
                                  </p:stCondLst>
                                  <p:childTnLst>
                                    <p:set>
                                      <p:cBhvr>
                                        <p:cTn id="26" dur="1" fill="hold">
                                          <p:stCondLst>
                                            <p:cond delay="0"/>
                                          </p:stCondLst>
                                        </p:cTn>
                                        <p:tgtEl>
                                          <p:spTgt spid="288780">
                                            <p:txEl>
                                              <p:pRg st="0" end="0"/>
                                            </p:txEl>
                                          </p:spTgt>
                                        </p:tgtEl>
                                        <p:attrNameLst>
                                          <p:attrName>style.visibility</p:attrName>
                                        </p:attrNameLst>
                                      </p:cBhvr>
                                      <p:to>
                                        <p:strVal val="visible"/>
                                      </p:to>
                                    </p:set>
                                    <p:animEffect transition="in" filter="wipe(right)">
                                      <p:cBhvr>
                                        <p:cTn id="27" dur="500"/>
                                        <p:tgtEl>
                                          <p:spTgt spid="288780">
                                            <p:txEl>
                                              <p:pRg st="0" end="0"/>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2" fill="hold" grpId="0" nodeType="clickEffect">
                                  <p:stCondLst>
                                    <p:cond delay="0"/>
                                  </p:stCondLst>
                                  <p:childTnLst>
                                    <p:set>
                                      <p:cBhvr>
                                        <p:cTn id="31" dur="1" fill="hold">
                                          <p:stCondLst>
                                            <p:cond delay="0"/>
                                          </p:stCondLst>
                                        </p:cTn>
                                        <p:tgtEl>
                                          <p:spTgt spid="288781">
                                            <p:txEl>
                                              <p:pRg st="0" end="0"/>
                                            </p:txEl>
                                          </p:spTgt>
                                        </p:tgtEl>
                                        <p:attrNameLst>
                                          <p:attrName>style.visibility</p:attrName>
                                        </p:attrNameLst>
                                      </p:cBhvr>
                                      <p:to>
                                        <p:strVal val="visible"/>
                                      </p:to>
                                    </p:set>
                                    <p:animEffect transition="in" filter="wipe(right)">
                                      <p:cBhvr>
                                        <p:cTn id="32" dur="500"/>
                                        <p:tgtEl>
                                          <p:spTgt spid="28878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8774" grpId="0" build="p" autoUpdateAnimBg="0"/>
      <p:bldP spid="288777" grpId="0" build="p" autoUpdateAnimBg="0"/>
      <p:bldP spid="288778" grpId="0" build="p" autoUpdateAnimBg="0"/>
      <p:bldP spid="288779" grpId="0" build="p" autoUpdateAnimBg="0"/>
      <p:bldP spid="288780" grpId="0" build="p" autoUpdateAnimBg="0"/>
      <p:bldP spid="288781" grpId="0" build="p" autoUpdateAnimBg="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7" name="Rectangle 2"/>
          <p:cNvSpPr>
            <a:spLocks noGrp="1" noChangeArrowheads="1"/>
          </p:cNvSpPr>
          <p:nvPr>
            <p:ph type="ctrTitle"/>
          </p:nvPr>
        </p:nvSpPr>
        <p:spPr>
          <a:xfrm>
            <a:off x="1692275" y="2133600"/>
            <a:ext cx="7315200" cy="1600200"/>
          </a:xfrm>
        </p:spPr>
        <p:txBody>
          <a:bodyPr/>
          <a:lstStyle/>
          <a:p>
            <a:pPr eaLnBrk="1" hangingPunct="1"/>
            <a:r>
              <a:rPr lang="ar-JO" sz="6000" b="1" dirty="0">
                <a:latin typeface="Arial" panose="020B0604020202020204" pitchFamily="34" charset="0"/>
                <a:ea typeface="ＭＳ Ｐゴシック" charset="0"/>
                <a:cs typeface="Arial" panose="020B0604020202020204" pitchFamily="34" charset="0"/>
              </a:rPr>
              <a:t>1 تيموثاوس 2</a:t>
            </a:r>
            <a:endParaRPr lang="en-US" sz="6000" b="1" dirty="0">
              <a:latin typeface="Arial" panose="020B0604020202020204" pitchFamily="34" charset="0"/>
              <a:ea typeface="ＭＳ Ｐゴシック" charset="0"/>
              <a:cs typeface="Arial" panose="020B0604020202020204" pitchFamily="34" charset="0"/>
            </a:endParaRPr>
          </a:p>
        </p:txBody>
      </p:sp>
      <p:sp>
        <p:nvSpPr>
          <p:cNvPr id="265218" name="Rectangle 3"/>
          <p:cNvSpPr>
            <a:spLocks noGrp="1" noChangeArrowheads="1"/>
          </p:cNvSpPr>
          <p:nvPr>
            <p:ph type="subTitle" idx="1"/>
          </p:nvPr>
        </p:nvSpPr>
        <p:spPr>
          <a:xfrm>
            <a:off x="1447800" y="4114800"/>
            <a:ext cx="5105400" cy="1752600"/>
          </a:xfrm>
        </p:spPr>
        <p:txBody>
          <a:bodyPr/>
          <a:lstStyle/>
          <a:p>
            <a:pPr algn="r" eaLnBrk="1" hangingPunct="1"/>
            <a:r>
              <a:rPr lang="ar-JO" sz="4000" dirty="0">
                <a:ea typeface="ＭＳ Ｐゴシック" charset="0"/>
                <a:cs typeface="Arial" panose="020B0604020202020204" pitchFamily="34" charset="0"/>
              </a:rPr>
              <a:t>موضوع جدلي :</a:t>
            </a:r>
            <a:endParaRPr lang="en-US" sz="4000" dirty="0">
              <a:ea typeface="ＭＳ Ｐゴシック" charset="0"/>
              <a:cs typeface="Arial" panose="020B0604020202020204" pitchFamily="34" charset="0"/>
            </a:endParaRPr>
          </a:p>
          <a:p>
            <a:pPr algn="r" eaLnBrk="1" hangingPunct="1"/>
            <a:r>
              <a:rPr lang="ar-JO" sz="4000" dirty="0">
                <a:ea typeface="ＭＳ Ｐゴシック" charset="0"/>
                <a:cs typeface="Arial" panose="020B0604020202020204" pitchFamily="34" charset="0"/>
              </a:rPr>
              <a:t>دور المرأة في العبادة العامة</a:t>
            </a:r>
            <a:endParaRPr lang="en-US" sz="4000" dirty="0">
              <a:ea typeface="ＭＳ Ｐゴシック" charset="0"/>
              <a:cs typeface="Arial" panose="020B0604020202020204" pitchFamily="34" charset="0"/>
            </a:endParaRPr>
          </a:p>
        </p:txBody>
      </p:sp>
      <p:pic>
        <p:nvPicPr>
          <p:cNvPr id="265219" name="Picture 4" descr="AG00163_"/>
          <p:cNvPicPr>
            <a:picLocks noChangeAspect="1" noChangeArrowheads="1" noCrop="1"/>
          </p:cNvPicPr>
          <p:nvPr/>
        </p:nvPicPr>
        <p:blipFill>
          <a:blip r:embed="rId2">
            <a:extLst>
              <a:ext uri="{28A0092B-C50C-407E-A947-70E740481C1C}">
                <a14:useLocalDpi xmlns:a14="http://schemas.microsoft.com/office/drawing/2010/main"/>
              </a:ext>
            </a:extLst>
          </a:blip>
          <a:srcRect/>
          <a:stretch>
            <a:fillRect/>
          </a:stretch>
        </p:blipFill>
        <p:spPr bwMode="auto">
          <a:xfrm>
            <a:off x="6553200" y="4038600"/>
            <a:ext cx="2286000" cy="2105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ext Box 4"/>
          <p:cNvSpPr txBox="1">
            <a:spLocks noChangeArrowheads="1"/>
          </p:cNvSpPr>
          <p:nvPr/>
        </p:nvSpPr>
        <p:spPr bwMode="auto">
          <a:xfrm>
            <a:off x="8184595" y="50155"/>
            <a:ext cx="902811" cy="461665"/>
          </a:xfrm>
          <a:prstGeom prst="rect">
            <a:avLst/>
          </a:prstGeom>
          <a:noFill/>
          <a:ln w="9525">
            <a:noFill/>
            <a:miter lim="800000"/>
            <a:headEnd/>
            <a:tailEnd/>
          </a:ln>
          <a:effectLst/>
        </p:spPr>
        <p:txBody>
          <a:bodyPr wrap="none" anchor="ctr">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000000"/>
                </a:solidFill>
                <a:effectLst>
                  <a:outerShdw blurRad="38100" dist="38100" dir="2700000" algn="tl">
                    <a:srgbClr val="DDDDDD"/>
                  </a:outerShdw>
                </a:effectLst>
                <a:uLnTx/>
                <a:uFillTx/>
                <a:latin typeface="Arial" panose="020B0604020202020204" pitchFamily="34" charset="0"/>
                <a:cs typeface="Arial" panose="020B0604020202020204" pitchFamily="34" charset="0"/>
              </a:rPr>
              <a:t>222ي</a:t>
            </a:r>
            <a:endParaRPr kumimoji="0" lang="en-US" sz="2800" u="none" strike="noStrike" kern="1200" cap="none" spc="0" normalizeH="0" baseline="0" noProof="0" dirty="0">
              <a:ln>
                <a:noFill/>
              </a:ln>
              <a:solidFill>
                <a:srgbClr val="006600"/>
              </a:solidFill>
              <a:effectLst>
                <a:outerShdw blurRad="38100" dist="38100" dir="2700000" algn="tl">
                  <a:srgbClr val="DDDDDD"/>
                </a:outerShdw>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7" name="Title 3"/>
          <p:cNvSpPr>
            <a:spLocks noGrp="1"/>
          </p:cNvSpPr>
          <p:nvPr>
            <p:ph type="ctrTitle"/>
          </p:nvPr>
        </p:nvSpPr>
        <p:spPr>
          <a:xfrm>
            <a:off x="36834" y="288032"/>
            <a:ext cx="8998646" cy="548680"/>
          </a:xfrm>
        </p:spPr>
        <p:txBody>
          <a:bodyPr anchor="t"/>
          <a:lstStyle/>
          <a:p>
            <a:pPr marL="360363" lvl="1" indent="-360363" algn="r"/>
            <a:r>
              <a:rPr lang="ar-JO" sz="2000" b="1" dirty="0">
                <a:solidFill>
                  <a:schemeClr val="bg1"/>
                </a:solidFill>
                <a:latin typeface="Arial" panose="020B0604020202020204" pitchFamily="34" charset="0"/>
                <a:cs typeface="Arial" panose="020B0604020202020204" pitchFamily="34" charset="0"/>
              </a:rPr>
              <a:t>أ. لا يجب أن تخدم المرأة كراعي – معلم مع وجود سلطة على الكنيسة كلها</a:t>
            </a:r>
            <a:endParaRPr lang="en-SG" sz="2000" b="1" dirty="0">
              <a:solidFill>
                <a:schemeClr val="bg1"/>
              </a:solidFill>
              <a:latin typeface="Arial" panose="020B0604020202020204" pitchFamily="34" charset="0"/>
              <a:cs typeface="Arial" panose="020B0604020202020204" pitchFamily="34" charset="0"/>
            </a:endParaRPr>
          </a:p>
        </p:txBody>
      </p:sp>
      <p:sp>
        <p:nvSpPr>
          <p:cNvPr id="3" name="Title 3"/>
          <p:cNvSpPr txBox="1">
            <a:spLocks/>
          </p:cNvSpPr>
          <p:nvPr/>
        </p:nvSpPr>
        <p:spPr bwMode="auto">
          <a:xfrm>
            <a:off x="36834" y="1061054"/>
            <a:ext cx="8998646" cy="5486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1" algn="r" defTabSz="914400" rtl="0" eaLnBrk="0" fontAlgn="base" latinLnBrk="0" hangingPunct="0">
              <a:lnSpc>
                <a:spcPct val="100000"/>
              </a:lnSpc>
              <a:spcBef>
                <a:spcPct val="0"/>
              </a:spcBef>
              <a:spcAft>
                <a:spcPct val="0"/>
              </a:spcAft>
              <a:buClrTx/>
              <a:buSzTx/>
              <a:tabLst/>
              <a:defRPr/>
            </a:pPr>
            <a:r>
              <a:rPr lang="ar-JO" sz="2000" dirty="0">
                <a:solidFill>
                  <a:prstClr val="white"/>
                </a:solidFill>
                <a:latin typeface="Arial" panose="020B0604020202020204" pitchFamily="34" charset="0"/>
                <a:cs typeface="Arial" panose="020B0604020202020204" pitchFamily="34" charset="0"/>
              </a:rPr>
              <a:t>ب. لا يجب أن تخدم المرأة كشيخ ( أو أي دور في مجلس الحكم الأعلى) في الكنيسة.</a:t>
            </a:r>
            <a:br>
              <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br>
            <a:endPar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4" name="Title 3"/>
          <p:cNvSpPr txBox="1">
            <a:spLocks/>
          </p:cNvSpPr>
          <p:nvPr/>
        </p:nvSpPr>
        <p:spPr bwMode="auto">
          <a:xfrm>
            <a:off x="758" y="6381328"/>
            <a:ext cx="9034722" cy="4320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1" algn="r" defTabSz="914400" rtl="0" eaLnBrk="0" fontAlgn="base" latinLnBrk="0" hangingPunct="0">
              <a:lnSpc>
                <a:spcPct val="100000"/>
              </a:lnSpc>
              <a:spcBef>
                <a:spcPct val="0"/>
              </a:spcBef>
              <a:spcAft>
                <a:spcPct val="0"/>
              </a:spcAft>
              <a:buClrTx/>
              <a:buSzTx/>
              <a:tabLst/>
              <a:defRPr/>
            </a:pPr>
            <a:r>
              <a:rPr lang="ar-JO" sz="2000" dirty="0">
                <a:solidFill>
                  <a:prstClr val="white"/>
                </a:solidFill>
                <a:latin typeface="Arial" panose="020B0604020202020204" pitchFamily="34" charset="0"/>
                <a:cs typeface="Arial" panose="020B0604020202020204" pitchFamily="34" charset="0"/>
              </a:rPr>
              <a:t>ذ. لا يجب أن تعلم المرأة في مساق دراسات غير كتابية مختلط في معهد أو كلية لاهوت.</a:t>
            </a:r>
            <a:endPar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5" name="Title 3"/>
          <p:cNvSpPr txBox="1">
            <a:spLocks/>
          </p:cNvSpPr>
          <p:nvPr/>
        </p:nvSpPr>
        <p:spPr bwMode="auto">
          <a:xfrm>
            <a:off x="36834" y="1834076"/>
            <a:ext cx="8998646" cy="5450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1" algn="r" defTabSz="914400" rtl="0" eaLnBrk="0" fontAlgn="base" latinLnBrk="0" hangingPunct="0">
              <a:lnSpc>
                <a:spcPct val="100000"/>
              </a:lnSpc>
              <a:spcBef>
                <a:spcPct val="0"/>
              </a:spcBef>
              <a:spcAft>
                <a:spcPct val="0"/>
              </a:spcAft>
              <a:buClrTx/>
              <a:buSzTx/>
              <a:tabLst/>
              <a:defRPr/>
            </a:pPr>
            <a:r>
              <a:rPr lang="ar-JO" sz="2000" dirty="0">
                <a:solidFill>
                  <a:prstClr val="white"/>
                </a:solidFill>
                <a:latin typeface="Arial" panose="020B0604020202020204" pitchFamily="34" charset="0"/>
                <a:cs typeface="Arial" panose="020B0604020202020204" pitchFamily="34" charset="0"/>
              </a:rPr>
              <a:t>ت. لا يجب أن تكون المرأة قائد التسبيح الرئيسي في خدمات الكنيسة التعبدية.</a:t>
            </a:r>
            <a:br>
              <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br>
            <a:endPar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6" name="Title 3"/>
          <p:cNvSpPr txBox="1">
            <a:spLocks/>
          </p:cNvSpPr>
          <p:nvPr/>
        </p:nvSpPr>
        <p:spPr bwMode="auto">
          <a:xfrm>
            <a:off x="72910" y="2603426"/>
            <a:ext cx="8962570" cy="5450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1" algn="r" defTabSz="914400" rtl="0" eaLnBrk="0" fontAlgn="base" latinLnBrk="0" hangingPunct="0">
              <a:lnSpc>
                <a:spcPct val="100000"/>
              </a:lnSpc>
              <a:spcBef>
                <a:spcPct val="0"/>
              </a:spcBef>
              <a:spcAft>
                <a:spcPct val="0"/>
              </a:spcAft>
              <a:buClrTx/>
              <a:buSzTx/>
              <a:tabLst/>
              <a:defRPr/>
            </a:pPr>
            <a:r>
              <a:rPr lang="ar-JO" sz="2000" dirty="0">
                <a:solidFill>
                  <a:prstClr val="white"/>
                </a:solidFill>
                <a:latin typeface="Arial" panose="020B0604020202020204" pitchFamily="34" charset="0"/>
                <a:cs typeface="Arial" panose="020B0604020202020204" pitchFamily="34" charset="0"/>
              </a:rPr>
              <a:t>ث. لا يجب أن تكون المرأة مسؤولة التعليم المسيحي للبالغين مع وجود سلطة على المعلمين الذكور.</a:t>
            </a:r>
            <a:br>
              <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br>
            <a:endPar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7" name="Title 3"/>
          <p:cNvSpPr txBox="1">
            <a:spLocks/>
          </p:cNvSpPr>
          <p:nvPr/>
        </p:nvSpPr>
        <p:spPr bwMode="auto">
          <a:xfrm>
            <a:off x="36834" y="3372776"/>
            <a:ext cx="8998646" cy="5450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1" algn="r" defTabSz="914400" rtl="0" eaLnBrk="0" fontAlgn="base" latinLnBrk="0" hangingPunct="0">
              <a:lnSpc>
                <a:spcPct val="100000"/>
              </a:lnSpc>
              <a:spcBef>
                <a:spcPct val="0"/>
              </a:spcBef>
              <a:spcAft>
                <a:spcPct val="0"/>
              </a:spcAft>
              <a:buClrTx/>
              <a:buSzTx/>
              <a:tabLst/>
              <a:defRPr/>
            </a:pPr>
            <a:r>
              <a:rPr lang="ar-JO" sz="2000" dirty="0">
                <a:solidFill>
                  <a:prstClr val="white"/>
                </a:solidFill>
                <a:latin typeface="Arial" panose="020B0604020202020204" pitchFamily="34" charset="0"/>
                <a:cs typeface="Arial" panose="020B0604020202020204" pitchFamily="34" charset="0"/>
              </a:rPr>
              <a:t>ج. لا يجب أن تكون المرأة مسؤولة خدمة أطفال مدارس الأحد مع وجود سلطة على المعلمين الذكور.</a:t>
            </a:r>
            <a:br>
              <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br>
            <a:endPar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8" name="Title 3"/>
          <p:cNvSpPr txBox="1">
            <a:spLocks/>
          </p:cNvSpPr>
          <p:nvPr/>
        </p:nvSpPr>
        <p:spPr bwMode="auto">
          <a:xfrm>
            <a:off x="36834" y="4142126"/>
            <a:ext cx="8998646" cy="558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1" algn="r" defTabSz="914400" rtl="0" eaLnBrk="0" fontAlgn="base" latinLnBrk="0" hangingPunct="0">
              <a:lnSpc>
                <a:spcPct val="100000"/>
              </a:lnSpc>
              <a:spcBef>
                <a:spcPct val="0"/>
              </a:spcBef>
              <a:spcAft>
                <a:spcPct val="0"/>
              </a:spcAft>
              <a:buClrTx/>
              <a:buSzTx/>
              <a:tabLst/>
              <a:defRPr/>
            </a:pPr>
            <a:r>
              <a:rPr lang="ar-JO" sz="2000" dirty="0">
                <a:solidFill>
                  <a:prstClr val="white"/>
                </a:solidFill>
                <a:latin typeface="Arial" panose="020B0604020202020204" pitchFamily="34" charset="0"/>
                <a:cs typeface="Arial" panose="020B0604020202020204" pitchFamily="34" charset="0"/>
              </a:rPr>
              <a:t>ح. لا يجب أن تعلم المرأة صف مدارس أحد مختلط للبالغين في مبنى الكنيسة.</a:t>
            </a:r>
            <a:endPar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9" name="Title 3"/>
          <p:cNvSpPr txBox="1">
            <a:spLocks/>
          </p:cNvSpPr>
          <p:nvPr/>
        </p:nvSpPr>
        <p:spPr bwMode="auto">
          <a:xfrm>
            <a:off x="36834" y="4924530"/>
            <a:ext cx="8998646" cy="5040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1" algn="r" defTabSz="914400" rtl="0" eaLnBrk="0" fontAlgn="base" latinLnBrk="0" hangingPunct="0">
              <a:lnSpc>
                <a:spcPct val="100000"/>
              </a:lnSpc>
              <a:spcBef>
                <a:spcPct val="0"/>
              </a:spcBef>
              <a:spcAft>
                <a:spcPct val="0"/>
              </a:spcAft>
              <a:buClrTx/>
              <a:buSzTx/>
              <a:tabLst/>
              <a:defRPr/>
            </a:pPr>
            <a:r>
              <a:rPr lang="ar-JO" sz="2000" dirty="0">
                <a:solidFill>
                  <a:prstClr val="white"/>
                </a:solidFill>
                <a:latin typeface="Arial" panose="020B0604020202020204" pitchFamily="34" charset="0"/>
                <a:cs typeface="Arial" panose="020B0604020202020204" pitchFamily="34" charset="0"/>
              </a:rPr>
              <a:t>خ. لا يجب أن تعلم المرأة مجموعة بيتية مختلطة للبالغين في بيت خاص.</a:t>
            </a:r>
            <a:endPar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10" name="Title 3"/>
          <p:cNvSpPr txBox="1">
            <a:spLocks/>
          </p:cNvSpPr>
          <p:nvPr/>
        </p:nvSpPr>
        <p:spPr bwMode="auto">
          <a:xfrm>
            <a:off x="758" y="5652928"/>
            <a:ext cx="9034722" cy="5040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1" algn="r" defTabSz="914400" rtl="0" eaLnBrk="0" fontAlgn="base" latinLnBrk="0" hangingPunct="0">
              <a:lnSpc>
                <a:spcPct val="100000"/>
              </a:lnSpc>
              <a:spcBef>
                <a:spcPct val="0"/>
              </a:spcBef>
              <a:spcAft>
                <a:spcPct val="0"/>
              </a:spcAft>
              <a:buClrTx/>
              <a:buSzTx/>
              <a:tabLst/>
              <a:defRPr/>
            </a:pPr>
            <a:r>
              <a:rPr lang="ar-JO" sz="2000" dirty="0">
                <a:solidFill>
                  <a:prstClr val="white"/>
                </a:solidFill>
                <a:latin typeface="Arial" panose="020B0604020202020204" pitchFamily="34" charset="0"/>
                <a:cs typeface="Arial" panose="020B0604020202020204" pitchFamily="34" charset="0"/>
              </a:rPr>
              <a:t>د. لا يجب أن تعلم المرأة في مساق دراسات كتابية مختلط في معهد أو كلية لاهوت.</a:t>
            </a:r>
            <a:br>
              <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br>
            <a:endPar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11" name="Text Box 4"/>
          <p:cNvSpPr txBox="1">
            <a:spLocks noChangeArrowheads="1"/>
          </p:cNvSpPr>
          <p:nvPr/>
        </p:nvSpPr>
        <p:spPr bwMode="auto">
          <a:xfrm>
            <a:off x="36834" y="118585"/>
            <a:ext cx="809838" cy="461665"/>
          </a:xfrm>
          <a:prstGeom prst="rect">
            <a:avLst/>
          </a:prstGeom>
          <a:noFill/>
          <a:ln w="9525">
            <a:noFill/>
            <a:miter lim="800000"/>
            <a:headEnd/>
            <a:tailEnd/>
          </a:ln>
          <a:effectLst/>
        </p:spPr>
        <p:txBody>
          <a:bodyPr wrap="none" anchor="ctr">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222ذ</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43174973"/>
      </p:ext>
    </p:extLst>
  </p:cSld>
  <p:clrMapOvr>
    <a:masterClrMapping/>
  </p:clrMapOvr>
  <p:transition>
    <p:fade/>
  </p:transition>
</p:sld>
</file>

<file path=ppt/slides/slide11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66241" name="WordArt 4"/>
          <p:cNvSpPr>
            <a:spLocks noChangeArrowheads="1" noChangeShapeType="1" noTextEdit="1"/>
          </p:cNvSpPr>
          <p:nvPr/>
        </p:nvSpPr>
        <p:spPr bwMode="auto">
          <a:xfrm>
            <a:off x="1619672" y="533400"/>
            <a:ext cx="5924128" cy="914400"/>
          </a:xfrm>
          <a:prstGeom prst="rect">
            <a:avLst/>
          </a:prstGeom>
        </p:spPr>
        <p:txBody>
          <a:bodyPr wrap="none" fromWordArt="1">
            <a:prstTxWarp prst="textPlain">
              <a:avLst>
                <a:gd name="adj" fmla="val 50000"/>
              </a:avLst>
            </a:prstTxWarp>
            <a:scene3d>
              <a:camera prst="legacyPerspectiveTopLeft"/>
              <a:lightRig rig="legacyNormal3" dir="r"/>
            </a:scene3d>
            <a:sp3d extrusionH="201600" prstMaterial="legacyMetal">
              <a:extrusionClr>
                <a:srgbClr val="FFFFFF"/>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0" cap="none" spc="0" normalizeH="0" baseline="0" noProof="0" dirty="0">
                <a:ln w="9525">
                  <a:round/>
                  <a:headEnd/>
                  <a:tailEnd/>
                </a:ln>
                <a:gradFill rotWithShape="1">
                  <a:gsLst>
                    <a:gs pos="0">
                      <a:srgbClr val="006600"/>
                    </a:gs>
                    <a:gs pos="100000">
                      <a:srgbClr val="83B583"/>
                    </a:gs>
                  </a:gsLst>
                  <a:lin ang="5400000" scaled="1"/>
                </a:gradFill>
                <a:effectLst/>
                <a:uLnTx/>
                <a:uFillTx/>
                <a:latin typeface="Times New Roman"/>
                <a:ea typeface="Times New Roman"/>
                <a:cs typeface="Times New Roman"/>
              </a:rPr>
              <a:t>تجنب النقيضين</a:t>
            </a:r>
            <a:endParaRPr kumimoji="0" lang="en-US" sz="3600" b="1" i="0" u="none" strike="noStrike" kern="10" cap="none" spc="0" normalizeH="0" baseline="0" noProof="0" dirty="0">
              <a:ln w="9525">
                <a:round/>
                <a:headEnd/>
                <a:tailEnd/>
              </a:ln>
              <a:gradFill rotWithShape="1">
                <a:gsLst>
                  <a:gs pos="0">
                    <a:srgbClr val="006600"/>
                  </a:gs>
                  <a:gs pos="100000">
                    <a:srgbClr val="83B583"/>
                  </a:gs>
                </a:gsLst>
                <a:lin ang="5400000" scaled="1"/>
              </a:gradFill>
              <a:effectLst/>
              <a:uLnTx/>
              <a:uFillTx/>
              <a:latin typeface="Times New Roman"/>
              <a:ea typeface="Times New Roman"/>
              <a:cs typeface="Times New Roman"/>
            </a:endParaRPr>
          </a:p>
        </p:txBody>
      </p:sp>
      <p:sp>
        <p:nvSpPr>
          <p:cNvPr id="183301" name="Rectangle 5"/>
          <p:cNvSpPr>
            <a:spLocks noGrp="1" noChangeArrowheads="1"/>
          </p:cNvSpPr>
          <p:nvPr>
            <p:ph type="body" sz="half" idx="1"/>
          </p:nvPr>
        </p:nvSpPr>
        <p:spPr>
          <a:xfrm>
            <a:off x="0" y="1600200"/>
            <a:ext cx="4499992" cy="5257800"/>
          </a:xfrm>
        </p:spPr>
        <p:txBody>
          <a:bodyPr/>
          <a:lstStyle/>
          <a:p>
            <a:pPr algn="ctr" eaLnBrk="1" hangingPunct="1">
              <a:lnSpc>
                <a:spcPct val="90000"/>
              </a:lnSpc>
              <a:buFontTx/>
              <a:buNone/>
              <a:defRPr/>
            </a:pPr>
            <a:r>
              <a:rPr lang="ar-JO" u="sng" dirty="0">
                <a:effectLst>
                  <a:outerShdw blurRad="38100" dist="38100" dir="2700000" algn="tl">
                    <a:srgbClr val="DDDDDD"/>
                  </a:outerShdw>
                </a:effectLst>
                <a:ea typeface="ＭＳ Ｐゴシック" charset="0"/>
                <a:cs typeface="Arial" panose="020B0604020202020204" pitchFamily="34" charset="0"/>
              </a:rPr>
              <a:t>الحرفية</a:t>
            </a:r>
            <a:r>
              <a:rPr lang="en-US" dirty="0">
                <a:ea typeface="ＭＳ Ｐゴシック" charset="0"/>
                <a:cs typeface="Arial" panose="020B0604020202020204" pitchFamily="34" charset="0"/>
              </a:rPr>
              <a:t> </a:t>
            </a:r>
          </a:p>
          <a:p>
            <a:pPr algn="ctr" eaLnBrk="1" hangingPunct="1">
              <a:lnSpc>
                <a:spcPct val="90000"/>
              </a:lnSpc>
              <a:buFontTx/>
              <a:buNone/>
              <a:defRPr/>
            </a:pPr>
            <a:r>
              <a:rPr lang="ar-JO" dirty="0">
                <a:solidFill>
                  <a:srgbClr val="FF3300"/>
                </a:solidFill>
                <a:ea typeface="ＭＳ Ｐゴシック" charset="0"/>
                <a:cs typeface="Arial" panose="020B0604020202020204" pitchFamily="34" charset="0"/>
              </a:rPr>
              <a:t>تنصيب </a:t>
            </a:r>
            <a:r>
              <a:rPr lang="ar-JO" dirty="0">
                <a:ea typeface="ＭＳ Ｐゴシック" charset="0"/>
                <a:cs typeface="Arial" panose="020B0604020202020204" pitchFamily="34" charset="0"/>
              </a:rPr>
              <a:t>الحق + الثقافة</a:t>
            </a:r>
            <a:endParaRPr lang="en-US" dirty="0">
              <a:ea typeface="ＭＳ Ｐゴシック" charset="0"/>
              <a:cs typeface="Arial" panose="020B0604020202020204" pitchFamily="34" charset="0"/>
            </a:endParaRPr>
          </a:p>
          <a:p>
            <a:pPr algn="r" eaLnBrk="1" hangingPunct="1">
              <a:lnSpc>
                <a:spcPct val="90000"/>
              </a:lnSpc>
              <a:buFontTx/>
              <a:buNone/>
              <a:defRPr/>
            </a:pPr>
            <a:r>
              <a:rPr lang="ar-JO" dirty="0">
                <a:ea typeface="ＭＳ Ｐゴシック" charset="0"/>
                <a:cs typeface="Arial" panose="020B0604020202020204" pitchFamily="34" charset="0"/>
              </a:rPr>
              <a:t>2: 8 يجب أن يصلي الرجال </a:t>
            </a:r>
            <a:r>
              <a:rPr lang="ar-JO" dirty="0">
                <a:solidFill>
                  <a:srgbClr val="FF0000"/>
                </a:solidFill>
                <a:ea typeface="ＭＳ Ｐゴシック" charset="0"/>
                <a:cs typeface="Arial" panose="020B0604020202020204" pitchFamily="34" charset="0"/>
              </a:rPr>
              <a:t>دائماً</a:t>
            </a:r>
            <a:r>
              <a:rPr lang="ar-JO" dirty="0">
                <a:ea typeface="ＭＳ Ｐゴシック" charset="0"/>
                <a:cs typeface="Arial" panose="020B0604020202020204" pitchFamily="34" charset="0"/>
              </a:rPr>
              <a:t> في كل مكان رافعين أيادي طاهرة</a:t>
            </a:r>
            <a:endParaRPr lang="en-US" dirty="0">
              <a:ea typeface="ＭＳ Ｐゴシック" charset="0"/>
              <a:cs typeface="Arial" panose="020B0604020202020204" pitchFamily="34" charset="0"/>
            </a:endParaRPr>
          </a:p>
          <a:p>
            <a:pPr algn="r" eaLnBrk="1" hangingPunct="1">
              <a:lnSpc>
                <a:spcPct val="90000"/>
              </a:lnSpc>
              <a:buFontTx/>
              <a:buNone/>
              <a:defRPr/>
            </a:pPr>
            <a:r>
              <a:rPr lang="en-US" dirty="0">
                <a:ea typeface="ＭＳ Ｐゴシック" charset="0"/>
                <a:cs typeface="Arial" panose="020B0604020202020204" pitchFamily="34" charset="0"/>
              </a:rPr>
              <a:t> </a:t>
            </a:r>
            <a:r>
              <a:rPr lang="ar-JO" dirty="0">
                <a:cs typeface="Arial" panose="020B0604020202020204" pitchFamily="34" charset="0"/>
              </a:rPr>
              <a:t>2: 9-10 يجب ألا تضفر النساء شعرهن أو ترتدي المجوهرات </a:t>
            </a:r>
            <a:r>
              <a:rPr lang="ar-JO" dirty="0">
                <a:solidFill>
                  <a:srgbClr val="FF0000"/>
                </a:solidFill>
                <a:cs typeface="Arial" panose="020B0604020202020204" pitchFamily="34" charset="0"/>
              </a:rPr>
              <a:t>أبداً</a:t>
            </a:r>
            <a:r>
              <a:rPr lang="ar-JO" dirty="0">
                <a:cs typeface="Arial" panose="020B0604020202020204" pitchFamily="34" charset="0"/>
              </a:rPr>
              <a:t>.</a:t>
            </a:r>
            <a:endParaRPr lang="en-US" dirty="0">
              <a:ea typeface="ＭＳ Ｐゴシック" charset="0"/>
              <a:cs typeface="Arial" panose="020B0604020202020204" pitchFamily="34" charset="0"/>
            </a:endParaRPr>
          </a:p>
          <a:p>
            <a:pPr algn="r" eaLnBrk="1" hangingPunct="1">
              <a:lnSpc>
                <a:spcPct val="90000"/>
              </a:lnSpc>
              <a:buFontTx/>
              <a:buNone/>
              <a:defRPr/>
            </a:pPr>
            <a:r>
              <a:rPr lang="ar-JO" dirty="0">
                <a:cs typeface="Arial" panose="020B0604020202020204" pitchFamily="34" charset="0"/>
              </a:rPr>
              <a:t>2: 11-12 لا يجوز للمرأة </a:t>
            </a:r>
            <a:r>
              <a:rPr lang="ar-JO" dirty="0">
                <a:solidFill>
                  <a:srgbClr val="FF0000"/>
                </a:solidFill>
                <a:cs typeface="Arial" panose="020B0604020202020204" pitchFamily="34" charset="0"/>
              </a:rPr>
              <a:t>بأي حال من الأحوال</a:t>
            </a:r>
            <a:r>
              <a:rPr lang="ar-JO" dirty="0">
                <a:cs typeface="Arial" panose="020B0604020202020204" pitchFamily="34" charset="0"/>
              </a:rPr>
              <a:t> تعليم الرجل.</a:t>
            </a:r>
            <a:endParaRPr lang="en-US" dirty="0">
              <a:ea typeface="ＭＳ Ｐゴシック" charset="0"/>
              <a:cs typeface="Arial" panose="020B0604020202020204" pitchFamily="34" charset="0"/>
            </a:endParaRPr>
          </a:p>
        </p:txBody>
      </p:sp>
      <p:sp>
        <p:nvSpPr>
          <p:cNvPr id="183302" name="Rectangle 6"/>
          <p:cNvSpPr>
            <a:spLocks noGrp="1" noChangeArrowheads="1"/>
          </p:cNvSpPr>
          <p:nvPr>
            <p:ph type="body" sz="half" idx="2"/>
          </p:nvPr>
        </p:nvSpPr>
        <p:spPr>
          <a:xfrm>
            <a:off x="4644010" y="1600200"/>
            <a:ext cx="4499990" cy="4876800"/>
          </a:xfrm>
        </p:spPr>
        <p:txBody>
          <a:bodyPr/>
          <a:lstStyle/>
          <a:p>
            <a:pPr marL="0" indent="0" algn="ctr" eaLnBrk="1" hangingPunct="1">
              <a:buFontTx/>
              <a:buNone/>
              <a:defRPr/>
            </a:pPr>
            <a:r>
              <a:rPr lang="ar-JO" sz="3200" u="sng" dirty="0">
                <a:effectLst>
                  <a:outerShdw blurRad="38100" dist="38100" dir="2700000" algn="tl">
                    <a:srgbClr val="DDDDDD"/>
                  </a:outerShdw>
                </a:effectLst>
                <a:ea typeface="+mn-ea"/>
                <a:cs typeface="Arial" panose="020B0604020202020204" pitchFamily="34" charset="0"/>
              </a:rPr>
              <a:t>الليبرالية</a:t>
            </a:r>
            <a:r>
              <a:rPr lang="en-US" sz="3200" dirty="0">
                <a:ea typeface="+mn-ea"/>
                <a:cs typeface="Arial" panose="020B0604020202020204" pitchFamily="34" charset="0"/>
              </a:rPr>
              <a:t> </a:t>
            </a:r>
          </a:p>
          <a:p>
            <a:pPr marL="0" indent="0" algn="ctr" eaLnBrk="1" hangingPunct="1">
              <a:buFontTx/>
              <a:buNone/>
              <a:defRPr/>
            </a:pPr>
            <a:r>
              <a:rPr lang="ar-JO" sz="2400" dirty="0">
                <a:solidFill>
                  <a:srgbClr val="0066FF"/>
                </a:solidFill>
                <a:ea typeface="+mn-ea"/>
                <a:cs typeface="Arial" panose="020B0604020202020204" pitchFamily="34" charset="0"/>
              </a:rPr>
              <a:t>نبذ </a:t>
            </a:r>
            <a:r>
              <a:rPr lang="ar-JO" sz="2400" dirty="0">
                <a:ea typeface="+mn-ea"/>
                <a:cs typeface="Arial" panose="020B0604020202020204" pitchFamily="34" charset="0"/>
              </a:rPr>
              <a:t>الحق والثقافة</a:t>
            </a:r>
            <a:endParaRPr lang="en-US" sz="3200" dirty="0">
              <a:ea typeface="+mn-ea"/>
              <a:cs typeface="Arial" panose="020B0604020202020204" pitchFamily="34" charset="0"/>
            </a:endParaRPr>
          </a:p>
          <a:p>
            <a:pPr marL="0" indent="0" algn="ctr" eaLnBrk="1" hangingPunct="1">
              <a:buFontTx/>
              <a:buNone/>
              <a:defRPr/>
            </a:pPr>
            <a:r>
              <a:rPr lang="ar-JO" dirty="0">
                <a:cs typeface="Arial" panose="020B0604020202020204" pitchFamily="34" charset="0"/>
              </a:rPr>
              <a:t>كل الأشياء الواردة في هذا الإصحاح قديمة وغير ذات صلة </a:t>
            </a:r>
          </a:p>
          <a:p>
            <a:pPr marL="0" indent="0" algn="ctr" eaLnBrk="1" hangingPunct="1">
              <a:buFontTx/>
              <a:buNone/>
              <a:defRPr/>
            </a:pPr>
            <a:r>
              <a:rPr lang="ar-JO" dirty="0">
                <a:cs typeface="Arial" panose="020B0604020202020204" pitchFamily="34" charset="0"/>
              </a:rPr>
              <a:t>إنها </a:t>
            </a:r>
            <a:r>
              <a:rPr lang="ar-JO" dirty="0">
                <a:solidFill>
                  <a:srgbClr val="0070C0"/>
                </a:solidFill>
                <a:cs typeface="Arial" panose="020B0604020202020204" pitchFamily="34" charset="0"/>
              </a:rPr>
              <a:t>مجرد لوائح مؤقتة </a:t>
            </a:r>
            <a:r>
              <a:rPr lang="ar-JO" dirty="0">
                <a:cs typeface="Arial" panose="020B0604020202020204" pitchFamily="34" charset="0"/>
              </a:rPr>
              <a:t>لمواجهة حالة معينة.</a:t>
            </a:r>
            <a:endParaRPr lang="en-US" dirty="0">
              <a:ea typeface="+mn-ea"/>
              <a:cs typeface="Arial" panose="020B0604020202020204" pitchFamily="34" charset="0"/>
            </a:endParaRPr>
          </a:p>
        </p:txBody>
      </p:sp>
      <p:sp>
        <p:nvSpPr>
          <p:cNvPr id="266244" name="Rectangle 9"/>
          <p:cNvSpPr>
            <a:spLocks noGrp="1" noChangeArrowheads="1"/>
          </p:cNvSpPr>
          <p:nvPr>
            <p:ph type="title"/>
          </p:nvPr>
        </p:nvSpPr>
        <p:spPr>
          <a:xfrm>
            <a:off x="0" y="-762000"/>
            <a:ext cx="9144000" cy="838200"/>
          </a:xfrm>
        </p:spPr>
        <p:txBody>
          <a:bodyPr/>
          <a:lstStyle/>
          <a:p>
            <a:pPr eaLnBrk="1" hangingPunct="1"/>
            <a:r>
              <a:rPr lang="en-US" sz="4000" b="1" dirty="0">
                <a:latin typeface="Arial" panose="020B0604020202020204" pitchFamily="34" charset="0"/>
                <a:ea typeface="ＭＳ Ｐゴシック" charset="0"/>
                <a:cs typeface="Arial" panose="020B0604020202020204" pitchFamily="34" charset="0"/>
              </a:rPr>
              <a:t>Avoid the 2 Extremes</a:t>
            </a:r>
          </a:p>
        </p:txBody>
      </p:sp>
    </p:spTree>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67265" name="Rectangle 2"/>
          <p:cNvSpPr>
            <a:spLocks noGrp="1" noChangeArrowheads="1"/>
          </p:cNvSpPr>
          <p:nvPr>
            <p:ph type="title"/>
          </p:nvPr>
        </p:nvSpPr>
        <p:spPr>
          <a:xfrm>
            <a:off x="0" y="-571500"/>
            <a:ext cx="9144000" cy="800100"/>
          </a:xfrm>
        </p:spPr>
        <p:txBody>
          <a:bodyPr/>
          <a:lstStyle/>
          <a:p>
            <a:pPr eaLnBrk="1" hangingPunct="1"/>
            <a:r>
              <a:rPr lang="ar-JO" sz="2000" b="1" dirty="0">
                <a:latin typeface="Arial" panose="020B0604020202020204" pitchFamily="34" charset="0"/>
                <a:ea typeface="ＭＳ Ｐゴシック" charset="0"/>
                <a:cs typeface="Arial" panose="020B0604020202020204" pitchFamily="34" charset="0"/>
              </a:rPr>
              <a:t>التمييز بين الثقافة و الحق</a:t>
            </a:r>
            <a:endParaRPr lang="en-US" sz="2000" b="1" dirty="0">
              <a:latin typeface="Arial" panose="020B0604020202020204" pitchFamily="34" charset="0"/>
              <a:ea typeface="ＭＳ Ｐゴシック" charset="0"/>
              <a:cs typeface="Arial" panose="020B0604020202020204" pitchFamily="34" charset="0"/>
            </a:endParaRPr>
          </a:p>
        </p:txBody>
      </p:sp>
      <p:sp>
        <p:nvSpPr>
          <p:cNvPr id="185347" name="Rectangle 3"/>
          <p:cNvSpPr>
            <a:spLocks noGrp="1" noChangeArrowheads="1"/>
          </p:cNvSpPr>
          <p:nvPr>
            <p:ph type="body" sz="half" idx="1"/>
          </p:nvPr>
        </p:nvSpPr>
        <p:spPr>
          <a:xfrm>
            <a:off x="0" y="1752600"/>
            <a:ext cx="4806950" cy="5105400"/>
          </a:xfrm>
        </p:spPr>
        <p:txBody>
          <a:bodyPr/>
          <a:lstStyle/>
          <a:p>
            <a:pPr algn="ctr" eaLnBrk="1" hangingPunct="1">
              <a:buFontTx/>
              <a:buNone/>
            </a:pPr>
            <a:r>
              <a:rPr lang="ar-JO" sz="3200" u="sng" dirty="0">
                <a:solidFill>
                  <a:srgbClr val="FF0000"/>
                </a:solidFill>
                <a:ea typeface="ＭＳ Ｐゴシック" charset="0"/>
                <a:cs typeface="Arial" panose="020B0604020202020204" pitchFamily="34" charset="0"/>
              </a:rPr>
              <a:t>الثقافة</a:t>
            </a:r>
            <a:endParaRPr lang="en-US" sz="3200" u="sng" dirty="0">
              <a:solidFill>
                <a:srgbClr val="FF0000"/>
              </a:solidFill>
              <a:ea typeface="ＭＳ Ｐゴシック" charset="0"/>
              <a:cs typeface="Arial" panose="020B0604020202020204" pitchFamily="34" charset="0"/>
            </a:endParaRPr>
          </a:p>
          <a:p>
            <a:pPr algn="r" rtl="1" eaLnBrk="1" hangingPunct="1"/>
            <a:r>
              <a:rPr lang="ar-JO" sz="3200" dirty="0">
                <a:ea typeface="ＭＳ Ｐゴシック" charset="0"/>
                <a:cs typeface="Arial" panose="020B0604020202020204" pitchFamily="34" charset="0"/>
              </a:rPr>
              <a:t>متغيرة</a:t>
            </a:r>
            <a:endParaRPr lang="en-US" sz="3200" dirty="0">
              <a:ea typeface="ＭＳ Ｐゴシック" charset="0"/>
              <a:cs typeface="Arial" panose="020B0604020202020204" pitchFamily="34" charset="0"/>
            </a:endParaRPr>
          </a:p>
          <a:p>
            <a:pPr algn="r" rtl="1" eaLnBrk="1" hangingPunct="1"/>
            <a:r>
              <a:rPr lang="ar-JO" sz="3200" dirty="0">
                <a:ea typeface="ＭＳ Ｐゴシック" charset="0"/>
                <a:cs typeface="Arial" panose="020B0604020202020204" pitchFamily="34" charset="0"/>
              </a:rPr>
              <a:t>مرتبطة بوقت المؤلف والجمهور</a:t>
            </a:r>
            <a:endParaRPr lang="en-US" sz="3200" dirty="0">
              <a:ea typeface="ＭＳ Ｐゴシック" charset="0"/>
              <a:cs typeface="Arial" panose="020B0604020202020204" pitchFamily="34" charset="0"/>
            </a:endParaRPr>
          </a:p>
          <a:p>
            <a:pPr algn="r" rtl="1" eaLnBrk="1" hangingPunct="1"/>
            <a:r>
              <a:rPr lang="ar-JO" sz="3200" dirty="0">
                <a:ea typeface="ＭＳ Ｐゴシック" charset="0"/>
                <a:cs typeface="Arial" panose="020B0604020202020204" pitchFamily="34" charset="0"/>
              </a:rPr>
              <a:t>تقدم تفاصيل تحليلية</a:t>
            </a:r>
            <a:endParaRPr lang="en-US" sz="3200" dirty="0">
              <a:ea typeface="ＭＳ Ｐゴシック" charset="0"/>
              <a:cs typeface="Arial" panose="020B0604020202020204" pitchFamily="34" charset="0"/>
            </a:endParaRPr>
          </a:p>
          <a:p>
            <a:pPr algn="r" rtl="1" eaLnBrk="1" hangingPunct="1"/>
            <a:r>
              <a:rPr lang="ar-JO" sz="3200" dirty="0">
                <a:ea typeface="ＭＳ Ｐゴシック" charset="0"/>
                <a:cs typeface="Arial" panose="020B0604020202020204" pitchFamily="34" charset="0"/>
              </a:rPr>
              <a:t>صلبة ومحددة</a:t>
            </a:r>
            <a:endParaRPr lang="en-US" sz="3200" dirty="0">
              <a:ea typeface="ＭＳ Ｐゴシック" charset="0"/>
              <a:cs typeface="Arial" panose="020B0604020202020204" pitchFamily="34" charset="0"/>
            </a:endParaRPr>
          </a:p>
        </p:txBody>
      </p:sp>
      <p:sp>
        <p:nvSpPr>
          <p:cNvPr id="185348" name="Rectangle 4"/>
          <p:cNvSpPr>
            <a:spLocks noGrp="1" noChangeArrowheads="1"/>
          </p:cNvSpPr>
          <p:nvPr>
            <p:ph type="body" sz="half" idx="2"/>
          </p:nvPr>
        </p:nvSpPr>
        <p:spPr>
          <a:xfrm>
            <a:off x="4806950" y="1752600"/>
            <a:ext cx="4337050" cy="4953000"/>
          </a:xfrm>
        </p:spPr>
        <p:txBody>
          <a:bodyPr/>
          <a:lstStyle/>
          <a:p>
            <a:pPr algn="ctr" eaLnBrk="1" hangingPunct="1">
              <a:buFontTx/>
              <a:buNone/>
            </a:pPr>
            <a:r>
              <a:rPr lang="ar-JO" sz="3200" u="sng" dirty="0">
                <a:solidFill>
                  <a:srgbClr val="0066FF"/>
                </a:solidFill>
                <a:ea typeface="ＭＳ Ｐゴシック" charset="0"/>
                <a:cs typeface="Arial" panose="020B0604020202020204" pitchFamily="34" charset="0"/>
              </a:rPr>
              <a:t>الحق</a:t>
            </a:r>
            <a:endParaRPr lang="en-US" sz="3200" u="sng" dirty="0">
              <a:solidFill>
                <a:srgbClr val="0066FF"/>
              </a:solidFill>
              <a:ea typeface="ＭＳ Ｐゴシック" charset="0"/>
              <a:cs typeface="Arial" panose="020B0604020202020204" pitchFamily="34" charset="0"/>
            </a:endParaRPr>
          </a:p>
          <a:p>
            <a:pPr algn="r" rtl="1" eaLnBrk="1" hangingPunct="1"/>
            <a:r>
              <a:rPr lang="ar-JO" sz="3200" dirty="0">
                <a:ea typeface="ＭＳ Ｐゴシック" charset="0"/>
                <a:cs typeface="Arial" panose="020B0604020202020204" pitchFamily="34" charset="0"/>
              </a:rPr>
              <a:t>ثابت</a:t>
            </a:r>
            <a:endParaRPr lang="en-US" sz="3200" dirty="0">
              <a:ea typeface="ＭＳ Ｐゴシック" charset="0"/>
              <a:cs typeface="Arial" panose="020B0604020202020204" pitchFamily="34" charset="0"/>
            </a:endParaRPr>
          </a:p>
          <a:p>
            <a:pPr algn="r" rtl="1" eaLnBrk="1" hangingPunct="1"/>
            <a:r>
              <a:rPr lang="ar-JO" sz="3200" dirty="0">
                <a:ea typeface="ＭＳ Ｐゴシック" charset="0"/>
                <a:cs typeface="Arial" panose="020B0604020202020204" pitchFamily="34" charset="0"/>
              </a:rPr>
              <a:t>أبدي</a:t>
            </a:r>
            <a:endParaRPr lang="en-US" sz="4800" dirty="0">
              <a:ea typeface="ＭＳ Ｐゴシック" charset="0"/>
              <a:cs typeface="Arial" panose="020B0604020202020204" pitchFamily="34" charset="0"/>
            </a:endParaRPr>
          </a:p>
          <a:p>
            <a:pPr algn="r" rtl="1" eaLnBrk="1" hangingPunct="1"/>
            <a:r>
              <a:rPr lang="ar-JO" sz="3200" dirty="0">
                <a:ea typeface="ＭＳ Ｐゴシック" charset="0"/>
                <a:cs typeface="Arial" panose="020B0604020202020204" pitchFamily="34" charset="0"/>
              </a:rPr>
              <a:t>يقدم حقيقة متكاملة</a:t>
            </a:r>
            <a:endParaRPr lang="en-US" sz="3200" dirty="0">
              <a:ea typeface="ＭＳ Ｐゴシック" charset="0"/>
              <a:cs typeface="Arial" panose="020B0604020202020204" pitchFamily="34" charset="0"/>
            </a:endParaRPr>
          </a:p>
          <a:p>
            <a:pPr algn="r" rtl="1" eaLnBrk="1" hangingPunct="1"/>
            <a:r>
              <a:rPr lang="ar-JO" sz="3200" dirty="0">
                <a:ea typeface="ＭＳ Ｐゴシック" charset="0"/>
                <a:cs typeface="Arial" panose="020B0604020202020204" pitchFamily="34" charset="0"/>
              </a:rPr>
              <a:t>عالمي وعام</a:t>
            </a:r>
            <a:endParaRPr lang="en-US" sz="3200" dirty="0">
              <a:ea typeface="ＭＳ Ｐゴシック" charset="0"/>
              <a:cs typeface="Arial" panose="020B0604020202020204" pitchFamily="34" charset="0"/>
            </a:endParaRPr>
          </a:p>
        </p:txBody>
      </p:sp>
      <p:sp>
        <p:nvSpPr>
          <p:cNvPr id="267268" name="WordArt 5"/>
          <p:cNvSpPr>
            <a:spLocks noChangeArrowheads="1" noChangeShapeType="1" noTextEdit="1"/>
          </p:cNvSpPr>
          <p:nvPr/>
        </p:nvSpPr>
        <p:spPr bwMode="auto">
          <a:xfrm>
            <a:off x="0" y="609600"/>
            <a:ext cx="9144000" cy="95250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0" cap="none" spc="0" normalizeH="0" baseline="0" noProof="0" dirty="0">
                <a:ln>
                  <a:noFill/>
                </a:ln>
                <a:solidFill>
                  <a:srgbClr val="000000"/>
                </a:solidFill>
                <a:effectLst>
                  <a:outerShdw blurRad="63500" dist="38099" dir="2700000" algn="ctr" rotWithShape="0">
                    <a:srgbClr val="C0C0C0">
                      <a:alpha val="74997"/>
                    </a:srgbClr>
                  </a:outerShdw>
                </a:effectLst>
                <a:uLnTx/>
                <a:uFillTx/>
                <a:latin typeface="Haettenschweiler"/>
                <a:ea typeface="Haettenschweiler"/>
                <a:cs typeface="Haettenschweiler"/>
              </a:rPr>
              <a:t>التمييز بين الثقافة و الحق</a:t>
            </a:r>
            <a:endParaRPr kumimoji="0" lang="en-US" sz="3600" b="1" i="0" u="none" strike="noStrike" kern="10" cap="none" spc="0" normalizeH="0" baseline="0" noProof="0" dirty="0">
              <a:ln>
                <a:noFill/>
              </a:ln>
              <a:solidFill>
                <a:srgbClr val="000000"/>
              </a:solidFill>
              <a:effectLst>
                <a:outerShdw blurRad="63500" dist="38099" dir="2700000" algn="ctr" rotWithShape="0">
                  <a:srgbClr val="C0C0C0">
                    <a:alpha val="74997"/>
                  </a:srgbClr>
                </a:outerShdw>
              </a:effectLst>
              <a:uLnTx/>
              <a:uFillTx/>
              <a:latin typeface="Haettenschweiler"/>
              <a:ea typeface="Haettenschweiler"/>
              <a:cs typeface="Haettenschweiler"/>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85347"/>
                                        </p:tgtEl>
                                        <p:attrNameLst>
                                          <p:attrName>style.visibility</p:attrName>
                                        </p:attrNameLst>
                                      </p:cBhvr>
                                      <p:to>
                                        <p:strVal val="visible"/>
                                      </p:to>
                                    </p:set>
                                    <p:anim calcmode="lin" valueType="num">
                                      <p:cBhvr additive="base">
                                        <p:cTn id="7" dur="500" fill="hold"/>
                                        <p:tgtEl>
                                          <p:spTgt spid="185347"/>
                                        </p:tgtEl>
                                        <p:attrNameLst>
                                          <p:attrName>ppt_x</p:attrName>
                                        </p:attrNameLst>
                                      </p:cBhvr>
                                      <p:tavLst>
                                        <p:tav tm="0">
                                          <p:val>
                                            <p:strVal val="0-#ppt_w/2"/>
                                          </p:val>
                                        </p:tav>
                                        <p:tav tm="100000">
                                          <p:val>
                                            <p:strVal val="#ppt_x"/>
                                          </p:val>
                                        </p:tav>
                                      </p:tavLst>
                                    </p:anim>
                                    <p:anim calcmode="lin" valueType="num">
                                      <p:cBhvr additive="base">
                                        <p:cTn id="8" dur="500" fill="hold"/>
                                        <p:tgtEl>
                                          <p:spTgt spid="185347"/>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185347"/>
                                        </p:tgtEl>
                                        <p:attrNameLst>
                                          <p:attrName>ppt_c</p:attrName>
                                        </p:attrNameLst>
                                      </p:cBhvr>
                                      <p:to>
                                        <a:srgbClr val="33CC33"/>
                                      </p:to>
                                    </p:animClr>
                                  </p:sub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85348"/>
                                        </p:tgtEl>
                                        <p:attrNameLst>
                                          <p:attrName>style.visibility</p:attrName>
                                        </p:attrNameLst>
                                      </p:cBhvr>
                                      <p:to>
                                        <p:strVal val="visible"/>
                                      </p:to>
                                    </p:set>
                                    <p:anim calcmode="lin" valueType="num">
                                      <p:cBhvr additive="base">
                                        <p:cTn id="13" dur="500" fill="hold"/>
                                        <p:tgtEl>
                                          <p:spTgt spid="185348"/>
                                        </p:tgtEl>
                                        <p:attrNameLst>
                                          <p:attrName>ppt_x</p:attrName>
                                        </p:attrNameLst>
                                      </p:cBhvr>
                                      <p:tavLst>
                                        <p:tav tm="0">
                                          <p:val>
                                            <p:strVal val="1+#ppt_w/2"/>
                                          </p:val>
                                        </p:tav>
                                        <p:tav tm="100000">
                                          <p:val>
                                            <p:strVal val="#ppt_x"/>
                                          </p:val>
                                        </p:tav>
                                      </p:tavLst>
                                    </p:anim>
                                    <p:anim calcmode="lin" valueType="num">
                                      <p:cBhvr additive="base">
                                        <p:cTn id="14" dur="500" fill="hold"/>
                                        <p:tgtEl>
                                          <p:spTgt spid="185348"/>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185348"/>
                                        </p:tgtEl>
                                        <p:attrNameLst>
                                          <p:attrName>ppt_c</p:attrName>
                                        </p:attrNameLst>
                                      </p:cBhvr>
                                      <p:to>
                                        <a:srgbClr val="FF3300"/>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347" grpId="0" autoUpdateAnimBg="0"/>
      <p:bldP spid="185348" grpId="0" autoUpdateAnimBg="0"/>
    </p:bldLst>
  </p:timing>
</p:sld>
</file>

<file path=ppt/slides/slide11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86370" name="Rectangle 2"/>
          <p:cNvSpPr>
            <a:spLocks noGrp="1" noChangeArrowheads="1"/>
          </p:cNvSpPr>
          <p:nvPr>
            <p:ph type="title"/>
          </p:nvPr>
        </p:nvSpPr>
        <p:spPr>
          <a:xfrm>
            <a:off x="107504" y="609600"/>
            <a:ext cx="8960296" cy="990600"/>
          </a:xfrm>
        </p:spPr>
        <p:txBody>
          <a:bodyPr/>
          <a:lstStyle/>
          <a:p>
            <a:pPr eaLnBrk="1" hangingPunct="1">
              <a:defRPr/>
            </a:pPr>
            <a:r>
              <a:rPr lang="ar-JO" sz="4000" b="1" dirty="0">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rPr>
              <a:t>صلاة الرجال 2: 8</a:t>
            </a:r>
            <a:endParaRPr lang="en-US" sz="6000" b="1" dirty="0">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endParaRPr>
          </a:p>
        </p:txBody>
      </p:sp>
      <p:sp>
        <p:nvSpPr>
          <p:cNvPr id="186371" name="Rectangle 3"/>
          <p:cNvSpPr>
            <a:spLocks noGrp="1" noChangeArrowheads="1"/>
          </p:cNvSpPr>
          <p:nvPr>
            <p:ph type="body" sz="half" idx="2"/>
          </p:nvPr>
        </p:nvSpPr>
        <p:spPr/>
        <p:txBody>
          <a:bodyPr/>
          <a:lstStyle/>
          <a:p>
            <a:pPr marL="0" indent="0" algn="ctr" eaLnBrk="1" hangingPunct="1">
              <a:buFontTx/>
              <a:buNone/>
              <a:defRPr/>
            </a:pPr>
            <a:r>
              <a:rPr lang="ar-JO" sz="4000" dirty="0">
                <a:effectLst>
                  <a:outerShdw blurRad="38100" dist="38100" dir="2700000" algn="tl">
                    <a:srgbClr val="DDDDDD"/>
                  </a:outerShdw>
                </a:effectLst>
                <a:ea typeface="ＭＳ Ｐゴシック" charset="0"/>
                <a:cs typeface="Arial" panose="020B0604020202020204" pitchFamily="34" charset="0"/>
              </a:rPr>
              <a:t>واجبات الرجال بالنسبة للصلاة</a:t>
            </a:r>
            <a:endParaRPr lang="en-US" sz="4000" dirty="0">
              <a:effectLst>
                <a:outerShdw blurRad="38100" dist="38100" dir="2700000" algn="tl">
                  <a:srgbClr val="DDDDDD"/>
                </a:outerShdw>
              </a:effectLst>
              <a:ea typeface="ＭＳ Ｐゴシック" charset="0"/>
              <a:cs typeface="Arial" panose="020B0604020202020204" pitchFamily="34" charset="0"/>
            </a:endParaRPr>
          </a:p>
        </p:txBody>
      </p:sp>
      <p:pic>
        <p:nvPicPr>
          <p:cNvPr id="268291" name="Picture 4" descr="j0177811"/>
          <p:cNvPicPr>
            <a:picLocks noGrp="1" noChangeAspect="1" noChangeArrowheads="1"/>
          </p:cNvPicPr>
          <p:nvPr>
            <p:ph type="clipArt" sz="half" idx="1"/>
          </p:nvPr>
        </p:nvPicPr>
        <p:blipFill>
          <a:blip r:embed="rId2">
            <a:extLst>
              <a:ext uri="{28A0092B-C50C-407E-A947-70E740481C1C}">
                <a14:useLocalDpi xmlns:a14="http://schemas.microsoft.com/office/drawing/2010/main"/>
              </a:ext>
            </a:extLst>
          </a:blip>
          <a:srcRect/>
          <a:stretch>
            <a:fillRect/>
          </a:stretch>
        </p:blipFill>
        <p:spPr>
          <a:xfrm>
            <a:off x="1295400" y="1981200"/>
            <a:ext cx="2749550" cy="4191000"/>
          </a:xfrm>
        </p:spPr>
      </p:pic>
    </p:spTree>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87394" name="Rectangle 2"/>
          <p:cNvSpPr>
            <a:spLocks noGrp="1" noChangeArrowheads="1"/>
          </p:cNvSpPr>
          <p:nvPr>
            <p:ph type="title"/>
          </p:nvPr>
        </p:nvSpPr>
        <p:spPr>
          <a:xfrm>
            <a:off x="381000" y="609600"/>
            <a:ext cx="8610600" cy="1143000"/>
          </a:xfrm>
        </p:spPr>
        <p:txBody>
          <a:bodyPr/>
          <a:lstStyle/>
          <a:p>
            <a:pPr eaLnBrk="1" hangingPunct="1">
              <a:defRPr/>
            </a:pPr>
            <a:r>
              <a:rPr lang="ar-JO" sz="4000" b="1" dirty="0">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rPr>
              <a:t>صلاة الرجال 2: 8</a:t>
            </a:r>
            <a:endParaRPr lang="en-US" b="1" dirty="0">
              <a:latin typeface="Arial" panose="020B0604020202020204" pitchFamily="34" charset="0"/>
              <a:ea typeface="ＭＳ Ｐゴシック" charset="0"/>
              <a:cs typeface="Arial" panose="020B0604020202020204" pitchFamily="34" charset="0"/>
            </a:endParaRPr>
          </a:p>
        </p:txBody>
      </p:sp>
      <p:sp>
        <p:nvSpPr>
          <p:cNvPr id="187395" name="Rectangle 3"/>
          <p:cNvSpPr>
            <a:spLocks noGrp="1" noChangeArrowheads="1"/>
          </p:cNvSpPr>
          <p:nvPr>
            <p:ph type="body" sz="half" idx="1"/>
          </p:nvPr>
        </p:nvSpPr>
        <p:spPr>
          <a:xfrm>
            <a:off x="304800" y="1981200"/>
            <a:ext cx="4343400" cy="4114800"/>
          </a:xfrm>
        </p:spPr>
        <p:txBody>
          <a:bodyPr/>
          <a:lstStyle/>
          <a:p>
            <a:pPr algn="ctr" eaLnBrk="1" hangingPunct="1">
              <a:buFontTx/>
              <a:buNone/>
            </a:pPr>
            <a:r>
              <a:rPr lang="ar-JO" sz="4000" u="sng" dirty="0">
                <a:solidFill>
                  <a:srgbClr val="FF9900"/>
                </a:solidFill>
                <a:ea typeface="ＭＳ Ｐゴシック" charset="0"/>
                <a:cs typeface="Arial" panose="020B0604020202020204" pitchFamily="34" charset="0"/>
              </a:rPr>
              <a:t>الثقافة</a:t>
            </a:r>
            <a:r>
              <a:rPr lang="en-US" sz="4000" dirty="0">
                <a:ea typeface="ＭＳ Ｐゴシック" charset="0"/>
                <a:cs typeface="Arial" panose="020B0604020202020204" pitchFamily="34" charset="0"/>
              </a:rPr>
              <a:t> </a:t>
            </a:r>
          </a:p>
          <a:p>
            <a:pPr algn="ctr" eaLnBrk="1" hangingPunct="1">
              <a:buFontTx/>
              <a:buNone/>
            </a:pPr>
            <a:r>
              <a:rPr lang="ar-JO" sz="3200" dirty="0">
                <a:solidFill>
                  <a:srgbClr val="FF0000"/>
                </a:solidFill>
                <a:ea typeface="ＭＳ Ｐゴシック" charset="0"/>
                <a:cs typeface="Arial" panose="020B0604020202020204" pitchFamily="34" charset="0"/>
              </a:rPr>
              <a:t>وضعياتهم الجسدية </a:t>
            </a:r>
            <a:r>
              <a:rPr lang="ar-JO" sz="3200" dirty="0">
                <a:ea typeface="ＭＳ Ｐゴシック" charset="0"/>
                <a:cs typeface="Arial" panose="020B0604020202020204" pitchFamily="34" charset="0"/>
              </a:rPr>
              <a:t>أثناء الصلاة:</a:t>
            </a:r>
          </a:p>
          <a:p>
            <a:pPr algn="ctr" eaLnBrk="1" hangingPunct="1">
              <a:buFontTx/>
              <a:buNone/>
            </a:pPr>
            <a:r>
              <a:rPr lang="ar-JO" sz="3200" dirty="0">
                <a:ea typeface="ＭＳ Ｐゴシック" charset="0"/>
                <a:cs typeface="Arial" panose="020B0604020202020204" pitchFamily="34" charset="0"/>
              </a:rPr>
              <a:t>الوقوف أو الركوع أو الجلوس أو التصفيق باليدين أو رفع الذراعين</a:t>
            </a:r>
            <a:endParaRPr lang="en-US" sz="3200" dirty="0">
              <a:ea typeface="ＭＳ Ｐゴシック" charset="0"/>
              <a:cs typeface="Arial" panose="020B0604020202020204" pitchFamily="34" charset="0"/>
            </a:endParaRPr>
          </a:p>
        </p:txBody>
      </p:sp>
      <p:sp>
        <p:nvSpPr>
          <p:cNvPr id="187396" name="Rectangle 4"/>
          <p:cNvSpPr>
            <a:spLocks noGrp="1" noChangeArrowheads="1"/>
          </p:cNvSpPr>
          <p:nvPr>
            <p:ph type="body" sz="half" idx="2"/>
          </p:nvPr>
        </p:nvSpPr>
        <p:spPr/>
        <p:txBody>
          <a:bodyPr/>
          <a:lstStyle/>
          <a:p>
            <a:pPr algn="ctr" eaLnBrk="1" hangingPunct="1">
              <a:buFontTx/>
              <a:buNone/>
            </a:pPr>
            <a:r>
              <a:rPr lang="ar-JO" sz="4000" u="sng" dirty="0">
                <a:solidFill>
                  <a:srgbClr val="0066FF"/>
                </a:solidFill>
                <a:ea typeface="ＭＳ Ｐゴシック" charset="0"/>
                <a:cs typeface="Arial" panose="020B0604020202020204" pitchFamily="34" charset="0"/>
              </a:rPr>
              <a:t>الحق</a:t>
            </a:r>
            <a:r>
              <a:rPr lang="en-US" sz="4000" dirty="0">
                <a:ea typeface="ＭＳ Ｐゴシック" charset="0"/>
                <a:cs typeface="Arial" panose="020B0604020202020204" pitchFamily="34" charset="0"/>
              </a:rPr>
              <a:t> </a:t>
            </a:r>
            <a:endParaRPr lang="en-US" sz="3200" dirty="0">
              <a:ea typeface="ＭＳ Ｐゴシック" charset="0"/>
              <a:cs typeface="Arial" panose="020B0604020202020204" pitchFamily="34" charset="0"/>
            </a:endParaRPr>
          </a:p>
          <a:p>
            <a:pPr algn="ctr" eaLnBrk="1" hangingPunct="1">
              <a:buFontTx/>
              <a:buNone/>
            </a:pPr>
            <a:r>
              <a:rPr lang="ar-JO" sz="3200" dirty="0">
                <a:ea typeface="ＭＳ Ｐゴシック" charset="0"/>
                <a:cs typeface="Arial" panose="020B0604020202020204" pitchFamily="34" charset="0"/>
              </a:rPr>
              <a:t>دائماً وفي كل مكان على الرجال أن يصلوا في </a:t>
            </a:r>
            <a:r>
              <a:rPr lang="ar-JO" sz="3200" dirty="0">
                <a:solidFill>
                  <a:srgbClr val="0066FF"/>
                </a:solidFill>
                <a:ea typeface="ＭＳ Ｐゴシック" charset="0"/>
                <a:cs typeface="Arial" panose="020B0604020202020204" pitchFamily="34" charset="0"/>
              </a:rPr>
              <a:t>قداسة </a:t>
            </a:r>
            <a:r>
              <a:rPr lang="ar-JO" sz="3200" dirty="0">
                <a:ea typeface="ＭＳ Ｐゴシック" charset="0"/>
                <a:cs typeface="Arial" panose="020B0604020202020204" pitchFamily="34" charset="0"/>
              </a:rPr>
              <a:t>و</a:t>
            </a:r>
            <a:r>
              <a:rPr lang="ar-JO" sz="3200" dirty="0">
                <a:solidFill>
                  <a:srgbClr val="0066FF"/>
                </a:solidFill>
                <a:ea typeface="ＭＳ Ｐゴシック" charset="0"/>
                <a:cs typeface="Arial" panose="020B0604020202020204" pitchFamily="34" charset="0"/>
              </a:rPr>
              <a:t>محبة</a:t>
            </a:r>
            <a:endParaRPr lang="en-US" sz="3600" dirty="0">
              <a:ea typeface="ＭＳ Ｐゴシック" charset="0"/>
              <a:cs typeface="Arial" panose="020B0604020202020204" pitchFamily="34" charset="0"/>
            </a:endParaRPr>
          </a:p>
        </p:txBody>
      </p:sp>
      <p:sp>
        <p:nvSpPr>
          <p:cNvPr id="2" name="Rectangle 1">
            <a:extLst>
              <a:ext uri="{FF2B5EF4-FFF2-40B4-BE49-F238E27FC236}">
                <a16:creationId xmlns:a16="http://schemas.microsoft.com/office/drawing/2014/main" id="{D960FA90-1A6B-84B6-8873-AD088FF0A3E3}"/>
              </a:ext>
            </a:extLst>
          </p:cNvPr>
          <p:cNvSpPr/>
          <p:nvPr/>
        </p:nvSpPr>
        <p:spPr bwMode="auto">
          <a:xfrm>
            <a:off x="381000" y="0"/>
            <a:ext cx="2724150" cy="476672"/>
          </a:xfrm>
          <a:prstGeom prst="rect">
            <a:avLst/>
          </a:prstGeom>
          <a:no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r>
              <a:rPr kumimoji="0" lang="ar-JO" sz="4400" u="none" strike="noStrike" cap="none" normalizeH="0" baseline="0" dirty="0">
                <a:ln>
                  <a:noFill/>
                </a:ln>
                <a:solidFill>
                  <a:srgbClr val="FFFF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التطبيق الأول</a:t>
            </a:r>
            <a:endParaRPr kumimoji="0" lang="en-US" sz="4400" u="none" strike="noStrike" cap="none" normalizeH="0" baseline="0" dirty="0">
              <a:ln>
                <a:noFill/>
              </a:ln>
              <a:solidFill>
                <a:srgbClr val="FFFF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87395"/>
                                        </p:tgtEl>
                                        <p:attrNameLst>
                                          <p:attrName>style.visibility</p:attrName>
                                        </p:attrNameLst>
                                      </p:cBhvr>
                                      <p:to>
                                        <p:strVal val="visible"/>
                                      </p:to>
                                    </p:set>
                                    <p:animEffect transition="in" filter="randombar(horizontal)">
                                      <p:cBhvr>
                                        <p:cTn id="7" dur="500"/>
                                        <p:tgtEl>
                                          <p:spTgt spid="187395"/>
                                        </p:tgtEl>
                                      </p:cBhvr>
                                    </p:animEffect>
                                  </p:childTnLst>
                                  <p:subTnLst>
                                    <p:animClr clrSpc="rgb" dir="cw">
                                      <p:cBhvr override="childStyle">
                                        <p:cTn dur="1" fill="hold" display="0" masterRel="nextClick" afterEffect="1"/>
                                        <p:tgtEl>
                                          <p:spTgt spid="187395"/>
                                        </p:tgtEl>
                                        <p:attrNameLst>
                                          <p:attrName>ppt_c</p:attrName>
                                        </p:attrNameLst>
                                      </p:cBhvr>
                                      <p:to>
                                        <a:srgbClr val="33CC33"/>
                                      </p:to>
                                    </p:animClr>
                                  </p:subTnLst>
                                </p:cTn>
                              </p:par>
                            </p:childTnLst>
                          </p:cTn>
                        </p:par>
                      </p:childTnLst>
                    </p:cTn>
                  </p:par>
                  <p:par>
                    <p:cTn id="8" fill="hold" nodeType="clickPar">
                      <p:stCondLst>
                        <p:cond delay="indefinite"/>
                      </p:stCondLst>
                      <p:childTnLst>
                        <p:par>
                          <p:cTn id="9" fill="hold" nodeType="withGroup">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187396"/>
                                        </p:tgtEl>
                                        <p:attrNameLst>
                                          <p:attrName>style.visibility</p:attrName>
                                        </p:attrNameLst>
                                      </p:cBhvr>
                                      <p:to>
                                        <p:strVal val="visible"/>
                                      </p:to>
                                    </p:set>
                                    <p:animEffect transition="in" filter="randombar(horizontal)">
                                      <p:cBhvr>
                                        <p:cTn id="12" dur="500"/>
                                        <p:tgtEl>
                                          <p:spTgt spid="187396"/>
                                        </p:tgtEl>
                                      </p:cBhvr>
                                    </p:animEffect>
                                  </p:childTnLst>
                                  <p:subTnLst>
                                    <p:animClr clrSpc="rgb" dir="cw">
                                      <p:cBhvr override="childStyle">
                                        <p:cTn dur="1" fill="hold" display="0" masterRel="nextClick" afterEffect="1"/>
                                        <p:tgtEl>
                                          <p:spTgt spid="187396"/>
                                        </p:tgtEl>
                                        <p:attrNameLst>
                                          <p:attrName>ppt_c</p:attrName>
                                        </p:attrNameLst>
                                      </p:cBhvr>
                                      <p:to>
                                        <a:srgbClr val="FF3300"/>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395" grpId="0" autoUpdateAnimBg="0"/>
      <p:bldP spid="187396" grpId="0" autoUpdateAnimBg="0"/>
    </p:bldLst>
  </p:timing>
</p:sld>
</file>

<file path=ppt/slides/slide118.xml><?xml version="1.0" encoding="utf-8"?>
<p:sld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pic>
        <p:nvPicPr>
          <p:cNvPr id="270337" name="Picture 2" descr="so01862_"/>
          <p:cNvPicPr>
            <a:picLocks noGrp="1" noChangeAspect="1" noChangeArrowheads="1"/>
          </p:cNvPicPr>
          <p:nvPr>
            <p:ph type="clipArt" sz="half" idx="2"/>
          </p:nvPr>
        </p:nvPicPr>
        <p:blipFill>
          <a:blip r:embed="rId2">
            <a:extLst>
              <a:ext uri="{28A0092B-C50C-407E-A947-70E740481C1C}">
                <a14:useLocalDpi xmlns:a14="http://schemas.microsoft.com/office/drawing/2010/main"/>
              </a:ext>
            </a:extLst>
          </a:blip>
          <a:srcRect/>
          <a:stretch>
            <a:fillRect/>
          </a:stretch>
        </p:blipFill>
        <p:spPr>
          <a:xfrm>
            <a:off x="228600" y="228600"/>
            <a:ext cx="8763000" cy="6629400"/>
          </a:xfrm>
        </p:spPr>
      </p:pic>
      <p:sp>
        <p:nvSpPr>
          <p:cNvPr id="270338" name="Rectangle 4"/>
          <p:cNvSpPr>
            <a:spLocks noGrp="1" noChangeArrowheads="1"/>
          </p:cNvSpPr>
          <p:nvPr>
            <p:ph type="body" sz="half" idx="1"/>
          </p:nvPr>
        </p:nvSpPr>
        <p:spPr>
          <a:xfrm>
            <a:off x="2438400" y="3200400"/>
            <a:ext cx="3810000" cy="2971800"/>
          </a:xfrm>
        </p:spPr>
        <p:txBody>
          <a:bodyPr/>
          <a:lstStyle/>
          <a:p>
            <a:pPr algn="ctr" eaLnBrk="1" hangingPunct="1">
              <a:buFontTx/>
              <a:buNone/>
            </a:pPr>
            <a:r>
              <a:rPr lang="ar-JO" sz="4400" dirty="0">
                <a:ea typeface="ＭＳ Ｐゴシック" charset="0"/>
                <a:cs typeface="Arial" panose="020B0604020202020204" pitchFamily="34" charset="0"/>
              </a:rPr>
              <a:t>الملابس</a:t>
            </a:r>
            <a:endParaRPr lang="en-US" sz="4400" dirty="0">
              <a:ea typeface="ＭＳ Ｐゴシック" charset="0"/>
              <a:cs typeface="Arial" panose="020B0604020202020204" pitchFamily="34" charset="0"/>
            </a:endParaRPr>
          </a:p>
          <a:p>
            <a:pPr algn="ctr" eaLnBrk="1" hangingPunct="1">
              <a:buFontTx/>
              <a:buNone/>
            </a:pPr>
            <a:r>
              <a:rPr lang="ar-JO" sz="4400" dirty="0">
                <a:ea typeface="ＭＳ Ｐゴシック" charset="0"/>
                <a:cs typeface="Arial" panose="020B0604020202020204" pitchFamily="34" charset="0"/>
              </a:rPr>
              <a:t>تصفيف الشعر</a:t>
            </a:r>
            <a:endParaRPr lang="en-US" sz="4400" dirty="0">
              <a:ea typeface="ＭＳ Ｐゴシック" charset="0"/>
              <a:cs typeface="Arial" panose="020B0604020202020204" pitchFamily="34" charset="0"/>
            </a:endParaRPr>
          </a:p>
          <a:p>
            <a:pPr algn="ctr" eaLnBrk="1" hangingPunct="1">
              <a:buFontTx/>
              <a:buNone/>
            </a:pPr>
            <a:r>
              <a:rPr lang="ar-JO" sz="4400" dirty="0">
                <a:ea typeface="ＭＳ Ｐゴシック" charset="0"/>
                <a:cs typeface="Arial" panose="020B0604020202020204" pitchFamily="34" charset="0"/>
              </a:rPr>
              <a:t>المجوهرات</a:t>
            </a:r>
            <a:endParaRPr lang="en-US" sz="2800" dirty="0">
              <a:ea typeface="ＭＳ Ｐゴシック" charset="0"/>
              <a:cs typeface="Arial" panose="020B0604020202020204" pitchFamily="34" charset="0"/>
            </a:endParaRPr>
          </a:p>
        </p:txBody>
      </p:sp>
      <p:sp>
        <p:nvSpPr>
          <p:cNvPr id="270339" name="Rectangle 5"/>
          <p:cNvSpPr>
            <a:spLocks noGrp="1" noChangeArrowheads="1"/>
          </p:cNvSpPr>
          <p:nvPr>
            <p:ph type="title"/>
          </p:nvPr>
        </p:nvSpPr>
        <p:spPr>
          <a:xfrm>
            <a:off x="1219200" y="914400"/>
            <a:ext cx="6313488" cy="2514600"/>
          </a:xfrm>
        </p:spPr>
        <p:txBody>
          <a:bodyPr/>
          <a:lstStyle/>
          <a:p>
            <a:pPr eaLnBrk="1" hangingPunct="1"/>
            <a:r>
              <a:rPr lang="ar-JO" b="1" dirty="0">
                <a:latin typeface="Arial" panose="020B0604020202020204" pitchFamily="34" charset="0"/>
                <a:ea typeface="ＭＳ Ｐゴシック" charset="0"/>
                <a:cs typeface="Arial" panose="020B0604020202020204" pitchFamily="34" charset="0"/>
              </a:rPr>
              <a:t>زينة</a:t>
            </a:r>
            <a:br>
              <a:rPr lang="ar-JO" b="1" dirty="0">
                <a:latin typeface="Arial" panose="020B0604020202020204" pitchFamily="34" charset="0"/>
                <a:ea typeface="ＭＳ Ｐゴシック" charset="0"/>
                <a:cs typeface="Arial" panose="020B0604020202020204" pitchFamily="34" charset="0"/>
              </a:rPr>
            </a:br>
            <a:r>
              <a:rPr lang="ar-JO" b="1" dirty="0">
                <a:latin typeface="Arial" panose="020B0604020202020204" pitchFamily="34" charset="0"/>
                <a:ea typeface="ＭＳ Ｐゴシック" charset="0"/>
                <a:cs typeface="Arial" panose="020B0604020202020204" pitchFamily="34" charset="0"/>
              </a:rPr>
              <a:t>النساء</a:t>
            </a:r>
            <a:br>
              <a:rPr lang="ar-JO" b="1" dirty="0">
                <a:latin typeface="Arial" panose="020B0604020202020204" pitchFamily="34" charset="0"/>
                <a:ea typeface="ＭＳ Ｐゴシック" charset="0"/>
                <a:cs typeface="Arial" panose="020B0604020202020204" pitchFamily="34" charset="0"/>
              </a:rPr>
            </a:br>
            <a:r>
              <a:rPr lang="en-US" altLang="ja-JP" b="1" dirty="0">
                <a:latin typeface="Arial" panose="020B0604020202020204" pitchFamily="34" charset="0"/>
                <a:ea typeface="ＭＳ Ｐゴシック" charset="0"/>
                <a:cs typeface="Arial" panose="020B0604020202020204" pitchFamily="34" charset="0"/>
              </a:rPr>
              <a:t>(</a:t>
            </a:r>
            <a:r>
              <a:rPr lang="ar-JO" altLang="ja-JP" b="1" dirty="0">
                <a:latin typeface="Arial" panose="020B0604020202020204" pitchFamily="34" charset="0"/>
                <a:ea typeface="ＭＳ Ｐゴシック" charset="0"/>
                <a:cs typeface="Arial" panose="020B0604020202020204" pitchFamily="34" charset="0"/>
              </a:rPr>
              <a:t>2: 9-10</a:t>
            </a:r>
            <a:r>
              <a:rPr lang="en-US" altLang="ja-JP" b="1" dirty="0">
                <a:latin typeface="Arial" panose="020B0604020202020204" pitchFamily="34" charset="0"/>
                <a:ea typeface="ＭＳ Ｐゴシック" charset="0"/>
                <a:cs typeface="Arial" panose="020B0604020202020204" pitchFamily="34" charset="0"/>
              </a:rPr>
              <a:t>)</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2"/>
          <p:cNvSpPr>
            <a:spLocks noGrp="1" noChangeArrowheads="1"/>
          </p:cNvSpPr>
          <p:nvPr>
            <p:ph type="title"/>
          </p:nvPr>
        </p:nvSpPr>
        <p:spPr>
          <a:xfrm>
            <a:off x="762000" y="609600"/>
            <a:ext cx="8305800" cy="838200"/>
          </a:xfrm>
        </p:spPr>
        <p:txBody>
          <a:bodyPr/>
          <a:lstStyle/>
          <a:p>
            <a:pPr algn="r" eaLnBrk="1" hangingPunct="1">
              <a:defRPr/>
            </a:pPr>
            <a:r>
              <a:rPr lang="ar-JO" sz="3600" b="1" dirty="0">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rPr>
              <a:t>زينة النساء</a:t>
            </a:r>
            <a:br>
              <a:rPr lang="ar-JO" sz="3600" b="1" dirty="0">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rPr>
            </a:br>
            <a:r>
              <a:rPr lang="ar-JO" sz="3200" b="1" dirty="0">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rPr>
              <a:t>2: 9-10</a:t>
            </a:r>
            <a:r>
              <a:rPr lang="en-US" sz="3600" b="1" dirty="0">
                <a:latin typeface="Arial" panose="020B0604020202020204" pitchFamily="34" charset="0"/>
                <a:ea typeface="ＭＳ Ｐゴシック" charset="0"/>
                <a:cs typeface="Arial" panose="020B0604020202020204" pitchFamily="34" charset="0"/>
              </a:rPr>
              <a:t> </a:t>
            </a:r>
            <a:endParaRPr lang="en-US" b="1" dirty="0">
              <a:latin typeface="Arial" panose="020B0604020202020204" pitchFamily="34" charset="0"/>
              <a:ea typeface="ＭＳ Ｐゴシック" charset="0"/>
              <a:cs typeface="Arial" panose="020B0604020202020204" pitchFamily="34" charset="0"/>
            </a:endParaRPr>
          </a:p>
        </p:txBody>
      </p:sp>
      <p:sp>
        <p:nvSpPr>
          <p:cNvPr id="189443" name="Rectangle 3"/>
          <p:cNvSpPr>
            <a:spLocks noGrp="1" noChangeArrowheads="1"/>
          </p:cNvSpPr>
          <p:nvPr>
            <p:ph type="body" sz="half" idx="1"/>
          </p:nvPr>
        </p:nvSpPr>
        <p:spPr/>
        <p:txBody>
          <a:bodyPr/>
          <a:lstStyle/>
          <a:p>
            <a:pPr algn="ctr" eaLnBrk="1" hangingPunct="1">
              <a:buFontTx/>
              <a:buNone/>
            </a:pPr>
            <a:r>
              <a:rPr lang="ar-JO" sz="4000" u="sng" dirty="0">
                <a:solidFill>
                  <a:srgbClr val="FF9900"/>
                </a:solidFill>
                <a:ea typeface="ＭＳ Ｐゴシック" charset="0"/>
                <a:cs typeface="Arial" panose="020B0604020202020204" pitchFamily="34" charset="0"/>
              </a:rPr>
              <a:t>الثقافة</a:t>
            </a:r>
            <a:endParaRPr lang="en-US" sz="4000" u="sng" dirty="0">
              <a:solidFill>
                <a:srgbClr val="FF9900"/>
              </a:solidFill>
              <a:ea typeface="ＭＳ Ｐゴシック" charset="0"/>
              <a:cs typeface="Arial" panose="020B0604020202020204" pitchFamily="34" charset="0"/>
            </a:endParaRPr>
          </a:p>
          <a:p>
            <a:pPr algn="ctr" eaLnBrk="1" hangingPunct="1">
              <a:buFontTx/>
              <a:buNone/>
            </a:pPr>
            <a:r>
              <a:rPr lang="ar-JO" sz="3200" dirty="0">
                <a:ea typeface="ＭＳ Ｐゴシック" charset="0"/>
                <a:cs typeface="Arial" panose="020B0604020202020204" pitchFamily="34" charset="0"/>
              </a:rPr>
              <a:t>قد تختلف </a:t>
            </a:r>
            <a:r>
              <a:rPr lang="ar-JO" sz="3200" dirty="0">
                <a:solidFill>
                  <a:srgbClr val="FF0000"/>
                </a:solidFill>
                <a:ea typeface="ＭＳ Ｐゴシック" charset="0"/>
                <a:cs typeface="Arial" panose="020B0604020202020204" pitchFamily="34" charset="0"/>
              </a:rPr>
              <a:t>الملابس وتصفيف الشعر والمجوهرات </a:t>
            </a:r>
            <a:r>
              <a:rPr lang="ar-JO" sz="3200" dirty="0">
                <a:ea typeface="ＭＳ Ｐゴシック" charset="0"/>
                <a:cs typeface="Arial" panose="020B0604020202020204" pitchFamily="34" charset="0"/>
              </a:rPr>
              <a:t>بحسب الثقافة</a:t>
            </a:r>
            <a:endParaRPr lang="en-US" sz="3200" dirty="0">
              <a:ea typeface="ＭＳ Ｐゴシック" charset="0"/>
              <a:cs typeface="Arial" panose="020B0604020202020204" pitchFamily="34" charset="0"/>
            </a:endParaRPr>
          </a:p>
        </p:txBody>
      </p:sp>
      <p:sp>
        <p:nvSpPr>
          <p:cNvPr id="189444" name="Rectangle 4"/>
          <p:cNvSpPr>
            <a:spLocks noGrp="1" noChangeArrowheads="1"/>
          </p:cNvSpPr>
          <p:nvPr>
            <p:ph type="body" sz="half" idx="2"/>
          </p:nvPr>
        </p:nvSpPr>
        <p:spPr>
          <a:xfrm>
            <a:off x="4495800" y="1981200"/>
            <a:ext cx="4343400" cy="4114800"/>
          </a:xfrm>
        </p:spPr>
        <p:txBody>
          <a:bodyPr/>
          <a:lstStyle/>
          <a:p>
            <a:pPr algn="ctr" eaLnBrk="1" hangingPunct="1">
              <a:lnSpc>
                <a:spcPct val="90000"/>
              </a:lnSpc>
              <a:buFontTx/>
              <a:buNone/>
            </a:pPr>
            <a:r>
              <a:rPr lang="ar-JO" sz="3600" u="sng" dirty="0">
                <a:solidFill>
                  <a:srgbClr val="0066FF"/>
                </a:solidFill>
                <a:ea typeface="ＭＳ Ｐゴシック" charset="0"/>
                <a:cs typeface="Arial" panose="020B0604020202020204" pitchFamily="34" charset="0"/>
              </a:rPr>
              <a:t>الحق</a:t>
            </a:r>
            <a:endParaRPr lang="en-US" sz="3600" u="sng" dirty="0">
              <a:solidFill>
                <a:srgbClr val="0066FF"/>
              </a:solidFill>
              <a:ea typeface="ＭＳ Ｐゴシック" charset="0"/>
              <a:cs typeface="Arial" panose="020B0604020202020204" pitchFamily="34" charset="0"/>
            </a:endParaRPr>
          </a:p>
          <a:p>
            <a:pPr algn="ctr" eaLnBrk="1" hangingPunct="1">
              <a:lnSpc>
                <a:spcPct val="90000"/>
              </a:lnSpc>
              <a:buFontTx/>
              <a:buNone/>
            </a:pPr>
            <a:r>
              <a:rPr lang="ar-JO" sz="3200" dirty="0">
                <a:ea typeface="ＭＳ Ｐゴシック" charset="0"/>
                <a:cs typeface="Arial" panose="020B0604020202020204" pitchFamily="34" charset="0"/>
              </a:rPr>
              <a:t>دائماً وفي كل مكان على النساء أن يزينوا أنفسهن </a:t>
            </a:r>
            <a:r>
              <a:rPr lang="ar-JO" sz="3200" dirty="0">
                <a:solidFill>
                  <a:srgbClr val="3E2DF9"/>
                </a:solidFill>
                <a:ea typeface="ＭＳ Ｐゴシック" charset="0"/>
                <a:cs typeface="Arial" panose="020B0604020202020204" pitchFamily="34" charset="0"/>
              </a:rPr>
              <a:t>بالحشمة، الورع، التعقل والأعمال الصالحة </a:t>
            </a:r>
            <a:endParaRPr lang="en-US" sz="3200" dirty="0">
              <a:solidFill>
                <a:srgbClr val="9F93F9"/>
              </a:solidFill>
              <a:ea typeface="ＭＳ Ｐゴシック" charset="0"/>
              <a:cs typeface="Arial" panose="020B0604020202020204" pitchFamily="34" charset="0"/>
            </a:endParaRPr>
          </a:p>
        </p:txBody>
      </p:sp>
      <p:sp>
        <p:nvSpPr>
          <p:cNvPr id="2" name="Rectangle 1">
            <a:extLst>
              <a:ext uri="{FF2B5EF4-FFF2-40B4-BE49-F238E27FC236}">
                <a16:creationId xmlns:a16="http://schemas.microsoft.com/office/drawing/2014/main" id="{6D7C8319-E6E7-AD04-D0AC-00AB0D723DD2}"/>
              </a:ext>
            </a:extLst>
          </p:cNvPr>
          <p:cNvSpPr/>
          <p:nvPr/>
        </p:nvSpPr>
        <p:spPr bwMode="auto">
          <a:xfrm>
            <a:off x="381000" y="0"/>
            <a:ext cx="2724150" cy="476672"/>
          </a:xfrm>
          <a:prstGeom prst="rect">
            <a:avLst/>
          </a:prstGeom>
          <a:no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r>
              <a:rPr kumimoji="0" lang="ar-JO" sz="4400" u="none" strike="noStrike" cap="none" normalizeH="0" baseline="0" dirty="0">
                <a:ln>
                  <a:noFill/>
                </a:ln>
                <a:solidFill>
                  <a:srgbClr val="FFFF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التطبيق الثاني</a:t>
            </a:r>
            <a:endParaRPr kumimoji="0" lang="en-US" sz="4400" u="none" strike="noStrike" cap="none" normalizeH="0" baseline="0" dirty="0">
              <a:ln>
                <a:noFill/>
              </a:ln>
              <a:solidFill>
                <a:srgbClr val="FFFF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89443"/>
                                        </p:tgtEl>
                                        <p:attrNameLst>
                                          <p:attrName>style.visibility</p:attrName>
                                        </p:attrNameLst>
                                      </p:cBhvr>
                                      <p:to>
                                        <p:strVal val="visible"/>
                                      </p:to>
                                    </p:set>
                                    <p:animEffect transition="in" filter="randombar(horizontal)">
                                      <p:cBhvr>
                                        <p:cTn id="7" dur="500"/>
                                        <p:tgtEl>
                                          <p:spTgt spid="189443"/>
                                        </p:tgtEl>
                                      </p:cBhvr>
                                    </p:animEffect>
                                  </p:childTnLst>
                                  <p:subTnLst>
                                    <p:animClr clrSpc="rgb" dir="cw">
                                      <p:cBhvr override="childStyle">
                                        <p:cTn dur="1" fill="hold" display="0" masterRel="nextClick" afterEffect="1"/>
                                        <p:tgtEl>
                                          <p:spTgt spid="189443"/>
                                        </p:tgtEl>
                                        <p:attrNameLst>
                                          <p:attrName>ppt_c</p:attrName>
                                        </p:attrNameLst>
                                      </p:cBhvr>
                                      <p:to>
                                        <a:srgbClr val="33CC33"/>
                                      </p:to>
                                    </p:animClr>
                                  </p:subTnLst>
                                </p:cTn>
                              </p:par>
                            </p:childTnLst>
                          </p:cTn>
                        </p:par>
                      </p:childTnLst>
                    </p:cTn>
                  </p:par>
                  <p:par>
                    <p:cTn id="8" fill="hold" nodeType="clickPar">
                      <p:stCondLst>
                        <p:cond delay="indefinite"/>
                      </p:stCondLst>
                      <p:childTnLst>
                        <p:par>
                          <p:cTn id="9" fill="hold" nodeType="withGroup">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189444"/>
                                        </p:tgtEl>
                                        <p:attrNameLst>
                                          <p:attrName>style.visibility</p:attrName>
                                        </p:attrNameLst>
                                      </p:cBhvr>
                                      <p:to>
                                        <p:strVal val="visible"/>
                                      </p:to>
                                    </p:set>
                                    <p:animEffect transition="in" filter="randombar(horizontal)">
                                      <p:cBhvr>
                                        <p:cTn id="12" dur="500"/>
                                        <p:tgtEl>
                                          <p:spTgt spid="189444"/>
                                        </p:tgtEl>
                                      </p:cBhvr>
                                    </p:animEffect>
                                  </p:childTnLst>
                                  <p:subTnLst>
                                    <p:animClr clrSpc="rgb" dir="cw">
                                      <p:cBhvr override="childStyle">
                                        <p:cTn dur="1" fill="hold" display="0" masterRel="nextClick" afterEffect="1"/>
                                        <p:tgtEl>
                                          <p:spTgt spid="189444"/>
                                        </p:tgtEl>
                                        <p:attrNameLst>
                                          <p:attrName>ppt_c</p:attrName>
                                        </p:attrNameLst>
                                      </p:cBhvr>
                                      <p:to>
                                        <a:srgbClr val="FF3300"/>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9443" grpId="0" autoUpdateAnimBg="0"/>
      <p:bldP spid="189444" grpId="0" autoUpdateAnimBg="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0289"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ar-JO" u="sng" dirty="0">
                <a:effectLst>
                  <a:outerShdw blurRad="38100" dist="38100" dir="2700000" algn="tl">
                    <a:srgbClr val="212121"/>
                  </a:outerShdw>
                </a:effectLst>
              </a:rPr>
              <a:t>1 كورنثوس 10: 1-4</a:t>
            </a:r>
            <a:endParaRPr lang="en-US" dirty="0">
              <a:effectLst>
                <a:outerShdw blurRad="38100" dist="38100" dir="2700000" algn="tl">
                  <a:srgbClr val="212121"/>
                </a:outerShdw>
              </a:effectLst>
            </a:endParaRPr>
          </a:p>
        </p:txBody>
      </p:sp>
      <p:sp>
        <p:nvSpPr>
          <p:cNvPr id="1339396" name="Text Box 4"/>
          <p:cNvSpPr txBox="1">
            <a:spLocks noChangeArrowheads="1"/>
          </p:cNvSpPr>
          <p:nvPr/>
        </p:nvSpPr>
        <p:spPr bwMode="auto">
          <a:xfrm>
            <a:off x="107504" y="1196752"/>
            <a:ext cx="9023920" cy="517064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600" u="none" strike="noStrike" kern="1200" cap="none" spc="0" normalizeH="0" baseline="30000" noProof="0" dirty="0">
                <a:ln>
                  <a:noFill/>
                </a:ln>
                <a:solidFill>
                  <a:srgbClr val="FFFFFF"/>
                </a:solidFill>
                <a:effectLst>
                  <a:glow rad="190500">
                    <a:srgbClr val="212121"/>
                  </a:glow>
                </a:effectLst>
                <a:uLnTx/>
                <a:uFillTx/>
                <a:latin typeface="Arial" panose="020B0604020202020204" pitchFamily="34" charset="0"/>
                <a:cs typeface="Arial" panose="020B0604020202020204" pitchFamily="34" charset="0"/>
              </a:rPr>
              <a:t>فإني لست أريد ايها الإخوة أن تجهلوا أن آباؤنا </a:t>
            </a:r>
            <a:r>
              <a:rPr kumimoji="0" lang="ar-JO" sz="6600" u="none" strike="noStrike" kern="1200" cap="none" spc="0" normalizeH="0" baseline="30000" noProof="0" dirty="0">
                <a:ln>
                  <a:noFill/>
                </a:ln>
                <a:solidFill>
                  <a:srgbClr val="FFFF00"/>
                </a:solidFill>
                <a:effectLst>
                  <a:glow rad="190500">
                    <a:srgbClr val="212121"/>
                  </a:glow>
                </a:effectLst>
                <a:uLnTx/>
                <a:uFillTx/>
                <a:latin typeface="Arial" panose="020B0604020202020204" pitchFamily="34" charset="0"/>
                <a:cs typeface="Arial" panose="020B0604020202020204" pitchFamily="34" charset="0"/>
              </a:rPr>
              <a:t>جميعهم</a:t>
            </a:r>
            <a:r>
              <a:rPr kumimoji="0" lang="ar-JO" sz="6600" u="none" strike="noStrike" kern="1200" cap="none" spc="0" normalizeH="0" baseline="30000" noProof="0" dirty="0">
                <a:ln>
                  <a:noFill/>
                </a:ln>
                <a:solidFill>
                  <a:srgbClr val="FFFFFF"/>
                </a:solidFill>
                <a:effectLst>
                  <a:glow rad="190500">
                    <a:srgbClr val="212121"/>
                  </a:glow>
                </a:effectLst>
                <a:uLnTx/>
                <a:uFillTx/>
                <a:latin typeface="Arial" panose="020B0604020202020204" pitchFamily="34" charset="0"/>
                <a:cs typeface="Arial" panose="020B0604020202020204" pitchFamily="34" charset="0"/>
              </a:rPr>
              <a:t> كانوا تحت السحابة و</a:t>
            </a:r>
            <a:r>
              <a:rPr kumimoji="0" lang="ar-JO" sz="6600" u="none" strike="noStrike" kern="1200" cap="none" spc="0" normalizeH="0" baseline="30000" noProof="0" dirty="0">
                <a:ln>
                  <a:noFill/>
                </a:ln>
                <a:solidFill>
                  <a:srgbClr val="FFFF00"/>
                </a:solidFill>
                <a:effectLst>
                  <a:glow rad="190500">
                    <a:srgbClr val="212121"/>
                  </a:glow>
                </a:effectLst>
                <a:uLnTx/>
                <a:uFillTx/>
                <a:latin typeface="Arial" panose="020B0604020202020204" pitchFamily="34" charset="0"/>
                <a:cs typeface="Arial" panose="020B0604020202020204" pitchFamily="34" charset="0"/>
              </a:rPr>
              <a:t>جميعهم</a:t>
            </a:r>
            <a:r>
              <a:rPr kumimoji="0" lang="ar-JO" sz="6600" u="none" strike="noStrike" kern="1200" cap="none" spc="0" normalizeH="0" baseline="30000" noProof="0" dirty="0">
                <a:ln>
                  <a:noFill/>
                </a:ln>
                <a:solidFill>
                  <a:srgbClr val="FFFFFF"/>
                </a:solidFill>
                <a:effectLst>
                  <a:glow rad="190500">
                    <a:srgbClr val="212121"/>
                  </a:glow>
                </a:effectLst>
                <a:uLnTx/>
                <a:uFillTx/>
                <a:latin typeface="Arial" panose="020B0604020202020204" pitchFamily="34" charset="0"/>
                <a:cs typeface="Arial" panose="020B0604020202020204" pitchFamily="34" charset="0"/>
              </a:rPr>
              <a:t> اجتازوا في البحر و</a:t>
            </a:r>
            <a:r>
              <a:rPr kumimoji="0" lang="ar-JO" sz="6600" u="none" strike="noStrike" kern="1200" cap="none" spc="0" normalizeH="0" baseline="30000" noProof="0" dirty="0">
                <a:ln>
                  <a:noFill/>
                </a:ln>
                <a:solidFill>
                  <a:srgbClr val="FFFF00"/>
                </a:solidFill>
                <a:effectLst>
                  <a:glow rad="190500">
                    <a:srgbClr val="212121"/>
                  </a:glow>
                </a:effectLst>
                <a:uLnTx/>
                <a:uFillTx/>
                <a:latin typeface="Arial" panose="020B0604020202020204" pitchFamily="34" charset="0"/>
                <a:cs typeface="Arial" panose="020B0604020202020204" pitchFamily="34" charset="0"/>
              </a:rPr>
              <a:t>جميعهم</a:t>
            </a:r>
            <a:r>
              <a:rPr kumimoji="0" lang="ar-JO" sz="6600" u="none" strike="noStrike" kern="1200" cap="none" spc="0" normalizeH="0" baseline="30000" noProof="0" dirty="0">
                <a:ln>
                  <a:noFill/>
                </a:ln>
                <a:solidFill>
                  <a:srgbClr val="FFFFFF"/>
                </a:solidFill>
                <a:effectLst>
                  <a:glow rad="190500">
                    <a:srgbClr val="212121"/>
                  </a:glow>
                </a:effectLst>
                <a:uLnTx/>
                <a:uFillTx/>
                <a:latin typeface="Arial" panose="020B0604020202020204" pitchFamily="34" charset="0"/>
                <a:cs typeface="Arial" panose="020B0604020202020204" pitchFamily="34" charset="0"/>
              </a:rPr>
              <a:t> اعتمدوا لموسى في السحابة وفي البحر و</a:t>
            </a:r>
            <a:r>
              <a:rPr kumimoji="0" lang="ar-JO" sz="6600" u="none" strike="noStrike" kern="1200" cap="none" spc="0" normalizeH="0" baseline="30000" noProof="0" dirty="0">
                <a:ln>
                  <a:noFill/>
                </a:ln>
                <a:solidFill>
                  <a:srgbClr val="FFFF00"/>
                </a:solidFill>
                <a:effectLst>
                  <a:glow rad="190500">
                    <a:srgbClr val="212121"/>
                  </a:glow>
                </a:effectLst>
                <a:uLnTx/>
                <a:uFillTx/>
                <a:latin typeface="Arial" panose="020B0604020202020204" pitchFamily="34" charset="0"/>
                <a:cs typeface="Arial" panose="020B0604020202020204" pitchFamily="34" charset="0"/>
              </a:rPr>
              <a:t>جميعهم</a:t>
            </a:r>
            <a:r>
              <a:rPr kumimoji="0" lang="ar-JO" sz="6600" u="none" strike="noStrike" kern="1200" cap="none" spc="0" normalizeH="0" baseline="30000" noProof="0" dirty="0">
                <a:ln>
                  <a:noFill/>
                </a:ln>
                <a:solidFill>
                  <a:srgbClr val="FFFFFF"/>
                </a:solidFill>
                <a:effectLst>
                  <a:glow rad="190500">
                    <a:srgbClr val="212121"/>
                  </a:glow>
                </a:effectLst>
                <a:uLnTx/>
                <a:uFillTx/>
                <a:latin typeface="Arial" panose="020B0604020202020204" pitchFamily="34" charset="0"/>
                <a:cs typeface="Arial" panose="020B0604020202020204" pitchFamily="34" charset="0"/>
              </a:rPr>
              <a:t> أكلوا طعاماً واحداً روحياً و</a:t>
            </a:r>
            <a:r>
              <a:rPr kumimoji="0" lang="ar-JO" sz="6600" u="none" strike="noStrike" kern="1200" cap="none" spc="0" normalizeH="0" baseline="30000" noProof="0" dirty="0">
                <a:ln>
                  <a:noFill/>
                </a:ln>
                <a:solidFill>
                  <a:srgbClr val="FFFF00"/>
                </a:solidFill>
                <a:effectLst>
                  <a:glow rad="190500">
                    <a:srgbClr val="212121"/>
                  </a:glow>
                </a:effectLst>
                <a:uLnTx/>
                <a:uFillTx/>
                <a:latin typeface="Arial" panose="020B0604020202020204" pitchFamily="34" charset="0"/>
                <a:cs typeface="Arial" panose="020B0604020202020204" pitchFamily="34" charset="0"/>
              </a:rPr>
              <a:t>جميعهم</a:t>
            </a:r>
            <a:r>
              <a:rPr kumimoji="0" lang="ar-JO" sz="6600" u="none" strike="noStrike" kern="1200" cap="none" spc="0" normalizeH="0" baseline="30000" noProof="0" dirty="0">
                <a:ln>
                  <a:noFill/>
                </a:ln>
                <a:solidFill>
                  <a:srgbClr val="FFFFFF"/>
                </a:solidFill>
                <a:effectLst>
                  <a:glow rad="190500">
                    <a:srgbClr val="212121"/>
                  </a:glow>
                </a:effectLst>
                <a:uLnTx/>
                <a:uFillTx/>
                <a:latin typeface="Arial" panose="020B0604020202020204" pitchFamily="34" charset="0"/>
                <a:cs typeface="Arial" panose="020B0604020202020204" pitchFamily="34" charset="0"/>
              </a:rPr>
              <a:t> شربوا شراباً واحداً روحياً لأنهم كانوا يشربون من صخرة روحية تابعتهم والصخرة كانت المسيح</a:t>
            </a:r>
            <a:endParaRPr kumimoji="0" lang="en-US" sz="66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49485460"/>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4" name="Rectangle 2"/>
          <p:cNvSpPr>
            <a:spLocks noGrp="1" noChangeArrowheads="1"/>
          </p:cNvSpPr>
          <p:nvPr>
            <p:ph type="title"/>
          </p:nvPr>
        </p:nvSpPr>
        <p:spPr>
          <a:xfrm>
            <a:off x="1295400" y="457200"/>
            <a:ext cx="7772400" cy="1143000"/>
          </a:xfrm>
        </p:spPr>
        <p:txBody>
          <a:bodyPr/>
          <a:lstStyle/>
          <a:p>
            <a:pPr algn="r" eaLnBrk="1" hangingPunct="1">
              <a:defRPr/>
            </a:pPr>
            <a:r>
              <a:rPr lang="ar-JO" b="1" dirty="0">
                <a:latin typeface="Arial" panose="020B0604020202020204" pitchFamily="34" charset="0"/>
                <a:ea typeface="ＭＳ Ｐゴシック" charset="0"/>
                <a:cs typeface="Arial" panose="020B0604020202020204" pitchFamily="34" charset="0"/>
              </a:rPr>
              <a:t>الخضوع 2: 11-12</a:t>
            </a:r>
            <a:endParaRPr lang="en-US" sz="6000" b="1" dirty="0">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endParaRPr>
          </a:p>
        </p:txBody>
      </p:sp>
      <p:sp>
        <p:nvSpPr>
          <p:cNvPr id="279557" name="Rectangle 5"/>
          <p:cNvSpPr>
            <a:spLocks noGrp="1" noChangeArrowheads="1"/>
          </p:cNvSpPr>
          <p:nvPr>
            <p:ph type="body" sz="half" idx="2"/>
          </p:nvPr>
        </p:nvSpPr>
        <p:spPr>
          <a:xfrm>
            <a:off x="5024438" y="1974850"/>
            <a:ext cx="4114800" cy="4876800"/>
          </a:xfrm>
        </p:spPr>
        <p:txBody>
          <a:bodyPr/>
          <a:lstStyle/>
          <a:p>
            <a:pPr algn="ctr" eaLnBrk="1" hangingPunct="1">
              <a:buFontTx/>
              <a:buNone/>
              <a:defRPr/>
            </a:pPr>
            <a:r>
              <a:rPr lang="ar-JO" sz="4000" dirty="0">
                <a:effectLst>
                  <a:outerShdw blurRad="38100" dist="38100" dir="2700000" algn="tl">
                    <a:srgbClr val="DDDDDD"/>
                  </a:outerShdw>
                </a:effectLst>
                <a:ea typeface="ＭＳ Ｐゴシック" charset="0"/>
                <a:cs typeface="Arial" panose="020B0604020202020204" pitchFamily="34" charset="0"/>
              </a:rPr>
              <a:t>علاقة النساء            مع الرجال</a:t>
            </a:r>
            <a:endParaRPr lang="en-US" sz="4000" dirty="0">
              <a:effectLst>
                <a:outerShdw blurRad="38100" dist="38100" dir="2700000" algn="tl">
                  <a:srgbClr val="DDDDDD"/>
                </a:outerShdw>
              </a:effectLst>
              <a:ea typeface="ＭＳ Ｐゴシック" charset="0"/>
              <a:cs typeface="Arial" panose="020B0604020202020204" pitchFamily="34" charset="0"/>
            </a:endParaRPr>
          </a:p>
        </p:txBody>
      </p:sp>
      <p:pic>
        <p:nvPicPr>
          <p:cNvPr id="272387" name="Picture 6" descr="j0173976"/>
          <p:cNvPicPr>
            <a:picLocks noGrp="1" noChangeAspect="1" noChangeArrowheads="1" noCrop="1"/>
          </p:cNvPicPr>
          <p:nvPr>
            <p:ph type="clipArt" sz="half" idx="1"/>
          </p:nvPr>
        </p:nvPicPr>
        <p:blipFill>
          <a:blip r:embed="rId2">
            <a:extLst>
              <a:ext uri="{28A0092B-C50C-407E-A947-70E740481C1C}">
                <a14:useLocalDpi xmlns:a14="http://schemas.microsoft.com/office/drawing/2010/main"/>
              </a:ext>
            </a:extLst>
          </a:blip>
          <a:srcRect/>
          <a:stretch>
            <a:fillRect/>
          </a:stretch>
        </p:blipFill>
        <p:spPr>
          <a:xfrm>
            <a:off x="2052638" y="1974850"/>
            <a:ext cx="3001962" cy="4419600"/>
          </a:xfrm>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279557">
                                            <p:txEl>
                                              <p:pRg st="0" end="0"/>
                                            </p:txEl>
                                          </p:spTgt>
                                        </p:tgtEl>
                                        <p:attrNameLst>
                                          <p:attrName>style.visibility</p:attrName>
                                        </p:attrNameLst>
                                      </p:cBhvr>
                                      <p:to>
                                        <p:strVal val="visible"/>
                                      </p:to>
                                    </p:set>
                                    <p:anim calcmode="lin" valueType="num">
                                      <p:cBhvr additive="base">
                                        <p:cTn id="7" dur="500" fill="hold"/>
                                        <p:tgtEl>
                                          <p:spTgt spid="279557">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79557">
                                            <p:txEl>
                                              <p:pRg st="0" end="0"/>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279557">
                                            <p:txEl>
                                              <p:pRg st="0" end="0"/>
                                            </p:txEl>
                                          </p:spTgt>
                                        </p:tgtEl>
                                        <p:attrNameLst>
                                          <p:attrName>ppt_c</p:attrName>
                                        </p:attrNameLst>
                                      </p:cBhvr>
                                      <p:to>
                                        <a:srgbClr val="FFCC00"/>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9557" grpId="0" build="p" autoUpdateAnimBg="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6"/>
          <p:cNvSpPr>
            <a:spLocks noChangeArrowheads="1"/>
          </p:cNvSpPr>
          <p:nvPr/>
        </p:nvSpPr>
        <p:spPr bwMode="auto">
          <a:xfrm>
            <a:off x="-76200" y="0"/>
            <a:ext cx="9372600" cy="6858000"/>
          </a:xfrm>
          <a:prstGeom prst="rect">
            <a:avLst/>
          </a:prstGeom>
          <a:solidFill>
            <a:srgbClr val="00273B">
              <a:alpha val="1098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115714" name="Picture 5"/>
          <p:cNvPicPr>
            <a:picLocks noChangeAspect="1" noChangeArrowheads="1"/>
          </p:cNvPicPr>
          <p:nvPr/>
        </p:nvPicPr>
        <p:blipFill rotWithShape="1">
          <a:blip r:embed="rId3" cstate="screen">
            <a:lum bright="-12000"/>
            <a:extLst>
              <a:ext uri="{28A0092B-C50C-407E-A947-70E740481C1C}">
                <a14:useLocalDpi xmlns:a14="http://schemas.microsoft.com/office/drawing/2010/main"/>
              </a:ext>
            </a:extLst>
          </a:blip>
          <a:srcRect l="827" b="22078"/>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50" name="Rectangle 2"/>
          <p:cNvSpPr>
            <a:spLocks noGrp="1" noChangeArrowheads="1"/>
          </p:cNvSpPr>
          <p:nvPr>
            <p:ph type="ctrTitle"/>
          </p:nvPr>
        </p:nvSpPr>
        <p:spPr>
          <a:xfrm>
            <a:off x="1258888" y="765175"/>
            <a:ext cx="6781800" cy="2117725"/>
          </a:xfrm>
          <a:effectLst>
            <a:outerShdw blurRad="63500" dist="71842" dir="2700000" algn="ctr" rotWithShape="0">
              <a:schemeClr val="bg2">
                <a:alpha val="74998"/>
              </a:schemeClr>
            </a:outerShdw>
          </a:effectLst>
        </p:spPr>
        <p:txBody>
          <a:bodyPr/>
          <a:lstStyle/>
          <a:p>
            <a:pPr eaLnBrk="1" hangingPunct="1">
              <a:defRPr/>
            </a:pPr>
            <a:r>
              <a:rPr lang="ar-JO" sz="6600" dirty="0">
                <a:effectLst/>
                <a:ea typeface="+mj-ea"/>
                <a:cs typeface="Arial" panose="020B0604020202020204" pitchFamily="34" charset="0"/>
              </a:rPr>
              <a:t>ماذا تعمل المرأة؟</a:t>
            </a:r>
            <a:endParaRPr lang="en-US" sz="6600" dirty="0">
              <a:effectLst/>
              <a:ea typeface="+mj-ea"/>
              <a:cs typeface="Arial" panose="020B0604020202020204" pitchFamily="34" charset="0"/>
            </a:endParaRPr>
          </a:p>
        </p:txBody>
      </p:sp>
      <p:sp>
        <p:nvSpPr>
          <p:cNvPr id="2051" name="Rectangle 3"/>
          <p:cNvSpPr>
            <a:spLocks noGrp="1" noChangeArrowheads="1"/>
          </p:cNvSpPr>
          <p:nvPr>
            <p:ph type="subTitle" idx="1"/>
          </p:nvPr>
        </p:nvSpPr>
        <p:spPr>
          <a:xfrm>
            <a:off x="1563688" y="3117850"/>
            <a:ext cx="6172200" cy="1752600"/>
          </a:xfrm>
          <a:effectLst>
            <a:outerShdw blurRad="63500" dist="71842" dir="2700000" algn="ctr" rotWithShape="0">
              <a:schemeClr val="bg2">
                <a:alpha val="74998"/>
              </a:schemeClr>
            </a:outerShdw>
          </a:effectLst>
        </p:spPr>
        <p:txBody>
          <a:bodyPr/>
          <a:lstStyle/>
          <a:p>
            <a:pPr eaLnBrk="1" hangingPunct="1">
              <a:defRPr/>
            </a:pPr>
            <a:r>
              <a:rPr lang="ar-JO" dirty="0">
                <a:effectLst/>
                <a:ea typeface="+mn-ea"/>
                <a:cs typeface="Arial" panose="020B0604020202020204" pitchFamily="34" charset="0"/>
              </a:rPr>
              <a:t>دور النساء في                          المجتمعات الوثنية والدينية                  قديماً وحديثاً</a:t>
            </a:r>
            <a:endParaRPr lang="en-US" dirty="0">
              <a:effectLst/>
              <a:ea typeface="+mn-ea"/>
              <a:cs typeface="Arial" panose="020B0604020202020204" pitchFamily="34" charset="0"/>
            </a:endParaRPr>
          </a:p>
        </p:txBody>
      </p:sp>
      <p:sp>
        <p:nvSpPr>
          <p:cNvPr id="2" name="Rectangle 1">
            <a:extLst>
              <a:ext uri="{FF2B5EF4-FFF2-40B4-BE49-F238E27FC236}">
                <a16:creationId xmlns:a16="http://schemas.microsoft.com/office/drawing/2014/main" id="{A1112823-2EB4-9F1C-673A-AA865985425D}"/>
              </a:ext>
            </a:extLst>
          </p:cNvPr>
          <p:cNvSpPr>
            <a:spLocks noChangeArrowheads="1"/>
          </p:cNvSpPr>
          <p:nvPr/>
        </p:nvSpPr>
        <p:spPr bwMode="auto">
          <a:xfrm>
            <a:off x="0" y="6385034"/>
            <a:ext cx="9144000" cy="46833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marL="0" marR="0" lvl="0" indent="0" algn="ctr" defTabSz="457150" rtl="0" eaLnBrk="1" fontAlgn="auto" latinLnBrk="0" hangingPunct="1">
              <a:lnSpc>
                <a:spcPct val="100000"/>
              </a:lnSpc>
              <a:spcBef>
                <a:spcPct val="20000"/>
              </a:spcBef>
              <a:spcAft>
                <a:spcPts val="0"/>
              </a:spcAft>
              <a:buClr>
                <a:srgbClr val="FFCC00"/>
              </a:buClr>
              <a:buSzPct val="70000"/>
              <a:buFontTx/>
              <a:buNone/>
              <a:tabLst/>
              <a:defRPr/>
            </a:pPr>
            <a:r>
              <a:rPr kumimoji="0" lang="ar-JO" sz="16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16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16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r>
              <a:rPr kumimoji="0" lang="en-US" sz="16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BibleStudyDownloads.org</a:t>
            </a:r>
          </a:p>
        </p:txBody>
      </p:sp>
    </p:spTree>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7" name="Title 3"/>
          <p:cNvSpPr>
            <a:spLocks noGrp="1"/>
          </p:cNvSpPr>
          <p:nvPr>
            <p:ph type="ctrTitle"/>
          </p:nvPr>
        </p:nvSpPr>
        <p:spPr>
          <a:xfrm>
            <a:off x="468313" y="836613"/>
            <a:ext cx="8134350" cy="4824412"/>
          </a:xfrm>
        </p:spPr>
        <p:txBody>
          <a:bodyPr/>
          <a:lstStyle/>
          <a:p>
            <a:pPr eaLnBrk="1" hangingPunct="1"/>
            <a:r>
              <a:rPr lang="ar-JO" b="1" dirty="0">
                <a:solidFill>
                  <a:schemeClr val="bg1"/>
                </a:solidFill>
                <a:latin typeface="Arial" panose="020B0604020202020204" pitchFamily="34" charset="0"/>
                <a:cs typeface="Arial" panose="020B0604020202020204" pitchFamily="34" charset="0"/>
              </a:rPr>
              <a:t>11 لتتعلم المرأة بسكوت في كل خضوع   12 ولكن لست آذن للمرأة أن تعلم ولا تتسلط على الرجل بل تكون في سكوت</a:t>
            </a:r>
            <a:r>
              <a:rPr lang="ar-SA" b="1" dirty="0">
                <a:solidFill>
                  <a:schemeClr val="bg1"/>
                </a:solidFill>
                <a:latin typeface="Arial" panose="020B0604020202020204" pitchFamily="34" charset="0"/>
                <a:cs typeface="Arial" panose="020B0604020202020204" pitchFamily="34" charset="0"/>
              </a:rPr>
              <a:t> </a:t>
            </a:r>
            <a:br>
              <a:rPr lang="en-US" altLang="ja-JP" b="1" dirty="0">
                <a:solidFill>
                  <a:schemeClr val="bg1"/>
                </a:solidFill>
                <a:latin typeface="Arial" panose="020B0604020202020204" pitchFamily="34" charset="0"/>
                <a:cs typeface="Arial" panose="020B0604020202020204" pitchFamily="34" charset="0"/>
              </a:rPr>
            </a:br>
            <a:r>
              <a:rPr lang="ar-JO" altLang="ja-JP" b="1" dirty="0">
                <a:solidFill>
                  <a:schemeClr val="bg1"/>
                </a:solidFill>
                <a:latin typeface="Arial" panose="020B0604020202020204" pitchFamily="34" charset="0"/>
                <a:cs typeface="Arial" panose="020B0604020202020204" pitchFamily="34" charset="0"/>
              </a:rPr>
              <a:t>1 تيموثاوس 2: 11-12</a:t>
            </a:r>
            <a:endParaRPr lang="en-US" b="1"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p:fade/>
  </p:transition>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481"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45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6482" name="Title 3"/>
          <p:cNvSpPr>
            <a:spLocks noGrp="1"/>
          </p:cNvSpPr>
          <p:nvPr>
            <p:ph type="ctrTitle"/>
          </p:nvPr>
        </p:nvSpPr>
        <p:spPr>
          <a:xfrm>
            <a:off x="0" y="0"/>
            <a:ext cx="8675688" cy="504825"/>
          </a:xfrm>
          <a:solidFill>
            <a:srgbClr val="000000"/>
          </a:solidFill>
        </p:spPr>
        <p:txBody>
          <a:bodyPr/>
          <a:lstStyle/>
          <a:p>
            <a:pPr eaLnBrk="1" hangingPunct="1"/>
            <a:r>
              <a:rPr lang="ar-JO" sz="3600" b="1" dirty="0">
                <a:solidFill>
                  <a:schemeClr val="bg1"/>
                </a:solidFill>
                <a:latin typeface="Arial" panose="020B0604020202020204" pitchFamily="34" charset="0"/>
                <a:cs typeface="Arial" panose="020B0604020202020204" pitchFamily="34" charset="0"/>
              </a:rPr>
              <a:t>من يريد أن يعالج هذا؟</a:t>
            </a:r>
            <a:endParaRPr lang="en-US" sz="3600" b="1" dirty="0">
              <a:solidFill>
                <a:schemeClr val="bg1"/>
              </a:solidFill>
              <a:latin typeface="Arial" panose="020B0604020202020204" pitchFamily="34" charset="0"/>
              <a:cs typeface="Arial" panose="020B0604020202020204" pitchFamily="34" charset="0"/>
            </a:endParaRPr>
          </a:p>
        </p:txBody>
      </p:sp>
      <p:sp>
        <p:nvSpPr>
          <p:cNvPr id="276483" name="Title 3"/>
          <p:cNvSpPr txBox="1">
            <a:spLocks/>
          </p:cNvSpPr>
          <p:nvPr/>
        </p:nvSpPr>
        <p:spPr bwMode="auto">
          <a:xfrm>
            <a:off x="-28575" y="5084763"/>
            <a:ext cx="8848725" cy="1747837"/>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4400" b="1">
                <a:solidFill>
                  <a:schemeClr val="bg2"/>
                </a:solidFill>
                <a:latin typeface="Engravers MT" charset="0"/>
                <a:ea typeface="ＭＳ Ｐゴシック" charset="0"/>
                <a:cs typeface="ＭＳ Ｐゴシック" charset="0"/>
              </a:defRPr>
            </a:lvl1pPr>
            <a:lvl2pPr marL="742950" indent="-285750" eaLnBrk="0" hangingPunct="0">
              <a:defRPr sz="4400" b="1">
                <a:solidFill>
                  <a:schemeClr val="bg2"/>
                </a:solidFill>
                <a:latin typeface="Engravers MT" charset="0"/>
                <a:ea typeface="ＭＳ Ｐゴシック" charset="0"/>
              </a:defRPr>
            </a:lvl2pPr>
            <a:lvl3pPr marL="1143000" indent="-228600" eaLnBrk="0" hangingPunct="0">
              <a:defRPr sz="4400" b="1">
                <a:solidFill>
                  <a:schemeClr val="bg2"/>
                </a:solidFill>
                <a:latin typeface="Engravers MT" charset="0"/>
                <a:ea typeface="ＭＳ Ｐゴシック" charset="0"/>
              </a:defRPr>
            </a:lvl3pPr>
            <a:lvl4pPr marL="1600200" indent="-228600" eaLnBrk="0" hangingPunct="0">
              <a:defRPr sz="4400" b="1">
                <a:solidFill>
                  <a:schemeClr val="bg2"/>
                </a:solidFill>
                <a:latin typeface="Engravers MT" charset="0"/>
                <a:ea typeface="ＭＳ Ｐゴシック" charset="0"/>
              </a:defRPr>
            </a:lvl4pPr>
            <a:lvl5pPr marL="2057400" indent="-228600" eaLnBrk="0" hangingPunct="0">
              <a:defRPr sz="4400" b="1">
                <a:solidFill>
                  <a:schemeClr val="bg2"/>
                </a:solidFill>
                <a:latin typeface="Engravers MT" charset="0"/>
                <a:ea typeface="ＭＳ Ｐゴシック" charset="0"/>
              </a:defRPr>
            </a:lvl5pPr>
            <a:lvl6pPr marL="2514600" indent="-228600" eaLnBrk="0" fontAlgn="base" hangingPunct="0">
              <a:spcBef>
                <a:spcPct val="0"/>
              </a:spcBef>
              <a:spcAft>
                <a:spcPct val="0"/>
              </a:spcAft>
              <a:defRPr sz="4400" b="1">
                <a:solidFill>
                  <a:schemeClr val="bg2"/>
                </a:solidFill>
                <a:latin typeface="Engravers MT" charset="0"/>
                <a:ea typeface="ＭＳ Ｐゴシック" charset="0"/>
              </a:defRPr>
            </a:lvl6pPr>
            <a:lvl7pPr marL="2971800" indent="-228600" eaLnBrk="0" fontAlgn="base" hangingPunct="0">
              <a:spcBef>
                <a:spcPct val="0"/>
              </a:spcBef>
              <a:spcAft>
                <a:spcPct val="0"/>
              </a:spcAft>
              <a:defRPr sz="4400" b="1">
                <a:solidFill>
                  <a:schemeClr val="bg2"/>
                </a:solidFill>
                <a:latin typeface="Engravers MT" charset="0"/>
                <a:ea typeface="ＭＳ Ｐゴシック" charset="0"/>
              </a:defRPr>
            </a:lvl7pPr>
            <a:lvl8pPr marL="3429000" indent="-228600" eaLnBrk="0" fontAlgn="base" hangingPunct="0">
              <a:spcBef>
                <a:spcPct val="0"/>
              </a:spcBef>
              <a:spcAft>
                <a:spcPct val="0"/>
              </a:spcAft>
              <a:defRPr sz="4400" b="1">
                <a:solidFill>
                  <a:schemeClr val="bg2"/>
                </a:solidFill>
                <a:latin typeface="Engravers MT" charset="0"/>
                <a:ea typeface="ＭＳ Ｐゴシック" charset="0"/>
              </a:defRPr>
            </a:lvl8pPr>
            <a:lvl9pPr marL="3886200" indent="-2286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سأعظ في عيد الشكر وعيد الميلاد ورأس السنة الجديدة وعيد الفصح.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يمكنك الحصول على دور المرأة في الكنيسة، التكلم بألسنة لليوم، عصمة الكتاب المقدس، وأحد جمع الدعم الخاص بنا.</a:t>
            </a:r>
            <a:endParaRPr kumimoji="0" lang="en-US" sz="28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Tree>
  </p:cSld>
  <p:clrMapOvr>
    <a:masterClrMapping/>
  </p:clrMapOvr>
  <p:transition>
    <p:fade/>
  </p:transition>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7505" name="Picture 8" descr="C:\Users\Adventure\Documents\grass.jp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323850" y="260350"/>
            <a:ext cx="4186238" cy="1209675"/>
          </a:xfrm>
        </p:spPr>
        <p:txBody>
          <a:bodyPr rtlCol="0">
            <a:noAutofit/>
          </a:bodyPr>
          <a:lstStyle/>
          <a:p>
            <a:pPr eaLnBrk="1" fontAlgn="auto" hangingPunct="1">
              <a:spcAft>
                <a:spcPts val="0"/>
              </a:spcAft>
              <a:defRPr/>
            </a:pPr>
            <a:r>
              <a:rPr lang="ar-JO" sz="4000" b="1" dirty="0">
                <a:solidFill>
                  <a:schemeClr val="bg1"/>
                </a:solidFill>
                <a:effectLst>
                  <a:outerShdw blurRad="38100" dist="38100" dir="2700000" algn="tl">
                    <a:srgbClr val="000000">
                      <a:alpha val="43137"/>
                    </a:srgbClr>
                  </a:outerShdw>
                </a:effectLst>
                <a:latin typeface="Arial" panose="020B0604020202020204" pitchFamily="34" charset="0"/>
                <a:ea typeface="+mj-ea"/>
                <a:cs typeface="Arial" panose="020B0604020202020204" pitchFamily="34" charset="0"/>
              </a:rPr>
              <a:t>المنادون بالمساواة</a:t>
            </a:r>
            <a:endParaRPr lang="en-SG" sz="4000" b="1" dirty="0">
              <a:solidFill>
                <a:schemeClr val="bg1"/>
              </a:solidFill>
              <a:effectLst>
                <a:outerShdw blurRad="38100" dist="38100" dir="2700000" algn="tl">
                  <a:srgbClr val="000000">
                    <a:alpha val="43137"/>
                  </a:srgbClr>
                </a:outerShdw>
              </a:effectLst>
              <a:latin typeface="Arial" panose="020B0604020202020204" pitchFamily="34" charset="0"/>
              <a:ea typeface="+mj-ea"/>
              <a:cs typeface="Arial" panose="020B0604020202020204" pitchFamily="34" charset="0"/>
            </a:endParaRPr>
          </a:p>
        </p:txBody>
      </p:sp>
      <p:sp>
        <p:nvSpPr>
          <p:cNvPr id="3" name="Content Placeholder 2"/>
          <p:cNvSpPr>
            <a:spLocks noGrp="1"/>
          </p:cNvSpPr>
          <p:nvPr>
            <p:ph sz="half" idx="1"/>
          </p:nvPr>
        </p:nvSpPr>
        <p:spPr>
          <a:xfrm>
            <a:off x="323850" y="1341438"/>
            <a:ext cx="4038600" cy="4032250"/>
          </a:xfrm>
          <a:solidFill>
            <a:schemeClr val="lt1">
              <a:alpha val="50000"/>
            </a:schemeClr>
          </a:solidFill>
        </p:spPr>
        <p:txBody>
          <a:bodyPr rtlCol="0">
            <a:normAutofit fontScale="92500" lnSpcReduction="10000"/>
          </a:bodyPr>
          <a:lstStyle/>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ن. ت. رايت</a:t>
            </a:r>
            <a:endParaRPr lang="en-US"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بين ويثرينغتون 3</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غوردون في</a:t>
            </a:r>
            <a:endParaRPr lang="en-US"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سكوت مكنايت</a:t>
            </a:r>
            <a:endParaRPr lang="en-US"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راعوث أ. تاكر</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والتر س. كايزر</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جيم واليس</a:t>
            </a:r>
            <a:endParaRPr lang="en-US"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راحيل هيلد إيفانز</a:t>
            </a:r>
            <a:endParaRPr lang="en-US"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غيلبرت بيليزيكيان</a:t>
            </a:r>
            <a:endParaRPr lang="en-US" b="1" dirty="0">
              <a:latin typeface="Arial" panose="020B0604020202020204" pitchFamily="34" charset="0"/>
              <a:ea typeface="+mn-ea"/>
              <a:cs typeface="Arial" panose="020B0604020202020204" pitchFamily="34" charset="0"/>
            </a:endParaRPr>
          </a:p>
        </p:txBody>
      </p:sp>
      <p:sp>
        <p:nvSpPr>
          <p:cNvPr id="7" name="Content Placeholder 6"/>
          <p:cNvSpPr>
            <a:spLocks noGrp="1"/>
          </p:cNvSpPr>
          <p:nvPr>
            <p:ph sz="half" idx="2"/>
          </p:nvPr>
        </p:nvSpPr>
        <p:spPr>
          <a:xfrm>
            <a:off x="4648200" y="1341438"/>
            <a:ext cx="4038600" cy="4032250"/>
          </a:xfrm>
          <a:solidFill>
            <a:schemeClr val="lt1">
              <a:alpha val="50000"/>
            </a:schemeClr>
          </a:solidFill>
        </p:spPr>
        <p:txBody>
          <a:bodyPr rtlCol="0">
            <a:normAutofit fontScale="92500" lnSpcReduction="10000"/>
          </a:bodyPr>
          <a:lstStyle/>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ج. ي. باكر</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تيم كيلر</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جون ف. ماك آرثر</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سي. إس. لويس</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جون بايبر</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جون ويمبر</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مارك دريسكول</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إليزابيث إليوت</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دوغلاس ويلسون</a:t>
            </a:r>
            <a:endParaRPr lang="en-SG" b="1" dirty="0">
              <a:latin typeface="Arial" panose="020B0604020202020204" pitchFamily="34" charset="0"/>
              <a:ea typeface="+mn-ea"/>
              <a:cs typeface="Arial" panose="020B0604020202020204" pitchFamily="34" charset="0"/>
            </a:endParaRPr>
          </a:p>
        </p:txBody>
      </p:sp>
      <p:sp>
        <p:nvSpPr>
          <p:cNvPr id="8" name="TextBox 7"/>
          <p:cNvSpPr txBox="1"/>
          <p:nvPr/>
        </p:nvSpPr>
        <p:spPr>
          <a:xfrm>
            <a:off x="4284663" y="500063"/>
            <a:ext cx="4895850" cy="708025"/>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400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المنادون بالتكميلية</a:t>
            </a:r>
            <a:endParaRPr kumimoji="0" lang="en-SG" sz="400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9" name="TextBox 8"/>
          <p:cNvSpPr txBox="1"/>
          <p:nvPr/>
        </p:nvSpPr>
        <p:spPr>
          <a:xfrm>
            <a:off x="3851275" y="2660650"/>
            <a:ext cx="1368425" cy="1200150"/>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720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ضد</a:t>
            </a:r>
            <a:endParaRPr kumimoji="0" lang="en-SG" sz="720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fade/>
  </p:transition>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9553" name="Picture 4" descr="C:\Users\Adventure\Documents\soil2.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 name="Title 13"/>
          <p:cNvSpPr>
            <a:spLocks noGrp="1"/>
          </p:cNvSpPr>
          <p:nvPr>
            <p:ph type="title"/>
          </p:nvPr>
        </p:nvSpPr>
        <p:spPr>
          <a:xfrm>
            <a:off x="2268538" y="557213"/>
            <a:ext cx="4535487" cy="1143000"/>
          </a:xfrm>
          <a:solidFill>
            <a:schemeClr val="lt1">
              <a:alpha val="59000"/>
            </a:schemeClr>
          </a:solidFill>
        </p:spPr>
        <p:style>
          <a:lnRef idx="2">
            <a:schemeClr val="accent3"/>
          </a:lnRef>
          <a:fillRef idx="1">
            <a:schemeClr val="lt1"/>
          </a:fillRef>
          <a:effectRef idx="0">
            <a:schemeClr val="accent3"/>
          </a:effectRef>
          <a:fontRef idx="minor">
            <a:schemeClr val="dk1"/>
          </a:fontRef>
        </p:style>
        <p:txBody>
          <a:bodyPr rtlCol="0">
            <a:normAutofit/>
          </a:bodyPr>
          <a:lstStyle/>
          <a:p>
            <a:pPr eaLnBrk="1" fontAlgn="auto" hangingPunct="1">
              <a:spcAft>
                <a:spcPts val="0"/>
              </a:spcAft>
              <a:defRPr/>
            </a:pPr>
            <a:r>
              <a:rPr lang="ar-JO" b="1" dirty="0">
                <a:latin typeface="Arial" panose="020B0604020202020204" pitchFamily="34" charset="0"/>
                <a:cs typeface="Arial" panose="020B0604020202020204" pitchFamily="34" charset="0"/>
              </a:rPr>
              <a:t>الأرضية المشتركة</a:t>
            </a:r>
            <a:endParaRPr lang="en-SG" b="1" dirty="0">
              <a:latin typeface="Arial" panose="020B0604020202020204" pitchFamily="34" charset="0"/>
              <a:cs typeface="Arial" panose="020B0604020202020204" pitchFamily="34" charset="0"/>
            </a:endParaRPr>
          </a:p>
        </p:txBody>
      </p:sp>
      <p:sp>
        <p:nvSpPr>
          <p:cNvPr id="279555" name="Content Placeholder 14"/>
          <p:cNvSpPr>
            <a:spLocks noGrp="1"/>
          </p:cNvSpPr>
          <p:nvPr>
            <p:ph idx="1"/>
          </p:nvPr>
        </p:nvSpPr>
        <p:spPr>
          <a:xfrm>
            <a:off x="323850" y="2133600"/>
            <a:ext cx="8820150" cy="3167063"/>
          </a:xfrm>
        </p:spPr>
        <p:txBody>
          <a:bodyPr/>
          <a:lstStyle/>
          <a:p>
            <a:pPr algn="r" rtl="1" eaLnBrk="1" hangingPunct="1"/>
            <a:r>
              <a:rPr lang="ar-JO" sz="3600" b="1" dirty="0">
                <a:solidFill>
                  <a:schemeClr val="bg1"/>
                </a:solidFill>
                <a:latin typeface="Arial" panose="020B0604020202020204" pitchFamily="34" charset="0"/>
                <a:cs typeface="Arial" panose="020B0604020202020204" pitchFamily="34" charset="0"/>
              </a:rPr>
              <a:t>هذا الأمر ليس أساسياً كالميلاد العذراوي، ألوهية المسيح، الخلاص بالنعمة</a:t>
            </a:r>
            <a:endParaRPr lang="en-US" sz="3600" b="1" dirty="0">
              <a:solidFill>
                <a:schemeClr val="bg1"/>
              </a:solidFill>
              <a:latin typeface="Arial" panose="020B0604020202020204" pitchFamily="34" charset="0"/>
              <a:cs typeface="Arial" panose="020B0604020202020204" pitchFamily="34" charset="0"/>
            </a:endParaRPr>
          </a:p>
          <a:p>
            <a:pPr algn="r" rtl="1" eaLnBrk="1" hangingPunct="1"/>
            <a:r>
              <a:rPr lang="ar-JO" sz="3600" b="1" dirty="0">
                <a:solidFill>
                  <a:schemeClr val="bg1"/>
                </a:solidFill>
                <a:latin typeface="Arial" panose="020B0604020202020204" pitchFamily="34" charset="0"/>
                <a:cs typeface="Arial" panose="020B0604020202020204" pitchFamily="34" charset="0"/>
              </a:rPr>
              <a:t>نتفق أو نختلف في المحبة</a:t>
            </a:r>
            <a:endParaRPr lang="en-US" sz="3600" b="1" dirty="0">
              <a:solidFill>
                <a:schemeClr val="bg1"/>
              </a:solidFill>
              <a:latin typeface="Arial" panose="020B0604020202020204" pitchFamily="34" charset="0"/>
              <a:cs typeface="Arial" panose="020B0604020202020204" pitchFamily="34" charset="0"/>
            </a:endParaRPr>
          </a:p>
          <a:p>
            <a:pPr algn="r" rtl="1" eaLnBrk="1" hangingPunct="1"/>
            <a:r>
              <a:rPr lang="ar-JO" sz="3600" b="1" dirty="0">
                <a:solidFill>
                  <a:schemeClr val="bg1"/>
                </a:solidFill>
                <a:latin typeface="Arial" panose="020B0604020202020204" pitchFamily="34" charset="0"/>
                <a:cs typeface="Arial" panose="020B0604020202020204" pitchFamily="34" charset="0"/>
              </a:rPr>
              <a:t>نتعلم جميعاً من كلمة الله من خلال الآخرين في الأماكن العامة</a:t>
            </a:r>
            <a:endParaRPr lang="en-US" sz="3600" b="1"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p:push dir="u"/>
  </p:transition>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3" name="Title 1"/>
          <p:cNvSpPr>
            <a:spLocks noGrp="1"/>
          </p:cNvSpPr>
          <p:nvPr>
            <p:ph type="ctrTitle"/>
          </p:nvPr>
        </p:nvSpPr>
        <p:spPr>
          <a:xfrm>
            <a:off x="0" y="908050"/>
            <a:ext cx="9144000" cy="2046288"/>
          </a:xfrm>
        </p:spPr>
        <p:txBody>
          <a:bodyPr/>
          <a:lstStyle/>
          <a:p>
            <a:pPr eaLnBrk="1" hangingPunct="1"/>
            <a:r>
              <a:rPr lang="ar-JO" sz="5400" b="1" dirty="0">
                <a:solidFill>
                  <a:schemeClr val="bg1"/>
                </a:solidFill>
                <a:latin typeface="Arial" panose="020B0604020202020204" pitchFamily="34" charset="0"/>
                <a:cs typeface="Arial" panose="020B0604020202020204" pitchFamily="34" charset="0"/>
              </a:rPr>
              <a:t>ما وراء سياسة                          منبر باندورا</a:t>
            </a:r>
            <a:endParaRPr lang="en-US" sz="5400" b="1" dirty="0">
              <a:solidFill>
                <a:schemeClr val="bg1"/>
              </a:solidFill>
              <a:latin typeface="Arial" panose="020B0604020202020204" pitchFamily="34" charset="0"/>
              <a:cs typeface="Arial" panose="020B0604020202020204" pitchFamily="34" charset="0"/>
            </a:endParaRPr>
          </a:p>
        </p:txBody>
      </p:sp>
      <p:sp>
        <p:nvSpPr>
          <p:cNvPr id="4" name="Subtitle 3"/>
          <p:cNvSpPr>
            <a:spLocks noGrp="1"/>
          </p:cNvSpPr>
          <p:nvPr>
            <p:ph type="subTitle" idx="1"/>
          </p:nvPr>
        </p:nvSpPr>
        <p:spPr/>
        <p:txBody>
          <a:bodyPr rtlCol="0">
            <a:normAutofit/>
          </a:bodyPr>
          <a:lstStyle/>
          <a:p>
            <a:pPr eaLnBrk="1" fontAlgn="auto" hangingPunct="1">
              <a:spcAft>
                <a:spcPts val="0"/>
              </a:spcAft>
              <a:buFont typeface="Arial" pitchFamily="34" charset="0"/>
              <a:buNone/>
              <a:defRPr/>
            </a:pPr>
            <a:endParaRPr lang="en-SG" b="1" dirty="0">
              <a:latin typeface="Arial" panose="020B0604020202020204" pitchFamily="34" charset="0"/>
              <a:ea typeface="+mn-ea"/>
              <a:cs typeface="Arial" panose="020B0604020202020204" pitchFamily="34" charset="0"/>
            </a:endParaRPr>
          </a:p>
        </p:txBody>
      </p:sp>
      <p:pic>
        <p:nvPicPr>
          <p:cNvPr id="59395" name="Picture 2" descr="http://www.anglicantaonga.org.nz/var/taonga/storage/images/features/sermon/bishop-katherine-preaches-about-the-gift-and-responsibility-of-freedom-in-christ/39078-1-eng-AU/Bishop-Katherine-preaches-about-the-gift-and-responsibility-of-freedom-in-Christ_randomImage.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4230688" y="3078163"/>
            <a:ext cx="4662487" cy="31416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9396" name="Picture 9" descr="C:\Users\Adventure\Images\Pandora's_Box_Legends1.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0363" y="3078163"/>
            <a:ext cx="4211637" cy="3159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fade/>
  </p:transition>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Title 3"/>
          <p:cNvSpPr>
            <a:spLocks noGrp="1"/>
          </p:cNvSpPr>
          <p:nvPr>
            <p:ph type="ctrTitle"/>
          </p:nvPr>
        </p:nvSpPr>
        <p:spPr>
          <a:xfrm>
            <a:off x="468313" y="836613"/>
            <a:ext cx="8134350" cy="4824412"/>
          </a:xfrm>
        </p:spPr>
        <p:txBody>
          <a:bodyPr/>
          <a:lstStyle/>
          <a:p>
            <a:pPr eaLnBrk="1" hangingPunct="1"/>
            <a:r>
              <a:rPr kumimoji="0" lang="ar-JO" sz="4400" b="1"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11 لتتعلم المرأة بسكوت في كل خضوع   12 ولكن لست آذن للمرأة أن تعلم ولا تتسلط على الرجل بل تكون في سكوت</a:t>
            </a:r>
            <a:r>
              <a:rPr kumimoji="0" lang="ar-SA" sz="4400" b="1"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 </a:t>
            </a:r>
            <a:br>
              <a:rPr kumimoji="0" lang="en-US" altLang="ja-JP" sz="4400" b="1"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br>
            <a:r>
              <a:rPr kumimoji="0" lang="ar-JO" altLang="ja-JP" sz="4400" b="1"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1 تيموثاوس 2: 11-12</a:t>
            </a:r>
            <a:endParaRPr lang="en-US" b="1"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p:fade/>
  </p:transition>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12"/>
          <p:cNvSpPr>
            <a:spLocks noChangeArrowheads="1"/>
          </p:cNvSpPr>
          <p:nvPr/>
        </p:nvSpPr>
        <p:spPr bwMode="auto">
          <a:xfrm>
            <a:off x="0" y="0"/>
            <a:ext cx="9144000" cy="6858000"/>
          </a:xfrm>
          <a:prstGeom prst="rect">
            <a:avLst/>
          </a:prstGeom>
          <a:solidFill>
            <a:srgbClr val="000090"/>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9154" name="Rectangle 1029"/>
          <p:cNvSpPr>
            <a:spLocks noGrp="1" noChangeArrowheads="1"/>
          </p:cNvSpPr>
          <p:nvPr>
            <p:ph type="title" idx="4294967295"/>
          </p:nvPr>
        </p:nvSpPr>
        <p:spPr>
          <a:xfrm>
            <a:off x="0" y="0"/>
            <a:ext cx="9144000" cy="685800"/>
          </a:xfrm>
          <a:solidFill>
            <a:schemeClr val="tx1"/>
          </a:solidFill>
        </p:spPr>
        <p:txBody>
          <a:bodyPr/>
          <a:lstStyle/>
          <a:p>
            <a:pPr algn="ctr" eaLnBrk="1" hangingPunct="1"/>
            <a:r>
              <a:rPr lang="ar-JO" b="1" dirty="0">
                <a:solidFill>
                  <a:srgbClr val="FFFFFF"/>
                </a:solidFill>
                <a:latin typeface="Arial" panose="020B0604020202020204" pitchFamily="34" charset="0"/>
                <a:ea typeface="ＭＳ Ｐゴシック" charset="0"/>
                <a:cs typeface="Arial" panose="020B0604020202020204" pitchFamily="34" charset="0"/>
              </a:rPr>
              <a:t>ما على المرأة أن تفعل؟</a:t>
            </a:r>
            <a:endParaRPr lang="en-US"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49155" name="Text Box 1026"/>
          <p:cNvSpPr txBox="1">
            <a:spLocks noChangeArrowheads="1"/>
          </p:cNvSpPr>
          <p:nvPr/>
        </p:nvSpPr>
        <p:spPr bwMode="auto">
          <a:xfrm>
            <a:off x="8398467" y="0"/>
            <a:ext cx="66556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138</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5" name="Rectangle 1029"/>
          <p:cNvSpPr txBox="1">
            <a:spLocks noChangeArrowheads="1"/>
          </p:cNvSpPr>
          <p:nvPr/>
        </p:nvSpPr>
        <p:spPr bwMode="auto">
          <a:xfrm>
            <a:off x="0" y="762000"/>
            <a:ext cx="9144000" cy="381000"/>
          </a:xfrm>
          <a:prstGeom prst="rect">
            <a:avLst/>
          </a:prstGeom>
          <a:noFill/>
          <a:ln w="9525">
            <a:noFill/>
            <a:miter lim="800000"/>
            <a:headEnd/>
            <a:tailEnd/>
          </a:ln>
        </p:spPr>
        <p:txBody>
          <a:bodyPr anchor="b"/>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ملاحظة: سياق المقاطع الثلاثة أدناه هو العبادة العامة</a:t>
            </a:r>
            <a:endParaRPr kumimoji="0" lang="en-US" sz="2000"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6" name="Rectangle 1029"/>
          <p:cNvSpPr txBox="1">
            <a:spLocks noChangeArrowheads="1"/>
          </p:cNvSpPr>
          <p:nvPr/>
        </p:nvSpPr>
        <p:spPr bwMode="auto">
          <a:xfrm>
            <a:off x="0" y="1143000"/>
            <a:ext cx="9144000" cy="381000"/>
          </a:xfrm>
          <a:prstGeom prst="rect">
            <a:avLst/>
          </a:prstGeom>
          <a:noFill/>
          <a:ln w="9525">
            <a:noFill/>
            <a:miter lim="800000"/>
            <a:headEnd/>
            <a:tailEnd/>
          </a:ln>
        </p:spPr>
        <p:txBody>
          <a:bodyPr anchor="b"/>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يبدو أن 1 كو 11 يتناقض مع 1 كو 14 و1 تي 2.</a:t>
            </a:r>
            <a:endParaRPr kumimoji="0" lang="en-US" sz="2000"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aphicFrame>
        <p:nvGraphicFramePr>
          <p:cNvPr id="7" name="Table 6"/>
          <p:cNvGraphicFramePr>
            <a:graphicFrameLocks noGrp="1"/>
          </p:cNvGraphicFramePr>
          <p:nvPr/>
        </p:nvGraphicFramePr>
        <p:xfrm>
          <a:off x="0" y="1600200"/>
          <a:ext cx="9144000" cy="4365625"/>
        </p:xfrm>
        <a:graphic>
          <a:graphicData uri="http://schemas.openxmlformats.org/drawingml/2006/table">
            <a:tbl>
              <a:tblPr/>
              <a:tblGrid>
                <a:gridCol w="3200400">
                  <a:extLst>
                    <a:ext uri="{9D8B030D-6E8A-4147-A177-3AD203B41FA5}">
                      <a16:colId xmlns:a16="http://schemas.microsoft.com/office/drawing/2014/main" val="20000"/>
                    </a:ext>
                  </a:extLst>
                </a:gridCol>
                <a:gridCol w="2895600">
                  <a:extLst>
                    <a:ext uri="{9D8B030D-6E8A-4147-A177-3AD203B41FA5}">
                      <a16:colId xmlns:a16="http://schemas.microsoft.com/office/drawing/2014/main" val="20001"/>
                    </a:ext>
                  </a:extLst>
                </a:gridCol>
                <a:gridCol w="3048000">
                  <a:extLst>
                    <a:ext uri="{9D8B030D-6E8A-4147-A177-3AD203B41FA5}">
                      <a16:colId xmlns:a16="http://schemas.microsoft.com/office/drawing/2014/main" val="20002"/>
                    </a:ext>
                  </a:extLst>
                </a:gridCol>
              </a:tblGrid>
              <a:tr h="3715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1 كو 11</a:t>
                      </a: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w="12700" cap="flat" cmpd="sng" algn="ctr">
                      <a:solidFill>
                        <a:srgbClr val="000000"/>
                      </a:solidFill>
                      <a:prstDash val="solid"/>
                      <a:round/>
                      <a:headEnd type="none" w="med" len="med"/>
                      <a:tailEnd type="none" w="med" len="med"/>
                    </a:lnR>
                    <a:lnT>
                      <a:noFill/>
                    </a:lnT>
                    <a:lnB w="254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1 كو 14</a:t>
                      </a: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w="12700" cap="flat" cmpd="sng" algn="ctr">
                      <a:solidFill>
                        <a:srgbClr val="000000"/>
                      </a:solidFill>
                      <a:prstDash val="solid"/>
                      <a:round/>
                      <a:headEnd type="none" w="med" len="med"/>
                      <a:tailEnd type="none" w="med" len="med"/>
                    </a:lnL>
                    <a:lnR>
                      <a:noFill/>
                    </a:lnR>
                    <a:lnT>
                      <a:noFill/>
                    </a:lnT>
                    <a:lnB w="254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1 تي 2</a:t>
                      </a: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a:noFill/>
                    </a:lnT>
                    <a:lnB w="254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640129">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تستطيع الصلاة علانية (11: 5، 13)</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w="12700" cap="flat" cmpd="sng" algn="ctr">
                      <a:solidFill>
                        <a:srgbClr val="000000"/>
                      </a:solidFill>
                      <a:prstDash val="solid"/>
                      <a:round/>
                      <a:headEnd type="none" w="med" len="med"/>
                      <a:tailEnd type="none" w="med" len="med"/>
                    </a:lnR>
                    <a:lnT w="25400" cap="flat" cmpd="sng" algn="ctr">
                      <a:solidFill>
                        <a:schemeClr val="bg1"/>
                      </a:solidFill>
                      <a:prstDash val="solid"/>
                      <a:round/>
                      <a:headEnd type="none" w="med" len="med"/>
                      <a:tailEnd type="none" w="med" len="med"/>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w="12700" cap="flat" cmpd="sng" algn="ctr">
                      <a:solidFill>
                        <a:srgbClr val="000000"/>
                      </a:solidFill>
                      <a:prstDash val="solid"/>
                      <a:round/>
                      <a:headEnd type="none" w="med" len="med"/>
                      <a:tailEnd type="none" w="med" len="med"/>
                    </a:lnL>
                    <a:lnR>
                      <a:noFill/>
                    </a:lnR>
                    <a:lnT w="25400" cap="flat" cmpd="sng" algn="ctr">
                      <a:solidFill>
                        <a:schemeClr val="bg1"/>
                      </a:solidFill>
                      <a:prstDash val="solid"/>
                      <a:round/>
                      <a:headEnd type="none" w="med" len="med"/>
                      <a:tailEnd type="none" w="med" len="med"/>
                    </a:lnT>
                    <a:lnB>
                      <a:noFill/>
                    </a:lnB>
                    <a:lnTlToBr>
                      <a:noFill/>
                    </a:lnTlToBr>
                    <a:lnBlToTr>
                      <a:noFill/>
                    </a:lnBlToTr>
                    <a:solidFill>
                      <a:srgbClr val="CBCBCB"/>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الصلاة العلنية للرجال فقط (2: 8)</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w="25400" cap="flat" cmpd="sng" algn="ctr">
                      <a:solidFill>
                        <a:schemeClr val="bg1"/>
                      </a:solidFill>
                      <a:prstDash val="solid"/>
                      <a:round/>
                      <a:headEnd type="none" w="med" len="med"/>
                      <a:tailEnd type="none" w="med" len="med"/>
                    </a:lnT>
                    <a:lnB>
                      <a:noFill/>
                    </a:lnB>
                    <a:lnTlToBr>
                      <a:noFill/>
                    </a:lnTlToBr>
                    <a:lnBlToTr>
                      <a:noFill/>
                    </a:lnBlToTr>
                    <a:solidFill>
                      <a:srgbClr val="CBCBCB"/>
                    </a:solidFill>
                  </a:tcPr>
                </a:tc>
                <a:extLst>
                  <a:ext uri="{0D108BD9-81ED-4DB2-BD59-A6C34878D82A}">
                    <a16:rowId xmlns:a16="http://schemas.microsoft.com/office/drawing/2014/main" val="10001"/>
                  </a:ext>
                </a:extLst>
              </a:tr>
              <a:tr h="640129">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تستطيع التنبؤ (11: 5)</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التحدث ممنوع (14: 34)</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يجب أن تكون صامتة (2: 12ت)</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2"/>
                  </a:ext>
                </a:extLst>
              </a:tr>
              <a:tr h="640129">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التحدث مسموح (ضمناً)</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CBCBCB"/>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التحدث قبيح (14: 35)</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a:noFill/>
                    </a:lnT>
                    <a:lnB>
                      <a:noFill/>
                    </a:lnB>
                    <a:lnTlToBr>
                      <a:noFill/>
                    </a:lnTlToBr>
                    <a:lnBlToTr>
                      <a:noFill/>
                    </a:lnBlToTr>
                    <a:solidFill>
                      <a:srgbClr val="CBCBCB"/>
                    </a:solidFill>
                  </a:tcPr>
                </a:tc>
                <a:extLst>
                  <a:ext uri="{0D108BD9-81ED-4DB2-BD59-A6C34878D82A}">
                    <a16:rowId xmlns:a16="http://schemas.microsoft.com/office/drawing/2014/main" val="10003"/>
                  </a:ext>
                </a:extLst>
              </a:tr>
              <a:tr h="371500">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لا تستطيع تعليم الرجال (2: 12أ)</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4"/>
                  </a:ext>
                </a:extLst>
              </a:tr>
              <a:tr h="690609">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CBCBCB"/>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لا تتسلط على الرجل (2: 12ب)</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a:noFill/>
                    </a:lnT>
                    <a:lnB>
                      <a:noFill/>
                    </a:lnB>
                    <a:lnTlToBr>
                      <a:noFill/>
                    </a:lnTlToBr>
                    <a:lnBlToTr>
                      <a:noFill/>
                    </a:lnBlToTr>
                    <a:solidFill>
                      <a:srgbClr val="CBCBCB"/>
                    </a:solidFill>
                  </a:tcPr>
                </a:tc>
                <a:extLst>
                  <a:ext uri="{0D108BD9-81ED-4DB2-BD59-A6C34878D82A}">
                    <a16:rowId xmlns:a16="http://schemas.microsoft.com/office/drawing/2014/main" val="10005"/>
                  </a:ext>
                </a:extLst>
              </a:tr>
              <a:tr h="371500">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6"/>
                  </a:ext>
                </a:extLst>
              </a:tr>
              <a:tr h="640129">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غطاء الرأس ممارسة عالمية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(11: 16)</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CBCBCB"/>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الصمت ممارسة عالمية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(14: 33)</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CBCBCB"/>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صلاة الرجال ممارسة عالمية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(2: 8)</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a:noFill/>
                    </a:lnT>
                    <a:lnB>
                      <a:noFill/>
                    </a:lnB>
                    <a:lnTlToBr>
                      <a:noFill/>
                    </a:lnTlToBr>
                    <a:lnBlToTr>
                      <a:noFill/>
                    </a:lnBlToTr>
                    <a:solidFill>
                      <a:srgbClr val="CBCBCB"/>
                    </a:solidFill>
                  </a:tcPr>
                </a:tc>
                <a:extLst>
                  <a:ext uri="{0D108BD9-81ED-4DB2-BD59-A6C34878D82A}">
                    <a16:rowId xmlns:a16="http://schemas.microsoft.com/office/drawing/2014/main" val="10007"/>
                  </a:ext>
                </a:extLst>
              </a:tr>
            </a:tbl>
          </a:graphicData>
        </a:graphic>
      </p:graphicFrame>
      <p:sp>
        <p:nvSpPr>
          <p:cNvPr id="9" name="Rectangle 1029"/>
          <p:cNvSpPr txBox="1">
            <a:spLocks noChangeArrowheads="1"/>
          </p:cNvSpPr>
          <p:nvPr/>
        </p:nvSpPr>
        <p:spPr bwMode="auto">
          <a:xfrm>
            <a:off x="0" y="4953000"/>
            <a:ext cx="9144000" cy="381000"/>
          </a:xfrm>
          <a:prstGeom prst="rect">
            <a:avLst/>
          </a:prstGeom>
          <a:noFill/>
          <a:ln w="9525">
            <a:noFill/>
            <a:miter lim="800000"/>
            <a:headEnd/>
            <a:tailEnd/>
          </a:ln>
        </p:spPr>
        <p:txBody>
          <a:bodyPr anchor="b"/>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u="none" strike="noStrike" kern="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أي نص هو القاعدة العامة وأي نص هو الإستثناء؟</a:t>
            </a:r>
            <a:endParaRPr kumimoji="0" lang="en-US" sz="2000" u="none" strike="noStrike" kern="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 name="Rectangle 1029"/>
          <p:cNvSpPr txBox="1">
            <a:spLocks noChangeArrowheads="1"/>
          </p:cNvSpPr>
          <p:nvPr/>
        </p:nvSpPr>
        <p:spPr bwMode="auto">
          <a:xfrm>
            <a:off x="457200" y="5943600"/>
            <a:ext cx="8382000" cy="381000"/>
          </a:xfrm>
          <a:prstGeom prst="rect">
            <a:avLst/>
          </a:prstGeom>
          <a:noFill/>
          <a:ln w="9525">
            <a:noFill/>
            <a:miter lim="800000"/>
            <a:headEnd/>
            <a:tailEnd/>
          </a:ln>
        </p:spPr>
        <p:txBody>
          <a:bodyPr anchor="b"/>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000" u="none" strike="noStrike" kern="0" cap="none" spc="0" normalizeH="0" baseline="0" noProof="0" dirty="0">
              <a:ln>
                <a:noFill/>
              </a:ln>
              <a:solidFill>
                <a:srgbClr val="482400"/>
              </a:solidFill>
              <a:effectLst/>
              <a:uLnTx/>
              <a:uFillTx/>
              <a:latin typeface="Arial" panose="020B0604020202020204" pitchFamily="34" charset="0"/>
              <a:ea typeface="ＭＳ Ｐゴシック" charset="-128"/>
              <a:cs typeface="Arial" panose="020B0604020202020204" pitchFamily="34" charset="0"/>
            </a:endParaRPr>
          </a:p>
        </p:txBody>
      </p:sp>
      <p:sp>
        <p:nvSpPr>
          <p:cNvPr id="11" name="Rectangle 1029"/>
          <p:cNvSpPr txBox="1">
            <a:spLocks noChangeArrowheads="1"/>
          </p:cNvSpPr>
          <p:nvPr/>
        </p:nvSpPr>
        <p:spPr bwMode="auto">
          <a:xfrm>
            <a:off x="0" y="6172200"/>
            <a:ext cx="9144000" cy="609600"/>
          </a:xfrm>
          <a:prstGeom prst="rect">
            <a:avLst/>
          </a:prstGeom>
          <a:noFill/>
          <a:ln w="9525">
            <a:noFill/>
            <a:miter lim="800000"/>
            <a:headEnd/>
            <a:tailEnd/>
          </a:ln>
        </p:spPr>
        <p:txBody>
          <a:bodyPr anchor="b"/>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لمعرفة كيف حاول الناس حل هذه التناقضات الظاهرة، راجع الصفحات السبع التالية من الملاحظات</a:t>
            </a:r>
            <a:endParaRPr kumimoji="0" lang="en-US" sz="2000"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5" name="Title 1"/>
          <p:cNvSpPr>
            <a:spLocks noGrp="1"/>
          </p:cNvSpPr>
          <p:nvPr>
            <p:ph type="title"/>
          </p:nvPr>
        </p:nvSpPr>
        <p:spPr/>
        <p:txBody>
          <a:bodyPr/>
          <a:lstStyle/>
          <a:p>
            <a:pPr eaLnBrk="1" hangingPunct="1"/>
            <a:r>
              <a:rPr lang="ar-JO" b="1" dirty="0">
                <a:solidFill>
                  <a:schemeClr val="bg1"/>
                </a:solidFill>
                <a:latin typeface="Arial" panose="020B0604020202020204" pitchFamily="34" charset="0"/>
                <a:cs typeface="Arial" panose="020B0604020202020204" pitchFamily="34" charset="0"/>
              </a:rPr>
              <a:t>1. تتعلم بسلام</a:t>
            </a:r>
            <a:endParaRPr lang="en-US" b="1" dirty="0">
              <a:solidFill>
                <a:schemeClr val="bg1"/>
              </a:solidFill>
              <a:latin typeface="Arial" panose="020B0604020202020204" pitchFamily="34" charset="0"/>
              <a:cs typeface="Arial" panose="020B0604020202020204" pitchFamily="34" charset="0"/>
            </a:endParaRPr>
          </a:p>
        </p:txBody>
      </p:sp>
      <p:sp>
        <p:nvSpPr>
          <p:cNvPr id="3" name="Content Placeholder 2"/>
          <p:cNvSpPr>
            <a:spLocks noGrp="1"/>
          </p:cNvSpPr>
          <p:nvPr>
            <p:ph idx="1"/>
          </p:nvPr>
        </p:nvSpPr>
        <p:spPr/>
        <p:txBody>
          <a:bodyPr rtlCol="0">
            <a:normAutofit/>
          </a:bodyPr>
          <a:lstStyle/>
          <a:p>
            <a:pPr algn="ctr" eaLnBrk="1" fontAlgn="auto" hangingPunct="1">
              <a:spcAft>
                <a:spcPts val="0"/>
              </a:spcAft>
              <a:buFont typeface="Arial" pitchFamily="34" charset="0"/>
              <a:buNone/>
              <a:defRPr/>
            </a:pPr>
            <a:r>
              <a:rPr lang="ar-JO" sz="2800" b="1" dirty="0">
                <a:solidFill>
                  <a:schemeClr val="bg1"/>
                </a:solidFill>
                <a:ea typeface="+mn-ea"/>
                <a:cs typeface="Arial" panose="020B0604020202020204" pitchFamily="34" charset="0"/>
              </a:rPr>
              <a:t>11 لتتعلم المرأة </a:t>
            </a:r>
            <a:r>
              <a:rPr lang="ar-JO" sz="2800" b="1" dirty="0">
                <a:solidFill>
                  <a:srgbClr val="FFFF00"/>
                </a:solidFill>
                <a:ea typeface="+mn-ea"/>
                <a:cs typeface="Arial" panose="020B0604020202020204" pitchFamily="34" charset="0"/>
              </a:rPr>
              <a:t>بسكوت</a:t>
            </a:r>
            <a:r>
              <a:rPr lang="ar-JO" sz="2800" b="1" dirty="0">
                <a:solidFill>
                  <a:schemeClr val="bg1"/>
                </a:solidFill>
                <a:ea typeface="+mn-ea"/>
                <a:cs typeface="Arial" panose="020B0604020202020204" pitchFamily="34" charset="0"/>
              </a:rPr>
              <a:t> في كل خضوع   12 ولكن لست آذن للمرأة أن تعلم ولا تتسلط على الرجل بل تكون </a:t>
            </a:r>
            <a:r>
              <a:rPr lang="ar-JO" sz="2800" b="1" dirty="0">
                <a:solidFill>
                  <a:srgbClr val="FFFF00"/>
                </a:solidFill>
                <a:ea typeface="+mn-ea"/>
                <a:cs typeface="Arial" panose="020B0604020202020204" pitchFamily="34" charset="0"/>
              </a:rPr>
              <a:t>في سكوت </a:t>
            </a:r>
            <a:endParaRPr lang="en-US" sz="2800" dirty="0">
              <a:solidFill>
                <a:srgbClr val="FFFF00"/>
              </a:solidFill>
              <a:ea typeface="+mn-ea"/>
              <a:cs typeface="+mn-cs"/>
            </a:endParaRPr>
          </a:p>
          <a:p>
            <a:pPr eaLnBrk="1" fontAlgn="auto" hangingPunct="1">
              <a:spcAft>
                <a:spcPts val="0"/>
              </a:spcAft>
              <a:buFont typeface="Arial" pitchFamily="34" charset="0"/>
              <a:buNone/>
              <a:defRPr/>
            </a:pPr>
            <a:endParaRPr lang="en-US" sz="2800" dirty="0">
              <a:solidFill>
                <a:schemeClr val="bg1"/>
              </a:solidFill>
              <a:ea typeface="+mn-ea"/>
              <a:cs typeface="+mn-cs"/>
            </a:endParaRPr>
          </a:p>
          <a:p>
            <a:pPr marL="514350" indent="-514350" algn="r" rtl="1" eaLnBrk="1" fontAlgn="auto" hangingPunct="1">
              <a:spcAft>
                <a:spcPts val="0"/>
              </a:spcAft>
              <a:buFont typeface="Arial" pitchFamily="34" charset="0"/>
              <a:buNone/>
              <a:defRPr/>
            </a:pPr>
            <a:r>
              <a:rPr lang="en-US" dirty="0">
                <a:solidFill>
                  <a:srgbClr val="FFFF00"/>
                </a:solidFill>
                <a:ea typeface="+mn-ea"/>
                <a:cs typeface="+mn-cs"/>
              </a:rPr>
              <a:t>Hesuchia</a:t>
            </a:r>
            <a:r>
              <a:rPr lang="en-US" dirty="0">
                <a:solidFill>
                  <a:schemeClr val="bg1"/>
                </a:solidFill>
                <a:ea typeface="+mn-ea"/>
                <a:cs typeface="+mn-cs"/>
              </a:rPr>
              <a:t> is an </a:t>
            </a:r>
            <a:r>
              <a:rPr lang="en-US" i="1" dirty="0" err="1">
                <a:solidFill>
                  <a:schemeClr val="bg1"/>
                </a:solidFill>
                <a:ea typeface="+mn-ea"/>
                <a:cs typeface="+mn-cs"/>
              </a:rPr>
              <a:t>inclusio</a:t>
            </a:r>
            <a:endParaRPr lang="en-US" i="1" dirty="0">
              <a:solidFill>
                <a:schemeClr val="bg1"/>
              </a:solidFill>
              <a:ea typeface="+mn-ea"/>
              <a:cs typeface="+mn-cs"/>
            </a:endParaRPr>
          </a:p>
          <a:p>
            <a:pPr marL="0" indent="0" algn="r" eaLnBrk="1" fontAlgn="auto" hangingPunct="1">
              <a:spcAft>
                <a:spcPts val="0"/>
              </a:spcAft>
              <a:buNone/>
              <a:defRPr/>
            </a:pPr>
            <a:r>
              <a:rPr lang="ar-JO" b="1" dirty="0">
                <a:solidFill>
                  <a:schemeClr val="bg1"/>
                </a:solidFill>
                <a:ea typeface="+mn-ea"/>
                <a:cs typeface="Arial" panose="020B0604020202020204" pitchFamily="34" charset="0"/>
              </a:rPr>
              <a:t>أ. صقل الهدوء الداخلي والانتباه</a:t>
            </a:r>
            <a:endParaRPr lang="en-US" dirty="0">
              <a:solidFill>
                <a:schemeClr val="bg1"/>
              </a:solidFill>
              <a:ea typeface="+mn-ea"/>
              <a:cs typeface="+mn-cs"/>
            </a:endParaRPr>
          </a:p>
          <a:p>
            <a:pPr algn="r" eaLnBrk="1" fontAlgn="auto" hangingPunct="1">
              <a:spcAft>
                <a:spcPts val="0"/>
              </a:spcAft>
              <a:buFont typeface="Arial" pitchFamily="34" charset="0"/>
              <a:buNone/>
              <a:defRPr/>
            </a:pPr>
            <a:r>
              <a:rPr lang="ar-JO" b="1" dirty="0">
                <a:solidFill>
                  <a:schemeClr val="bg1"/>
                </a:solidFill>
                <a:ea typeface="+mn-ea"/>
                <a:cs typeface="Arial" panose="020B0604020202020204" pitchFamily="34" charset="0"/>
              </a:rPr>
              <a:t>ب. كن ساكناً: ضع المخاوف الأخرى جانباً، وامنح الوقت</a:t>
            </a:r>
          </a:p>
          <a:p>
            <a:pPr algn="r" eaLnBrk="1" fontAlgn="auto" hangingPunct="1">
              <a:spcAft>
                <a:spcPts val="0"/>
              </a:spcAft>
              <a:buFont typeface="Arial" pitchFamily="34" charset="0"/>
              <a:buNone/>
              <a:defRPr/>
            </a:pPr>
            <a:r>
              <a:rPr lang="ar-JO" b="1" dirty="0">
                <a:solidFill>
                  <a:schemeClr val="bg1"/>
                </a:solidFill>
                <a:ea typeface="+mn-ea"/>
                <a:cs typeface="Arial" panose="020B0604020202020204" pitchFamily="34" charset="0"/>
              </a:rPr>
              <a:t>     - كفوا واعلموا أني أنا الله (مز 46: 10).</a:t>
            </a:r>
            <a:endParaRPr lang="en-SG" dirty="0">
              <a:solidFill>
                <a:schemeClr val="bg1"/>
              </a:solidFill>
              <a:ea typeface="+mn-ea"/>
              <a:cs typeface="+mn-cs"/>
            </a:endParaRPr>
          </a:p>
        </p:txBody>
      </p:sp>
    </p:spTree>
  </p:cSld>
  <p:clrMapOvr>
    <a:masterClrMapping/>
  </p:clrMapOvr>
  <p:transition>
    <p:fade/>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5681"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pic>
        <p:nvPicPr>
          <p:cNvPr id="455682" name="Picture 3" descr="tabernacleclou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76238" y="0"/>
            <a:ext cx="8386762" cy="6835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41444" name="Rectangle 4"/>
          <p:cNvSpPr>
            <a:spLocks noGrp="1"/>
          </p:cNvSpPr>
          <p:nvPr>
            <p:ph type="title"/>
          </p:nvPr>
        </p:nvSpPr>
        <p:spPr>
          <a:xfrm>
            <a:off x="685800" y="304800"/>
            <a:ext cx="7770813" cy="762000"/>
          </a:xfrm>
        </p:spPr>
        <p:txBody>
          <a:bodyPr>
            <a:normAutofit fontScale="90000"/>
          </a:bodyPr>
          <a:lstStyle/>
          <a:p>
            <a:pPr marL="715963" indent="-715963" eaLnBrk="1" hangingPunct="1">
              <a:defRPr/>
            </a:pPr>
            <a:r>
              <a:rPr lang="ar-JO" b="1" dirty="0">
                <a:effectLst>
                  <a:glow rad="317500">
                    <a:schemeClr val="bg2">
                      <a:alpha val="90000"/>
                    </a:schemeClr>
                  </a:glow>
                </a:effectLst>
                <a:latin typeface="Arial" panose="020B0604020202020204" pitchFamily="34" charset="0"/>
                <a:cs typeface="Arial" panose="020B0604020202020204" pitchFamily="34" charset="0"/>
              </a:rPr>
              <a:t>السحابة</a:t>
            </a:r>
            <a:endParaRPr lang="en-US" b="1" dirty="0">
              <a:effectLst>
                <a:glow rad="317500">
                  <a:schemeClr val="bg2">
                    <a:alpha val="90000"/>
                  </a:schemeClr>
                </a:glow>
              </a:effectLst>
              <a:latin typeface="Arial" panose="020B0604020202020204" pitchFamily="34" charset="0"/>
              <a:cs typeface="Arial" panose="020B0604020202020204" pitchFamily="34" charset="0"/>
            </a:endParaRPr>
          </a:p>
        </p:txBody>
      </p:sp>
      <p:sp>
        <p:nvSpPr>
          <p:cNvPr id="455684" name="Rectangle 5"/>
          <p:cNvSpPr>
            <a:spLocks noChangeArrowheads="1"/>
          </p:cNvSpPr>
          <p:nvPr/>
        </p:nvSpPr>
        <p:spPr bwMode="auto">
          <a:xfrm>
            <a:off x="-234950" y="1478111"/>
            <a:ext cx="184150" cy="36671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455685" name="Rectangle 6"/>
          <p:cNvSpPr>
            <a:spLocks noChangeArrowheads="1"/>
          </p:cNvSpPr>
          <p:nvPr/>
        </p:nvSpPr>
        <p:spPr bwMode="auto">
          <a:xfrm>
            <a:off x="-114300" y="5997575"/>
            <a:ext cx="184150" cy="36671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341447" name="Text Box 7"/>
          <p:cNvSpPr txBox="1">
            <a:spLocks noChangeArrowheads="1"/>
          </p:cNvSpPr>
          <p:nvPr/>
        </p:nvSpPr>
        <p:spPr bwMode="auto">
          <a:xfrm>
            <a:off x="3505200" y="5638800"/>
            <a:ext cx="5486400" cy="830997"/>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lvl1pPr marL="715963" indent="-715963" algn="ctr" eaLnBrk="1" hangingPunct="1">
              <a:defRPr sz="4800" b="1">
                <a:effectLst>
                  <a:glow rad="317500">
                    <a:schemeClr val="bg2">
                      <a:alpha val="90000"/>
                    </a:schemeClr>
                  </a:glow>
                </a:effectLst>
                <a:latin typeface="Arial"/>
                <a:ea typeface="+mj-ea"/>
                <a:cs typeface="Arial"/>
              </a:defRPr>
            </a:lvl1pPr>
            <a:lvl2pPr algn="ctr">
              <a:defRPr sz="4800">
                <a:latin typeface="Calisto MT" charset="0"/>
              </a:defRPr>
            </a:lvl2pPr>
            <a:lvl3pPr algn="ctr">
              <a:defRPr sz="4800">
                <a:latin typeface="Calisto MT" charset="0"/>
              </a:defRPr>
            </a:lvl3pPr>
            <a:lvl4pPr algn="ctr">
              <a:defRPr sz="4800">
                <a:latin typeface="Calisto MT" charset="0"/>
              </a:defRPr>
            </a:lvl4pPr>
            <a:lvl5pPr algn="ctr">
              <a:defRPr sz="4800">
                <a:latin typeface="Calisto MT" charset="0"/>
              </a:defRPr>
            </a:lvl5pPr>
            <a:lvl6pPr marL="457200" algn="ctr" fontAlgn="base">
              <a:spcBef>
                <a:spcPct val="0"/>
              </a:spcBef>
              <a:spcAft>
                <a:spcPct val="0"/>
              </a:spcAft>
              <a:defRPr sz="4800">
                <a:latin typeface="Calisto MT" charset="0"/>
              </a:defRPr>
            </a:lvl6pPr>
            <a:lvl7pPr marL="914400" algn="ctr" fontAlgn="base">
              <a:spcBef>
                <a:spcPct val="0"/>
              </a:spcBef>
              <a:spcAft>
                <a:spcPct val="0"/>
              </a:spcAft>
              <a:defRPr sz="4800">
                <a:latin typeface="Calisto MT" charset="0"/>
              </a:defRPr>
            </a:lvl7pPr>
            <a:lvl8pPr marL="1371600" algn="ctr" fontAlgn="base">
              <a:spcBef>
                <a:spcPct val="0"/>
              </a:spcBef>
              <a:spcAft>
                <a:spcPct val="0"/>
              </a:spcAft>
              <a:defRPr sz="4800">
                <a:latin typeface="Calisto MT" charset="0"/>
              </a:defRPr>
            </a:lvl8pPr>
            <a:lvl9pPr marL="1828800" algn="ctr" fontAlgn="base">
              <a:spcBef>
                <a:spcPct val="0"/>
              </a:spcBef>
              <a:spcAft>
                <a:spcPct val="0"/>
              </a:spcAft>
              <a:defRPr sz="4800">
                <a:latin typeface="Calisto MT" charset="0"/>
              </a:defRPr>
            </a:lvl9pPr>
          </a:lstStyle>
          <a:p>
            <a:pPr marL="715963" marR="0" lvl="0" indent="-715963" algn="r"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rPr>
              <a:t>   خروج 40؛</a:t>
            </a:r>
          </a:p>
          <a:p>
            <a:pPr marL="715963" marR="0" lvl="0" indent="-715963" algn="r"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rPr>
              <a:t>  1كو 10: 1- 4</a:t>
            </a:r>
            <a:endParaRPr kumimoji="0" lang="en-US" sz="36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3180119851"/>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49" name="Title 1"/>
          <p:cNvSpPr>
            <a:spLocks noGrp="1"/>
          </p:cNvSpPr>
          <p:nvPr>
            <p:ph type="title"/>
          </p:nvPr>
        </p:nvSpPr>
        <p:spPr/>
        <p:txBody>
          <a:bodyPr/>
          <a:lstStyle/>
          <a:p>
            <a:pPr eaLnBrk="1" hangingPunct="1"/>
            <a:r>
              <a:rPr lang="ar-JO" b="1" dirty="0">
                <a:solidFill>
                  <a:schemeClr val="bg1"/>
                </a:solidFill>
                <a:latin typeface="Arial" panose="020B0604020202020204" pitchFamily="34" charset="0"/>
                <a:cs typeface="Arial" panose="020B0604020202020204" pitchFamily="34" charset="0"/>
              </a:rPr>
              <a:t>2. تتعلم باحترام وليس بالغصب</a:t>
            </a:r>
            <a:endParaRPr lang="en-US" b="1" dirty="0">
              <a:solidFill>
                <a:schemeClr val="bg1"/>
              </a:solidFill>
              <a:latin typeface="Arial" panose="020B0604020202020204" pitchFamily="34" charset="0"/>
              <a:cs typeface="Arial" panose="020B0604020202020204" pitchFamily="34" charset="0"/>
            </a:endParaRPr>
          </a:p>
        </p:txBody>
      </p:sp>
      <p:sp>
        <p:nvSpPr>
          <p:cNvPr id="3" name="Content Placeholder 2"/>
          <p:cNvSpPr>
            <a:spLocks noGrp="1"/>
          </p:cNvSpPr>
          <p:nvPr>
            <p:ph idx="1"/>
          </p:nvPr>
        </p:nvSpPr>
        <p:spPr>
          <a:xfrm>
            <a:off x="179512" y="1600200"/>
            <a:ext cx="8507288" cy="4997450"/>
          </a:xfrm>
        </p:spPr>
        <p:txBody>
          <a:bodyPr rtlCol="0">
            <a:normAutofit/>
          </a:bodyPr>
          <a:lstStyle/>
          <a:p>
            <a:pPr algn="ctr" eaLnBrk="1" fontAlgn="auto" hangingPunct="1">
              <a:spcAft>
                <a:spcPts val="0"/>
              </a:spcAft>
              <a:buFont typeface="Arial" pitchFamily="34" charset="0"/>
              <a:buNone/>
              <a:defRPr/>
            </a:pPr>
            <a:r>
              <a:rPr lang="ar-JO" sz="2800" b="1" dirty="0">
                <a:solidFill>
                  <a:schemeClr val="bg1"/>
                </a:solidFill>
                <a:ea typeface="+mn-ea"/>
                <a:cs typeface="Arial" panose="020B0604020202020204" pitchFamily="34" charset="0"/>
              </a:rPr>
              <a:t>11 لتتعلم المرأة بسكوت في </a:t>
            </a:r>
            <a:r>
              <a:rPr lang="ar-JO" sz="2800" b="1" dirty="0">
                <a:solidFill>
                  <a:srgbClr val="FFFF00"/>
                </a:solidFill>
                <a:ea typeface="+mn-ea"/>
                <a:cs typeface="Arial" panose="020B0604020202020204" pitchFamily="34" charset="0"/>
              </a:rPr>
              <a:t>كل خضوع   </a:t>
            </a:r>
            <a:r>
              <a:rPr lang="ar-JO" sz="2800" b="1" dirty="0">
                <a:solidFill>
                  <a:schemeClr val="bg1"/>
                </a:solidFill>
                <a:ea typeface="+mn-ea"/>
                <a:cs typeface="Arial" panose="020B0604020202020204" pitchFamily="34" charset="0"/>
              </a:rPr>
              <a:t>12 ولكن لست آذن للمرأة أن تعلم ولا تتسلط على الرجل بل تكون في سكوت </a:t>
            </a:r>
          </a:p>
          <a:p>
            <a:pPr eaLnBrk="1" fontAlgn="auto" hangingPunct="1">
              <a:spcAft>
                <a:spcPts val="0"/>
              </a:spcAft>
              <a:buFont typeface="Arial" pitchFamily="34" charset="0"/>
              <a:buNone/>
              <a:defRPr/>
            </a:pPr>
            <a:endParaRPr lang="en-US" sz="2800" dirty="0">
              <a:solidFill>
                <a:schemeClr val="bg1"/>
              </a:solidFill>
              <a:ea typeface="+mn-ea"/>
              <a:cs typeface="+mn-cs"/>
            </a:endParaRPr>
          </a:p>
          <a:p>
            <a:pPr marL="0" indent="0" eaLnBrk="1" fontAlgn="auto" hangingPunct="1">
              <a:spcAft>
                <a:spcPts val="0"/>
              </a:spcAft>
              <a:buNone/>
              <a:defRPr/>
            </a:pPr>
            <a:endParaRPr lang="en-US" dirty="0">
              <a:solidFill>
                <a:schemeClr val="bg1"/>
              </a:solidFill>
              <a:ea typeface="+mn-ea"/>
              <a:cs typeface="+mn-cs"/>
            </a:endParaRPr>
          </a:p>
          <a:p>
            <a:pPr marL="0" indent="0" algn="r" eaLnBrk="1" fontAlgn="auto" hangingPunct="1">
              <a:spcAft>
                <a:spcPts val="0"/>
              </a:spcAft>
              <a:buNone/>
              <a:defRPr/>
            </a:pPr>
            <a:r>
              <a:rPr lang="ar-JO" b="1" dirty="0">
                <a:solidFill>
                  <a:schemeClr val="bg1"/>
                </a:solidFill>
                <a:ea typeface="+mn-ea"/>
                <a:cs typeface="Arial" panose="020B0604020202020204" pitchFamily="34" charset="0"/>
              </a:rPr>
              <a:t>أ. كوني محترمة حتى عندما لا توافقين</a:t>
            </a:r>
            <a:endParaRPr lang="en-SG" dirty="0">
              <a:solidFill>
                <a:schemeClr val="bg1"/>
              </a:solidFill>
              <a:ea typeface="+mn-ea"/>
              <a:cs typeface="+mn-cs"/>
            </a:endParaRPr>
          </a:p>
          <a:p>
            <a:pPr algn="r" rtl="1" eaLnBrk="1" fontAlgn="auto" hangingPunct="1">
              <a:spcAft>
                <a:spcPts val="0"/>
              </a:spcAft>
              <a:buFont typeface="Arial" pitchFamily="34" charset="0"/>
              <a:buNone/>
              <a:defRPr/>
            </a:pPr>
            <a:r>
              <a:rPr lang="en-US" dirty="0">
                <a:solidFill>
                  <a:schemeClr val="bg1"/>
                </a:solidFill>
                <a:ea typeface="+mn-ea"/>
                <a:cs typeface="+mn-cs"/>
              </a:rPr>
              <a:t>	</a:t>
            </a:r>
            <a:r>
              <a:rPr lang="ar-JO" b="1" dirty="0">
                <a:solidFill>
                  <a:schemeClr val="bg1"/>
                </a:solidFill>
                <a:ea typeface="+mn-ea"/>
                <a:cs typeface="Arial" panose="020B0604020202020204" pitchFamily="34" charset="0"/>
              </a:rPr>
              <a:t>- على المتكلم أن يفصل كلمة الحق بالإستقامة (2 تي 2: 15)، </a:t>
            </a:r>
          </a:p>
          <a:p>
            <a:pPr algn="r" rtl="1" eaLnBrk="1" fontAlgn="auto" hangingPunct="1">
              <a:spcAft>
                <a:spcPts val="0"/>
              </a:spcAft>
              <a:buFont typeface="Arial" pitchFamily="34" charset="0"/>
              <a:buNone/>
              <a:defRPr/>
            </a:pPr>
            <a:r>
              <a:rPr lang="ar-JO" b="1" dirty="0">
                <a:solidFill>
                  <a:schemeClr val="bg1"/>
                </a:solidFill>
                <a:ea typeface="+mn-ea"/>
                <a:cs typeface="Arial" panose="020B0604020202020204" pitchFamily="34" charset="0"/>
              </a:rPr>
              <a:t>      وعلى المستمعين التعلم</a:t>
            </a:r>
            <a:endParaRPr lang="en-US" dirty="0">
              <a:solidFill>
                <a:schemeClr val="bg1"/>
              </a:solidFill>
              <a:ea typeface="+mn-ea"/>
              <a:cs typeface="+mn-cs"/>
            </a:endParaRPr>
          </a:p>
          <a:p>
            <a:pPr algn="r" rtl="1" eaLnBrk="1" fontAlgn="auto" hangingPunct="1">
              <a:spcAft>
                <a:spcPts val="0"/>
              </a:spcAft>
              <a:buFont typeface="Arial" pitchFamily="34" charset="0"/>
              <a:buNone/>
              <a:defRPr/>
            </a:pPr>
            <a:r>
              <a:rPr lang="en-US" dirty="0">
                <a:solidFill>
                  <a:schemeClr val="bg1"/>
                </a:solidFill>
                <a:ea typeface="+mn-ea"/>
                <a:cs typeface="+mn-cs"/>
              </a:rPr>
              <a:t>    </a:t>
            </a:r>
            <a:r>
              <a:rPr lang="ar-JO" b="1" dirty="0">
                <a:solidFill>
                  <a:schemeClr val="bg1"/>
                </a:solidFill>
                <a:ea typeface="+mn-ea"/>
                <a:cs typeface="Arial" panose="020B0604020202020204" pitchFamily="34" charset="0"/>
              </a:rPr>
              <a:t>- فكر ناقد وليس روح ناقدة</a:t>
            </a:r>
            <a:endParaRPr lang="en-SG" dirty="0">
              <a:solidFill>
                <a:schemeClr val="bg1"/>
              </a:solidFill>
              <a:ea typeface="+mn-ea"/>
              <a:cs typeface="+mn-cs"/>
            </a:endParaRPr>
          </a:p>
        </p:txBody>
      </p:sp>
    </p:spTree>
  </p:cSld>
  <p:clrMapOvr>
    <a:masterClrMapping/>
  </p:clrMapOvr>
  <p:transition>
    <p:fade/>
  </p:transition>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Title 1"/>
          <p:cNvSpPr>
            <a:spLocks noGrp="1"/>
          </p:cNvSpPr>
          <p:nvPr>
            <p:ph type="title"/>
          </p:nvPr>
        </p:nvSpPr>
        <p:spPr/>
        <p:txBody>
          <a:bodyPr/>
          <a:lstStyle/>
          <a:p>
            <a:pPr eaLnBrk="1" hangingPunct="1"/>
            <a:r>
              <a:rPr kumimoji="0" lang="ar-JO" sz="44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rPr>
              <a:t>2. تتعلم باحترام وليس بالغصب</a:t>
            </a:r>
            <a:endParaRPr lang="en-US" b="1" dirty="0">
              <a:solidFill>
                <a:schemeClr val="bg1"/>
              </a:solidFill>
              <a:latin typeface="Arial" panose="020B0604020202020204" pitchFamily="34" charset="0"/>
              <a:cs typeface="Arial" panose="020B0604020202020204" pitchFamily="34" charset="0"/>
            </a:endParaRPr>
          </a:p>
        </p:txBody>
      </p:sp>
      <p:sp>
        <p:nvSpPr>
          <p:cNvPr id="3" name="Content Placeholder 2"/>
          <p:cNvSpPr>
            <a:spLocks noGrp="1"/>
          </p:cNvSpPr>
          <p:nvPr>
            <p:ph idx="1"/>
          </p:nvPr>
        </p:nvSpPr>
        <p:spPr>
          <a:xfrm>
            <a:off x="457200" y="1600200"/>
            <a:ext cx="8229600" cy="4997450"/>
          </a:xfrm>
        </p:spPr>
        <p:txBody>
          <a:bodyPr rtlCol="0">
            <a:normAutofit/>
          </a:bodyPr>
          <a:lstStyle/>
          <a:p>
            <a:pPr algn="ctr" eaLnBrk="1" fontAlgn="auto" hangingPunct="1">
              <a:spcAft>
                <a:spcPts val="0"/>
              </a:spcAft>
              <a:buFont typeface="Arial" pitchFamily="34" charset="0"/>
              <a:buNone/>
              <a:defRPr/>
            </a:pPr>
            <a:r>
              <a:rPr lang="ar-JO" sz="2800" b="1" dirty="0">
                <a:solidFill>
                  <a:schemeClr val="bg1"/>
                </a:solidFill>
                <a:latin typeface="Arial" panose="020B0604020202020204" pitchFamily="34" charset="0"/>
                <a:ea typeface="+mn-ea"/>
                <a:cs typeface="Arial" panose="020B0604020202020204" pitchFamily="34" charset="0"/>
              </a:rPr>
              <a:t>11 لتتعلم المرأة بسكوت في كل خضوع   12 ولكن لست آذن للمرأة </a:t>
            </a:r>
            <a:r>
              <a:rPr lang="ar-JO" sz="2800" b="1" dirty="0">
                <a:solidFill>
                  <a:srgbClr val="FFFF00"/>
                </a:solidFill>
                <a:latin typeface="Arial" panose="020B0604020202020204" pitchFamily="34" charset="0"/>
                <a:ea typeface="+mn-ea"/>
                <a:cs typeface="Arial" panose="020B0604020202020204" pitchFamily="34" charset="0"/>
              </a:rPr>
              <a:t>أن تعلم ولا تتسلط على الرجل</a:t>
            </a:r>
            <a:r>
              <a:rPr lang="ar-JO" sz="2800" b="1" dirty="0">
                <a:solidFill>
                  <a:schemeClr val="bg1"/>
                </a:solidFill>
                <a:latin typeface="Arial" panose="020B0604020202020204" pitchFamily="34" charset="0"/>
                <a:ea typeface="+mn-ea"/>
                <a:cs typeface="Arial" panose="020B0604020202020204" pitchFamily="34" charset="0"/>
              </a:rPr>
              <a:t> بل تكون في سكوت </a:t>
            </a:r>
          </a:p>
          <a:p>
            <a:pPr algn="ctr" eaLnBrk="1" fontAlgn="auto" hangingPunct="1">
              <a:spcAft>
                <a:spcPts val="0"/>
              </a:spcAft>
              <a:buFont typeface="Arial" pitchFamily="34" charset="0"/>
              <a:buNone/>
              <a:defRPr/>
            </a:pPr>
            <a:endParaRPr lang="en-US" sz="2800" b="1" dirty="0">
              <a:solidFill>
                <a:schemeClr val="bg1"/>
              </a:solidFill>
              <a:latin typeface="Arial" panose="020B0604020202020204" pitchFamily="34" charset="0"/>
              <a:ea typeface="+mn-ea"/>
              <a:cs typeface="Arial" panose="020B0604020202020204" pitchFamily="34" charset="0"/>
            </a:endParaRPr>
          </a:p>
          <a:p>
            <a:pPr eaLnBrk="1" fontAlgn="auto" hangingPunct="1">
              <a:spcAft>
                <a:spcPts val="0"/>
              </a:spcAft>
              <a:buFont typeface="Arial" pitchFamily="34" charset="0"/>
              <a:buNone/>
              <a:defRPr/>
            </a:pPr>
            <a:endParaRPr lang="en-US" sz="2800" b="1" dirty="0">
              <a:solidFill>
                <a:schemeClr val="bg1"/>
              </a:solidFill>
              <a:latin typeface="Arial" panose="020B0604020202020204" pitchFamily="34" charset="0"/>
              <a:ea typeface="+mn-ea"/>
              <a:cs typeface="Arial" panose="020B0604020202020204" pitchFamily="34" charset="0"/>
            </a:endParaRPr>
          </a:p>
          <a:p>
            <a:pPr marL="0" indent="0" algn="r" eaLnBrk="1" fontAlgn="auto" hangingPunct="1">
              <a:spcAft>
                <a:spcPts val="0"/>
              </a:spcAft>
              <a:buNone/>
              <a:defRPr/>
            </a:pPr>
            <a:r>
              <a:rPr lang="ar-JO" b="1" dirty="0">
                <a:solidFill>
                  <a:schemeClr val="bg1"/>
                </a:solidFill>
                <a:latin typeface="Arial" panose="020B0604020202020204" pitchFamily="34" charset="0"/>
                <a:ea typeface="+mn-ea"/>
                <a:cs typeface="Arial" panose="020B0604020202020204" pitchFamily="34" charset="0"/>
              </a:rPr>
              <a:t>ب. لا تغتصبي السلطان داخلياً</a:t>
            </a:r>
            <a:endParaRPr lang="en-SG" b="1" dirty="0">
              <a:solidFill>
                <a:schemeClr val="bg1"/>
              </a:solidFill>
              <a:latin typeface="Arial" panose="020B0604020202020204" pitchFamily="34" charset="0"/>
              <a:ea typeface="+mn-ea"/>
              <a:cs typeface="Arial" panose="020B0604020202020204" pitchFamily="34" charset="0"/>
            </a:endParaRPr>
          </a:p>
          <a:p>
            <a:pPr marL="514350" indent="-514350" algn="r" rtl="1" eaLnBrk="1" fontAlgn="auto" hangingPunct="1">
              <a:spcAft>
                <a:spcPts val="0"/>
              </a:spcAft>
              <a:buFont typeface="Arial" pitchFamily="34" charset="0"/>
              <a:buNone/>
              <a:defRPr/>
            </a:pPr>
            <a:r>
              <a:rPr lang="en-SG" b="1" dirty="0">
                <a:solidFill>
                  <a:schemeClr val="bg1"/>
                </a:solidFill>
                <a:latin typeface="Arial" panose="020B0604020202020204" pitchFamily="34" charset="0"/>
                <a:ea typeface="+mn-ea"/>
                <a:cs typeface="Arial" panose="020B0604020202020204" pitchFamily="34" charset="0"/>
              </a:rPr>
              <a:t>	</a:t>
            </a:r>
            <a:r>
              <a:rPr lang="ar-JO" b="1" dirty="0">
                <a:solidFill>
                  <a:schemeClr val="bg1"/>
                </a:solidFill>
                <a:latin typeface="Arial" panose="020B0604020202020204" pitchFamily="34" charset="0"/>
                <a:ea typeface="+mn-ea"/>
                <a:cs typeface="Arial" panose="020B0604020202020204" pitchFamily="34" charset="0"/>
              </a:rPr>
              <a:t>     - كوني قابلة للتعليم؛ مع قمع الإعتراضات العقلية</a:t>
            </a:r>
            <a:endParaRPr lang="en-SG" b="1" dirty="0">
              <a:solidFill>
                <a:schemeClr val="bg1"/>
              </a:solidFill>
              <a:latin typeface="Arial" panose="020B0604020202020204" pitchFamily="34" charset="0"/>
              <a:ea typeface="+mn-ea"/>
              <a:cs typeface="Arial" panose="020B0604020202020204" pitchFamily="34" charset="0"/>
            </a:endParaRPr>
          </a:p>
          <a:p>
            <a:pPr marL="514350" indent="-514350" algn="r" rtl="1" eaLnBrk="1" fontAlgn="auto" hangingPunct="1">
              <a:spcAft>
                <a:spcPts val="0"/>
              </a:spcAft>
              <a:buFont typeface="Arial" pitchFamily="34" charset="0"/>
              <a:buNone/>
              <a:defRPr/>
            </a:pPr>
            <a:r>
              <a:rPr lang="en-US" b="1" dirty="0">
                <a:solidFill>
                  <a:schemeClr val="bg1"/>
                </a:solidFill>
                <a:latin typeface="Arial" panose="020B0604020202020204" pitchFamily="34" charset="0"/>
                <a:ea typeface="+mn-ea"/>
                <a:cs typeface="Arial" panose="020B0604020202020204" pitchFamily="34" charset="0"/>
              </a:rPr>
              <a:t>         </a:t>
            </a:r>
            <a:r>
              <a:rPr lang="ar-JO" b="1" dirty="0">
                <a:solidFill>
                  <a:schemeClr val="bg1"/>
                </a:solidFill>
                <a:latin typeface="Arial" panose="020B0604020202020204" pitchFamily="34" charset="0"/>
                <a:ea typeface="+mn-ea"/>
                <a:cs typeface="Arial" panose="020B0604020202020204" pitchFamily="34" charset="0"/>
              </a:rPr>
              <a:t>- كلمتي ... لا ترجع إلي فارغة، بل تعمل ما سررت </a:t>
            </a:r>
          </a:p>
          <a:p>
            <a:pPr marL="514350" indent="-514350" algn="r" rtl="1" eaLnBrk="1" fontAlgn="auto" hangingPunct="1">
              <a:spcAft>
                <a:spcPts val="0"/>
              </a:spcAft>
              <a:buFont typeface="Arial" pitchFamily="34" charset="0"/>
              <a:buNone/>
              <a:defRPr/>
            </a:pPr>
            <a:r>
              <a:rPr lang="ar-JO" b="1" dirty="0">
                <a:solidFill>
                  <a:schemeClr val="bg1"/>
                </a:solidFill>
                <a:latin typeface="Arial" panose="020B0604020202020204" pitchFamily="34" charset="0"/>
                <a:ea typeface="+mn-ea"/>
                <a:cs typeface="Arial" panose="020B0604020202020204" pitchFamily="34" charset="0"/>
              </a:rPr>
              <a:t>             به وتنجح في ما أرسلتها له (أش 55: 11) </a:t>
            </a:r>
            <a:endParaRPr lang="en-US" b="1" dirty="0">
              <a:solidFill>
                <a:schemeClr val="bg1"/>
              </a:solidFill>
              <a:latin typeface="Arial" panose="020B0604020202020204" pitchFamily="34" charset="0"/>
              <a:ea typeface="+mn-ea"/>
              <a:cs typeface="Arial" panose="020B0604020202020204" pitchFamily="34" charset="0"/>
            </a:endParaRPr>
          </a:p>
          <a:p>
            <a:pPr marL="514350" indent="-514350" algn="r" rtl="1" eaLnBrk="1" fontAlgn="auto" hangingPunct="1">
              <a:spcAft>
                <a:spcPts val="0"/>
              </a:spcAft>
              <a:buFont typeface="Arial" pitchFamily="34" charset="0"/>
              <a:buNone/>
              <a:defRPr/>
            </a:pPr>
            <a:r>
              <a:rPr lang="en-US" b="1" dirty="0">
                <a:solidFill>
                  <a:schemeClr val="bg1"/>
                </a:solidFill>
                <a:latin typeface="Arial" panose="020B0604020202020204" pitchFamily="34" charset="0"/>
                <a:ea typeface="+mn-ea"/>
                <a:cs typeface="Arial" panose="020B0604020202020204" pitchFamily="34" charset="0"/>
              </a:rPr>
              <a:t>	</a:t>
            </a:r>
            <a:r>
              <a:rPr lang="ar-JO" b="1" dirty="0">
                <a:solidFill>
                  <a:schemeClr val="bg1"/>
                </a:solidFill>
                <a:latin typeface="Arial" panose="020B0604020202020204" pitchFamily="34" charset="0"/>
                <a:ea typeface="+mn-ea"/>
                <a:cs typeface="Arial" panose="020B0604020202020204" pitchFamily="34" charset="0"/>
              </a:rPr>
              <a:t>     - يستخدم الله العظات السيئة</a:t>
            </a:r>
            <a:endParaRPr lang="en-SG" b="1" dirty="0">
              <a:solidFill>
                <a:schemeClr val="bg1"/>
              </a:solidFill>
              <a:latin typeface="Arial" panose="020B0604020202020204" pitchFamily="34" charset="0"/>
              <a:ea typeface="+mn-ea"/>
              <a:cs typeface="Arial" panose="020B0604020202020204" pitchFamily="34" charset="0"/>
            </a:endParaRPr>
          </a:p>
          <a:p>
            <a:pPr eaLnBrk="1" fontAlgn="auto" hangingPunct="1">
              <a:spcAft>
                <a:spcPts val="0"/>
              </a:spcAft>
              <a:buFont typeface="Arial" pitchFamily="34" charset="0"/>
              <a:buChar char="•"/>
              <a:defRPr/>
            </a:pPr>
            <a:endParaRPr lang="en-SG" b="1" dirty="0">
              <a:solidFill>
                <a:schemeClr val="bg1"/>
              </a:solidFill>
              <a:latin typeface="Arial" panose="020B0604020202020204" pitchFamily="34" charset="0"/>
              <a:ea typeface="+mn-ea"/>
              <a:cs typeface="Arial" panose="020B0604020202020204" pitchFamily="34" charset="0"/>
            </a:endParaRPr>
          </a:p>
        </p:txBody>
      </p:sp>
    </p:spTree>
  </p:cSld>
  <p:clrMapOvr>
    <a:masterClrMapping/>
  </p:clrMapOvr>
  <p:transition>
    <p:fade/>
  </p:transition>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Title 1"/>
          <p:cNvSpPr>
            <a:spLocks noGrp="1"/>
          </p:cNvSpPr>
          <p:nvPr>
            <p:ph type="title"/>
          </p:nvPr>
        </p:nvSpPr>
        <p:spPr/>
        <p:txBody>
          <a:bodyPr/>
          <a:lstStyle/>
          <a:p>
            <a:pPr eaLnBrk="1" hangingPunct="1"/>
            <a:r>
              <a:rPr lang="ar-JO" b="1" dirty="0">
                <a:solidFill>
                  <a:schemeClr val="bg1"/>
                </a:solidFill>
                <a:latin typeface="Arial" panose="020B0604020202020204" pitchFamily="34" charset="0"/>
                <a:cs typeface="Arial" panose="020B0604020202020204" pitchFamily="34" charset="0"/>
              </a:rPr>
              <a:t>تعلمي بسلام وباحترام</a:t>
            </a:r>
            <a:endParaRPr lang="en-US" b="1" dirty="0">
              <a:solidFill>
                <a:schemeClr val="bg1"/>
              </a:solidFill>
              <a:latin typeface="Arial" panose="020B0604020202020204" pitchFamily="34" charset="0"/>
              <a:cs typeface="Arial" panose="020B0604020202020204" pitchFamily="34" charset="0"/>
            </a:endParaRPr>
          </a:p>
        </p:txBody>
      </p:sp>
      <p:pic>
        <p:nvPicPr>
          <p:cNvPr id="285698" name="Picture 4" descr="C:\Users\Adventure\Documents\sower.jpg"/>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258888" y="1341438"/>
            <a:ext cx="6867525" cy="532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fade/>
  </p:transition>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21" name="Picture 3"/>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1003300"/>
            <a:ext cx="9144000" cy="6097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1"/>
            <a:ext cx="9144000" cy="1700807"/>
          </a:xfrm>
        </p:spPr>
        <p:txBody>
          <a:bodyPr/>
          <a:lstStyle/>
          <a:p>
            <a:pPr>
              <a:defRPr/>
            </a:pPr>
            <a:r>
              <a:rPr lang="ar-JO" dirty="0">
                <a:solidFill>
                  <a:schemeClr val="tx1"/>
                </a:solidFill>
                <a:effectLst>
                  <a:glow rad="165100">
                    <a:schemeClr val="bg2"/>
                  </a:glow>
                </a:effectLst>
                <a:cs typeface="Arial" panose="020B0604020202020204" pitchFamily="34" charset="0"/>
              </a:rPr>
              <a:t>س. لكن </a:t>
            </a:r>
            <a:r>
              <a:rPr lang="ar-JO" sz="6000" dirty="0">
                <a:solidFill>
                  <a:schemeClr val="tx1"/>
                </a:solidFill>
                <a:effectLst>
                  <a:glow rad="165100">
                    <a:schemeClr val="bg2"/>
                  </a:glow>
                </a:effectLst>
                <a:cs typeface="Arial" panose="020B0604020202020204" pitchFamily="34" charset="0"/>
              </a:rPr>
              <a:t>لماذا</a:t>
            </a:r>
            <a:r>
              <a:rPr lang="ar-JO" dirty="0">
                <a:solidFill>
                  <a:schemeClr val="tx1"/>
                </a:solidFill>
                <a:effectLst>
                  <a:glow rad="165100">
                    <a:schemeClr val="bg2"/>
                  </a:glow>
                </a:effectLst>
                <a:cs typeface="Arial" panose="020B0604020202020204" pitchFamily="34" charset="0"/>
              </a:rPr>
              <a:t> منع بولس النساء من تعليم الرجال في العبادة العامة؟</a:t>
            </a:r>
            <a:endParaRPr lang="en-US" dirty="0">
              <a:solidFill>
                <a:schemeClr val="tx1"/>
              </a:solidFill>
              <a:effectLst>
                <a:glow rad="165100">
                  <a:schemeClr val="bg2"/>
                </a:glow>
              </a:effectLst>
              <a:cs typeface="Arial" panose="020B0604020202020204" pitchFamily="34" charset="0"/>
            </a:endParaRPr>
          </a:p>
        </p:txBody>
      </p:sp>
      <p:sp>
        <p:nvSpPr>
          <p:cNvPr id="3" name="Title 1"/>
          <p:cNvSpPr txBox="1">
            <a:spLocks/>
          </p:cNvSpPr>
          <p:nvPr/>
        </p:nvSpPr>
        <p:spPr bwMode="black">
          <a:xfrm>
            <a:off x="467544" y="3429000"/>
            <a:ext cx="8229600" cy="2431107"/>
          </a:xfrm>
          <a:prstGeom prst="rect">
            <a:avLst/>
          </a:prstGeom>
          <a:noFill/>
          <a:ln w="9525">
            <a:noFill/>
            <a:miter lim="800000"/>
            <a:headEnd/>
            <a:tailEnd/>
          </a:ln>
          <a:effectLst/>
        </p:spPr>
        <p:txBody>
          <a:bodyPr anchor="ctr" anchorCtr="1"/>
          <a:lst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glow rad="165100">
                    <a:srgbClr val="000203"/>
                  </a:glow>
                </a:effectLst>
                <a:uLnTx/>
                <a:uFillTx/>
                <a:latin typeface="Arial" panose="020B0604020202020204" pitchFamily="34" charset="0"/>
                <a:cs typeface="Arial" panose="020B0604020202020204" pitchFamily="34" charset="0"/>
              </a:rPr>
              <a:t>ج. لقد كانوا أقل تعليماً؟</a:t>
            </a:r>
            <a:r>
              <a:rPr kumimoji="0" lang="en-US" sz="4400" u="none" strike="noStrike" kern="1200" cap="none" spc="0" normalizeH="0" baseline="0" noProof="0" dirty="0">
                <a:ln>
                  <a:noFill/>
                </a:ln>
                <a:solidFill>
                  <a:srgbClr val="FFFFFF"/>
                </a:solidFill>
                <a:effectLst>
                  <a:glow rad="165100">
                    <a:srgbClr val="000203"/>
                  </a:glow>
                </a:effectLst>
                <a:uLnTx/>
                <a:uFillTx/>
                <a:latin typeface="Arial" panose="020B0604020202020204" pitchFamily="34" charset="0"/>
                <a:cs typeface="Arial" panose="020B0604020202020204" pitchFamily="34" charset="0"/>
              </a:rPr>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EEF0E8A-623A-747B-9CCB-8FC4594EF947}"/>
            </a:ext>
          </a:extLst>
        </p:cNvPr>
        <p:cNvGrpSpPr/>
        <p:nvPr/>
      </p:nvGrpSpPr>
      <p:grpSpPr>
        <a:xfrm>
          <a:off x="0" y="0"/>
          <a:ext cx="0" cy="0"/>
          <a:chOff x="0" y="0"/>
          <a:chExt cx="0" cy="0"/>
        </a:xfrm>
      </p:grpSpPr>
      <p:sp>
        <p:nvSpPr>
          <p:cNvPr id="96258" name="Rectangle 2">
            <a:extLst>
              <a:ext uri="{FF2B5EF4-FFF2-40B4-BE49-F238E27FC236}">
                <a16:creationId xmlns:a16="http://schemas.microsoft.com/office/drawing/2014/main" id="{60654F25-D9B1-AEFB-028F-D70F2A009B73}"/>
              </a:ext>
            </a:extLst>
          </p:cNvPr>
          <p:cNvSpPr>
            <a:spLocks noGrp="1" noChangeArrowheads="1"/>
          </p:cNvSpPr>
          <p:nvPr>
            <p:ph type="title"/>
          </p:nvPr>
        </p:nvSpPr>
        <p:spPr>
          <a:xfrm>
            <a:off x="457200" y="277813"/>
            <a:ext cx="7772400" cy="1139825"/>
          </a:xfrm>
          <a:solidFill>
            <a:schemeClr val="bg2"/>
          </a:solidFill>
          <a:effectLst>
            <a:outerShdw blurRad="63500" dist="38099" dir="2700000" algn="ctr" rotWithShape="0">
              <a:srgbClr val="000902">
                <a:alpha val="74998"/>
              </a:srgbClr>
            </a:outerShdw>
          </a:effectLst>
        </p:spPr>
        <p:txBody>
          <a:bodyPr/>
          <a:lstStyle/>
          <a:p>
            <a:pPr eaLnBrk="1" hangingPunct="1">
              <a:defRPr/>
            </a:pPr>
            <a:r>
              <a:rPr lang="ar-JO" sz="4000" dirty="0">
                <a:solidFill>
                  <a:schemeClr val="tx1"/>
                </a:solidFill>
                <a:effectLst>
                  <a:outerShdw blurRad="38100" dist="38100" dir="2700000" algn="tl">
                    <a:srgbClr val="000203"/>
                  </a:outerShdw>
                </a:effectLst>
                <a:ea typeface="ＭＳ Ｐゴシック" charset="0"/>
                <a:cs typeface="Arial" panose="020B0604020202020204" pitchFamily="34" charset="0"/>
              </a:rPr>
              <a:t>1 تيموثاوس 2: 11-15</a:t>
            </a:r>
            <a:endParaRPr lang="en-US" sz="4000" dirty="0">
              <a:solidFill>
                <a:schemeClr val="tx1"/>
              </a:solidFill>
              <a:effectLst>
                <a:outerShdw blurRad="38100" dist="38100" dir="2700000" algn="tl">
                  <a:srgbClr val="000203"/>
                </a:outerShdw>
              </a:effectLst>
              <a:ea typeface="ＭＳ Ｐゴシック" charset="0"/>
              <a:cs typeface="Arial" panose="020B0604020202020204" pitchFamily="34" charset="0"/>
            </a:endParaRPr>
          </a:p>
        </p:txBody>
      </p:sp>
      <p:pic>
        <p:nvPicPr>
          <p:cNvPr id="287746" name="Picture 3">
            <a:extLst>
              <a:ext uri="{FF2B5EF4-FFF2-40B4-BE49-F238E27FC236}">
                <a16:creationId xmlns:a16="http://schemas.microsoft.com/office/drawing/2014/main" id="{D41597FD-1A40-465A-DA45-3D25571353B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1320800" cy="1600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7747" name="Picture 4">
            <a:extLst>
              <a:ext uri="{FF2B5EF4-FFF2-40B4-BE49-F238E27FC236}">
                <a16:creationId xmlns:a16="http://schemas.microsoft.com/office/drawing/2014/main" id="{A4282358-C3FD-5E10-C113-76BE60F00770}"/>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618288" y="3367086"/>
            <a:ext cx="2525712" cy="34909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6261" name="Rectangle 5">
            <a:extLst>
              <a:ext uri="{FF2B5EF4-FFF2-40B4-BE49-F238E27FC236}">
                <a16:creationId xmlns:a16="http://schemas.microsoft.com/office/drawing/2014/main" id="{715ADBA5-2052-97BE-F5EF-4FC1A0780140}"/>
              </a:ext>
            </a:extLst>
          </p:cNvPr>
          <p:cNvSpPr>
            <a:spLocks noChangeArrowheads="1"/>
          </p:cNvSpPr>
          <p:nvPr/>
        </p:nvSpPr>
        <p:spPr bwMode="black">
          <a:xfrm>
            <a:off x="-36512" y="3214686"/>
            <a:ext cx="6535752" cy="3490914"/>
          </a:xfrm>
          <a:prstGeom prst="rect">
            <a:avLst/>
          </a:prstGeom>
          <a:noFill/>
          <a:ln w="9525">
            <a:noFill/>
            <a:miter lim="800000"/>
            <a:headEnd/>
            <a:tailEnd/>
          </a:ln>
          <a:effectLst>
            <a:outerShdw blurRad="63500" dist="38099" dir="2700000" algn="ctr" rotWithShape="0">
              <a:srgbClr val="000902">
                <a:alpha val="74998"/>
              </a:srgbClr>
            </a:outerShdw>
          </a:effectLst>
        </p:spPr>
        <p:txBody>
          <a:bodyPr lIns="91430" tIns="45716" rIns="91430" bIns="45716"/>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13 لأن آدم جبل أولا ثم حواء،</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14 وآدم لم يغو، لكن المرأة أغويت فحصلت في </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التعدي.</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15 ولكنها ستخلص بولادة الأولاد، إن ثبتن في </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الإيمان والمحبة والقداسة مع التعقل.</a:t>
            </a: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320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96262" name="Rectangle 6">
            <a:extLst>
              <a:ext uri="{FF2B5EF4-FFF2-40B4-BE49-F238E27FC236}">
                <a16:creationId xmlns:a16="http://schemas.microsoft.com/office/drawing/2014/main" id="{E42C646C-5D2D-08D7-B33E-6DC148C3798C}"/>
              </a:ext>
            </a:extLst>
          </p:cNvPr>
          <p:cNvSpPr>
            <a:spLocks noGrp="1" noChangeArrowheads="1"/>
          </p:cNvSpPr>
          <p:nvPr>
            <p:ph type="body" idx="1"/>
          </p:nvPr>
        </p:nvSpPr>
        <p:spPr>
          <a:xfrm>
            <a:off x="107950" y="1565275"/>
            <a:ext cx="9001125" cy="1503363"/>
          </a:xfrm>
          <a:effectLst>
            <a:outerShdw blurRad="63500" dist="38099" dir="2700000" algn="ctr" rotWithShape="0">
              <a:srgbClr val="000902">
                <a:alpha val="74998"/>
              </a:srgbClr>
            </a:outerShdw>
          </a:effectLst>
        </p:spPr>
        <p:txBody>
          <a:bodyPr/>
          <a:lstStyle/>
          <a:p>
            <a:pPr marL="1588" indent="-1588" algn="r" eaLnBrk="1" hangingPunct="1">
              <a:buNone/>
              <a:defRPr/>
            </a:pPr>
            <a:r>
              <a:rPr lang="ar-JO" dirty="0">
                <a:effectLst>
                  <a:outerShdw blurRad="38100" dist="38100" dir="2700000" algn="tl">
                    <a:srgbClr val="000000">
                      <a:alpha val="43137"/>
                    </a:srgbClr>
                  </a:outerShdw>
                </a:effectLst>
                <a:cs typeface="Arial" panose="020B0604020202020204" pitchFamily="34" charset="0"/>
              </a:rPr>
              <a:t>11 لتتعلم المرأة بسكوت في كل خضوع.</a:t>
            </a:r>
          </a:p>
          <a:p>
            <a:pPr marL="1588" indent="-1588" algn="r" eaLnBrk="1" hangingPunct="1">
              <a:buNone/>
              <a:defRPr/>
            </a:pPr>
            <a:r>
              <a:rPr lang="ar-JO" dirty="0">
                <a:effectLst>
                  <a:outerShdw blurRad="38100" dist="38100" dir="2700000" algn="tl">
                    <a:srgbClr val="000000">
                      <a:alpha val="43137"/>
                    </a:srgbClr>
                  </a:outerShdw>
                </a:effectLst>
                <a:cs typeface="Arial" panose="020B0604020202020204" pitchFamily="34" charset="0"/>
              </a:rPr>
              <a:t>12 ولكن لست آذن للمرأة أن تعلم ولا تتسلط على الرجل، بل تكون في سكوت.</a:t>
            </a:r>
            <a:endParaRPr lang="en-US" dirty="0">
              <a:effectLst>
                <a:outerShdw blurRad="38100" dist="38100" dir="2700000" algn="tl">
                  <a:srgbClr val="000000">
                    <a:alpha val="43137"/>
                  </a:srgbClr>
                </a:outerShdw>
              </a:effectLst>
              <a:cs typeface="Arial" panose="020B0604020202020204" pitchFamily="34" charset="0"/>
            </a:endParaRPr>
          </a:p>
          <a:p>
            <a:pPr marL="1588" indent="-1588" algn="r" eaLnBrk="1" hangingPunct="1">
              <a:buNone/>
              <a:defRPr/>
            </a:pPr>
            <a:r>
              <a:rPr lang="ar-SA" dirty="0">
                <a:effectLst>
                  <a:outerShdw blurRad="38100" dist="38100" dir="2700000" algn="tl">
                    <a:srgbClr val="000000">
                      <a:alpha val="43137"/>
                    </a:srgbClr>
                  </a:outerShdw>
                </a:effectLst>
                <a:cs typeface="Arial" panose="020B0604020202020204" pitchFamily="34" charset="0"/>
              </a:rPr>
              <a:t> </a:t>
            </a:r>
            <a:br>
              <a:rPr lang="en-US" altLang="ja-JP" dirty="0">
                <a:effectLst>
                  <a:outerShdw blurRad="38100" dist="38100" dir="2700000" algn="tl">
                    <a:srgbClr val="000000">
                      <a:alpha val="43137"/>
                    </a:srgbClr>
                  </a:outerShdw>
                </a:effectLst>
                <a:cs typeface="Arial" panose="020B0604020202020204" pitchFamily="34" charset="0"/>
              </a:rPr>
            </a:br>
            <a:endParaRPr lang="en-US" dirty="0">
              <a:effectLst>
                <a:outerShdw blurRad="38100" dist="38100" dir="2700000" algn="tl">
                  <a:srgbClr val="000000">
                    <a:alpha val="43137"/>
                  </a:srgbClr>
                </a:outerShdw>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1390997943"/>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2"/>
          <p:cNvSpPr>
            <a:spLocks noGrp="1" noChangeArrowheads="1"/>
          </p:cNvSpPr>
          <p:nvPr>
            <p:ph type="title"/>
          </p:nvPr>
        </p:nvSpPr>
        <p:spPr>
          <a:xfrm>
            <a:off x="1219200" y="533400"/>
            <a:ext cx="7772400" cy="1143000"/>
          </a:xfrm>
        </p:spPr>
        <p:txBody>
          <a:bodyPr/>
          <a:lstStyle/>
          <a:p>
            <a:pPr eaLnBrk="1" hangingPunct="1">
              <a:defRPr/>
            </a:pPr>
            <a:r>
              <a:rPr lang="ar-JO" sz="3600" b="1" dirty="0">
                <a:effectLst>
                  <a:outerShdw blurRad="38100" dist="38100" dir="2700000" algn="tl">
                    <a:srgbClr val="DDDDDD"/>
                  </a:outerShdw>
                </a:effectLst>
                <a:latin typeface="Arial" panose="020B0604020202020204" pitchFamily="34" charset="0"/>
                <a:cs typeface="Arial" panose="020B0604020202020204" pitchFamily="34" charset="0"/>
              </a:rPr>
              <a:t>خضوع المرأة 2: 11-12</a:t>
            </a:r>
            <a:endParaRPr lang="en-US" sz="4000" b="1" dirty="0">
              <a:latin typeface="Arial" panose="020B0604020202020204" pitchFamily="34" charset="0"/>
              <a:cs typeface="Arial" panose="020B0604020202020204" pitchFamily="34" charset="0"/>
            </a:endParaRPr>
          </a:p>
        </p:txBody>
      </p:sp>
      <p:sp>
        <p:nvSpPr>
          <p:cNvPr id="191491" name="Rectangle 3"/>
          <p:cNvSpPr>
            <a:spLocks noGrp="1" noChangeArrowheads="1"/>
          </p:cNvSpPr>
          <p:nvPr>
            <p:ph type="body" sz="half" idx="1"/>
          </p:nvPr>
        </p:nvSpPr>
        <p:spPr>
          <a:xfrm>
            <a:off x="685800" y="1981200"/>
            <a:ext cx="3884613" cy="3581400"/>
          </a:xfrm>
        </p:spPr>
        <p:txBody>
          <a:bodyPr/>
          <a:lstStyle/>
          <a:p>
            <a:pPr marL="0" indent="0" algn="ctr" eaLnBrk="1" hangingPunct="1">
              <a:lnSpc>
                <a:spcPct val="90000"/>
              </a:lnSpc>
              <a:buFontTx/>
              <a:buNone/>
            </a:pPr>
            <a:r>
              <a:rPr lang="ar-JO" sz="4000" u="sng" dirty="0">
                <a:solidFill>
                  <a:srgbClr val="FF3300"/>
                </a:solidFill>
                <a:ea typeface="ＭＳ Ｐゴシック" charset="0"/>
                <a:cs typeface="Arial" panose="020B0604020202020204" pitchFamily="34" charset="0"/>
              </a:rPr>
              <a:t>الثقافة</a:t>
            </a:r>
            <a:r>
              <a:rPr lang="en-US" sz="4000" dirty="0">
                <a:ea typeface="ＭＳ Ｐゴシック" charset="0"/>
                <a:cs typeface="Arial" panose="020B0604020202020204" pitchFamily="34" charset="0"/>
              </a:rPr>
              <a:t> </a:t>
            </a:r>
          </a:p>
          <a:p>
            <a:pPr marL="0" indent="0" algn="ctr" eaLnBrk="1" hangingPunct="1">
              <a:lnSpc>
                <a:spcPct val="90000"/>
              </a:lnSpc>
              <a:buFontTx/>
              <a:buNone/>
            </a:pPr>
            <a:r>
              <a:rPr lang="ar-JO" sz="3600" dirty="0">
                <a:ea typeface="ＭＳ Ｐゴシック" charset="0"/>
                <a:cs typeface="Arial" panose="020B0604020202020204" pitchFamily="34" charset="0"/>
              </a:rPr>
              <a:t>تتعلم في</a:t>
            </a:r>
          </a:p>
          <a:p>
            <a:pPr marL="0" indent="0" algn="ctr" eaLnBrk="1" hangingPunct="1">
              <a:lnSpc>
                <a:spcPct val="90000"/>
              </a:lnSpc>
              <a:buFontTx/>
              <a:buNone/>
            </a:pPr>
            <a:r>
              <a:rPr lang="ar-JO" sz="3600" dirty="0">
                <a:solidFill>
                  <a:srgbClr val="FF3300"/>
                </a:solidFill>
                <a:ea typeface="ＭＳ Ｐゴシック" charset="0"/>
                <a:cs typeface="Arial" panose="020B0604020202020204" pitchFamily="34" charset="0"/>
              </a:rPr>
              <a:t>سكوت</a:t>
            </a:r>
            <a:endParaRPr lang="en-US" sz="3600" dirty="0">
              <a:solidFill>
                <a:srgbClr val="FF3300"/>
              </a:solidFill>
              <a:ea typeface="ＭＳ Ｐゴシック" charset="0"/>
              <a:cs typeface="Arial" panose="020B0604020202020204" pitchFamily="34" charset="0"/>
            </a:endParaRPr>
          </a:p>
          <a:p>
            <a:pPr marL="0" indent="0" algn="ctr" eaLnBrk="1" hangingPunct="1">
              <a:lnSpc>
                <a:spcPct val="90000"/>
              </a:lnSpc>
              <a:buFontTx/>
              <a:buNone/>
            </a:pPr>
            <a:endParaRPr lang="en-US" sz="3600" dirty="0">
              <a:solidFill>
                <a:srgbClr val="FF3300"/>
              </a:solidFill>
              <a:ea typeface="ＭＳ Ｐゴシック" charset="0"/>
              <a:cs typeface="Arial" panose="020B0604020202020204" pitchFamily="34" charset="0"/>
            </a:endParaRPr>
          </a:p>
          <a:p>
            <a:pPr marL="0" indent="0" algn="ctr" eaLnBrk="1" hangingPunct="1">
              <a:lnSpc>
                <a:spcPct val="90000"/>
              </a:lnSpc>
              <a:buFontTx/>
              <a:buNone/>
            </a:pPr>
            <a:r>
              <a:rPr lang="ar-JO" sz="3600" dirty="0">
                <a:solidFill>
                  <a:srgbClr val="FF3300"/>
                </a:solidFill>
                <a:ea typeface="ＭＳ Ｐゴシック" charset="0"/>
                <a:cs typeface="Arial" panose="020B0604020202020204" pitchFamily="34" charset="0"/>
              </a:rPr>
              <a:t>غير مسموح  لها بالتعليم؟</a:t>
            </a:r>
            <a:endParaRPr lang="en-US" dirty="0">
              <a:ea typeface="ＭＳ Ｐゴシック" charset="0"/>
              <a:cs typeface="Arial" panose="020B0604020202020204" pitchFamily="34" charset="0"/>
            </a:endParaRPr>
          </a:p>
        </p:txBody>
      </p:sp>
      <p:sp>
        <p:nvSpPr>
          <p:cNvPr id="191492" name="Rectangle 4"/>
          <p:cNvSpPr>
            <a:spLocks noGrp="1" noChangeArrowheads="1"/>
          </p:cNvSpPr>
          <p:nvPr>
            <p:ph type="body" sz="half" idx="2"/>
          </p:nvPr>
        </p:nvSpPr>
        <p:spPr>
          <a:xfrm>
            <a:off x="4648200" y="1981200"/>
            <a:ext cx="4244975" cy="4114800"/>
          </a:xfrm>
        </p:spPr>
        <p:txBody>
          <a:bodyPr/>
          <a:lstStyle/>
          <a:p>
            <a:pPr algn="ctr" eaLnBrk="1" hangingPunct="1">
              <a:lnSpc>
                <a:spcPct val="90000"/>
              </a:lnSpc>
              <a:buFontTx/>
              <a:buNone/>
            </a:pPr>
            <a:r>
              <a:rPr lang="ar-JO" sz="4000" u="sng" dirty="0">
                <a:solidFill>
                  <a:srgbClr val="0066FF"/>
                </a:solidFill>
                <a:ea typeface="ＭＳ Ｐゴシック" charset="0"/>
                <a:cs typeface="Arial" panose="020B0604020202020204" pitchFamily="34" charset="0"/>
              </a:rPr>
              <a:t>الحق</a:t>
            </a:r>
            <a:endParaRPr lang="en-US" sz="4000" u="sng" dirty="0">
              <a:solidFill>
                <a:srgbClr val="0066FF"/>
              </a:solidFill>
              <a:ea typeface="ＭＳ Ｐゴシック" charset="0"/>
              <a:cs typeface="Arial" panose="020B0604020202020204" pitchFamily="34" charset="0"/>
            </a:endParaRPr>
          </a:p>
          <a:p>
            <a:pPr algn="ctr" eaLnBrk="1" hangingPunct="1">
              <a:lnSpc>
                <a:spcPct val="90000"/>
              </a:lnSpc>
              <a:buFontTx/>
              <a:buNone/>
            </a:pPr>
            <a:r>
              <a:rPr lang="ar-JO" sz="3600" dirty="0">
                <a:solidFill>
                  <a:srgbClr val="3E2DF9"/>
                </a:solidFill>
                <a:ea typeface="ＭＳ Ｐゴシック" charset="0"/>
                <a:cs typeface="Arial" panose="020B0604020202020204" pitchFamily="34" charset="0"/>
              </a:rPr>
              <a:t>خضوع </a:t>
            </a:r>
            <a:r>
              <a:rPr lang="ar-JO" sz="3600" dirty="0">
                <a:ea typeface="ＭＳ Ｐゴシック" charset="0"/>
                <a:cs typeface="Arial" panose="020B0604020202020204" pitchFamily="34" charset="0"/>
              </a:rPr>
              <a:t>كامل</a:t>
            </a:r>
            <a:endParaRPr lang="en-US" sz="3600" dirty="0">
              <a:ea typeface="ＭＳ Ｐゴシック" charset="0"/>
              <a:cs typeface="Arial" panose="020B0604020202020204" pitchFamily="34" charset="0"/>
            </a:endParaRPr>
          </a:p>
          <a:p>
            <a:pPr algn="ctr" eaLnBrk="1" hangingPunct="1">
              <a:lnSpc>
                <a:spcPct val="90000"/>
              </a:lnSpc>
              <a:buFontTx/>
              <a:buNone/>
            </a:pPr>
            <a:endParaRPr lang="en-US" sz="3600" u="sng" dirty="0">
              <a:ea typeface="ＭＳ Ｐゴシック" charset="0"/>
              <a:cs typeface="Arial" panose="020B0604020202020204" pitchFamily="34" charset="0"/>
            </a:endParaRPr>
          </a:p>
          <a:p>
            <a:pPr algn="ctr" eaLnBrk="1" hangingPunct="1">
              <a:lnSpc>
                <a:spcPct val="90000"/>
              </a:lnSpc>
              <a:buFontTx/>
              <a:buNone/>
            </a:pPr>
            <a:r>
              <a:rPr lang="ar-JO" sz="3600" dirty="0">
                <a:solidFill>
                  <a:srgbClr val="0070C0"/>
                </a:solidFill>
                <a:ea typeface="ＭＳ Ｐゴシック" charset="0"/>
                <a:cs typeface="Arial" panose="020B0604020202020204" pitchFamily="34" charset="0"/>
              </a:rPr>
              <a:t>لا تعليم ولا سلطة </a:t>
            </a:r>
            <a:r>
              <a:rPr lang="ar-JO" sz="3600" dirty="0">
                <a:ea typeface="ＭＳ Ｐゴシック" charset="0"/>
                <a:cs typeface="Arial" panose="020B0604020202020204" pitchFamily="34" charset="0"/>
              </a:rPr>
              <a:t>على رجل في سياق الكنائس المحلية</a:t>
            </a:r>
            <a:endParaRPr lang="en-US" sz="3200" dirty="0">
              <a:ea typeface="ＭＳ Ｐゴシック" charset="0"/>
              <a:cs typeface="Arial" panose="020B0604020202020204" pitchFamily="34" charset="0"/>
            </a:endParaRPr>
          </a:p>
        </p:txBody>
      </p:sp>
      <p:sp>
        <p:nvSpPr>
          <p:cNvPr id="2" name="Rectangle 1">
            <a:extLst>
              <a:ext uri="{FF2B5EF4-FFF2-40B4-BE49-F238E27FC236}">
                <a16:creationId xmlns:a16="http://schemas.microsoft.com/office/drawing/2014/main" id="{4D6A8942-C67E-964C-9EC9-CBEFC5A0D70B}"/>
              </a:ext>
            </a:extLst>
          </p:cNvPr>
          <p:cNvSpPr/>
          <p:nvPr/>
        </p:nvSpPr>
        <p:spPr bwMode="auto">
          <a:xfrm>
            <a:off x="381000" y="0"/>
            <a:ext cx="2724150" cy="476672"/>
          </a:xfrm>
          <a:prstGeom prst="rect">
            <a:avLst/>
          </a:prstGeom>
          <a:no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r>
              <a:rPr kumimoji="0" lang="ar-JO" sz="4400" u="none" strike="noStrike" cap="none" normalizeH="0" baseline="0" dirty="0">
                <a:ln>
                  <a:noFill/>
                </a:ln>
                <a:solidFill>
                  <a:srgbClr val="FFFF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التطبيق الثالث</a:t>
            </a:r>
            <a:endParaRPr kumimoji="0" lang="en-US" sz="4400" u="none" strike="noStrike" cap="none" normalizeH="0" baseline="0" dirty="0">
              <a:ln>
                <a:noFill/>
              </a:ln>
              <a:solidFill>
                <a:srgbClr val="FFFF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91491"/>
                                        </p:tgtEl>
                                        <p:attrNameLst>
                                          <p:attrName>style.visibility</p:attrName>
                                        </p:attrNameLst>
                                      </p:cBhvr>
                                      <p:to>
                                        <p:strVal val="visible"/>
                                      </p:to>
                                    </p:set>
                                    <p:anim calcmode="lin" valueType="num">
                                      <p:cBhvr additive="base">
                                        <p:cTn id="7" dur="500" fill="hold"/>
                                        <p:tgtEl>
                                          <p:spTgt spid="191491"/>
                                        </p:tgtEl>
                                        <p:attrNameLst>
                                          <p:attrName>ppt_x</p:attrName>
                                        </p:attrNameLst>
                                      </p:cBhvr>
                                      <p:tavLst>
                                        <p:tav tm="0">
                                          <p:val>
                                            <p:strVal val="0-#ppt_w/2"/>
                                          </p:val>
                                        </p:tav>
                                        <p:tav tm="100000">
                                          <p:val>
                                            <p:strVal val="#ppt_x"/>
                                          </p:val>
                                        </p:tav>
                                      </p:tavLst>
                                    </p:anim>
                                    <p:anim calcmode="lin" valueType="num">
                                      <p:cBhvr additive="base">
                                        <p:cTn id="8" dur="500" fill="hold"/>
                                        <p:tgtEl>
                                          <p:spTgt spid="191491"/>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191491"/>
                                        </p:tgtEl>
                                        <p:attrNameLst>
                                          <p:attrName>ppt_c</p:attrName>
                                        </p:attrNameLst>
                                      </p:cBhvr>
                                      <p:to>
                                        <a:srgbClr val="33CC33"/>
                                      </p:to>
                                    </p:animClr>
                                  </p:sub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91492"/>
                                        </p:tgtEl>
                                        <p:attrNameLst>
                                          <p:attrName>style.visibility</p:attrName>
                                        </p:attrNameLst>
                                      </p:cBhvr>
                                      <p:to>
                                        <p:strVal val="visible"/>
                                      </p:to>
                                    </p:set>
                                    <p:anim calcmode="lin" valueType="num">
                                      <p:cBhvr additive="base">
                                        <p:cTn id="13" dur="500" fill="hold"/>
                                        <p:tgtEl>
                                          <p:spTgt spid="191492"/>
                                        </p:tgtEl>
                                        <p:attrNameLst>
                                          <p:attrName>ppt_x</p:attrName>
                                        </p:attrNameLst>
                                      </p:cBhvr>
                                      <p:tavLst>
                                        <p:tav tm="0">
                                          <p:val>
                                            <p:strVal val="0-#ppt_w/2"/>
                                          </p:val>
                                        </p:tav>
                                        <p:tav tm="100000">
                                          <p:val>
                                            <p:strVal val="#ppt_x"/>
                                          </p:val>
                                        </p:tav>
                                      </p:tavLst>
                                    </p:anim>
                                    <p:anim calcmode="lin" valueType="num">
                                      <p:cBhvr additive="base">
                                        <p:cTn id="14" dur="500" fill="hold"/>
                                        <p:tgtEl>
                                          <p:spTgt spid="191492"/>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191492"/>
                                        </p:tgtEl>
                                        <p:attrNameLst>
                                          <p:attrName>ppt_c</p:attrName>
                                        </p:attrNameLst>
                                      </p:cBhvr>
                                      <p:to>
                                        <a:srgbClr val="FF3300"/>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1491" grpId="0" autoUpdateAnimBg="0"/>
      <p:bldP spid="191492" grpId="0" autoUpdateAnimBg="0"/>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Rectangle 2"/>
          <p:cNvSpPr>
            <a:spLocks noGrp="1" noChangeArrowheads="1"/>
          </p:cNvSpPr>
          <p:nvPr>
            <p:ph type="title"/>
          </p:nvPr>
        </p:nvSpPr>
        <p:spPr>
          <a:xfrm>
            <a:off x="1600200" y="457200"/>
            <a:ext cx="7543800" cy="1143000"/>
          </a:xfrm>
        </p:spPr>
        <p:txBody>
          <a:bodyPr/>
          <a:lstStyle/>
          <a:p>
            <a:pPr eaLnBrk="1" hangingPunct="1">
              <a:defRPr/>
            </a:pPr>
            <a:r>
              <a:rPr lang="ar-JO" sz="4800" b="1" dirty="0">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rPr>
              <a:t>الثقافة: الصمت مقابل التعليم</a:t>
            </a:r>
            <a:endParaRPr lang="en-US" sz="4800" b="1" dirty="0">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endParaRPr>
          </a:p>
        </p:txBody>
      </p:sp>
      <p:sp>
        <p:nvSpPr>
          <p:cNvPr id="290818" name="Rectangle 3"/>
          <p:cNvSpPr>
            <a:spLocks noGrp="1" noChangeArrowheads="1"/>
          </p:cNvSpPr>
          <p:nvPr>
            <p:ph type="body" idx="1"/>
          </p:nvPr>
        </p:nvSpPr>
        <p:spPr/>
        <p:txBody>
          <a:bodyPr/>
          <a:lstStyle/>
          <a:p>
            <a:pPr algn="r" rtl="1" eaLnBrk="1" hangingPunct="1">
              <a:lnSpc>
                <a:spcPct val="90000"/>
              </a:lnSpc>
            </a:pPr>
            <a:r>
              <a:rPr lang="ar-JO" dirty="0">
                <a:ea typeface="ＭＳ Ｐゴシック" charset="0"/>
                <a:cs typeface="Arial" panose="020B0604020202020204" pitchFamily="34" charset="0"/>
              </a:rPr>
              <a:t>يتم التعبير عن </a:t>
            </a:r>
            <a:r>
              <a:rPr lang="ar-JO" dirty="0">
                <a:solidFill>
                  <a:srgbClr val="0070C0"/>
                </a:solidFill>
                <a:ea typeface="ＭＳ Ｐゴシック" charset="0"/>
                <a:cs typeface="Arial" panose="020B0604020202020204" pitchFamily="34" charset="0"/>
              </a:rPr>
              <a:t>الخضوع</a:t>
            </a:r>
            <a:r>
              <a:rPr lang="ar-JO" dirty="0">
                <a:ea typeface="ＭＳ Ｐゴシック" charset="0"/>
                <a:cs typeface="Arial" panose="020B0604020202020204" pitchFamily="34" charset="0"/>
              </a:rPr>
              <a:t> بطرق مختلفة في ثقافات مختلفة، ولا ينبغي التعبير عنه ب</a:t>
            </a:r>
            <a:r>
              <a:rPr lang="ar-JO" dirty="0">
                <a:solidFill>
                  <a:srgbClr val="0070C0"/>
                </a:solidFill>
                <a:ea typeface="ＭＳ Ｐゴシック" charset="0"/>
                <a:cs typeface="Arial" panose="020B0604020202020204" pitchFamily="34" charset="0"/>
              </a:rPr>
              <a:t>الصمت</a:t>
            </a:r>
            <a:r>
              <a:rPr lang="ar-JO" dirty="0">
                <a:ea typeface="ＭＳ Ｐゴシック" charset="0"/>
                <a:cs typeface="Arial" panose="020B0604020202020204" pitchFamily="34" charset="0"/>
              </a:rPr>
              <a:t>.</a:t>
            </a:r>
            <a:endParaRPr lang="en-US" dirty="0">
              <a:ea typeface="ＭＳ Ｐゴシック" charset="0"/>
              <a:cs typeface="Arial" panose="020B0604020202020204" pitchFamily="34" charset="0"/>
            </a:endParaRPr>
          </a:p>
          <a:p>
            <a:pPr algn="r" rtl="1" eaLnBrk="1" hangingPunct="1">
              <a:lnSpc>
                <a:spcPct val="90000"/>
              </a:lnSpc>
            </a:pPr>
            <a:r>
              <a:rPr lang="ar-JO" dirty="0">
                <a:ea typeface="ＭＳ Ｐゴシック" charset="0"/>
                <a:cs typeface="Arial" panose="020B0604020202020204" pitchFamily="34" charset="0"/>
              </a:rPr>
              <a:t>هل يعني </a:t>
            </a:r>
            <a:r>
              <a:rPr lang="ar-JO" dirty="0">
                <a:solidFill>
                  <a:srgbClr val="0070C0"/>
                </a:solidFill>
                <a:ea typeface="ＭＳ Ｐゴシック" charset="0"/>
                <a:cs typeface="Arial" panose="020B0604020202020204" pitchFamily="34" charset="0"/>
              </a:rPr>
              <a:t>تعليم</a:t>
            </a:r>
            <a:r>
              <a:rPr lang="ar-JO" dirty="0">
                <a:ea typeface="ＭＳ Ｐゴシック" charset="0"/>
                <a:cs typeface="Arial" panose="020B0604020202020204" pitchFamily="34" charset="0"/>
              </a:rPr>
              <a:t> النساء للرجال أنهن في سلطة عليهم؟</a:t>
            </a:r>
            <a:endParaRPr lang="en-US" dirty="0">
              <a:ea typeface="ＭＳ Ｐゴシック" charset="0"/>
              <a:cs typeface="Arial" panose="020B0604020202020204" pitchFamily="34" charset="0"/>
            </a:endParaRPr>
          </a:p>
          <a:p>
            <a:pPr algn="r" rtl="1" eaLnBrk="1" hangingPunct="1">
              <a:lnSpc>
                <a:spcPct val="90000"/>
              </a:lnSpc>
            </a:pPr>
            <a:r>
              <a:rPr lang="ar-JO" dirty="0">
                <a:ea typeface="ＭＳ Ｐゴシック" charset="0"/>
                <a:cs typeface="Arial" panose="020B0604020202020204" pitchFamily="34" charset="0"/>
              </a:rPr>
              <a:t>عندما يقوم أحدهم بالتعليم فإن </a:t>
            </a:r>
            <a:r>
              <a:rPr lang="ar-JO" dirty="0">
                <a:solidFill>
                  <a:srgbClr val="0070C0"/>
                </a:solidFill>
                <a:ea typeface="ＭＳ Ｐゴシック" charset="0"/>
                <a:cs typeface="Arial" panose="020B0604020202020204" pitchFamily="34" charset="0"/>
              </a:rPr>
              <a:t>السلطة </a:t>
            </a:r>
            <a:r>
              <a:rPr lang="ar-JO" dirty="0">
                <a:ea typeface="ＭＳ Ｐゴシック" charset="0"/>
                <a:cs typeface="Arial" panose="020B0604020202020204" pitchFamily="34" charset="0"/>
              </a:rPr>
              <a:t>تقع </a:t>
            </a:r>
            <a:r>
              <a:rPr lang="ar-JO" dirty="0">
                <a:solidFill>
                  <a:srgbClr val="0070C0"/>
                </a:solidFill>
                <a:ea typeface="ＭＳ Ｐゴシック" charset="0"/>
                <a:cs typeface="Arial" panose="020B0604020202020204" pitchFamily="34" charset="0"/>
              </a:rPr>
              <a:t>في كلمة الله </a:t>
            </a:r>
            <a:r>
              <a:rPr lang="ar-JO" dirty="0">
                <a:ea typeface="ＭＳ Ｐゴシック" charset="0"/>
                <a:cs typeface="Arial" panose="020B0604020202020204" pitchFamily="34" charset="0"/>
              </a:rPr>
              <a:t>وليس في الشخص – لكن الشخص الذي يعلم يحمل المركز ذي السلطة.</a:t>
            </a:r>
            <a:endParaRPr lang="en-US" dirty="0">
              <a:ea typeface="ＭＳ Ｐゴシック" charset="0"/>
              <a:cs typeface="Arial" panose="020B0604020202020204" pitchFamily="34" charset="0"/>
            </a:endParaRPr>
          </a:p>
        </p:txBody>
      </p:sp>
    </p:spTree>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2"/>
          <p:cNvSpPr>
            <a:spLocks noGrp="1" noChangeArrowheads="1"/>
          </p:cNvSpPr>
          <p:nvPr>
            <p:ph type="title"/>
          </p:nvPr>
        </p:nvSpPr>
        <p:spPr>
          <a:xfrm>
            <a:off x="1295400" y="457200"/>
            <a:ext cx="8088313" cy="1143000"/>
          </a:xfrm>
        </p:spPr>
        <p:txBody>
          <a:bodyPr/>
          <a:lstStyle/>
          <a:p>
            <a:pPr eaLnBrk="1" hangingPunct="1">
              <a:defRPr/>
            </a:pPr>
            <a:r>
              <a:rPr lang="ar-JO" sz="3600" b="1" dirty="0">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rPr>
              <a:t>الحق : سلطة - خضوع</a:t>
            </a:r>
            <a:endParaRPr lang="en-US" b="1" dirty="0">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endParaRPr>
          </a:p>
        </p:txBody>
      </p:sp>
      <p:sp>
        <p:nvSpPr>
          <p:cNvPr id="291842" name="Rectangle 3"/>
          <p:cNvSpPr>
            <a:spLocks noGrp="1" noChangeArrowheads="1"/>
          </p:cNvSpPr>
          <p:nvPr>
            <p:ph type="body" idx="1"/>
          </p:nvPr>
        </p:nvSpPr>
        <p:spPr>
          <a:xfrm>
            <a:off x="304800" y="1752600"/>
            <a:ext cx="8839200" cy="5105400"/>
          </a:xfrm>
        </p:spPr>
        <p:txBody>
          <a:bodyPr/>
          <a:lstStyle/>
          <a:p>
            <a:pPr marL="347663" indent="-347663" algn="r" rtl="1" eaLnBrk="1" hangingPunct="1">
              <a:lnSpc>
                <a:spcPct val="90000"/>
              </a:lnSpc>
            </a:pPr>
            <a:r>
              <a:rPr lang="ar-JO" altLang="ja-JP" sz="2700" dirty="0">
                <a:solidFill>
                  <a:srgbClr val="002060"/>
                </a:solidFill>
                <a:ea typeface="ＭＳ Ｐゴシック" charset="0"/>
                <a:cs typeface="Arial" panose="020B0604020202020204" pitchFamily="34" charset="0"/>
              </a:rPr>
              <a:t>أساس خضوع المرأة </a:t>
            </a:r>
            <a:r>
              <a:rPr lang="ar-JO" altLang="ja-JP" sz="2700" dirty="0">
                <a:solidFill>
                  <a:srgbClr val="FF6600"/>
                </a:solidFill>
                <a:ea typeface="ＭＳ Ｐゴシック" charset="0"/>
                <a:cs typeface="Arial" panose="020B0604020202020204" pitchFamily="34" charset="0"/>
              </a:rPr>
              <a:t>: </a:t>
            </a:r>
            <a:r>
              <a:rPr lang="ar-JO" altLang="ja-JP" sz="2700" dirty="0">
                <a:ea typeface="ＭＳ Ｐゴシック" charset="0"/>
                <a:cs typeface="Arial" panose="020B0604020202020204" pitchFamily="34" charset="0"/>
              </a:rPr>
              <a:t>السقوط 2: 14</a:t>
            </a:r>
            <a:endParaRPr lang="en-US" altLang="ja-JP" sz="2700" dirty="0">
              <a:ea typeface="ＭＳ Ｐゴシック" charset="0"/>
              <a:cs typeface="Arial" panose="020B0604020202020204" pitchFamily="34" charset="0"/>
            </a:endParaRPr>
          </a:p>
          <a:p>
            <a:pPr marL="347663" indent="-347663" algn="r" rtl="1" eaLnBrk="1" hangingPunct="1">
              <a:lnSpc>
                <a:spcPct val="90000"/>
              </a:lnSpc>
            </a:pPr>
            <a:r>
              <a:rPr lang="ar-JO" sz="2800" dirty="0">
                <a:solidFill>
                  <a:srgbClr val="002060"/>
                </a:solidFill>
                <a:cs typeface="Arial" panose="020B0604020202020204" pitchFamily="34" charset="0"/>
              </a:rPr>
              <a:t>الفكرة الخاطئة</a:t>
            </a:r>
            <a:r>
              <a:rPr lang="ar-JO" sz="2800" dirty="0">
                <a:cs typeface="Arial" panose="020B0604020202020204" pitchFamily="34" charset="0"/>
              </a:rPr>
              <a:t>: تم تصوير النساء في السقوط على أنهن عرضة للخداع وبالتالي لا ينبغي تعليم الرجال.</a:t>
            </a:r>
            <a:endParaRPr lang="en-US" sz="2800" dirty="0">
              <a:cs typeface="Arial" panose="020B0604020202020204" pitchFamily="34" charset="0"/>
            </a:endParaRPr>
          </a:p>
          <a:p>
            <a:pPr marL="347663" indent="-347663" algn="r" rtl="1" eaLnBrk="1" hangingPunct="1">
              <a:lnSpc>
                <a:spcPct val="90000"/>
              </a:lnSpc>
            </a:pPr>
            <a:r>
              <a:rPr lang="ar-JO" sz="2800" dirty="0">
                <a:solidFill>
                  <a:srgbClr val="002060"/>
                </a:solidFill>
                <a:cs typeface="Arial" panose="020B0604020202020204" pitchFamily="34" charset="0"/>
              </a:rPr>
              <a:t>الإعتراض</a:t>
            </a:r>
            <a:r>
              <a:rPr lang="ar-JO" sz="2800" dirty="0">
                <a:cs typeface="Arial" panose="020B0604020202020204" pitchFamily="34" charset="0"/>
              </a:rPr>
              <a:t>: إذا كانت النساء بطبيعتهن مخدوعات فيجب حرمانهن من تعليم أي شخص وليس الرجال فقط، بينما يشير بولس إلى الدور الخاص للمرأة في تعليم الأطفال والنساء الأصغر سناً (تيطس 2: 4)</a:t>
            </a:r>
            <a:endParaRPr lang="en-US" altLang="ja-JP" sz="2700" dirty="0">
              <a:ea typeface="ＭＳ Ｐゴシック" charset="0"/>
              <a:cs typeface="Arial" panose="020B0604020202020204" pitchFamily="34" charset="0"/>
            </a:endParaRPr>
          </a:p>
          <a:p>
            <a:pPr marL="347663" indent="-347663" algn="r" rtl="1" eaLnBrk="1" hangingPunct="1">
              <a:lnSpc>
                <a:spcPct val="90000"/>
              </a:lnSpc>
            </a:pPr>
            <a:r>
              <a:rPr lang="ar-JO" sz="2800" dirty="0">
                <a:solidFill>
                  <a:srgbClr val="002060"/>
                </a:solidFill>
                <a:cs typeface="Arial" panose="020B0604020202020204" pitchFamily="34" charset="0"/>
              </a:rPr>
              <a:t>الحقيقة</a:t>
            </a:r>
            <a:r>
              <a:rPr lang="ar-JO" sz="2800" dirty="0">
                <a:cs typeface="Arial" panose="020B0604020202020204" pitchFamily="34" charset="0"/>
              </a:rPr>
              <a:t>: لم تكن خطيئة حواء في السقوط هي أنها خدعت فحسب، بل إنها </a:t>
            </a:r>
            <a:r>
              <a:rPr lang="ar-JO" sz="2800" dirty="0">
                <a:solidFill>
                  <a:srgbClr val="002060"/>
                </a:solidFill>
                <a:cs typeface="Arial" panose="020B0604020202020204" pitchFamily="34" charset="0"/>
              </a:rPr>
              <a:t>اغتصبت سلطة آدم </a:t>
            </a:r>
            <a:r>
              <a:rPr lang="ar-JO" sz="2800" dirty="0">
                <a:cs typeface="Arial" panose="020B0604020202020204" pitchFamily="34" charset="0"/>
              </a:rPr>
              <a:t>وبالتالي قلبت دور كل منهما</a:t>
            </a:r>
            <a:endParaRPr lang="en-US" sz="2700" dirty="0">
              <a:ea typeface="ＭＳ Ｐゴシック" charset="0"/>
              <a:cs typeface="Arial" panose="020B0604020202020204" pitchFamily="34" charset="0"/>
            </a:endParaRPr>
          </a:p>
        </p:txBody>
      </p:sp>
    </p:spTree>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2"/>
          <p:cNvSpPr>
            <a:spLocks noGrp="1" noChangeArrowheads="1"/>
          </p:cNvSpPr>
          <p:nvPr>
            <p:ph type="title"/>
          </p:nvPr>
        </p:nvSpPr>
        <p:spPr>
          <a:xfrm>
            <a:off x="1295400" y="685800"/>
            <a:ext cx="7772400" cy="1143000"/>
          </a:xfrm>
        </p:spPr>
        <p:txBody>
          <a:bodyPr/>
          <a:lstStyle/>
          <a:p>
            <a:pPr eaLnBrk="1" hangingPunct="1">
              <a:defRPr/>
            </a:pPr>
            <a:r>
              <a:rPr lang="ar-JO" sz="3600" b="1" dirty="0">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rPr>
              <a:t>1 تيموثاوس 2: 11-14</a:t>
            </a:r>
            <a:endParaRPr lang="en-US" b="1" dirty="0">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endParaRPr>
          </a:p>
        </p:txBody>
      </p:sp>
      <p:sp>
        <p:nvSpPr>
          <p:cNvPr id="194563" name="Rectangle 3"/>
          <p:cNvSpPr>
            <a:spLocks noGrp="1" noChangeArrowheads="1"/>
          </p:cNvSpPr>
          <p:nvPr>
            <p:ph type="body" idx="1"/>
          </p:nvPr>
        </p:nvSpPr>
        <p:spPr>
          <a:xfrm>
            <a:off x="457200" y="4571999"/>
            <a:ext cx="8686800" cy="2093843"/>
          </a:xfrm>
        </p:spPr>
        <p:txBody>
          <a:bodyPr/>
          <a:lstStyle/>
          <a:p>
            <a:pPr marL="12700" indent="-12700" algn="ctr" eaLnBrk="1" hangingPunct="1">
              <a:lnSpc>
                <a:spcPct val="90000"/>
              </a:lnSpc>
              <a:buFontTx/>
              <a:buNone/>
            </a:pPr>
            <a:r>
              <a:rPr lang="ar-JO" sz="2800" dirty="0">
                <a:solidFill>
                  <a:srgbClr val="FF3300"/>
                </a:solidFill>
                <a:ea typeface="ＭＳ Ｐゴシック" charset="0"/>
                <a:cs typeface="Arial" panose="020B0604020202020204" pitchFamily="34" charset="0"/>
              </a:rPr>
              <a:t>ترتيب خليقة الله يظهر قيادة الرجال (13)</a:t>
            </a:r>
          </a:p>
          <a:p>
            <a:pPr marL="12700" indent="-12700" algn="ctr" eaLnBrk="1" hangingPunct="1">
              <a:lnSpc>
                <a:spcPct val="90000"/>
              </a:lnSpc>
              <a:buFontTx/>
              <a:buNone/>
            </a:pPr>
            <a:r>
              <a:rPr lang="ar-JO" sz="2800" dirty="0">
                <a:solidFill>
                  <a:srgbClr val="FF3300"/>
                </a:solidFill>
                <a:ea typeface="ＭＳ Ｐゴシック" charset="0"/>
                <a:cs typeface="Arial" panose="020B0604020202020204" pitchFamily="34" charset="0"/>
              </a:rPr>
              <a:t>خداع حواء (14)</a:t>
            </a:r>
          </a:p>
          <a:p>
            <a:pPr marL="12700" indent="-12700" algn="ctr" eaLnBrk="1" hangingPunct="1">
              <a:lnSpc>
                <a:spcPct val="90000"/>
              </a:lnSpc>
              <a:buFontTx/>
              <a:buNone/>
            </a:pPr>
            <a:r>
              <a:rPr lang="ar-JO" sz="2800" dirty="0">
                <a:solidFill>
                  <a:srgbClr val="FF3300"/>
                </a:solidFill>
                <a:ea typeface="ＭＳ Ｐゴシック" charset="0"/>
                <a:cs typeface="Arial" panose="020B0604020202020204" pitchFamily="34" charset="0"/>
              </a:rPr>
              <a:t>ترتيب العائلة (15) </a:t>
            </a:r>
            <a:endParaRPr lang="en-US" sz="2800" dirty="0">
              <a:solidFill>
                <a:srgbClr val="FF3300"/>
              </a:solidFill>
              <a:ea typeface="ＭＳ Ｐゴシック" charset="0"/>
              <a:cs typeface="Arial" panose="020B0604020202020204" pitchFamily="34" charset="0"/>
            </a:endParaRPr>
          </a:p>
        </p:txBody>
      </p:sp>
      <p:sp>
        <p:nvSpPr>
          <p:cNvPr id="292867" name="WordArt 4"/>
          <p:cNvSpPr>
            <a:spLocks noChangeArrowheads="1" noChangeShapeType="1" noTextEdit="1"/>
          </p:cNvSpPr>
          <p:nvPr/>
        </p:nvSpPr>
        <p:spPr bwMode="auto">
          <a:xfrm>
            <a:off x="76200" y="76200"/>
            <a:ext cx="3409122" cy="9144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0" cap="none" spc="0" normalizeH="0" baseline="0" noProof="0" dirty="0">
                <a:ln w="19050">
                  <a:solidFill>
                    <a:srgbClr val="99CCFF"/>
                  </a:solidFill>
                  <a:round/>
                  <a:headEnd/>
                  <a:tailEnd/>
                </a:ln>
                <a:solidFill>
                  <a:srgbClr val="4C267A"/>
                </a:solidFill>
                <a:effectLst>
                  <a:outerShdw blurRad="63500" dist="38099" dir="2700000" algn="ctr" rotWithShape="0">
                    <a:srgbClr val="990000">
                      <a:alpha val="74997"/>
                    </a:srgbClr>
                  </a:outerShdw>
                </a:effectLst>
                <a:uLnTx/>
                <a:uFillTx/>
                <a:latin typeface="Impact"/>
                <a:ea typeface="Impact"/>
                <a:cs typeface="Impact"/>
              </a:rPr>
              <a:t>الخلاصة</a:t>
            </a:r>
            <a:endParaRPr kumimoji="0" lang="en-US" sz="3600" b="1" i="0" u="none" strike="noStrike" kern="10" cap="none" spc="0" normalizeH="0" baseline="0" noProof="0" dirty="0">
              <a:ln w="19050">
                <a:solidFill>
                  <a:srgbClr val="99CCFF"/>
                </a:solidFill>
                <a:round/>
                <a:headEnd/>
                <a:tailEnd/>
              </a:ln>
              <a:solidFill>
                <a:srgbClr val="4C267A"/>
              </a:solidFill>
              <a:effectLst>
                <a:outerShdw blurRad="63500" dist="38099" dir="2700000" algn="ctr" rotWithShape="0">
                  <a:srgbClr val="990000">
                    <a:alpha val="74997"/>
                  </a:srgbClr>
                </a:outerShdw>
              </a:effectLst>
              <a:uLnTx/>
              <a:uFillTx/>
              <a:latin typeface="Impact"/>
              <a:ea typeface="Impact"/>
              <a:cs typeface="Impact"/>
            </a:endParaRPr>
          </a:p>
        </p:txBody>
      </p:sp>
      <p:sp>
        <p:nvSpPr>
          <p:cNvPr id="194565" name="WordArt 5"/>
          <p:cNvSpPr>
            <a:spLocks noChangeArrowheads="1" noChangeShapeType="1" noTextEdit="1"/>
          </p:cNvSpPr>
          <p:nvPr/>
        </p:nvSpPr>
        <p:spPr bwMode="auto">
          <a:xfrm>
            <a:off x="838200" y="2438400"/>
            <a:ext cx="7772400" cy="18288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0" cap="none" spc="0" normalizeH="0" baseline="0" noProof="0" dirty="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4997"/>
                    </a:srgbClr>
                  </a:outerShdw>
                </a:effectLst>
                <a:uLnTx/>
                <a:uFillTx/>
                <a:latin typeface="Arial Black"/>
                <a:ea typeface="Arial Black"/>
                <a:cs typeface="Arial Black"/>
              </a:rPr>
              <a:t>هل يمكن أن تعلم المرأة في العبادة الجماعية؟</a:t>
            </a:r>
            <a:endParaRPr kumimoji="0" lang="en-US" sz="3600" b="1" i="0" u="none" strike="noStrike" kern="10" cap="none" spc="0" normalizeH="0" baseline="0" noProof="0" dirty="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4997"/>
                  </a:srgbClr>
                </a:outerShdw>
              </a:effectLst>
              <a:uLnTx/>
              <a:uFillTx/>
              <a:latin typeface="Arial Black"/>
              <a:ea typeface="Arial Black"/>
              <a:cs typeface="Arial Black"/>
            </a:endParaRPr>
          </a:p>
        </p:txBody>
      </p:sp>
    </p:spTree>
    <p:extLst>
      <p:ext uri="{BB962C8B-B14F-4D97-AF65-F5344CB8AC3E}">
        <p14:creationId xmlns:p14="http://schemas.microsoft.com/office/powerpoint/2010/main" val="100441557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194565"/>
                                        </p:tgtEl>
                                        <p:attrNameLst>
                                          <p:attrName>style.visibility</p:attrName>
                                        </p:attrNameLst>
                                      </p:cBhvr>
                                      <p:to>
                                        <p:strVal val="visible"/>
                                      </p:to>
                                    </p:set>
                                    <p:anim calcmode="lin" valueType="num">
                                      <p:cBhvr>
                                        <p:cTn id="7" dur="500" fill="hold"/>
                                        <p:tgtEl>
                                          <p:spTgt spid="194565"/>
                                        </p:tgtEl>
                                        <p:attrNameLst>
                                          <p:attrName>ppt_w</p:attrName>
                                        </p:attrNameLst>
                                      </p:cBhvr>
                                      <p:tavLst>
                                        <p:tav tm="0">
                                          <p:val>
                                            <p:fltVal val="0"/>
                                          </p:val>
                                        </p:tav>
                                        <p:tav tm="100000">
                                          <p:val>
                                            <p:strVal val="#ppt_w"/>
                                          </p:val>
                                        </p:tav>
                                      </p:tavLst>
                                    </p:anim>
                                    <p:anim calcmode="lin" valueType="num">
                                      <p:cBhvr>
                                        <p:cTn id="8" dur="500" fill="hold"/>
                                        <p:tgtEl>
                                          <p:spTgt spid="194565"/>
                                        </p:tgtEl>
                                        <p:attrNameLst>
                                          <p:attrName>ppt_h</p:attrName>
                                        </p:attrNameLst>
                                      </p:cBhvr>
                                      <p:tavLst>
                                        <p:tav tm="0">
                                          <p:val>
                                            <p:strVal val="#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5" presetClass="entr" presetSubtype="0" fill="hold" grpId="0" nodeType="clickEffect">
                                  <p:stCondLst>
                                    <p:cond delay="0"/>
                                  </p:stCondLst>
                                  <p:childTnLst>
                                    <p:set>
                                      <p:cBhvr>
                                        <p:cTn id="12" dur="1" fill="hold">
                                          <p:stCondLst>
                                            <p:cond delay="0"/>
                                          </p:stCondLst>
                                        </p:cTn>
                                        <p:tgtEl>
                                          <p:spTgt spid="194563">
                                            <p:txEl>
                                              <p:pRg st="0" end="0"/>
                                            </p:txEl>
                                          </p:spTgt>
                                        </p:tgtEl>
                                        <p:attrNameLst>
                                          <p:attrName>style.visibility</p:attrName>
                                        </p:attrNameLst>
                                      </p:cBhvr>
                                      <p:to>
                                        <p:strVal val="visible"/>
                                      </p:to>
                                    </p:set>
                                    <p:anim calcmode="lin" valueType="num">
                                      <p:cBhvr>
                                        <p:cTn id="13" dur="1000" fill="hold"/>
                                        <p:tgtEl>
                                          <p:spTgt spid="194563">
                                            <p:txEl>
                                              <p:pRg st="0" end="0"/>
                                            </p:txEl>
                                          </p:spTgt>
                                        </p:tgtEl>
                                        <p:attrNameLst>
                                          <p:attrName>ppt_w</p:attrName>
                                        </p:attrNameLst>
                                      </p:cBhvr>
                                      <p:tavLst>
                                        <p:tav tm="0">
                                          <p:val>
                                            <p:fltVal val="0"/>
                                          </p:val>
                                        </p:tav>
                                        <p:tav tm="100000">
                                          <p:val>
                                            <p:strVal val="#ppt_w"/>
                                          </p:val>
                                        </p:tav>
                                      </p:tavLst>
                                    </p:anim>
                                    <p:anim calcmode="lin" valueType="num">
                                      <p:cBhvr>
                                        <p:cTn id="14" dur="1000" fill="hold"/>
                                        <p:tgtEl>
                                          <p:spTgt spid="194563">
                                            <p:txEl>
                                              <p:pRg st="0" end="0"/>
                                            </p:txEl>
                                          </p:spTgt>
                                        </p:tgtEl>
                                        <p:attrNameLst>
                                          <p:attrName>ppt_h</p:attrName>
                                        </p:attrNameLst>
                                      </p:cBhvr>
                                      <p:tavLst>
                                        <p:tav tm="0">
                                          <p:val>
                                            <p:fltVal val="0"/>
                                          </p:val>
                                        </p:tav>
                                        <p:tav tm="100000">
                                          <p:val>
                                            <p:strVal val="#ppt_h"/>
                                          </p:val>
                                        </p:tav>
                                      </p:tavLst>
                                    </p:anim>
                                    <p:anim calcmode="lin" valueType="num">
                                      <p:cBhvr>
                                        <p:cTn id="15" dur="1000" fill="hold"/>
                                        <p:tgtEl>
                                          <p:spTgt spid="194563">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194563">
                                            <p:txEl>
                                              <p:pRg st="0" end="0"/>
                                            </p:txEl>
                                          </p:spTgt>
                                        </p:tgtEl>
                                        <p:attrNameLst>
                                          <p:attrName>ppt_y</p:attrName>
                                        </p:attrNameLst>
                                      </p:cBhvr>
                                      <p:tavLst>
                                        <p:tav tm="0" fmla="#ppt_y+(sin(-2*pi*(1-$))*-#ppt_x+cos(-2*pi*(1-$))*(1-#ppt_y))*(1-$)">
                                          <p:val>
                                            <p:fltVal val="0"/>
                                          </p:val>
                                        </p:tav>
                                        <p:tav tm="100000">
                                          <p:val>
                                            <p:fltVal val="1"/>
                                          </p:val>
                                        </p:tav>
                                      </p:tavLst>
                                    </p:anim>
                                  </p:childTnLst>
                                  <p:subTnLst>
                                    <p:animClr clrSpc="rgb" dir="cw">
                                      <p:cBhvr override="childStyle">
                                        <p:cTn dur="1" fill="hold" display="0" masterRel="nextClick" afterEffect="1"/>
                                        <p:tgtEl>
                                          <p:spTgt spid="194563">
                                            <p:txEl>
                                              <p:pRg st="0" end="0"/>
                                            </p:txEl>
                                          </p:spTgt>
                                        </p:tgtEl>
                                        <p:attrNameLst>
                                          <p:attrName>ppt_c</p:attrName>
                                        </p:attrNameLst>
                                      </p:cBhvr>
                                      <p:to>
                                        <a:srgbClr val="FF3300"/>
                                      </p:to>
                                    </p:animClr>
                                  </p:subTnLst>
                                </p:cTn>
                              </p:par>
                            </p:childTnLst>
                          </p:cTn>
                        </p:par>
                      </p:childTnLst>
                    </p:cTn>
                  </p:par>
                  <p:par>
                    <p:cTn id="17" fill="hold">
                      <p:stCondLst>
                        <p:cond delay="indefinite"/>
                      </p:stCondLst>
                      <p:childTnLst>
                        <p:par>
                          <p:cTn id="18" fill="hold">
                            <p:stCondLst>
                              <p:cond delay="0"/>
                            </p:stCondLst>
                            <p:childTnLst>
                              <p:par>
                                <p:cTn id="19" presetID="15" presetClass="entr" presetSubtype="0" fill="hold" grpId="0" nodeType="clickEffect">
                                  <p:stCondLst>
                                    <p:cond delay="0"/>
                                  </p:stCondLst>
                                  <p:childTnLst>
                                    <p:set>
                                      <p:cBhvr>
                                        <p:cTn id="20" dur="1" fill="hold">
                                          <p:stCondLst>
                                            <p:cond delay="0"/>
                                          </p:stCondLst>
                                        </p:cTn>
                                        <p:tgtEl>
                                          <p:spTgt spid="194563">
                                            <p:txEl>
                                              <p:pRg st="1" end="1"/>
                                            </p:txEl>
                                          </p:spTgt>
                                        </p:tgtEl>
                                        <p:attrNameLst>
                                          <p:attrName>style.visibility</p:attrName>
                                        </p:attrNameLst>
                                      </p:cBhvr>
                                      <p:to>
                                        <p:strVal val="visible"/>
                                      </p:to>
                                    </p:set>
                                    <p:anim calcmode="lin" valueType="num">
                                      <p:cBhvr>
                                        <p:cTn id="21" dur="1000" fill="hold"/>
                                        <p:tgtEl>
                                          <p:spTgt spid="194563">
                                            <p:txEl>
                                              <p:pRg st="1" end="1"/>
                                            </p:txEl>
                                          </p:spTgt>
                                        </p:tgtEl>
                                        <p:attrNameLst>
                                          <p:attrName>ppt_w</p:attrName>
                                        </p:attrNameLst>
                                      </p:cBhvr>
                                      <p:tavLst>
                                        <p:tav tm="0">
                                          <p:val>
                                            <p:fltVal val="0"/>
                                          </p:val>
                                        </p:tav>
                                        <p:tav tm="100000">
                                          <p:val>
                                            <p:strVal val="#ppt_w"/>
                                          </p:val>
                                        </p:tav>
                                      </p:tavLst>
                                    </p:anim>
                                    <p:anim calcmode="lin" valueType="num">
                                      <p:cBhvr>
                                        <p:cTn id="22" dur="1000" fill="hold"/>
                                        <p:tgtEl>
                                          <p:spTgt spid="194563">
                                            <p:txEl>
                                              <p:pRg st="1" end="1"/>
                                            </p:txEl>
                                          </p:spTgt>
                                        </p:tgtEl>
                                        <p:attrNameLst>
                                          <p:attrName>ppt_h</p:attrName>
                                        </p:attrNameLst>
                                      </p:cBhvr>
                                      <p:tavLst>
                                        <p:tav tm="0">
                                          <p:val>
                                            <p:fltVal val="0"/>
                                          </p:val>
                                        </p:tav>
                                        <p:tav tm="100000">
                                          <p:val>
                                            <p:strVal val="#ppt_h"/>
                                          </p:val>
                                        </p:tav>
                                      </p:tavLst>
                                    </p:anim>
                                    <p:anim calcmode="lin" valueType="num">
                                      <p:cBhvr>
                                        <p:cTn id="23" dur="1000" fill="hold"/>
                                        <p:tgtEl>
                                          <p:spTgt spid="194563">
                                            <p:txEl>
                                              <p:pRg st="1" end="1"/>
                                            </p:txEl>
                                          </p:spTgt>
                                        </p:tgtEl>
                                        <p:attrNameLst>
                                          <p:attrName>ppt_x</p:attrName>
                                        </p:attrNameLst>
                                      </p:cBhvr>
                                      <p:tavLst>
                                        <p:tav tm="0" fmla="#ppt_x+(cos(-2*pi*(1-$))*-#ppt_x-sin(-2*pi*(1-$))*(1-#ppt_y))*(1-$)">
                                          <p:val>
                                            <p:fltVal val="0"/>
                                          </p:val>
                                        </p:tav>
                                        <p:tav tm="100000">
                                          <p:val>
                                            <p:fltVal val="1"/>
                                          </p:val>
                                        </p:tav>
                                      </p:tavLst>
                                    </p:anim>
                                    <p:anim calcmode="lin" valueType="num">
                                      <p:cBhvr>
                                        <p:cTn id="24" dur="1000" fill="hold"/>
                                        <p:tgtEl>
                                          <p:spTgt spid="194563">
                                            <p:txEl>
                                              <p:pRg st="1" end="1"/>
                                            </p:txEl>
                                          </p:spTgt>
                                        </p:tgtEl>
                                        <p:attrNameLst>
                                          <p:attrName>ppt_y</p:attrName>
                                        </p:attrNameLst>
                                      </p:cBhvr>
                                      <p:tavLst>
                                        <p:tav tm="0" fmla="#ppt_y+(sin(-2*pi*(1-$))*-#ppt_x+cos(-2*pi*(1-$))*(1-#ppt_y))*(1-$)">
                                          <p:val>
                                            <p:fltVal val="0"/>
                                          </p:val>
                                        </p:tav>
                                        <p:tav tm="100000">
                                          <p:val>
                                            <p:fltVal val="1"/>
                                          </p:val>
                                        </p:tav>
                                      </p:tavLst>
                                    </p:anim>
                                  </p:childTnLst>
                                  <p:subTnLst>
                                    <p:animClr clrSpc="rgb" dir="cw">
                                      <p:cBhvr override="childStyle">
                                        <p:cTn dur="1" fill="hold" display="0" masterRel="nextClick" afterEffect="1"/>
                                        <p:tgtEl>
                                          <p:spTgt spid="194563">
                                            <p:txEl>
                                              <p:pRg st="1" end="1"/>
                                            </p:txEl>
                                          </p:spTgt>
                                        </p:tgtEl>
                                        <p:attrNameLst>
                                          <p:attrName>ppt_c</p:attrName>
                                        </p:attrNameLst>
                                      </p:cBhvr>
                                      <p:to>
                                        <a:srgbClr val="FF3300"/>
                                      </p:to>
                                    </p:animClr>
                                  </p:subTnLst>
                                </p:cTn>
                              </p:par>
                            </p:childTnLst>
                          </p:cTn>
                        </p:par>
                      </p:childTnLst>
                    </p:cTn>
                  </p:par>
                  <p:par>
                    <p:cTn id="25" fill="hold">
                      <p:stCondLst>
                        <p:cond delay="indefinite"/>
                      </p:stCondLst>
                      <p:childTnLst>
                        <p:par>
                          <p:cTn id="26" fill="hold">
                            <p:stCondLst>
                              <p:cond delay="0"/>
                            </p:stCondLst>
                            <p:childTnLst>
                              <p:par>
                                <p:cTn id="27" presetID="15" presetClass="entr" presetSubtype="0" fill="hold" grpId="0" nodeType="clickEffect">
                                  <p:stCondLst>
                                    <p:cond delay="0"/>
                                  </p:stCondLst>
                                  <p:childTnLst>
                                    <p:set>
                                      <p:cBhvr>
                                        <p:cTn id="28" dur="1" fill="hold">
                                          <p:stCondLst>
                                            <p:cond delay="0"/>
                                          </p:stCondLst>
                                        </p:cTn>
                                        <p:tgtEl>
                                          <p:spTgt spid="194563">
                                            <p:txEl>
                                              <p:pRg st="2" end="2"/>
                                            </p:txEl>
                                          </p:spTgt>
                                        </p:tgtEl>
                                        <p:attrNameLst>
                                          <p:attrName>style.visibility</p:attrName>
                                        </p:attrNameLst>
                                      </p:cBhvr>
                                      <p:to>
                                        <p:strVal val="visible"/>
                                      </p:to>
                                    </p:set>
                                    <p:anim calcmode="lin" valueType="num">
                                      <p:cBhvr>
                                        <p:cTn id="29" dur="1000" fill="hold"/>
                                        <p:tgtEl>
                                          <p:spTgt spid="194563">
                                            <p:txEl>
                                              <p:pRg st="2" end="2"/>
                                            </p:txEl>
                                          </p:spTgt>
                                        </p:tgtEl>
                                        <p:attrNameLst>
                                          <p:attrName>ppt_w</p:attrName>
                                        </p:attrNameLst>
                                      </p:cBhvr>
                                      <p:tavLst>
                                        <p:tav tm="0">
                                          <p:val>
                                            <p:fltVal val="0"/>
                                          </p:val>
                                        </p:tav>
                                        <p:tav tm="100000">
                                          <p:val>
                                            <p:strVal val="#ppt_w"/>
                                          </p:val>
                                        </p:tav>
                                      </p:tavLst>
                                    </p:anim>
                                    <p:anim calcmode="lin" valueType="num">
                                      <p:cBhvr>
                                        <p:cTn id="30" dur="1000" fill="hold"/>
                                        <p:tgtEl>
                                          <p:spTgt spid="194563">
                                            <p:txEl>
                                              <p:pRg st="2" end="2"/>
                                            </p:txEl>
                                          </p:spTgt>
                                        </p:tgtEl>
                                        <p:attrNameLst>
                                          <p:attrName>ppt_h</p:attrName>
                                        </p:attrNameLst>
                                      </p:cBhvr>
                                      <p:tavLst>
                                        <p:tav tm="0">
                                          <p:val>
                                            <p:fltVal val="0"/>
                                          </p:val>
                                        </p:tav>
                                        <p:tav tm="100000">
                                          <p:val>
                                            <p:strVal val="#ppt_h"/>
                                          </p:val>
                                        </p:tav>
                                      </p:tavLst>
                                    </p:anim>
                                    <p:anim calcmode="lin" valueType="num">
                                      <p:cBhvr>
                                        <p:cTn id="31" dur="1000" fill="hold"/>
                                        <p:tgtEl>
                                          <p:spTgt spid="194563">
                                            <p:txEl>
                                              <p:pRg st="2" end="2"/>
                                            </p:txEl>
                                          </p:spTgt>
                                        </p:tgtEl>
                                        <p:attrNameLst>
                                          <p:attrName>ppt_x</p:attrName>
                                        </p:attrNameLst>
                                      </p:cBhvr>
                                      <p:tavLst>
                                        <p:tav tm="0" fmla="#ppt_x+(cos(-2*pi*(1-$))*-#ppt_x-sin(-2*pi*(1-$))*(1-#ppt_y))*(1-$)">
                                          <p:val>
                                            <p:fltVal val="0"/>
                                          </p:val>
                                        </p:tav>
                                        <p:tav tm="100000">
                                          <p:val>
                                            <p:fltVal val="1"/>
                                          </p:val>
                                        </p:tav>
                                      </p:tavLst>
                                    </p:anim>
                                    <p:anim calcmode="lin" valueType="num">
                                      <p:cBhvr>
                                        <p:cTn id="32" dur="1000" fill="hold"/>
                                        <p:tgtEl>
                                          <p:spTgt spid="194563">
                                            <p:txEl>
                                              <p:pRg st="2" end="2"/>
                                            </p:txEl>
                                          </p:spTgt>
                                        </p:tgtEl>
                                        <p:attrNameLst>
                                          <p:attrName>ppt_y</p:attrName>
                                        </p:attrNameLst>
                                      </p:cBhvr>
                                      <p:tavLst>
                                        <p:tav tm="0" fmla="#ppt_y+(sin(-2*pi*(1-$))*-#ppt_x+cos(-2*pi*(1-$))*(1-#ppt_y))*(1-$)">
                                          <p:val>
                                            <p:fltVal val="0"/>
                                          </p:val>
                                        </p:tav>
                                        <p:tav tm="100000">
                                          <p:val>
                                            <p:fltVal val="1"/>
                                          </p:val>
                                        </p:tav>
                                      </p:tavLst>
                                    </p:anim>
                                  </p:childTnLst>
                                  <p:subTnLst>
                                    <p:animClr clrSpc="rgb" dir="cw">
                                      <p:cBhvr override="childStyle">
                                        <p:cTn dur="1" fill="hold" display="0" masterRel="nextClick" afterEffect="1"/>
                                        <p:tgtEl>
                                          <p:spTgt spid="194563">
                                            <p:txEl>
                                              <p:pRg st="2" end="2"/>
                                            </p:txEl>
                                          </p:spTgt>
                                        </p:tgtEl>
                                        <p:attrNameLst>
                                          <p:attrName>ppt_c</p:attrName>
                                        </p:attrNameLst>
                                      </p:cBhvr>
                                      <p:to>
                                        <a:srgbClr val="FF3300"/>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63" grpId="0" build="p" autoUpdateAnimBg="0"/>
      <p:bldP spid="194565" grpId="0" animBg="1"/>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9569" name="Picture 1" descr="Communion Worship Background Templat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392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9570" name="Rectangle 2"/>
          <p:cNvSpPr>
            <a:spLocks noGrp="1"/>
          </p:cNvSpPr>
          <p:nvPr>
            <p:ph type="title" idx="4294967295"/>
          </p:nvPr>
        </p:nvSpPr>
        <p:spPr>
          <a:xfrm>
            <a:off x="0" y="0"/>
            <a:ext cx="9144000" cy="838200"/>
          </a:xfrm>
          <a:solidFill>
            <a:srgbClr val="000000"/>
          </a:solidFill>
        </p:spPr>
        <p:txBody>
          <a:bodyPr/>
          <a:lstStyle/>
          <a:p>
            <a:pPr eaLnBrk="1" hangingPunct="1"/>
            <a:r>
              <a:rPr lang="ar-JO" sz="4800" b="1" dirty="0">
                <a:solidFill>
                  <a:schemeClr val="bg1"/>
                </a:solidFill>
                <a:latin typeface="Arial" panose="020B0604020202020204" pitchFamily="34" charset="0"/>
                <a:cs typeface="Arial" panose="020B0604020202020204" pitchFamily="34" charset="0"/>
              </a:rPr>
              <a:t>لا يوجد عشاء عادي</a:t>
            </a:r>
            <a:endParaRPr lang="en-US" sz="4800" b="1" dirty="0">
              <a:solidFill>
                <a:schemeClr val="bg1"/>
              </a:solidFill>
              <a:latin typeface="Arial" panose="020B0604020202020204" pitchFamily="34" charset="0"/>
              <a:cs typeface="Arial" panose="020B0604020202020204" pitchFamily="34" charset="0"/>
            </a:endParaRPr>
          </a:p>
        </p:txBody>
      </p:sp>
      <p:sp>
        <p:nvSpPr>
          <p:cNvPr id="6" name="Subtitle 2"/>
          <p:cNvSpPr txBox="1">
            <a:spLocks/>
          </p:cNvSpPr>
          <p:nvPr/>
        </p:nvSpPr>
        <p:spPr bwMode="auto">
          <a:xfrm>
            <a:off x="250949" y="692696"/>
            <a:ext cx="8569523" cy="877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normAutofit/>
          </a:bodyPr>
          <a:lstStyle>
            <a:lvl1pPr marL="342900" indent="-342900" algn="l" rtl="0" eaLnBrk="0" fontAlgn="base" hangingPunct="0">
              <a:spcBef>
                <a:spcPct val="20000"/>
              </a:spcBef>
              <a:spcAft>
                <a:spcPct val="0"/>
              </a:spcAft>
              <a:buFont typeface="Arial" charset="0"/>
              <a:buChar char="•"/>
              <a:defRPr sz="3200">
                <a:solidFill>
                  <a:srgbClr val="984807"/>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a:solidFill>
                  <a:srgbClr val="984807"/>
                </a:solidFill>
                <a:latin typeface="+mn-lt"/>
                <a:ea typeface="ＭＳ Ｐゴシック" pitchFamily="-110" charset="-128"/>
              </a:defRPr>
            </a:lvl2pPr>
            <a:lvl3pPr marL="1143000" indent="-228600" algn="l" rtl="0" eaLnBrk="0" fontAlgn="base" hangingPunct="0">
              <a:spcBef>
                <a:spcPct val="20000"/>
              </a:spcBef>
              <a:spcAft>
                <a:spcPct val="0"/>
              </a:spcAft>
              <a:buFont typeface="Arial" charset="0"/>
              <a:buChar char="•"/>
              <a:defRPr sz="2400">
                <a:solidFill>
                  <a:srgbClr val="984807"/>
                </a:solidFill>
                <a:latin typeface="+mn-lt"/>
                <a:ea typeface="ＭＳ Ｐゴシック" pitchFamily="-110" charset="-128"/>
              </a:defRPr>
            </a:lvl3pPr>
            <a:lvl4pPr marL="16002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4pPr>
            <a:lvl5pPr marL="20574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5pPr>
            <a:lvl6pPr marL="25146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6pPr>
            <a:lvl7pPr marL="29718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7pPr>
            <a:lvl8pPr marL="34290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8pPr>
            <a:lvl9pPr marL="38862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9pPr>
          </a:lstStyle>
          <a:p>
            <a:pPr marL="0" indent="0" algn="ctr" eaLnBrk="1" hangingPunct="1">
              <a:spcBef>
                <a:spcPts val="300"/>
              </a:spcBef>
              <a:buFontTx/>
              <a:buNone/>
              <a:defRPr/>
            </a:pPr>
            <a:r>
              <a:rPr lang="ar-JO" sz="3600" dirty="0">
                <a:solidFill>
                  <a:srgbClr val="FFFFFF"/>
                </a:solidFill>
                <a:effectLst>
                  <a:glow rad="127000">
                    <a:srgbClr val="000000"/>
                  </a:glow>
                </a:effectLst>
                <a:latin typeface="Arial" panose="020B0604020202020204" pitchFamily="34" charset="0"/>
                <a:cs typeface="Arial" panose="020B0604020202020204" pitchFamily="34" charset="0"/>
              </a:rPr>
              <a:t>1 كورنثوس 11: 17-34</a:t>
            </a:r>
            <a:endParaRPr lang="en-US" sz="3600" dirty="0">
              <a:solidFill>
                <a:srgbClr val="FFFFFF"/>
              </a:solidFill>
              <a:effectLst>
                <a:glow rad="127000">
                  <a:srgbClr val="000000"/>
                </a:glow>
              </a:effectLst>
              <a:latin typeface="Arial" panose="020B0604020202020204" pitchFamily="34" charset="0"/>
              <a:cs typeface="Arial" panose="020B0604020202020204" pitchFamily="34" charset="0"/>
            </a:endParaRPr>
          </a:p>
        </p:txBody>
      </p:sp>
      <p:sp>
        <p:nvSpPr>
          <p:cNvPr id="7" name="Rectangle 4"/>
          <p:cNvSpPr txBox="1">
            <a:spLocks noChangeArrowheads="1"/>
          </p:cNvSpPr>
          <p:nvPr/>
        </p:nvSpPr>
        <p:spPr bwMode="auto">
          <a:xfrm>
            <a:off x="-36513" y="6026150"/>
            <a:ext cx="6840538" cy="863600"/>
          </a:xfrm>
          <a:prstGeom prst="rect">
            <a:avLst/>
          </a:prstGeom>
          <a:gradFill rotWithShape="1">
            <a:gsLst>
              <a:gs pos="0">
                <a:srgbClr val="660066"/>
              </a:gs>
              <a:gs pos="100000">
                <a:srgbClr val="000000"/>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fontAlgn="auto">
              <a:spcBef>
                <a:spcPts val="0"/>
              </a:spcBef>
              <a:spcAft>
                <a:spcPts val="0"/>
              </a:spcAft>
              <a:defRPr/>
            </a:pPr>
            <a:r>
              <a:rPr lang="ar-JO" sz="2000" kern="0" dirty="0">
                <a:solidFill>
                  <a:srgbClr val="FFFFFF"/>
                </a:solidFill>
                <a:latin typeface="Arial" panose="020B0604020202020204" pitchFamily="34" charset="0"/>
                <a:ea typeface="Osaka" charset="0"/>
                <a:cs typeface="Arial" panose="020B0604020202020204" pitchFamily="34" charset="0"/>
              </a:rPr>
              <a:t> ريك جريفيث</a:t>
            </a:r>
            <a:r>
              <a:rPr lang="en-US" sz="2000" kern="0" dirty="0">
                <a:solidFill>
                  <a:srgbClr val="FFFFFF"/>
                </a:solidFill>
                <a:latin typeface="Arial" panose="020B0604020202020204" pitchFamily="34" charset="0"/>
                <a:ea typeface="Osaka" charset="0"/>
                <a:cs typeface="Arial" panose="020B0604020202020204" pitchFamily="34" charset="0"/>
              </a:rPr>
              <a:t>, </a:t>
            </a:r>
            <a:r>
              <a:rPr lang="ar-JO" sz="2000" kern="0" dirty="0">
                <a:solidFill>
                  <a:srgbClr val="FFFFFF"/>
                </a:solidFill>
                <a:latin typeface="Arial" panose="020B0604020202020204" pitchFamily="34" charset="0"/>
                <a:ea typeface="Osaka" charset="0"/>
                <a:cs typeface="Arial" panose="020B0604020202020204" pitchFamily="34" charset="0"/>
              </a:rPr>
              <a:t>مؤسسة الدراسات اللاهوتية الأردنية</a:t>
            </a:r>
            <a:br>
              <a:rPr lang="en-US" sz="2000" kern="0" dirty="0">
                <a:solidFill>
                  <a:srgbClr val="FFFFFF"/>
                </a:solidFill>
                <a:latin typeface="Arial" panose="020B0604020202020204" pitchFamily="34" charset="0"/>
                <a:ea typeface="Osaka" charset="0"/>
                <a:cs typeface="Arial" panose="020B0604020202020204" pitchFamily="34" charset="0"/>
              </a:rPr>
            </a:br>
            <a:r>
              <a:rPr lang="en-US" sz="2000" kern="0" dirty="0">
                <a:solidFill>
                  <a:srgbClr val="FFFFFF"/>
                </a:solidFill>
                <a:latin typeface="Arial" panose="020B0604020202020204" pitchFamily="34" charset="0"/>
                <a:ea typeface="Osaka" charset="0"/>
                <a:cs typeface="Arial" panose="020B0604020202020204" pitchFamily="34" charset="0"/>
              </a:rPr>
              <a:t>BibleStudyDownloads.org</a:t>
            </a:r>
          </a:p>
        </p:txBody>
      </p:sp>
    </p:spTree>
    <p:extLst>
      <p:ext uri="{BB962C8B-B14F-4D97-AF65-F5344CB8AC3E}">
        <p14:creationId xmlns:p14="http://schemas.microsoft.com/office/powerpoint/2010/main" val="3951747970"/>
      </p:ext>
    </p:extLst>
  </p:cSld>
  <p:clrMapOvr>
    <a:masterClrMapping/>
  </p:clrMapOvr>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7729"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457730" name="Rectangle 3"/>
          <p:cNvSpPr>
            <a:spLocks noChangeArrowheads="1"/>
          </p:cNvSpPr>
          <p:nvPr/>
        </p:nvSpPr>
        <p:spPr bwMode="auto">
          <a:xfrm>
            <a:off x="-234950" y="1397000"/>
            <a:ext cx="184150" cy="36671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pic>
        <p:nvPicPr>
          <p:cNvPr id="457731" name="Picture 4" descr="redseapart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238625"/>
            <a:ext cx="9144000" cy="2619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57732" name="Picture 5" descr="CrossingRedSe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570413" y="381000"/>
            <a:ext cx="3846512" cy="3846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43494" name="Rectangle 6"/>
          <p:cNvSpPr>
            <a:spLocks noGrp="1"/>
          </p:cNvSpPr>
          <p:nvPr>
            <p:ph type="title"/>
          </p:nvPr>
        </p:nvSpPr>
        <p:spPr>
          <a:xfrm>
            <a:off x="685800" y="304800"/>
            <a:ext cx="7770813" cy="762000"/>
          </a:xfrm>
        </p:spPr>
        <p:txBody>
          <a:bodyPr>
            <a:normAutofit fontScale="90000"/>
          </a:bodyPr>
          <a:lstStyle/>
          <a:p>
            <a:pPr marL="715963" indent="-715963" eaLnBrk="1" hangingPunct="1">
              <a:defRPr/>
            </a:pPr>
            <a:r>
              <a:rPr lang="ar-JO" b="1" dirty="0">
                <a:effectLst>
                  <a:glow rad="317500">
                    <a:schemeClr val="bg2">
                      <a:alpha val="90000"/>
                    </a:schemeClr>
                  </a:glow>
                </a:effectLst>
                <a:latin typeface="Arial" panose="020B0604020202020204" pitchFamily="34" charset="0"/>
                <a:cs typeface="Arial" panose="020B0604020202020204" pitchFamily="34" charset="0"/>
              </a:rPr>
              <a:t>البحر</a:t>
            </a:r>
            <a:endParaRPr lang="en-US" b="1" dirty="0">
              <a:effectLst>
                <a:glow rad="317500">
                  <a:schemeClr val="bg2">
                    <a:alpha val="90000"/>
                  </a:schemeClr>
                </a:glow>
              </a:effectLst>
              <a:latin typeface="Arial" panose="020B0604020202020204" pitchFamily="34" charset="0"/>
              <a:cs typeface="Arial" panose="020B0604020202020204" pitchFamily="34" charset="0"/>
            </a:endParaRPr>
          </a:p>
        </p:txBody>
      </p:sp>
      <p:sp>
        <p:nvSpPr>
          <p:cNvPr id="8" name="Text Box 7"/>
          <p:cNvSpPr txBox="1">
            <a:spLocks noChangeArrowheads="1"/>
          </p:cNvSpPr>
          <p:nvPr/>
        </p:nvSpPr>
        <p:spPr bwMode="auto">
          <a:xfrm>
            <a:off x="3505200" y="5638800"/>
            <a:ext cx="5486400" cy="830997"/>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lvl1pPr marL="715963" indent="-715963" algn="ctr" eaLnBrk="1" hangingPunct="1">
              <a:defRPr sz="4800" b="1">
                <a:effectLst>
                  <a:glow rad="317500">
                    <a:schemeClr val="bg2">
                      <a:alpha val="90000"/>
                    </a:schemeClr>
                  </a:glow>
                </a:effectLst>
                <a:latin typeface="Arial"/>
                <a:ea typeface="+mj-ea"/>
                <a:cs typeface="Arial"/>
              </a:defRPr>
            </a:lvl1pPr>
            <a:lvl2pPr algn="ctr">
              <a:defRPr sz="4800">
                <a:latin typeface="Calisto MT" charset="0"/>
              </a:defRPr>
            </a:lvl2pPr>
            <a:lvl3pPr algn="ctr">
              <a:defRPr sz="4800">
                <a:latin typeface="Calisto MT" charset="0"/>
              </a:defRPr>
            </a:lvl3pPr>
            <a:lvl4pPr algn="ctr">
              <a:defRPr sz="4800">
                <a:latin typeface="Calisto MT" charset="0"/>
              </a:defRPr>
            </a:lvl4pPr>
            <a:lvl5pPr algn="ctr">
              <a:defRPr sz="4800">
                <a:latin typeface="Calisto MT" charset="0"/>
              </a:defRPr>
            </a:lvl5pPr>
            <a:lvl6pPr marL="457200" algn="ctr" fontAlgn="base">
              <a:spcBef>
                <a:spcPct val="0"/>
              </a:spcBef>
              <a:spcAft>
                <a:spcPct val="0"/>
              </a:spcAft>
              <a:defRPr sz="4800">
                <a:latin typeface="Calisto MT" charset="0"/>
              </a:defRPr>
            </a:lvl6pPr>
            <a:lvl7pPr marL="914400" algn="ctr" fontAlgn="base">
              <a:spcBef>
                <a:spcPct val="0"/>
              </a:spcBef>
              <a:spcAft>
                <a:spcPct val="0"/>
              </a:spcAft>
              <a:defRPr sz="4800">
                <a:latin typeface="Calisto MT" charset="0"/>
              </a:defRPr>
            </a:lvl7pPr>
            <a:lvl8pPr marL="1371600" algn="ctr" fontAlgn="base">
              <a:spcBef>
                <a:spcPct val="0"/>
              </a:spcBef>
              <a:spcAft>
                <a:spcPct val="0"/>
              </a:spcAft>
              <a:defRPr sz="4800">
                <a:latin typeface="Calisto MT" charset="0"/>
              </a:defRPr>
            </a:lvl8pPr>
            <a:lvl9pPr marL="1828800" algn="ctr" fontAlgn="base">
              <a:spcBef>
                <a:spcPct val="0"/>
              </a:spcBef>
              <a:spcAft>
                <a:spcPct val="0"/>
              </a:spcAft>
              <a:defRPr sz="4800">
                <a:latin typeface="Calisto MT" charset="0"/>
              </a:defRPr>
            </a:lvl9pPr>
          </a:lstStyle>
          <a:p>
            <a:pPr marL="715963" marR="0" lvl="0" indent="-715963" algn="r"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rPr>
              <a:t>خروج 40؛</a:t>
            </a:r>
          </a:p>
          <a:p>
            <a:pPr marL="715963" marR="0" lvl="0" indent="-715963" algn="r"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rPr>
              <a:t>1كو 10: 1- 4</a:t>
            </a:r>
            <a:endParaRPr kumimoji="0" lang="en-US" sz="36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3322840403"/>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969" name="Picture 2" descr="SarahatBigChurch">
            <a:extLst>
              <a:ext uri="{FF2B5EF4-FFF2-40B4-BE49-F238E27FC236}">
                <a16:creationId xmlns:a16="http://schemas.microsoft.com/office/drawing/2014/main" id="{C03B72E9-E5EF-0747-8971-F00D80E42FAF}"/>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4755" name="Rectangle 3">
            <a:extLst>
              <a:ext uri="{FF2B5EF4-FFF2-40B4-BE49-F238E27FC236}">
                <a16:creationId xmlns:a16="http://schemas.microsoft.com/office/drawing/2014/main" id="{52B9EB5C-92C2-EF4F-B481-D00ED75BD3CB}"/>
              </a:ext>
            </a:extLst>
          </p:cNvPr>
          <p:cNvSpPr>
            <a:spLocks noGrp="1" noChangeArrowheads="1"/>
          </p:cNvSpPr>
          <p:nvPr>
            <p:ph type="title" idx="4294967295"/>
          </p:nvPr>
        </p:nvSpPr>
        <p:spPr/>
        <p:txBody>
          <a:bodyPr/>
          <a:lstStyle/>
          <a:p>
            <a:pPr eaLnBrk="1" hangingPunct="1"/>
            <a:r>
              <a:rPr lang="ar-JO" altLang="en-US" b="1" dirty="0">
                <a:latin typeface="Arial" panose="020B0604020202020204" pitchFamily="34" charset="0"/>
                <a:ea typeface="ＭＳ Ｐゴシック" panose="020B0600070205080204" pitchFamily="34" charset="-128"/>
                <a:cs typeface="Arial" panose="020B0604020202020204" pitchFamily="34" charset="0"/>
              </a:rPr>
              <a:t>ذهبت سارة إلى كنيسة كبيرة</a:t>
            </a:r>
            <a:endParaRPr lang="en-US" altLang="en-US" b="1" dirty="0">
              <a:latin typeface="Arial" panose="020B0604020202020204" pitchFamily="34" charset="0"/>
              <a:ea typeface="ＭＳ Ｐゴシック" panose="020B0600070205080204" pitchFamily="34" charset="-128"/>
              <a:cs typeface="Arial" panose="020B0604020202020204" pitchFamily="34" charset="0"/>
            </a:endParaRPr>
          </a:p>
        </p:txBody>
      </p:sp>
    </p:spTree>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99682" name="Picture 4" descr="dali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73213"/>
            <a:ext cx="9144000" cy="5665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9683" name="Rectangle 2"/>
          <p:cNvSpPr>
            <a:spLocks noGrp="1" noChangeArrowheads="1"/>
          </p:cNvSpPr>
          <p:nvPr>
            <p:ph type="ctrTitle" idx="4294967295"/>
          </p:nvPr>
        </p:nvSpPr>
        <p:spPr>
          <a:xfrm>
            <a:off x="0" y="0"/>
            <a:ext cx="9144000" cy="1447800"/>
          </a:xfrm>
        </p:spPr>
        <p:txBody>
          <a:bodyPr/>
          <a:lstStyle/>
          <a:p>
            <a:pPr eaLnBrk="1" hangingPunct="1"/>
            <a:r>
              <a:rPr lang="ar-JO" dirty="0">
                <a:solidFill>
                  <a:schemeClr val="bg1"/>
                </a:solidFill>
                <a:ea typeface="ＭＳ Ｐゴシック" charset="0"/>
                <a:cs typeface="Arial" panose="020B0604020202020204" pitchFamily="34" charset="0"/>
              </a:rPr>
              <a:t>كيف</a:t>
            </a:r>
            <a:r>
              <a:rPr lang="ar-JO" dirty="0">
                <a:solidFill>
                  <a:srgbClr val="FFFF00"/>
                </a:solidFill>
                <a:ea typeface="ＭＳ Ｐゴシック" charset="0"/>
                <a:cs typeface="Arial" panose="020B0604020202020204" pitchFamily="34" charset="0"/>
              </a:rPr>
              <a:t> تكرم </a:t>
            </a:r>
            <a:r>
              <a:rPr lang="ar-JO" dirty="0">
                <a:solidFill>
                  <a:schemeClr val="bg1"/>
                </a:solidFill>
                <a:ea typeface="ＭＳ Ｐゴシック" charset="0"/>
                <a:cs typeface="Arial" panose="020B0604020202020204" pitchFamily="34" charset="0"/>
              </a:rPr>
              <a:t>الله في عشاء الرب؟</a:t>
            </a:r>
            <a:endParaRPr lang="en-US" dirty="0">
              <a:solidFill>
                <a:schemeClr val="bg1"/>
              </a:solidFill>
              <a:ea typeface="ＭＳ Ｐゴシック" charset="0"/>
              <a:cs typeface="Arial" panose="020B0604020202020204" pitchFamily="34" charset="0"/>
            </a:endParaRPr>
          </a:p>
        </p:txBody>
      </p:sp>
    </p:spTree>
    <p:extLst>
      <p:ext uri="{BB962C8B-B14F-4D97-AF65-F5344CB8AC3E}">
        <p14:creationId xmlns:p14="http://schemas.microsoft.com/office/powerpoint/2010/main" val="1888755534"/>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88066" name="Picture 4">
            <a:extLst>
              <a:ext uri="{FF2B5EF4-FFF2-40B4-BE49-F238E27FC236}">
                <a16:creationId xmlns:a16="http://schemas.microsoft.com/office/drawing/2014/main" id="{B552DD4C-C578-9045-B4A6-2E67BBEBBBB5}"/>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b="5714"/>
          <a:stretch>
            <a:fillRect/>
          </a:stretch>
        </p:blipFill>
        <p:spPr bwMode="auto">
          <a:xfrm>
            <a:off x="0" y="0"/>
            <a:ext cx="9144000" cy="502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067" name="Rectangle 2">
            <a:extLst>
              <a:ext uri="{FF2B5EF4-FFF2-40B4-BE49-F238E27FC236}">
                <a16:creationId xmlns:a16="http://schemas.microsoft.com/office/drawing/2014/main" id="{812428DC-413E-8540-AD9E-1995029E971E}"/>
              </a:ext>
            </a:extLst>
          </p:cNvPr>
          <p:cNvSpPr>
            <a:spLocks noGrp="1" noChangeArrowheads="1"/>
          </p:cNvSpPr>
          <p:nvPr>
            <p:ph type="ctrTitle" idx="4294967295"/>
          </p:nvPr>
        </p:nvSpPr>
        <p:spPr>
          <a:xfrm>
            <a:off x="228600" y="5334000"/>
            <a:ext cx="8763000" cy="1143000"/>
          </a:xfrm>
        </p:spPr>
        <p:txBody>
          <a:bodyPr/>
          <a:lstStyle/>
          <a:p>
            <a:pPr eaLnBrk="1" hangingPunct="1"/>
            <a:r>
              <a:rPr lang="ar-JO" altLang="en-US" sz="5400" dirty="0">
                <a:solidFill>
                  <a:schemeClr val="bg1"/>
                </a:solidFill>
                <a:cs typeface="Arial" panose="020B0604020202020204" pitchFamily="34" charset="0"/>
              </a:rPr>
              <a:t>الأكل والشرب في محضر الرب</a:t>
            </a:r>
            <a:endParaRPr lang="en-US" altLang="en-US" dirty="0">
              <a:cs typeface="Arial" panose="020B0604020202020204" pitchFamily="34" charset="0"/>
            </a:endParaRPr>
          </a:p>
        </p:txBody>
      </p:sp>
      <p:sp>
        <p:nvSpPr>
          <p:cNvPr id="88068" name="WordArt 4">
            <a:extLst>
              <a:ext uri="{FF2B5EF4-FFF2-40B4-BE49-F238E27FC236}">
                <a16:creationId xmlns:a16="http://schemas.microsoft.com/office/drawing/2014/main" id="{97FD606A-11AC-1F45-BCC2-16D3C4489D5E}"/>
              </a:ext>
            </a:extLst>
          </p:cNvPr>
          <p:cNvSpPr>
            <a:spLocks noChangeArrowheads="1" noChangeShapeType="1" noTextEdit="1"/>
          </p:cNvSpPr>
          <p:nvPr/>
        </p:nvSpPr>
        <p:spPr bwMode="auto">
          <a:xfrm>
            <a:off x="2133600" y="990600"/>
            <a:ext cx="4978400" cy="3767138"/>
          </a:xfrm>
          <a:prstGeom prst="rect">
            <a:avLst/>
          </a:prstGeom>
        </p:spPr>
        <p:txBody>
          <a:bodyPr wrap="none" fromWordArt="1">
            <a:prstTxWarp prst="textTriangle">
              <a:avLst>
                <a:gd name="adj" fmla="val 50000"/>
              </a:avLst>
            </a:prstTxWarp>
            <a:scene3d>
              <a:camera prst="legacyObliqueTopLeft"/>
              <a:lightRig rig="legacyNormal3" dir="r"/>
            </a:scene3d>
            <a:sp3d extrusionH="201600" prstMaterial="legacyMatte">
              <a:extrusionClr>
                <a:srgbClr val="0066CC"/>
              </a:extrusionClr>
              <a:contourClr>
                <a:srgbClr val="FFFFCC"/>
              </a:contour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dirty="0">
                <a:ln w="9525">
                  <a:round/>
                  <a:headEnd/>
                  <a:tailEnd/>
                </a:ln>
                <a:gradFill rotWithShape="1">
                  <a:gsLst>
                    <a:gs pos="0">
                      <a:srgbClr val="FFFFCC"/>
                    </a:gs>
                    <a:gs pos="100000">
                      <a:srgbClr val="FF9999"/>
                    </a:gs>
                  </a:gsLst>
                  <a:lin ang="5400000" scaled="1"/>
                </a:gradFill>
                <a:effectLst/>
                <a:uLnTx/>
                <a:uFillTx/>
                <a:latin typeface="Times New Roman" panose="02020603050405020304" pitchFamily="18" charset="0"/>
                <a:ea typeface="ＭＳ Ｐゴシック" panose="020B0600070205080204" pitchFamily="34" charset="-128"/>
                <a:cs typeface="Times New Roman" panose="02020603050405020304" pitchFamily="18" charset="0"/>
              </a:rPr>
              <a:t>????</a:t>
            </a:r>
          </a:p>
        </p:txBody>
      </p:sp>
      <p:sp>
        <p:nvSpPr>
          <p:cNvPr id="88069" name="Text Box 6">
            <a:extLst>
              <a:ext uri="{FF2B5EF4-FFF2-40B4-BE49-F238E27FC236}">
                <a16:creationId xmlns:a16="http://schemas.microsoft.com/office/drawing/2014/main" id="{28706631-869C-0B4F-B82B-F7B6BC313D2E}"/>
              </a:ext>
            </a:extLst>
          </p:cNvPr>
          <p:cNvSpPr txBox="1">
            <a:spLocks noChangeArrowheads="1"/>
          </p:cNvSpPr>
          <p:nvPr/>
        </p:nvSpPr>
        <p:spPr bwMode="auto">
          <a:xfrm>
            <a:off x="8474075" y="0"/>
            <a:ext cx="617477" cy="40011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000" b="1" i="0" u="none" strike="noStrike" kern="1200" cap="none" spc="0" normalizeH="0" baseline="0" noProof="0" dirty="0">
                <a:ln>
                  <a:noFill/>
                </a:ln>
                <a:solidFill>
                  <a:srgbClr val="FFFFFF"/>
                </a:solidFill>
                <a:effectLst/>
                <a:uLnTx/>
                <a:uFillTx/>
                <a:latin typeface="Tahoma" panose="020B0604030504040204" pitchFamily="34" charset="0"/>
                <a:ea typeface="ＭＳ Ｐゴシック" panose="020B0600070205080204" pitchFamily="34" charset="-128"/>
              </a:rPr>
              <a:t>118</a:t>
            </a:r>
            <a:endParaRPr kumimoji="0" lang="en-US" altLang="en-US" sz="2000" b="1" i="0" u="none" strike="noStrike" kern="1200" cap="none" spc="0" normalizeH="0" baseline="0" noProof="0" dirty="0">
              <a:ln>
                <a:noFill/>
              </a:ln>
              <a:solidFill>
                <a:srgbClr val="FFFFFF"/>
              </a:solidFill>
              <a:effectLst/>
              <a:uLnTx/>
              <a:uFillTx/>
              <a:latin typeface="Tahoma" panose="020B0604030504040204" pitchFamily="34" charset="0"/>
              <a:ea typeface="ＭＳ Ｐゴシック" panose="020B0600070205080204" pitchFamily="34" charset="-128"/>
            </a:endParaRPr>
          </a:p>
        </p:txBody>
      </p:sp>
    </p:spTree>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a:extLst>
              <a:ext uri="{FF2B5EF4-FFF2-40B4-BE49-F238E27FC236}">
                <a16:creationId xmlns:a16="http://schemas.microsoft.com/office/drawing/2014/main" id="{A4E2F15E-C372-EB4C-95C6-02B42FFC1261}"/>
              </a:ext>
            </a:extLst>
          </p:cNvPr>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2F1311"/>
              </a:solidFill>
              <a:effectLst/>
              <a:uLnTx/>
              <a:uFillTx/>
              <a:latin typeface="Arial" panose="020B0604020202020204" pitchFamily="34" charset="0"/>
              <a:ea typeface="ＭＳ Ｐゴシック" charset="-128"/>
              <a:cs typeface="Arial" panose="020B0604020202020204" pitchFamily="34" charset="0"/>
            </a:endParaRPr>
          </a:p>
        </p:txBody>
      </p:sp>
      <p:sp>
        <p:nvSpPr>
          <p:cNvPr id="10243" name="Rectangle 3">
            <a:extLst>
              <a:ext uri="{FF2B5EF4-FFF2-40B4-BE49-F238E27FC236}">
                <a16:creationId xmlns:a16="http://schemas.microsoft.com/office/drawing/2014/main" id="{9641C342-8EFD-874F-B90C-ADB90D5F007C}"/>
              </a:ext>
            </a:extLst>
          </p:cNvPr>
          <p:cNvSpPr>
            <a:spLocks noGrp="1" noChangeArrowheads="1"/>
          </p:cNvSpPr>
          <p:nvPr>
            <p:ph type="title"/>
          </p:nvPr>
        </p:nvSpPr>
        <p:spPr>
          <a:effectLst>
            <a:outerShdw blurRad="63500" dist="38099" dir="2700000" algn="ctr" rotWithShape="0">
              <a:schemeClr val="bg2">
                <a:alpha val="74997"/>
              </a:schemeClr>
            </a:outerShdw>
          </a:effectLst>
        </p:spPr>
        <p:txBody>
          <a:bodyPr/>
          <a:lstStyle/>
          <a:p>
            <a:pPr algn="ctr" eaLnBrk="1" hangingPunct="1">
              <a:defRPr/>
            </a:pPr>
            <a:r>
              <a:rPr lang="ar-JO" sz="4800" dirty="0">
                <a:ea typeface="+mj-ea"/>
                <a:cs typeface="Arial" panose="020B0604020202020204" pitchFamily="34" charset="0"/>
              </a:rPr>
              <a:t>طبق سيدر</a:t>
            </a:r>
            <a:endParaRPr lang="en-US" sz="4800" dirty="0">
              <a:ea typeface="+mj-ea"/>
              <a:cs typeface="Arial" panose="020B0604020202020204" pitchFamily="34" charset="0"/>
            </a:endParaRPr>
          </a:p>
        </p:txBody>
      </p:sp>
      <p:pic>
        <p:nvPicPr>
          <p:cNvPr id="90115" name="Picture 4" descr="Feasts">
            <a:extLst>
              <a:ext uri="{FF2B5EF4-FFF2-40B4-BE49-F238E27FC236}">
                <a16:creationId xmlns:a16="http://schemas.microsoft.com/office/drawing/2014/main" id="{E7BCB5C1-077F-C442-A8DE-E5C781067856}"/>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81000" y="1447800"/>
            <a:ext cx="6781800" cy="4652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0116" name="Picture 5" descr="Feasts">
            <a:extLst>
              <a:ext uri="{FF2B5EF4-FFF2-40B4-BE49-F238E27FC236}">
                <a16:creationId xmlns:a16="http://schemas.microsoft.com/office/drawing/2014/main" id="{1770F373-8619-8248-AFE1-99D8197DE535}"/>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b="-4079"/>
          <a:stretch>
            <a:fillRect/>
          </a:stretch>
        </p:blipFill>
        <p:spPr bwMode="auto">
          <a:xfrm>
            <a:off x="4419600" y="5486400"/>
            <a:ext cx="2540000"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117" name="Text Box 6">
            <a:extLst>
              <a:ext uri="{FF2B5EF4-FFF2-40B4-BE49-F238E27FC236}">
                <a16:creationId xmlns:a16="http://schemas.microsoft.com/office/drawing/2014/main" id="{4DFD3BFA-2579-504A-AD5A-14EE46DD5C70}"/>
              </a:ext>
            </a:extLst>
          </p:cNvPr>
          <p:cNvSpPr txBox="1">
            <a:spLocks noChangeArrowheads="1"/>
          </p:cNvSpPr>
          <p:nvPr/>
        </p:nvSpPr>
        <p:spPr bwMode="auto">
          <a:xfrm>
            <a:off x="8474075" y="0"/>
            <a:ext cx="617477" cy="40011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000" u="none" strike="noStrike" kern="1200" cap="none" spc="0" normalizeH="0" baseline="0" noProof="0" dirty="0">
                <a:ln>
                  <a:noFill/>
                </a:ln>
                <a:solidFill>
                  <a:srgbClr val="2F1311"/>
                </a:solidFill>
                <a:effectLst/>
                <a:uLnTx/>
                <a:uFillTx/>
                <a:cs typeface="Arial" panose="020B0604020202020204" pitchFamily="34" charset="0"/>
              </a:rPr>
              <a:t>118</a:t>
            </a:r>
            <a:endParaRPr kumimoji="0" lang="en-US" altLang="en-US" sz="2000" u="none" strike="noStrike" kern="1200" cap="none" spc="0" normalizeH="0" baseline="0" noProof="0" dirty="0">
              <a:ln>
                <a:noFill/>
              </a:ln>
              <a:solidFill>
                <a:srgbClr val="2F1311"/>
              </a:solidFill>
              <a:effectLst/>
              <a:uLnTx/>
              <a:uFillTx/>
              <a:cs typeface="Arial" panose="020B0604020202020204" pitchFamily="34" charset="0"/>
            </a:endParaRPr>
          </a:p>
        </p:txBody>
      </p:sp>
    </p:spTree>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9809"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9859" name="Title 1"/>
          <p:cNvSpPr>
            <a:spLocks noGrp="1"/>
          </p:cNvSpPr>
          <p:nvPr>
            <p:ph type="ctrTitle" idx="4294967295"/>
          </p:nvPr>
        </p:nvSpPr>
        <p:spPr>
          <a:xfrm>
            <a:off x="0" y="5877272"/>
            <a:ext cx="9144000" cy="904528"/>
          </a:xfrm>
          <a:effectLst>
            <a:outerShdw blurRad="63500" dist="35921" dir="2700000" algn="ctr" rotWithShape="0">
              <a:srgbClr val="000000">
                <a:alpha val="74998"/>
              </a:srgbClr>
            </a:outerShdw>
          </a:effectLst>
        </p:spPr>
        <p:txBody>
          <a:bodyPr/>
          <a:lstStyle/>
          <a:p>
            <a:pPr marL="539750" indent="-539750" algn="r" eaLnBrk="1" hangingPunct="1">
              <a:defRPr/>
            </a:pPr>
            <a:r>
              <a:rPr lang="ar-JO" sz="3600" b="1" dirty="0">
                <a:solidFill>
                  <a:schemeClr val="bg1"/>
                </a:solidFill>
                <a:latin typeface="Arial" panose="020B0604020202020204" pitchFamily="34" charset="0"/>
                <a:ea typeface="ＭＳ Ｐゴシック" charset="0"/>
                <a:cs typeface="Arial" panose="020B0604020202020204" pitchFamily="34" charset="0"/>
              </a:rPr>
              <a:t>1. أنظر</a:t>
            </a:r>
            <a:r>
              <a:rPr lang="ar-JO" sz="3600" b="1" dirty="0">
                <a:solidFill>
                  <a:srgbClr val="FFFF00"/>
                </a:solidFill>
                <a:latin typeface="Arial" panose="020B0604020202020204" pitchFamily="34" charset="0"/>
                <a:ea typeface="ＭＳ Ｐゴシック" charset="0"/>
                <a:cs typeface="Arial" panose="020B0604020202020204" pitchFamily="34" charset="0"/>
              </a:rPr>
              <a:t> إلى الخارج </a:t>
            </a:r>
            <a:r>
              <a:rPr lang="ar-JO" sz="3600" b="1" dirty="0">
                <a:solidFill>
                  <a:schemeClr val="bg1"/>
                </a:solidFill>
                <a:latin typeface="Arial" panose="020B0604020202020204" pitchFamily="34" charset="0"/>
                <a:ea typeface="ＭＳ Ｐゴシック" charset="0"/>
                <a:cs typeface="Arial" panose="020B0604020202020204" pitchFamily="34" charset="0"/>
              </a:rPr>
              <a:t>إلى علاقاتك مع المؤمنين الآخرين</a:t>
            </a:r>
            <a:endParaRPr lang="en-US" sz="4000" b="1" dirty="0">
              <a:latin typeface="Arial" panose="020B0604020202020204" pitchFamily="34" charset="0"/>
              <a:ea typeface="ＭＳ Ｐゴシック" charset="0"/>
              <a:cs typeface="Arial" panose="020B0604020202020204" pitchFamily="34" charset="0"/>
            </a:endParaRPr>
          </a:p>
        </p:txBody>
      </p:sp>
      <p:sp>
        <p:nvSpPr>
          <p:cNvPr id="249860" name="Title 1"/>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الإتجاهات الأربعة</a:t>
            </a:r>
            <a:endParaRPr kumimoji="0" lang="en-US" sz="4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19813"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Text Box 6">
            <a:extLst>
              <a:ext uri="{FF2B5EF4-FFF2-40B4-BE49-F238E27FC236}">
                <a16:creationId xmlns:a16="http://schemas.microsoft.com/office/drawing/2014/main" id="{06D2C2E9-2578-3E43-AD26-9FCA0EC8BF4B}"/>
              </a:ext>
            </a:extLst>
          </p:cNvPr>
          <p:cNvSpPr txBox="1">
            <a:spLocks noChangeArrowheads="1"/>
          </p:cNvSpPr>
          <p:nvPr/>
        </p:nvSpPr>
        <p:spPr bwMode="auto">
          <a:xfrm rot="-5400000">
            <a:off x="3626421" y="977970"/>
            <a:ext cx="1983235"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الخارج</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51255206"/>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6433"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9555" name="Rectangle 3"/>
          <p:cNvSpPr>
            <a:spLocks noGrp="1" noChangeArrowheads="1"/>
          </p:cNvSpPr>
          <p:nvPr>
            <p:ph type="title" idx="4294967295"/>
          </p:nvPr>
        </p:nvSpPr>
        <p:spPr>
          <a:xfrm>
            <a:off x="1043608" y="-14071"/>
            <a:ext cx="7772400" cy="1143000"/>
          </a:xfrm>
          <a:effectLst>
            <a:outerShdw blurRad="63500" dist="35921" dir="2700000" algn="ctr" rotWithShape="0">
              <a:srgbClr val="000000">
                <a:alpha val="74998"/>
              </a:srgbClr>
            </a:outerShdw>
          </a:effectLst>
        </p:spPr>
        <p:txBody>
          <a:bodyPr/>
          <a:lstStyle/>
          <a:p>
            <a:pPr algn="r">
              <a:defRPr/>
            </a:pPr>
            <a:r>
              <a:rPr lang="ar-SA" u="sng" dirty="0">
                <a:solidFill>
                  <a:srgbClr val="FFFFFF"/>
                </a:solidFill>
                <a:cs typeface="Arial" panose="020B0604020202020204" pitchFamily="34" charset="0"/>
              </a:rPr>
              <a:t>١ كورنثوس ١١ : ١٧-١٩</a:t>
            </a:r>
          </a:p>
        </p:txBody>
      </p:sp>
      <p:sp>
        <p:nvSpPr>
          <p:cNvPr id="279556" name="Text Box 4"/>
          <p:cNvSpPr txBox="1">
            <a:spLocks noChangeArrowheads="1"/>
          </p:cNvSpPr>
          <p:nvPr/>
        </p:nvSpPr>
        <p:spPr bwMode="auto">
          <a:xfrm>
            <a:off x="0" y="1181208"/>
            <a:ext cx="5580111" cy="5638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defRPr/>
            </a:pPr>
            <a:r>
              <a:rPr lang="ar-SA" sz="4000" dirty="0">
                <a:solidFill>
                  <a:srgbClr val="FFFFFF"/>
                </a:solidFill>
                <a:latin typeface="Arial" panose="020B0604020202020204" pitchFamily="34" charset="0"/>
                <a:cs typeface="Arial" panose="020B0604020202020204" pitchFamily="34" charset="0"/>
              </a:rPr>
              <a:t>17 ولكنني إذ أوصي بهذا لست أمدح كونكم تجتمعون ليس للأفضل بل للأرد</a:t>
            </a:r>
            <a:r>
              <a:rPr lang="ar-JO" sz="4000" dirty="0">
                <a:solidFill>
                  <a:srgbClr val="FFFFFF"/>
                </a:solidFill>
                <a:latin typeface="Arial" panose="020B0604020202020204" pitchFamily="34" charset="0"/>
                <a:cs typeface="Arial" panose="020B0604020202020204" pitchFamily="34" charset="0"/>
              </a:rPr>
              <a:t>أ 18 </a:t>
            </a:r>
            <a:r>
              <a:rPr lang="ar-SA" sz="4000" dirty="0">
                <a:solidFill>
                  <a:srgbClr val="FFFFFF"/>
                </a:solidFill>
                <a:latin typeface="Arial" panose="020B0604020202020204" pitchFamily="34" charset="0"/>
                <a:cs typeface="Arial" panose="020B0604020202020204" pitchFamily="34" charset="0"/>
              </a:rPr>
              <a:t>لأني أولا</a:t>
            </a:r>
            <a:r>
              <a:rPr lang="ar-JO" sz="4000" dirty="0">
                <a:solidFill>
                  <a:srgbClr val="FFFFFF"/>
                </a:solidFill>
                <a:latin typeface="Arial" panose="020B0604020202020204" pitchFamily="34" charset="0"/>
                <a:cs typeface="Arial" panose="020B0604020202020204" pitchFamily="34" charset="0"/>
              </a:rPr>
              <a:t>ً</a:t>
            </a:r>
            <a:r>
              <a:rPr lang="ar-SA" sz="4000" dirty="0">
                <a:solidFill>
                  <a:srgbClr val="FFFFFF"/>
                </a:solidFill>
                <a:latin typeface="Arial" panose="020B0604020202020204" pitchFamily="34" charset="0"/>
                <a:cs typeface="Arial" panose="020B0604020202020204" pitchFamily="34" charset="0"/>
              </a:rPr>
              <a:t> حين تجتمعون في الكنيسة، أسمع أن بينكم انشقاقات وأصدق بعض التصديق</a:t>
            </a:r>
            <a:r>
              <a:rPr lang="ar-JO" sz="4000" dirty="0">
                <a:solidFill>
                  <a:srgbClr val="FFFFFF"/>
                </a:solidFill>
                <a:latin typeface="Arial" panose="020B0604020202020204" pitchFamily="34" charset="0"/>
                <a:cs typeface="Arial" panose="020B0604020202020204" pitchFamily="34" charset="0"/>
              </a:rPr>
              <a:t> 19 </a:t>
            </a:r>
            <a:r>
              <a:rPr lang="ar-SA" sz="4000" dirty="0">
                <a:solidFill>
                  <a:srgbClr val="FFFFFF"/>
                </a:solidFill>
                <a:latin typeface="Arial" panose="020B0604020202020204" pitchFamily="34" charset="0"/>
                <a:cs typeface="Arial" panose="020B0604020202020204" pitchFamily="34" charset="0"/>
              </a:rPr>
              <a:t>لأنه لا بد أن يكون بينكم بدع أيضا</a:t>
            </a:r>
            <a:r>
              <a:rPr lang="ar-JO" sz="4000" dirty="0">
                <a:solidFill>
                  <a:srgbClr val="FFFFFF"/>
                </a:solidFill>
                <a:latin typeface="Arial" panose="020B0604020202020204" pitchFamily="34" charset="0"/>
                <a:cs typeface="Arial" panose="020B0604020202020204" pitchFamily="34" charset="0"/>
              </a:rPr>
              <a:t>ً</a:t>
            </a:r>
            <a:r>
              <a:rPr lang="ar-SA" sz="4000" dirty="0">
                <a:solidFill>
                  <a:srgbClr val="FFFFFF"/>
                </a:solidFill>
                <a:latin typeface="Arial" panose="020B0604020202020204" pitchFamily="34" charset="0"/>
                <a:cs typeface="Arial" panose="020B0604020202020204" pitchFamily="34" charset="0"/>
              </a:rPr>
              <a:t>، ليكون المزكون ظاهرين بينكم.</a:t>
            </a:r>
          </a:p>
        </p:txBody>
      </p:sp>
    </p:spTree>
    <p:extLst>
      <p:ext uri="{BB962C8B-B14F-4D97-AF65-F5344CB8AC3E}">
        <p14:creationId xmlns:p14="http://schemas.microsoft.com/office/powerpoint/2010/main" val="1723897559"/>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6433"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9555" name="Rectangle 3"/>
          <p:cNvSpPr>
            <a:spLocks noGrp="1" noChangeArrowheads="1"/>
          </p:cNvSpPr>
          <p:nvPr>
            <p:ph type="title" idx="4294967295"/>
          </p:nvPr>
        </p:nvSpPr>
        <p:spPr>
          <a:xfrm>
            <a:off x="1043608" y="-14071"/>
            <a:ext cx="7772400" cy="1143000"/>
          </a:xfrm>
          <a:effectLst>
            <a:outerShdw blurRad="63500" dist="35921" dir="2700000" algn="ctr" rotWithShape="0">
              <a:srgbClr val="000000">
                <a:alpha val="74998"/>
              </a:srgbClr>
            </a:outerShdw>
          </a:effectLst>
        </p:spPr>
        <p:txBody>
          <a:bodyPr/>
          <a:lstStyle/>
          <a:p>
            <a:pPr algn="r">
              <a:defRPr/>
            </a:pPr>
            <a:r>
              <a:rPr lang="ar-SA" u="sng" dirty="0">
                <a:solidFill>
                  <a:srgbClr val="FFFFFF"/>
                </a:solidFill>
                <a:cs typeface="Arial" panose="020B0604020202020204" pitchFamily="34" charset="0"/>
              </a:rPr>
              <a:t>١ كورنثوس ١١ : ٢٠-٢٢</a:t>
            </a:r>
          </a:p>
        </p:txBody>
      </p:sp>
      <p:sp>
        <p:nvSpPr>
          <p:cNvPr id="279556" name="Text Box 4"/>
          <p:cNvSpPr txBox="1">
            <a:spLocks noChangeArrowheads="1"/>
          </p:cNvSpPr>
          <p:nvPr/>
        </p:nvSpPr>
        <p:spPr bwMode="auto">
          <a:xfrm>
            <a:off x="1" y="1181208"/>
            <a:ext cx="5436096" cy="5638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defRPr/>
            </a:pPr>
            <a:r>
              <a:rPr lang="ar-SA" sz="3600" dirty="0">
                <a:solidFill>
                  <a:srgbClr val="FFFFFF"/>
                </a:solidFill>
                <a:latin typeface="Arial" panose="020B0604020202020204" pitchFamily="34" charset="0"/>
                <a:cs typeface="Arial" panose="020B0604020202020204" pitchFamily="34" charset="0"/>
              </a:rPr>
              <a:t>20 فحين تجتمعون معا</a:t>
            </a:r>
            <a:r>
              <a:rPr lang="ar-JO" sz="3600" dirty="0">
                <a:solidFill>
                  <a:srgbClr val="FFFFFF"/>
                </a:solidFill>
                <a:latin typeface="Arial" panose="020B0604020202020204" pitchFamily="34" charset="0"/>
                <a:cs typeface="Arial" panose="020B0604020202020204" pitchFamily="34" charset="0"/>
              </a:rPr>
              <a:t>ً</a:t>
            </a:r>
            <a:r>
              <a:rPr lang="ar-SA" sz="3600" dirty="0">
                <a:solidFill>
                  <a:srgbClr val="FFFFFF"/>
                </a:solidFill>
                <a:latin typeface="Arial" panose="020B0604020202020204" pitchFamily="34" charset="0"/>
                <a:cs typeface="Arial" panose="020B0604020202020204" pitchFamily="34" charset="0"/>
              </a:rPr>
              <a:t> ليس هو لأكل عشاء الرب</a:t>
            </a:r>
            <a:r>
              <a:rPr lang="ar-JO" sz="3600" dirty="0">
                <a:solidFill>
                  <a:srgbClr val="FFFFFF"/>
                </a:solidFill>
                <a:latin typeface="Arial" panose="020B0604020202020204" pitchFamily="34" charset="0"/>
                <a:cs typeface="Arial" panose="020B0604020202020204" pitchFamily="34" charset="0"/>
              </a:rPr>
              <a:t> 21 </a:t>
            </a:r>
            <a:r>
              <a:rPr lang="ar-SA" sz="3600" dirty="0">
                <a:solidFill>
                  <a:srgbClr val="FFFFFF"/>
                </a:solidFill>
                <a:latin typeface="Arial" panose="020B0604020202020204" pitchFamily="34" charset="0"/>
                <a:cs typeface="Arial" panose="020B0604020202020204" pitchFamily="34" charset="0"/>
              </a:rPr>
              <a:t>لأن كل واحد يسبق فيأخذ عشاء نفسه في الأكل، فالواحد يجوع والآخر يسكر.</a:t>
            </a:r>
          </a:p>
          <a:p>
            <a:pPr algn="r" eaLnBrk="0" hangingPunct="0">
              <a:defRPr/>
            </a:pPr>
            <a:r>
              <a:rPr lang="ar-SA" sz="3600" dirty="0">
                <a:solidFill>
                  <a:srgbClr val="FFFFFF"/>
                </a:solidFill>
                <a:latin typeface="Arial" panose="020B0604020202020204" pitchFamily="34" charset="0"/>
                <a:cs typeface="Arial" panose="020B0604020202020204" pitchFamily="34" charset="0"/>
              </a:rPr>
              <a:t>22 أفليس لكم بيوت لتأكلوا فيها وتشربوا؟ أم تستهينون بكنيسة الله وتخجلون الذين ليس لهم؟ ماذا أقول لكم؟ أأمدحكم على هذا؟ لست أمدحكم!</a:t>
            </a:r>
          </a:p>
        </p:txBody>
      </p:sp>
    </p:spTree>
    <p:extLst>
      <p:ext uri="{BB962C8B-B14F-4D97-AF65-F5344CB8AC3E}">
        <p14:creationId xmlns:p14="http://schemas.microsoft.com/office/powerpoint/2010/main" val="2067762034"/>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4914" name="Picture 2" descr="Love Feas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25401"/>
            <a:ext cx="7924800" cy="6908801"/>
          </a:xfrm>
          <a:prstGeom prst="rect">
            <a:avLst/>
          </a:prstGeom>
          <a:noFill/>
          <a:ln w="9525">
            <a:noFill/>
            <a:miter lim="800000"/>
            <a:headEnd/>
            <a:tailEnd/>
          </a:ln>
        </p:spPr>
      </p:pic>
      <p:sp>
        <p:nvSpPr>
          <p:cNvPr id="200707" name="Rectangle 3"/>
          <p:cNvSpPr>
            <a:spLocks noGrp="1" noChangeArrowheads="1"/>
          </p:cNvSpPr>
          <p:nvPr>
            <p:ph type="title"/>
          </p:nvPr>
        </p:nvSpPr>
        <p:spPr>
          <a:xfrm>
            <a:off x="1860" y="-25401"/>
            <a:ext cx="3722649" cy="1218581"/>
          </a:xfrm>
          <a:solidFill>
            <a:schemeClr val="tx1"/>
          </a:solidFill>
          <a:effectLst>
            <a:outerShdw blurRad="63500" dist="35921" dir="2700000" algn="ctr" rotWithShape="0">
              <a:schemeClr val="bg2">
                <a:alpha val="74998"/>
              </a:schemeClr>
            </a:outerShdw>
          </a:effectLst>
        </p:spPr>
        <p:txBody>
          <a:bodyPr/>
          <a:lstStyle/>
          <a:p>
            <a:pPr algn="ctr" eaLnBrk="1" hangingPunct="1">
              <a:defRPr/>
            </a:pPr>
            <a:r>
              <a:rPr lang="ar-JO" dirty="0">
                <a:solidFill>
                  <a:srgbClr val="FFFFFF"/>
                </a:solidFill>
                <a:ea typeface="ＭＳ Ｐゴシック" pitchFamily="-112" charset="-128"/>
                <a:cs typeface="Arial" panose="020B0604020202020204" pitchFamily="34" charset="0"/>
              </a:rPr>
              <a:t>حياة الجسد</a:t>
            </a:r>
            <a:br>
              <a:rPr lang="ar-JO" dirty="0">
                <a:solidFill>
                  <a:srgbClr val="FFFFFF"/>
                </a:solidFill>
                <a:ea typeface="ＭＳ Ｐゴシック" pitchFamily="-112" charset="-128"/>
                <a:cs typeface="Arial" panose="020B0604020202020204" pitchFamily="34" charset="0"/>
              </a:rPr>
            </a:br>
            <a:r>
              <a:rPr lang="en-US" dirty="0">
                <a:solidFill>
                  <a:srgbClr val="FFFFFF"/>
                </a:solidFill>
                <a:ea typeface="ＭＳ Ｐゴシック" pitchFamily="-112" charset="-128"/>
                <a:cs typeface="Arial" panose="020B0604020202020204" pitchFamily="34" charset="0"/>
              </a:rPr>
              <a:t>(</a:t>
            </a:r>
            <a:r>
              <a:rPr lang="ar-JO" dirty="0">
                <a:solidFill>
                  <a:srgbClr val="FFFFFF"/>
                </a:solidFill>
                <a:ea typeface="ＭＳ Ｐゴシック" pitchFamily="-112" charset="-128"/>
                <a:cs typeface="Arial" panose="020B0604020202020204" pitchFamily="34" charset="0"/>
              </a:rPr>
              <a:t>رومية 12</a:t>
            </a:r>
            <a:r>
              <a:rPr lang="en-US" dirty="0">
                <a:solidFill>
                  <a:srgbClr val="FFFFFF"/>
                </a:solidFill>
                <a:ea typeface="ＭＳ Ｐゴシック" pitchFamily="-112" charset="-128"/>
                <a:cs typeface="Arial" panose="020B0604020202020204" pitchFamily="34" charset="0"/>
              </a:rPr>
              <a:t>)</a:t>
            </a:r>
          </a:p>
        </p:txBody>
      </p:sp>
      <p:sp>
        <p:nvSpPr>
          <p:cNvPr id="200708" name="Text Box 4"/>
          <p:cNvSpPr txBox="1">
            <a:spLocks noChangeArrowheads="1"/>
          </p:cNvSpPr>
          <p:nvPr/>
        </p:nvSpPr>
        <p:spPr bwMode="auto">
          <a:xfrm>
            <a:off x="8281988" y="0"/>
            <a:ext cx="881973" cy="461665"/>
          </a:xfrm>
          <a:prstGeom prst="rect">
            <a:avLst/>
          </a:prstGeom>
          <a:solidFill>
            <a:schemeClr val="tx1"/>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rPr>
              <a:t>154ج</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Tree>
    <p:extLst>
      <p:ext uri="{BB962C8B-B14F-4D97-AF65-F5344CB8AC3E}">
        <p14:creationId xmlns:p14="http://schemas.microsoft.com/office/powerpoint/2010/main" val="1409974177"/>
      </p:ext>
    </p:extLst>
  </p:cSld>
  <p:clrMapOvr>
    <a:masterClrMapping/>
  </p:clrMapOvr>
  <p:transition/>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049"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ar-SA" b="1" u="sng" dirty="0">
                <a:effectLst>
                  <a:outerShdw blurRad="38100" dist="38100" dir="2700000" algn="tl">
                    <a:srgbClr val="212121"/>
                  </a:outerShdw>
                </a:effectLst>
                <a:latin typeface="Arial" panose="020B0604020202020204" pitchFamily="34" charset="0"/>
                <a:cs typeface="Arial" panose="020B0604020202020204" pitchFamily="34" charset="0"/>
              </a:rPr>
              <a:t>١ كورنثوس ١٠ : ١٥-١٨</a:t>
            </a:r>
          </a:p>
        </p:txBody>
      </p:sp>
      <p:sp>
        <p:nvSpPr>
          <p:cNvPr id="1414148" name="Text Box 4"/>
          <p:cNvSpPr txBox="1">
            <a:spLocks noChangeArrowheads="1"/>
          </p:cNvSpPr>
          <p:nvPr/>
        </p:nvSpPr>
        <p:spPr bwMode="auto">
          <a:xfrm>
            <a:off x="35496" y="1295400"/>
            <a:ext cx="6552728" cy="4524315"/>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lgn="r" rtl="1"/>
            <a:r>
              <a:rPr lang="ar-SA" sz="3600" dirty="0">
                <a:latin typeface="Arial" panose="020B0604020202020204" pitchFamily="34" charset="0"/>
                <a:cs typeface="Arial" panose="020B0604020202020204" pitchFamily="34" charset="0"/>
              </a:rPr>
              <a:t>15 أقول كما للحكماء: احكموا أنتم فيما أقول</a:t>
            </a:r>
            <a:r>
              <a:rPr lang="ar-JO" sz="3600" dirty="0">
                <a:latin typeface="Arial" panose="020B0604020202020204" pitchFamily="34" charset="0"/>
                <a:cs typeface="Arial" panose="020B0604020202020204" pitchFamily="34" charset="0"/>
              </a:rPr>
              <a:t> 16 </a:t>
            </a:r>
            <a:r>
              <a:rPr lang="ar-SA" sz="3600" dirty="0">
                <a:latin typeface="Arial" panose="020B0604020202020204" pitchFamily="34" charset="0"/>
                <a:cs typeface="Arial" panose="020B0604020202020204" pitchFamily="34" charset="0"/>
              </a:rPr>
              <a:t>كأس البركة التي نباركها أليست هي شركة دم المسيح؟ الخبز الذي نكسره أليس هو شركة جسد المسيح؟</a:t>
            </a:r>
            <a:r>
              <a:rPr lang="ar-JO" sz="3600" dirty="0">
                <a:latin typeface="Arial" panose="020B0604020202020204" pitchFamily="34" charset="0"/>
                <a:cs typeface="Arial" panose="020B0604020202020204" pitchFamily="34" charset="0"/>
              </a:rPr>
              <a:t> 17 </a:t>
            </a:r>
            <a:r>
              <a:rPr lang="ar-SA" sz="3600" dirty="0">
                <a:latin typeface="Arial" panose="020B0604020202020204" pitchFamily="34" charset="0"/>
                <a:cs typeface="Arial" panose="020B0604020202020204" pitchFamily="34" charset="0"/>
              </a:rPr>
              <a:t>فإننا نحن الكثيرين خبز واحد جسد واحد، لأننا جميعنا نشترك في الخبز الواحد</a:t>
            </a:r>
            <a:r>
              <a:rPr lang="ar-JO" sz="3600" dirty="0">
                <a:latin typeface="Arial" panose="020B0604020202020204" pitchFamily="34" charset="0"/>
                <a:cs typeface="Arial" panose="020B0604020202020204" pitchFamily="34" charset="0"/>
              </a:rPr>
              <a:t> 18 </a:t>
            </a:r>
            <a:r>
              <a:rPr lang="ar-SA" sz="3600" dirty="0">
                <a:latin typeface="Arial" panose="020B0604020202020204" pitchFamily="34" charset="0"/>
                <a:cs typeface="Arial" panose="020B0604020202020204" pitchFamily="34" charset="0"/>
              </a:rPr>
              <a:t>انظروا إسرائيل حسب الجسد أليس الذين يأكلون الذبائح هم شركاء المذبح؟</a:t>
            </a:r>
          </a:p>
        </p:txBody>
      </p:sp>
    </p:spTree>
    <p:extLst>
      <p:ext uri="{BB962C8B-B14F-4D97-AF65-F5344CB8AC3E}">
        <p14:creationId xmlns:p14="http://schemas.microsoft.com/office/powerpoint/2010/main" val="173623378"/>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8545" name="Picture 2" descr="eating the passover meal">
            <a:extLst>
              <a:ext uri="{FF2B5EF4-FFF2-40B4-BE49-F238E27FC236}">
                <a16:creationId xmlns:a16="http://schemas.microsoft.com/office/drawing/2014/main" id="{709055D5-1F9E-D641-B174-AC7F091F0F7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33400" y="0"/>
            <a:ext cx="11201400" cy="6958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8307" name="Rectangle 3">
            <a:extLst>
              <a:ext uri="{FF2B5EF4-FFF2-40B4-BE49-F238E27FC236}">
                <a16:creationId xmlns:a16="http://schemas.microsoft.com/office/drawing/2014/main" id="{3DEA7682-F40B-194F-A3F8-ED9370C381A8}"/>
              </a:ext>
            </a:extLst>
          </p:cNvPr>
          <p:cNvSpPr>
            <a:spLocks noGrp="1" noChangeArrowheads="1"/>
          </p:cNvSpPr>
          <p:nvPr>
            <p:ph type="title" idx="4294967295"/>
          </p:nvPr>
        </p:nvSpPr>
        <p:spPr/>
        <p:txBody>
          <a:bodyPr/>
          <a:lstStyle/>
          <a:p>
            <a:pPr eaLnBrk="1" hangingPunct="1"/>
            <a:r>
              <a:rPr lang="ar-JO" altLang="en-US" sz="6000" b="1" dirty="0">
                <a:latin typeface="Arial" panose="020B0604020202020204" pitchFamily="34" charset="0"/>
                <a:ea typeface="ＭＳ Ｐゴシック" panose="020B0600070205080204" pitchFamily="34" charset="-128"/>
                <a:cs typeface="Arial" panose="020B0604020202020204" pitchFamily="34" charset="0"/>
              </a:rPr>
              <a:t>الجلوس إلى فصح يسوع</a:t>
            </a:r>
            <a:endParaRPr lang="en-US" altLang="en-US" sz="6000" b="1" dirty="0">
              <a:latin typeface="Arial" panose="020B0604020202020204" pitchFamily="34" charset="0"/>
              <a:ea typeface="ＭＳ Ｐゴシック" panose="020B0600070205080204" pitchFamily="34" charset="-128"/>
              <a:cs typeface="Arial" panose="020B0604020202020204" pitchFamily="34" charset="0"/>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9777"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345539" name="Rectangle 3"/>
          <p:cNvSpPr>
            <a:spLocks noGrp="1"/>
          </p:cNvSpPr>
          <p:nvPr>
            <p:ph type="title"/>
          </p:nvPr>
        </p:nvSpPr>
        <p:spPr>
          <a:xfrm>
            <a:off x="685800" y="304800"/>
            <a:ext cx="7770813" cy="762000"/>
          </a:xfrm>
        </p:spPr>
        <p:txBody>
          <a:bodyPr>
            <a:normAutofit fontScale="90000"/>
          </a:bodyPr>
          <a:lstStyle/>
          <a:p>
            <a:pPr marL="715963" indent="-715963">
              <a:defRPr/>
            </a:pPr>
            <a:r>
              <a:rPr lang="ar-JO" b="1" kern="1200" dirty="0">
                <a:effectLst>
                  <a:glow rad="317500">
                    <a:schemeClr val="bg2">
                      <a:alpha val="90000"/>
                    </a:schemeClr>
                  </a:glow>
                </a:effectLst>
                <a:latin typeface="Arial" panose="020B0604020202020204" pitchFamily="34" charset="0"/>
                <a:cs typeface="Arial" panose="020B0604020202020204" pitchFamily="34" charset="0"/>
              </a:rPr>
              <a:t>القائد</a:t>
            </a:r>
            <a:endParaRPr lang="en-US" b="1" kern="1200" dirty="0">
              <a:effectLst>
                <a:glow rad="317500">
                  <a:schemeClr val="bg2">
                    <a:alpha val="90000"/>
                  </a:schemeClr>
                </a:glow>
              </a:effectLst>
              <a:latin typeface="Arial" panose="020B0604020202020204" pitchFamily="34" charset="0"/>
              <a:cs typeface="Arial" panose="020B0604020202020204" pitchFamily="34" charset="0"/>
            </a:endParaRPr>
          </a:p>
        </p:txBody>
      </p:sp>
      <p:sp>
        <p:nvSpPr>
          <p:cNvPr id="459779" name="Rectangle 4"/>
          <p:cNvSpPr>
            <a:spLocks noChangeArrowheads="1"/>
          </p:cNvSpPr>
          <p:nvPr/>
        </p:nvSpPr>
        <p:spPr bwMode="auto">
          <a:xfrm>
            <a:off x="-234950" y="1397000"/>
            <a:ext cx="184150" cy="36671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pic>
        <p:nvPicPr>
          <p:cNvPr id="459780" name="Picture 5" descr="moses_red_se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103313" y="1397000"/>
            <a:ext cx="6937375" cy="4916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7"/>
          <p:cNvSpPr txBox="1">
            <a:spLocks noChangeArrowheads="1"/>
          </p:cNvSpPr>
          <p:nvPr/>
        </p:nvSpPr>
        <p:spPr bwMode="auto">
          <a:xfrm>
            <a:off x="3505200" y="5638800"/>
            <a:ext cx="5486400" cy="830997"/>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lvl1pPr marL="715963" indent="-715963" algn="ctr" eaLnBrk="1" hangingPunct="1">
              <a:defRPr sz="4800" b="1">
                <a:effectLst>
                  <a:glow rad="317500">
                    <a:schemeClr val="bg2">
                      <a:alpha val="90000"/>
                    </a:schemeClr>
                  </a:glow>
                </a:effectLst>
                <a:latin typeface="Arial"/>
                <a:ea typeface="+mj-ea"/>
                <a:cs typeface="Arial"/>
              </a:defRPr>
            </a:lvl1pPr>
            <a:lvl2pPr algn="ctr">
              <a:defRPr sz="4800">
                <a:latin typeface="Calisto MT" charset="0"/>
              </a:defRPr>
            </a:lvl2pPr>
            <a:lvl3pPr algn="ctr">
              <a:defRPr sz="4800">
                <a:latin typeface="Calisto MT" charset="0"/>
              </a:defRPr>
            </a:lvl3pPr>
            <a:lvl4pPr algn="ctr">
              <a:defRPr sz="4800">
                <a:latin typeface="Calisto MT" charset="0"/>
              </a:defRPr>
            </a:lvl4pPr>
            <a:lvl5pPr algn="ctr">
              <a:defRPr sz="4800">
                <a:latin typeface="Calisto MT" charset="0"/>
              </a:defRPr>
            </a:lvl5pPr>
            <a:lvl6pPr marL="457200" algn="ctr" fontAlgn="base">
              <a:spcBef>
                <a:spcPct val="0"/>
              </a:spcBef>
              <a:spcAft>
                <a:spcPct val="0"/>
              </a:spcAft>
              <a:defRPr sz="4800">
                <a:latin typeface="Calisto MT" charset="0"/>
              </a:defRPr>
            </a:lvl6pPr>
            <a:lvl7pPr marL="914400" algn="ctr" fontAlgn="base">
              <a:spcBef>
                <a:spcPct val="0"/>
              </a:spcBef>
              <a:spcAft>
                <a:spcPct val="0"/>
              </a:spcAft>
              <a:defRPr sz="4800">
                <a:latin typeface="Calisto MT" charset="0"/>
              </a:defRPr>
            </a:lvl7pPr>
            <a:lvl8pPr marL="1371600" algn="ctr" fontAlgn="base">
              <a:spcBef>
                <a:spcPct val="0"/>
              </a:spcBef>
              <a:spcAft>
                <a:spcPct val="0"/>
              </a:spcAft>
              <a:defRPr sz="4800">
                <a:latin typeface="Calisto MT" charset="0"/>
              </a:defRPr>
            </a:lvl8pPr>
            <a:lvl9pPr marL="1828800" algn="ctr" fontAlgn="base">
              <a:spcBef>
                <a:spcPct val="0"/>
              </a:spcBef>
              <a:spcAft>
                <a:spcPct val="0"/>
              </a:spcAft>
              <a:defRPr sz="4800">
                <a:latin typeface="Calisto MT" charset="0"/>
              </a:defRPr>
            </a:lvl9pPr>
          </a:lstStyle>
          <a:p>
            <a:pPr marL="715963" marR="0" lvl="0" indent="-715963" algn="r"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rPr>
              <a:t>خروج 40؛</a:t>
            </a:r>
          </a:p>
          <a:p>
            <a:pPr marL="715963" marR="0" lvl="0" indent="-715963" algn="r"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rPr>
              <a:t>1كو 10: 1- 4</a:t>
            </a:r>
            <a:endParaRPr kumimoji="0" lang="en-US" sz="36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1984780880"/>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0593" name="Picture 2" descr="Purim">
            <a:extLst>
              <a:ext uri="{FF2B5EF4-FFF2-40B4-BE49-F238E27FC236}">
                <a16:creationId xmlns:a16="http://schemas.microsoft.com/office/drawing/2014/main" id="{837E826C-CCEB-D44C-8700-C2187199A229}"/>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 y="-10616"/>
            <a:ext cx="9409829" cy="76160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355" name="Rectangle 3">
            <a:extLst>
              <a:ext uri="{FF2B5EF4-FFF2-40B4-BE49-F238E27FC236}">
                <a16:creationId xmlns:a16="http://schemas.microsoft.com/office/drawing/2014/main" id="{A1680B5F-7684-F243-994D-DF0D1C71D5C0}"/>
              </a:ext>
            </a:extLst>
          </p:cNvPr>
          <p:cNvSpPr>
            <a:spLocks noGrp="1" noChangeArrowheads="1"/>
          </p:cNvSpPr>
          <p:nvPr>
            <p:ph type="title" idx="4294967295"/>
          </p:nvPr>
        </p:nvSpPr>
        <p:spPr>
          <a:xfrm>
            <a:off x="457200" y="-10616"/>
            <a:ext cx="3581400" cy="1999456"/>
          </a:xfrm>
        </p:spPr>
        <p:txBody>
          <a:bodyPr/>
          <a:lstStyle/>
          <a:p>
            <a:pPr eaLnBrk="1" hangingPunct="1"/>
            <a:r>
              <a:rPr lang="ar-JO" altLang="en-US" sz="5400" b="1" dirty="0">
                <a:latin typeface="Arial" panose="020B0604020202020204" pitchFamily="34" charset="0"/>
                <a:ea typeface="ＭＳ Ｐゴシック" panose="020B0600070205080204" pitchFamily="34" charset="-128"/>
                <a:cs typeface="Arial" panose="020B0604020202020204" pitchFamily="34" charset="0"/>
              </a:rPr>
              <a:t>الفصح المعاصر</a:t>
            </a:r>
            <a:endParaRPr lang="en-US" altLang="en-US" sz="5400" b="1" dirty="0">
              <a:latin typeface="Arial" panose="020B0604020202020204" pitchFamily="34" charset="0"/>
              <a:ea typeface="ＭＳ Ｐゴシック" panose="020B0600070205080204" pitchFamily="34" charset="-128"/>
              <a:cs typeface="Arial" panose="020B0604020202020204" pitchFamily="34" charset="0"/>
            </a:endParaRPr>
          </a:p>
        </p:txBody>
      </p:sp>
    </p:spTree>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2930" name="Rectangle 2"/>
          <p:cNvSpPr>
            <a:spLocks noGrp="1" noChangeArrowheads="1"/>
          </p:cNvSpPr>
          <p:nvPr>
            <p:ph type="title"/>
          </p:nvPr>
        </p:nvSpPr>
        <p:spPr>
          <a:xfrm>
            <a:off x="685800" y="609600"/>
            <a:ext cx="7239000" cy="1143000"/>
          </a:xfrm>
        </p:spPr>
        <p:txBody>
          <a:bodyPr/>
          <a:lstStyle/>
          <a:p>
            <a:pPr eaLnBrk="1" hangingPunct="1">
              <a:defRPr/>
            </a:pPr>
            <a:r>
              <a:rPr lang="ar-JO" b="1" i="0" dirty="0">
                <a:latin typeface="Arial" panose="020B0604020202020204" pitchFamily="34" charset="0"/>
                <a:cs typeface="Arial" panose="020B0604020202020204" pitchFamily="34" charset="0"/>
              </a:rPr>
              <a:t>متى 5: 23- 24</a:t>
            </a:r>
            <a:endParaRPr lang="en-US" b="1" i="0" dirty="0">
              <a:latin typeface="Arial" panose="020B0604020202020204" pitchFamily="34" charset="0"/>
              <a:cs typeface="Arial" panose="020B0604020202020204" pitchFamily="34" charset="0"/>
            </a:endParaRPr>
          </a:p>
        </p:txBody>
      </p:sp>
      <p:sp>
        <p:nvSpPr>
          <p:cNvPr id="256002" name="Rectangle 4"/>
          <p:cNvSpPr>
            <a:spLocks noChangeArrowheads="1"/>
          </p:cNvSpPr>
          <p:nvPr/>
        </p:nvSpPr>
        <p:spPr bwMode="auto">
          <a:xfrm>
            <a:off x="2133600" y="2133600"/>
            <a:ext cx="70104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1" eaLnBrk="0" fontAlgn="base" latinLnBrk="0" hangingPunct="0">
              <a:lnSpc>
                <a:spcPct val="107000"/>
              </a:lnSpc>
              <a:spcBef>
                <a:spcPts val="0"/>
              </a:spcBef>
              <a:spcAft>
                <a:spcPts val="800"/>
              </a:spcAft>
              <a:buClrTx/>
              <a:buSzTx/>
              <a:buFontTx/>
              <a:buNone/>
              <a:tabLst/>
              <a:defRPr/>
            </a:pPr>
            <a:r>
              <a:rPr kumimoji="0" lang="ar-JO" sz="320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23 فإن قدمت قربانك إلى المذبح</a:t>
            </a:r>
          </a:p>
          <a:p>
            <a:pPr marL="0" marR="0" lvl="0" indent="0" algn="ctr" defTabSz="914400" rtl="1" eaLnBrk="0" fontAlgn="base" latinLnBrk="0" hangingPunct="0">
              <a:lnSpc>
                <a:spcPct val="107000"/>
              </a:lnSpc>
              <a:spcBef>
                <a:spcPts val="0"/>
              </a:spcBef>
              <a:spcAft>
                <a:spcPts val="800"/>
              </a:spcAft>
              <a:buClrTx/>
              <a:buSzTx/>
              <a:buFontTx/>
              <a:buNone/>
              <a:tabLst/>
              <a:defRPr/>
            </a:pPr>
            <a:r>
              <a:rPr kumimoji="0" lang="ar-JO" sz="320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وهناك تذكرت أن لأخيك شيئاً عليك</a:t>
            </a:r>
          </a:p>
          <a:p>
            <a:pPr marL="0" marR="0" lvl="0" indent="0" algn="ctr" defTabSz="914400" rtl="1" eaLnBrk="0" fontAlgn="base" latinLnBrk="0" hangingPunct="0">
              <a:lnSpc>
                <a:spcPct val="107000"/>
              </a:lnSpc>
              <a:spcBef>
                <a:spcPts val="0"/>
              </a:spcBef>
              <a:spcAft>
                <a:spcPts val="800"/>
              </a:spcAft>
              <a:buClrTx/>
              <a:buSzTx/>
              <a:buFontTx/>
              <a:buNone/>
              <a:tabLst/>
              <a:defRPr/>
            </a:pPr>
            <a:r>
              <a:rPr kumimoji="0" lang="ar-JO" sz="320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24 فاترك هناك قربانك قدام المذبح، واذهب أولاً اصطلح مع أخيك وحينئذ تعال وقدم قربانك.</a:t>
            </a:r>
            <a:endParaRPr kumimoji="0" lang="en-US" sz="320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892934" name="Oval 6"/>
          <p:cNvSpPr>
            <a:spLocks noChangeArrowheads="1"/>
          </p:cNvSpPr>
          <p:nvPr/>
        </p:nvSpPr>
        <p:spPr bwMode="auto">
          <a:xfrm>
            <a:off x="3995936" y="3212976"/>
            <a:ext cx="1872208" cy="781174"/>
          </a:xfrm>
          <a:prstGeom prst="ellipse">
            <a:avLst/>
          </a:prstGeom>
          <a:noFill/>
          <a:ln w="762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92935" name="Text Box 7"/>
          <p:cNvSpPr txBox="1">
            <a:spLocks noChangeArrowheads="1"/>
          </p:cNvSpPr>
          <p:nvPr/>
        </p:nvSpPr>
        <p:spPr bwMode="auto">
          <a:xfrm>
            <a:off x="7924800" y="1447800"/>
            <a:ext cx="533400" cy="1708150"/>
          </a:xfrm>
          <a:prstGeom prst="rect">
            <a:avLst/>
          </a:prstGeom>
          <a:noFill/>
          <a:ln>
            <a:noFill/>
          </a:ln>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60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a:t>
            </a:r>
            <a:endParaRPr kumimoji="0" lang="en-US" sz="1060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24911795"/>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892934"/>
                                        </p:tgtEl>
                                        <p:attrNameLst>
                                          <p:attrName>style.visibility</p:attrName>
                                        </p:attrNameLst>
                                      </p:cBhvr>
                                      <p:to>
                                        <p:strVal val="visible"/>
                                      </p:to>
                                    </p:set>
                                    <p:animEffect transition="in" filter="wipe(left)">
                                      <p:cBhvr>
                                        <p:cTn id="7" dur="500"/>
                                        <p:tgtEl>
                                          <p:spTgt spid="892934"/>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92935">
                                            <p:txEl>
                                              <p:pRg st="0" end="0"/>
                                            </p:txEl>
                                          </p:spTgt>
                                        </p:tgtEl>
                                        <p:attrNameLst>
                                          <p:attrName>style.visibility</p:attrName>
                                        </p:attrNameLst>
                                      </p:cBhvr>
                                      <p:to>
                                        <p:strVal val="visible"/>
                                      </p:to>
                                    </p:set>
                                    <p:animEffect transition="in" filter="wipe(left)">
                                      <p:cBhvr>
                                        <p:cTn id="11" dur="500"/>
                                        <p:tgtEl>
                                          <p:spTgt spid="89293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2934" grpId="0" animBg="1"/>
      <p:bldP spid="892935" grpId="0" build="p" autoUpdateAnimBg="0"/>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9809"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9859" name="Title 1"/>
          <p:cNvSpPr>
            <a:spLocks noGrp="1"/>
          </p:cNvSpPr>
          <p:nvPr>
            <p:ph type="ctrTitle" idx="4294967295"/>
          </p:nvPr>
        </p:nvSpPr>
        <p:spPr>
          <a:xfrm>
            <a:off x="0" y="6052864"/>
            <a:ext cx="9144000" cy="760512"/>
          </a:xfrm>
          <a:effectLst>
            <a:outerShdw blurRad="63500" dist="35921" dir="2700000" algn="ctr" rotWithShape="0">
              <a:srgbClr val="000000">
                <a:alpha val="74998"/>
              </a:srgbClr>
            </a:outerShdw>
          </a:effectLst>
        </p:spPr>
        <p:txBody>
          <a:bodyPr/>
          <a:lstStyle/>
          <a:p>
            <a:pPr marL="539750" indent="-539750" algn="r" eaLnBrk="1" hangingPunct="1">
              <a:defRPr/>
            </a:pPr>
            <a:r>
              <a:rPr lang="ar-JO" sz="3600" b="1" dirty="0">
                <a:solidFill>
                  <a:schemeClr val="bg1"/>
                </a:solidFill>
                <a:latin typeface="Arial" panose="020B0604020202020204" pitchFamily="34" charset="0"/>
                <a:ea typeface="ＭＳ Ｐゴシック" charset="0"/>
                <a:cs typeface="Arial" panose="020B0604020202020204" pitchFamily="34" charset="0"/>
              </a:rPr>
              <a:t>1. أنظر </a:t>
            </a:r>
            <a:r>
              <a:rPr lang="ar-JO" sz="3600" b="1" dirty="0">
                <a:solidFill>
                  <a:srgbClr val="FFFF00"/>
                </a:solidFill>
                <a:latin typeface="Arial" panose="020B0604020202020204" pitchFamily="34" charset="0"/>
                <a:ea typeface="ＭＳ Ｐゴシック" charset="0"/>
                <a:cs typeface="Arial" panose="020B0604020202020204" pitchFamily="34" charset="0"/>
              </a:rPr>
              <a:t>إلى الخارج </a:t>
            </a:r>
            <a:r>
              <a:rPr lang="ar-JO" sz="3600" b="1" dirty="0">
                <a:solidFill>
                  <a:schemeClr val="bg1"/>
                </a:solidFill>
                <a:latin typeface="Arial" panose="020B0604020202020204" pitchFamily="34" charset="0"/>
                <a:ea typeface="ＭＳ Ｐゴシック" charset="0"/>
                <a:cs typeface="Arial" panose="020B0604020202020204" pitchFamily="34" charset="0"/>
              </a:rPr>
              <a:t>إلى علاقاتك مع المؤمنين الآخرين</a:t>
            </a:r>
            <a:endParaRPr lang="en-US" sz="4000" b="1" dirty="0">
              <a:latin typeface="Arial" panose="020B0604020202020204" pitchFamily="34" charset="0"/>
              <a:ea typeface="ＭＳ Ｐゴシック" charset="0"/>
              <a:cs typeface="Arial" panose="020B0604020202020204" pitchFamily="34" charset="0"/>
            </a:endParaRPr>
          </a:p>
        </p:txBody>
      </p:sp>
      <p:sp>
        <p:nvSpPr>
          <p:cNvPr id="249860" name="Title 1"/>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الإتجاهات الأربعة</a:t>
            </a:r>
            <a:endParaRPr kumimoji="0" lang="en-US" sz="4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19813"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Text Box 6">
            <a:extLst>
              <a:ext uri="{FF2B5EF4-FFF2-40B4-BE49-F238E27FC236}">
                <a16:creationId xmlns:a16="http://schemas.microsoft.com/office/drawing/2014/main" id="{06D2C2E9-2578-3E43-AD26-9FCA0EC8BF4B}"/>
              </a:ext>
            </a:extLst>
          </p:cNvPr>
          <p:cNvSpPr txBox="1">
            <a:spLocks noChangeArrowheads="1"/>
          </p:cNvSpPr>
          <p:nvPr/>
        </p:nvSpPr>
        <p:spPr bwMode="auto">
          <a:xfrm rot="-5400000">
            <a:off x="3626421" y="977970"/>
            <a:ext cx="1983235"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الخارج</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39314789"/>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385"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7507" name="Title 1"/>
          <p:cNvSpPr>
            <a:spLocks noGrp="1"/>
          </p:cNvSpPr>
          <p:nvPr>
            <p:ph type="ctrTitle" idx="4294967295"/>
          </p:nvPr>
        </p:nvSpPr>
        <p:spPr>
          <a:xfrm>
            <a:off x="0" y="6076950"/>
            <a:ext cx="9144000" cy="704850"/>
          </a:xfrm>
          <a:effectLst>
            <a:outerShdw blurRad="63500" dist="35921" dir="2700000" algn="ctr" rotWithShape="0">
              <a:srgbClr val="000000">
                <a:alpha val="74998"/>
              </a:srgbClr>
            </a:outerShdw>
          </a:effectLst>
        </p:spPr>
        <p:txBody>
          <a:bodyPr/>
          <a:lstStyle/>
          <a:p>
            <a:pPr marL="539750" indent="-539750" algn="r" eaLnBrk="1" hangingPunct="1">
              <a:defRPr/>
            </a:pPr>
            <a:r>
              <a:rPr lang="ar-JO" sz="3600" b="1" dirty="0">
                <a:solidFill>
                  <a:schemeClr val="bg1"/>
                </a:solidFill>
                <a:latin typeface="Arial" panose="020B0604020202020204" pitchFamily="34" charset="0"/>
                <a:ea typeface="ＭＳ Ｐゴシック" charset="0"/>
                <a:cs typeface="Arial" panose="020B0604020202020204" pitchFamily="34" charset="0"/>
              </a:rPr>
              <a:t>2. </a:t>
            </a:r>
            <a:r>
              <a:rPr lang="ar-JO" sz="3600" b="1" dirty="0">
                <a:solidFill>
                  <a:srgbClr val="FFFF00"/>
                </a:solidFill>
                <a:latin typeface="Arial" panose="020B0604020202020204" pitchFamily="34" charset="0"/>
                <a:ea typeface="ＭＳ Ｐゴシック" charset="0"/>
                <a:cs typeface="Arial" panose="020B0604020202020204" pitchFamily="34" charset="0"/>
              </a:rPr>
              <a:t>أنظر إلى الخلف </a:t>
            </a:r>
            <a:r>
              <a:rPr lang="ar-JO" sz="3600" b="1" dirty="0">
                <a:solidFill>
                  <a:schemeClr val="bg1"/>
                </a:solidFill>
                <a:latin typeface="Arial" panose="020B0604020202020204" pitchFamily="34" charset="0"/>
                <a:ea typeface="ＭＳ Ｐゴシック" charset="0"/>
                <a:cs typeface="Arial" panose="020B0604020202020204" pitchFamily="34" charset="0"/>
              </a:rPr>
              <a:t>إلى موت المسيح من أجلك</a:t>
            </a:r>
            <a:endParaRPr lang="en-US" sz="36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277508" name="Title 1"/>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الإتجاهات الأربعة</a:t>
            </a:r>
            <a:endParaRPr kumimoji="0" lang="en-US" sz="4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388"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390" name="AutoShape 7"/>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 name="Text Box 6">
            <a:extLst>
              <a:ext uri="{FF2B5EF4-FFF2-40B4-BE49-F238E27FC236}">
                <a16:creationId xmlns:a16="http://schemas.microsoft.com/office/drawing/2014/main" id="{C8F147D2-085D-914A-861B-526FE5DC4A19}"/>
              </a:ext>
            </a:extLst>
          </p:cNvPr>
          <p:cNvSpPr txBox="1">
            <a:spLocks noChangeArrowheads="1"/>
          </p:cNvSpPr>
          <p:nvPr/>
        </p:nvSpPr>
        <p:spPr bwMode="auto">
          <a:xfrm rot="-5400000">
            <a:off x="3626421" y="977970"/>
            <a:ext cx="1983235"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الخارج</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0" name="Text Box 8">
            <a:extLst>
              <a:ext uri="{FF2B5EF4-FFF2-40B4-BE49-F238E27FC236}">
                <a16:creationId xmlns:a16="http://schemas.microsoft.com/office/drawing/2014/main" id="{18BDF4A2-557B-D340-8880-4F6D28376AC0}"/>
              </a:ext>
            </a:extLst>
          </p:cNvPr>
          <p:cNvSpPr txBox="1">
            <a:spLocks noChangeArrowheads="1"/>
          </p:cNvSpPr>
          <p:nvPr/>
        </p:nvSpPr>
        <p:spPr bwMode="auto">
          <a:xfrm rot="-21600000">
            <a:off x="2384114" y="2267020"/>
            <a:ext cx="1837362"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الخلف</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2596522"/>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6433"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9555" name="Rectangle 3"/>
          <p:cNvSpPr>
            <a:spLocks noGrp="1" noChangeArrowheads="1"/>
          </p:cNvSpPr>
          <p:nvPr>
            <p:ph type="title" idx="4294967295"/>
          </p:nvPr>
        </p:nvSpPr>
        <p:spPr>
          <a:xfrm>
            <a:off x="1043608" y="-14071"/>
            <a:ext cx="7772400" cy="1143000"/>
          </a:xfrm>
          <a:effectLst>
            <a:outerShdw blurRad="63500" dist="35921" dir="2700000" algn="ctr" rotWithShape="0">
              <a:srgbClr val="000000">
                <a:alpha val="74998"/>
              </a:srgbClr>
            </a:outerShdw>
          </a:effectLst>
        </p:spPr>
        <p:txBody>
          <a:bodyPr/>
          <a:lstStyle/>
          <a:p>
            <a:pPr algn="r">
              <a:defRPr/>
            </a:pPr>
            <a:r>
              <a:rPr lang="ar-SA" u="sng" dirty="0">
                <a:solidFill>
                  <a:srgbClr val="FFFFFF"/>
                </a:solidFill>
                <a:cs typeface="Arial" panose="020B0604020202020204" pitchFamily="34" charset="0"/>
              </a:rPr>
              <a:t>١ كورنثوس ١١ : ٢٣-٢٥</a:t>
            </a:r>
          </a:p>
        </p:txBody>
      </p:sp>
      <p:sp>
        <p:nvSpPr>
          <p:cNvPr id="279556" name="Text Box 4"/>
          <p:cNvSpPr txBox="1">
            <a:spLocks noChangeArrowheads="1"/>
          </p:cNvSpPr>
          <p:nvPr/>
        </p:nvSpPr>
        <p:spPr bwMode="auto">
          <a:xfrm>
            <a:off x="0" y="1181208"/>
            <a:ext cx="5508103" cy="5638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 لأنني تسلمت من الرب ما سلمتكم أيضا</a:t>
            </a: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SA"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إن الرب يسوع في الليلة التي أسلم فيها، أخذ خبزا</a:t>
            </a: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ar-SA"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24 وشكر فكسر وقال: خذوا كلوا هذا هو جسدي المكسور لأجلكم</a:t>
            </a: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SA"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اصنعوا هذا لذكري.</a:t>
            </a:r>
          </a:p>
        </p:txBody>
      </p:sp>
    </p:spTree>
    <p:extLst>
      <p:ext uri="{BB962C8B-B14F-4D97-AF65-F5344CB8AC3E}">
        <p14:creationId xmlns:p14="http://schemas.microsoft.com/office/powerpoint/2010/main" val="806818830"/>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81" name="Picture 2" descr="Passover">
            <a:extLst>
              <a:ext uri="{FF2B5EF4-FFF2-40B4-BE49-F238E27FC236}">
                <a16:creationId xmlns:a16="http://schemas.microsoft.com/office/drawing/2014/main" id="{DA98F53C-C5D6-8D4F-AC7B-547D6024DE8A}"/>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010400" y="0"/>
            <a:ext cx="21336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2882" name="Picture 3" descr="Passover">
            <a:extLst>
              <a:ext uri="{FF2B5EF4-FFF2-40B4-BE49-F238E27FC236}">
                <a16:creationId xmlns:a16="http://schemas.microsoft.com/office/drawing/2014/main" id="{02D8319F-B53E-7949-AFB6-71FBD3FF14D8}"/>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2405063" cy="693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716" name="Rectangle 4">
            <a:extLst>
              <a:ext uri="{FF2B5EF4-FFF2-40B4-BE49-F238E27FC236}">
                <a16:creationId xmlns:a16="http://schemas.microsoft.com/office/drawing/2014/main" id="{03342240-0425-6E42-83D5-CEB1D345E4ED}"/>
              </a:ext>
            </a:extLst>
          </p:cNvPr>
          <p:cNvSpPr>
            <a:spLocks noGrp="1" noChangeArrowheads="1"/>
          </p:cNvSpPr>
          <p:nvPr>
            <p:ph type="title" idx="4294967295"/>
          </p:nvPr>
        </p:nvSpPr>
        <p:spPr>
          <a:xfrm>
            <a:off x="1828800" y="0"/>
            <a:ext cx="6324600" cy="1524000"/>
          </a:xfrm>
          <a:solidFill>
            <a:srgbClr val="0000FF"/>
          </a:solidFill>
        </p:spPr>
        <p:txBody>
          <a:bodyPr/>
          <a:lstStyle/>
          <a:p>
            <a:pPr eaLnBrk="1" hangingPunct="1"/>
            <a:r>
              <a:rPr lang="ar-JO" altLang="en-US" b="1" dirty="0">
                <a:latin typeface="Arial" panose="020B0604020202020204" pitchFamily="34" charset="0"/>
                <a:ea typeface="ＭＳ Ｐゴシック" panose="020B0600070205080204" pitchFamily="34" charset="-128"/>
                <a:cs typeface="Arial" panose="020B0604020202020204" pitchFamily="34" charset="0"/>
              </a:rPr>
              <a:t>أهمية عيد الفصح                  في الماضي</a:t>
            </a:r>
            <a:endParaRPr lang="en-US" altLang="en-US" b="1" dirty="0">
              <a:latin typeface="Arial" panose="020B0604020202020204" pitchFamily="34" charset="0"/>
              <a:ea typeface="ＭＳ Ｐゴシック" panose="020B0600070205080204" pitchFamily="34" charset="-128"/>
              <a:cs typeface="Arial" panose="020B0604020202020204" pitchFamily="34" charset="0"/>
            </a:endParaRPr>
          </a:p>
        </p:txBody>
      </p:sp>
    </p:spTree>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0" name="Rectangle 2">
            <a:extLst>
              <a:ext uri="{FF2B5EF4-FFF2-40B4-BE49-F238E27FC236}">
                <a16:creationId xmlns:a16="http://schemas.microsoft.com/office/drawing/2014/main" id="{4B7BF142-852E-4B40-A4C7-664C6B58E9C1}"/>
              </a:ext>
            </a:extLst>
          </p:cNvPr>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2F1311"/>
              </a:solidFill>
              <a:effectLst/>
              <a:uLnTx/>
              <a:uFillTx/>
              <a:latin typeface="Arial" panose="020B0604020202020204" pitchFamily="34" charset="0"/>
              <a:ea typeface="ＭＳ Ｐゴシック" charset="-128"/>
              <a:cs typeface="Arial" panose="020B0604020202020204" pitchFamily="34" charset="0"/>
            </a:endParaRPr>
          </a:p>
        </p:txBody>
      </p:sp>
      <p:pic>
        <p:nvPicPr>
          <p:cNvPr id="124930" name="Picture 3" descr="Passover Cups">
            <a:extLst>
              <a:ext uri="{FF2B5EF4-FFF2-40B4-BE49-F238E27FC236}">
                <a16:creationId xmlns:a16="http://schemas.microsoft.com/office/drawing/2014/main" id="{FE3D4568-96AE-A142-9C10-699B51D341E7}"/>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422775" y="0"/>
            <a:ext cx="472122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4931" name="Picture 4" descr="j0280384">
            <a:extLst>
              <a:ext uri="{FF2B5EF4-FFF2-40B4-BE49-F238E27FC236}">
                <a16:creationId xmlns:a16="http://schemas.microsoft.com/office/drawing/2014/main" id="{F805B8F5-CB44-F741-A6C3-D43A91122BFE}"/>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990600"/>
            <a:ext cx="24257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4932" name="Picture 5" descr="j0280384">
            <a:extLst>
              <a:ext uri="{FF2B5EF4-FFF2-40B4-BE49-F238E27FC236}">
                <a16:creationId xmlns:a16="http://schemas.microsoft.com/office/drawing/2014/main" id="{C5418259-859A-AF48-AF57-C022D884413F}"/>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17700" y="990600"/>
            <a:ext cx="24257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4933" name="Picture 6" descr="j0280384">
            <a:extLst>
              <a:ext uri="{FF2B5EF4-FFF2-40B4-BE49-F238E27FC236}">
                <a16:creationId xmlns:a16="http://schemas.microsoft.com/office/drawing/2014/main" id="{86395E29-0A4A-6E43-92AD-3093ED62035A}"/>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3733800"/>
            <a:ext cx="24257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4934" name="Picture 7" descr="j0280384">
            <a:extLst>
              <a:ext uri="{FF2B5EF4-FFF2-40B4-BE49-F238E27FC236}">
                <a16:creationId xmlns:a16="http://schemas.microsoft.com/office/drawing/2014/main" id="{5A624785-20D5-6840-AB5A-442C8146982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17700" y="3733800"/>
            <a:ext cx="24257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3656" name="Text Box 8">
            <a:extLst>
              <a:ext uri="{FF2B5EF4-FFF2-40B4-BE49-F238E27FC236}">
                <a16:creationId xmlns:a16="http://schemas.microsoft.com/office/drawing/2014/main" id="{42758F63-4807-A347-B8F4-E1B55293560E}"/>
              </a:ext>
            </a:extLst>
          </p:cNvPr>
          <p:cNvSpPr txBox="1">
            <a:spLocks noChangeArrowheads="1"/>
          </p:cNvSpPr>
          <p:nvPr/>
        </p:nvSpPr>
        <p:spPr bwMode="auto">
          <a:xfrm>
            <a:off x="228600" y="1981200"/>
            <a:ext cx="16891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rPr>
              <a:t>البركة</a:t>
            </a:r>
            <a:endParaRPr kumimoji="0" lang="en-US" altLang="en-US" sz="18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endParaRPr>
          </a:p>
        </p:txBody>
      </p:sp>
      <p:sp>
        <p:nvSpPr>
          <p:cNvPr id="283657" name="Text Box 9">
            <a:extLst>
              <a:ext uri="{FF2B5EF4-FFF2-40B4-BE49-F238E27FC236}">
                <a16:creationId xmlns:a16="http://schemas.microsoft.com/office/drawing/2014/main" id="{CA35D3F2-AF3C-784F-8BF5-291B63553B29}"/>
              </a:ext>
            </a:extLst>
          </p:cNvPr>
          <p:cNvSpPr txBox="1">
            <a:spLocks noChangeArrowheads="1"/>
          </p:cNvSpPr>
          <p:nvPr/>
        </p:nvSpPr>
        <p:spPr bwMode="auto">
          <a:xfrm>
            <a:off x="2330450" y="1981200"/>
            <a:ext cx="150495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rPr>
              <a:t>الضربات</a:t>
            </a:r>
            <a:endParaRPr kumimoji="0" lang="en-US" altLang="en-US" sz="18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endParaRPr>
          </a:p>
        </p:txBody>
      </p:sp>
      <p:sp>
        <p:nvSpPr>
          <p:cNvPr id="283658" name="Text Box 10">
            <a:extLst>
              <a:ext uri="{FF2B5EF4-FFF2-40B4-BE49-F238E27FC236}">
                <a16:creationId xmlns:a16="http://schemas.microsoft.com/office/drawing/2014/main" id="{293BF3DE-CBDA-C849-8E55-855ECD96A332}"/>
              </a:ext>
            </a:extLst>
          </p:cNvPr>
          <p:cNvSpPr txBox="1">
            <a:spLocks noChangeArrowheads="1"/>
          </p:cNvSpPr>
          <p:nvPr/>
        </p:nvSpPr>
        <p:spPr bwMode="auto">
          <a:xfrm>
            <a:off x="-73025" y="4800600"/>
            <a:ext cx="212474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rPr>
              <a:t>الفداء</a:t>
            </a:r>
            <a:endParaRPr kumimoji="0" lang="en-US" altLang="en-US" sz="18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endParaRPr>
          </a:p>
        </p:txBody>
      </p:sp>
      <p:sp>
        <p:nvSpPr>
          <p:cNvPr id="283659" name="Text Box 11">
            <a:extLst>
              <a:ext uri="{FF2B5EF4-FFF2-40B4-BE49-F238E27FC236}">
                <a16:creationId xmlns:a16="http://schemas.microsoft.com/office/drawing/2014/main" id="{363F6395-2B89-374A-9A8F-1D7CBDDA0E65}"/>
              </a:ext>
            </a:extLst>
          </p:cNvPr>
          <p:cNvSpPr txBox="1">
            <a:spLocks noChangeArrowheads="1"/>
          </p:cNvSpPr>
          <p:nvPr/>
        </p:nvSpPr>
        <p:spPr bwMode="auto">
          <a:xfrm>
            <a:off x="2590800" y="4800600"/>
            <a:ext cx="118654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32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rPr>
              <a:t>التسبيح</a:t>
            </a:r>
            <a:endParaRPr kumimoji="0" lang="en-US" altLang="en-US" sz="18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endParaRPr>
          </a:p>
        </p:txBody>
      </p:sp>
      <p:sp>
        <p:nvSpPr>
          <p:cNvPr id="283660" name="Rectangle 12">
            <a:extLst>
              <a:ext uri="{FF2B5EF4-FFF2-40B4-BE49-F238E27FC236}">
                <a16:creationId xmlns:a16="http://schemas.microsoft.com/office/drawing/2014/main" id="{7D4816DC-69E1-4143-B98D-8D6318DB7CB6}"/>
              </a:ext>
            </a:extLst>
          </p:cNvPr>
          <p:cNvSpPr>
            <a:spLocks noGrp="1" noChangeArrowheads="1"/>
          </p:cNvSpPr>
          <p:nvPr>
            <p:ph type="title" idx="4294967295"/>
          </p:nvPr>
        </p:nvSpPr>
        <p:spPr>
          <a:xfrm>
            <a:off x="228600" y="0"/>
            <a:ext cx="7477125" cy="1143000"/>
          </a:xfrm>
          <a:solidFill>
            <a:schemeClr val="bg2"/>
          </a:solidFill>
          <a:effectLst>
            <a:outerShdw blurRad="63500" dist="38099" dir="2700000" algn="ctr" rotWithShape="0">
              <a:schemeClr val="bg2">
                <a:alpha val="74997"/>
              </a:schemeClr>
            </a:outerShdw>
          </a:effectLst>
        </p:spPr>
        <p:txBody>
          <a:bodyPr/>
          <a:lstStyle/>
          <a:p>
            <a:pPr algn="ctr" eaLnBrk="1" hangingPunct="1">
              <a:defRPr/>
            </a:pPr>
            <a:r>
              <a:rPr lang="ar-JO" dirty="0">
                <a:ea typeface="+mj-ea"/>
                <a:cs typeface="Arial" panose="020B0604020202020204" pitchFamily="34" charset="0"/>
              </a:rPr>
              <a:t>الكؤوس الأربعة (خروج 6: 6-7)</a:t>
            </a:r>
            <a:endParaRPr lang="en-US" dirty="0">
              <a:ea typeface="+mj-ea"/>
              <a:cs typeface="Arial" panose="020B0604020202020204" pitchFamily="34" charset="0"/>
            </a:endParaRPr>
          </a:p>
        </p:txBody>
      </p:sp>
      <p:sp>
        <p:nvSpPr>
          <p:cNvPr id="283661" name="Oval 13">
            <a:extLst>
              <a:ext uri="{FF2B5EF4-FFF2-40B4-BE49-F238E27FC236}">
                <a16:creationId xmlns:a16="http://schemas.microsoft.com/office/drawing/2014/main" id="{936151BD-E22C-054E-B016-FA1CEE0141CA}"/>
              </a:ext>
            </a:extLst>
          </p:cNvPr>
          <p:cNvSpPr>
            <a:spLocks noChangeArrowheads="1"/>
          </p:cNvSpPr>
          <p:nvPr/>
        </p:nvSpPr>
        <p:spPr bwMode="auto">
          <a:xfrm>
            <a:off x="5943600" y="1600200"/>
            <a:ext cx="2514600" cy="1371600"/>
          </a:xfrm>
          <a:prstGeom prst="ellipse">
            <a:avLst/>
          </a:prstGeom>
          <a:noFill/>
          <a:ln w="762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283656"/>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grpId="0" nodeType="afterEffect">
                                  <p:stCondLst>
                                    <p:cond delay="0"/>
                                  </p:stCondLst>
                                  <p:childTnLst>
                                    <p:set>
                                      <p:cBhvr>
                                        <p:cTn id="9" dur="1" fill="hold">
                                          <p:stCondLst>
                                            <p:cond delay="0"/>
                                          </p:stCondLst>
                                        </p:cTn>
                                        <p:tgtEl>
                                          <p:spTgt spid="283657"/>
                                        </p:tgtEl>
                                        <p:attrNameLst>
                                          <p:attrName>style.visibility</p:attrName>
                                        </p:attrNameLst>
                                      </p:cBhvr>
                                      <p:to>
                                        <p:strVal val="visible"/>
                                      </p:to>
                                    </p:set>
                                  </p:childTnLst>
                                </p:cTn>
                              </p:par>
                            </p:childTnLst>
                          </p:cTn>
                        </p:par>
                        <p:par>
                          <p:cTn id="10" fill="hold" nodeType="afterGroup">
                            <p:stCondLst>
                              <p:cond delay="0"/>
                            </p:stCondLst>
                            <p:childTnLst>
                              <p:par>
                                <p:cTn id="11" presetID="1" presetClass="entr" presetSubtype="0" fill="hold" grpId="0" nodeType="afterEffect">
                                  <p:stCondLst>
                                    <p:cond delay="0"/>
                                  </p:stCondLst>
                                  <p:childTnLst>
                                    <p:set>
                                      <p:cBhvr>
                                        <p:cTn id="12" dur="1" fill="hold">
                                          <p:stCondLst>
                                            <p:cond delay="0"/>
                                          </p:stCondLst>
                                        </p:cTn>
                                        <p:tgtEl>
                                          <p:spTgt spid="283658"/>
                                        </p:tgtEl>
                                        <p:attrNameLst>
                                          <p:attrName>style.visibility</p:attrName>
                                        </p:attrNameLst>
                                      </p:cBhvr>
                                      <p:to>
                                        <p:strVal val="visible"/>
                                      </p:to>
                                    </p:set>
                                  </p:childTnLst>
                                </p:cTn>
                              </p:par>
                            </p:childTnLst>
                          </p:cTn>
                        </p:par>
                        <p:par>
                          <p:cTn id="13" fill="hold" nodeType="afterGroup">
                            <p:stCondLst>
                              <p:cond delay="0"/>
                            </p:stCondLst>
                            <p:childTnLst>
                              <p:par>
                                <p:cTn id="14" presetID="1" presetClass="entr" presetSubtype="0" fill="hold" grpId="0" nodeType="afterEffect">
                                  <p:stCondLst>
                                    <p:cond delay="0"/>
                                  </p:stCondLst>
                                  <p:childTnLst>
                                    <p:set>
                                      <p:cBhvr>
                                        <p:cTn id="15" dur="1" fill="hold">
                                          <p:stCondLst>
                                            <p:cond delay="0"/>
                                          </p:stCondLst>
                                        </p:cTn>
                                        <p:tgtEl>
                                          <p:spTgt spid="283659"/>
                                        </p:tgtEl>
                                        <p:attrNameLst>
                                          <p:attrName>style.visibility</p:attrName>
                                        </p:attrNameLst>
                                      </p:cBhvr>
                                      <p:to>
                                        <p:strVal val="visible"/>
                                      </p:to>
                                    </p:set>
                                  </p:childTnLst>
                                </p:cTn>
                              </p:par>
                            </p:childTnLst>
                          </p:cTn>
                        </p:par>
                        <p:par>
                          <p:cTn id="16" fill="hold" nodeType="afterGroup">
                            <p:stCondLst>
                              <p:cond delay="0"/>
                            </p:stCondLst>
                            <p:childTnLst>
                              <p:par>
                                <p:cTn id="17" presetID="51" presetClass="entr" presetSubtype="0" fill="hold" grpId="0" nodeType="afterEffect">
                                  <p:stCondLst>
                                    <p:cond delay="0"/>
                                  </p:stCondLst>
                                  <p:childTnLst>
                                    <p:set>
                                      <p:cBhvr>
                                        <p:cTn id="18" dur="1" fill="hold">
                                          <p:stCondLst>
                                            <p:cond delay="0"/>
                                          </p:stCondLst>
                                        </p:cTn>
                                        <p:tgtEl>
                                          <p:spTgt spid="283661"/>
                                        </p:tgtEl>
                                        <p:attrNameLst>
                                          <p:attrName>style.visibility</p:attrName>
                                        </p:attrNameLst>
                                      </p:cBhvr>
                                      <p:to>
                                        <p:strVal val="visible"/>
                                      </p:to>
                                    </p:set>
                                    <p:animEffect transition="in" filter="fade">
                                      <p:cBhvr>
                                        <p:cTn id="19" dur="770" decel="100000"/>
                                        <p:tgtEl>
                                          <p:spTgt spid="283661"/>
                                        </p:tgtEl>
                                      </p:cBhvr>
                                    </p:animEffect>
                                    <p:animScale>
                                      <p:cBhvr>
                                        <p:cTn id="20" dur="770" decel="100000"/>
                                        <p:tgtEl>
                                          <p:spTgt spid="283661"/>
                                        </p:tgtEl>
                                      </p:cBhvr>
                                      <p:from x="10000" y="10000"/>
                                      <p:to x="200000" y="450000"/>
                                    </p:animScale>
                                    <p:animScale>
                                      <p:cBhvr>
                                        <p:cTn id="21" dur="1230" accel="100000" fill="hold">
                                          <p:stCondLst>
                                            <p:cond delay="770"/>
                                          </p:stCondLst>
                                        </p:cTn>
                                        <p:tgtEl>
                                          <p:spTgt spid="283661"/>
                                        </p:tgtEl>
                                      </p:cBhvr>
                                      <p:from x="200000" y="450000"/>
                                      <p:to x="100000" y="100000"/>
                                    </p:animScale>
                                    <p:set>
                                      <p:cBhvr>
                                        <p:cTn id="22" dur="770" fill="hold"/>
                                        <p:tgtEl>
                                          <p:spTgt spid="283661"/>
                                        </p:tgtEl>
                                        <p:attrNameLst>
                                          <p:attrName>ppt_x</p:attrName>
                                        </p:attrNameLst>
                                      </p:cBhvr>
                                      <p:to>
                                        <p:strVal val="(0.5)"/>
                                      </p:to>
                                    </p:set>
                                    <p:anim from="(0.5)" to="(#ppt_x)" calcmode="lin" valueType="num">
                                      <p:cBhvr>
                                        <p:cTn id="23" dur="1230" accel="100000" fill="hold">
                                          <p:stCondLst>
                                            <p:cond delay="770"/>
                                          </p:stCondLst>
                                        </p:cTn>
                                        <p:tgtEl>
                                          <p:spTgt spid="283661"/>
                                        </p:tgtEl>
                                        <p:attrNameLst>
                                          <p:attrName>ppt_x</p:attrName>
                                        </p:attrNameLst>
                                      </p:cBhvr>
                                    </p:anim>
                                    <p:set>
                                      <p:cBhvr>
                                        <p:cTn id="24" dur="770" fill="hold"/>
                                        <p:tgtEl>
                                          <p:spTgt spid="283661"/>
                                        </p:tgtEl>
                                        <p:attrNameLst>
                                          <p:attrName>ppt_y</p:attrName>
                                        </p:attrNameLst>
                                      </p:cBhvr>
                                      <p:to>
                                        <p:strVal val="(#ppt_y+0.4)"/>
                                      </p:to>
                                    </p:set>
                                    <p:anim from="(#ppt_y+0.4)" to="(#ppt_y)" calcmode="lin" valueType="num">
                                      <p:cBhvr>
                                        <p:cTn id="25" dur="1230" accel="100000" fill="hold">
                                          <p:stCondLst>
                                            <p:cond delay="770"/>
                                          </p:stCondLst>
                                        </p:cTn>
                                        <p:tgtEl>
                                          <p:spTgt spid="283661"/>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3656" grpId="0"/>
      <p:bldP spid="283657" grpId="0"/>
      <p:bldP spid="283658" grpId="0"/>
      <p:bldP spid="283659" grpId="0"/>
      <p:bldP spid="283661" grpId="0" animBg="1"/>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8" name="Rectangle 2">
            <a:extLst>
              <a:ext uri="{FF2B5EF4-FFF2-40B4-BE49-F238E27FC236}">
                <a16:creationId xmlns:a16="http://schemas.microsoft.com/office/drawing/2014/main" id="{D11AEB02-EC91-B44F-9E5F-6D97F2E53DD6}"/>
              </a:ext>
            </a:extLst>
          </p:cNvPr>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2F1311"/>
              </a:solidFill>
              <a:effectLst/>
              <a:uLnTx/>
              <a:uFillTx/>
              <a:latin typeface="Arial" panose="020B0604020202020204" pitchFamily="34" charset="0"/>
              <a:ea typeface="ＭＳ Ｐゴシック" charset="-128"/>
              <a:cs typeface="Arial" panose="020B0604020202020204" pitchFamily="34" charset="0"/>
            </a:endParaRPr>
          </a:p>
        </p:txBody>
      </p:sp>
      <p:sp>
        <p:nvSpPr>
          <p:cNvPr id="285699" name="Rectangle 3">
            <a:extLst>
              <a:ext uri="{FF2B5EF4-FFF2-40B4-BE49-F238E27FC236}">
                <a16:creationId xmlns:a16="http://schemas.microsoft.com/office/drawing/2014/main" id="{EB784634-D94F-2947-9A50-CB14E767F072}"/>
              </a:ext>
            </a:extLst>
          </p:cNvPr>
          <p:cNvSpPr>
            <a:spLocks noGrp="1" noChangeArrowheads="1"/>
          </p:cNvSpPr>
          <p:nvPr>
            <p:ph type="title" idx="4294967295"/>
          </p:nvPr>
        </p:nvSpPr>
        <p:spPr>
          <a:effectLst>
            <a:outerShdw blurRad="63500" dist="38099" dir="2700000" algn="ctr" rotWithShape="0">
              <a:schemeClr val="bg2">
                <a:alpha val="74997"/>
              </a:schemeClr>
            </a:outerShdw>
          </a:effectLst>
        </p:spPr>
        <p:txBody>
          <a:bodyPr/>
          <a:lstStyle/>
          <a:p>
            <a:pPr algn="ctr" eaLnBrk="1" hangingPunct="1">
              <a:defRPr/>
            </a:pPr>
            <a:r>
              <a:rPr lang="ar-JO" dirty="0">
                <a:ea typeface="+mj-ea"/>
                <a:cs typeface="Arial" panose="020B0604020202020204" pitchFamily="34" charset="0"/>
              </a:rPr>
              <a:t>ترتيب الإحتفالات</a:t>
            </a:r>
            <a:endParaRPr lang="en-US" dirty="0">
              <a:ea typeface="+mj-ea"/>
              <a:cs typeface="Arial" panose="020B0604020202020204" pitchFamily="34" charset="0"/>
            </a:endParaRPr>
          </a:p>
        </p:txBody>
      </p:sp>
      <p:graphicFrame>
        <p:nvGraphicFramePr>
          <p:cNvPr id="285700" name="Group 4">
            <a:extLst>
              <a:ext uri="{FF2B5EF4-FFF2-40B4-BE49-F238E27FC236}">
                <a16:creationId xmlns:a16="http://schemas.microsoft.com/office/drawing/2014/main" id="{62C079FC-9765-9540-9DE8-2118F24EE564}"/>
              </a:ext>
            </a:extLst>
          </p:cNvPr>
          <p:cNvGraphicFramePr>
            <a:graphicFrameLocks noGrp="1"/>
          </p:cNvGraphicFramePr>
          <p:nvPr/>
        </p:nvGraphicFramePr>
        <p:xfrm>
          <a:off x="76200" y="1295400"/>
          <a:ext cx="7620000" cy="4971415"/>
        </p:xfrm>
        <a:graphic>
          <a:graphicData uri="http://schemas.openxmlformats.org/drawingml/2006/table">
            <a:tbl>
              <a:tblPr/>
              <a:tblGrid>
                <a:gridCol w="3886200">
                  <a:extLst>
                    <a:ext uri="{9D8B030D-6E8A-4147-A177-3AD203B41FA5}">
                      <a16:colId xmlns:a16="http://schemas.microsoft.com/office/drawing/2014/main" val="960837798"/>
                    </a:ext>
                  </a:extLst>
                </a:gridCol>
                <a:gridCol w="3733800">
                  <a:extLst>
                    <a:ext uri="{9D8B030D-6E8A-4147-A177-3AD203B41FA5}">
                      <a16:colId xmlns:a16="http://schemas.microsoft.com/office/drawing/2014/main" val="2102125029"/>
                    </a:ext>
                  </a:extLst>
                </a:gridCol>
              </a:tblGrid>
              <a:tr h="460375">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2100" b="1" i="0" u="none" strike="noStrike" cap="none" normalizeH="0" baseline="0" dirty="0">
                          <a:ln>
                            <a:noFill/>
                          </a:ln>
                          <a:solidFill>
                            <a:srgbClr val="FFFFFF"/>
                          </a:solidFill>
                          <a:effectLst>
                            <a:outerShdw blurRad="38100" dist="38100" dir="2700000" algn="tl">
                              <a:srgbClr val="000000"/>
                            </a:outerShdw>
                          </a:effectLst>
                          <a:latin typeface="Arial Rounded MT Bold" panose="020F0704030504030204" pitchFamily="34" charset="77"/>
                          <a:ea typeface="ＭＳ Ｐゴシック" panose="020B0600070205080204" pitchFamily="34" charset="-128"/>
                        </a:rPr>
                        <a:t>الفصح</a:t>
                      </a:r>
                      <a:endParaRPr kumimoji="0" lang="en-US" altLang="zh-CN"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2100" b="1" i="0" u="none" strike="noStrike" cap="none" normalizeH="0" baseline="0" dirty="0">
                          <a:ln>
                            <a:noFill/>
                          </a:ln>
                          <a:solidFill>
                            <a:srgbClr val="FFFFFF"/>
                          </a:solidFill>
                          <a:effectLst>
                            <a:outerShdw blurRad="38100" dist="38100" dir="2700000" algn="tl">
                              <a:srgbClr val="000000"/>
                            </a:outerShdw>
                          </a:effectLst>
                          <a:latin typeface="Arial Rounded MT Bold" panose="020F0704030504030204" pitchFamily="34" charset="77"/>
                          <a:ea typeface="ＭＳ Ｐゴシック" panose="020B0600070205080204" pitchFamily="34" charset="-128"/>
                        </a:rPr>
                        <a:t>مائدة الرب</a:t>
                      </a:r>
                      <a:endParaRPr kumimoji="0" lang="en-US" altLang="zh-CN"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563995675"/>
                  </a:ext>
                </a:extLst>
              </a:tr>
              <a:tr h="377825">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شموع الإنارة</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مفترضة (ليست مسجلة)</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862720737"/>
                  </a:ext>
                </a:extLst>
              </a:tr>
              <a:tr h="852488">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الكأس الأول: البركة/التقديس يقول سوف أخرجكم من تحت أثقال المصريين (أول سوف من أصل 4 في خر6: 6-7)</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خذوها واقتسموها بينكم … لا ـشرب من نتاج الكرمة حتى يأتي ملكوت الله (لوقا 22: 17ب-18)</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613956593"/>
                  </a:ext>
                </a:extLst>
              </a:tr>
              <a:tr h="612775">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endPar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endParaRPr>
                    </a:p>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غسل اليدين</a:t>
                      </a:r>
                    </a:p>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endPar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endParaRPr>
                    </a:p>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endPar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endPar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endParaRPr>
                    </a:p>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غسل أرجل التلاميذ خلال الوجبة (يوحنا 13: 2، 4)</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755435889"/>
                  </a:ext>
                </a:extLst>
              </a:tr>
              <a:tr h="1093788">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بقدونس مغموس في الماء المملح (المرارة)، والماتسا الوسطي (الخبز) يظهر ومكسور ونصف يسمى "أفيكومين" (باليونانية "الذي يأتي لاحقًا") ملفوفًا بمنديل ومخفي</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أصبح ابن الله (الأقنوم الثاني في الثالوث) مرئيًا ومكسورًا وملفوفًا بالجسد ودُفن في قبر (أضيف هذا التقليد إلى عيد الفصح من قبل المؤمنين اليهود في القرن الأول الميلادي)</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920151728"/>
                  </a:ext>
                </a:extLst>
              </a:tr>
              <a:tr h="614363">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قراءة قصة الفصح (خروج ١٢: ١- ١٣)، ٤ أسئلة، ٤ أبناء، ١٠ ضربات</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مفترضة (ليست مسجلة)</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704932514"/>
                  </a:ext>
                </a:extLst>
              </a:tr>
            </a:tbl>
          </a:graphicData>
        </a:graphic>
      </p:graphicFrame>
      <p:pic>
        <p:nvPicPr>
          <p:cNvPr id="127002" name="Picture 27" descr="j0287419">
            <a:extLst>
              <a:ext uri="{FF2B5EF4-FFF2-40B4-BE49-F238E27FC236}">
                <a16:creationId xmlns:a16="http://schemas.microsoft.com/office/drawing/2014/main" id="{2EF45080-42F6-0046-9A16-19D9C1AEBA7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035800" y="0"/>
            <a:ext cx="1879600" cy="1754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5724" name="Oval 28">
            <a:extLst>
              <a:ext uri="{FF2B5EF4-FFF2-40B4-BE49-F238E27FC236}">
                <a16:creationId xmlns:a16="http://schemas.microsoft.com/office/drawing/2014/main" id="{C836FF9E-2E69-8A43-B9C0-050620E8B748}"/>
              </a:ext>
            </a:extLst>
          </p:cNvPr>
          <p:cNvSpPr>
            <a:spLocks noChangeArrowheads="1"/>
          </p:cNvSpPr>
          <p:nvPr/>
        </p:nvSpPr>
        <p:spPr bwMode="auto">
          <a:xfrm>
            <a:off x="-76200" y="3733800"/>
            <a:ext cx="4504184" cy="2971800"/>
          </a:xfrm>
          <a:prstGeom prst="ellipse">
            <a:avLst/>
          </a:prstGeom>
          <a:noFill/>
          <a:ln w="762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1" presetClass="entr" presetSubtype="0" fill="hold" grpId="0" nodeType="afterEffect">
                                  <p:stCondLst>
                                    <p:cond delay="0"/>
                                  </p:stCondLst>
                                  <p:childTnLst>
                                    <p:set>
                                      <p:cBhvr>
                                        <p:cTn id="6" dur="1" fill="hold">
                                          <p:stCondLst>
                                            <p:cond delay="0"/>
                                          </p:stCondLst>
                                        </p:cTn>
                                        <p:tgtEl>
                                          <p:spTgt spid="285724"/>
                                        </p:tgtEl>
                                        <p:attrNameLst>
                                          <p:attrName>style.visibility</p:attrName>
                                        </p:attrNameLst>
                                      </p:cBhvr>
                                      <p:to>
                                        <p:strVal val="visible"/>
                                      </p:to>
                                    </p:set>
                                    <p:animEffect transition="in" filter="fade">
                                      <p:cBhvr>
                                        <p:cTn id="7" dur="770" decel="100000"/>
                                        <p:tgtEl>
                                          <p:spTgt spid="285724"/>
                                        </p:tgtEl>
                                      </p:cBhvr>
                                    </p:animEffect>
                                    <p:animScale>
                                      <p:cBhvr>
                                        <p:cTn id="8" dur="770" decel="100000"/>
                                        <p:tgtEl>
                                          <p:spTgt spid="285724"/>
                                        </p:tgtEl>
                                      </p:cBhvr>
                                      <p:from x="10000" y="10000"/>
                                      <p:to x="200000" y="450000"/>
                                    </p:animScale>
                                    <p:animScale>
                                      <p:cBhvr>
                                        <p:cTn id="9" dur="1230" accel="100000" fill="hold">
                                          <p:stCondLst>
                                            <p:cond delay="770"/>
                                          </p:stCondLst>
                                        </p:cTn>
                                        <p:tgtEl>
                                          <p:spTgt spid="285724"/>
                                        </p:tgtEl>
                                      </p:cBhvr>
                                      <p:from x="200000" y="450000"/>
                                      <p:to x="100000" y="100000"/>
                                    </p:animScale>
                                    <p:set>
                                      <p:cBhvr>
                                        <p:cTn id="10" dur="770" fill="hold"/>
                                        <p:tgtEl>
                                          <p:spTgt spid="285724"/>
                                        </p:tgtEl>
                                        <p:attrNameLst>
                                          <p:attrName>ppt_x</p:attrName>
                                        </p:attrNameLst>
                                      </p:cBhvr>
                                      <p:to>
                                        <p:strVal val="(0.5)"/>
                                      </p:to>
                                    </p:set>
                                    <p:anim from="(0.5)" to="(#ppt_x)" calcmode="lin" valueType="num">
                                      <p:cBhvr>
                                        <p:cTn id="11" dur="1230" accel="100000" fill="hold">
                                          <p:stCondLst>
                                            <p:cond delay="770"/>
                                          </p:stCondLst>
                                        </p:cTn>
                                        <p:tgtEl>
                                          <p:spTgt spid="285724"/>
                                        </p:tgtEl>
                                        <p:attrNameLst>
                                          <p:attrName>ppt_x</p:attrName>
                                        </p:attrNameLst>
                                      </p:cBhvr>
                                    </p:anim>
                                    <p:set>
                                      <p:cBhvr>
                                        <p:cTn id="12" dur="770" fill="hold"/>
                                        <p:tgtEl>
                                          <p:spTgt spid="285724"/>
                                        </p:tgtEl>
                                        <p:attrNameLst>
                                          <p:attrName>ppt_y</p:attrName>
                                        </p:attrNameLst>
                                      </p:cBhvr>
                                      <p:to>
                                        <p:strVal val="(#ppt_y+0.4)"/>
                                      </p:to>
                                    </p:set>
                                    <p:anim from="(#ppt_y+0.4)" to="(#ppt_y)" calcmode="lin" valueType="num">
                                      <p:cBhvr>
                                        <p:cTn id="13" dur="1230" accel="100000" fill="hold">
                                          <p:stCondLst>
                                            <p:cond delay="770"/>
                                          </p:stCondLst>
                                        </p:cTn>
                                        <p:tgtEl>
                                          <p:spTgt spid="285724"/>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724" grpId="0" animBg="1"/>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6" name="Rectangle 2">
            <a:extLst>
              <a:ext uri="{FF2B5EF4-FFF2-40B4-BE49-F238E27FC236}">
                <a16:creationId xmlns:a16="http://schemas.microsoft.com/office/drawing/2014/main" id="{233614CD-CAAD-574A-BCC1-EFEA11039E6E}"/>
              </a:ext>
            </a:extLst>
          </p:cNvPr>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2F1311"/>
              </a:solidFill>
              <a:effectLst/>
              <a:uLnTx/>
              <a:uFillTx/>
              <a:latin typeface="Arial" panose="020B0604020202020204" pitchFamily="34" charset="0"/>
              <a:ea typeface="ＭＳ Ｐゴシック" charset="-128"/>
              <a:cs typeface="ＭＳ Ｐゴシック" charset="-128"/>
            </a:endParaRPr>
          </a:p>
        </p:txBody>
      </p:sp>
      <p:sp>
        <p:nvSpPr>
          <p:cNvPr id="287747" name="Rectangle 3">
            <a:extLst>
              <a:ext uri="{FF2B5EF4-FFF2-40B4-BE49-F238E27FC236}">
                <a16:creationId xmlns:a16="http://schemas.microsoft.com/office/drawing/2014/main" id="{EDFAB4F5-5714-8E4B-86F9-B2BD8FC9CF5A}"/>
              </a:ext>
            </a:extLst>
          </p:cNvPr>
          <p:cNvSpPr>
            <a:spLocks noGrp="1" noChangeArrowheads="1"/>
          </p:cNvSpPr>
          <p:nvPr>
            <p:ph type="title" idx="4294967295"/>
          </p:nvPr>
        </p:nvSpPr>
        <p:spPr>
          <a:effectLst>
            <a:outerShdw blurRad="63500" dist="38099" dir="2700000" algn="ctr" rotWithShape="0">
              <a:schemeClr val="bg2">
                <a:alpha val="74997"/>
              </a:schemeClr>
            </a:outerShdw>
          </a:effectLst>
        </p:spPr>
        <p:txBody>
          <a:bodyPr/>
          <a:lstStyle/>
          <a:p>
            <a:pPr algn="ctr" eaLnBrk="1" hangingPunct="1">
              <a:defRPr/>
            </a:pPr>
            <a:r>
              <a:rPr lang="ar-JO" dirty="0">
                <a:ea typeface="+mj-ea"/>
                <a:cs typeface="Arial" panose="020B0604020202020204" pitchFamily="34" charset="0"/>
              </a:rPr>
              <a:t>طبق سيدر</a:t>
            </a:r>
            <a:endParaRPr lang="en-US" dirty="0">
              <a:ea typeface="+mj-ea"/>
              <a:cs typeface="Arial" panose="020B0604020202020204" pitchFamily="34" charset="0"/>
            </a:endParaRPr>
          </a:p>
        </p:txBody>
      </p:sp>
      <p:pic>
        <p:nvPicPr>
          <p:cNvPr id="129027" name="Picture 4" descr="Feasts">
            <a:extLst>
              <a:ext uri="{FF2B5EF4-FFF2-40B4-BE49-F238E27FC236}">
                <a16:creationId xmlns:a16="http://schemas.microsoft.com/office/drawing/2014/main" id="{5CFA3B1F-BFC3-284E-AA1D-6DBEF92A6585}"/>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81000" y="1447800"/>
            <a:ext cx="6781800" cy="4652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9028" name="Picture 5" descr="Feasts">
            <a:extLst>
              <a:ext uri="{FF2B5EF4-FFF2-40B4-BE49-F238E27FC236}">
                <a16:creationId xmlns:a16="http://schemas.microsoft.com/office/drawing/2014/main" id="{C17C104F-E388-2E47-B88C-2C2D4BF39D6A}"/>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b="-4079"/>
          <a:stretch>
            <a:fillRect/>
          </a:stretch>
        </p:blipFill>
        <p:spPr bwMode="auto">
          <a:xfrm>
            <a:off x="4419600" y="5486400"/>
            <a:ext cx="2540000"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2">
            <a:extLst>
              <a:ext uri="{FF2B5EF4-FFF2-40B4-BE49-F238E27FC236}">
                <a16:creationId xmlns:a16="http://schemas.microsoft.com/office/drawing/2014/main" id="{7D855963-7ED6-034B-B1F4-E7125ACC10F4}"/>
              </a:ext>
            </a:extLst>
          </p:cNvPr>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2F1311"/>
              </a:solidFill>
              <a:effectLst/>
              <a:uLnTx/>
              <a:uFillTx/>
              <a:latin typeface="Arial" panose="020B0604020202020204" pitchFamily="34" charset="0"/>
              <a:ea typeface="ＭＳ Ｐゴシック" charset="-128"/>
              <a:cs typeface="Arial" panose="020B0604020202020204" pitchFamily="34" charset="0"/>
            </a:endParaRPr>
          </a:p>
        </p:txBody>
      </p:sp>
      <p:sp>
        <p:nvSpPr>
          <p:cNvPr id="289795" name="Rectangle 3">
            <a:extLst>
              <a:ext uri="{FF2B5EF4-FFF2-40B4-BE49-F238E27FC236}">
                <a16:creationId xmlns:a16="http://schemas.microsoft.com/office/drawing/2014/main" id="{1601B3C1-7CD8-B943-8AB7-A6447ADE8AE4}"/>
              </a:ext>
            </a:extLst>
          </p:cNvPr>
          <p:cNvSpPr>
            <a:spLocks noGrp="1" noChangeArrowheads="1"/>
          </p:cNvSpPr>
          <p:nvPr>
            <p:ph type="title" idx="4294967295"/>
          </p:nvPr>
        </p:nvSpPr>
        <p:spPr>
          <a:effectLst>
            <a:outerShdw blurRad="63500" dist="38099" dir="2700000" algn="ctr" rotWithShape="0">
              <a:schemeClr val="bg2">
                <a:alpha val="74997"/>
              </a:schemeClr>
            </a:outerShdw>
          </a:effectLst>
        </p:spPr>
        <p:txBody>
          <a:bodyPr/>
          <a:lstStyle/>
          <a:p>
            <a:pPr algn="ctr" eaLnBrk="1" hangingPunct="1">
              <a:defRPr/>
            </a:pPr>
            <a:r>
              <a:rPr lang="ar-JO" dirty="0">
                <a:ea typeface="+mj-ea"/>
                <a:cs typeface="Arial" panose="020B0604020202020204" pitchFamily="34" charset="0"/>
              </a:rPr>
              <a:t>ترتيب الإحتفالات</a:t>
            </a:r>
            <a:endParaRPr lang="en-US" dirty="0">
              <a:ea typeface="+mj-ea"/>
              <a:cs typeface="Arial" panose="020B0604020202020204" pitchFamily="34" charset="0"/>
            </a:endParaRPr>
          </a:p>
        </p:txBody>
      </p:sp>
      <p:sp>
        <p:nvSpPr>
          <p:cNvPr id="131075" name="Rectangle 4">
            <a:extLst>
              <a:ext uri="{FF2B5EF4-FFF2-40B4-BE49-F238E27FC236}">
                <a16:creationId xmlns:a16="http://schemas.microsoft.com/office/drawing/2014/main" id="{96B09A6D-9B8B-304F-9FA2-EA07EA770FAE}"/>
              </a:ext>
            </a:extLst>
          </p:cNvPr>
          <p:cNvSpPr>
            <a:spLocks noChangeArrowheads="1"/>
          </p:cNvSpPr>
          <p:nvPr/>
        </p:nvSpPr>
        <p:spPr bwMode="auto">
          <a:xfrm>
            <a:off x="0" y="7229475"/>
            <a:ext cx="184150" cy="56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br>
              <a:rPr kumimoji="0" lang="en-US" altLang="zh-CN" sz="1300" u="none" strike="noStrike" kern="1200" cap="none" spc="0" normalizeH="0" baseline="0" noProof="0" dirty="0">
                <a:ln>
                  <a:noFill/>
                </a:ln>
                <a:solidFill>
                  <a:srgbClr val="2F1311"/>
                </a:solidFill>
                <a:effectLst/>
                <a:uLnTx/>
                <a:uFillTx/>
                <a:ea typeface="宋体" panose="02010600030101010101" pitchFamily="2" charset="-122"/>
                <a:cs typeface="Arial" panose="020B0604020202020204" pitchFamily="34" charset="0"/>
              </a:rPr>
            </a:br>
            <a:endParaRPr kumimoji="0" lang="en-US" altLang="zh-CN" sz="1800" u="none" strike="noStrike" kern="1200" cap="none" spc="0" normalizeH="0" baseline="0" noProof="0" dirty="0">
              <a:ln>
                <a:noFill/>
              </a:ln>
              <a:solidFill>
                <a:srgbClr val="2F1311"/>
              </a:solidFill>
              <a:effectLst/>
              <a:uLnTx/>
              <a:uFillTx/>
              <a:ea typeface="宋体" panose="02010600030101010101" pitchFamily="2" charset="-122"/>
              <a:cs typeface="Arial" panose="020B0604020202020204" pitchFamily="34" charset="0"/>
            </a:endParaRPr>
          </a:p>
        </p:txBody>
      </p:sp>
      <p:sp>
        <p:nvSpPr>
          <p:cNvPr id="131076" name="Rectangle 5">
            <a:extLst>
              <a:ext uri="{FF2B5EF4-FFF2-40B4-BE49-F238E27FC236}">
                <a16:creationId xmlns:a16="http://schemas.microsoft.com/office/drawing/2014/main" id="{EBBF4911-DAFB-B845-BB63-7DBE70A0A675}"/>
              </a:ext>
            </a:extLst>
          </p:cNvPr>
          <p:cNvSpPr>
            <a:spLocks noChangeArrowheads="1"/>
          </p:cNvSpPr>
          <p:nvPr/>
        </p:nvSpPr>
        <p:spPr bwMode="auto">
          <a:xfrm>
            <a:off x="0" y="7229475"/>
            <a:ext cx="184150" cy="56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br>
              <a:rPr kumimoji="0" lang="en-US" altLang="zh-CN" sz="1300" u="none" strike="noStrike" kern="1200" cap="none" spc="0" normalizeH="0" baseline="0" noProof="0" dirty="0">
                <a:ln>
                  <a:noFill/>
                </a:ln>
                <a:solidFill>
                  <a:srgbClr val="2F1311"/>
                </a:solidFill>
                <a:effectLst/>
                <a:uLnTx/>
                <a:uFillTx/>
                <a:ea typeface="宋体" panose="02010600030101010101" pitchFamily="2" charset="-122"/>
                <a:cs typeface="Arial" panose="020B0604020202020204" pitchFamily="34" charset="0"/>
              </a:rPr>
            </a:br>
            <a:endParaRPr kumimoji="0" lang="en-US" altLang="zh-CN" sz="1800" u="none" strike="noStrike" kern="1200" cap="none" spc="0" normalizeH="0" baseline="0" noProof="0" dirty="0">
              <a:ln>
                <a:noFill/>
              </a:ln>
              <a:solidFill>
                <a:srgbClr val="2F1311"/>
              </a:solidFill>
              <a:effectLst/>
              <a:uLnTx/>
              <a:uFillTx/>
              <a:ea typeface="宋体" panose="02010600030101010101" pitchFamily="2" charset="-122"/>
              <a:cs typeface="Arial" panose="020B0604020202020204" pitchFamily="34" charset="0"/>
            </a:endParaRPr>
          </a:p>
        </p:txBody>
      </p:sp>
      <p:sp>
        <p:nvSpPr>
          <p:cNvPr id="131077" name="Rectangle 6">
            <a:extLst>
              <a:ext uri="{FF2B5EF4-FFF2-40B4-BE49-F238E27FC236}">
                <a16:creationId xmlns:a16="http://schemas.microsoft.com/office/drawing/2014/main" id="{CEC73499-496C-F949-90E4-6737EA144AB7}"/>
              </a:ext>
            </a:extLst>
          </p:cNvPr>
          <p:cNvSpPr>
            <a:spLocks noChangeArrowheads="1"/>
          </p:cNvSpPr>
          <p:nvPr/>
        </p:nvSpPr>
        <p:spPr bwMode="auto">
          <a:xfrm>
            <a:off x="0" y="1103313"/>
            <a:ext cx="184150" cy="71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br>
              <a:rPr kumimoji="0" lang="en-US" altLang="zh-CN" sz="1200" u="none" strike="noStrike" kern="1200" cap="none" spc="0" normalizeH="0" baseline="0" noProof="0" dirty="0">
                <a:ln>
                  <a:noFill/>
                </a:ln>
                <a:solidFill>
                  <a:srgbClr val="2F1311"/>
                </a:solidFill>
                <a:effectLst/>
                <a:uLnTx/>
                <a:uFillTx/>
                <a:ea typeface="宋体" panose="02010600030101010101" pitchFamily="2" charset="-122"/>
                <a:cs typeface="Arial" panose="020B0604020202020204" pitchFamily="34" charset="0"/>
              </a:rPr>
            </a:br>
            <a:endParaRPr kumimoji="0" lang="en-US" altLang="zh-CN" sz="1100" u="none" strike="noStrike" kern="1200" cap="none" spc="0" normalizeH="0" baseline="0" noProof="0" dirty="0">
              <a:ln>
                <a:noFill/>
              </a:ln>
              <a:solidFill>
                <a:srgbClr val="2F1311"/>
              </a:solidFill>
              <a:effectLst/>
              <a:uLnTx/>
              <a:uFillTx/>
              <a:ea typeface="宋体" panose="02010600030101010101" pitchFamily="2" charset="-122"/>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zh-CN" sz="1800" u="none" strike="noStrike" kern="1200" cap="none" spc="0" normalizeH="0" baseline="0" noProof="0" dirty="0">
              <a:ln>
                <a:noFill/>
              </a:ln>
              <a:solidFill>
                <a:srgbClr val="2F1311"/>
              </a:solidFill>
              <a:effectLst/>
              <a:uLnTx/>
              <a:uFillTx/>
              <a:ea typeface="宋体" panose="02010600030101010101" pitchFamily="2" charset="-122"/>
              <a:cs typeface="Arial" panose="020B0604020202020204" pitchFamily="34" charset="0"/>
            </a:endParaRPr>
          </a:p>
        </p:txBody>
      </p:sp>
      <p:graphicFrame>
        <p:nvGraphicFramePr>
          <p:cNvPr id="289799" name="Group 7">
            <a:extLst>
              <a:ext uri="{FF2B5EF4-FFF2-40B4-BE49-F238E27FC236}">
                <a16:creationId xmlns:a16="http://schemas.microsoft.com/office/drawing/2014/main" id="{0D4B1BAE-FC83-FE46-B253-9213E1237D48}"/>
              </a:ext>
            </a:extLst>
          </p:cNvPr>
          <p:cNvGraphicFramePr>
            <a:graphicFrameLocks noGrp="1"/>
          </p:cNvGraphicFramePr>
          <p:nvPr/>
        </p:nvGraphicFramePr>
        <p:xfrm>
          <a:off x="147637" y="1147273"/>
          <a:ext cx="7620000" cy="5553710"/>
        </p:xfrm>
        <a:graphic>
          <a:graphicData uri="http://schemas.openxmlformats.org/drawingml/2006/table">
            <a:tbl>
              <a:tblPr/>
              <a:tblGrid>
                <a:gridCol w="3771900">
                  <a:extLst>
                    <a:ext uri="{9D8B030D-6E8A-4147-A177-3AD203B41FA5}">
                      <a16:colId xmlns:a16="http://schemas.microsoft.com/office/drawing/2014/main" val="2755756398"/>
                    </a:ext>
                  </a:extLst>
                </a:gridCol>
                <a:gridCol w="3848100">
                  <a:extLst>
                    <a:ext uri="{9D8B030D-6E8A-4147-A177-3AD203B41FA5}">
                      <a16:colId xmlns:a16="http://schemas.microsoft.com/office/drawing/2014/main" val="479408344"/>
                    </a:ext>
                  </a:extLst>
                </a:gridCol>
              </a:tblGrid>
              <a:tr h="460375">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2100" b="1" i="0" u="none" strike="noStrike" cap="none" normalizeH="0" baseline="0" dirty="0">
                          <a:ln>
                            <a:noFill/>
                          </a:ln>
                          <a:solidFill>
                            <a:srgbClr val="FFFFFF"/>
                          </a:solidFill>
                          <a:effectLst>
                            <a:outerShdw blurRad="38100" dist="38100" dir="2700000" algn="tl">
                              <a:srgbClr val="000000"/>
                            </a:outerShdw>
                          </a:effectLst>
                          <a:latin typeface="Arial Rounded MT Bold" panose="020F0704030504030204" pitchFamily="34" charset="77"/>
                          <a:ea typeface="ＭＳ Ｐゴシック" panose="020B0600070205080204" pitchFamily="34" charset="-128"/>
                        </a:rPr>
                        <a:t>الفصح</a:t>
                      </a:r>
                      <a:endParaRPr kumimoji="0" lang="en-US" altLang="zh-CN"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2100" b="1" i="0" u="none" strike="noStrike" cap="none" normalizeH="0" baseline="0" dirty="0">
                          <a:ln>
                            <a:noFill/>
                          </a:ln>
                          <a:solidFill>
                            <a:srgbClr val="FFFFFF"/>
                          </a:solidFill>
                          <a:effectLst>
                            <a:outerShdw blurRad="38100" dist="38100" dir="2700000" algn="tl">
                              <a:srgbClr val="000000"/>
                            </a:outerShdw>
                          </a:effectLst>
                          <a:latin typeface="Arial Rounded MT Bold" panose="020F0704030504030204" pitchFamily="34" charset="77"/>
                          <a:ea typeface="ＭＳ Ｐゴシック" panose="020B0600070205080204" pitchFamily="34" charset="-128"/>
                        </a:rPr>
                        <a:t>عشاء الرب</a:t>
                      </a:r>
                      <a:endParaRPr kumimoji="0" lang="en-US" altLang="zh-CN"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3382355927"/>
                  </a:ext>
                </a:extLst>
              </a:tr>
              <a:tr h="741363">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sng" strike="noStrike" cap="none" normalizeH="0" baseline="0" dirty="0">
                          <a:ln>
                            <a:noFill/>
                          </a:ln>
                          <a:solidFill>
                            <a:srgbClr val="FFFFFF"/>
                          </a:solidFill>
                          <a:effectLst>
                            <a:outerShdw blurRad="38100" dist="38100" dir="2700000" algn="tl">
                              <a:srgbClr val="000000"/>
                            </a:outerShdw>
                          </a:effectLst>
                          <a:latin typeface="AGaramond Semibold" charset="0"/>
                          <a:ea typeface="ＭＳ Ｐゴシック" panose="020B0600070205080204" pitchFamily="34" charset="-128"/>
                        </a:rPr>
                        <a:t>الكأس الثانية: الضربات/الدينونة، قائلاً: سأخلصكم من عبوديتهم</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altLang="en-US" sz="4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panose="020B0600070205080204" pitchFamily="34" charset="-128"/>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998633154"/>
                  </a:ext>
                </a:extLst>
              </a:tr>
              <a:tr h="852488">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غسل اليدين، وتناول الماتسا العلوي ونصف الأوسط والأعشاب المرة مع الماتزا السفلي (عبودية)</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altLang="en-US" sz="4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panose="020B0600070205080204" pitchFamily="34" charset="-128"/>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559712916"/>
                  </a:ext>
                </a:extLst>
              </a:tr>
              <a:tr h="742950">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بدء عشاء الفصح</a:t>
                      </a:r>
                    </a:p>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endPar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endParaRPr>
                    </a:p>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endPar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endParaRPr>
                    </a:p>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altLang="en-US" sz="4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panose="020B0600070205080204" pitchFamily="34" charset="-128"/>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760252572"/>
                  </a:ext>
                </a:extLst>
              </a:tr>
              <a:tr h="1093788">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تناول الأعشاب المرة مع التمر والعسل واللوز (حلاوة الحياة بخلاص الله)، والبيض المشوي (قرابين الهيكل ودماره، والحزن والحياة الجديدة)، وعظم الساق.</a:t>
                      </a:r>
                    </a:p>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يسوع يغمس اللقمة مع يهوذا ويهوذا يغادر (؟)</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887081208"/>
                  </a:ext>
                </a:extLst>
              </a:tr>
              <a:tr h="612775">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1"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أكل العجلة</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 –"</a:t>
                      </a: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هذا هو خبز الضيق ..."</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هذا هو جسدي (لوقا 22: 19</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14432279"/>
                  </a:ext>
                </a:extLst>
              </a:tr>
            </a:tbl>
          </a:graphicData>
        </a:graphic>
      </p:graphicFrame>
      <p:sp>
        <p:nvSpPr>
          <p:cNvPr id="131101" name="Rectangle 30">
            <a:extLst>
              <a:ext uri="{FF2B5EF4-FFF2-40B4-BE49-F238E27FC236}">
                <a16:creationId xmlns:a16="http://schemas.microsoft.com/office/drawing/2014/main" id="{8FD291E8-CBE0-9B4D-8566-3697D43D8987}"/>
              </a:ext>
            </a:extLst>
          </p:cNvPr>
          <p:cNvSpPr>
            <a:spLocks noChangeArrowheads="1"/>
          </p:cNvSpPr>
          <p:nvPr/>
        </p:nvSpPr>
        <p:spPr bwMode="auto">
          <a:xfrm>
            <a:off x="0" y="4962525"/>
            <a:ext cx="184150" cy="71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br>
              <a:rPr kumimoji="0" lang="en-US" altLang="zh-CN" sz="1200" u="none" strike="noStrike" kern="1200" cap="none" spc="0" normalizeH="0" baseline="0" noProof="0" dirty="0">
                <a:ln>
                  <a:noFill/>
                </a:ln>
                <a:solidFill>
                  <a:srgbClr val="2F1311"/>
                </a:solidFill>
                <a:effectLst/>
                <a:uLnTx/>
                <a:uFillTx/>
                <a:ea typeface="宋体" panose="02010600030101010101" pitchFamily="2" charset="-122"/>
                <a:cs typeface="Arial" panose="020B0604020202020204" pitchFamily="34" charset="0"/>
              </a:rPr>
            </a:br>
            <a:endParaRPr kumimoji="0" lang="en-US" altLang="zh-CN" sz="1100" u="none" strike="noStrike" kern="1200" cap="none" spc="0" normalizeH="0" baseline="0" noProof="0" dirty="0">
              <a:ln>
                <a:noFill/>
              </a:ln>
              <a:solidFill>
                <a:srgbClr val="2F1311"/>
              </a:solidFill>
              <a:effectLst/>
              <a:uLnTx/>
              <a:uFillTx/>
              <a:ea typeface="宋体" panose="02010600030101010101" pitchFamily="2" charset="-122"/>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zh-CN" sz="1800" u="none" strike="noStrike" kern="1200" cap="none" spc="0" normalizeH="0" baseline="0" noProof="0" dirty="0">
              <a:ln>
                <a:noFill/>
              </a:ln>
              <a:solidFill>
                <a:srgbClr val="2F1311"/>
              </a:solidFill>
              <a:effectLst/>
              <a:uLnTx/>
              <a:uFillTx/>
              <a:ea typeface="宋体" panose="02010600030101010101" pitchFamily="2" charset="-122"/>
              <a:cs typeface="Arial" panose="020B0604020202020204" pitchFamily="34" charset="0"/>
            </a:endParaRPr>
          </a:p>
        </p:txBody>
      </p:sp>
      <p:sp>
        <p:nvSpPr>
          <p:cNvPr id="131102" name="Rectangle 31">
            <a:extLst>
              <a:ext uri="{FF2B5EF4-FFF2-40B4-BE49-F238E27FC236}">
                <a16:creationId xmlns:a16="http://schemas.microsoft.com/office/drawing/2014/main" id="{B4CC7D2A-9419-1242-9593-910F341D90E6}"/>
              </a:ext>
            </a:extLst>
          </p:cNvPr>
          <p:cNvSpPr>
            <a:spLocks noChangeArrowheads="1"/>
          </p:cNvSpPr>
          <p:nvPr/>
        </p:nvSpPr>
        <p:spPr bwMode="auto">
          <a:xfrm>
            <a:off x="0" y="8367713"/>
            <a:ext cx="184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endParaRPr>
          </a:p>
        </p:txBody>
      </p:sp>
      <p:pic>
        <p:nvPicPr>
          <p:cNvPr id="131103" name="Picture 32" descr="j0287419">
            <a:extLst>
              <a:ext uri="{FF2B5EF4-FFF2-40B4-BE49-F238E27FC236}">
                <a16:creationId xmlns:a16="http://schemas.microsoft.com/office/drawing/2014/main" id="{8BA1B847-2297-BC4C-8277-96E3E6BC26FE}"/>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035800" y="0"/>
            <a:ext cx="1879600" cy="1754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825" name="Oval 33">
            <a:extLst>
              <a:ext uri="{FF2B5EF4-FFF2-40B4-BE49-F238E27FC236}">
                <a16:creationId xmlns:a16="http://schemas.microsoft.com/office/drawing/2014/main" id="{632F711C-2906-C540-8905-0F65C036CA92}"/>
              </a:ext>
            </a:extLst>
          </p:cNvPr>
          <p:cNvSpPr>
            <a:spLocks noChangeArrowheads="1"/>
          </p:cNvSpPr>
          <p:nvPr/>
        </p:nvSpPr>
        <p:spPr bwMode="auto">
          <a:xfrm>
            <a:off x="0" y="5680075"/>
            <a:ext cx="3810000" cy="1177925"/>
          </a:xfrm>
          <a:prstGeom prst="ellipse">
            <a:avLst/>
          </a:prstGeom>
          <a:noFill/>
          <a:ln w="762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endParaRPr>
          </a:p>
        </p:txBody>
      </p:sp>
      <p:sp>
        <p:nvSpPr>
          <p:cNvPr id="289826" name="Oval 34">
            <a:extLst>
              <a:ext uri="{FF2B5EF4-FFF2-40B4-BE49-F238E27FC236}">
                <a16:creationId xmlns:a16="http://schemas.microsoft.com/office/drawing/2014/main" id="{C0EA08FB-5164-4A49-99F0-A00BDD3C0182}"/>
              </a:ext>
            </a:extLst>
          </p:cNvPr>
          <p:cNvSpPr>
            <a:spLocks noChangeArrowheads="1"/>
          </p:cNvSpPr>
          <p:nvPr/>
        </p:nvSpPr>
        <p:spPr bwMode="auto">
          <a:xfrm>
            <a:off x="3886200" y="5867400"/>
            <a:ext cx="3810000" cy="990600"/>
          </a:xfrm>
          <a:prstGeom prst="ellipse">
            <a:avLst/>
          </a:prstGeom>
          <a:noFill/>
          <a:ln w="762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1" presetClass="entr" presetSubtype="0" fill="hold" grpId="0" nodeType="afterEffect">
                                  <p:stCondLst>
                                    <p:cond delay="0"/>
                                  </p:stCondLst>
                                  <p:childTnLst>
                                    <p:set>
                                      <p:cBhvr>
                                        <p:cTn id="6" dur="1" fill="hold">
                                          <p:stCondLst>
                                            <p:cond delay="0"/>
                                          </p:stCondLst>
                                        </p:cTn>
                                        <p:tgtEl>
                                          <p:spTgt spid="289825"/>
                                        </p:tgtEl>
                                        <p:attrNameLst>
                                          <p:attrName>style.visibility</p:attrName>
                                        </p:attrNameLst>
                                      </p:cBhvr>
                                      <p:to>
                                        <p:strVal val="visible"/>
                                      </p:to>
                                    </p:set>
                                    <p:animEffect transition="in" filter="fade">
                                      <p:cBhvr>
                                        <p:cTn id="7" dur="770" decel="100000"/>
                                        <p:tgtEl>
                                          <p:spTgt spid="289825"/>
                                        </p:tgtEl>
                                      </p:cBhvr>
                                    </p:animEffect>
                                    <p:animScale>
                                      <p:cBhvr>
                                        <p:cTn id="8" dur="770" decel="100000"/>
                                        <p:tgtEl>
                                          <p:spTgt spid="289825"/>
                                        </p:tgtEl>
                                      </p:cBhvr>
                                      <p:from x="10000" y="10000"/>
                                      <p:to x="200000" y="450000"/>
                                    </p:animScale>
                                    <p:animScale>
                                      <p:cBhvr>
                                        <p:cTn id="9" dur="1230" accel="100000" fill="hold">
                                          <p:stCondLst>
                                            <p:cond delay="770"/>
                                          </p:stCondLst>
                                        </p:cTn>
                                        <p:tgtEl>
                                          <p:spTgt spid="289825"/>
                                        </p:tgtEl>
                                      </p:cBhvr>
                                      <p:from x="200000" y="450000"/>
                                      <p:to x="100000" y="100000"/>
                                    </p:animScale>
                                    <p:set>
                                      <p:cBhvr>
                                        <p:cTn id="10" dur="770" fill="hold"/>
                                        <p:tgtEl>
                                          <p:spTgt spid="289825"/>
                                        </p:tgtEl>
                                        <p:attrNameLst>
                                          <p:attrName>ppt_x</p:attrName>
                                        </p:attrNameLst>
                                      </p:cBhvr>
                                      <p:to>
                                        <p:strVal val="(0.5)"/>
                                      </p:to>
                                    </p:set>
                                    <p:anim from="(0.5)" to="(#ppt_x)" calcmode="lin" valueType="num">
                                      <p:cBhvr>
                                        <p:cTn id="11" dur="1230" accel="100000" fill="hold">
                                          <p:stCondLst>
                                            <p:cond delay="770"/>
                                          </p:stCondLst>
                                        </p:cTn>
                                        <p:tgtEl>
                                          <p:spTgt spid="289825"/>
                                        </p:tgtEl>
                                        <p:attrNameLst>
                                          <p:attrName>ppt_x</p:attrName>
                                        </p:attrNameLst>
                                      </p:cBhvr>
                                    </p:anim>
                                    <p:set>
                                      <p:cBhvr>
                                        <p:cTn id="12" dur="770" fill="hold"/>
                                        <p:tgtEl>
                                          <p:spTgt spid="289825"/>
                                        </p:tgtEl>
                                        <p:attrNameLst>
                                          <p:attrName>ppt_y</p:attrName>
                                        </p:attrNameLst>
                                      </p:cBhvr>
                                      <p:to>
                                        <p:strVal val="(#ppt_y+0.4)"/>
                                      </p:to>
                                    </p:set>
                                    <p:anim from="(#ppt_y+0.4)" to="(#ppt_y)" calcmode="lin" valueType="num">
                                      <p:cBhvr>
                                        <p:cTn id="13" dur="1230" accel="100000" fill="hold">
                                          <p:stCondLst>
                                            <p:cond delay="770"/>
                                          </p:stCondLst>
                                        </p:cTn>
                                        <p:tgtEl>
                                          <p:spTgt spid="289825"/>
                                        </p:tgtEl>
                                        <p:attrNameLst>
                                          <p:attrName>ppt_y</p:attrName>
                                        </p:attrNameLst>
                                      </p:cBhvr>
                                    </p:anim>
                                  </p:childTnLst>
                                </p:cTn>
                              </p:par>
                            </p:childTnLst>
                          </p:cTn>
                        </p:par>
                        <p:par>
                          <p:cTn id="14" fill="hold" nodeType="afterGroup">
                            <p:stCondLst>
                              <p:cond delay="2000"/>
                            </p:stCondLst>
                            <p:childTnLst>
                              <p:par>
                                <p:cTn id="15" presetID="51" presetClass="entr" presetSubtype="0" fill="hold" grpId="0" nodeType="afterEffect">
                                  <p:stCondLst>
                                    <p:cond delay="0"/>
                                  </p:stCondLst>
                                  <p:childTnLst>
                                    <p:set>
                                      <p:cBhvr>
                                        <p:cTn id="16" dur="1" fill="hold">
                                          <p:stCondLst>
                                            <p:cond delay="0"/>
                                          </p:stCondLst>
                                        </p:cTn>
                                        <p:tgtEl>
                                          <p:spTgt spid="289826"/>
                                        </p:tgtEl>
                                        <p:attrNameLst>
                                          <p:attrName>style.visibility</p:attrName>
                                        </p:attrNameLst>
                                      </p:cBhvr>
                                      <p:to>
                                        <p:strVal val="visible"/>
                                      </p:to>
                                    </p:set>
                                    <p:animEffect transition="in" filter="fade">
                                      <p:cBhvr>
                                        <p:cTn id="17" dur="770" decel="100000"/>
                                        <p:tgtEl>
                                          <p:spTgt spid="289826"/>
                                        </p:tgtEl>
                                      </p:cBhvr>
                                    </p:animEffect>
                                    <p:animScale>
                                      <p:cBhvr>
                                        <p:cTn id="18" dur="770" decel="100000"/>
                                        <p:tgtEl>
                                          <p:spTgt spid="289826"/>
                                        </p:tgtEl>
                                      </p:cBhvr>
                                      <p:from x="10000" y="10000"/>
                                      <p:to x="200000" y="450000"/>
                                    </p:animScale>
                                    <p:animScale>
                                      <p:cBhvr>
                                        <p:cTn id="19" dur="1230" accel="100000" fill="hold">
                                          <p:stCondLst>
                                            <p:cond delay="770"/>
                                          </p:stCondLst>
                                        </p:cTn>
                                        <p:tgtEl>
                                          <p:spTgt spid="289826"/>
                                        </p:tgtEl>
                                      </p:cBhvr>
                                      <p:from x="200000" y="450000"/>
                                      <p:to x="100000" y="100000"/>
                                    </p:animScale>
                                    <p:set>
                                      <p:cBhvr>
                                        <p:cTn id="20" dur="770" fill="hold"/>
                                        <p:tgtEl>
                                          <p:spTgt spid="289826"/>
                                        </p:tgtEl>
                                        <p:attrNameLst>
                                          <p:attrName>ppt_x</p:attrName>
                                        </p:attrNameLst>
                                      </p:cBhvr>
                                      <p:to>
                                        <p:strVal val="(0.5)"/>
                                      </p:to>
                                    </p:set>
                                    <p:anim from="(0.5)" to="(#ppt_x)" calcmode="lin" valueType="num">
                                      <p:cBhvr>
                                        <p:cTn id="21" dur="1230" accel="100000" fill="hold">
                                          <p:stCondLst>
                                            <p:cond delay="770"/>
                                          </p:stCondLst>
                                        </p:cTn>
                                        <p:tgtEl>
                                          <p:spTgt spid="289826"/>
                                        </p:tgtEl>
                                        <p:attrNameLst>
                                          <p:attrName>ppt_x</p:attrName>
                                        </p:attrNameLst>
                                      </p:cBhvr>
                                    </p:anim>
                                    <p:set>
                                      <p:cBhvr>
                                        <p:cTn id="22" dur="770" fill="hold"/>
                                        <p:tgtEl>
                                          <p:spTgt spid="289826"/>
                                        </p:tgtEl>
                                        <p:attrNameLst>
                                          <p:attrName>ppt_y</p:attrName>
                                        </p:attrNameLst>
                                      </p:cBhvr>
                                      <p:to>
                                        <p:strVal val="(#ppt_y+0.4)"/>
                                      </p:to>
                                    </p:set>
                                    <p:anim from="(#ppt_y+0.4)" to="(#ppt_y)" calcmode="lin" valueType="num">
                                      <p:cBhvr>
                                        <p:cTn id="23" dur="1230" accel="100000" fill="hold">
                                          <p:stCondLst>
                                            <p:cond delay="770"/>
                                          </p:stCondLst>
                                        </p:cTn>
                                        <p:tgtEl>
                                          <p:spTgt spid="289826"/>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9825" grpId="0" animBg="1"/>
      <p:bldP spid="289826"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825"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347587" name="Rectangle 3"/>
          <p:cNvSpPr>
            <a:spLocks noGrp="1"/>
          </p:cNvSpPr>
          <p:nvPr>
            <p:ph type="title"/>
          </p:nvPr>
        </p:nvSpPr>
        <p:spPr>
          <a:xfrm>
            <a:off x="685800" y="304800"/>
            <a:ext cx="7770813" cy="762000"/>
          </a:xfrm>
        </p:spPr>
        <p:txBody>
          <a:bodyPr>
            <a:normAutofit fontScale="90000"/>
          </a:bodyPr>
          <a:lstStyle/>
          <a:p>
            <a:pPr marL="715963" indent="-715963">
              <a:defRPr/>
            </a:pPr>
            <a:r>
              <a:rPr lang="ar-JO" b="1" kern="1200" dirty="0">
                <a:effectLst>
                  <a:glow rad="317500">
                    <a:schemeClr val="bg2">
                      <a:alpha val="90000"/>
                    </a:schemeClr>
                  </a:glow>
                </a:effectLst>
                <a:latin typeface="Arial" panose="020B0604020202020204" pitchFamily="34" charset="0"/>
                <a:cs typeface="Arial" panose="020B0604020202020204" pitchFamily="34" charset="0"/>
              </a:rPr>
              <a:t>الطعام</a:t>
            </a:r>
            <a:endParaRPr lang="en-US" b="1" kern="1200" dirty="0">
              <a:effectLst>
                <a:glow rad="317500">
                  <a:schemeClr val="bg2">
                    <a:alpha val="90000"/>
                  </a:schemeClr>
                </a:glow>
              </a:effectLst>
              <a:latin typeface="Arial" panose="020B0604020202020204" pitchFamily="34" charset="0"/>
              <a:cs typeface="Arial" panose="020B0604020202020204" pitchFamily="34" charset="0"/>
            </a:endParaRPr>
          </a:p>
        </p:txBody>
      </p:sp>
      <p:sp>
        <p:nvSpPr>
          <p:cNvPr id="461827" name="Rectangle 4"/>
          <p:cNvSpPr>
            <a:spLocks noChangeArrowheads="1"/>
          </p:cNvSpPr>
          <p:nvPr/>
        </p:nvSpPr>
        <p:spPr bwMode="auto">
          <a:xfrm>
            <a:off x="-234950" y="1397000"/>
            <a:ext cx="184150" cy="36671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pic>
        <p:nvPicPr>
          <p:cNvPr id="461828" name="Picture 5" descr="mannagatherin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178050" y="1397000"/>
            <a:ext cx="4679950" cy="546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7"/>
          <p:cNvSpPr txBox="1">
            <a:spLocks noChangeArrowheads="1"/>
          </p:cNvSpPr>
          <p:nvPr/>
        </p:nvSpPr>
        <p:spPr bwMode="auto">
          <a:xfrm>
            <a:off x="3505200" y="5638800"/>
            <a:ext cx="5486400" cy="830997"/>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lvl1pPr marL="715963" indent="-715963" algn="ctr" eaLnBrk="1" hangingPunct="1">
              <a:defRPr sz="4800" b="1">
                <a:effectLst>
                  <a:glow rad="317500">
                    <a:schemeClr val="bg2">
                      <a:alpha val="90000"/>
                    </a:schemeClr>
                  </a:glow>
                </a:effectLst>
                <a:latin typeface="Arial"/>
                <a:ea typeface="+mj-ea"/>
                <a:cs typeface="Arial"/>
              </a:defRPr>
            </a:lvl1pPr>
            <a:lvl2pPr algn="ctr">
              <a:defRPr sz="4800">
                <a:latin typeface="Calisto MT" charset="0"/>
              </a:defRPr>
            </a:lvl2pPr>
            <a:lvl3pPr algn="ctr">
              <a:defRPr sz="4800">
                <a:latin typeface="Calisto MT" charset="0"/>
              </a:defRPr>
            </a:lvl3pPr>
            <a:lvl4pPr algn="ctr">
              <a:defRPr sz="4800">
                <a:latin typeface="Calisto MT" charset="0"/>
              </a:defRPr>
            </a:lvl4pPr>
            <a:lvl5pPr algn="ctr">
              <a:defRPr sz="4800">
                <a:latin typeface="Calisto MT" charset="0"/>
              </a:defRPr>
            </a:lvl5pPr>
            <a:lvl6pPr marL="457200" algn="ctr" fontAlgn="base">
              <a:spcBef>
                <a:spcPct val="0"/>
              </a:spcBef>
              <a:spcAft>
                <a:spcPct val="0"/>
              </a:spcAft>
              <a:defRPr sz="4800">
                <a:latin typeface="Calisto MT" charset="0"/>
              </a:defRPr>
            </a:lvl6pPr>
            <a:lvl7pPr marL="914400" algn="ctr" fontAlgn="base">
              <a:spcBef>
                <a:spcPct val="0"/>
              </a:spcBef>
              <a:spcAft>
                <a:spcPct val="0"/>
              </a:spcAft>
              <a:defRPr sz="4800">
                <a:latin typeface="Calisto MT" charset="0"/>
              </a:defRPr>
            </a:lvl7pPr>
            <a:lvl8pPr marL="1371600" algn="ctr" fontAlgn="base">
              <a:spcBef>
                <a:spcPct val="0"/>
              </a:spcBef>
              <a:spcAft>
                <a:spcPct val="0"/>
              </a:spcAft>
              <a:defRPr sz="4800">
                <a:latin typeface="Calisto MT" charset="0"/>
              </a:defRPr>
            </a:lvl8pPr>
            <a:lvl9pPr marL="1828800" algn="ctr" fontAlgn="base">
              <a:spcBef>
                <a:spcPct val="0"/>
              </a:spcBef>
              <a:spcAft>
                <a:spcPct val="0"/>
              </a:spcAft>
              <a:defRPr sz="4800">
                <a:latin typeface="Calisto MT" charset="0"/>
              </a:defRPr>
            </a:lvl9pPr>
          </a:lstStyle>
          <a:p>
            <a:pPr marL="715963" marR="0" lvl="0" indent="-715963" algn="r"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rPr>
              <a:t>خروج 40؛</a:t>
            </a:r>
          </a:p>
          <a:p>
            <a:pPr marL="715963" marR="0" lvl="0" indent="-715963" algn="r"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rPr>
              <a:t>1كو 10: 1- 4</a:t>
            </a:r>
            <a:endParaRPr kumimoji="0" lang="en-US" sz="36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3518423301"/>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33122" name="Picture 4" descr="christ2">
            <a:extLst>
              <a:ext uri="{FF2B5EF4-FFF2-40B4-BE49-F238E27FC236}">
                <a16:creationId xmlns:a16="http://schemas.microsoft.com/office/drawing/2014/main" id="{C7D126DF-8C8B-844C-A62B-5D33A4BD876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1843" name="Rectangle 2">
            <a:extLst>
              <a:ext uri="{FF2B5EF4-FFF2-40B4-BE49-F238E27FC236}">
                <a16:creationId xmlns:a16="http://schemas.microsoft.com/office/drawing/2014/main" id="{383ED438-BAEB-FD43-AEDB-C22E9AAFECB1}"/>
              </a:ext>
            </a:extLst>
          </p:cNvPr>
          <p:cNvSpPr>
            <a:spLocks noGrp="1" noChangeArrowheads="1"/>
          </p:cNvSpPr>
          <p:nvPr>
            <p:ph type="ctrTitle" idx="4294967295"/>
          </p:nvPr>
        </p:nvSpPr>
        <p:spPr>
          <a:xfrm>
            <a:off x="0" y="116632"/>
            <a:ext cx="9144000" cy="1143000"/>
          </a:xfrm>
          <a:effectLst/>
        </p:spPr>
        <p:txBody>
          <a:bodyPr/>
          <a:lstStyle/>
          <a:p>
            <a:pPr eaLnBrk="1" hangingPunct="1"/>
            <a:r>
              <a:rPr lang="ar-JO" altLang="ja-JP" sz="4800" dirty="0">
                <a:solidFill>
                  <a:schemeClr val="bg1"/>
                </a:solidFill>
                <a:effectLst>
                  <a:glow rad="228600">
                    <a:schemeClr val="accent4">
                      <a:satMod val="175000"/>
                      <a:alpha val="75890"/>
                    </a:schemeClr>
                  </a:glow>
                </a:effectLst>
                <a:cs typeface="Arial" panose="020B0604020202020204" pitchFamily="34" charset="0"/>
              </a:rPr>
              <a:t>هذا هو جسدي من أجلكم</a:t>
            </a:r>
            <a:endParaRPr lang="en-US" altLang="en-US" dirty="0">
              <a:effectLst>
                <a:glow rad="228600">
                  <a:schemeClr val="accent4">
                    <a:satMod val="175000"/>
                    <a:alpha val="75890"/>
                  </a:schemeClr>
                </a:glow>
              </a:effectLst>
              <a:cs typeface="Arial" panose="020B0604020202020204" pitchFamily="34" charset="0"/>
            </a:endParaRPr>
          </a:p>
        </p:txBody>
      </p:sp>
      <p:sp>
        <p:nvSpPr>
          <p:cNvPr id="2" name="Rectangle 2">
            <a:extLst>
              <a:ext uri="{FF2B5EF4-FFF2-40B4-BE49-F238E27FC236}">
                <a16:creationId xmlns:a16="http://schemas.microsoft.com/office/drawing/2014/main" id="{9339BCEC-1380-EFED-A190-342A96EACABA}"/>
              </a:ext>
            </a:extLst>
          </p:cNvPr>
          <p:cNvSpPr txBox="1">
            <a:spLocks noChangeArrowheads="1"/>
          </p:cNvSpPr>
          <p:nvPr/>
        </p:nvSpPr>
        <p:spPr bwMode="auto">
          <a:xfrm>
            <a:off x="0" y="5118113"/>
            <a:ext cx="9144000" cy="1739887"/>
          </a:xfrm>
          <a:prstGeom prst="rect">
            <a:avLst/>
          </a:prstGeom>
          <a:solidFill>
            <a:srgbClr val="000000"/>
          </a:solidFill>
          <a:ln>
            <a:noFill/>
          </a:ln>
          <a:effectLst>
            <a:outerShdw blurRad="63500" dist="35921" dir="2700000" algn="ctr" rotWithShape="0">
              <a:srgbClr val="000000">
                <a:alpha val="74997"/>
              </a:srgb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altLang="ja-JP" sz="3600" kern="0" dirty="0">
                <a:solidFill>
                  <a:srgbClr val="FFFFFF"/>
                </a:solidFill>
                <a:latin typeface="Arial" panose="020B0604020202020204" pitchFamily="34" charset="0"/>
                <a:ea typeface="ＭＳ Ｐゴシック"/>
                <a:cs typeface="Arial" panose="020B0604020202020204" pitchFamily="34" charset="0"/>
              </a:rPr>
              <a:t>أ</a:t>
            </a:r>
            <a:r>
              <a:rPr kumimoji="0" lang="ar-JO" altLang="ja-JP" sz="360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شعياء ٥٣ : ٦</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altLang="ja-JP" sz="3600" kern="0" dirty="0">
                <a:solidFill>
                  <a:srgbClr val="FFFFFF"/>
                </a:solidFill>
                <a:latin typeface="Arial" panose="020B0604020202020204" pitchFamily="34" charset="0"/>
                <a:ea typeface="ＭＳ Ｐゴシック"/>
                <a:cs typeface="Arial" panose="020B0604020202020204" pitchFamily="34" charset="0"/>
              </a:rPr>
              <a:t>كلنا كغنم ضللنا ملنا كل واحد إلى طريقه والرب وضع عليه إثم جميعنا</a:t>
            </a:r>
            <a:r>
              <a:rPr kumimoji="0" lang="ar-JO" altLang="ja-JP" sz="360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a:t>
            </a:r>
          </a:p>
        </p:txBody>
      </p:sp>
    </p:spTree>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0" name="Rectangle 2">
            <a:extLst>
              <a:ext uri="{FF2B5EF4-FFF2-40B4-BE49-F238E27FC236}">
                <a16:creationId xmlns:a16="http://schemas.microsoft.com/office/drawing/2014/main" id="{4B7BF142-852E-4B40-A4C7-664C6B58E9C1}"/>
              </a:ext>
            </a:extLst>
          </p:cNvPr>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2F1311"/>
              </a:solidFill>
              <a:effectLst/>
              <a:uLnTx/>
              <a:uFillTx/>
              <a:latin typeface="Arial" panose="020B0604020202020204" pitchFamily="34" charset="0"/>
              <a:ea typeface="ＭＳ Ｐゴシック" charset="-128"/>
              <a:cs typeface="Arial" panose="020B0604020202020204" pitchFamily="34" charset="0"/>
            </a:endParaRPr>
          </a:p>
        </p:txBody>
      </p:sp>
      <p:pic>
        <p:nvPicPr>
          <p:cNvPr id="124930" name="Picture 3" descr="Passover Cups">
            <a:extLst>
              <a:ext uri="{FF2B5EF4-FFF2-40B4-BE49-F238E27FC236}">
                <a16:creationId xmlns:a16="http://schemas.microsoft.com/office/drawing/2014/main" id="{FE3D4568-96AE-A142-9C10-699B51D341E7}"/>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422775" y="0"/>
            <a:ext cx="472122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4931" name="Picture 4" descr="j0280384">
            <a:extLst>
              <a:ext uri="{FF2B5EF4-FFF2-40B4-BE49-F238E27FC236}">
                <a16:creationId xmlns:a16="http://schemas.microsoft.com/office/drawing/2014/main" id="{F805B8F5-CB44-F741-A6C3-D43A91122BFE}"/>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990600"/>
            <a:ext cx="24257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4932" name="Picture 5" descr="j0280384">
            <a:extLst>
              <a:ext uri="{FF2B5EF4-FFF2-40B4-BE49-F238E27FC236}">
                <a16:creationId xmlns:a16="http://schemas.microsoft.com/office/drawing/2014/main" id="{C5418259-859A-AF48-AF57-C022D884413F}"/>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17700" y="990600"/>
            <a:ext cx="24257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4933" name="Picture 6" descr="j0280384">
            <a:extLst>
              <a:ext uri="{FF2B5EF4-FFF2-40B4-BE49-F238E27FC236}">
                <a16:creationId xmlns:a16="http://schemas.microsoft.com/office/drawing/2014/main" id="{86395E29-0A4A-6E43-92AD-3093ED62035A}"/>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3733800"/>
            <a:ext cx="24257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4934" name="Picture 7" descr="j0280384">
            <a:extLst>
              <a:ext uri="{FF2B5EF4-FFF2-40B4-BE49-F238E27FC236}">
                <a16:creationId xmlns:a16="http://schemas.microsoft.com/office/drawing/2014/main" id="{5A624785-20D5-6840-AB5A-442C8146982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17700" y="3733800"/>
            <a:ext cx="24257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3656" name="Text Box 8">
            <a:extLst>
              <a:ext uri="{FF2B5EF4-FFF2-40B4-BE49-F238E27FC236}">
                <a16:creationId xmlns:a16="http://schemas.microsoft.com/office/drawing/2014/main" id="{42758F63-4807-A347-B8F4-E1B55293560E}"/>
              </a:ext>
            </a:extLst>
          </p:cNvPr>
          <p:cNvSpPr txBox="1">
            <a:spLocks noChangeArrowheads="1"/>
          </p:cNvSpPr>
          <p:nvPr/>
        </p:nvSpPr>
        <p:spPr bwMode="auto">
          <a:xfrm>
            <a:off x="228600" y="1981200"/>
            <a:ext cx="16891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rPr>
              <a:t>البركة</a:t>
            </a:r>
            <a:endParaRPr kumimoji="0" lang="en-US" altLang="en-US" sz="18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endParaRPr>
          </a:p>
        </p:txBody>
      </p:sp>
      <p:sp>
        <p:nvSpPr>
          <p:cNvPr id="283657" name="Text Box 9">
            <a:extLst>
              <a:ext uri="{FF2B5EF4-FFF2-40B4-BE49-F238E27FC236}">
                <a16:creationId xmlns:a16="http://schemas.microsoft.com/office/drawing/2014/main" id="{CA35D3F2-AF3C-784F-8BF5-291B63553B29}"/>
              </a:ext>
            </a:extLst>
          </p:cNvPr>
          <p:cNvSpPr txBox="1">
            <a:spLocks noChangeArrowheads="1"/>
          </p:cNvSpPr>
          <p:nvPr/>
        </p:nvSpPr>
        <p:spPr bwMode="auto">
          <a:xfrm>
            <a:off x="2330450" y="1981200"/>
            <a:ext cx="150495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rPr>
              <a:t>الضربات</a:t>
            </a:r>
            <a:endParaRPr kumimoji="0" lang="en-US" altLang="en-US" sz="18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endParaRPr>
          </a:p>
        </p:txBody>
      </p:sp>
      <p:sp>
        <p:nvSpPr>
          <p:cNvPr id="283658" name="Text Box 10">
            <a:extLst>
              <a:ext uri="{FF2B5EF4-FFF2-40B4-BE49-F238E27FC236}">
                <a16:creationId xmlns:a16="http://schemas.microsoft.com/office/drawing/2014/main" id="{293BF3DE-CBDA-C849-8E55-855ECD96A332}"/>
              </a:ext>
            </a:extLst>
          </p:cNvPr>
          <p:cNvSpPr txBox="1">
            <a:spLocks noChangeArrowheads="1"/>
          </p:cNvSpPr>
          <p:nvPr/>
        </p:nvSpPr>
        <p:spPr bwMode="auto">
          <a:xfrm>
            <a:off x="-73025" y="4800600"/>
            <a:ext cx="212474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rPr>
              <a:t>الفداء</a:t>
            </a:r>
            <a:endParaRPr kumimoji="0" lang="en-US" altLang="en-US" sz="18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endParaRPr>
          </a:p>
        </p:txBody>
      </p:sp>
      <p:sp>
        <p:nvSpPr>
          <p:cNvPr id="283659" name="Text Box 11">
            <a:extLst>
              <a:ext uri="{FF2B5EF4-FFF2-40B4-BE49-F238E27FC236}">
                <a16:creationId xmlns:a16="http://schemas.microsoft.com/office/drawing/2014/main" id="{363F6395-2B89-374A-9A8F-1D7CBDDA0E65}"/>
              </a:ext>
            </a:extLst>
          </p:cNvPr>
          <p:cNvSpPr txBox="1">
            <a:spLocks noChangeArrowheads="1"/>
          </p:cNvSpPr>
          <p:nvPr/>
        </p:nvSpPr>
        <p:spPr bwMode="auto">
          <a:xfrm>
            <a:off x="2590800" y="4800600"/>
            <a:ext cx="118654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32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rPr>
              <a:t>التسبيح</a:t>
            </a:r>
            <a:endParaRPr kumimoji="0" lang="en-US" altLang="en-US" sz="18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endParaRPr>
          </a:p>
        </p:txBody>
      </p:sp>
      <p:sp>
        <p:nvSpPr>
          <p:cNvPr id="283660" name="Rectangle 12">
            <a:extLst>
              <a:ext uri="{FF2B5EF4-FFF2-40B4-BE49-F238E27FC236}">
                <a16:creationId xmlns:a16="http://schemas.microsoft.com/office/drawing/2014/main" id="{7D4816DC-69E1-4143-B98D-8D6318DB7CB6}"/>
              </a:ext>
            </a:extLst>
          </p:cNvPr>
          <p:cNvSpPr>
            <a:spLocks noGrp="1" noChangeArrowheads="1"/>
          </p:cNvSpPr>
          <p:nvPr>
            <p:ph type="title" idx="4294967295"/>
          </p:nvPr>
        </p:nvSpPr>
        <p:spPr>
          <a:xfrm>
            <a:off x="228600" y="0"/>
            <a:ext cx="7477125" cy="1143000"/>
          </a:xfrm>
          <a:solidFill>
            <a:schemeClr val="bg2"/>
          </a:solidFill>
          <a:effectLst>
            <a:outerShdw blurRad="63500" dist="38099" dir="2700000" algn="ctr" rotWithShape="0">
              <a:schemeClr val="bg2">
                <a:alpha val="74997"/>
              </a:schemeClr>
            </a:outerShdw>
          </a:effectLst>
        </p:spPr>
        <p:txBody>
          <a:bodyPr/>
          <a:lstStyle/>
          <a:p>
            <a:pPr algn="ctr" eaLnBrk="1" hangingPunct="1">
              <a:defRPr/>
            </a:pPr>
            <a:r>
              <a:rPr lang="ar-JO" dirty="0">
                <a:ea typeface="+mj-ea"/>
                <a:cs typeface="Arial" panose="020B0604020202020204" pitchFamily="34" charset="0"/>
              </a:rPr>
              <a:t>الكؤوس الأربعة (خروج 6: 6-7)</a:t>
            </a:r>
            <a:endParaRPr lang="en-US" dirty="0">
              <a:ea typeface="+mj-ea"/>
              <a:cs typeface="Arial" panose="020B0604020202020204" pitchFamily="34" charset="0"/>
            </a:endParaRPr>
          </a:p>
        </p:txBody>
      </p:sp>
      <p:pic>
        <p:nvPicPr>
          <p:cNvPr id="2" name="Picture 1">
            <a:extLst>
              <a:ext uri="{FF2B5EF4-FFF2-40B4-BE49-F238E27FC236}">
                <a16:creationId xmlns:a16="http://schemas.microsoft.com/office/drawing/2014/main" id="{96D775DD-B07C-D61B-CFE4-48ECEE464804}"/>
              </a:ext>
            </a:extLst>
          </p:cNvPr>
          <p:cNvPicPr>
            <a:picLocks noChangeAspect="1"/>
          </p:cNvPicPr>
          <p:nvPr/>
        </p:nvPicPr>
        <p:blipFill>
          <a:blip r:embed="rId5"/>
          <a:stretch>
            <a:fillRect/>
          </a:stretch>
        </p:blipFill>
        <p:spPr>
          <a:xfrm>
            <a:off x="107505" y="4365105"/>
            <a:ext cx="1714945" cy="1728192"/>
          </a:xfrm>
          <a:prstGeom prst="rect">
            <a:avLst/>
          </a:prstGeom>
        </p:spPr>
      </p:pic>
    </p:spTree>
    <p:extLst>
      <p:ext uri="{BB962C8B-B14F-4D97-AF65-F5344CB8AC3E}">
        <p14:creationId xmlns:p14="http://schemas.microsoft.com/office/powerpoint/2010/main" val="307721000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283656"/>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grpId="0" nodeType="afterEffect">
                                  <p:stCondLst>
                                    <p:cond delay="0"/>
                                  </p:stCondLst>
                                  <p:childTnLst>
                                    <p:set>
                                      <p:cBhvr>
                                        <p:cTn id="9" dur="1" fill="hold">
                                          <p:stCondLst>
                                            <p:cond delay="0"/>
                                          </p:stCondLst>
                                        </p:cTn>
                                        <p:tgtEl>
                                          <p:spTgt spid="283657"/>
                                        </p:tgtEl>
                                        <p:attrNameLst>
                                          <p:attrName>style.visibility</p:attrName>
                                        </p:attrNameLst>
                                      </p:cBhvr>
                                      <p:to>
                                        <p:strVal val="visible"/>
                                      </p:to>
                                    </p:set>
                                  </p:childTnLst>
                                </p:cTn>
                              </p:par>
                            </p:childTnLst>
                          </p:cTn>
                        </p:par>
                        <p:par>
                          <p:cTn id="10" fill="hold" nodeType="afterGroup">
                            <p:stCondLst>
                              <p:cond delay="0"/>
                            </p:stCondLst>
                            <p:childTnLst>
                              <p:par>
                                <p:cTn id="11" presetID="1" presetClass="entr" presetSubtype="0" fill="hold" grpId="0" nodeType="afterEffect">
                                  <p:stCondLst>
                                    <p:cond delay="0"/>
                                  </p:stCondLst>
                                  <p:childTnLst>
                                    <p:set>
                                      <p:cBhvr>
                                        <p:cTn id="12" dur="1" fill="hold">
                                          <p:stCondLst>
                                            <p:cond delay="0"/>
                                          </p:stCondLst>
                                        </p:cTn>
                                        <p:tgtEl>
                                          <p:spTgt spid="283658"/>
                                        </p:tgtEl>
                                        <p:attrNameLst>
                                          <p:attrName>style.visibility</p:attrName>
                                        </p:attrNameLst>
                                      </p:cBhvr>
                                      <p:to>
                                        <p:strVal val="visible"/>
                                      </p:to>
                                    </p:set>
                                  </p:childTnLst>
                                </p:cTn>
                              </p:par>
                            </p:childTnLst>
                          </p:cTn>
                        </p:par>
                        <p:par>
                          <p:cTn id="13" fill="hold" nodeType="afterGroup">
                            <p:stCondLst>
                              <p:cond delay="0"/>
                            </p:stCondLst>
                            <p:childTnLst>
                              <p:par>
                                <p:cTn id="14" presetID="1" presetClass="entr" presetSubtype="0" fill="hold" grpId="0" nodeType="afterEffect">
                                  <p:stCondLst>
                                    <p:cond delay="0"/>
                                  </p:stCondLst>
                                  <p:childTnLst>
                                    <p:set>
                                      <p:cBhvr>
                                        <p:cTn id="15" dur="1" fill="hold">
                                          <p:stCondLst>
                                            <p:cond delay="0"/>
                                          </p:stCondLst>
                                        </p:cTn>
                                        <p:tgtEl>
                                          <p:spTgt spid="28365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3656" grpId="0"/>
      <p:bldP spid="283657" grpId="0"/>
      <p:bldP spid="283658" grpId="0"/>
      <p:bldP spid="283659" grpId="0"/>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2">
            <a:extLst>
              <a:ext uri="{FF2B5EF4-FFF2-40B4-BE49-F238E27FC236}">
                <a16:creationId xmlns:a16="http://schemas.microsoft.com/office/drawing/2014/main" id="{45E9E056-C6B5-7F40-B956-480F7529F7B8}"/>
              </a:ext>
            </a:extLst>
          </p:cNvPr>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2F1311"/>
              </a:solidFill>
              <a:effectLst/>
              <a:uLnTx/>
              <a:uFillTx/>
              <a:latin typeface="Arial" panose="020B0604020202020204" pitchFamily="34" charset="0"/>
              <a:ea typeface="ＭＳ Ｐゴシック" charset="-128"/>
              <a:cs typeface="Arial" panose="020B0604020202020204" pitchFamily="34" charset="0"/>
            </a:endParaRPr>
          </a:p>
        </p:txBody>
      </p:sp>
      <p:sp>
        <p:nvSpPr>
          <p:cNvPr id="295939" name="Rectangle 3">
            <a:extLst>
              <a:ext uri="{FF2B5EF4-FFF2-40B4-BE49-F238E27FC236}">
                <a16:creationId xmlns:a16="http://schemas.microsoft.com/office/drawing/2014/main" id="{BB9B2EB5-2DD2-6743-8A4A-E36DB22ED512}"/>
              </a:ext>
            </a:extLst>
          </p:cNvPr>
          <p:cNvSpPr>
            <a:spLocks noGrp="1" noChangeArrowheads="1"/>
          </p:cNvSpPr>
          <p:nvPr>
            <p:ph type="title" idx="4294967295"/>
          </p:nvPr>
        </p:nvSpPr>
        <p:spPr>
          <a:effectLst>
            <a:outerShdw blurRad="63500" dist="38099" dir="2700000" algn="ctr" rotWithShape="0">
              <a:schemeClr val="bg2">
                <a:alpha val="74997"/>
              </a:schemeClr>
            </a:outerShdw>
          </a:effectLst>
        </p:spPr>
        <p:txBody>
          <a:bodyPr/>
          <a:lstStyle/>
          <a:p>
            <a:pPr algn="ctr" eaLnBrk="1" hangingPunct="1">
              <a:defRPr/>
            </a:pPr>
            <a:r>
              <a:rPr lang="ar-JO" dirty="0">
                <a:ea typeface="+mj-ea"/>
                <a:cs typeface="Arial" panose="020B0604020202020204" pitchFamily="34" charset="0"/>
              </a:rPr>
              <a:t>ترتيب الإحتفالات</a:t>
            </a:r>
            <a:endParaRPr lang="en-US" dirty="0">
              <a:ea typeface="+mj-ea"/>
              <a:cs typeface="Arial" panose="020B0604020202020204" pitchFamily="34" charset="0"/>
            </a:endParaRPr>
          </a:p>
        </p:txBody>
      </p:sp>
      <p:graphicFrame>
        <p:nvGraphicFramePr>
          <p:cNvPr id="295940" name="Group 4">
            <a:extLst>
              <a:ext uri="{FF2B5EF4-FFF2-40B4-BE49-F238E27FC236}">
                <a16:creationId xmlns:a16="http://schemas.microsoft.com/office/drawing/2014/main" id="{0E5A9758-5E2A-FE4F-AA68-96FFD2F4986A}"/>
              </a:ext>
            </a:extLst>
          </p:cNvPr>
          <p:cNvGraphicFramePr>
            <a:graphicFrameLocks noGrp="1"/>
          </p:cNvGraphicFramePr>
          <p:nvPr/>
        </p:nvGraphicFramePr>
        <p:xfrm>
          <a:off x="0" y="1219200"/>
          <a:ext cx="7620000" cy="5340722"/>
        </p:xfrm>
        <a:graphic>
          <a:graphicData uri="http://schemas.openxmlformats.org/drawingml/2006/table">
            <a:tbl>
              <a:tblPr/>
              <a:tblGrid>
                <a:gridCol w="3771900">
                  <a:extLst>
                    <a:ext uri="{9D8B030D-6E8A-4147-A177-3AD203B41FA5}">
                      <a16:colId xmlns:a16="http://schemas.microsoft.com/office/drawing/2014/main" val="1566303217"/>
                    </a:ext>
                  </a:extLst>
                </a:gridCol>
                <a:gridCol w="3848100">
                  <a:extLst>
                    <a:ext uri="{9D8B030D-6E8A-4147-A177-3AD203B41FA5}">
                      <a16:colId xmlns:a16="http://schemas.microsoft.com/office/drawing/2014/main" val="4249291275"/>
                    </a:ext>
                  </a:extLst>
                </a:gridCol>
              </a:tblGrid>
              <a:tr h="460375">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2100" b="1" i="0" u="none" strike="noStrike" cap="none" normalizeH="0" baseline="0" dirty="0">
                          <a:ln>
                            <a:noFill/>
                          </a:ln>
                          <a:solidFill>
                            <a:srgbClr val="FFFFFF"/>
                          </a:solidFill>
                          <a:effectLst>
                            <a:outerShdw blurRad="38100" dist="38100" dir="2700000" algn="tl">
                              <a:srgbClr val="000000"/>
                            </a:outerShdw>
                          </a:effectLst>
                          <a:latin typeface="Arial Rounded MT Bold" panose="020F0704030504030204" pitchFamily="34" charset="77"/>
                          <a:ea typeface="ＭＳ Ｐゴシック" panose="020B0600070205080204" pitchFamily="34" charset="-128"/>
                        </a:rPr>
                        <a:t>الفصح</a:t>
                      </a:r>
                      <a:endParaRPr kumimoji="0" lang="en-US" altLang="zh-CN"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2100" b="1" i="0" u="none" strike="noStrike" cap="none" normalizeH="0" baseline="0" dirty="0">
                          <a:ln>
                            <a:noFill/>
                          </a:ln>
                          <a:solidFill>
                            <a:srgbClr val="FFFFFF"/>
                          </a:solidFill>
                          <a:effectLst>
                            <a:outerShdw blurRad="38100" dist="38100" dir="2700000" algn="tl">
                              <a:srgbClr val="000000"/>
                            </a:outerShdw>
                          </a:effectLst>
                          <a:latin typeface="Arial Rounded MT Bold" panose="020F0704030504030204" pitchFamily="34" charset="77"/>
                          <a:ea typeface="ＭＳ Ｐゴシック" panose="020B0600070205080204" pitchFamily="34" charset="-128"/>
                        </a:rPr>
                        <a:t>عشاء الرب</a:t>
                      </a:r>
                      <a:endParaRPr kumimoji="0" lang="en-US" altLang="zh-CN"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3135654415"/>
                  </a:ext>
                </a:extLst>
              </a:tr>
              <a:tr h="1101353">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sng" strike="noStrike" cap="none" normalizeH="0" baseline="0" dirty="0">
                          <a:ln>
                            <a:noFill/>
                          </a:ln>
                          <a:solidFill>
                            <a:srgbClr val="FFFFFF"/>
                          </a:solidFill>
                          <a:effectLst>
                            <a:outerShdw blurRad="38100" dist="38100" dir="2700000" algn="tl">
                              <a:srgbClr val="000000"/>
                            </a:outerShdw>
                          </a:effectLst>
                          <a:latin typeface="AGaramond Semibold" charset="0"/>
                          <a:ea typeface="ＭＳ Ｐゴシック" panose="020B0600070205080204" pitchFamily="34" charset="-128"/>
                        </a:rPr>
                        <a:t>الكأس الثالثة:</a:t>
                      </a: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AGaramond Semibold" charset="0"/>
                          <a:ea typeface="ＭＳ Ｐゴシック" panose="020B0600070205080204" pitchFamily="34" charset="-128"/>
                        </a:rPr>
                        <a:t> الفداء قائلاً: أنا أفديك بذراع ممدودة.</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هذا هو دمي... (لوقا 22: 20)</a:t>
                      </a:r>
                    </a:p>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يسوع يغمس اللقمة مع يهوذا ويهوذا يغادر (؟)</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419448296"/>
                  </a:ext>
                </a:extLst>
              </a:tr>
              <a:tr h="1184969">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sng" strike="noStrike" cap="none" normalizeH="0" baseline="0" dirty="0">
                          <a:ln>
                            <a:noFill/>
                          </a:ln>
                          <a:solidFill>
                            <a:srgbClr val="FFFFFF"/>
                          </a:solidFill>
                          <a:effectLst>
                            <a:outerShdw blurRad="38100" dist="38100" dir="2700000" algn="tl">
                              <a:srgbClr val="000000"/>
                            </a:outerShdw>
                          </a:effectLst>
                          <a:latin typeface="AGaramond Semibold" charset="0"/>
                          <a:ea typeface="ＭＳ Ｐゴシック" panose="020B0600070205080204" pitchFamily="34" charset="-128"/>
                        </a:rPr>
                        <a:t>الكأس الرابعة</a:t>
                      </a: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AGaramond Semibold" charset="0"/>
                          <a:ea typeface="ＭＳ Ｐゴシック" panose="020B0600070205080204" pitchFamily="34" charset="-128"/>
                        </a:rPr>
                        <a:t>: التسبيح/الاجتماع قائلاً: سوف أتخذكم لي شعباً وقراءة مزمور 11. 113-118</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كلما أكلتم هذا الخبز وشربتم هذه الكأس تخبرون بموت الرب إلى أن يجيء</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4242646829"/>
                  </a:ext>
                </a:extLst>
              </a:tr>
              <a:tr h="1054785">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إعلان (العام القادم في أورشليم)، ترنيمة    (مز 118)، قصيدة، أو نشيد وطني</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سبحوا وخرجوا غلى جبل الزيتون (مت 26: 30)</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4123389077"/>
                  </a:ext>
                </a:extLst>
              </a:tr>
              <a:tr h="1336675">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sng" strike="noStrike" cap="none" normalizeH="0" baseline="0" dirty="0">
                          <a:ln>
                            <a:noFill/>
                          </a:ln>
                          <a:solidFill>
                            <a:srgbClr val="FFFFFF"/>
                          </a:solidFill>
                          <a:effectLst>
                            <a:outerShdw blurRad="38100" dist="38100" dir="2700000" algn="tl">
                              <a:srgbClr val="000000"/>
                            </a:outerShdw>
                          </a:effectLst>
                          <a:latin typeface="AGaramond Semibold" charset="0"/>
                          <a:ea typeface="ＭＳ Ｐゴシック" panose="020B0600070205080204" pitchFamily="34" charset="-128"/>
                        </a:rPr>
                        <a:t>كأس إيليا</a:t>
                      </a: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AGaramond Semibold" charset="0"/>
                          <a:ea typeface="ＭＳ Ｐゴシック" panose="020B0600070205080204" pitchFamily="34" charset="-128"/>
                        </a:rPr>
                        <a:t>: مملوءة ولكن لم يمسها أحد؛ يرمز إلى عودته قبل المسيح (مل 4: 5-6؛ مت 11: 13-14؛ 17: 11-12؛ رؤ 11: 3-12؛ 19: 11-21)، يفتح الطفل الأصغر الباب الأمامي لإي</a:t>
                      </a:r>
                      <a:r>
                        <a:rPr kumimoji="0" lang="ar-JO" altLang="zh-CN" sz="1900" b="1" i="0" u="sng" strike="noStrike" cap="none" normalizeH="0" baseline="0" dirty="0">
                          <a:ln>
                            <a:noFill/>
                          </a:ln>
                          <a:solidFill>
                            <a:srgbClr val="FFFFFF"/>
                          </a:solidFill>
                          <a:effectLst>
                            <a:outerShdw blurRad="38100" dist="38100" dir="2700000" algn="tl">
                              <a:srgbClr val="000000"/>
                            </a:outerShdw>
                          </a:effectLst>
                          <a:latin typeface="AGaramond Semibold" charset="0"/>
                          <a:ea typeface="ＭＳ Ｐゴシック" panose="020B0600070205080204" pitchFamily="34" charset="-128"/>
                        </a:rPr>
                        <a:t>ليا</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مفترضة (غير مسجلة)</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489907410"/>
                  </a:ext>
                </a:extLst>
              </a:tr>
            </a:tbl>
          </a:graphicData>
        </a:graphic>
      </p:graphicFrame>
      <p:sp>
        <p:nvSpPr>
          <p:cNvPr id="137239" name="Text Box 24">
            <a:extLst>
              <a:ext uri="{FF2B5EF4-FFF2-40B4-BE49-F238E27FC236}">
                <a16:creationId xmlns:a16="http://schemas.microsoft.com/office/drawing/2014/main" id="{E4899712-3052-7444-87EC-12FCEEFA90EF}"/>
              </a:ext>
            </a:extLst>
          </p:cNvPr>
          <p:cNvSpPr txBox="1">
            <a:spLocks noChangeArrowheads="1"/>
          </p:cNvSpPr>
          <p:nvPr/>
        </p:nvSpPr>
        <p:spPr bwMode="auto">
          <a:xfrm>
            <a:off x="8397875" y="82550"/>
            <a:ext cx="617477" cy="40011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0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rPr>
              <a:t>144</a:t>
            </a:r>
            <a:endParaRPr kumimoji="0" lang="en-US" altLang="en-US" sz="20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endParaRPr>
          </a:p>
        </p:txBody>
      </p:sp>
      <p:pic>
        <p:nvPicPr>
          <p:cNvPr id="137240" name="Picture 25" descr="j0287419">
            <a:extLst>
              <a:ext uri="{FF2B5EF4-FFF2-40B4-BE49-F238E27FC236}">
                <a16:creationId xmlns:a16="http://schemas.microsoft.com/office/drawing/2014/main" id="{8484648C-2C65-BC44-87C8-D1E6A9FA2DF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035800" y="0"/>
            <a:ext cx="1640656" cy="1754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5962" name="Oval 26">
            <a:extLst>
              <a:ext uri="{FF2B5EF4-FFF2-40B4-BE49-F238E27FC236}">
                <a16:creationId xmlns:a16="http://schemas.microsoft.com/office/drawing/2014/main" id="{F5F644A9-9108-524B-BD67-3F5739D4EECC}"/>
              </a:ext>
            </a:extLst>
          </p:cNvPr>
          <p:cNvSpPr>
            <a:spLocks noChangeArrowheads="1"/>
          </p:cNvSpPr>
          <p:nvPr/>
        </p:nvSpPr>
        <p:spPr bwMode="auto">
          <a:xfrm>
            <a:off x="-304800" y="1219200"/>
            <a:ext cx="4114800" cy="1752600"/>
          </a:xfrm>
          <a:prstGeom prst="ellipse">
            <a:avLst/>
          </a:prstGeom>
          <a:noFill/>
          <a:ln w="762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endParaRPr>
          </a:p>
        </p:txBody>
      </p:sp>
      <p:sp>
        <p:nvSpPr>
          <p:cNvPr id="295963" name="Oval 27">
            <a:extLst>
              <a:ext uri="{FF2B5EF4-FFF2-40B4-BE49-F238E27FC236}">
                <a16:creationId xmlns:a16="http://schemas.microsoft.com/office/drawing/2014/main" id="{29544D30-D83C-B94A-95EE-508577906261}"/>
              </a:ext>
            </a:extLst>
          </p:cNvPr>
          <p:cNvSpPr>
            <a:spLocks noChangeArrowheads="1"/>
          </p:cNvSpPr>
          <p:nvPr/>
        </p:nvSpPr>
        <p:spPr bwMode="auto">
          <a:xfrm>
            <a:off x="3581400" y="1219200"/>
            <a:ext cx="4114800" cy="1752600"/>
          </a:xfrm>
          <a:prstGeom prst="ellipse">
            <a:avLst/>
          </a:prstGeom>
          <a:noFill/>
          <a:ln w="762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1" presetClass="entr" presetSubtype="0" fill="hold" grpId="0" nodeType="afterEffect">
                                  <p:stCondLst>
                                    <p:cond delay="0"/>
                                  </p:stCondLst>
                                  <p:childTnLst>
                                    <p:set>
                                      <p:cBhvr>
                                        <p:cTn id="6" dur="1" fill="hold">
                                          <p:stCondLst>
                                            <p:cond delay="0"/>
                                          </p:stCondLst>
                                        </p:cTn>
                                        <p:tgtEl>
                                          <p:spTgt spid="295962"/>
                                        </p:tgtEl>
                                        <p:attrNameLst>
                                          <p:attrName>style.visibility</p:attrName>
                                        </p:attrNameLst>
                                      </p:cBhvr>
                                      <p:to>
                                        <p:strVal val="visible"/>
                                      </p:to>
                                    </p:set>
                                    <p:animEffect transition="in" filter="fade">
                                      <p:cBhvr>
                                        <p:cTn id="7" dur="770" decel="100000"/>
                                        <p:tgtEl>
                                          <p:spTgt spid="295962"/>
                                        </p:tgtEl>
                                      </p:cBhvr>
                                    </p:animEffect>
                                    <p:animScale>
                                      <p:cBhvr>
                                        <p:cTn id="8" dur="770" decel="100000"/>
                                        <p:tgtEl>
                                          <p:spTgt spid="295962"/>
                                        </p:tgtEl>
                                      </p:cBhvr>
                                      <p:from x="10000" y="10000"/>
                                      <p:to x="200000" y="450000"/>
                                    </p:animScale>
                                    <p:animScale>
                                      <p:cBhvr>
                                        <p:cTn id="9" dur="1230" accel="100000" fill="hold">
                                          <p:stCondLst>
                                            <p:cond delay="770"/>
                                          </p:stCondLst>
                                        </p:cTn>
                                        <p:tgtEl>
                                          <p:spTgt spid="295962"/>
                                        </p:tgtEl>
                                      </p:cBhvr>
                                      <p:from x="200000" y="450000"/>
                                      <p:to x="100000" y="100000"/>
                                    </p:animScale>
                                    <p:set>
                                      <p:cBhvr>
                                        <p:cTn id="10" dur="770" fill="hold"/>
                                        <p:tgtEl>
                                          <p:spTgt spid="295962"/>
                                        </p:tgtEl>
                                        <p:attrNameLst>
                                          <p:attrName>ppt_x</p:attrName>
                                        </p:attrNameLst>
                                      </p:cBhvr>
                                      <p:to>
                                        <p:strVal val="(0.5)"/>
                                      </p:to>
                                    </p:set>
                                    <p:anim from="(0.5)" to="(#ppt_x)" calcmode="lin" valueType="num">
                                      <p:cBhvr>
                                        <p:cTn id="11" dur="1230" accel="100000" fill="hold">
                                          <p:stCondLst>
                                            <p:cond delay="770"/>
                                          </p:stCondLst>
                                        </p:cTn>
                                        <p:tgtEl>
                                          <p:spTgt spid="295962"/>
                                        </p:tgtEl>
                                        <p:attrNameLst>
                                          <p:attrName>ppt_x</p:attrName>
                                        </p:attrNameLst>
                                      </p:cBhvr>
                                    </p:anim>
                                    <p:set>
                                      <p:cBhvr>
                                        <p:cTn id="12" dur="770" fill="hold"/>
                                        <p:tgtEl>
                                          <p:spTgt spid="295962"/>
                                        </p:tgtEl>
                                        <p:attrNameLst>
                                          <p:attrName>ppt_y</p:attrName>
                                        </p:attrNameLst>
                                      </p:cBhvr>
                                      <p:to>
                                        <p:strVal val="(#ppt_y+0.4)"/>
                                      </p:to>
                                    </p:set>
                                    <p:anim from="(#ppt_y+0.4)" to="(#ppt_y)" calcmode="lin" valueType="num">
                                      <p:cBhvr>
                                        <p:cTn id="13" dur="1230" accel="100000" fill="hold">
                                          <p:stCondLst>
                                            <p:cond delay="770"/>
                                          </p:stCondLst>
                                        </p:cTn>
                                        <p:tgtEl>
                                          <p:spTgt spid="295962"/>
                                        </p:tgtEl>
                                        <p:attrNameLst>
                                          <p:attrName>ppt_y</p:attrName>
                                        </p:attrNameLst>
                                      </p:cBhvr>
                                    </p:anim>
                                  </p:childTnLst>
                                </p:cTn>
                              </p:par>
                            </p:childTnLst>
                          </p:cTn>
                        </p:par>
                        <p:par>
                          <p:cTn id="14" fill="hold" nodeType="afterGroup">
                            <p:stCondLst>
                              <p:cond delay="2000"/>
                            </p:stCondLst>
                            <p:childTnLst>
                              <p:par>
                                <p:cTn id="15" presetID="51" presetClass="entr" presetSubtype="0" fill="hold" grpId="0" nodeType="afterEffect">
                                  <p:stCondLst>
                                    <p:cond delay="0"/>
                                  </p:stCondLst>
                                  <p:childTnLst>
                                    <p:set>
                                      <p:cBhvr>
                                        <p:cTn id="16" dur="1" fill="hold">
                                          <p:stCondLst>
                                            <p:cond delay="0"/>
                                          </p:stCondLst>
                                        </p:cTn>
                                        <p:tgtEl>
                                          <p:spTgt spid="295963"/>
                                        </p:tgtEl>
                                        <p:attrNameLst>
                                          <p:attrName>style.visibility</p:attrName>
                                        </p:attrNameLst>
                                      </p:cBhvr>
                                      <p:to>
                                        <p:strVal val="visible"/>
                                      </p:to>
                                    </p:set>
                                    <p:animEffect transition="in" filter="fade">
                                      <p:cBhvr>
                                        <p:cTn id="17" dur="770" decel="100000"/>
                                        <p:tgtEl>
                                          <p:spTgt spid="295963"/>
                                        </p:tgtEl>
                                      </p:cBhvr>
                                    </p:animEffect>
                                    <p:animScale>
                                      <p:cBhvr>
                                        <p:cTn id="18" dur="770" decel="100000"/>
                                        <p:tgtEl>
                                          <p:spTgt spid="295963"/>
                                        </p:tgtEl>
                                      </p:cBhvr>
                                      <p:from x="10000" y="10000"/>
                                      <p:to x="200000" y="450000"/>
                                    </p:animScale>
                                    <p:animScale>
                                      <p:cBhvr>
                                        <p:cTn id="19" dur="1230" accel="100000" fill="hold">
                                          <p:stCondLst>
                                            <p:cond delay="770"/>
                                          </p:stCondLst>
                                        </p:cTn>
                                        <p:tgtEl>
                                          <p:spTgt spid="295963"/>
                                        </p:tgtEl>
                                      </p:cBhvr>
                                      <p:from x="200000" y="450000"/>
                                      <p:to x="100000" y="100000"/>
                                    </p:animScale>
                                    <p:set>
                                      <p:cBhvr>
                                        <p:cTn id="20" dur="770" fill="hold"/>
                                        <p:tgtEl>
                                          <p:spTgt spid="295963"/>
                                        </p:tgtEl>
                                        <p:attrNameLst>
                                          <p:attrName>ppt_x</p:attrName>
                                        </p:attrNameLst>
                                      </p:cBhvr>
                                      <p:to>
                                        <p:strVal val="(0.5)"/>
                                      </p:to>
                                    </p:set>
                                    <p:anim from="(0.5)" to="(#ppt_x)" calcmode="lin" valueType="num">
                                      <p:cBhvr>
                                        <p:cTn id="21" dur="1230" accel="100000" fill="hold">
                                          <p:stCondLst>
                                            <p:cond delay="770"/>
                                          </p:stCondLst>
                                        </p:cTn>
                                        <p:tgtEl>
                                          <p:spTgt spid="295963"/>
                                        </p:tgtEl>
                                        <p:attrNameLst>
                                          <p:attrName>ppt_x</p:attrName>
                                        </p:attrNameLst>
                                      </p:cBhvr>
                                    </p:anim>
                                    <p:set>
                                      <p:cBhvr>
                                        <p:cTn id="22" dur="770" fill="hold"/>
                                        <p:tgtEl>
                                          <p:spTgt spid="295963"/>
                                        </p:tgtEl>
                                        <p:attrNameLst>
                                          <p:attrName>ppt_y</p:attrName>
                                        </p:attrNameLst>
                                      </p:cBhvr>
                                      <p:to>
                                        <p:strVal val="(#ppt_y+0.4)"/>
                                      </p:to>
                                    </p:set>
                                    <p:anim from="(#ppt_y+0.4)" to="(#ppt_y)" calcmode="lin" valueType="num">
                                      <p:cBhvr>
                                        <p:cTn id="23" dur="1230" accel="100000" fill="hold">
                                          <p:stCondLst>
                                            <p:cond delay="770"/>
                                          </p:stCondLst>
                                        </p:cTn>
                                        <p:tgtEl>
                                          <p:spTgt spid="295963"/>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5962" grpId="0" animBg="1"/>
      <p:bldP spid="295963" grpId="0" animBg="1"/>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9265" name="Picture 2" descr="Bread of Life">
            <a:extLst>
              <a:ext uri="{FF2B5EF4-FFF2-40B4-BE49-F238E27FC236}">
                <a16:creationId xmlns:a16="http://schemas.microsoft.com/office/drawing/2014/main" id="{3DE94705-3EAF-9446-AE0F-DFF5B261F4F4}"/>
              </a:ext>
            </a:extLst>
          </p:cNvPr>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304800"/>
            <a:ext cx="9144000" cy="7737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35" name="Rectangle 3">
            <a:extLst>
              <a:ext uri="{FF2B5EF4-FFF2-40B4-BE49-F238E27FC236}">
                <a16:creationId xmlns:a16="http://schemas.microsoft.com/office/drawing/2014/main" id="{FF05B829-AA0D-334A-8C4F-C8D6547707C9}"/>
              </a:ext>
            </a:extLst>
          </p:cNvPr>
          <p:cNvSpPr>
            <a:spLocks noGrp="1" noChangeArrowheads="1"/>
          </p:cNvSpPr>
          <p:nvPr>
            <p:ph type="title" idx="4294967295"/>
          </p:nvPr>
        </p:nvSpPr>
        <p:spPr>
          <a:xfrm>
            <a:off x="152400" y="228600"/>
            <a:ext cx="8534400" cy="1123950"/>
          </a:xfrm>
        </p:spPr>
        <p:txBody>
          <a:bodyPr/>
          <a:lstStyle/>
          <a:p>
            <a:pPr eaLnBrk="1" hangingPunct="1"/>
            <a:r>
              <a:rPr lang="ar-JO" altLang="ja-JP" sz="4000" b="1" dirty="0">
                <a:latin typeface="Arial" panose="020B0604020202020204" pitchFamily="34" charset="0"/>
                <a:ea typeface="ＭＳ Ｐゴシック" panose="020B0600070205080204" pitchFamily="34" charset="-128"/>
                <a:cs typeface="Arial" panose="020B0604020202020204" pitchFamily="34" charset="0"/>
              </a:rPr>
              <a:t>هذه الكأس هي العهد الجديد بدمي                  (إر 31: 31-34)</a:t>
            </a:r>
            <a:endParaRPr lang="en-US" altLang="en-US" sz="4000" b="1" dirty="0">
              <a:latin typeface="Arial" panose="020B0604020202020204" pitchFamily="34" charset="0"/>
              <a:ea typeface="ＭＳ Ｐゴシック" panose="020B0600070205080204" pitchFamily="34" charset="-128"/>
              <a:cs typeface="Arial" panose="020B0604020202020204" pitchFamily="34" charset="0"/>
            </a:endParaRPr>
          </a:p>
        </p:txBody>
      </p:sp>
      <p:sp>
        <p:nvSpPr>
          <p:cNvPr id="18437" name="Rectangle 5">
            <a:extLst>
              <a:ext uri="{FF2B5EF4-FFF2-40B4-BE49-F238E27FC236}">
                <a16:creationId xmlns:a16="http://schemas.microsoft.com/office/drawing/2014/main" id="{42D17E34-E5B3-C54A-882C-AADAB3DD9B9E}"/>
              </a:ext>
            </a:extLst>
          </p:cNvPr>
          <p:cNvSpPr>
            <a:spLocks noChangeArrowheads="1"/>
          </p:cNvSpPr>
          <p:nvPr/>
        </p:nvSpPr>
        <p:spPr bwMode="auto">
          <a:xfrm>
            <a:off x="152400" y="1981200"/>
            <a:ext cx="8534400" cy="4876800"/>
          </a:xfrm>
          <a:prstGeom prst="rect">
            <a:avLst/>
          </a:prstGeom>
          <a:noFill/>
          <a:ln w="9525">
            <a:noFill/>
            <a:miter lim="800000"/>
            <a:headEnd/>
            <a:tailEnd/>
          </a:ln>
          <a:effectLst/>
        </p:spPr>
        <p:txBody>
          <a:bodyPr/>
          <a:lstStyle/>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60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إعادة توحيد إسرائيل ويهوذا (31: 31-32)</a:t>
            </a:r>
            <a:endParaRPr kumimoji="0" lang="en-US" sz="360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60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سكنى الروح القدس (31: 33)</a:t>
            </a:r>
          </a:p>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60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لا حاجة للكرازة (31: 34أ)</a:t>
            </a:r>
          </a:p>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60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مسامحة إسرائيل (31: 34ب)</a:t>
            </a:r>
            <a:endParaRPr kumimoji="0" lang="en-US" sz="360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l" defTabSz="914400" rtl="0" eaLnBrk="1" fontAlgn="base" latinLnBrk="0" hangingPunct="1">
              <a:lnSpc>
                <a:spcPct val="100000"/>
              </a:lnSpc>
              <a:spcBef>
                <a:spcPct val="20000"/>
              </a:spcBef>
              <a:spcAft>
                <a:spcPct val="0"/>
              </a:spcAft>
              <a:buClr>
                <a:srgbClr val="FFCC66"/>
              </a:buClr>
              <a:buSzPct val="80000"/>
              <a:buFont typeface="Wingdings" charset="0"/>
              <a:buChar char="n"/>
              <a:tabLst/>
              <a:defRPr/>
            </a:pPr>
            <a:endParaRPr kumimoji="0" lang="en-US" sz="360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8437">
                                            <p:txEl>
                                              <p:pRg st="0" end="0"/>
                                            </p:txEl>
                                          </p:spTgt>
                                        </p:tgtEl>
                                        <p:attrNameLst>
                                          <p:attrName>style.visibility</p:attrName>
                                        </p:attrNameLst>
                                      </p:cBhvr>
                                      <p:to>
                                        <p:strVal val="visible"/>
                                      </p:to>
                                    </p:set>
                                    <p:animEffect transition="in" filter="wipe(down)">
                                      <p:cBhvr>
                                        <p:cTn id="7" dur="500"/>
                                        <p:tgtEl>
                                          <p:spTgt spid="1843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8437">
                                            <p:txEl>
                                              <p:pRg st="1" end="1"/>
                                            </p:txEl>
                                          </p:spTgt>
                                        </p:tgtEl>
                                        <p:attrNameLst>
                                          <p:attrName>style.visibility</p:attrName>
                                        </p:attrNameLst>
                                      </p:cBhvr>
                                      <p:to>
                                        <p:strVal val="visible"/>
                                      </p:to>
                                    </p:set>
                                    <p:animEffect transition="in" filter="wipe(down)">
                                      <p:cBhvr>
                                        <p:cTn id="12" dur="500"/>
                                        <p:tgtEl>
                                          <p:spTgt spid="1843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8437">
                                            <p:txEl>
                                              <p:pRg st="2" end="2"/>
                                            </p:txEl>
                                          </p:spTgt>
                                        </p:tgtEl>
                                        <p:attrNameLst>
                                          <p:attrName>style.visibility</p:attrName>
                                        </p:attrNameLst>
                                      </p:cBhvr>
                                      <p:to>
                                        <p:strVal val="visible"/>
                                      </p:to>
                                    </p:set>
                                    <p:animEffect transition="in" filter="wipe(down)">
                                      <p:cBhvr>
                                        <p:cTn id="17" dur="500"/>
                                        <p:tgtEl>
                                          <p:spTgt spid="18437">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18437">
                                            <p:txEl>
                                              <p:pRg st="3" end="3"/>
                                            </p:txEl>
                                          </p:spTgt>
                                        </p:tgtEl>
                                        <p:attrNameLst>
                                          <p:attrName>style.visibility</p:attrName>
                                        </p:attrNameLst>
                                      </p:cBhvr>
                                      <p:to>
                                        <p:strVal val="visible"/>
                                      </p:to>
                                    </p:set>
                                    <p:animEffect transition="in" filter="wipe(down)">
                                      <p:cBhvr>
                                        <p:cTn id="22" dur="500"/>
                                        <p:tgtEl>
                                          <p:spTgt spid="1843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7" grpId="0" build="p"/>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1313" name="Picture 2" descr="HighlyExalted4">
            <a:extLst>
              <a:ext uri="{FF2B5EF4-FFF2-40B4-BE49-F238E27FC236}">
                <a16:creationId xmlns:a16="http://schemas.microsoft.com/office/drawing/2014/main" id="{24EE5992-B610-B149-BC45-6BE810EC677E}"/>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1314" name="Rectangle 3">
            <a:extLst>
              <a:ext uri="{FF2B5EF4-FFF2-40B4-BE49-F238E27FC236}">
                <a16:creationId xmlns:a16="http://schemas.microsoft.com/office/drawing/2014/main" id="{EDBA521C-103E-B04D-85D3-1443BBAA5654}"/>
              </a:ext>
            </a:extLst>
          </p:cNvPr>
          <p:cNvSpPr>
            <a:spLocks noChangeArrowheads="1"/>
          </p:cNvSpPr>
          <p:nvPr/>
        </p:nvSpPr>
        <p:spPr bwMode="auto">
          <a:xfrm>
            <a:off x="2971800" y="609600"/>
            <a:ext cx="6172200" cy="510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4400" u="none" strike="noStrike" kern="1200" cap="none" spc="0" normalizeH="0" baseline="0" noProof="0" dirty="0">
                <a:ln>
                  <a:noFill/>
                </a:ln>
                <a:solidFill>
                  <a:srgbClr val="000000"/>
                </a:solidFill>
                <a:effectLst/>
                <a:uLnTx/>
                <a:uFillTx/>
                <a:cs typeface="Arial" panose="020B0604020202020204" pitchFamily="34" charset="0"/>
              </a:rPr>
              <a:t>أنا لست كما أريد أن أكون    ولست كما سأكون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4400" u="none" strike="noStrike" kern="1200" cap="none" spc="0" normalizeH="0" baseline="0" noProof="0" dirty="0">
                <a:ln>
                  <a:noFill/>
                </a:ln>
                <a:solidFill>
                  <a:srgbClr val="000000"/>
                </a:solidFill>
                <a:effectLst/>
                <a:uLnTx/>
                <a:uFillTx/>
                <a:cs typeface="Arial" panose="020B0604020202020204" pitchFamily="34" charset="0"/>
              </a:rPr>
              <a:t>ولكن شكراً لله أنني لست كما كنت</a:t>
            </a:r>
            <a:endParaRPr kumimoji="0" lang="en-US" altLang="en-US" sz="4400" u="none" strike="noStrike" kern="1200" cap="none" spc="0" normalizeH="0" baseline="0" noProof="0" dirty="0">
              <a:ln>
                <a:noFill/>
              </a:ln>
              <a:solidFill>
                <a:srgbClr val="000000"/>
              </a:solidFill>
              <a:effectLst/>
              <a:uLnTx/>
              <a:uFillTx/>
              <a:cs typeface="Arial" panose="020B0604020202020204" pitchFamily="34" charset="0"/>
            </a:endParaRPr>
          </a:p>
        </p:txBody>
      </p:sp>
      <p:sp>
        <p:nvSpPr>
          <p:cNvPr id="141315" name="Rectangle 4">
            <a:extLst>
              <a:ext uri="{FF2B5EF4-FFF2-40B4-BE49-F238E27FC236}">
                <a16:creationId xmlns:a16="http://schemas.microsoft.com/office/drawing/2014/main" id="{985E5928-1ECA-8540-A4DB-5705DB2661A7}"/>
              </a:ext>
            </a:extLst>
          </p:cNvPr>
          <p:cNvSpPr>
            <a:spLocks noGrp="1" noChangeArrowheads="1"/>
          </p:cNvSpPr>
          <p:nvPr>
            <p:ph type="title" idx="4294967295"/>
          </p:nvPr>
        </p:nvSpPr>
        <p:spPr>
          <a:xfrm>
            <a:off x="0" y="5562600"/>
            <a:ext cx="2971800" cy="1143000"/>
          </a:xfrm>
        </p:spPr>
        <p:txBody>
          <a:bodyPr/>
          <a:lstStyle/>
          <a:p>
            <a:pPr eaLnBrk="1" hangingPunct="1"/>
            <a:r>
              <a:rPr lang="en-US" altLang="en-US" dirty="0">
                <a:cs typeface="Arial" panose="020B0604020202020204" pitchFamily="34" charset="0"/>
              </a:rPr>
              <a:t>Song</a:t>
            </a:r>
          </a:p>
        </p:txBody>
      </p:sp>
    </p:spTree>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385"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7507" name="Title 1"/>
          <p:cNvSpPr>
            <a:spLocks noGrp="1"/>
          </p:cNvSpPr>
          <p:nvPr>
            <p:ph type="ctrTitle" idx="4294967295"/>
          </p:nvPr>
        </p:nvSpPr>
        <p:spPr>
          <a:xfrm>
            <a:off x="0" y="6076950"/>
            <a:ext cx="9144000" cy="704850"/>
          </a:xfrm>
          <a:effectLst>
            <a:outerShdw blurRad="63500" dist="35921" dir="2700000" algn="ctr" rotWithShape="0">
              <a:srgbClr val="000000">
                <a:alpha val="74998"/>
              </a:srgbClr>
            </a:outerShdw>
          </a:effectLst>
        </p:spPr>
        <p:txBody>
          <a:bodyPr/>
          <a:lstStyle/>
          <a:p>
            <a:pPr marL="539750" indent="-539750" algn="r" eaLnBrk="1" hangingPunct="1">
              <a:defRPr/>
            </a:pPr>
            <a:r>
              <a:rPr lang="ar-JO" sz="3600" b="1" dirty="0">
                <a:solidFill>
                  <a:schemeClr val="bg1"/>
                </a:solidFill>
                <a:latin typeface="Arial" panose="020B0604020202020204" pitchFamily="34" charset="0"/>
                <a:ea typeface="ＭＳ Ｐゴシック" charset="0"/>
                <a:cs typeface="Arial" panose="020B0604020202020204" pitchFamily="34" charset="0"/>
              </a:rPr>
              <a:t>2. </a:t>
            </a:r>
            <a:r>
              <a:rPr lang="ar-JO" sz="3600" b="1" dirty="0">
                <a:solidFill>
                  <a:srgbClr val="FFFF00"/>
                </a:solidFill>
                <a:latin typeface="Arial" panose="020B0604020202020204" pitchFamily="34" charset="0"/>
                <a:ea typeface="ＭＳ Ｐゴシック" charset="0"/>
                <a:cs typeface="Arial" panose="020B0604020202020204" pitchFamily="34" charset="0"/>
              </a:rPr>
              <a:t>أنظر إلى الخلف </a:t>
            </a:r>
            <a:r>
              <a:rPr lang="ar-JO" sz="3600" b="1" dirty="0">
                <a:solidFill>
                  <a:schemeClr val="bg1"/>
                </a:solidFill>
                <a:latin typeface="Arial" panose="020B0604020202020204" pitchFamily="34" charset="0"/>
                <a:ea typeface="ＭＳ Ｐゴシック" charset="0"/>
                <a:cs typeface="Arial" panose="020B0604020202020204" pitchFamily="34" charset="0"/>
              </a:rPr>
              <a:t>إلى موت المسيح من أجلك</a:t>
            </a:r>
            <a:endParaRPr lang="en-US" sz="36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277508" name="Title 1"/>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الإتجاهات الأربعة</a:t>
            </a:r>
            <a:endParaRPr kumimoji="0" lang="en-US" sz="4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388"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390" name="AutoShape 7"/>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 name="Text Box 6">
            <a:extLst>
              <a:ext uri="{FF2B5EF4-FFF2-40B4-BE49-F238E27FC236}">
                <a16:creationId xmlns:a16="http://schemas.microsoft.com/office/drawing/2014/main" id="{C8F147D2-085D-914A-861B-526FE5DC4A19}"/>
              </a:ext>
            </a:extLst>
          </p:cNvPr>
          <p:cNvSpPr txBox="1">
            <a:spLocks noChangeArrowheads="1"/>
          </p:cNvSpPr>
          <p:nvPr/>
        </p:nvSpPr>
        <p:spPr bwMode="auto">
          <a:xfrm rot="-5400000">
            <a:off x="3626421" y="977970"/>
            <a:ext cx="1983235"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الخارج</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0" name="Text Box 8">
            <a:extLst>
              <a:ext uri="{FF2B5EF4-FFF2-40B4-BE49-F238E27FC236}">
                <a16:creationId xmlns:a16="http://schemas.microsoft.com/office/drawing/2014/main" id="{18BDF4A2-557B-D340-8880-4F6D28376AC0}"/>
              </a:ext>
            </a:extLst>
          </p:cNvPr>
          <p:cNvSpPr txBox="1">
            <a:spLocks noChangeArrowheads="1"/>
          </p:cNvSpPr>
          <p:nvPr/>
        </p:nvSpPr>
        <p:spPr bwMode="auto">
          <a:xfrm rot="-21600000">
            <a:off x="2384114" y="2267020"/>
            <a:ext cx="1837362"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الخلف</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56721433"/>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3057"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6179" name="Title 1"/>
          <p:cNvSpPr>
            <a:spLocks noGrp="1"/>
          </p:cNvSpPr>
          <p:nvPr>
            <p:ph type="ctrTitle" idx="4294967295"/>
          </p:nvPr>
        </p:nvSpPr>
        <p:spPr>
          <a:xfrm>
            <a:off x="0" y="6076950"/>
            <a:ext cx="9144000" cy="704850"/>
          </a:xfrm>
          <a:effectLst>
            <a:outerShdw blurRad="63500" dist="35921" dir="2700000" algn="ctr" rotWithShape="0">
              <a:srgbClr val="000000">
                <a:alpha val="74998"/>
              </a:srgbClr>
            </a:outerShdw>
          </a:effectLst>
        </p:spPr>
        <p:txBody>
          <a:bodyPr/>
          <a:lstStyle/>
          <a:p>
            <a:pPr marL="539750" indent="-539750" algn="r" eaLnBrk="1" hangingPunct="1">
              <a:defRPr/>
            </a:pPr>
            <a:r>
              <a:rPr lang="ar-JO" sz="3600" b="1" dirty="0">
                <a:solidFill>
                  <a:schemeClr val="bg1"/>
                </a:solidFill>
                <a:latin typeface="Arial" panose="020B0604020202020204" pitchFamily="34" charset="0"/>
                <a:ea typeface="ＭＳ Ｐゴシック" charset="0"/>
                <a:cs typeface="Arial" panose="020B0604020202020204" pitchFamily="34" charset="0"/>
              </a:rPr>
              <a:t>3. أنظر </a:t>
            </a:r>
            <a:r>
              <a:rPr lang="ar-JO" sz="3600" b="1" dirty="0">
                <a:solidFill>
                  <a:srgbClr val="FFFF00"/>
                </a:solidFill>
                <a:latin typeface="Arial" panose="020B0604020202020204" pitchFamily="34" charset="0"/>
                <a:ea typeface="ＭＳ Ｐゴシック" charset="0"/>
                <a:cs typeface="Arial" panose="020B0604020202020204" pitchFamily="34" charset="0"/>
              </a:rPr>
              <a:t>إلى الأمام </a:t>
            </a:r>
            <a:r>
              <a:rPr lang="ar-JO" sz="3600" b="1" dirty="0">
                <a:solidFill>
                  <a:schemeClr val="bg1"/>
                </a:solidFill>
                <a:latin typeface="Arial" panose="020B0604020202020204" pitchFamily="34" charset="0"/>
                <a:ea typeface="ＭＳ Ｐゴシック" charset="0"/>
                <a:cs typeface="Arial" panose="020B0604020202020204" pitchFamily="34" charset="0"/>
              </a:rPr>
              <a:t>إلى رجوع المسيح</a:t>
            </a:r>
            <a:endParaRPr lang="en-US" sz="36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173060"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3062" name="AutoShape 7"/>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3064" name="AutoShape 9"/>
          <p:cNvSpPr>
            <a:spLocks noChangeArrowheads="1"/>
          </p:cNvSpPr>
          <p:nvPr/>
        </p:nvSpPr>
        <p:spPr bwMode="auto">
          <a:xfrm rot="5400000">
            <a:off x="5486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1" name="Text Box 10">
            <a:extLst>
              <a:ext uri="{FF2B5EF4-FFF2-40B4-BE49-F238E27FC236}">
                <a16:creationId xmlns:a16="http://schemas.microsoft.com/office/drawing/2014/main" id="{F1DDCD16-6F19-BE4E-8900-DBA478A65209}"/>
              </a:ext>
            </a:extLst>
          </p:cNvPr>
          <p:cNvSpPr txBox="1">
            <a:spLocks noChangeArrowheads="1"/>
          </p:cNvSpPr>
          <p:nvPr/>
        </p:nvSpPr>
        <p:spPr bwMode="auto">
          <a:xfrm rot="-21600000">
            <a:off x="5231854" y="2267020"/>
            <a:ext cx="1721946"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الأمام</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2" name="Title 1">
            <a:extLst>
              <a:ext uri="{FF2B5EF4-FFF2-40B4-BE49-F238E27FC236}">
                <a16:creationId xmlns:a16="http://schemas.microsoft.com/office/drawing/2014/main" id="{BB27BCE1-C7AC-8C4E-889B-9B4E93BEEEEA}"/>
              </a:ext>
            </a:extLst>
          </p:cNvPr>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الإتجاهات الأربعة</a:t>
            </a:r>
            <a:endParaRPr kumimoji="0" lang="en-US" sz="4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 name="Text Box 6">
            <a:extLst>
              <a:ext uri="{FF2B5EF4-FFF2-40B4-BE49-F238E27FC236}">
                <a16:creationId xmlns:a16="http://schemas.microsoft.com/office/drawing/2014/main" id="{99CDF4A9-AF76-C748-9F36-07E7E52D4402}"/>
              </a:ext>
            </a:extLst>
          </p:cNvPr>
          <p:cNvSpPr txBox="1">
            <a:spLocks noChangeArrowheads="1"/>
          </p:cNvSpPr>
          <p:nvPr/>
        </p:nvSpPr>
        <p:spPr bwMode="auto">
          <a:xfrm rot="-5400000">
            <a:off x="3626421" y="977970"/>
            <a:ext cx="1983235"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الخارج</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4" name="Text Box 8">
            <a:extLst>
              <a:ext uri="{FF2B5EF4-FFF2-40B4-BE49-F238E27FC236}">
                <a16:creationId xmlns:a16="http://schemas.microsoft.com/office/drawing/2014/main" id="{44731616-ADBB-7248-B713-CC42B3A5BD00}"/>
              </a:ext>
            </a:extLst>
          </p:cNvPr>
          <p:cNvSpPr txBox="1">
            <a:spLocks noChangeArrowheads="1"/>
          </p:cNvSpPr>
          <p:nvPr/>
        </p:nvSpPr>
        <p:spPr bwMode="auto">
          <a:xfrm rot="-21600000">
            <a:off x="2384114" y="2267020"/>
            <a:ext cx="1837362"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الخلف</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29538000"/>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5105"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227" name="Rectangle 3"/>
          <p:cNvSpPr>
            <a:spLocks noGrp="1" noChangeArrowheads="1"/>
          </p:cNvSpPr>
          <p:nvPr>
            <p:ph type="title" idx="4294967295"/>
          </p:nvPr>
        </p:nvSpPr>
        <p:spPr>
          <a:xfrm>
            <a:off x="304800" y="0"/>
            <a:ext cx="7772400" cy="1143000"/>
          </a:xfrm>
          <a:effectLst>
            <a:outerShdw blurRad="63500" dist="35921" dir="2700000" algn="ctr" rotWithShape="0">
              <a:srgbClr val="000000">
                <a:alpha val="74998"/>
              </a:srgbClr>
            </a:outerShdw>
          </a:effectLst>
        </p:spPr>
        <p:txBody>
          <a:bodyPr/>
          <a:lstStyle/>
          <a:p>
            <a:pPr algn="l">
              <a:defRPr/>
            </a:pPr>
            <a:r>
              <a:rPr lang="ar-SA" sz="4800" dirty="0">
                <a:solidFill>
                  <a:srgbClr val="FFFFFF"/>
                </a:solidFill>
                <a:cs typeface="Arial" panose="020B0604020202020204" pitchFamily="34" charset="0"/>
              </a:rPr>
              <a:t>١ كورنثوس ١١ : ٢٦</a:t>
            </a:r>
          </a:p>
        </p:txBody>
      </p:sp>
      <p:sp>
        <p:nvSpPr>
          <p:cNvPr id="308228" name="Text Box 4"/>
          <p:cNvSpPr txBox="1">
            <a:spLocks noChangeArrowheads="1"/>
          </p:cNvSpPr>
          <p:nvPr/>
        </p:nvSpPr>
        <p:spPr bwMode="auto">
          <a:xfrm>
            <a:off x="304801" y="2057400"/>
            <a:ext cx="4876800" cy="47244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4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26 فإنكم كلما أكلتم هذا الخبز وشربتم هذه الكأس، تخبرون بموت الرب إلى أن يجيء.</a:t>
            </a:r>
          </a:p>
        </p:txBody>
      </p:sp>
    </p:spTree>
    <p:extLst>
      <p:ext uri="{BB962C8B-B14F-4D97-AF65-F5344CB8AC3E}">
        <p14:creationId xmlns:p14="http://schemas.microsoft.com/office/powerpoint/2010/main" val="2297266191"/>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2">
            <a:extLst>
              <a:ext uri="{FF2B5EF4-FFF2-40B4-BE49-F238E27FC236}">
                <a16:creationId xmlns:a16="http://schemas.microsoft.com/office/drawing/2014/main" id="{45E9E056-C6B5-7F40-B956-480F7529F7B8}"/>
              </a:ext>
            </a:extLst>
          </p:cNvPr>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2F1311"/>
              </a:solidFill>
              <a:effectLst/>
              <a:uLnTx/>
              <a:uFillTx/>
              <a:latin typeface="Arial" panose="020B0604020202020204" pitchFamily="34" charset="0"/>
              <a:ea typeface="ＭＳ Ｐゴシック" charset="-128"/>
              <a:cs typeface="Arial" panose="020B0604020202020204" pitchFamily="34" charset="0"/>
            </a:endParaRPr>
          </a:p>
        </p:txBody>
      </p:sp>
      <p:sp>
        <p:nvSpPr>
          <p:cNvPr id="295939" name="Rectangle 3">
            <a:extLst>
              <a:ext uri="{FF2B5EF4-FFF2-40B4-BE49-F238E27FC236}">
                <a16:creationId xmlns:a16="http://schemas.microsoft.com/office/drawing/2014/main" id="{BB9B2EB5-2DD2-6743-8A4A-E36DB22ED512}"/>
              </a:ext>
            </a:extLst>
          </p:cNvPr>
          <p:cNvSpPr>
            <a:spLocks noGrp="1" noChangeArrowheads="1"/>
          </p:cNvSpPr>
          <p:nvPr>
            <p:ph type="title" idx="4294967295"/>
          </p:nvPr>
        </p:nvSpPr>
        <p:spPr>
          <a:effectLst>
            <a:outerShdw blurRad="63500" dist="38099" dir="2700000" algn="ctr" rotWithShape="0">
              <a:schemeClr val="bg2">
                <a:alpha val="74997"/>
              </a:schemeClr>
            </a:outerShdw>
          </a:effectLst>
        </p:spPr>
        <p:txBody>
          <a:bodyPr/>
          <a:lstStyle/>
          <a:p>
            <a:pPr algn="ctr" eaLnBrk="1" hangingPunct="1">
              <a:defRPr/>
            </a:pPr>
            <a:r>
              <a:rPr lang="ar-JO" dirty="0">
                <a:ea typeface="+mj-ea"/>
                <a:cs typeface="Arial" panose="020B0604020202020204" pitchFamily="34" charset="0"/>
              </a:rPr>
              <a:t>ترتيب الإحتفالات</a:t>
            </a:r>
            <a:endParaRPr lang="en-US" dirty="0">
              <a:ea typeface="+mj-ea"/>
              <a:cs typeface="Arial" panose="020B0604020202020204" pitchFamily="34" charset="0"/>
            </a:endParaRPr>
          </a:p>
        </p:txBody>
      </p:sp>
      <p:graphicFrame>
        <p:nvGraphicFramePr>
          <p:cNvPr id="295940" name="Group 4">
            <a:extLst>
              <a:ext uri="{FF2B5EF4-FFF2-40B4-BE49-F238E27FC236}">
                <a16:creationId xmlns:a16="http://schemas.microsoft.com/office/drawing/2014/main" id="{0E5A9758-5E2A-FE4F-AA68-96FFD2F4986A}"/>
              </a:ext>
            </a:extLst>
          </p:cNvPr>
          <p:cNvGraphicFramePr>
            <a:graphicFrameLocks noGrp="1"/>
          </p:cNvGraphicFramePr>
          <p:nvPr/>
        </p:nvGraphicFramePr>
        <p:xfrm>
          <a:off x="0" y="1219200"/>
          <a:ext cx="7620000" cy="5340722"/>
        </p:xfrm>
        <a:graphic>
          <a:graphicData uri="http://schemas.openxmlformats.org/drawingml/2006/table">
            <a:tbl>
              <a:tblPr/>
              <a:tblGrid>
                <a:gridCol w="3771900">
                  <a:extLst>
                    <a:ext uri="{9D8B030D-6E8A-4147-A177-3AD203B41FA5}">
                      <a16:colId xmlns:a16="http://schemas.microsoft.com/office/drawing/2014/main" val="1566303217"/>
                    </a:ext>
                  </a:extLst>
                </a:gridCol>
                <a:gridCol w="3848100">
                  <a:extLst>
                    <a:ext uri="{9D8B030D-6E8A-4147-A177-3AD203B41FA5}">
                      <a16:colId xmlns:a16="http://schemas.microsoft.com/office/drawing/2014/main" val="4249291275"/>
                    </a:ext>
                  </a:extLst>
                </a:gridCol>
              </a:tblGrid>
              <a:tr h="460375">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2100" b="1" i="0" u="none" strike="noStrike" cap="none" normalizeH="0" baseline="0" dirty="0">
                          <a:ln>
                            <a:noFill/>
                          </a:ln>
                          <a:solidFill>
                            <a:srgbClr val="FFFFFF"/>
                          </a:solidFill>
                          <a:effectLst>
                            <a:outerShdw blurRad="38100" dist="38100" dir="2700000" algn="tl">
                              <a:srgbClr val="000000"/>
                            </a:outerShdw>
                          </a:effectLst>
                          <a:latin typeface="Arial Rounded MT Bold" panose="020F0704030504030204" pitchFamily="34" charset="77"/>
                          <a:ea typeface="ＭＳ Ｐゴシック" panose="020B0600070205080204" pitchFamily="34" charset="-128"/>
                        </a:rPr>
                        <a:t>الفصح</a:t>
                      </a:r>
                      <a:endParaRPr kumimoji="0" lang="en-US" altLang="zh-CN"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2100" b="1" i="0" u="none" strike="noStrike" cap="none" normalizeH="0" baseline="0" dirty="0">
                          <a:ln>
                            <a:noFill/>
                          </a:ln>
                          <a:solidFill>
                            <a:srgbClr val="FFFFFF"/>
                          </a:solidFill>
                          <a:effectLst>
                            <a:outerShdw blurRad="38100" dist="38100" dir="2700000" algn="tl">
                              <a:srgbClr val="000000"/>
                            </a:outerShdw>
                          </a:effectLst>
                          <a:latin typeface="Arial Rounded MT Bold" panose="020F0704030504030204" pitchFamily="34" charset="77"/>
                          <a:ea typeface="ＭＳ Ｐゴシック" panose="020B0600070205080204" pitchFamily="34" charset="-128"/>
                        </a:rPr>
                        <a:t>عشاء الرب</a:t>
                      </a:r>
                      <a:endParaRPr kumimoji="0" lang="en-US" altLang="zh-CN"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3135654415"/>
                  </a:ext>
                </a:extLst>
              </a:tr>
              <a:tr h="1101353">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sng" strike="noStrike" cap="none" normalizeH="0" baseline="0" dirty="0">
                          <a:ln>
                            <a:noFill/>
                          </a:ln>
                          <a:solidFill>
                            <a:srgbClr val="FFFFFF"/>
                          </a:solidFill>
                          <a:effectLst>
                            <a:outerShdw blurRad="38100" dist="38100" dir="2700000" algn="tl">
                              <a:srgbClr val="000000"/>
                            </a:outerShdw>
                          </a:effectLst>
                          <a:latin typeface="AGaramond Semibold" charset="0"/>
                          <a:ea typeface="ＭＳ Ｐゴシック" panose="020B0600070205080204" pitchFamily="34" charset="-128"/>
                        </a:rPr>
                        <a:t>الكأس الثالثة:</a:t>
                      </a: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AGaramond Semibold" charset="0"/>
                          <a:ea typeface="ＭＳ Ｐゴシック" panose="020B0600070205080204" pitchFamily="34" charset="-128"/>
                        </a:rPr>
                        <a:t> الفداء قائلاً: أنا أفديك بذراع ممدودة.</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هذا هو دمي... (لوقا 22: 20)</a:t>
                      </a:r>
                    </a:p>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يسوع يغمس اللقمة مع يهوذا ويهوذا يغادر (؟)</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419448296"/>
                  </a:ext>
                </a:extLst>
              </a:tr>
              <a:tr h="1184969">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sng" strike="noStrike" cap="none" normalizeH="0" baseline="0" dirty="0">
                          <a:ln>
                            <a:noFill/>
                          </a:ln>
                          <a:solidFill>
                            <a:srgbClr val="FFFFFF"/>
                          </a:solidFill>
                          <a:effectLst>
                            <a:outerShdw blurRad="38100" dist="38100" dir="2700000" algn="tl">
                              <a:srgbClr val="000000"/>
                            </a:outerShdw>
                          </a:effectLst>
                          <a:latin typeface="AGaramond Semibold" charset="0"/>
                          <a:ea typeface="ＭＳ Ｐゴシック" panose="020B0600070205080204" pitchFamily="34" charset="-128"/>
                        </a:rPr>
                        <a:t>الكأس الرابعة</a:t>
                      </a: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AGaramond Semibold" charset="0"/>
                          <a:ea typeface="ＭＳ Ｐゴシック" panose="020B0600070205080204" pitchFamily="34" charset="-128"/>
                        </a:rPr>
                        <a:t>: التسبيح/الاجتماع قائلاً: سوف أتخذكم لي شعباً وقراءة مزمور 11. 113-118</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كلما أكلتم هذا الخبز وشربتم هذه الكأس تخبرون بموت الرب إلى أن يجيء</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4242646829"/>
                  </a:ext>
                </a:extLst>
              </a:tr>
              <a:tr h="1054785">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إعلان (العام القادم في أورشليم)، ترنيمة    (مز 118)، قصيدة، أو نشيد وطني</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سبحوا وخرجوا غلى جبل الزيتون (مت 26: 30)</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4123389077"/>
                  </a:ext>
                </a:extLst>
              </a:tr>
              <a:tr h="1336675">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sng" strike="noStrike" cap="none" normalizeH="0" baseline="0" dirty="0">
                          <a:ln>
                            <a:noFill/>
                          </a:ln>
                          <a:solidFill>
                            <a:srgbClr val="FFFFFF"/>
                          </a:solidFill>
                          <a:effectLst>
                            <a:outerShdw blurRad="38100" dist="38100" dir="2700000" algn="tl">
                              <a:srgbClr val="000000"/>
                            </a:outerShdw>
                          </a:effectLst>
                          <a:latin typeface="AGaramond Semibold" charset="0"/>
                          <a:ea typeface="ＭＳ Ｐゴシック" panose="020B0600070205080204" pitchFamily="34" charset="-128"/>
                        </a:rPr>
                        <a:t>كأس إيليا</a:t>
                      </a: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AGaramond Semibold" charset="0"/>
                          <a:ea typeface="ＭＳ Ｐゴシック" panose="020B0600070205080204" pitchFamily="34" charset="-128"/>
                        </a:rPr>
                        <a:t>: مملوءة ولكن لم يمسها أحد؛ يرمز إلى عودته قبل المسيح (مل 4: 5-6؛ مت 11: 13-14؛ 17: 11-12؛ رؤ 11: 3-12؛ 19: 11-21)، يفتح الطفل الأصغر الباب الأمامي لإي</a:t>
                      </a:r>
                      <a:r>
                        <a:rPr kumimoji="0" lang="ar-JO" altLang="zh-CN" sz="1900" b="1" i="0" u="sng" strike="noStrike" cap="none" normalizeH="0" baseline="0" dirty="0">
                          <a:ln>
                            <a:noFill/>
                          </a:ln>
                          <a:solidFill>
                            <a:srgbClr val="FFFFFF"/>
                          </a:solidFill>
                          <a:effectLst>
                            <a:outerShdw blurRad="38100" dist="38100" dir="2700000" algn="tl">
                              <a:srgbClr val="000000"/>
                            </a:outerShdw>
                          </a:effectLst>
                          <a:latin typeface="AGaramond Semibold" charset="0"/>
                          <a:ea typeface="ＭＳ Ｐゴシック" panose="020B0600070205080204" pitchFamily="34" charset="-128"/>
                        </a:rPr>
                        <a:t>ليا</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مفترضة (غير مسجلة)</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489907410"/>
                  </a:ext>
                </a:extLst>
              </a:tr>
            </a:tbl>
          </a:graphicData>
        </a:graphic>
      </p:graphicFrame>
      <p:sp>
        <p:nvSpPr>
          <p:cNvPr id="137239" name="Text Box 24">
            <a:extLst>
              <a:ext uri="{FF2B5EF4-FFF2-40B4-BE49-F238E27FC236}">
                <a16:creationId xmlns:a16="http://schemas.microsoft.com/office/drawing/2014/main" id="{E4899712-3052-7444-87EC-12FCEEFA90EF}"/>
              </a:ext>
            </a:extLst>
          </p:cNvPr>
          <p:cNvSpPr txBox="1">
            <a:spLocks noChangeArrowheads="1"/>
          </p:cNvSpPr>
          <p:nvPr/>
        </p:nvSpPr>
        <p:spPr bwMode="auto">
          <a:xfrm>
            <a:off x="8397875" y="82550"/>
            <a:ext cx="617477" cy="40011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0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rPr>
              <a:t>144</a:t>
            </a:r>
            <a:endParaRPr kumimoji="0" lang="en-US" altLang="en-US" sz="20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endParaRPr>
          </a:p>
        </p:txBody>
      </p:sp>
      <p:pic>
        <p:nvPicPr>
          <p:cNvPr id="137240" name="Picture 25" descr="j0287419">
            <a:extLst>
              <a:ext uri="{FF2B5EF4-FFF2-40B4-BE49-F238E27FC236}">
                <a16:creationId xmlns:a16="http://schemas.microsoft.com/office/drawing/2014/main" id="{8484648C-2C65-BC44-87C8-D1E6A9FA2DF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035800" y="0"/>
            <a:ext cx="1640656" cy="1754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Oval 26">
            <a:extLst>
              <a:ext uri="{FF2B5EF4-FFF2-40B4-BE49-F238E27FC236}">
                <a16:creationId xmlns:a16="http://schemas.microsoft.com/office/drawing/2014/main" id="{4887DED5-7132-F1A4-0002-8D385A30964C}"/>
              </a:ext>
            </a:extLst>
          </p:cNvPr>
          <p:cNvSpPr>
            <a:spLocks noChangeArrowheads="1"/>
          </p:cNvSpPr>
          <p:nvPr/>
        </p:nvSpPr>
        <p:spPr bwMode="auto">
          <a:xfrm>
            <a:off x="-304800" y="3405188"/>
            <a:ext cx="4114800" cy="1752600"/>
          </a:xfrm>
          <a:prstGeom prst="ellipse">
            <a:avLst/>
          </a:prstGeom>
          <a:noFill/>
          <a:ln w="7620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2F1311"/>
              </a:solidFill>
              <a:effectLst/>
              <a:uLnTx/>
              <a:uFillTx/>
              <a:latin typeface="Arial" panose="020B0604020202020204" pitchFamily="34" charset="0"/>
              <a:ea typeface="ＭＳ Ｐゴシック" panose="020B0600070205080204" pitchFamily="34" charset="-128"/>
              <a:cs typeface="+mn-cs"/>
            </a:endParaRPr>
          </a:p>
        </p:txBody>
      </p:sp>
      <p:sp>
        <p:nvSpPr>
          <p:cNvPr id="3" name="Oval 27">
            <a:extLst>
              <a:ext uri="{FF2B5EF4-FFF2-40B4-BE49-F238E27FC236}">
                <a16:creationId xmlns:a16="http://schemas.microsoft.com/office/drawing/2014/main" id="{D39543F3-829B-48D6-0887-C55B41BEFE66}"/>
              </a:ext>
            </a:extLst>
          </p:cNvPr>
          <p:cNvSpPr>
            <a:spLocks noChangeArrowheads="1"/>
          </p:cNvSpPr>
          <p:nvPr/>
        </p:nvSpPr>
        <p:spPr bwMode="auto">
          <a:xfrm>
            <a:off x="3581400" y="3405188"/>
            <a:ext cx="4114800" cy="1752600"/>
          </a:xfrm>
          <a:prstGeom prst="ellipse">
            <a:avLst/>
          </a:prstGeom>
          <a:noFill/>
          <a:ln w="7620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2F1311"/>
              </a:solidFill>
              <a:effectLst/>
              <a:uLnTx/>
              <a:uFillTx/>
              <a:latin typeface="Arial" panose="020B060402020202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33107208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1"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770" decel="100000"/>
                                        <p:tgtEl>
                                          <p:spTgt spid="2"/>
                                        </p:tgtEl>
                                      </p:cBhvr>
                                    </p:animEffect>
                                    <p:animScale>
                                      <p:cBhvr>
                                        <p:cTn id="8" dur="770" decel="100000"/>
                                        <p:tgtEl>
                                          <p:spTgt spid="2"/>
                                        </p:tgtEl>
                                      </p:cBhvr>
                                      <p:from x="10000" y="10000"/>
                                      <p:to x="200000" y="450000"/>
                                    </p:animScale>
                                    <p:animScale>
                                      <p:cBhvr>
                                        <p:cTn id="9" dur="1230" accel="100000" fill="hold">
                                          <p:stCondLst>
                                            <p:cond delay="770"/>
                                          </p:stCondLst>
                                        </p:cTn>
                                        <p:tgtEl>
                                          <p:spTgt spid="2"/>
                                        </p:tgtEl>
                                      </p:cBhvr>
                                      <p:from x="200000" y="450000"/>
                                      <p:to x="100000" y="100000"/>
                                    </p:animScale>
                                    <p:set>
                                      <p:cBhvr>
                                        <p:cTn id="10" dur="770" fill="hold"/>
                                        <p:tgtEl>
                                          <p:spTgt spid="2"/>
                                        </p:tgtEl>
                                        <p:attrNameLst>
                                          <p:attrName>ppt_x</p:attrName>
                                        </p:attrNameLst>
                                      </p:cBhvr>
                                      <p:to>
                                        <p:strVal val="(0.5)"/>
                                      </p:to>
                                    </p:set>
                                    <p:anim from="(0.5)" to="(#ppt_x)" calcmode="lin" valueType="num">
                                      <p:cBhvr>
                                        <p:cTn id="11" dur="1230" accel="100000" fill="hold">
                                          <p:stCondLst>
                                            <p:cond delay="770"/>
                                          </p:stCondLst>
                                        </p:cTn>
                                        <p:tgtEl>
                                          <p:spTgt spid="2"/>
                                        </p:tgtEl>
                                        <p:attrNameLst>
                                          <p:attrName>ppt_x</p:attrName>
                                        </p:attrNameLst>
                                      </p:cBhvr>
                                    </p:anim>
                                    <p:set>
                                      <p:cBhvr>
                                        <p:cTn id="12" dur="770" fill="hold"/>
                                        <p:tgtEl>
                                          <p:spTgt spid="2"/>
                                        </p:tgtEl>
                                        <p:attrNameLst>
                                          <p:attrName>ppt_y</p:attrName>
                                        </p:attrNameLst>
                                      </p:cBhvr>
                                      <p:to>
                                        <p:strVal val="(#ppt_y+0.4)"/>
                                      </p:to>
                                    </p:set>
                                    <p:anim from="(#ppt_y+0.4)" to="(#ppt_y)" calcmode="lin" valueType="num">
                                      <p:cBhvr>
                                        <p:cTn id="13" dur="1230" accel="100000" fill="hold">
                                          <p:stCondLst>
                                            <p:cond delay="770"/>
                                          </p:stCondLst>
                                        </p:cTn>
                                        <p:tgtEl>
                                          <p:spTgt spid="2"/>
                                        </p:tgtEl>
                                        <p:attrNameLst>
                                          <p:attrName>ppt_y</p:attrName>
                                        </p:attrNameLst>
                                      </p:cBhvr>
                                    </p:anim>
                                  </p:childTnLst>
                                </p:cTn>
                              </p:par>
                            </p:childTnLst>
                          </p:cTn>
                        </p:par>
                        <p:par>
                          <p:cTn id="14" fill="hold">
                            <p:stCondLst>
                              <p:cond delay="2000"/>
                            </p:stCondLst>
                            <p:childTnLst>
                              <p:par>
                                <p:cTn id="15" presetID="51" presetClass="entr" presetSubtype="0"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770" decel="100000"/>
                                        <p:tgtEl>
                                          <p:spTgt spid="3"/>
                                        </p:tgtEl>
                                      </p:cBhvr>
                                    </p:animEffect>
                                    <p:animScale>
                                      <p:cBhvr>
                                        <p:cTn id="18" dur="770" decel="100000"/>
                                        <p:tgtEl>
                                          <p:spTgt spid="3"/>
                                        </p:tgtEl>
                                      </p:cBhvr>
                                      <p:from x="10000" y="10000"/>
                                      <p:to x="200000" y="450000"/>
                                    </p:animScale>
                                    <p:animScale>
                                      <p:cBhvr>
                                        <p:cTn id="19" dur="1230" accel="100000" fill="hold">
                                          <p:stCondLst>
                                            <p:cond delay="770"/>
                                          </p:stCondLst>
                                        </p:cTn>
                                        <p:tgtEl>
                                          <p:spTgt spid="3"/>
                                        </p:tgtEl>
                                      </p:cBhvr>
                                      <p:from x="200000" y="450000"/>
                                      <p:to x="100000" y="100000"/>
                                    </p:animScale>
                                    <p:set>
                                      <p:cBhvr>
                                        <p:cTn id="20" dur="770" fill="hold"/>
                                        <p:tgtEl>
                                          <p:spTgt spid="3"/>
                                        </p:tgtEl>
                                        <p:attrNameLst>
                                          <p:attrName>ppt_x</p:attrName>
                                        </p:attrNameLst>
                                      </p:cBhvr>
                                      <p:to>
                                        <p:strVal val="(0.5)"/>
                                      </p:to>
                                    </p:set>
                                    <p:anim from="(0.5)" to="(#ppt_x)" calcmode="lin" valueType="num">
                                      <p:cBhvr>
                                        <p:cTn id="21" dur="1230" accel="100000" fill="hold">
                                          <p:stCondLst>
                                            <p:cond delay="770"/>
                                          </p:stCondLst>
                                        </p:cTn>
                                        <p:tgtEl>
                                          <p:spTgt spid="3"/>
                                        </p:tgtEl>
                                        <p:attrNameLst>
                                          <p:attrName>ppt_x</p:attrName>
                                        </p:attrNameLst>
                                      </p:cBhvr>
                                    </p:anim>
                                    <p:set>
                                      <p:cBhvr>
                                        <p:cTn id="22" dur="770" fill="hold"/>
                                        <p:tgtEl>
                                          <p:spTgt spid="3"/>
                                        </p:tgtEl>
                                        <p:attrNameLst>
                                          <p:attrName>ppt_y</p:attrName>
                                        </p:attrNameLst>
                                      </p:cBhvr>
                                      <p:to>
                                        <p:strVal val="(#ppt_y+0.4)"/>
                                      </p:to>
                                    </p:set>
                                    <p:anim from="(#ppt_y+0.4)" to="(#ppt_y)" calcmode="lin" valueType="num">
                                      <p:cBhvr>
                                        <p:cTn id="23" dur="1230" accel="100000" fill="hold">
                                          <p:stCondLst>
                                            <p:cond delay="770"/>
                                          </p:stCondLst>
                                        </p:cTn>
                                        <p:tgtEl>
                                          <p:spTgt spid="3"/>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9505" name="Picture 2">
            <a:extLst>
              <a:ext uri="{FF2B5EF4-FFF2-40B4-BE49-F238E27FC236}">
                <a16:creationId xmlns:a16="http://schemas.microsoft.com/office/drawing/2014/main" id="{5E506D50-E669-6D45-832A-8641141FCC24}"/>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5875"/>
            <a:ext cx="9144000" cy="687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9506" name="Rectangle 3">
            <a:extLst>
              <a:ext uri="{FF2B5EF4-FFF2-40B4-BE49-F238E27FC236}">
                <a16:creationId xmlns:a16="http://schemas.microsoft.com/office/drawing/2014/main" id="{759781FF-D6DC-C643-8B45-849429AFD808}"/>
              </a:ext>
            </a:extLst>
          </p:cNvPr>
          <p:cNvSpPr>
            <a:spLocks noGrp="1" noChangeArrowheads="1"/>
          </p:cNvSpPr>
          <p:nvPr>
            <p:ph type="title" idx="4294967295"/>
          </p:nvPr>
        </p:nvSpPr>
        <p:spPr>
          <a:xfrm>
            <a:off x="457200" y="5029200"/>
            <a:ext cx="8229600" cy="1676400"/>
          </a:xfrm>
          <a:solidFill>
            <a:srgbClr val="000000"/>
          </a:solidFill>
          <a:extLs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ar-JO" altLang="ja-JP" b="1" dirty="0">
                <a:effectLst/>
                <a:latin typeface="Arial" panose="020B0604020202020204" pitchFamily="34" charset="0"/>
                <a:ea typeface="ＭＳ Ｐゴシック" panose="020B0600070205080204" pitchFamily="34" charset="-128"/>
                <a:cs typeface="Arial" panose="020B0604020202020204" pitchFamily="34" charset="0"/>
              </a:rPr>
              <a:t>هذه السنة نحن هنا</a:t>
            </a:r>
            <a:br>
              <a:rPr lang="en-US" altLang="ja-JP" b="1" dirty="0">
                <a:effectLst/>
                <a:latin typeface="Arial" panose="020B0604020202020204" pitchFamily="34" charset="0"/>
                <a:ea typeface="ＭＳ Ｐゴシック" panose="020B0600070205080204" pitchFamily="34" charset="-128"/>
                <a:cs typeface="Arial" panose="020B0604020202020204" pitchFamily="34" charset="0"/>
              </a:rPr>
            </a:br>
            <a:r>
              <a:rPr lang="ar-JO" altLang="ja-JP" b="1" dirty="0">
                <a:effectLst/>
                <a:latin typeface="Arial" panose="020B0604020202020204" pitchFamily="34" charset="0"/>
                <a:ea typeface="ＭＳ Ｐゴシック" panose="020B0600070205080204" pitchFamily="34" charset="-128"/>
                <a:cs typeface="Arial" panose="020B0604020202020204" pitchFamily="34" charset="0"/>
              </a:rPr>
              <a:t>السنة القادمة في أورشليم</a:t>
            </a:r>
            <a:endParaRPr lang="en-US" altLang="en-US" b="1" dirty="0">
              <a:effectLst/>
              <a:latin typeface="Arial" panose="020B0604020202020204" pitchFamily="34" charset="0"/>
              <a:ea typeface="ＭＳ Ｐゴシック" panose="020B0600070205080204" pitchFamily="34" charset="-128"/>
              <a:cs typeface="Arial" panose="020B0604020202020204" pitchFamily="34" charset="0"/>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3873"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pic>
        <p:nvPicPr>
          <p:cNvPr id="463874" name="Picture 3" descr="moses_water_from_rock"/>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089150" y="0"/>
            <a:ext cx="55308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49636" name="Rectangle 4"/>
          <p:cNvSpPr>
            <a:spLocks noGrp="1"/>
          </p:cNvSpPr>
          <p:nvPr>
            <p:ph type="title"/>
          </p:nvPr>
        </p:nvSpPr>
        <p:spPr>
          <a:xfrm>
            <a:off x="685800" y="304800"/>
            <a:ext cx="7770813" cy="762000"/>
          </a:xfrm>
        </p:spPr>
        <p:txBody>
          <a:bodyPr>
            <a:normAutofit fontScale="90000"/>
          </a:bodyPr>
          <a:lstStyle/>
          <a:p>
            <a:pPr marL="715963" indent="-715963" algn="l">
              <a:defRPr/>
            </a:pPr>
            <a:r>
              <a:rPr lang="ar-JO" b="1" kern="1200" dirty="0">
                <a:effectLst>
                  <a:glow rad="317500">
                    <a:schemeClr val="bg2">
                      <a:alpha val="90000"/>
                    </a:schemeClr>
                  </a:glow>
                </a:effectLst>
                <a:latin typeface="Arial" panose="020B0604020202020204" pitchFamily="34" charset="0"/>
                <a:cs typeface="Arial" panose="020B0604020202020204" pitchFamily="34" charset="0"/>
              </a:rPr>
              <a:t>الماء</a:t>
            </a:r>
            <a:endParaRPr lang="en-US" b="1" kern="1200" dirty="0">
              <a:effectLst>
                <a:glow rad="317500">
                  <a:schemeClr val="bg2">
                    <a:alpha val="90000"/>
                  </a:schemeClr>
                </a:glow>
              </a:effectLst>
              <a:latin typeface="Arial" panose="020B0604020202020204" pitchFamily="34" charset="0"/>
              <a:cs typeface="Arial" panose="020B0604020202020204" pitchFamily="34" charset="0"/>
            </a:endParaRPr>
          </a:p>
        </p:txBody>
      </p:sp>
      <p:sp>
        <p:nvSpPr>
          <p:cNvPr id="463876" name="Rectangle 5"/>
          <p:cNvSpPr>
            <a:spLocks noChangeArrowheads="1"/>
          </p:cNvSpPr>
          <p:nvPr/>
        </p:nvSpPr>
        <p:spPr bwMode="auto">
          <a:xfrm>
            <a:off x="-234950" y="1397000"/>
            <a:ext cx="184150" cy="36671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7" name="Text Box 7"/>
          <p:cNvSpPr txBox="1">
            <a:spLocks noChangeArrowheads="1"/>
          </p:cNvSpPr>
          <p:nvPr/>
        </p:nvSpPr>
        <p:spPr bwMode="auto">
          <a:xfrm>
            <a:off x="3505200" y="5638800"/>
            <a:ext cx="5486400" cy="830997"/>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lvl1pPr marL="715963" indent="-715963" algn="ctr" eaLnBrk="1" hangingPunct="1">
              <a:defRPr sz="4800" b="1">
                <a:effectLst>
                  <a:glow rad="317500">
                    <a:schemeClr val="bg2">
                      <a:alpha val="90000"/>
                    </a:schemeClr>
                  </a:glow>
                </a:effectLst>
                <a:latin typeface="Arial"/>
                <a:ea typeface="+mj-ea"/>
                <a:cs typeface="Arial"/>
              </a:defRPr>
            </a:lvl1pPr>
            <a:lvl2pPr algn="ctr">
              <a:defRPr sz="4800">
                <a:latin typeface="Calisto MT" charset="0"/>
              </a:defRPr>
            </a:lvl2pPr>
            <a:lvl3pPr algn="ctr">
              <a:defRPr sz="4800">
                <a:latin typeface="Calisto MT" charset="0"/>
              </a:defRPr>
            </a:lvl3pPr>
            <a:lvl4pPr algn="ctr">
              <a:defRPr sz="4800">
                <a:latin typeface="Calisto MT" charset="0"/>
              </a:defRPr>
            </a:lvl4pPr>
            <a:lvl5pPr algn="ctr">
              <a:defRPr sz="4800">
                <a:latin typeface="Calisto MT" charset="0"/>
              </a:defRPr>
            </a:lvl5pPr>
            <a:lvl6pPr marL="457200" algn="ctr" fontAlgn="base">
              <a:spcBef>
                <a:spcPct val="0"/>
              </a:spcBef>
              <a:spcAft>
                <a:spcPct val="0"/>
              </a:spcAft>
              <a:defRPr sz="4800">
                <a:latin typeface="Calisto MT" charset="0"/>
              </a:defRPr>
            </a:lvl6pPr>
            <a:lvl7pPr marL="914400" algn="ctr" fontAlgn="base">
              <a:spcBef>
                <a:spcPct val="0"/>
              </a:spcBef>
              <a:spcAft>
                <a:spcPct val="0"/>
              </a:spcAft>
              <a:defRPr sz="4800">
                <a:latin typeface="Calisto MT" charset="0"/>
              </a:defRPr>
            </a:lvl7pPr>
            <a:lvl8pPr marL="1371600" algn="ctr" fontAlgn="base">
              <a:spcBef>
                <a:spcPct val="0"/>
              </a:spcBef>
              <a:spcAft>
                <a:spcPct val="0"/>
              </a:spcAft>
              <a:defRPr sz="4800">
                <a:latin typeface="Calisto MT" charset="0"/>
              </a:defRPr>
            </a:lvl8pPr>
            <a:lvl9pPr marL="1828800" algn="ctr" fontAlgn="base">
              <a:spcBef>
                <a:spcPct val="0"/>
              </a:spcBef>
              <a:spcAft>
                <a:spcPct val="0"/>
              </a:spcAft>
              <a:defRPr sz="4800">
                <a:latin typeface="Calisto MT" charset="0"/>
              </a:defRPr>
            </a:lvl9pPr>
          </a:lstStyle>
          <a:p>
            <a:pPr marL="715963" marR="0" lvl="0" indent="-715963" algn="r"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rPr>
              <a:t>خروج 40؛</a:t>
            </a:r>
          </a:p>
          <a:p>
            <a:pPr marL="715963" marR="0" lvl="0" indent="-715963" algn="r"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rPr>
              <a:t>1كو 10: 1-4</a:t>
            </a:r>
            <a:endParaRPr kumimoji="0" lang="en-US" sz="36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4108798772"/>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3057"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6179" name="Title 1"/>
          <p:cNvSpPr>
            <a:spLocks noGrp="1"/>
          </p:cNvSpPr>
          <p:nvPr>
            <p:ph type="ctrTitle" idx="4294967295"/>
          </p:nvPr>
        </p:nvSpPr>
        <p:spPr>
          <a:xfrm>
            <a:off x="0" y="6076950"/>
            <a:ext cx="9144000" cy="704850"/>
          </a:xfrm>
          <a:effectLst>
            <a:outerShdw blurRad="63500" dist="35921" dir="2700000" algn="ctr" rotWithShape="0">
              <a:srgbClr val="000000">
                <a:alpha val="74998"/>
              </a:srgbClr>
            </a:outerShdw>
          </a:effectLst>
        </p:spPr>
        <p:txBody>
          <a:bodyPr/>
          <a:lstStyle/>
          <a:p>
            <a:pPr marL="539750" indent="-539750" algn="r" eaLnBrk="1" hangingPunct="1">
              <a:defRPr/>
            </a:pPr>
            <a:r>
              <a:rPr lang="ar-JO" sz="3600" b="1" dirty="0">
                <a:solidFill>
                  <a:schemeClr val="bg1"/>
                </a:solidFill>
                <a:latin typeface="Arial" panose="020B0604020202020204" pitchFamily="34" charset="0"/>
                <a:ea typeface="ＭＳ Ｐゴシック" charset="0"/>
                <a:cs typeface="Arial" panose="020B0604020202020204" pitchFamily="34" charset="0"/>
              </a:rPr>
              <a:t>3. أنظر </a:t>
            </a:r>
            <a:r>
              <a:rPr lang="ar-JO" sz="3600" b="1" dirty="0">
                <a:solidFill>
                  <a:srgbClr val="FFFF00"/>
                </a:solidFill>
                <a:latin typeface="Arial" panose="020B0604020202020204" pitchFamily="34" charset="0"/>
                <a:ea typeface="ＭＳ Ｐゴシック" charset="0"/>
                <a:cs typeface="Arial" panose="020B0604020202020204" pitchFamily="34" charset="0"/>
              </a:rPr>
              <a:t>إلى الأمام </a:t>
            </a:r>
            <a:r>
              <a:rPr lang="ar-JO" sz="3600" b="1" dirty="0">
                <a:solidFill>
                  <a:schemeClr val="bg1"/>
                </a:solidFill>
                <a:latin typeface="Arial" panose="020B0604020202020204" pitchFamily="34" charset="0"/>
                <a:ea typeface="ＭＳ Ｐゴシック" charset="0"/>
                <a:cs typeface="Arial" panose="020B0604020202020204" pitchFamily="34" charset="0"/>
              </a:rPr>
              <a:t>إلى رجوع المسيح</a:t>
            </a:r>
            <a:endParaRPr lang="en-US" sz="36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173060"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3062" name="AutoShape 7"/>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3064" name="AutoShape 9"/>
          <p:cNvSpPr>
            <a:spLocks noChangeArrowheads="1"/>
          </p:cNvSpPr>
          <p:nvPr/>
        </p:nvSpPr>
        <p:spPr bwMode="auto">
          <a:xfrm rot="5400000">
            <a:off x="5486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1" name="Text Box 10">
            <a:extLst>
              <a:ext uri="{FF2B5EF4-FFF2-40B4-BE49-F238E27FC236}">
                <a16:creationId xmlns:a16="http://schemas.microsoft.com/office/drawing/2014/main" id="{F1DDCD16-6F19-BE4E-8900-DBA478A65209}"/>
              </a:ext>
            </a:extLst>
          </p:cNvPr>
          <p:cNvSpPr txBox="1">
            <a:spLocks noChangeArrowheads="1"/>
          </p:cNvSpPr>
          <p:nvPr/>
        </p:nvSpPr>
        <p:spPr bwMode="auto">
          <a:xfrm rot="-21600000">
            <a:off x="5231854" y="2267020"/>
            <a:ext cx="1721946"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الأمام</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2" name="Title 1">
            <a:extLst>
              <a:ext uri="{FF2B5EF4-FFF2-40B4-BE49-F238E27FC236}">
                <a16:creationId xmlns:a16="http://schemas.microsoft.com/office/drawing/2014/main" id="{BB27BCE1-C7AC-8C4E-889B-9B4E93BEEEEA}"/>
              </a:ext>
            </a:extLst>
          </p:cNvPr>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الإتجاهات الأربعة</a:t>
            </a:r>
            <a:endParaRPr kumimoji="0" lang="en-US" sz="4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 name="Text Box 6">
            <a:extLst>
              <a:ext uri="{FF2B5EF4-FFF2-40B4-BE49-F238E27FC236}">
                <a16:creationId xmlns:a16="http://schemas.microsoft.com/office/drawing/2014/main" id="{99CDF4A9-AF76-C748-9F36-07E7E52D4402}"/>
              </a:ext>
            </a:extLst>
          </p:cNvPr>
          <p:cNvSpPr txBox="1">
            <a:spLocks noChangeArrowheads="1"/>
          </p:cNvSpPr>
          <p:nvPr/>
        </p:nvSpPr>
        <p:spPr bwMode="auto">
          <a:xfrm rot="-5400000">
            <a:off x="3626421" y="977970"/>
            <a:ext cx="1983235"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الخارج</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4" name="Text Box 8">
            <a:extLst>
              <a:ext uri="{FF2B5EF4-FFF2-40B4-BE49-F238E27FC236}">
                <a16:creationId xmlns:a16="http://schemas.microsoft.com/office/drawing/2014/main" id="{44731616-ADBB-7248-B713-CC42B3A5BD00}"/>
              </a:ext>
            </a:extLst>
          </p:cNvPr>
          <p:cNvSpPr txBox="1">
            <a:spLocks noChangeArrowheads="1"/>
          </p:cNvSpPr>
          <p:nvPr/>
        </p:nvSpPr>
        <p:spPr bwMode="auto">
          <a:xfrm rot="-21600000">
            <a:off x="2384114" y="2267020"/>
            <a:ext cx="1837362"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الخلف</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94471216"/>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3297"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4371" name="Title 1"/>
          <p:cNvSpPr>
            <a:spLocks noGrp="1"/>
          </p:cNvSpPr>
          <p:nvPr>
            <p:ph type="ctrTitle" idx="4294967295"/>
          </p:nvPr>
        </p:nvSpPr>
        <p:spPr>
          <a:xfrm>
            <a:off x="0" y="6076950"/>
            <a:ext cx="9144000" cy="704850"/>
          </a:xfrm>
          <a:effectLst>
            <a:outerShdw blurRad="63500" dist="35921" dir="2700000" algn="ctr" rotWithShape="0">
              <a:srgbClr val="000000">
                <a:alpha val="74998"/>
              </a:srgbClr>
            </a:outerShdw>
          </a:effectLst>
        </p:spPr>
        <p:txBody>
          <a:bodyPr/>
          <a:lstStyle/>
          <a:p>
            <a:pPr marL="539750" indent="-539750" algn="r" eaLnBrk="1" hangingPunct="1">
              <a:defRPr/>
            </a:pPr>
            <a:r>
              <a:rPr lang="ar-JO" sz="3600" b="1" dirty="0">
                <a:solidFill>
                  <a:schemeClr val="bg1"/>
                </a:solidFill>
                <a:latin typeface="Arial" panose="020B0604020202020204" pitchFamily="34" charset="0"/>
                <a:ea typeface="ＭＳ Ｐゴシック" charset="0"/>
                <a:cs typeface="Arial" panose="020B0604020202020204" pitchFamily="34" charset="0"/>
              </a:rPr>
              <a:t>4. أنظر </a:t>
            </a:r>
            <a:r>
              <a:rPr lang="ar-JO" sz="3600" b="1" dirty="0">
                <a:solidFill>
                  <a:srgbClr val="FFFF00"/>
                </a:solidFill>
                <a:latin typeface="Arial" panose="020B0604020202020204" pitchFamily="34" charset="0"/>
                <a:ea typeface="ＭＳ Ｐゴシック" charset="0"/>
                <a:cs typeface="Arial" panose="020B0604020202020204" pitchFamily="34" charset="0"/>
              </a:rPr>
              <a:t>إلى الداخل </a:t>
            </a:r>
            <a:r>
              <a:rPr lang="ar-JO" sz="3600" b="1" dirty="0">
                <a:solidFill>
                  <a:schemeClr val="bg1"/>
                </a:solidFill>
                <a:latin typeface="Arial" panose="020B0604020202020204" pitchFamily="34" charset="0"/>
                <a:ea typeface="ＭＳ Ｐゴシック" charset="0"/>
                <a:cs typeface="Arial" panose="020B0604020202020204" pitchFamily="34" charset="0"/>
              </a:rPr>
              <a:t>لتعترف بكل الخطايا</a:t>
            </a:r>
            <a:endParaRPr lang="en-US" sz="36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183300"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3302" name="AutoShape 7"/>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3304" name="AutoShape 9"/>
          <p:cNvSpPr>
            <a:spLocks noChangeArrowheads="1"/>
          </p:cNvSpPr>
          <p:nvPr/>
        </p:nvSpPr>
        <p:spPr bwMode="auto">
          <a:xfrm rot="5400000">
            <a:off x="5486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3306" name="AutoShape 11"/>
          <p:cNvSpPr>
            <a:spLocks noChangeArrowheads="1"/>
          </p:cNvSpPr>
          <p:nvPr/>
        </p:nvSpPr>
        <p:spPr bwMode="auto">
          <a:xfrm rot="10800000">
            <a:off x="3962400" y="2971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 name="Title 1">
            <a:extLst>
              <a:ext uri="{FF2B5EF4-FFF2-40B4-BE49-F238E27FC236}">
                <a16:creationId xmlns:a16="http://schemas.microsoft.com/office/drawing/2014/main" id="{699667E1-E7CF-C844-9F07-B798DC68A7E2}"/>
              </a:ext>
            </a:extLst>
          </p:cNvPr>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الإتجاهات الأربعة</a:t>
            </a:r>
            <a:endParaRPr kumimoji="0" lang="en-US" sz="4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 name="Text Box 6">
            <a:extLst>
              <a:ext uri="{FF2B5EF4-FFF2-40B4-BE49-F238E27FC236}">
                <a16:creationId xmlns:a16="http://schemas.microsoft.com/office/drawing/2014/main" id="{3ADCFF6B-3409-7748-A5B3-7345692BCBC1}"/>
              </a:ext>
            </a:extLst>
          </p:cNvPr>
          <p:cNvSpPr txBox="1">
            <a:spLocks noChangeArrowheads="1"/>
          </p:cNvSpPr>
          <p:nvPr/>
        </p:nvSpPr>
        <p:spPr bwMode="auto">
          <a:xfrm rot="-5400000">
            <a:off x="3626421" y="977970"/>
            <a:ext cx="1983235"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الخارج</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5" name="Text Box 8">
            <a:extLst>
              <a:ext uri="{FF2B5EF4-FFF2-40B4-BE49-F238E27FC236}">
                <a16:creationId xmlns:a16="http://schemas.microsoft.com/office/drawing/2014/main" id="{726CC758-DEB6-024F-AB5C-8BE45FD60CAE}"/>
              </a:ext>
            </a:extLst>
          </p:cNvPr>
          <p:cNvSpPr txBox="1">
            <a:spLocks noChangeArrowheads="1"/>
          </p:cNvSpPr>
          <p:nvPr/>
        </p:nvSpPr>
        <p:spPr bwMode="auto">
          <a:xfrm rot="-21600000">
            <a:off x="2384114" y="2267020"/>
            <a:ext cx="1837362"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الخلف</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6" name="Text Box 10">
            <a:extLst>
              <a:ext uri="{FF2B5EF4-FFF2-40B4-BE49-F238E27FC236}">
                <a16:creationId xmlns:a16="http://schemas.microsoft.com/office/drawing/2014/main" id="{9FA13AEB-058C-CF41-B645-71EE2E1D00C3}"/>
              </a:ext>
            </a:extLst>
          </p:cNvPr>
          <p:cNvSpPr txBox="1">
            <a:spLocks noChangeArrowheads="1"/>
          </p:cNvSpPr>
          <p:nvPr/>
        </p:nvSpPr>
        <p:spPr bwMode="auto">
          <a:xfrm rot="-21600000">
            <a:off x="5231854" y="2267020"/>
            <a:ext cx="1721946"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الأمام</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7" name="Text Box 12">
            <a:extLst>
              <a:ext uri="{FF2B5EF4-FFF2-40B4-BE49-F238E27FC236}">
                <a16:creationId xmlns:a16="http://schemas.microsoft.com/office/drawing/2014/main" id="{81942AFB-9128-D946-80D8-7733A3BC783C}"/>
              </a:ext>
            </a:extLst>
          </p:cNvPr>
          <p:cNvSpPr txBox="1">
            <a:spLocks noChangeArrowheads="1"/>
          </p:cNvSpPr>
          <p:nvPr/>
        </p:nvSpPr>
        <p:spPr bwMode="auto">
          <a:xfrm rot="-5400000">
            <a:off x="3745255" y="3617189"/>
            <a:ext cx="1866217"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الداخل</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00253548"/>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5345"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6419" name="Rectangle 3"/>
          <p:cNvSpPr>
            <a:spLocks noGrp="1" noChangeArrowheads="1"/>
          </p:cNvSpPr>
          <p:nvPr>
            <p:ph type="title" idx="4294967295"/>
          </p:nvPr>
        </p:nvSpPr>
        <p:spPr>
          <a:xfrm>
            <a:off x="1187624" y="0"/>
            <a:ext cx="7772400" cy="1143000"/>
          </a:xfrm>
          <a:effectLst>
            <a:outerShdw blurRad="63500" dist="35921" dir="2700000" algn="ctr" rotWithShape="0">
              <a:srgbClr val="000000">
                <a:alpha val="74998"/>
              </a:srgbClr>
            </a:outerShdw>
          </a:effectLst>
        </p:spPr>
        <p:txBody>
          <a:bodyPr/>
          <a:lstStyle/>
          <a:p>
            <a:pPr algn="r" eaLnBrk="1" hangingPunct="1">
              <a:defRPr/>
            </a:pPr>
            <a:r>
              <a:rPr lang="ar-SA" u="sng" dirty="0">
                <a:solidFill>
                  <a:schemeClr val="bg1"/>
                </a:solidFill>
                <a:ea typeface="ＭＳ Ｐゴシック" charset="0"/>
                <a:cs typeface="Arial" panose="020B0604020202020204" pitchFamily="34" charset="0"/>
              </a:rPr>
              <a:t>١ كورنثوس ١١ : ٢٧-٢٩</a:t>
            </a:r>
          </a:p>
        </p:txBody>
      </p:sp>
      <p:sp>
        <p:nvSpPr>
          <p:cNvPr id="316420" name="Text Box 4"/>
          <p:cNvSpPr txBox="1">
            <a:spLocks noChangeArrowheads="1"/>
          </p:cNvSpPr>
          <p:nvPr/>
        </p:nvSpPr>
        <p:spPr bwMode="auto">
          <a:xfrm>
            <a:off x="1" y="1143000"/>
            <a:ext cx="5724127" cy="5638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defPPr>
              <a:defRPr lang="en-US"/>
            </a:defPPr>
            <a:lvl1pPr algn="r" eaLnBrk="0" hangingPunct="0">
              <a:defRPr sz="4400">
                <a:solidFill>
                  <a:srgbClr val="FFFFFF"/>
                </a:solidFill>
                <a:latin typeface="Arial" panose="020B0604020202020204" pitchFamily="34" charset="0"/>
                <a:cs typeface="Arial" panose="020B0604020202020204" pitchFamily="34" charset="0"/>
              </a:defRPr>
            </a:lvl1pPr>
            <a:lvl2pPr marL="37931725" indent="-37474525"/>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4000" u="none" strike="noStrike" kern="1200" cap="none" spc="0" normalizeH="0" baseline="0" noProof="0" dirty="0">
                <a:ln>
                  <a:noFill/>
                </a:ln>
                <a:solidFill>
                  <a:srgbClr val="FFFFFF"/>
                </a:solidFill>
                <a:effectLst/>
                <a:uLnTx/>
                <a:uFillTx/>
                <a:ea typeface="ＭＳ Ｐゴシック" charset="0"/>
              </a:rPr>
              <a:t>27 إذا</a:t>
            </a:r>
            <a:r>
              <a:rPr lang="ar-JO" sz="4000" dirty="0"/>
              <a:t>ً</a:t>
            </a:r>
            <a:r>
              <a:rPr kumimoji="0" lang="ar-SA" sz="4000" u="none" strike="noStrike" kern="1200" cap="none" spc="0" normalizeH="0" baseline="0" noProof="0" dirty="0">
                <a:ln>
                  <a:noFill/>
                </a:ln>
                <a:solidFill>
                  <a:srgbClr val="FFFFFF"/>
                </a:solidFill>
                <a:effectLst/>
                <a:uLnTx/>
                <a:uFillTx/>
                <a:ea typeface="ＭＳ Ｐゴシック" charset="0"/>
              </a:rPr>
              <a:t> أي من أكل هذا الخبز أو شرب كأس الرب، بدون استحقاق، يكون مجرما</a:t>
            </a:r>
            <a:r>
              <a:rPr kumimoji="0" lang="ar-JO" sz="4000" u="none" strike="noStrike" kern="1200" cap="none" spc="0" normalizeH="0" baseline="0" noProof="0" dirty="0">
                <a:ln>
                  <a:noFill/>
                </a:ln>
                <a:solidFill>
                  <a:srgbClr val="FFFFFF"/>
                </a:solidFill>
                <a:effectLst/>
                <a:uLnTx/>
                <a:uFillTx/>
                <a:ea typeface="ＭＳ Ｐゴシック" charset="0"/>
              </a:rPr>
              <a:t>ً</a:t>
            </a:r>
            <a:r>
              <a:rPr kumimoji="0" lang="ar-SA" sz="4000" u="none" strike="noStrike" kern="1200" cap="none" spc="0" normalizeH="0" baseline="0" noProof="0" dirty="0">
                <a:ln>
                  <a:noFill/>
                </a:ln>
                <a:solidFill>
                  <a:srgbClr val="FFFFFF"/>
                </a:solidFill>
                <a:effectLst/>
                <a:uLnTx/>
                <a:uFillTx/>
                <a:ea typeface="ＭＳ Ｐゴシック" charset="0"/>
              </a:rPr>
              <a:t> في جسد الرب ودمه.</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4000" u="none" strike="noStrike" kern="1200" cap="none" spc="0" normalizeH="0" baseline="0" noProof="0" dirty="0">
                <a:ln>
                  <a:noFill/>
                </a:ln>
                <a:solidFill>
                  <a:srgbClr val="FFFFFF"/>
                </a:solidFill>
                <a:effectLst/>
                <a:uLnTx/>
                <a:uFillTx/>
                <a:ea typeface="ＭＳ Ｐゴシック" charset="0"/>
              </a:rPr>
              <a:t>28 ولكن ليمتحن الإنسان نفسه، وهكذا يأكل من الخبز ويشرب من الكأس</a:t>
            </a:r>
            <a:r>
              <a:rPr kumimoji="0" lang="ar-JO" sz="4000" u="none" strike="noStrike" kern="1200" cap="none" spc="0" normalizeH="0" baseline="0" noProof="0" dirty="0">
                <a:ln>
                  <a:noFill/>
                </a:ln>
                <a:solidFill>
                  <a:srgbClr val="FFFFFF"/>
                </a:solidFill>
                <a:effectLst/>
                <a:uLnTx/>
                <a:uFillTx/>
                <a:ea typeface="ＭＳ Ｐゴシック" charset="0"/>
              </a:rPr>
              <a:t> 29 </a:t>
            </a:r>
            <a:r>
              <a:rPr kumimoji="0" lang="ar-SA" sz="4000" u="none" strike="noStrike" kern="1200" cap="none" spc="0" normalizeH="0" baseline="0" noProof="0" dirty="0">
                <a:ln>
                  <a:noFill/>
                </a:ln>
                <a:solidFill>
                  <a:srgbClr val="FFFFFF"/>
                </a:solidFill>
                <a:effectLst/>
                <a:uLnTx/>
                <a:uFillTx/>
                <a:ea typeface="ＭＳ Ｐゴシック" charset="0"/>
              </a:rPr>
              <a:t>لأن الذي يأكل ويشرب بدون استحقاق يأكل ويشرب دينونة لنفسه، غير مميز جسد الرب.</a:t>
            </a:r>
          </a:p>
        </p:txBody>
      </p:sp>
    </p:spTree>
    <p:extLst>
      <p:ext uri="{BB962C8B-B14F-4D97-AF65-F5344CB8AC3E}">
        <p14:creationId xmlns:p14="http://schemas.microsoft.com/office/powerpoint/2010/main" val="1910922555"/>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7393"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8467" name="Rectangle 3"/>
          <p:cNvSpPr>
            <a:spLocks noGrp="1" noChangeArrowheads="1"/>
          </p:cNvSpPr>
          <p:nvPr>
            <p:ph type="title" idx="4294967295"/>
          </p:nvPr>
        </p:nvSpPr>
        <p:spPr>
          <a:xfrm>
            <a:off x="592832" y="0"/>
            <a:ext cx="8371656" cy="1143000"/>
          </a:xfrm>
          <a:effectLst>
            <a:outerShdw blurRad="63500" dist="35921" dir="2700000" algn="ctr" rotWithShape="0">
              <a:srgbClr val="000000">
                <a:alpha val="74998"/>
              </a:srgbClr>
            </a:outerShdw>
          </a:effectLst>
        </p:spPr>
        <p:txBody>
          <a:bodyPr/>
          <a:lstStyle/>
          <a:p>
            <a:pPr algn="r">
              <a:defRPr/>
            </a:pPr>
            <a:r>
              <a:rPr lang="ar-SA" u="sng" dirty="0">
                <a:solidFill>
                  <a:srgbClr val="FFFFFF"/>
                </a:solidFill>
                <a:cs typeface="Arial" panose="020B0604020202020204" pitchFamily="34" charset="0"/>
              </a:rPr>
              <a:t>١ كورنثوس ١١ : ٣٠-٣٢</a:t>
            </a:r>
          </a:p>
        </p:txBody>
      </p:sp>
      <p:sp>
        <p:nvSpPr>
          <p:cNvPr id="318468" name="Text Box 4"/>
          <p:cNvSpPr txBox="1">
            <a:spLocks noChangeArrowheads="1"/>
          </p:cNvSpPr>
          <p:nvPr/>
        </p:nvSpPr>
        <p:spPr bwMode="auto">
          <a:xfrm>
            <a:off x="1" y="1219200"/>
            <a:ext cx="4932040" cy="51816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4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30 من أجل هذا فيكم كثيرون ضعفاء ومرضى وكثيرون يرقدون</a:t>
            </a:r>
            <a:r>
              <a:rPr kumimoji="0" lang="ar-JO" sz="4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31 </a:t>
            </a:r>
            <a:r>
              <a:rPr kumimoji="0" lang="ar-SA" sz="4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لأننا لو كنا حكمنا على أنفسنا لما حكم علينا</a:t>
            </a:r>
            <a:r>
              <a:rPr kumimoji="0" lang="ar-JO" sz="4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32 </a:t>
            </a:r>
            <a:r>
              <a:rPr kumimoji="0" lang="ar-SA" sz="4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ولكن إذ قد حكم علينا، نؤدب من الرب لكيلا ندان مع العالم.</a:t>
            </a:r>
          </a:p>
        </p:txBody>
      </p:sp>
    </p:spTree>
    <p:extLst>
      <p:ext uri="{BB962C8B-B14F-4D97-AF65-F5344CB8AC3E}">
        <p14:creationId xmlns:p14="http://schemas.microsoft.com/office/powerpoint/2010/main" val="3780832065"/>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9441"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0515" name="Rectangle 3"/>
          <p:cNvSpPr>
            <a:spLocks noGrp="1" noChangeArrowheads="1"/>
          </p:cNvSpPr>
          <p:nvPr>
            <p:ph type="title" idx="4294967295"/>
          </p:nvPr>
        </p:nvSpPr>
        <p:spPr>
          <a:xfrm>
            <a:off x="490413" y="0"/>
            <a:ext cx="8474075" cy="1143000"/>
          </a:xfrm>
          <a:noFill/>
          <a:ln>
            <a:noFill/>
          </a:ln>
          <a:effectLst>
            <a:outerShdw blurRad="63500" dist="35921" dir="2700000" algn="ctr" rotWithShape="0">
              <a:srgbClr val="000000">
                <a:alpha val="74998"/>
              </a:srgbClr>
            </a:outerShdw>
          </a:effectLst>
        </p:spPr>
        <p:txBody>
          <a:bodyPr vert="horz" wrap="square" lIns="91440" tIns="45720" rIns="91440" bIns="45720" numCol="1" anchor="ctr" anchorCtr="0" compatLnSpc="1">
            <a:prstTxWarp prst="textNoShape">
              <a:avLst/>
            </a:prstTxWarp>
          </a:bodyPr>
          <a:lstStyle/>
          <a:p>
            <a:pPr algn="r"/>
            <a:r>
              <a:rPr lang="ar-SA" u="sng" dirty="0">
                <a:solidFill>
                  <a:srgbClr val="FFFFFF"/>
                </a:solidFill>
                <a:cs typeface="Arial" panose="020B0604020202020204" pitchFamily="34" charset="0"/>
              </a:rPr>
              <a:t>١ كورنثوس ١١ : ٣٣-٣٤</a:t>
            </a:r>
          </a:p>
        </p:txBody>
      </p:sp>
      <p:sp>
        <p:nvSpPr>
          <p:cNvPr id="320516" name="Text Box 4"/>
          <p:cNvSpPr txBox="1">
            <a:spLocks noChangeArrowheads="1"/>
          </p:cNvSpPr>
          <p:nvPr/>
        </p:nvSpPr>
        <p:spPr bwMode="auto">
          <a:xfrm>
            <a:off x="365125" y="1143000"/>
            <a:ext cx="4710931" cy="5638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defPPr>
              <a:defRPr lang="en-US"/>
            </a:defPPr>
            <a:lvl1pPr algn="r" eaLnBrk="0" hangingPunct="0">
              <a:defRPr sz="4000">
                <a:solidFill>
                  <a:srgbClr val="FFFFFF"/>
                </a:solidFill>
                <a:latin typeface="Arial" panose="020B0604020202020204" pitchFamily="34" charset="0"/>
                <a:cs typeface="Arial" panose="020B0604020202020204" pitchFamily="34" charset="0"/>
              </a:defRPr>
            </a:lvl1pPr>
            <a:lvl2pPr marL="37931725" indent="-37474525"/>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4000" u="none" strike="noStrike" kern="1200" cap="none" spc="0" normalizeH="0" baseline="0" noProof="0" dirty="0">
                <a:ln>
                  <a:noFill/>
                </a:ln>
                <a:solidFill>
                  <a:srgbClr val="FFFFFF"/>
                </a:solidFill>
                <a:effectLst/>
                <a:uLnTx/>
                <a:uFillTx/>
                <a:ea typeface="ＭＳ Ｐゴシック" charset="0"/>
              </a:rPr>
              <a:t>33 إذا يا إخوتي، حين تجتمعون للأكل انتظروا بعضكم بعضا</a:t>
            </a:r>
            <a:r>
              <a:rPr kumimoji="0" lang="ar-JO" sz="4000" u="none" strike="noStrike" kern="1200" cap="none" spc="0" normalizeH="0" baseline="0" noProof="0" dirty="0">
                <a:ln>
                  <a:noFill/>
                </a:ln>
                <a:solidFill>
                  <a:srgbClr val="FFFFFF"/>
                </a:solidFill>
                <a:effectLst/>
                <a:uLnTx/>
                <a:uFillTx/>
                <a:ea typeface="ＭＳ Ｐゴシック" charset="0"/>
              </a:rPr>
              <a:t>ً</a:t>
            </a:r>
            <a:r>
              <a:rPr lang="ar-JO" dirty="0"/>
              <a:t> 34 </a:t>
            </a:r>
            <a:r>
              <a:rPr kumimoji="0" lang="ar-SA" sz="4000" u="none" strike="noStrike" kern="1200" cap="none" spc="0" normalizeH="0" baseline="0" noProof="0" dirty="0">
                <a:ln>
                  <a:noFill/>
                </a:ln>
                <a:solidFill>
                  <a:srgbClr val="FFFFFF"/>
                </a:solidFill>
                <a:effectLst/>
                <a:uLnTx/>
                <a:uFillTx/>
                <a:ea typeface="ＭＳ Ｐゴシック" charset="0"/>
              </a:rPr>
              <a:t>إن كان أحد يجوع فليأكل في البيت، كي لا تجتمعوا للدينونة</a:t>
            </a:r>
            <a:r>
              <a:rPr kumimoji="0" lang="ar-JO" sz="4000" u="none" strike="noStrike" kern="1200" cap="none" spc="0" normalizeH="0" baseline="0" noProof="0" dirty="0">
                <a:ln>
                  <a:noFill/>
                </a:ln>
                <a:solidFill>
                  <a:srgbClr val="FFFFFF"/>
                </a:solidFill>
                <a:effectLst/>
                <a:uLnTx/>
                <a:uFillTx/>
                <a:ea typeface="ＭＳ Ｐゴシック" charset="0"/>
              </a:rPr>
              <a:t>،</a:t>
            </a:r>
            <a:r>
              <a:rPr kumimoji="0" lang="ar-SA" sz="4000" u="none" strike="noStrike" kern="1200" cap="none" spc="0" normalizeH="0" baseline="0" noProof="0" dirty="0">
                <a:ln>
                  <a:noFill/>
                </a:ln>
                <a:solidFill>
                  <a:srgbClr val="FFFFFF"/>
                </a:solidFill>
                <a:effectLst/>
                <a:uLnTx/>
                <a:uFillTx/>
                <a:ea typeface="ＭＳ Ｐゴシック" charset="0"/>
              </a:rPr>
              <a:t> وأما الأمور الباقية فعندما أجيء أرتبها.</a:t>
            </a:r>
          </a:p>
        </p:txBody>
      </p:sp>
    </p:spTree>
    <p:extLst>
      <p:ext uri="{BB962C8B-B14F-4D97-AF65-F5344CB8AC3E}">
        <p14:creationId xmlns:p14="http://schemas.microsoft.com/office/powerpoint/2010/main" val="82720347"/>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9857"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346" name="Rectangle 2"/>
          <p:cNvSpPr>
            <a:spLocks noGrp="1" noChangeArrowheads="1"/>
          </p:cNvSpPr>
          <p:nvPr>
            <p:ph type="title"/>
          </p:nvPr>
        </p:nvSpPr>
        <p:spPr>
          <a:xfrm>
            <a:off x="23813" y="277813"/>
            <a:ext cx="9120187" cy="1143000"/>
          </a:xfrm>
        </p:spPr>
        <p:txBody>
          <a:bodyPr/>
          <a:lstStyle/>
          <a:p>
            <a:pPr eaLnBrk="1" hangingPunct="1"/>
            <a:r>
              <a:rPr lang="ar-JO" altLang="en-US" dirty="0">
                <a:cs typeface="Arial" panose="020B0604020202020204" pitchFamily="34" charset="0"/>
              </a:rPr>
              <a:t>عيد الخبز غير المختمر</a:t>
            </a:r>
            <a:endParaRPr lang="en-US" altLang="en-US" dirty="0">
              <a:cs typeface="Arial" panose="020B0604020202020204" pitchFamily="34" charset="0"/>
            </a:endParaRPr>
          </a:p>
        </p:txBody>
      </p:sp>
      <p:pic>
        <p:nvPicPr>
          <p:cNvPr id="249860" name="Picture 14" descr="bdyeast">
            <a:hlinkClick r:id="rId4"/>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228600" y="1295400"/>
            <a:ext cx="3048000" cy="2419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9861" name="Picture 16" descr="yeast-breadmachine">
            <a:hlinkClick r:id="rId6"/>
          </p:cNvPr>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5867400" y="1371600"/>
            <a:ext cx="3048000" cy="235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9862" name="Picture 18" descr="yeast">
            <a:hlinkClick r:id="rId8"/>
          </p:cNvPr>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3429000" y="1295400"/>
            <a:ext cx="2151063" cy="243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364" name="Text Box 20"/>
          <p:cNvSpPr txBox="1">
            <a:spLocks noChangeArrowheads="1"/>
          </p:cNvSpPr>
          <p:nvPr/>
        </p:nvSpPr>
        <p:spPr bwMode="auto">
          <a:xfrm>
            <a:off x="8305800" y="73025"/>
            <a:ext cx="704039" cy="461665"/>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184</a:t>
            </a:r>
            <a:endParaRPr kumimoji="0" lang="en-US" altLang="en-US" sz="18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9" name="Rectangle 2">
            <a:extLst>
              <a:ext uri="{FF2B5EF4-FFF2-40B4-BE49-F238E27FC236}">
                <a16:creationId xmlns:a16="http://schemas.microsoft.com/office/drawing/2014/main" id="{9E6AD32B-3855-654C-809F-5C4CEF46034A}"/>
              </a:ext>
            </a:extLst>
          </p:cNvPr>
          <p:cNvSpPr txBox="1">
            <a:spLocks noChangeArrowheads="1"/>
          </p:cNvSpPr>
          <p:nvPr/>
        </p:nvSpPr>
        <p:spPr bwMode="auto">
          <a:xfrm>
            <a:off x="4139952" y="3861048"/>
            <a:ext cx="4932040" cy="3196978"/>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DBBD71"/>
                </a:solidFill>
                <a:effectLst>
                  <a:outerShdw blurRad="38100" dist="38100" dir="2700000" algn="tl">
                    <a:srgbClr val="000000"/>
                  </a:outerShdw>
                </a:effectLst>
                <a:uLnTx/>
                <a:uFillTx/>
                <a:latin typeface="Arial" panose="020B0604020202020204" pitchFamily="34" charset="0"/>
                <a:ea typeface="MS PGothic" pitchFamily="34" charset="-128"/>
                <a:cs typeface="Arial" panose="020B0604020202020204" pitchFamily="34" charset="0"/>
              </a:rPr>
              <a:t>الخميرة ترمز إلى الخطيئة لذا فإن الخبز بدون خميرة يدل على الإنفصال عن الخطيئة منذ موت المسيح لتحريرنا من الخطيئة.</a:t>
            </a:r>
            <a:endParaRPr kumimoji="0" lang="en-US" altLang="en-US" sz="3200" u="none" strike="noStrike" kern="0" cap="none" spc="0" normalizeH="0" baseline="0" noProof="0" dirty="0">
              <a:ln>
                <a:noFill/>
              </a:ln>
              <a:solidFill>
                <a:srgbClr val="DBBD71"/>
              </a:solidFill>
              <a:effectLst>
                <a:outerShdw blurRad="38100" dist="38100" dir="2700000" algn="tl">
                  <a:srgbClr val="000000"/>
                </a:outerShdw>
              </a:effectLst>
              <a:uLnTx/>
              <a:uFillTx/>
              <a:latin typeface="Arial" panose="020B0604020202020204" pitchFamily="34" charset="0"/>
              <a:ea typeface="MS PGothic" pitchFamily="34" charset="-128"/>
              <a:cs typeface="Arial" panose="020B0604020202020204" pitchFamily="34" charset="0"/>
            </a:endParaRPr>
          </a:p>
        </p:txBody>
      </p:sp>
      <p:pic>
        <p:nvPicPr>
          <p:cNvPr id="1026" name="Picture 2" descr="Image result for matzah">
            <a:extLst>
              <a:ext uri="{FF2B5EF4-FFF2-40B4-BE49-F238E27FC236}">
                <a16:creationId xmlns:a16="http://schemas.microsoft.com/office/drawing/2014/main" id="{CD5376D2-245A-1D44-886C-55A65D225CFA}"/>
              </a:ext>
            </a:extLst>
          </p:cNvPr>
          <p:cNvPicPr>
            <a:picLocks noChangeAspect="1" noChangeArrowheads="1"/>
          </p:cNvPicPr>
          <p:nvPr/>
        </p:nvPicPr>
        <p:blipFill>
          <a:blip r:embed="rId10">
            <a:extLst>
              <a:ext uri="{28A0092B-C50C-407E-A947-70E740481C1C}">
                <a14:useLocalDpi xmlns:a14="http://schemas.microsoft.com/office/drawing/2010/main"/>
              </a:ext>
            </a:extLst>
          </a:blip>
          <a:srcRect/>
          <a:stretch>
            <a:fillRect/>
          </a:stretch>
        </p:blipFill>
        <p:spPr bwMode="auto">
          <a:xfrm>
            <a:off x="323528" y="4201568"/>
            <a:ext cx="3759200" cy="215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59765448"/>
      </p:ext>
    </p:extLst>
  </p:cSld>
  <p:clrMapOvr>
    <a:masterClrMapping/>
  </p:clrMapOvr>
  <p:transition/>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1905" name="Picture 2" descr="Purim"/>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2035" name="Rectangle 3"/>
          <p:cNvSpPr>
            <a:spLocks noGrp="1" noChangeArrowheads="1"/>
          </p:cNvSpPr>
          <p:nvPr>
            <p:ph type="title"/>
          </p:nvPr>
        </p:nvSpPr>
        <p:spPr>
          <a:xfrm>
            <a:off x="457200" y="76200"/>
            <a:ext cx="8229600" cy="712788"/>
          </a:xfrm>
          <a:gradFill rotWithShape="1">
            <a:gsLst>
              <a:gs pos="0">
                <a:srgbClr val="FF0000">
                  <a:gamma/>
                  <a:shade val="46275"/>
                  <a:invGamma/>
                </a:srgbClr>
              </a:gs>
              <a:gs pos="50000">
                <a:srgbClr val="FF0000"/>
              </a:gs>
              <a:gs pos="100000">
                <a:srgbClr val="FF0000">
                  <a:gamma/>
                  <a:shade val="46275"/>
                  <a:invGamma/>
                </a:srgbClr>
              </a:gs>
            </a:gsLst>
            <a:lin ang="5400000" scaled="1"/>
          </a:gradFill>
        </p:spPr>
        <p:txBody>
          <a:bodyPr/>
          <a:lstStyle/>
          <a:p>
            <a:pPr eaLnBrk="1" hangingPunct="1"/>
            <a:r>
              <a:rPr lang="ar-JO" altLang="ja-JP" sz="4000" b="1" dirty="0">
                <a:solidFill>
                  <a:schemeClr val="tx1"/>
                </a:solidFill>
                <a:latin typeface="Arial" panose="020B0604020202020204" pitchFamily="34" charset="0"/>
                <a:cs typeface="Arial" panose="020B0604020202020204" pitchFamily="34" charset="0"/>
              </a:rPr>
              <a:t>حرق الخميرة كلها</a:t>
            </a:r>
            <a:endParaRPr lang="en-US" altLang="en-US" sz="4000" b="1" dirty="0">
              <a:solidFill>
                <a:schemeClr val="tx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73997318"/>
      </p:ext>
    </p:extLst>
  </p:cSld>
  <p:clrMapOvr>
    <a:masterClrMapping/>
  </p:clrMapOvr>
  <p:transition/>
</p:sld>
</file>

<file path=ppt/slides/slide177.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65890" name="Rectangle 2">
            <a:extLst>
              <a:ext uri="{FF2B5EF4-FFF2-40B4-BE49-F238E27FC236}">
                <a16:creationId xmlns:a16="http://schemas.microsoft.com/office/drawing/2014/main" id="{0AF35C41-FEA8-7349-BF16-73DB41A72A44}"/>
              </a:ext>
            </a:extLst>
          </p:cNvPr>
          <p:cNvSpPr>
            <a:spLocks noChangeArrowheads="1"/>
          </p:cNvSpPr>
          <p:nvPr/>
        </p:nvSpPr>
        <p:spPr bwMode="auto">
          <a:xfrm>
            <a:off x="0" y="0"/>
            <a:ext cx="9144000" cy="6858000"/>
          </a:xfrm>
          <a:prstGeom prst="rect">
            <a:avLst/>
          </a:prstGeom>
          <a:solidFill>
            <a:srgbClr val="000000">
              <a:alpha val="2784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u="none" strike="noStrike" kern="1200" cap="none" spc="0" normalizeH="0" baseline="0" noProof="0" dirty="0">
              <a:ln>
                <a:noFill/>
              </a:ln>
              <a:solidFill>
                <a:srgbClr val="FFFFFF"/>
              </a:solidFill>
              <a:effectLst/>
              <a:uLnTx/>
              <a:uFillTx/>
              <a:ea typeface="ＭＳ Ｐゴシック" panose="020B0600070205080204" pitchFamily="34" charset="-128"/>
              <a:cs typeface="Arial" panose="020B0604020202020204" pitchFamily="34" charset="0"/>
            </a:endParaRPr>
          </a:p>
        </p:txBody>
      </p:sp>
      <p:sp>
        <p:nvSpPr>
          <p:cNvPr id="165891" name="AutoShape 3">
            <a:extLst>
              <a:ext uri="{FF2B5EF4-FFF2-40B4-BE49-F238E27FC236}">
                <a16:creationId xmlns:a16="http://schemas.microsoft.com/office/drawing/2014/main" id="{466CAAF4-924D-E64C-A999-469E4248E117}"/>
              </a:ext>
            </a:extLst>
          </p:cNvPr>
          <p:cNvSpPr>
            <a:spLocks noChangeArrowheads="1"/>
          </p:cNvSpPr>
          <p:nvPr/>
        </p:nvSpPr>
        <p:spPr bwMode="auto">
          <a:xfrm rot="10800000">
            <a:off x="3048000" y="1295400"/>
            <a:ext cx="1371600" cy="2286000"/>
          </a:xfrm>
          <a:prstGeom prst="upArrow">
            <a:avLst>
              <a:gd name="adj1" fmla="val 50000"/>
              <a:gd name="adj2" fmla="val 41667"/>
            </a:avLst>
          </a:prstGeom>
          <a:solidFill>
            <a:schemeClr val="accent2"/>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u="none" strike="noStrike" kern="1200" cap="none" spc="0" normalizeH="0" baseline="0" noProof="0" dirty="0">
              <a:ln>
                <a:noFill/>
              </a:ln>
              <a:solidFill>
                <a:srgbClr val="FFFFFF"/>
              </a:solidFill>
              <a:effectLst/>
              <a:uLnTx/>
              <a:uFillTx/>
              <a:ea typeface="ＭＳ Ｐゴシック" panose="020B0600070205080204" pitchFamily="34" charset="-128"/>
              <a:cs typeface="Arial" panose="020B0604020202020204" pitchFamily="34" charset="0"/>
            </a:endParaRPr>
          </a:p>
        </p:txBody>
      </p:sp>
      <p:sp>
        <p:nvSpPr>
          <p:cNvPr id="330756" name="Text Box 4">
            <a:extLst>
              <a:ext uri="{FF2B5EF4-FFF2-40B4-BE49-F238E27FC236}">
                <a16:creationId xmlns:a16="http://schemas.microsoft.com/office/drawing/2014/main" id="{FC46540C-59A8-C244-A0FA-8EF8422F825A}"/>
              </a:ext>
            </a:extLst>
          </p:cNvPr>
          <p:cNvSpPr txBox="1">
            <a:spLocks noChangeArrowheads="1"/>
          </p:cNvSpPr>
          <p:nvPr/>
        </p:nvSpPr>
        <p:spPr bwMode="auto">
          <a:xfrm rot="-5400000">
            <a:off x="2830855" y="1864589"/>
            <a:ext cx="1866217" cy="707886"/>
          </a:xfrm>
          <a:prstGeom prst="rect">
            <a:avLst/>
          </a:prstGeom>
          <a:noFill/>
          <a:ln>
            <a:noFill/>
          </a:ln>
          <a:effectLst>
            <a:outerShdw dist="35921" dir="2700000" algn="ctr" rotWithShape="0">
              <a:srgbClr val="80808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rPr>
              <a:t>إلى الداخل</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endParaRPr>
          </a:p>
        </p:txBody>
      </p:sp>
      <p:sp>
        <p:nvSpPr>
          <p:cNvPr id="330757" name="Rectangle 5">
            <a:extLst>
              <a:ext uri="{FF2B5EF4-FFF2-40B4-BE49-F238E27FC236}">
                <a16:creationId xmlns:a16="http://schemas.microsoft.com/office/drawing/2014/main" id="{FAFF282C-C25B-E849-8508-620678734930}"/>
              </a:ext>
            </a:extLst>
          </p:cNvPr>
          <p:cNvSpPr>
            <a:spLocks noGrp="1" noChangeArrowheads="1"/>
          </p:cNvSpPr>
          <p:nvPr>
            <p:ph type="title" idx="4294967295"/>
          </p:nvPr>
        </p:nvSpPr>
        <p:spPr>
          <a:xfrm>
            <a:off x="-228600" y="3886200"/>
            <a:ext cx="8229600" cy="1874838"/>
          </a:xfrm>
        </p:spPr>
        <p:txBody>
          <a:bodyPr anchor="t">
            <a:spAutoFit/>
          </a:bodyPr>
          <a:lstStyle/>
          <a:p>
            <a:pPr eaLnBrk="1" hangingPunct="1">
              <a:spcBef>
                <a:spcPct val="50000"/>
              </a:spcBef>
            </a:pPr>
            <a:r>
              <a:rPr lang="ar-JO" altLang="en-US" sz="11700" dirty="0">
                <a:solidFill>
                  <a:srgbClr val="FFFFFF"/>
                </a:solidFill>
                <a:ea typeface="方正水柱简体" pitchFamily="65" charset="-122"/>
                <a:cs typeface="Arial" panose="020B0604020202020204" pitchFamily="34" charset="0"/>
              </a:rPr>
              <a:t>فكّر</a:t>
            </a:r>
            <a:endParaRPr lang="en-US" altLang="en-US" sz="11700" dirty="0">
              <a:solidFill>
                <a:srgbClr val="FFFFFF"/>
              </a:solidFill>
              <a:ea typeface="方正水柱简体" pitchFamily="65" charset="-122"/>
              <a:cs typeface="Arial" panose="020B0604020202020204" pitchFamily="34" charset="0"/>
            </a:endParaRPr>
          </a:p>
        </p:txBody>
      </p:sp>
    </p:spTree>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99682" name="Picture 4" descr="dali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73213"/>
            <a:ext cx="9144000" cy="5665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9683" name="Rectangle 2"/>
          <p:cNvSpPr>
            <a:spLocks noGrp="1" noChangeArrowheads="1"/>
          </p:cNvSpPr>
          <p:nvPr>
            <p:ph type="ctrTitle" idx="4294967295"/>
          </p:nvPr>
        </p:nvSpPr>
        <p:spPr>
          <a:xfrm>
            <a:off x="0" y="0"/>
            <a:ext cx="9144000" cy="1447800"/>
          </a:xfrm>
        </p:spPr>
        <p:txBody>
          <a:bodyPr/>
          <a:lstStyle/>
          <a:p>
            <a:pPr eaLnBrk="1" hangingPunct="1"/>
            <a:r>
              <a:rPr lang="ar-JO" dirty="0">
                <a:solidFill>
                  <a:schemeClr val="bg1"/>
                </a:solidFill>
                <a:ea typeface="ＭＳ Ｐゴシック" charset="0"/>
                <a:cs typeface="Arial" panose="020B0604020202020204" pitchFamily="34" charset="0"/>
              </a:rPr>
              <a:t>كيف تستطيع أن </a:t>
            </a:r>
            <a:r>
              <a:rPr lang="ar-JO" dirty="0">
                <a:solidFill>
                  <a:srgbClr val="FFFF00"/>
                </a:solidFill>
                <a:ea typeface="ＭＳ Ｐゴシック" charset="0"/>
                <a:cs typeface="Arial" panose="020B0604020202020204" pitchFamily="34" charset="0"/>
              </a:rPr>
              <a:t>تمجد</a:t>
            </a:r>
            <a:r>
              <a:rPr lang="ar-JO" dirty="0">
                <a:solidFill>
                  <a:schemeClr val="bg1"/>
                </a:solidFill>
                <a:ea typeface="ＭＳ Ｐゴシック" charset="0"/>
                <a:cs typeface="Arial" panose="020B0604020202020204" pitchFamily="34" charset="0"/>
              </a:rPr>
              <a:t> الله في عشاء الرب؟</a:t>
            </a:r>
            <a:endParaRPr lang="en-US" dirty="0">
              <a:solidFill>
                <a:schemeClr val="bg1"/>
              </a:solidFill>
              <a:ea typeface="ＭＳ Ｐゴシック" charset="0"/>
              <a:cs typeface="Arial" panose="020B0604020202020204" pitchFamily="34" charset="0"/>
            </a:endParaRPr>
          </a:p>
        </p:txBody>
      </p:sp>
    </p:spTree>
    <p:extLst>
      <p:ext uri="{BB962C8B-B14F-4D97-AF65-F5344CB8AC3E}">
        <p14:creationId xmlns:p14="http://schemas.microsoft.com/office/powerpoint/2010/main" val="2412628730"/>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1729"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2803" name="Title 1"/>
          <p:cNvSpPr>
            <a:spLocks noGrp="1"/>
          </p:cNvSpPr>
          <p:nvPr>
            <p:ph type="ctrTitle" idx="4294967295"/>
          </p:nvPr>
        </p:nvSpPr>
        <p:spPr>
          <a:xfrm>
            <a:off x="0" y="6076950"/>
            <a:ext cx="9144000" cy="704850"/>
          </a:xfrm>
          <a:effectLst>
            <a:outerShdw blurRad="63500" dist="35921" dir="2700000" algn="ctr" rotWithShape="0">
              <a:srgbClr val="000000">
                <a:alpha val="74998"/>
              </a:srgbClr>
            </a:outerShdw>
          </a:effectLst>
        </p:spPr>
        <p:txBody>
          <a:bodyPr/>
          <a:lstStyle/>
          <a:p>
            <a:pPr eaLnBrk="1" hangingPunct="1">
              <a:defRPr/>
            </a:pPr>
            <a:r>
              <a:rPr lang="ar-JO" sz="3600" b="1" dirty="0">
                <a:solidFill>
                  <a:schemeClr val="bg1"/>
                </a:solidFill>
                <a:latin typeface="Arial" panose="020B0604020202020204" pitchFamily="34" charset="0"/>
                <a:ea typeface="ＭＳ Ｐゴシック" charset="0"/>
                <a:cs typeface="Arial" panose="020B0604020202020204" pitchFamily="34" charset="0"/>
              </a:rPr>
              <a:t>أنظر في الإتجاهات الأربعة</a:t>
            </a:r>
            <a:endParaRPr lang="en-US" sz="4000" b="1" dirty="0">
              <a:latin typeface="Arial" panose="020B0604020202020204" pitchFamily="34" charset="0"/>
              <a:ea typeface="ＭＳ Ｐゴシック" charset="0"/>
              <a:cs typeface="Arial" panose="020B0604020202020204" pitchFamily="34" charset="0"/>
            </a:endParaRPr>
          </a:p>
        </p:txBody>
      </p:sp>
      <p:sp>
        <p:nvSpPr>
          <p:cNvPr id="332804" name="Title 1"/>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الإتجاهات الأربعة</a:t>
            </a:r>
            <a:endParaRPr kumimoji="0" lang="en-US" sz="4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01732"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32806" name="Text Box 6"/>
          <p:cNvSpPr txBox="1">
            <a:spLocks noChangeArrowheads="1"/>
          </p:cNvSpPr>
          <p:nvPr/>
        </p:nvSpPr>
        <p:spPr bwMode="auto">
          <a:xfrm rot="-5400000">
            <a:off x="3626421" y="977970"/>
            <a:ext cx="1983235"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إلى الخارج</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1734" name="AutoShape 7"/>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32808" name="Text Box 8"/>
          <p:cNvSpPr txBox="1">
            <a:spLocks noChangeArrowheads="1"/>
          </p:cNvSpPr>
          <p:nvPr/>
        </p:nvSpPr>
        <p:spPr bwMode="auto">
          <a:xfrm rot="-21600000">
            <a:off x="2384114" y="2267020"/>
            <a:ext cx="1837362"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إلى الخلف</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1736" name="AutoShape 9"/>
          <p:cNvSpPr>
            <a:spLocks noChangeArrowheads="1"/>
          </p:cNvSpPr>
          <p:nvPr/>
        </p:nvSpPr>
        <p:spPr bwMode="auto">
          <a:xfrm rot="5400000">
            <a:off x="5486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32810" name="Text Box 10"/>
          <p:cNvSpPr txBox="1">
            <a:spLocks noChangeArrowheads="1"/>
          </p:cNvSpPr>
          <p:nvPr/>
        </p:nvSpPr>
        <p:spPr bwMode="auto">
          <a:xfrm rot="-21600000">
            <a:off x="5231854" y="2267020"/>
            <a:ext cx="1721946"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إلى الأمام</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1738" name="AutoShape 11"/>
          <p:cNvSpPr>
            <a:spLocks noChangeArrowheads="1"/>
          </p:cNvSpPr>
          <p:nvPr/>
        </p:nvSpPr>
        <p:spPr bwMode="auto">
          <a:xfrm rot="10800000">
            <a:off x="3962400" y="2971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32812" name="Text Box 12"/>
          <p:cNvSpPr txBox="1">
            <a:spLocks noChangeArrowheads="1"/>
          </p:cNvSpPr>
          <p:nvPr/>
        </p:nvSpPr>
        <p:spPr bwMode="auto">
          <a:xfrm rot="-5400000">
            <a:off x="3745255" y="3617189"/>
            <a:ext cx="1866217"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إلى الداخل</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389548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2577"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ar-JO" u="sng" dirty="0">
                <a:effectLst>
                  <a:outerShdw blurRad="38100" dist="38100" dir="2700000" algn="tl">
                    <a:srgbClr val="212121"/>
                  </a:outerShdw>
                </a:effectLst>
              </a:rPr>
              <a:t>1 كو 10: 5</a:t>
            </a:r>
            <a:endParaRPr lang="en-US" dirty="0">
              <a:effectLst>
                <a:outerShdw blurRad="38100" dist="38100" dir="2700000" algn="tl">
                  <a:srgbClr val="212121"/>
                </a:outerShdw>
              </a:effectLst>
            </a:endParaRPr>
          </a:p>
        </p:txBody>
      </p:sp>
      <p:sp>
        <p:nvSpPr>
          <p:cNvPr id="1351684" name="Text Box 4"/>
          <p:cNvSpPr txBox="1">
            <a:spLocks noChangeArrowheads="1"/>
          </p:cNvSpPr>
          <p:nvPr/>
        </p:nvSpPr>
        <p:spPr bwMode="auto">
          <a:xfrm>
            <a:off x="0" y="1295400"/>
            <a:ext cx="6948264" cy="5847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lgn="r">
              <a:defRPr/>
            </a:pPr>
            <a:r>
              <a:rPr lang="ar-JO" dirty="0">
                <a:solidFill>
                  <a:srgbClr val="FFFFFF"/>
                </a:solidFill>
                <a:effectLst>
                  <a:glow rad="190500">
                    <a:srgbClr val="212121"/>
                  </a:glow>
                </a:effectLst>
                <a:latin typeface="Arial" panose="020B0604020202020204" pitchFamily="34" charset="0"/>
                <a:cs typeface="Arial" panose="020B0604020202020204" pitchFamily="34" charset="0"/>
              </a:rPr>
              <a:t>5 لكن </a:t>
            </a:r>
            <a:r>
              <a:rPr lang="ar-JO" dirty="0">
                <a:solidFill>
                  <a:srgbClr val="FFFF00"/>
                </a:solidFill>
                <a:effectLst>
                  <a:glow rad="190500">
                    <a:srgbClr val="212121"/>
                  </a:glow>
                </a:effectLst>
                <a:latin typeface="Arial" panose="020B0604020202020204" pitchFamily="34" charset="0"/>
                <a:cs typeface="Arial" panose="020B0604020202020204" pitchFamily="34" charset="0"/>
              </a:rPr>
              <a:t>بأكثرهم</a:t>
            </a:r>
            <a:r>
              <a:rPr lang="ar-JO" dirty="0">
                <a:solidFill>
                  <a:srgbClr val="FFFFFF"/>
                </a:solidFill>
                <a:effectLst>
                  <a:glow rad="190500">
                    <a:srgbClr val="212121"/>
                  </a:glow>
                </a:effectLst>
                <a:latin typeface="Arial" panose="020B0604020202020204" pitchFamily="34" charset="0"/>
                <a:cs typeface="Arial" panose="020B0604020202020204" pitchFamily="34" charset="0"/>
              </a:rPr>
              <a:t> لم يسر الله، لأنهم طرحوا في القفر.</a:t>
            </a:r>
            <a:endParaRPr lang="en-US" dirty="0">
              <a:solidFill>
                <a:srgbClr val="FFFFFF"/>
              </a:solidFill>
              <a:effectLst>
                <a:glow rad="190500">
                  <a:srgbClr val="212121"/>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36717781"/>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Rectangle 2"/>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2F1311"/>
              </a:solidFill>
              <a:effectLst/>
              <a:uLnTx/>
              <a:uFillTx/>
              <a:latin typeface="Arial" panose="020B0604020202020204" pitchFamily="34" charset="0"/>
              <a:cs typeface="Arial" panose="020B0604020202020204" pitchFamily="34" charset="0"/>
            </a:endParaRPr>
          </a:p>
        </p:txBody>
      </p:sp>
      <p:sp>
        <p:nvSpPr>
          <p:cNvPr id="334851" name="Rectangle 3"/>
          <p:cNvSpPr>
            <a:spLocks noGrp="1" noChangeArrowheads="1"/>
          </p:cNvSpPr>
          <p:nvPr>
            <p:ph type="title"/>
          </p:nvPr>
        </p:nvSpPr>
        <p:spPr>
          <a:xfrm>
            <a:off x="219075" y="227013"/>
            <a:ext cx="4733925" cy="763587"/>
          </a:xfrm>
          <a:effectLst>
            <a:outerShdw blurRad="63500" dist="38099" dir="2700000" algn="ctr" rotWithShape="0">
              <a:schemeClr val="bg2">
                <a:alpha val="74998"/>
              </a:schemeClr>
            </a:outerShdw>
          </a:effectLst>
        </p:spPr>
        <p:txBody>
          <a:bodyPr/>
          <a:lstStyle/>
          <a:p>
            <a:pPr algn="ctr" eaLnBrk="1" hangingPunct="1">
              <a:defRPr/>
            </a:pPr>
            <a:r>
              <a:rPr lang="ar-JO" dirty="0">
                <a:cs typeface="Arial" panose="020B0604020202020204" pitchFamily="34" charset="0"/>
              </a:rPr>
              <a:t>الإتجاهات الأربعة</a:t>
            </a:r>
            <a:endParaRPr lang="en-US" dirty="0">
              <a:cs typeface="Arial" panose="020B0604020202020204" pitchFamily="34" charset="0"/>
            </a:endParaRPr>
          </a:p>
        </p:txBody>
      </p:sp>
      <p:sp>
        <p:nvSpPr>
          <p:cNvPr id="203779" name="Rectangle 4"/>
          <p:cNvSpPr>
            <a:spLocks noChangeArrowheads="1"/>
          </p:cNvSpPr>
          <p:nvPr/>
        </p:nvSpPr>
        <p:spPr bwMode="auto">
          <a:xfrm>
            <a:off x="0" y="1990725"/>
            <a:ext cx="18415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114800" algn="l"/>
                <a:tab pos="4800600" algn="l"/>
                <a:tab pos="5600700" algn="l"/>
                <a:tab pos="5715000" algn="l"/>
              </a:tabLst>
              <a:defRPr/>
            </a:pPr>
            <a:endParaRPr kumimoji="0" lang="en-US" sz="1800" u="none" strike="noStrike" kern="1200" cap="none" spc="0" normalizeH="0" baseline="0" noProof="0" dirty="0">
              <a:ln>
                <a:noFill/>
              </a:ln>
              <a:solidFill>
                <a:srgbClr val="2F1311"/>
              </a:solidFill>
              <a:effectLst/>
              <a:uLnTx/>
              <a:uFillTx/>
              <a:latin typeface="Arial" panose="020B0604020202020204" pitchFamily="34" charset="0"/>
              <a:cs typeface="Arial" panose="020B0604020202020204" pitchFamily="34" charset="0"/>
            </a:endParaRPr>
          </a:p>
        </p:txBody>
      </p:sp>
      <p:graphicFrame>
        <p:nvGraphicFramePr>
          <p:cNvPr id="334853" name="Group 5"/>
          <p:cNvGraphicFramePr>
            <a:graphicFrameLocks noGrp="1"/>
          </p:cNvGraphicFramePr>
          <p:nvPr>
            <p:extLst>
              <p:ext uri="{D42A27DB-BD31-4B8C-83A1-F6EECF244321}">
                <p14:modId xmlns:p14="http://schemas.microsoft.com/office/powerpoint/2010/main" val="3948814748"/>
              </p:ext>
            </p:extLst>
          </p:nvPr>
        </p:nvGraphicFramePr>
        <p:xfrm>
          <a:off x="0" y="1066800"/>
          <a:ext cx="7848600" cy="5783265"/>
        </p:xfrm>
        <a:graphic>
          <a:graphicData uri="http://schemas.openxmlformats.org/drawingml/2006/table">
            <a:tbl>
              <a:tblPr/>
              <a:tblGrid>
                <a:gridCol w="1295400">
                  <a:extLst>
                    <a:ext uri="{9D8B030D-6E8A-4147-A177-3AD203B41FA5}">
                      <a16:colId xmlns:a16="http://schemas.microsoft.com/office/drawing/2014/main" val="20000"/>
                    </a:ext>
                  </a:extLst>
                </a:gridCol>
                <a:gridCol w="3073400">
                  <a:extLst>
                    <a:ext uri="{9D8B030D-6E8A-4147-A177-3AD203B41FA5}">
                      <a16:colId xmlns:a16="http://schemas.microsoft.com/office/drawing/2014/main" val="20001"/>
                    </a:ext>
                  </a:extLst>
                </a:gridCol>
                <a:gridCol w="3479800">
                  <a:extLst>
                    <a:ext uri="{9D8B030D-6E8A-4147-A177-3AD203B41FA5}">
                      <a16:colId xmlns:a16="http://schemas.microsoft.com/office/drawing/2014/main" val="20002"/>
                    </a:ext>
                  </a:extLst>
                </a:gridCol>
              </a:tblGrid>
              <a:tr h="15144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altLang="zh-CN" sz="2800" b="1" i="0" u="none" strike="noStrike" cap="none" normalizeH="0" baseline="0" dirty="0">
                          <a:ln>
                            <a:noFill/>
                          </a:ln>
                          <a:solidFill>
                            <a:schemeClr val="tx1"/>
                          </a:solidFill>
                          <a:effectLst/>
                          <a:latin typeface="Arial" panose="020B0604020202020204" pitchFamily="34" charset="0"/>
                          <a:ea typeface="宋体" charset="0"/>
                          <a:cs typeface="Arial" panose="020B0604020202020204" pitchFamily="34" charset="0"/>
                        </a:rPr>
                        <a:t>أنظر</a:t>
                      </a:r>
                      <a:r>
                        <a:rPr kumimoji="0" lang="en-US" altLang="zh-CN" sz="2000" b="1" i="0" u="none" strike="noStrike" cap="none" normalizeH="0" baseline="0" dirty="0">
                          <a:ln>
                            <a:noFill/>
                          </a:ln>
                          <a:solidFill>
                            <a:schemeClr val="tx1"/>
                          </a:solidFill>
                          <a:effectLst/>
                          <a:latin typeface="Arial" panose="020B0604020202020204" pitchFamily="34" charset="0"/>
                          <a:ea typeface="宋体" charset="0"/>
                          <a:cs typeface="Arial" panose="020B0604020202020204" pitchFamily="34" charset="0"/>
                        </a:rPr>
                        <a:t>...</a:t>
                      </a:r>
                      <a:endPar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CC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3200" b="1" i="0" u="none" strike="noStrike" cap="none" normalizeH="0" baseline="0" dirty="0">
                          <a:ln>
                            <a:noFill/>
                          </a:ln>
                          <a:solidFill>
                            <a:srgbClr val="000000"/>
                          </a:solidFill>
                          <a:effectLst/>
                          <a:latin typeface="Arial" panose="020B0604020202020204" pitchFamily="34" charset="0"/>
                          <a:ea typeface="宋体" charset="0"/>
                          <a:cs typeface="Arial" panose="020B0604020202020204" pitchFamily="34" charset="0"/>
                        </a:rPr>
                        <a:t>الفصح</a:t>
                      </a:r>
                      <a:endParaRPr kumimoji="0" lang="en-US" altLang="zh-CN" sz="3200" b="1" i="0" u="none" strike="noStrike" cap="none" normalizeH="0" baseline="0" dirty="0">
                        <a:ln>
                          <a:noFill/>
                        </a:ln>
                        <a:solidFill>
                          <a:srgbClr val="000000"/>
                        </a:solidFill>
                        <a:effectLst/>
                        <a:latin typeface="Arial" panose="020B0604020202020204" pitchFamily="34" charset="0"/>
                        <a:ea typeface="宋体"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3200" b="1" i="0" u="none" strike="noStrike" cap="none" normalizeH="0" baseline="0" dirty="0">
                          <a:ln>
                            <a:noFill/>
                          </a:ln>
                          <a:solidFill>
                            <a:srgbClr val="000000"/>
                          </a:solidFill>
                          <a:effectLst/>
                          <a:latin typeface="Arial" panose="020B0604020202020204" pitchFamily="34" charset="0"/>
                          <a:ea typeface="宋体" charset="0"/>
                          <a:cs typeface="Arial" panose="020B0604020202020204" pitchFamily="34" charset="0"/>
                        </a:rPr>
                        <a:t>(</a:t>
                      </a:r>
                      <a:r>
                        <a:rPr kumimoji="0" lang="ar-JO" altLang="zh-CN" sz="3200" b="1" i="0" u="none" strike="noStrike" cap="none" normalizeH="0" baseline="0" dirty="0">
                          <a:ln>
                            <a:noFill/>
                          </a:ln>
                          <a:solidFill>
                            <a:srgbClr val="000000"/>
                          </a:solidFill>
                          <a:effectLst/>
                          <a:latin typeface="Arial" panose="020B0604020202020204" pitchFamily="34" charset="0"/>
                          <a:ea typeface="宋体" charset="0"/>
                          <a:cs typeface="Arial" panose="020B0604020202020204" pitchFamily="34" charset="0"/>
                        </a:rPr>
                        <a:t>اليهودي</a:t>
                      </a:r>
                      <a:r>
                        <a:rPr kumimoji="0" lang="en-US" altLang="zh-CN" sz="3200" b="1" i="0" u="none" strike="noStrike" cap="none" normalizeH="0" baseline="0" dirty="0">
                          <a:ln>
                            <a:noFill/>
                          </a:ln>
                          <a:solidFill>
                            <a:srgbClr val="000000"/>
                          </a:solidFill>
                          <a:effectLst/>
                          <a:latin typeface="Arial" panose="020B0604020202020204" pitchFamily="34" charset="0"/>
                          <a:ea typeface="宋体" charset="0"/>
                          <a:cs typeface="Arial" panose="020B0604020202020204" pitchFamily="34" charset="0"/>
                        </a:rPr>
                        <a:t>)</a:t>
                      </a:r>
                      <a:endParaRPr kumimoji="0" lang="en-US" altLang="zh-CN" sz="5400" b="1" i="0" u="none" strike="noStrike" cap="none" normalizeH="0" baseline="0" dirty="0">
                        <a:ln>
                          <a:noFill/>
                        </a:ln>
                        <a:solidFill>
                          <a:schemeClr val="tx1"/>
                        </a:solidFill>
                        <a:effectLst/>
                        <a:latin typeface="Arial" panose="020B0604020202020204" pitchFamily="34" charset="0"/>
                        <a:ea typeface="宋体" charset="0"/>
                        <a:cs typeface="Arial" panose="020B0604020202020204" pitchFamily="34" charset="0"/>
                      </a:endParaRPr>
                    </a:p>
                  </a:txBody>
                  <a:tcPr horzOverflow="overflow">
                    <a:lnL>
                      <a:noFill/>
                    </a:lnL>
                    <a:lnR>
                      <a:noFill/>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CC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3200" b="1" i="0" u="none" strike="noStrike" cap="none" normalizeH="0" baseline="0" dirty="0">
                          <a:ln>
                            <a:noFill/>
                          </a:ln>
                          <a:solidFill>
                            <a:srgbClr val="000000"/>
                          </a:solidFill>
                          <a:effectLst/>
                          <a:latin typeface="Arial" panose="020B0604020202020204" pitchFamily="34" charset="0"/>
                          <a:ea typeface="宋体" charset="0"/>
                          <a:cs typeface="Arial" panose="020B0604020202020204" pitchFamily="34" charset="0"/>
                        </a:rPr>
                        <a:t>عشاء الرب</a:t>
                      </a:r>
                      <a:endParaRPr kumimoji="0" lang="en-US" altLang="zh-CN" sz="3200" b="1" i="0" u="none" strike="noStrike" cap="none" normalizeH="0" baseline="0" dirty="0">
                        <a:ln>
                          <a:noFill/>
                        </a:ln>
                        <a:solidFill>
                          <a:srgbClr val="000000"/>
                        </a:solidFill>
                        <a:effectLst/>
                        <a:latin typeface="Arial" panose="020B0604020202020204" pitchFamily="34" charset="0"/>
                        <a:ea typeface="宋体"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3200" b="1" i="0" u="none" strike="noStrike" cap="none" normalizeH="0" baseline="0" dirty="0">
                          <a:ln>
                            <a:noFill/>
                          </a:ln>
                          <a:solidFill>
                            <a:srgbClr val="000000"/>
                          </a:solidFill>
                          <a:effectLst/>
                          <a:latin typeface="Arial" panose="020B0604020202020204" pitchFamily="34" charset="0"/>
                          <a:ea typeface="宋体" charset="0"/>
                          <a:cs typeface="Arial" panose="020B0604020202020204" pitchFamily="34" charset="0"/>
                        </a:rPr>
                        <a:t>(</a:t>
                      </a:r>
                      <a:r>
                        <a:rPr kumimoji="0" lang="ar-JO" altLang="zh-CN" sz="3200" b="1" i="0" u="none" strike="noStrike" cap="none" normalizeH="0" baseline="0" dirty="0">
                          <a:ln>
                            <a:noFill/>
                          </a:ln>
                          <a:solidFill>
                            <a:srgbClr val="000000"/>
                          </a:solidFill>
                          <a:effectLst/>
                          <a:latin typeface="Arial" panose="020B0604020202020204" pitchFamily="34" charset="0"/>
                          <a:ea typeface="宋体" charset="0"/>
                          <a:cs typeface="Arial" panose="020B0604020202020204" pitchFamily="34" charset="0"/>
                        </a:rPr>
                        <a:t>المسيحي</a:t>
                      </a:r>
                      <a:r>
                        <a:rPr kumimoji="0" lang="en-US" altLang="zh-CN" sz="3200" b="1" i="0" u="none" strike="noStrike" cap="none" normalizeH="0" baseline="0" dirty="0">
                          <a:ln>
                            <a:noFill/>
                          </a:ln>
                          <a:solidFill>
                            <a:srgbClr val="000000"/>
                          </a:solidFill>
                          <a:effectLst/>
                          <a:latin typeface="Arial" panose="020B0604020202020204" pitchFamily="34" charset="0"/>
                          <a:ea typeface="宋体" charset="0"/>
                          <a:cs typeface="Arial" panose="020B0604020202020204" pitchFamily="34" charset="0"/>
                        </a:rPr>
                        <a:t>)</a:t>
                      </a:r>
                      <a:endParaRPr kumimoji="0" lang="en-US" altLang="zh-CN" sz="3600" b="1" i="0" u="none" strike="noStrike" cap="none" normalizeH="0" baseline="0" dirty="0">
                        <a:ln>
                          <a:noFill/>
                        </a:ln>
                        <a:solidFill>
                          <a:schemeClr val="tx1"/>
                        </a:solidFill>
                        <a:effectLst/>
                        <a:latin typeface="Arial" panose="020B0604020202020204" pitchFamily="34" charset="0"/>
                        <a:ea typeface="宋体" charset="0"/>
                        <a:cs typeface="Arial" panose="020B0604020202020204" pitchFamily="34" charset="0"/>
                      </a:endParaRPr>
                    </a:p>
                  </a:txBody>
                  <a:tcPr horzOverflow="overflow">
                    <a:lnL>
                      <a:noFill/>
                    </a:lnL>
                    <a:lnR>
                      <a:noFill/>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CCCC"/>
                    </a:solidFill>
                  </a:tcPr>
                </a:tc>
                <a:extLst>
                  <a:ext uri="{0D108BD9-81ED-4DB2-BD59-A6C34878D82A}">
                    <a16:rowId xmlns:a16="http://schemas.microsoft.com/office/drawing/2014/main" val="10000"/>
                  </a:ext>
                </a:extLst>
              </a:tr>
              <a:tr h="1062039">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宋体" charset="0"/>
                          <a:cs typeface="Arial" panose="020B0604020202020204" pitchFamily="34" charset="0"/>
                        </a:rPr>
                        <a:t>إلى الخارج</a:t>
                      </a:r>
                      <a:endParaRPr kumimoji="0" lang="en-US" altLang="zh-CN" sz="4000" b="1" i="0" u="none" strike="noStrike" cap="none" normalizeH="0" baseline="0" dirty="0">
                        <a:ln>
                          <a:noFill/>
                        </a:ln>
                        <a:solidFill>
                          <a:schemeClr val="tx1"/>
                        </a:solidFill>
                        <a:effectLst/>
                        <a:latin typeface="Arial" panose="020B0604020202020204" pitchFamily="34" charset="0"/>
                        <a:ea typeface="宋体" charset="0"/>
                        <a:cs typeface="Arial" panose="020B0604020202020204" pitchFamily="34" charset="0"/>
                      </a:endParaRPr>
                    </a:p>
                  </a:txBody>
                  <a:tcPr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solidFill>
                      <a:srgbClr val="CCCC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rPr>
                        <a:t>يشمل العائلة كلها</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rPr>
                        <a:t>(خر 12: 3-4، 16)</a:t>
                      </a:r>
                      <a:endParaRPr kumimoji="0" lang="en-US" altLang="zh-CN" sz="4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endParaRPr>
                    </a:p>
                  </a:txBody>
                  <a:tcPr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rPr>
                        <a:t>الشركة والوحدة</a:t>
                      </a:r>
                      <a:endParaRPr kumimoji="0" lang="en-US"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rPr>
                        <a:t>(1 كو 11: 17-22، 10: 16-17)</a:t>
                      </a:r>
                      <a:endParaRPr kumimoji="0" lang="en-US" altLang="zh-CN" sz="24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endParaRPr>
                    </a:p>
                  </a:txBody>
                  <a:tcPr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1"/>
                  </a:ext>
                </a:extLst>
              </a:tr>
              <a:tr h="106838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宋体" charset="0"/>
                          <a:cs typeface="Arial" panose="020B0604020202020204" pitchFamily="34" charset="0"/>
                        </a:rPr>
                        <a:t>إلى الخلف</a:t>
                      </a:r>
                      <a:endParaRPr kumimoji="0" lang="en-US" altLang="zh-CN" sz="4000" b="1" i="0" u="none" strike="noStrike" cap="none" normalizeH="0" baseline="0" dirty="0">
                        <a:ln>
                          <a:noFill/>
                        </a:ln>
                        <a:solidFill>
                          <a:schemeClr val="tx1"/>
                        </a:solidFill>
                        <a:effectLst/>
                        <a:latin typeface="Arial" panose="020B0604020202020204" pitchFamily="34" charset="0"/>
                        <a:ea typeface="宋体" charset="0"/>
                        <a:cs typeface="Arial" panose="020B0604020202020204" pitchFamily="34" charset="0"/>
                      </a:endParaRPr>
                    </a:p>
                  </a:txBody>
                  <a:tcPr horzOverflow="overflow">
                    <a:lnL>
                      <a:noFill/>
                    </a:lnL>
                    <a:lnR>
                      <a:noFill/>
                    </a:lnR>
                    <a:lnT>
                      <a:noFill/>
                    </a:lnT>
                    <a:lnB>
                      <a:noFill/>
                    </a:lnB>
                    <a:lnTlToBr>
                      <a:noFill/>
                    </a:lnTlToBr>
                    <a:lnBlToTr>
                      <a:noFill/>
                    </a:lnBlToTr>
                    <a:solidFill>
                      <a:srgbClr val="CCCC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rPr>
                        <a:t>التحرير من مصر</a:t>
                      </a:r>
                      <a:endParaRPr kumimoji="0" lang="en-US"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rPr>
                        <a:t>(خر 12: 31-42)</a:t>
                      </a:r>
                      <a:endParaRPr kumimoji="0" lang="en-US" altLang="zh-CN" sz="24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endParaRPr>
                    </a:p>
                  </a:txBody>
                  <a:tcP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rPr>
                        <a:t>الحرية من الخطية</a:t>
                      </a:r>
                      <a:endParaRPr kumimoji="0" lang="en-US" altLang="zh-CN" sz="24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rPr>
                        <a:t>(</a:t>
                      </a:r>
                      <a:r>
                        <a:rPr kumimoji="0" lang="ar-JO"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rPr>
                        <a:t>1 كو 11: 23-25</a:t>
                      </a:r>
                      <a:r>
                        <a:rPr kumimoji="0" lang="en-US"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rPr>
                        <a:t>)</a:t>
                      </a:r>
                      <a:endParaRPr kumimoji="0" lang="en-US" altLang="zh-CN" sz="24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endParaRPr>
                    </a:p>
                  </a:txBody>
                  <a:tcPr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10699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宋体" charset="0"/>
                          <a:cs typeface="Arial" panose="020B0604020202020204" pitchFamily="34" charset="0"/>
                        </a:rPr>
                        <a:t>إلى الأمام</a:t>
                      </a:r>
                      <a:endParaRPr kumimoji="0" lang="en-US" altLang="zh-CN" sz="4000" b="1" i="0" u="none" strike="noStrike" cap="none" normalizeH="0" baseline="0" dirty="0">
                        <a:ln>
                          <a:noFill/>
                        </a:ln>
                        <a:solidFill>
                          <a:schemeClr val="tx1"/>
                        </a:solidFill>
                        <a:effectLst/>
                        <a:latin typeface="Arial" panose="020B0604020202020204" pitchFamily="34" charset="0"/>
                        <a:ea typeface="宋体" charset="0"/>
                        <a:cs typeface="Arial" panose="020B0604020202020204" pitchFamily="34" charset="0"/>
                      </a:endParaRPr>
                    </a:p>
                  </a:txBody>
                  <a:tcPr horzOverflow="overflow">
                    <a:lnL>
                      <a:noFill/>
                    </a:lnL>
                    <a:lnR>
                      <a:noFill/>
                    </a:lnR>
                    <a:lnT>
                      <a:noFill/>
                    </a:lnT>
                    <a:lnB>
                      <a:noFill/>
                    </a:lnB>
                    <a:lnTlToBr>
                      <a:noFill/>
                    </a:lnTlToBr>
                    <a:lnBlToTr>
                      <a:noFill/>
                    </a:lnBlToTr>
                    <a:solidFill>
                      <a:srgbClr val="CCCC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rPr>
                        <a:t>انتظار العصر المسياني</a:t>
                      </a:r>
                      <a:endParaRPr kumimoji="0" lang="en-US" altLang="zh-CN" sz="24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rPr>
                        <a:t>(</a:t>
                      </a:r>
                      <a:r>
                        <a:rPr kumimoji="0" lang="ar-JO"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rPr>
                        <a:t>حز 45: 21</a:t>
                      </a:r>
                      <a:r>
                        <a:rPr kumimoji="0" lang="en-US"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rPr>
                        <a:t>)</a:t>
                      </a:r>
                      <a:endParaRPr kumimoji="0" lang="en-US" altLang="zh-CN" sz="24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endParaRPr>
                    </a:p>
                  </a:txBody>
                  <a:tcP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rPr>
                        <a:t>توقع عودة المسيح</a:t>
                      </a:r>
                      <a:endParaRPr kumimoji="0" lang="en-US"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rPr>
                        <a:t>(1 كو 11: 26، مر 14: 25)</a:t>
                      </a:r>
                      <a:endParaRPr kumimoji="0" lang="en-US" altLang="zh-CN" sz="24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endParaRPr>
                    </a:p>
                  </a:txBody>
                  <a:tcPr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106838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宋体" charset="0"/>
                          <a:cs typeface="Arial" panose="020B0604020202020204" pitchFamily="34" charset="0"/>
                        </a:rPr>
                        <a:t>إلى الداخل</a:t>
                      </a:r>
                      <a:endParaRPr kumimoji="0" lang="en-US" altLang="zh-CN" sz="4000" b="1" i="0" u="none" strike="noStrike" cap="none" normalizeH="0" baseline="0" dirty="0">
                        <a:ln>
                          <a:noFill/>
                        </a:ln>
                        <a:solidFill>
                          <a:schemeClr val="tx1"/>
                        </a:solidFill>
                        <a:effectLst/>
                        <a:latin typeface="Arial" panose="020B0604020202020204" pitchFamily="34" charset="0"/>
                        <a:ea typeface="宋体" charset="0"/>
                        <a:cs typeface="Arial" panose="020B0604020202020204" pitchFamily="34" charset="0"/>
                      </a:endParaRPr>
                    </a:p>
                  </a:txBody>
                  <a:tcPr horzOverflow="overflow">
                    <a:lnL>
                      <a:noFill/>
                    </a:lnL>
                    <a:lnR>
                      <a:noFill/>
                    </a:lnR>
                    <a:lnT>
                      <a:noFill/>
                    </a:lnT>
                    <a:lnB w="25400" cap="flat" cmpd="sng" algn="ctr">
                      <a:solidFill>
                        <a:srgbClr val="000000"/>
                      </a:solidFill>
                      <a:prstDash val="solid"/>
                      <a:round/>
                      <a:headEnd type="none" w="med" len="med"/>
                      <a:tailEnd type="none" w="med" len="med"/>
                    </a:lnB>
                    <a:lnTlToBr>
                      <a:noFill/>
                    </a:lnTlToBr>
                    <a:lnBlToTr>
                      <a:noFill/>
                    </a:lnBlToTr>
                    <a:solidFill>
                      <a:srgbClr val="CCCC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rPr>
                        <a:t>تطهير البيت من الخمير أو الشر</a:t>
                      </a:r>
                      <a:endParaRPr kumimoji="0" lang="en-US"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rPr>
                        <a:t>(خر 12: 8، 15)</a:t>
                      </a:r>
                      <a:endParaRPr kumimoji="0" lang="en-US" altLang="zh-CN" sz="24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endParaRPr>
                    </a:p>
                  </a:txBody>
                  <a:tcPr horzOverflow="overflow">
                    <a:lnL>
                      <a:noFill/>
                    </a:lnL>
                    <a:lnR>
                      <a:noFill/>
                    </a:lnR>
                    <a:lnT>
                      <a:noFill/>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rPr>
                        <a:t>فحص الخطية فيك</a:t>
                      </a:r>
                      <a:endParaRPr kumimoji="0" lang="en-US"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rPr>
                        <a:t>(1 كو 11: 27-32، 5: 6-8)</a:t>
                      </a:r>
                      <a:endParaRPr kumimoji="0" lang="en-US" altLang="zh-CN" sz="24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endParaRPr>
                    </a:p>
                  </a:txBody>
                  <a:tcPr horzOverflow="overflow">
                    <a:lnL>
                      <a:noFill/>
                    </a:lnL>
                    <a:lnR>
                      <a:noFill/>
                    </a:lnR>
                    <a:lnT>
                      <a:noFill/>
                    </a:lnT>
                    <a:lnB w="254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203799" name="Rectangle 26"/>
          <p:cNvSpPr>
            <a:spLocks noChangeArrowheads="1"/>
          </p:cNvSpPr>
          <p:nvPr/>
        </p:nvSpPr>
        <p:spPr bwMode="auto">
          <a:xfrm>
            <a:off x="0" y="4151313"/>
            <a:ext cx="184150" cy="5349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br>
              <a:rPr kumimoji="0" lang="en-US" altLang="zh-CN" sz="1100" u="none" strike="noStrike" kern="1200" cap="none" spc="0" normalizeH="0" baseline="0" noProof="0" dirty="0">
                <a:ln>
                  <a:noFill/>
                </a:ln>
                <a:solidFill>
                  <a:srgbClr val="2F1311"/>
                </a:solidFill>
                <a:effectLst/>
                <a:uLnTx/>
                <a:uFillTx/>
                <a:latin typeface="Arial" panose="020B0604020202020204" pitchFamily="34" charset="0"/>
                <a:ea typeface="宋体" charset="0"/>
                <a:cs typeface="Arial" panose="020B0604020202020204" pitchFamily="34" charset="0"/>
              </a:rPr>
            </a:br>
            <a:endParaRPr kumimoji="0" lang="en-US" altLang="zh-CN" sz="1800" u="none" strike="noStrike" kern="1200" cap="none" spc="0" normalizeH="0" baseline="0" noProof="0" dirty="0">
              <a:ln>
                <a:noFill/>
              </a:ln>
              <a:solidFill>
                <a:srgbClr val="2F1311"/>
              </a:solidFill>
              <a:effectLst/>
              <a:uLnTx/>
              <a:uFillTx/>
              <a:latin typeface="Arial" panose="020B0604020202020204" pitchFamily="34" charset="0"/>
              <a:ea typeface="宋体" charset="0"/>
              <a:cs typeface="Arial" panose="020B0604020202020204" pitchFamily="34" charset="0"/>
            </a:endParaRPr>
          </a:p>
        </p:txBody>
      </p:sp>
      <p:sp>
        <p:nvSpPr>
          <p:cNvPr id="203800" name="Text Box 27"/>
          <p:cNvSpPr txBox="1">
            <a:spLocks noChangeArrowheads="1"/>
          </p:cNvSpPr>
          <p:nvPr/>
        </p:nvSpPr>
        <p:spPr bwMode="auto">
          <a:xfrm>
            <a:off x="5181600" y="90488"/>
            <a:ext cx="25908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DDDDDD"/>
                </a:solidFill>
                <a:effectLst/>
                <a:uLnTx/>
                <a:uFillTx/>
                <a:latin typeface="Arial" panose="020B0604020202020204" pitchFamily="34" charset="0"/>
                <a:cs typeface="Arial" panose="020B0604020202020204" pitchFamily="34" charset="0"/>
              </a:rPr>
              <a:t>( مقتبسة من ديفيد واطسون، أؤمن بالروح القدس)</a:t>
            </a:r>
            <a:endParaRPr kumimoji="0" lang="en-US" sz="1800" u="none" strike="noStrike" kern="1200" cap="none" spc="0" normalizeH="0" baseline="0" noProof="0" dirty="0">
              <a:ln>
                <a:noFill/>
              </a:ln>
              <a:solidFill>
                <a:srgbClr val="DDDDDD"/>
              </a:solidFill>
              <a:effectLst/>
              <a:uLnTx/>
              <a:uFillTx/>
              <a:latin typeface="Arial" panose="020B0604020202020204" pitchFamily="34" charset="0"/>
              <a:cs typeface="Arial" panose="020B0604020202020204" pitchFamily="34" charset="0"/>
            </a:endParaRPr>
          </a:p>
        </p:txBody>
      </p:sp>
      <p:sp>
        <p:nvSpPr>
          <p:cNvPr id="203801" name="Text Box 28"/>
          <p:cNvSpPr txBox="1">
            <a:spLocks noChangeArrowheads="1"/>
          </p:cNvSpPr>
          <p:nvPr/>
        </p:nvSpPr>
        <p:spPr bwMode="auto">
          <a:xfrm>
            <a:off x="8397875" y="82550"/>
            <a:ext cx="617477" cy="400110"/>
          </a:xfrm>
          <a:prstGeom prst="rect">
            <a:avLst/>
          </a:prstGeom>
          <a:solidFill>
            <a:schemeClr val="tx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2F1311"/>
                </a:solidFill>
                <a:effectLst/>
                <a:uLnTx/>
                <a:uFillTx/>
                <a:latin typeface="Arial" panose="020B0604020202020204" pitchFamily="34" charset="0"/>
                <a:cs typeface="Arial" panose="020B0604020202020204" pitchFamily="34" charset="0"/>
              </a:rPr>
              <a:t>143</a:t>
            </a:r>
            <a:endParaRPr kumimoji="0" lang="en-US" sz="2000" u="none" strike="noStrike" kern="1200" cap="none" spc="0" normalizeH="0" baseline="0" noProof="0" dirty="0">
              <a:ln>
                <a:noFill/>
              </a:ln>
              <a:solidFill>
                <a:srgbClr val="2F1311"/>
              </a:solidFill>
              <a:effectLst/>
              <a:uLnTx/>
              <a:uFillTx/>
              <a:latin typeface="Arial" panose="020B0604020202020204" pitchFamily="34" charset="0"/>
              <a:cs typeface="Arial" panose="020B0604020202020204" pitchFamily="34" charset="0"/>
            </a:endParaRPr>
          </a:p>
        </p:txBody>
      </p:sp>
      <p:pic>
        <p:nvPicPr>
          <p:cNvPr id="203802" name="Picture 29" descr="j023863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5800" y="1614488"/>
            <a:ext cx="1143000" cy="1038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29259151"/>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825" name="Picture 3" descr="Ominous Sky Wallpaper with Cross and Thorns.jpg"/>
          <p:cNvPicPr>
            <a:picLocks noChangeAspect="1"/>
          </p:cNvPicPr>
          <p:nvPr/>
        </p:nvPicPr>
        <p:blipFill>
          <a:blip r:embed="rId3">
            <a:lum bright="-4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6899" name="Title 1"/>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الفكرة الرئيسية</a:t>
            </a:r>
            <a:endParaRPr kumimoji="0" lang="en-US" sz="4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05827" name="AutoShape 4"/>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36901" name="Text Box 5"/>
          <p:cNvSpPr txBox="1">
            <a:spLocks noChangeArrowheads="1"/>
          </p:cNvSpPr>
          <p:nvPr/>
        </p:nvSpPr>
        <p:spPr bwMode="auto">
          <a:xfrm rot="16200000">
            <a:off x="3628025" y="977969"/>
            <a:ext cx="1980029"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الخارج</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205829" name="AutoShape 6"/>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36903" name="Text Box 7"/>
          <p:cNvSpPr txBox="1">
            <a:spLocks noChangeArrowheads="1"/>
          </p:cNvSpPr>
          <p:nvPr/>
        </p:nvSpPr>
        <p:spPr bwMode="auto">
          <a:xfrm>
            <a:off x="2795588" y="2270125"/>
            <a:ext cx="1834156"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الخلف</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205831" name="AutoShape 8"/>
          <p:cNvSpPr>
            <a:spLocks noChangeArrowheads="1"/>
          </p:cNvSpPr>
          <p:nvPr/>
        </p:nvSpPr>
        <p:spPr bwMode="auto">
          <a:xfrm rot="5400000">
            <a:off x="5486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36905" name="Text Box 9"/>
          <p:cNvSpPr txBox="1">
            <a:spLocks noChangeArrowheads="1"/>
          </p:cNvSpPr>
          <p:nvPr/>
        </p:nvSpPr>
        <p:spPr bwMode="auto">
          <a:xfrm>
            <a:off x="5257800" y="2270125"/>
            <a:ext cx="1717137"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الأمام</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205833" name="AutoShape 10"/>
          <p:cNvSpPr>
            <a:spLocks noChangeArrowheads="1"/>
          </p:cNvSpPr>
          <p:nvPr/>
        </p:nvSpPr>
        <p:spPr bwMode="auto">
          <a:xfrm rot="10800000">
            <a:off x="3962400" y="2971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36907" name="Text Box 11"/>
          <p:cNvSpPr txBox="1">
            <a:spLocks noChangeArrowheads="1"/>
          </p:cNvSpPr>
          <p:nvPr/>
        </p:nvSpPr>
        <p:spPr bwMode="auto">
          <a:xfrm rot="16200000">
            <a:off x="3746858" y="3617188"/>
            <a:ext cx="1863011"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الداخل</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336908" name="Title 1"/>
          <p:cNvSpPr>
            <a:spLocks noGrp="1"/>
          </p:cNvSpPr>
          <p:nvPr>
            <p:ph type="ctrTitle" idx="4294967295"/>
          </p:nvPr>
        </p:nvSpPr>
        <p:spPr>
          <a:xfrm>
            <a:off x="35496" y="3714752"/>
            <a:ext cx="9145016" cy="2738584"/>
          </a:xfrm>
          <a:effectLst>
            <a:outerShdw blurRad="63500" dist="35921" dir="2700000" algn="ctr" rotWithShape="0">
              <a:srgbClr val="000000">
                <a:alpha val="74998"/>
              </a:srgbClr>
            </a:outerShdw>
          </a:effectLst>
        </p:spPr>
        <p:txBody>
          <a:bodyPr/>
          <a:lstStyle/>
          <a:p>
            <a:pPr eaLnBrk="1" hangingPunct="1">
              <a:defRPr/>
            </a:pPr>
            <a:br>
              <a:rPr lang="en-US" b="1" dirty="0">
                <a:solidFill>
                  <a:schemeClr val="bg1"/>
                </a:solidFill>
                <a:effectLst>
                  <a:glow rad="190500">
                    <a:schemeClr val="tx1"/>
                  </a:glow>
                </a:effectLst>
                <a:latin typeface="Arial" panose="020B0604020202020204" pitchFamily="34" charset="0"/>
                <a:ea typeface="ＭＳ Ｐゴシック" charset="0"/>
                <a:cs typeface="Arial" panose="020B0604020202020204" pitchFamily="34" charset="0"/>
              </a:rPr>
            </a:br>
            <a:r>
              <a:rPr lang="ar-JO" b="1" dirty="0">
                <a:solidFill>
                  <a:schemeClr val="bg1"/>
                </a:solidFill>
                <a:effectLst>
                  <a:glow rad="190500">
                    <a:schemeClr val="tx1"/>
                  </a:glow>
                </a:effectLst>
                <a:latin typeface="Arial" panose="020B0604020202020204" pitchFamily="34" charset="0"/>
                <a:ea typeface="ＭＳ Ｐゴシック" charset="0"/>
                <a:cs typeface="Arial" panose="020B0604020202020204" pitchFamily="34" charset="0"/>
              </a:rPr>
              <a:t>حتى ننظر </a:t>
            </a:r>
            <a:r>
              <a:rPr lang="ar-JO" b="1" dirty="0">
                <a:solidFill>
                  <a:srgbClr val="FFFF00"/>
                </a:solidFill>
                <a:effectLst>
                  <a:glow rad="190500">
                    <a:schemeClr val="tx1"/>
                  </a:glow>
                </a:effectLst>
                <a:latin typeface="Arial" panose="020B0604020202020204" pitchFamily="34" charset="0"/>
                <a:ea typeface="ＭＳ Ｐゴシック" charset="0"/>
                <a:cs typeface="Arial" panose="020B0604020202020204" pitchFamily="34" charset="0"/>
              </a:rPr>
              <a:t>إلى الخلف </a:t>
            </a:r>
            <a:r>
              <a:rPr lang="ar-JO" b="1" dirty="0">
                <a:solidFill>
                  <a:schemeClr val="bg1"/>
                </a:solidFill>
                <a:effectLst>
                  <a:glow rad="190500">
                    <a:schemeClr val="tx1"/>
                  </a:glow>
                </a:effectLst>
                <a:latin typeface="Arial" panose="020B0604020202020204" pitchFamily="34" charset="0"/>
                <a:ea typeface="ＭＳ Ｐゴシック" charset="0"/>
                <a:cs typeface="Arial" panose="020B0604020202020204" pitchFamily="34" charset="0"/>
              </a:rPr>
              <a:t>بشكل صحيح نحو موته</a:t>
            </a:r>
            <a:br>
              <a:rPr lang="ar-JO" b="1" dirty="0">
                <a:solidFill>
                  <a:schemeClr val="bg1"/>
                </a:solidFill>
                <a:effectLst>
                  <a:glow rad="190500">
                    <a:schemeClr val="tx1"/>
                  </a:glow>
                </a:effectLst>
                <a:latin typeface="Arial" panose="020B0604020202020204" pitchFamily="34" charset="0"/>
                <a:ea typeface="ＭＳ Ｐゴシック" charset="0"/>
                <a:cs typeface="Arial" panose="020B0604020202020204" pitchFamily="34" charset="0"/>
              </a:rPr>
            </a:br>
            <a:r>
              <a:rPr lang="ar-JO" b="1" dirty="0">
                <a:solidFill>
                  <a:schemeClr val="bg1"/>
                </a:solidFill>
                <a:effectLst>
                  <a:glow rad="190500">
                    <a:schemeClr val="tx1"/>
                  </a:glow>
                </a:effectLst>
                <a:latin typeface="Arial" panose="020B0604020202020204" pitchFamily="34" charset="0"/>
                <a:ea typeface="ＭＳ Ｐゴシック" charset="0"/>
                <a:cs typeface="Arial" panose="020B0604020202020204" pitchFamily="34" charset="0"/>
              </a:rPr>
              <a:t>وننظر </a:t>
            </a:r>
            <a:r>
              <a:rPr lang="ar-JO" b="1" dirty="0">
                <a:solidFill>
                  <a:srgbClr val="FFFF00"/>
                </a:solidFill>
                <a:effectLst>
                  <a:glow rad="190500">
                    <a:schemeClr val="tx1"/>
                  </a:glow>
                </a:effectLst>
                <a:latin typeface="Arial" panose="020B0604020202020204" pitchFamily="34" charset="0"/>
                <a:ea typeface="ＭＳ Ｐゴシック" charset="0"/>
                <a:cs typeface="Arial" panose="020B0604020202020204" pitchFamily="34" charset="0"/>
              </a:rPr>
              <a:t>إلى الأمام </a:t>
            </a:r>
            <a:r>
              <a:rPr lang="ar-JO" b="1" dirty="0">
                <a:solidFill>
                  <a:schemeClr val="bg1"/>
                </a:solidFill>
                <a:effectLst>
                  <a:glow rad="190500">
                    <a:schemeClr val="tx1"/>
                  </a:glow>
                </a:effectLst>
                <a:latin typeface="Arial" panose="020B0604020202020204" pitchFamily="34" charset="0"/>
                <a:ea typeface="ＭＳ Ｐゴシック" charset="0"/>
                <a:cs typeface="Arial" panose="020B0604020202020204" pitchFamily="34" charset="0"/>
              </a:rPr>
              <a:t>إلى عودته </a:t>
            </a:r>
            <a:br>
              <a:rPr lang="ar-JO" b="1" dirty="0">
                <a:solidFill>
                  <a:schemeClr val="bg1"/>
                </a:solidFill>
                <a:effectLst>
                  <a:glow rad="190500">
                    <a:schemeClr val="tx1"/>
                  </a:glow>
                </a:effectLst>
                <a:latin typeface="Arial" panose="020B0604020202020204" pitchFamily="34" charset="0"/>
                <a:ea typeface="ＭＳ Ｐゴシック" charset="0"/>
                <a:cs typeface="Arial" panose="020B0604020202020204" pitchFamily="34" charset="0"/>
              </a:rPr>
            </a:br>
            <a:r>
              <a:rPr lang="ar-JO" b="1" dirty="0">
                <a:solidFill>
                  <a:schemeClr val="bg1"/>
                </a:solidFill>
                <a:effectLst>
                  <a:glow rad="190500">
                    <a:schemeClr val="tx1"/>
                  </a:glow>
                </a:effectLst>
                <a:latin typeface="Arial" panose="020B0604020202020204" pitchFamily="34" charset="0"/>
                <a:ea typeface="ＭＳ Ｐゴシック" charset="0"/>
                <a:cs typeface="Arial" panose="020B0604020202020204" pitchFamily="34" charset="0"/>
              </a:rPr>
              <a:t>علينا أن ننظر </a:t>
            </a:r>
            <a:r>
              <a:rPr lang="ar-JO" b="1" dirty="0">
                <a:solidFill>
                  <a:srgbClr val="FFFF00"/>
                </a:solidFill>
                <a:effectLst>
                  <a:glow rad="190500">
                    <a:schemeClr val="tx1"/>
                  </a:glow>
                </a:effectLst>
                <a:latin typeface="Arial" panose="020B0604020202020204" pitchFamily="34" charset="0"/>
                <a:ea typeface="ＭＳ Ｐゴシック" charset="0"/>
                <a:cs typeface="Arial" panose="020B0604020202020204" pitchFamily="34" charset="0"/>
              </a:rPr>
              <a:t>إلى الخارج </a:t>
            </a:r>
            <a:r>
              <a:rPr lang="ar-JO" b="1" dirty="0">
                <a:solidFill>
                  <a:schemeClr val="bg1"/>
                </a:solidFill>
                <a:effectLst>
                  <a:glow rad="190500">
                    <a:schemeClr val="tx1"/>
                  </a:glow>
                </a:effectLst>
                <a:latin typeface="Arial" panose="020B0604020202020204" pitchFamily="34" charset="0"/>
                <a:ea typeface="ＭＳ Ｐゴシック" charset="0"/>
                <a:cs typeface="Arial" panose="020B0604020202020204" pitchFamily="34" charset="0"/>
              </a:rPr>
              <a:t>نحو الآخرين</a:t>
            </a:r>
            <a:br>
              <a:rPr lang="ar-JO" b="1" dirty="0">
                <a:solidFill>
                  <a:schemeClr val="bg1"/>
                </a:solidFill>
                <a:effectLst>
                  <a:glow rad="190500">
                    <a:schemeClr val="tx1"/>
                  </a:glow>
                </a:effectLst>
                <a:latin typeface="Arial" panose="020B0604020202020204" pitchFamily="34" charset="0"/>
                <a:ea typeface="ＭＳ Ｐゴシック" charset="0"/>
                <a:cs typeface="Arial" panose="020B0604020202020204" pitchFamily="34" charset="0"/>
              </a:rPr>
            </a:br>
            <a:r>
              <a:rPr lang="ar-JO" b="1" dirty="0">
                <a:solidFill>
                  <a:schemeClr val="bg1"/>
                </a:solidFill>
                <a:effectLst>
                  <a:glow rad="190500">
                    <a:schemeClr val="tx1"/>
                  </a:glow>
                </a:effectLst>
                <a:latin typeface="Arial" panose="020B0604020202020204" pitchFamily="34" charset="0"/>
                <a:ea typeface="ＭＳ Ｐゴシック" charset="0"/>
                <a:cs typeface="Arial" panose="020B0604020202020204" pitchFamily="34" charset="0"/>
              </a:rPr>
              <a:t>وننظر </a:t>
            </a:r>
            <a:r>
              <a:rPr lang="ar-JO" b="1" dirty="0">
                <a:solidFill>
                  <a:srgbClr val="FFFF00"/>
                </a:solidFill>
                <a:effectLst>
                  <a:glow rad="190500">
                    <a:schemeClr val="tx1"/>
                  </a:glow>
                </a:effectLst>
                <a:latin typeface="Arial" panose="020B0604020202020204" pitchFamily="34" charset="0"/>
                <a:ea typeface="ＭＳ Ｐゴシック" charset="0"/>
                <a:cs typeface="Arial" panose="020B0604020202020204" pitchFamily="34" charset="0"/>
              </a:rPr>
              <a:t>إلى الداخل  </a:t>
            </a:r>
            <a:r>
              <a:rPr lang="ar-JO" b="1" dirty="0">
                <a:solidFill>
                  <a:schemeClr val="bg1"/>
                </a:solidFill>
                <a:effectLst>
                  <a:glow rad="190500">
                    <a:schemeClr val="tx1"/>
                  </a:glow>
                </a:effectLst>
                <a:latin typeface="Arial" panose="020B0604020202020204" pitchFamily="34" charset="0"/>
                <a:ea typeface="ＭＳ Ｐゴシック" charset="0"/>
                <a:cs typeface="Arial" panose="020B0604020202020204" pitchFamily="34" charset="0"/>
              </a:rPr>
              <a:t>على حياتنا الشخصية</a:t>
            </a:r>
            <a:endParaRPr lang="en-US" b="1" dirty="0">
              <a:solidFill>
                <a:schemeClr val="bg1"/>
              </a:solidFill>
              <a:effectLst>
                <a:glow rad="1905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14456108"/>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050" name="Picture 2" descr="John 3:16 NIV | Christian images, Bible pictures, For god so loved the world">
            <a:extLst>
              <a:ext uri="{FF2B5EF4-FFF2-40B4-BE49-F238E27FC236}">
                <a16:creationId xmlns:a16="http://schemas.microsoft.com/office/drawing/2014/main" id="{2D04A029-2B05-D878-C450-E691E83FD8AA}"/>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b="45800"/>
          <a:stretch/>
        </p:blipFill>
        <p:spPr bwMode="auto">
          <a:xfrm>
            <a:off x="0" y="0"/>
            <a:ext cx="9144000" cy="3717032"/>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p:cNvSpPr txBox="1"/>
          <p:nvPr/>
        </p:nvSpPr>
        <p:spPr>
          <a:xfrm>
            <a:off x="342900" y="3429000"/>
            <a:ext cx="8458200" cy="3292922"/>
          </a:xfrm>
          <a:prstGeom prst="rect">
            <a:avLst/>
          </a:prstGeom>
          <a:noFill/>
        </p:spPr>
        <p:txBody>
          <a:bodyPr lIns="91152" tIns="45578" rIns="91152" bIns="4557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altLang="zh-CN" sz="4400" u="none" strike="noStrike" kern="1200" cap="none" spc="0" normalizeH="0" baseline="0" noProof="0" dirty="0">
                <a:ln>
                  <a:noFill/>
                </a:ln>
                <a:solidFill>
                  <a:prstClr val="white"/>
                </a:solidFill>
                <a:effectLst>
                  <a:glow rad="203200">
                    <a:prstClr val="black">
                      <a:alpha val="99000"/>
                    </a:prstClr>
                  </a:glow>
                  <a:outerShdw blurRad="38100" dist="38100" dir="2700000" algn="tl">
                    <a:srgbClr val="000000"/>
                  </a:outerShdw>
                </a:effectLst>
                <a:uLnTx/>
                <a:uFillTx/>
                <a:latin typeface="Arial" panose="020B0604020202020204" pitchFamily="34" charset="0"/>
                <a:ea typeface="SimHei" charset="0"/>
                <a:cs typeface="Arial" panose="020B0604020202020204" pitchFamily="34" charset="0"/>
              </a:rPr>
              <a:t>يوحنا ٣ : ١٦</a:t>
            </a: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zh-CN" sz="2800" u="none" strike="noStrike" kern="1200" cap="none" spc="0" normalizeH="0" baseline="0" noProof="0" dirty="0">
              <a:ln>
                <a:noFill/>
              </a:ln>
              <a:solidFill>
                <a:prstClr val="white"/>
              </a:solidFill>
              <a:effectLst>
                <a:glow rad="203200">
                  <a:prstClr val="black">
                    <a:alpha val="99000"/>
                  </a:prstClr>
                </a:glow>
                <a:outerShdw blurRad="38100" dist="38100" dir="2700000" algn="tl">
                  <a:srgbClr val="000000"/>
                </a:outerShdw>
              </a:effectLst>
              <a:uLnTx/>
              <a:uFillTx/>
              <a:latin typeface="Arial" panose="020B0604020202020204" pitchFamily="34" charset="0"/>
              <a:ea typeface="SimHei"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altLang="zh-CN" sz="4400" u="none" strike="noStrike" kern="1200" cap="none" spc="0" normalizeH="0" baseline="0" noProof="0" dirty="0">
                <a:ln>
                  <a:noFill/>
                </a:ln>
                <a:solidFill>
                  <a:prstClr val="white"/>
                </a:solidFill>
                <a:effectLst>
                  <a:glow rad="203200">
                    <a:prstClr val="black">
                      <a:alpha val="99000"/>
                    </a:prstClr>
                  </a:glow>
                  <a:outerShdw blurRad="38100" dist="38100" dir="2700000" algn="tl">
                    <a:srgbClr val="000000"/>
                  </a:outerShdw>
                </a:effectLst>
                <a:uLnTx/>
                <a:uFillTx/>
                <a:latin typeface="Arial" panose="020B0604020202020204" pitchFamily="34" charset="0"/>
                <a:ea typeface="SimHei" charset="0"/>
                <a:cs typeface="Arial" panose="020B0604020202020204" pitchFamily="34" charset="0"/>
              </a:rPr>
              <a:t>لأنه هكذا أحب الله العالم حتى بذل ابنه الوحيد، لكي لا يهلك كل من يؤمن به، بل تكون له الحياة الأبدية.</a:t>
            </a:r>
          </a:p>
        </p:txBody>
      </p:sp>
    </p:spTree>
    <p:extLst>
      <p:ext uri="{BB962C8B-B14F-4D97-AF65-F5344CB8AC3E}">
        <p14:creationId xmlns:p14="http://schemas.microsoft.com/office/powerpoint/2010/main" val="4141167798"/>
      </p:ext>
    </p:extLst>
  </p:cSld>
  <p:clrMapOvr>
    <a:overrideClrMapping bg1="lt1" tx1="dk1" bg2="lt2" tx2="dk2" accent1="accent1" accent2="accent2" accent3="accent3" accent4="accent4" accent5="accent5" accent6="accent6" hlink="hlink" folHlink="folHlink"/>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6129" name="Picture 3" descr="Ominous Sky Wallpaper with Cross and Thorns.jpg">
            <a:extLst>
              <a:ext uri="{FF2B5EF4-FFF2-40B4-BE49-F238E27FC236}">
                <a16:creationId xmlns:a16="http://schemas.microsoft.com/office/drawing/2014/main" id="{3B32F01A-5EDE-0947-BB5D-A3A42AD3F031}"/>
              </a:ext>
            </a:extLst>
          </p:cNvPr>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3043" name="Title 1">
            <a:extLst>
              <a:ext uri="{FF2B5EF4-FFF2-40B4-BE49-F238E27FC236}">
                <a16:creationId xmlns:a16="http://schemas.microsoft.com/office/drawing/2014/main" id="{62E8A204-BF1B-5C48-A9DD-A44296C71702}"/>
              </a:ext>
            </a:extLst>
          </p:cNvPr>
          <p:cNvSpPr>
            <a:spLocks noGrp="1"/>
          </p:cNvSpPr>
          <p:nvPr>
            <p:ph type="ctrTitle" idx="4294967295"/>
          </p:nvPr>
        </p:nvSpPr>
        <p:spPr>
          <a:xfrm>
            <a:off x="0" y="5907672"/>
            <a:ext cx="9144000" cy="977712"/>
          </a:xfrm>
          <a:effectLst>
            <a:outerShdw blurRad="63500" dist="35921" dir="2700000" algn="ctr" rotWithShape="0">
              <a:srgbClr val="000000">
                <a:alpha val="74997"/>
              </a:srgbClr>
            </a:outerShdw>
          </a:effectLst>
        </p:spPr>
        <p:txBody>
          <a:bodyPr/>
          <a:lstStyle/>
          <a:p>
            <a:pPr eaLnBrk="1" hangingPunct="1"/>
            <a:r>
              <a:rPr lang="ar-JO" altLang="en-US" sz="3200" b="1" dirty="0">
                <a:solidFill>
                  <a:schemeClr val="bg1"/>
                </a:solidFill>
                <a:latin typeface="Arial" panose="020B0604020202020204" pitchFamily="34" charset="0"/>
                <a:cs typeface="Arial" panose="020B0604020202020204" pitchFamily="34" charset="0"/>
              </a:rPr>
              <a:t>ما هي القضايا</a:t>
            </a:r>
            <a:r>
              <a:rPr lang="ar-JO" altLang="en-US" sz="3200" b="1" dirty="0">
                <a:solidFill>
                  <a:srgbClr val="FFFF00"/>
                </a:solidFill>
                <a:latin typeface="Arial" panose="020B0604020202020204" pitchFamily="34" charset="0"/>
                <a:cs typeface="Arial" panose="020B0604020202020204" pitchFamily="34" charset="0"/>
              </a:rPr>
              <a:t> الخارجية </a:t>
            </a:r>
            <a:r>
              <a:rPr lang="ar-JO" altLang="en-US" sz="3200" b="1" dirty="0">
                <a:solidFill>
                  <a:schemeClr val="bg1"/>
                </a:solidFill>
                <a:latin typeface="Arial" panose="020B0604020202020204" pitchFamily="34" charset="0"/>
                <a:cs typeface="Arial" panose="020B0604020202020204" pitchFamily="34" charset="0"/>
              </a:rPr>
              <a:t>أو </a:t>
            </a:r>
            <a:r>
              <a:rPr lang="ar-JO" altLang="en-US" sz="3200" b="1" dirty="0">
                <a:solidFill>
                  <a:srgbClr val="FFFF00"/>
                </a:solidFill>
                <a:latin typeface="Arial" panose="020B0604020202020204" pitchFamily="34" charset="0"/>
                <a:cs typeface="Arial" panose="020B0604020202020204" pitchFamily="34" charset="0"/>
              </a:rPr>
              <a:t>الداخلية</a:t>
            </a:r>
            <a:r>
              <a:rPr lang="ar-JO" altLang="en-US" sz="3200" b="1" dirty="0">
                <a:solidFill>
                  <a:schemeClr val="bg1"/>
                </a:solidFill>
                <a:latin typeface="Arial" panose="020B0604020202020204" pitchFamily="34" charset="0"/>
                <a:cs typeface="Arial" panose="020B0604020202020204" pitchFamily="34" charset="0"/>
              </a:rPr>
              <a:t> التي تحتاج إلى معالجتها</a:t>
            </a:r>
            <a:r>
              <a:rPr lang="ar-JO" altLang="en-US" sz="3200" b="1" dirty="0">
                <a:solidFill>
                  <a:srgbClr val="FFFF00"/>
                </a:solidFill>
                <a:latin typeface="Arial" panose="020B0604020202020204" pitchFamily="34" charset="0"/>
                <a:cs typeface="Arial" panose="020B0604020202020204" pitchFamily="34" charset="0"/>
              </a:rPr>
              <a:t> الآن</a:t>
            </a:r>
            <a:r>
              <a:rPr lang="ar-JO" altLang="en-US" sz="3200" b="1" dirty="0">
                <a:solidFill>
                  <a:schemeClr val="bg1"/>
                </a:solidFill>
                <a:latin typeface="Arial" panose="020B0604020202020204" pitchFamily="34" charset="0"/>
                <a:cs typeface="Arial" panose="020B0604020202020204" pitchFamily="34" charset="0"/>
              </a:rPr>
              <a:t>؟</a:t>
            </a:r>
            <a:endParaRPr lang="en-US" altLang="en-US" sz="2800" b="1" dirty="0">
              <a:latin typeface="Arial" panose="020B0604020202020204" pitchFamily="34" charset="0"/>
              <a:cs typeface="Arial" panose="020B0604020202020204" pitchFamily="34" charset="0"/>
            </a:endParaRPr>
          </a:p>
        </p:txBody>
      </p:sp>
      <p:sp>
        <p:nvSpPr>
          <p:cNvPr id="343044" name="Title 1">
            <a:extLst>
              <a:ext uri="{FF2B5EF4-FFF2-40B4-BE49-F238E27FC236}">
                <a16:creationId xmlns:a16="http://schemas.microsoft.com/office/drawing/2014/main" id="{2D35CD45-B2B8-C948-A7A1-CAA0F4A0C608}"/>
              </a:ext>
            </a:extLst>
          </p:cNvPr>
          <p:cNvSpPr>
            <a:spLocks/>
          </p:cNvSpPr>
          <p:nvPr/>
        </p:nvSpPr>
        <p:spPr bwMode="auto">
          <a:xfrm>
            <a:off x="5635695" y="341898"/>
            <a:ext cx="4267200" cy="476250"/>
          </a:xfrm>
          <a:prstGeom prst="rect">
            <a:avLst/>
          </a:prstGeom>
          <a:noFill/>
          <a:ln>
            <a:noFill/>
          </a:ln>
          <a:effectLst>
            <a:outerShdw dist="35921" dir="2700000" algn="ctr" rotWithShape="0">
              <a:srgbClr val="80808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3600" u="none" strike="noStrike" kern="1200" cap="none" spc="0" normalizeH="0" baseline="0" noProof="0" dirty="0">
                <a:ln>
                  <a:noFill/>
                </a:ln>
                <a:solidFill>
                  <a:srgbClr val="FFFFFF"/>
                </a:solidFill>
                <a:effectLst/>
                <a:uLnTx/>
                <a:uFillTx/>
                <a:ea typeface="ＭＳ Ｐゴシック" panose="020B0600070205080204" pitchFamily="34" charset="-128"/>
                <a:cs typeface="Arial" panose="020B0604020202020204" pitchFamily="34" charset="0"/>
              </a:rPr>
              <a:t>إتجاهين</a:t>
            </a:r>
            <a:endParaRPr kumimoji="0" lang="en-US" altLang="en-US" sz="4000" u="none" strike="noStrike" kern="1200" cap="none" spc="0" normalizeH="0" baseline="0" noProof="0" dirty="0">
              <a:ln>
                <a:noFill/>
              </a:ln>
              <a:solidFill>
                <a:srgbClr val="000000"/>
              </a:solidFill>
              <a:effectLst/>
              <a:uLnTx/>
              <a:uFillTx/>
              <a:ea typeface="ＭＳ Ｐゴシック" panose="020B0600070205080204" pitchFamily="34" charset="-128"/>
              <a:cs typeface="Arial" panose="020B0604020202020204" pitchFamily="34" charset="0"/>
            </a:endParaRPr>
          </a:p>
        </p:txBody>
      </p:sp>
      <p:sp>
        <p:nvSpPr>
          <p:cNvPr id="176132" name="AutoShape 5">
            <a:extLst>
              <a:ext uri="{FF2B5EF4-FFF2-40B4-BE49-F238E27FC236}">
                <a16:creationId xmlns:a16="http://schemas.microsoft.com/office/drawing/2014/main" id="{338FEC7D-0D4B-3343-902A-F23E0FB17F05}"/>
              </a:ext>
            </a:extLst>
          </p:cNvPr>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u="none" strike="noStrike" kern="1200" cap="none" spc="0" normalizeH="0" baseline="0" noProof="0" dirty="0">
              <a:ln>
                <a:noFill/>
              </a:ln>
              <a:solidFill>
                <a:srgbClr val="000000"/>
              </a:solidFill>
              <a:effectLst/>
              <a:uLnTx/>
              <a:uFillTx/>
              <a:ea typeface="ＭＳ Ｐゴシック" panose="020B0600070205080204" pitchFamily="34" charset="-128"/>
              <a:cs typeface="Arial" panose="020B0604020202020204" pitchFamily="34" charset="0"/>
            </a:endParaRPr>
          </a:p>
        </p:txBody>
      </p:sp>
      <p:sp>
        <p:nvSpPr>
          <p:cNvPr id="343046" name="Text Box 6">
            <a:extLst>
              <a:ext uri="{FF2B5EF4-FFF2-40B4-BE49-F238E27FC236}">
                <a16:creationId xmlns:a16="http://schemas.microsoft.com/office/drawing/2014/main" id="{AB379B0E-589D-5D4A-8523-431FC513CE35}"/>
              </a:ext>
            </a:extLst>
          </p:cNvPr>
          <p:cNvSpPr txBox="1">
            <a:spLocks noChangeArrowheads="1"/>
          </p:cNvSpPr>
          <p:nvPr/>
        </p:nvSpPr>
        <p:spPr bwMode="auto">
          <a:xfrm rot="-5400000">
            <a:off x="3628024" y="977970"/>
            <a:ext cx="1980029" cy="707886"/>
          </a:xfrm>
          <a:prstGeom prst="rect">
            <a:avLst/>
          </a:prstGeom>
          <a:noFill/>
          <a:ln>
            <a:noFill/>
          </a:ln>
          <a:effectLst>
            <a:outerShdw dist="35921" dir="2700000" algn="ctr" rotWithShape="0">
              <a:srgbClr val="80808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rPr>
              <a:t>إلى الخارج</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endParaRPr>
          </a:p>
        </p:txBody>
      </p:sp>
      <p:sp>
        <p:nvSpPr>
          <p:cNvPr id="176134" name="AutoShape 7">
            <a:extLst>
              <a:ext uri="{FF2B5EF4-FFF2-40B4-BE49-F238E27FC236}">
                <a16:creationId xmlns:a16="http://schemas.microsoft.com/office/drawing/2014/main" id="{7F62C877-7B67-4E44-A484-D66AEF9F86D9}"/>
              </a:ext>
            </a:extLst>
          </p:cNvPr>
          <p:cNvSpPr>
            <a:spLocks noChangeArrowheads="1"/>
          </p:cNvSpPr>
          <p:nvPr/>
        </p:nvSpPr>
        <p:spPr bwMode="auto">
          <a:xfrm rot="10800000">
            <a:off x="3962400" y="2971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u="none" strike="noStrike" kern="1200" cap="none" spc="0" normalizeH="0" baseline="0" noProof="0" dirty="0">
              <a:ln>
                <a:noFill/>
              </a:ln>
              <a:solidFill>
                <a:srgbClr val="000000"/>
              </a:solidFill>
              <a:effectLst/>
              <a:uLnTx/>
              <a:uFillTx/>
              <a:ea typeface="ＭＳ Ｐゴシック" panose="020B0600070205080204" pitchFamily="34" charset="-128"/>
              <a:cs typeface="Arial" panose="020B0604020202020204" pitchFamily="34" charset="0"/>
            </a:endParaRPr>
          </a:p>
        </p:txBody>
      </p:sp>
      <p:sp>
        <p:nvSpPr>
          <p:cNvPr id="343048" name="Text Box 8">
            <a:extLst>
              <a:ext uri="{FF2B5EF4-FFF2-40B4-BE49-F238E27FC236}">
                <a16:creationId xmlns:a16="http://schemas.microsoft.com/office/drawing/2014/main" id="{0FD55F58-D0F7-9E48-B475-65CFAEC3A935}"/>
              </a:ext>
            </a:extLst>
          </p:cNvPr>
          <p:cNvSpPr txBox="1">
            <a:spLocks noChangeArrowheads="1"/>
          </p:cNvSpPr>
          <p:nvPr/>
        </p:nvSpPr>
        <p:spPr bwMode="auto">
          <a:xfrm rot="-5400000">
            <a:off x="3746859" y="3617189"/>
            <a:ext cx="1863011" cy="707886"/>
          </a:xfrm>
          <a:prstGeom prst="rect">
            <a:avLst/>
          </a:prstGeom>
          <a:noFill/>
          <a:ln>
            <a:noFill/>
          </a:ln>
          <a:effectLst>
            <a:outerShdw dist="35921" dir="2700000" algn="ctr" rotWithShape="0">
              <a:srgbClr val="80808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rPr>
              <a:t>إلى الداخل</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endParaRPr>
          </a:p>
        </p:txBody>
      </p:sp>
    </p:spTree>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4"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97315" name="Title 2"/>
          <p:cNvSpPr>
            <a:spLocks noGrp="1"/>
          </p:cNvSpPr>
          <p:nvPr>
            <p:ph type="title" idx="4294967295"/>
          </p:nvPr>
        </p:nvSpPr>
        <p:spPr>
          <a:xfrm>
            <a:off x="0" y="2438400"/>
            <a:ext cx="9144000" cy="1143000"/>
          </a:xfrm>
        </p:spPr>
        <p:txBody>
          <a:bodyPr/>
          <a:lstStyle/>
          <a:p>
            <a:pPr algn="ctr"/>
            <a:r>
              <a:rPr lang="ar-JO" sz="8800" dirty="0">
                <a:solidFill>
                  <a:schemeClr val="bg1"/>
                </a:solidFill>
                <a:ea typeface="ＭＳ Ｐゴシック" charset="0"/>
              </a:rPr>
              <a:t>1 كورنثوس 12</a:t>
            </a:r>
            <a:endParaRPr lang="en-US" sz="8800" dirty="0">
              <a:solidFill>
                <a:schemeClr val="bg1"/>
              </a:solidFill>
              <a:ea typeface="ＭＳ Ｐゴシック" charset="0"/>
            </a:endParaRPr>
          </a:p>
        </p:txBody>
      </p:sp>
    </p:spTree>
    <p:extLst>
      <p:ext uri="{BB962C8B-B14F-4D97-AF65-F5344CB8AC3E}">
        <p14:creationId xmlns:p14="http://schemas.microsoft.com/office/powerpoint/2010/main" val="967860613"/>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1729" name="Picture 2" descr="Holiday 00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65763" name="Rectangle 3"/>
          <p:cNvSpPr>
            <a:spLocks noGrp="1" noChangeArrowheads="1"/>
          </p:cNvSpPr>
          <p:nvPr>
            <p:ph type="ctrTitle"/>
          </p:nvPr>
        </p:nvSpPr>
        <p:spPr>
          <a:xfrm>
            <a:off x="685800" y="228600"/>
            <a:ext cx="7772400" cy="1143000"/>
          </a:xfrm>
          <a:effectLst>
            <a:outerShdw blurRad="63500" dist="107763" dir="18900000" algn="ctr" rotWithShape="0">
              <a:srgbClr val="000000">
                <a:alpha val="74998"/>
              </a:srgbClr>
            </a:outerShdw>
          </a:effectLst>
        </p:spPr>
        <p:txBody>
          <a:bodyPr/>
          <a:lstStyle/>
          <a:p>
            <a:pPr eaLnBrk="1" hangingPunct="1">
              <a:defRPr/>
            </a:pPr>
            <a:r>
              <a:rPr lang="ar-JO" sz="6000" dirty="0">
                <a:solidFill>
                  <a:schemeClr val="bg1"/>
                </a:solidFill>
                <a:cs typeface="Arial" panose="020B0604020202020204" pitchFamily="34" charset="0"/>
              </a:rPr>
              <a:t>المواهب الروحية</a:t>
            </a:r>
            <a:endParaRPr lang="en-US" sz="6000" dirty="0">
              <a:solidFill>
                <a:schemeClr val="bg1"/>
              </a:solidFill>
              <a:cs typeface="Arial" panose="020B0604020202020204" pitchFamily="34" charset="0"/>
            </a:endParaRPr>
          </a:p>
        </p:txBody>
      </p:sp>
      <p:sp>
        <p:nvSpPr>
          <p:cNvPr id="2165764" name="Rectangle 4"/>
          <p:cNvSpPr>
            <a:spLocks noGrp="1" noChangeArrowheads="1"/>
          </p:cNvSpPr>
          <p:nvPr>
            <p:ph type="subTitle" idx="1"/>
          </p:nvPr>
        </p:nvSpPr>
        <p:spPr>
          <a:xfrm>
            <a:off x="533400" y="5105400"/>
            <a:ext cx="8077200" cy="1524000"/>
          </a:xfrm>
        </p:spPr>
        <p:txBody>
          <a:bodyPr/>
          <a:lstStyle/>
          <a:p>
            <a:pPr eaLnBrk="1" hangingPunct="1">
              <a:defRPr/>
            </a:pPr>
            <a:r>
              <a:rPr lang="ar-JO" sz="4800" dirty="0">
                <a:solidFill>
                  <a:schemeClr val="bg1"/>
                </a:solidFill>
                <a:effectLst>
                  <a:glow rad="152400">
                    <a:schemeClr val="tx1">
                      <a:alpha val="94000"/>
                    </a:schemeClr>
                  </a:glow>
                </a:effectLst>
                <a:cs typeface="Arial" panose="020B0604020202020204" pitchFamily="34" charset="0"/>
              </a:rPr>
              <a:t>من أين يجب أن</a:t>
            </a:r>
            <a:r>
              <a:rPr lang="ar-JO" sz="4800" dirty="0">
                <a:solidFill>
                  <a:srgbClr val="FFFF00"/>
                </a:solidFill>
                <a:effectLst>
                  <a:glow rad="152400">
                    <a:schemeClr val="tx1">
                      <a:alpha val="94000"/>
                    </a:schemeClr>
                  </a:glow>
                </a:effectLst>
                <a:cs typeface="Arial" panose="020B0604020202020204" pitchFamily="34" charset="0"/>
              </a:rPr>
              <a:t> نبدأ                      </a:t>
            </a:r>
            <a:r>
              <a:rPr lang="ar-JO" sz="4800" dirty="0">
                <a:solidFill>
                  <a:schemeClr val="bg1"/>
                </a:solidFill>
                <a:effectLst>
                  <a:glow rad="152400">
                    <a:schemeClr val="tx1">
                      <a:alpha val="94000"/>
                    </a:schemeClr>
                  </a:glow>
                </a:effectLst>
                <a:cs typeface="Arial" panose="020B0604020202020204" pitchFamily="34" charset="0"/>
              </a:rPr>
              <a:t>في دراسة المواهب؟</a:t>
            </a:r>
            <a:endParaRPr lang="en-US" sz="4800" dirty="0">
              <a:solidFill>
                <a:schemeClr val="bg1"/>
              </a:solidFill>
              <a:effectLst>
                <a:glow rad="152400">
                  <a:schemeClr val="tx1">
                    <a:alpha val="94000"/>
                  </a:schemeClr>
                </a:glow>
              </a:effectLst>
              <a:cs typeface="Arial" panose="020B0604020202020204" pitchFamily="34" charset="0"/>
            </a:endParaRPr>
          </a:p>
        </p:txBody>
      </p:sp>
    </p:spTree>
  </p:cSld>
  <p:clrMapOvr>
    <a:masterClrMapping/>
  </p:clrMapOvr>
  <p:transition/>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3777" name="Group 2"/>
          <p:cNvGrpSpPr>
            <a:grpSpLocks/>
          </p:cNvGrpSpPr>
          <p:nvPr/>
        </p:nvGrpSpPr>
        <p:grpSpPr bwMode="auto">
          <a:xfrm>
            <a:off x="-53975" y="0"/>
            <a:ext cx="9350375" cy="7031038"/>
            <a:chOff x="-34" y="0"/>
            <a:chExt cx="5890" cy="4429"/>
          </a:xfrm>
        </p:grpSpPr>
        <p:sp>
          <p:nvSpPr>
            <p:cNvPr id="2167811" name="Rectangle 3"/>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67812" name="Rectangle 4"/>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03778" name="Group 5"/>
          <p:cNvGrpSpPr>
            <a:grpSpLocks/>
          </p:cNvGrpSpPr>
          <p:nvPr/>
        </p:nvGrpSpPr>
        <p:grpSpPr bwMode="auto">
          <a:xfrm>
            <a:off x="1905000" y="1181100"/>
            <a:ext cx="5219700" cy="5219700"/>
            <a:chOff x="1200" y="696"/>
            <a:chExt cx="3288" cy="3288"/>
          </a:xfrm>
        </p:grpSpPr>
        <p:sp>
          <p:nvSpPr>
            <p:cNvPr id="2167814" name="Oval 6"/>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67815" name="Oval 7"/>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2167816" name="Text Box 8"/>
          <p:cNvSpPr txBox="1">
            <a:spLocks noChangeArrowheads="1"/>
          </p:cNvSpPr>
          <p:nvPr/>
        </p:nvSpPr>
        <p:spPr bwMode="auto">
          <a:xfrm>
            <a:off x="3581400" y="381000"/>
            <a:ext cx="5562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67817" name="AutoShape 9"/>
          <p:cNvSpPr>
            <a:spLocks noChangeArrowheads="1"/>
          </p:cNvSpPr>
          <p:nvPr/>
        </p:nvSpPr>
        <p:spPr bwMode="auto">
          <a:xfrm>
            <a:off x="1733550" y="609600"/>
            <a:ext cx="5791200" cy="4773613"/>
          </a:xfrm>
          <a:prstGeom prst="triangle">
            <a:avLst>
              <a:gd name="adj" fmla="val 50000"/>
            </a:avLst>
          </a:prstGeom>
          <a:gradFill rotWithShape="1">
            <a:gsLst>
              <a:gs pos="0">
                <a:srgbClr val="CC0000">
                  <a:gamma/>
                  <a:shade val="46275"/>
                  <a:invGamma/>
                </a:srgbClr>
              </a:gs>
              <a:gs pos="100000">
                <a:srgbClr val="CC0000"/>
              </a:gs>
            </a:gsLst>
            <a:path path="shape">
              <a:fillToRect l="50000" t="50000" r="50000" b="50000"/>
            </a:path>
          </a:gradFill>
          <a:ln>
            <a:noFill/>
          </a:ln>
          <a:effectLst>
            <a:outerShdw blurRad="63500" dist="38099" dir="2700000" algn="ctr" rotWithShape="0">
              <a:schemeClr val="tx1">
                <a:alpha val="74998"/>
              </a:schemeClr>
            </a:outerShdw>
          </a:effectLst>
          <a:extLst>
            <a:ext uri="{91240B29-F687-4f45-9708-019B960494DF}">
              <a14:hiddenLine xmlns="" xmlns:a14="http://schemas.microsoft.com/office/drawing/2010/main" w="76200">
                <a:solidFill>
                  <a:srgbClr val="FF33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67818" name="Text Box 10"/>
          <p:cNvSpPr txBox="1">
            <a:spLocks noChangeArrowheads="1"/>
          </p:cNvSpPr>
          <p:nvPr/>
        </p:nvSpPr>
        <p:spPr bwMode="auto">
          <a:xfrm>
            <a:off x="4114800" y="2041525"/>
            <a:ext cx="1066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67819" name="Text Box 11"/>
          <p:cNvSpPr txBox="1">
            <a:spLocks noChangeArrowheads="1"/>
          </p:cNvSpPr>
          <p:nvPr/>
        </p:nvSpPr>
        <p:spPr bwMode="auto">
          <a:xfrm>
            <a:off x="5608638" y="4251325"/>
            <a:ext cx="1066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67820" name="Text Box 12"/>
          <p:cNvSpPr txBox="1">
            <a:spLocks noChangeArrowheads="1"/>
          </p:cNvSpPr>
          <p:nvPr/>
        </p:nvSpPr>
        <p:spPr bwMode="auto">
          <a:xfrm>
            <a:off x="2438400" y="4251325"/>
            <a:ext cx="1066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67821" name="Text Box 13"/>
          <p:cNvSpPr txBox="1">
            <a:spLocks noChangeArrowheads="1"/>
          </p:cNvSpPr>
          <p:nvPr/>
        </p:nvSpPr>
        <p:spPr bwMode="auto">
          <a:xfrm>
            <a:off x="1905000" y="4708525"/>
            <a:ext cx="1828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الإبن</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2167822" name="Group 14"/>
          <p:cNvGrpSpPr>
            <a:grpSpLocks/>
          </p:cNvGrpSpPr>
          <p:nvPr/>
        </p:nvGrpSpPr>
        <p:grpSpPr bwMode="auto">
          <a:xfrm>
            <a:off x="3629025" y="2862263"/>
            <a:ext cx="1981200" cy="1752600"/>
            <a:chOff x="2286" y="1803"/>
            <a:chExt cx="1248" cy="1104"/>
          </a:xfrm>
        </p:grpSpPr>
        <p:sp>
          <p:nvSpPr>
            <p:cNvPr id="2167823" name="Text Box 15"/>
            <p:cNvSpPr txBox="1">
              <a:spLocks noChangeArrowheads="1"/>
            </p:cNvSpPr>
            <p:nvPr/>
          </p:nvSpPr>
          <p:spPr bwMode="auto">
            <a:xfrm>
              <a:off x="2448" y="2112"/>
              <a:ext cx="864" cy="44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الله</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67824" name="AutoShape 16"/>
            <p:cNvSpPr>
              <a:spLocks noChangeArrowheads="1"/>
            </p:cNvSpPr>
            <p:nvPr/>
          </p:nvSpPr>
          <p:spPr bwMode="auto">
            <a:xfrm>
              <a:off x="2286" y="1803"/>
              <a:ext cx="1248" cy="1104"/>
            </a:xfrm>
            <a:prstGeom prst="irregularSeal1">
              <a:avLst/>
            </a:prstGeom>
            <a:noFill/>
            <a:ln w="57150">
              <a:solidFill>
                <a:schemeClr val="bg1"/>
              </a:solidFill>
              <a:miter lim="800000"/>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2167825" name="Text Box 17"/>
          <p:cNvSpPr txBox="1">
            <a:spLocks noChangeArrowheads="1"/>
          </p:cNvSpPr>
          <p:nvPr/>
        </p:nvSpPr>
        <p:spPr bwMode="auto">
          <a:xfrm>
            <a:off x="3714750" y="1431925"/>
            <a:ext cx="1828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الآب</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67826" name="Text Box 18"/>
          <p:cNvSpPr txBox="1">
            <a:spLocks noChangeArrowheads="1"/>
          </p:cNvSpPr>
          <p:nvPr/>
        </p:nvSpPr>
        <p:spPr bwMode="auto">
          <a:xfrm>
            <a:off x="5486399" y="4708525"/>
            <a:ext cx="2386013" cy="70788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الروح القدس</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67827" name="WordArt 19"/>
          <p:cNvSpPr>
            <a:spLocks noChangeArrowheads="1" noChangeShapeType="1" noTextEdit="1"/>
          </p:cNvSpPr>
          <p:nvPr/>
        </p:nvSpPr>
        <p:spPr bwMode="auto">
          <a:xfrm rot="-3731304">
            <a:off x="1997076" y="2557462"/>
            <a:ext cx="1066800" cy="276225"/>
          </a:xfrm>
          <a:prstGeom prst="rect">
            <a:avLst/>
          </a:prstGeom>
        </p:spPr>
        <p:txBody>
          <a:bodyPr spcFirstLastPara="1" wrap="none" fromWordArt="1">
            <a:prstTxWarp prst="textArchUp">
              <a:avLst>
                <a:gd name="adj" fmla="val 10800000"/>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0" cap="none" spc="0" normalizeH="0" baseline="0" noProof="0" dirty="0">
                <a:ln w="9525">
                  <a:solidFill>
                    <a:srgbClr val="000000"/>
                  </a:solidFill>
                  <a:round/>
                  <a:headEnd/>
                  <a:tailEnd/>
                </a:ln>
                <a:solidFill>
                  <a:srgbClr val="FFFFFF"/>
                </a:solidFill>
                <a:effectLst/>
                <a:uLnTx/>
                <a:uFillTx/>
                <a:latin typeface="Times New Roman"/>
                <a:ea typeface="Times New Roman"/>
                <a:cs typeface="Times New Roman"/>
              </a:rPr>
              <a:t>is not</a:t>
            </a:r>
          </a:p>
        </p:txBody>
      </p:sp>
      <p:sp>
        <p:nvSpPr>
          <p:cNvPr id="2167828" name="WordArt 20"/>
          <p:cNvSpPr>
            <a:spLocks noChangeArrowheads="1" noChangeShapeType="1" noTextEdit="1"/>
          </p:cNvSpPr>
          <p:nvPr/>
        </p:nvSpPr>
        <p:spPr bwMode="auto">
          <a:xfrm rot="3668274">
            <a:off x="5957888" y="2557462"/>
            <a:ext cx="1066800" cy="276225"/>
          </a:xfrm>
          <a:prstGeom prst="rect">
            <a:avLst/>
          </a:prstGeom>
        </p:spPr>
        <p:txBody>
          <a:bodyPr spcFirstLastPara="1" wrap="none" fromWordArt="1">
            <a:prstTxWarp prst="textArchUp">
              <a:avLst>
                <a:gd name="adj" fmla="val 10800000"/>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0" cap="none" spc="0" normalizeH="0" baseline="0" noProof="0" dirty="0">
                <a:ln w="9525">
                  <a:solidFill>
                    <a:srgbClr val="000000"/>
                  </a:solidFill>
                  <a:round/>
                  <a:headEnd/>
                  <a:tailEnd/>
                </a:ln>
                <a:solidFill>
                  <a:srgbClr val="FFFFFF"/>
                </a:solidFill>
                <a:effectLst/>
                <a:uLnTx/>
                <a:uFillTx/>
                <a:latin typeface="Times New Roman"/>
                <a:ea typeface="Times New Roman"/>
                <a:cs typeface="Times New Roman"/>
              </a:rPr>
              <a:t>is not</a:t>
            </a:r>
          </a:p>
        </p:txBody>
      </p:sp>
      <p:sp>
        <p:nvSpPr>
          <p:cNvPr id="2167829" name="WordArt 21"/>
          <p:cNvSpPr>
            <a:spLocks noChangeArrowheads="1" noChangeShapeType="1" noTextEdit="1"/>
          </p:cNvSpPr>
          <p:nvPr/>
        </p:nvSpPr>
        <p:spPr bwMode="auto">
          <a:xfrm>
            <a:off x="4038600" y="5972175"/>
            <a:ext cx="1119188" cy="204788"/>
          </a:xfrm>
          <a:prstGeom prst="rect">
            <a:avLst/>
          </a:prstGeom>
        </p:spPr>
        <p:txBody>
          <a:bodyPr spcFirstLastPara="1" wrap="none" fromWordArt="1">
            <a:prstTxWarp prst="textArchDown">
              <a:avLst>
                <a:gd name="adj" fmla="val 0"/>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0" cap="none" spc="0" normalizeH="0" baseline="0" noProof="0">
                <a:ln w="9525">
                  <a:solidFill>
                    <a:srgbClr val="000000"/>
                  </a:solidFill>
                  <a:round/>
                  <a:headEnd/>
                  <a:tailEnd/>
                </a:ln>
                <a:solidFill>
                  <a:srgbClr val="FFFFFF"/>
                </a:solidFill>
                <a:effectLst/>
                <a:uLnTx/>
                <a:uFillTx/>
                <a:latin typeface="Times New Roman"/>
                <a:ea typeface="Times New Roman"/>
                <a:cs typeface="Times New Roman"/>
              </a:rPr>
              <a:t>is not</a:t>
            </a:r>
          </a:p>
        </p:txBody>
      </p:sp>
      <p:sp>
        <p:nvSpPr>
          <p:cNvPr id="2167830" name="Rectangle 22"/>
          <p:cNvSpPr>
            <a:spLocks noGrp="1" noChangeArrowheads="1"/>
          </p:cNvSpPr>
          <p:nvPr>
            <p:ph type="title" idx="4294967295"/>
          </p:nvPr>
        </p:nvSpPr>
        <p:spPr>
          <a:xfrm>
            <a:off x="0" y="228600"/>
            <a:ext cx="9144000" cy="1143000"/>
          </a:xfrm>
          <a:effectLst>
            <a:outerShdw blurRad="63500" dist="35921" dir="2700000" algn="ctr" rotWithShape="0">
              <a:schemeClr val="tx1">
                <a:alpha val="74998"/>
              </a:schemeClr>
            </a:outerShdw>
          </a:effectLst>
        </p:spPr>
        <p:txBody>
          <a:bodyPr/>
          <a:lstStyle/>
          <a:p>
            <a:pPr eaLnBrk="1" hangingPunct="1">
              <a:defRPr/>
            </a:pPr>
            <a:r>
              <a:rPr lang="ar-JO" sz="4000" dirty="0">
                <a:solidFill>
                  <a:schemeClr val="bg1"/>
                </a:solidFill>
                <a:cs typeface="Arial" panose="020B0604020202020204" pitchFamily="34" charset="0"/>
              </a:rPr>
              <a:t>1. يبدأ فهم المواهب من رؤية يسوع ك</a:t>
            </a:r>
            <a:r>
              <a:rPr lang="ar-JO" sz="4000" dirty="0">
                <a:solidFill>
                  <a:srgbClr val="FFFF00"/>
                </a:solidFill>
                <a:cs typeface="Arial" panose="020B0604020202020204" pitchFamily="34" charset="0"/>
              </a:rPr>
              <a:t>رب</a:t>
            </a:r>
            <a:r>
              <a:rPr lang="ar-JO" sz="4000" dirty="0">
                <a:solidFill>
                  <a:schemeClr val="bg1"/>
                </a:solidFill>
                <a:cs typeface="Arial" panose="020B0604020202020204" pitchFamily="34" charset="0"/>
              </a:rPr>
              <a:t>            (1 كو 12: 1-3)</a:t>
            </a:r>
            <a:endParaRPr lang="en-US" sz="4000" dirty="0">
              <a:solidFill>
                <a:schemeClr val="bg1"/>
              </a:solidFill>
              <a:cs typeface="Arial" panose="020B0604020202020204" pitchFamily="34" charset="0"/>
            </a:endParaRPr>
          </a:p>
        </p:txBody>
      </p:sp>
      <p:pic>
        <p:nvPicPr>
          <p:cNvPr id="203792" name="Picture 22"/>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79388" y="5065713"/>
            <a:ext cx="1446212" cy="179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delay="0"/>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2167822"/>
                                        </p:tgtEl>
                                        <p:attrNameLst>
                                          <p:attrName>style.visibility</p:attrName>
                                        </p:attrNameLst>
                                      </p:cBhvr>
                                      <p:to>
                                        <p:strVal val="visible"/>
                                      </p:to>
                                    </p:set>
                                    <p:animEffect transition="in" filter="fade">
                                      <p:cBhvr>
                                        <p:cTn id="7" dur="2000"/>
                                        <p:tgtEl>
                                          <p:spTgt spid="216782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167825"/>
                                        </p:tgtEl>
                                        <p:attrNameLst>
                                          <p:attrName>style.visibility</p:attrName>
                                        </p:attrNameLst>
                                      </p:cBhvr>
                                      <p:to>
                                        <p:strVal val="visible"/>
                                      </p:to>
                                    </p:set>
                                    <p:animEffect transition="in" filter="fade">
                                      <p:cBhvr>
                                        <p:cTn id="12" dur="2000"/>
                                        <p:tgtEl>
                                          <p:spTgt spid="2167825"/>
                                        </p:tgtEl>
                                      </p:cBhvr>
                                    </p:animEffect>
                                  </p:childTnLst>
                                </p:cTn>
                              </p:par>
                            </p:childTnLst>
                          </p:cTn>
                        </p:par>
                        <p:par>
                          <p:cTn id="13" fill="hold" nodeType="afterGroup">
                            <p:stCondLst>
                              <p:cond delay="2000"/>
                            </p:stCondLst>
                            <p:childTnLst>
                              <p:par>
                                <p:cTn id="14" presetID="10" presetClass="entr" presetSubtype="0" fill="hold" grpId="0" nodeType="afterEffect">
                                  <p:stCondLst>
                                    <p:cond delay="0"/>
                                  </p:stCondLst>
                                  <p:childTnLst>
                                    <p:set>
                                      <p:cBhvr>
                                        <p:cTn id="15" dur="1" fill="hold">
                                          <p:stCondLst>
                                            <p:cond delay="0"/>
                                          </p:stCondLst>
                                        </p:cTn>
                                        <p:tgtEl>
                                          <p:spTgt spid="2167818"/>
                                        </p:tgtEl>
                                        <p:attrNameLst>
                                          <p:attrName>style.visibility</p:attrName>
                                        </p:attrNameLst>
                                      </p:cBhvr>
                                      <p:to>
                                        <p:strVal val="visible"/>
                                      </p:to>
                                    </p:set>
                                    <p:animEffect transition="in" filter="fade">
                                      <p:cBhvr>
                                        <p:cTn id="16" dur="2000"/>
                                        <p:tgtEl>
                                          <p:spTgt spid="2167818"/>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2167821"/>
                                        </p:tgtEl>
                                        <p:attrNameLst>
                                          <p:attrName>style.visibility</p:attrName>
                                        </p:attrNameLst>
                                      </p:cBhvr>
                                      <p:to>
                                        <p:strVal val="visible"/>
                                      </p:to>
                                    </p:set>
                                    <p:animEffect transition="in" filter="fade">
                                      <p:cBhvr>
                                        <p:cTn id="21" dur="2000"/>
                                        <p:tgtEl>
                                          <p:spTgt spid="2167821"/>
                                        </p:tgtEl>
                                      </p:cBhvr>
                                    </p:animEffect>
                                  </p:childTnLst>
                                </p:cTn>
                              </p:par>
                            </p:childTnLst>
                          </p:cTn>
                        </p:par>
                        <p:par>
                          <p:cTn id="22" fill="hold" nodeType="afterGroup">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2167820"/>
                                        </p:tgtEl>
                                        <p:attrNameLst>
                                          <p:attrName>style.visibility</p:attrName>
                                        </p:attrNameLst>
                                      </p:cBhvr>
                                      <p:to>
                                        <p:strVal val="visible"/>
                                      </p:to>
                                    </p:set>
                                    <p:animEffect transition="in" filter="fade">
                                      <p:cBhvr>
                                        <p:cTn id="25" dur="2000"/>
                                        <p:tgtEl>
                                          <p:spTgt spid="2167820"/>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2167826"/>
                                        </p:tgtEl>
                                        <p:attrNameLst>
                                          <p:attrName>style.visibility</p:attrName>
                                        </p:attrNameLst>
                                      </p:cBhvr>
                                      <p:to>
                                        <p:strVal val="visible"/>
                                      </p:to>
                                    </p:set>
                                    <p:animEffect transition="in" filter="fade">
                                      <p:cBhvr>
                                        <p:cTn id="30" dur="2000"/>
                                        <p:tgtEl>
                                          <p:spTgt spid="2167826"/>
                                        </p:tgtEl>
                                      </p:cBhvr>
                                    </p:animEffect>
                                  </p:childTnLst>
                                </p:cTn>
                              </p:par>
                            </p:childTnLst>
                          </p:cTn>
                        </p:par>
                        <p:par>
                          <p:cTn id="31" fill="hold" nodeType="afterGroup">
                            <p:stCondLst>
                              <p:cond delay="2000"/>
                            </p:stCondLst>
                            <p:childTnLst>
                              <p:par>
                                <p:cTn id="32" presetID="10" presetClass="entr" presetSubtype="0" fill="hold" grpId="0" nodeType="afterEffect">
                                  <p:stCondLst>
                                    <p:cond delay="0"/>
                                  </p:stCondLst>
                                  <p:childTnLst>
                                    <p:set>
                                      <p:cBhvr>
                                        <p:cTn id="33" dur="1" fill="hold">
                                          <p:stCondLst>
                                            <p:cond delay="0"/>
                                          </p:stCondLst>
                                        </p:cTn>
                                        <p:tgtEl>
                                          <p:spTgt spid="2167819"/>
                                        </p:tgtEl>
                                        <p:attrNameLst>
                                          <p:attrName>style.visibility</p:attrName>
                                        </p:attrNameLst>
                                      </p:cBhvr>
                                      <p:to>
                                        <p:strVal val="visible"/>
                                      </p:to>
                                    </p:set>
                                    <p:animEffect transition="in" filter="fade">
                                      <p:cBhvr>
                                        <p:cTn id="34" dur="2000"/>
                                        <p:tgtEl>
                                          <p:spTgt spid="2167819"/>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2167827"/>
                                        </p:tgtEl>
                                        <p:attrNameLst>
                                          <p:attrName>style.visibility</p:attrName>
                                        </p:attrNameLst>
                                      </p:cBhvr>
                                      <p:to>
                                        <p:strVal val="visible"/>
                                      </p:to>
                                    </p:set>
                                    <p:animEffect transition="in" filter="fade">
                                      <p:cBhvr>
                                        <p:cTn id="39" dur="2000"/>
                                        <p:tgtEl>
                                          <p:spTgt spid="2167827"/>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2167829"/>
                                        </p:tgtEl>
                                        <p:attrNameLst>
                                          <p:attrName>style.visibility</p:attrName>
                                        </p:attrNameLst>
                                      </p:cBhvr>
                                      <p:to>
                                        <p:strVal val="visible"/>
                                      </p:to>
                                    </p:set>
                                    <p:animEffect transition="in" filter="fade">
                                      <p:cBhvr>
                                        <p:cTn id="44" dur="2000"/>
                                        <p:tgtEl>
                                          <p:spTgt spid="2167829"/>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2167828"/>
                                        </p:tgtEl>
                                        <p:attrNameLst>
                                          <p:attrName>style.visibility</p:attrName>
                                        </p:attrNameLst>
                                      </p:cBhvr>
                                      <p:to>
                                        <p:strVal val="visible"/>
                                      </p:to>
                                    </p:set>
                                    <p:animEffect transition="in" filter="fade">
                                      <p:cBhvr>
                                        <p:cTn id="49" dur="2000"/>
                                        <p:tgtEl>
                                          <p:spTgt spid="21678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7818" grpId="0"/>
      <p:bldP spid="2167819" grpId="0"/>
      <p:bldP spid="2167820" grpId="0"/>
      <p:bldP spid="2167821" grpId="0"/>
      <p:bldP spid="2167825" grpId="0"/>
      <p:bldP spid="2167826" grpId="0"/>
      <p:bldP spid="2167827" grpId="0" animBg="1"/>
      <p:bldP spid="2167828" grpId="0" animBg="1"/>
      <p:bldP spid="2167829" grpId="0" animBg="1"/>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9858"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205826" name="Group 3"/>
          <p:cNvGrpSpPr>
            <a:grpSpLocks/>
          </p:cNvGrpSpPr>
          <p:nvPr/>
        </p:nvGrpSpPr>
        <p:grpSpPr bwMode="auto">
          <a:xfrm>
            <a:off x="-53975" y="0"/>
            <a:ext cx="9350375" cy="7031038"/>
            <a:chOff x="-34" y="0"/>
            <a:chExt cx="5890" cy="4429"/>
          </a:xfrm>
        </p:grpSpPr>
        <p:sp>
          <p:nvSpPr>
            <p:cNvPr id="2169860"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69861"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169862" name="AutoShape 6"/>
          <p:cNvSpPr>
            <a:spLocks noChangeArrowheads="1"/>
          </p:cNvSpPr>
          <p:nvPr/>
        </p:nvSpPr>
        <p:spPr bwMode="auto">
          <a:xfrm>
            <a:off x="2209800" y="1295400"/>
            <a:ext cx="4876800" cy="4038600"/>
          </a:xfrm>
          <a:prstGeom prst="triangle">
            <a:avLst>
              <a:gd name="adj" fmla="val 50000"/>
            </a:avLst>
          </a:prstGeom>
          <a:noFill/>
          <a:ln w="76200">
            <a:solidFill>
              <a:srgbClr val="FF3300"/>
            </a:solidFill>
            <a:miter lim="800000"/>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69863" name="Text Box 7"/>
          <p:cNvSpPr txBox="1">
            <a:spLocks noChangeArrowheads="1"/>
          </p:cNvSpPr>
          <p:nvPr/>
        </p:nvSpPr>
        <p:spPr bwMode="auto">
          <a:xfrm>
            <a:off x="3581400" y="381000"/>
            <a:ext cx="5562600" cy="4000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69864" name="Text Box 8"/>
          <p:cNvSpPr txBox="1">
            <a:spLocks noChangeArrowheads="1"/>
          </p:cNvSpPr>
          <p:nvPr/>
        </p:nvSpPr>
        <p:spPr bwMode="auto">
          <a:xfrm>
            <a:off x="1803400" y="247650"/>
            <a:ext cx="7394575" cy="470898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lvl1pPr marL="919163" indent="-811213" algn="l">
              <a:defRPr sz="2400">
                <a:solidFill>
                  <a:schemeClr val="tx1"/>
                </a:solidFill>
                <a:latin typeface="Times New Roman" charset="0"/>
                <a:ea typeface="ＭＳ Ｐゴシック" charset="0"/>
              </a:defRPr>
            </a:lvl1pPr>
            <a:lvl2pPr marL="1316038" algn="l">
              <a:defRPr sz="2400">
                <a:solidFill>
                  <a:schemeClr val="tx1"/>
                </a:solidFill>
                <a:latin typeface="Times New Roman" charset="0"/>
                <a:ea typeface="ＭＳ Ｐゴシック" charset="0"/>
              </a:defRPr>
            </a:lvl2pPr>
            <a:lvl3pPr marL="1430338" algn="l">
              <a:defRPr sz="2400">
                <a:solidFill>
                  <a:schemeClr val="tx1"/>
                </a:solidFill>
                <a:latin typeface="Times New Roman" charset="0"/>
                <a:ea typeface="ＭＳ Ｐゴシック" charset="0"/>
              </a:defRPr>
            </a:lvl3pPr>
            <a:lvl4pPr marL="1544638" algn="l">
              <a:defRPr sz="2400">
                <a:solidFill>
                  <a:schemeClr val="tx1"/>
                </a:solidFill>
                <a:latin typeface="Times New Roman" charset="0"/>
                <a:ea typeface="ＭＳ Ｐゴシック" charset="0"/>
              </a:defRPr>
            </a:lvl4pPr>
            <a:lvl5pPr algn="l">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marL="177800" marR="0" lvl="0" indent="-177800" algn="r" defTabSz="914400" rtl="0" eaLnBrk="1" fontAlgn="base" latinLnBrk="0" hangingPunct="1">
              <a:lnSpc>
                <a:spcPct val="100000"/>
              </a:lnSpc>
              <a:spcBef>
                <a:spcPct val="0"/>
              </a:spcBef>
              <a:spcAft>
                <a:spcPct val="0"/>
              </a:spcAft>
              <a:buClrTx/>
              <a:buSzTx/>
              <a:buFontTx/>
              <a:buNone/>
              <a:tabLst/>
              <a:defRPr/>
            </a:pPr>
            <a:r>
              <a:rPr kumimoji="0" lang="ar-JO" sz="6000" u="none" strike="noStrike" kern="1200" cap="none" spc="0" normalizeH="0" baseline="30000" noProof="0" dirty="0">
                <a:ln>
                  <a:noFill/>
                </a:ln>
                <a:solidFill>
                  <a:srgbClr val="FFFFFF"/>
                </a:solidFill>
                <a:effectLst>
                  <a:outerShdw blurRad="50800" dist="88900" dir="2700000" algn="tl" rotWithShape="0">
                    <a:srgbClr val="000000">
                      <a:alpha val="71000"/>
                    </a:srgbClr>
                  </a:outerShdw>
                </a:effectLst>
                <a:uLnTx/>
                <a:uFillTx/>
                <a:latin typeface="Arial" panose="020B0604020202020204" pitchFamily="34" charset="0"/>
                <a:ea typeface="ＭＳ Ｐゴシック" charset="0"/>
                <a:cs typeface="Arial" panose="020B0604020202020204" pitchFamily="34" charset="0"/>
              </a:rPr>
              <a:t>1 وأما من جهة المواهب الروحية أيها الإخوة، فلست أريد أن تجهلوا 2 أنتم تعلمون أنكم كنتم أمماً منقادين إلى الأوثان البكم كما كنتم تساقون 3 لذلك أعرفكم أن ليس أحد وهو يتكلم بروح الله يقول: يسوع أناثيما. وليس أحد يقدر أن يقول: يسوع رب إلا بالروح القدس.</a:t>
            </a:r>
            <a:endParaRPr kumimoji="0" lang="en-US" sz="6000" u="none" strike="noStrike" kern="1200" cap="none" spc="0" normalizeH="0" baseline="0" noProof="0" dirty="0">
              <a:ln>
                <a:noFill/>
              </a:ln>
              <a:solidFill>
                <a:srgbClr val="FFFFFF"/>
              </a:solidFill>
              <a:effectLst>
                <a:outerShdw blurRad="50800" dist="88900" dir="2700000" algn="tl" rotWithShape="0">
                  <a:srgbClr val="000000">
                    <a:alpha val="71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169865" name="Rectangle 9"/>
          <p:cNvSpPr>
            <a:spLocks noGrp="1" noChangeArrowheads="1"/>
          </p:cNvSpPr>
          <p:nvPr>
            <p:ph type="title" idx="4294967295"/>
          </p:nvPr>
        </p:nvSpPr>
        <p:spPr>
          <a:xfrm>
            <a:off x="879475" y="6381750"/>
            <a:ext cx="8229600" cy="523875"/>
          </a:xfrm>
          <a:effectLst>
            <a:outerShdw blurRad="63500" dist="38099" dir="2700000" algn="ctr" rotWithShape="0">
              <a:schemeClr val="tx1">
                <a:alpha val="74998"/>
              </a:schemeClr>
            </a:outerShdw>
          </a:effectLst>
          <a:extLst>
            <a:ext uri="{91240B29-F687-4f45-9708-019B960494DF}">
              <a14:hiddenLine xmlns="" xmlns:a14="http://schemas.microsoft.com/office/drawing/2010/main" w="9525" cap="flat" cmpd="sng">
                <a:solidFill>
                  <a:schemeClr val="tx1"/>
                </a:solidFill>
                <a:prstDash val="solid"/>
                <a:miter lim="800000"/>
                <a:headEnd/>
                <a:tailEnd/>
              </a14:hiddenLine>
            </a:ext>
          </a:extLst>
        </p:spPr>
        <p:txBody>
          <a:bodyPr anchor="t">
            <a:spAutoFit/>
          </a:bodyPr>
          <a:lstStyle/>
          <a:p>
            <a:pPr algn="r" eaLnBrk="1" hangingPunct="1">
              <a:spcBef>
                <a:spcPct val="50000"/>
              </a:spcBef>
              <a:defRPr/>
            </a:pPr>
            <a:r>
              <a:rPr lang="ar-JO" sz="2800" dirty="0">
                <a:solidFill>
                  <a:schemeClr val="bg1"/>
                </a:solidFill>
                <a:cs typeface="Arial" panose="020B0604020202020204" pitchFamily="34" charset="0"/>
              </a:rPr>
              <a:t>1 كورنثوس 12: 1-3</a:t>
            </a:r>
            <a:endParaRPr lang="en-US" sz="2800" dirty="0">
              <a:solidFill>
                <a:schemeClr val="bg1"/>
              </a:solidFill>
              <a:cs typeface="Arial" panose="020B0604020202020204" pitchFamily="34" charset="0"/>
            </a:endParaRPr>
          </a:p>
        </p:txBody>
      </p:sp>
      <p:pic>
        <p:nvPicPr>
          <p:cNvPr id="205831" name="Picture 9"/>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0638"/>
            <a:ext cx="1749425" cy="2170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3" name="Rectangle 2"/>
          <p:cNvSpPr>
            <a:spLocks noGrp="1" noChangeArrowheads="1"/>
          </p:cNvSpPr>
          <p:nvPr>
            <p:ph type="ctrTitle"/>
          </p:nvPr>
        </p:nvSpPr>
        <p:spPr>
          <a:xfrm>
            <a:off x="1371600" y="152400"/>
            <a:ext cx="7772400" cy="1447800"/>
          </a:xfrm>
          <a:noFill/>
        </p:spPr>
        <p:txBody>
          <a:bodyPr/>
          <a:lstStyle/>
          <a:p>
            <a:pPr eaLnBrk="1" hangingPunct="1"/>
            <a:r>
              <a:rPr lang="ar-JO" sz="4800" dirty="0">
                <a:solidFill>
                  <a:srgbClr val="FFFFFF"/>
                </a:solidFill>
                <a:ea typeface="ヒラギノ角ゴ Pro W3" charset="0"/>
              </a:rPr>
              <a:t>الأساسيات في 1 كو 12: 4-11</a:t>
            </a:r>
            <a:endParaRPr lang="en-US" sz="5400" dirty="0">
              <a:solidFill>
                <a:schemeClr val="bg1"/>
              </a:solidFill>
              <a:ea typeface="ヒラギノ角ゴ Pro W3" charset="0"/>
            </a:endParaRPr>
          </a:p>
        </p:txBody>
      </p:sp>
      <p:sp>
        <p:nvSpPr>
          <p:cNvPr id="207874" name="Text Box 3"/>
          <p:cNvSpPr txBox="1">
            <a:spLocks noChangeArrowheads="1"/>
          </p:cNvSpPr>
          <p:nvPr/>
        </p:nvSpPr>
        <p:spPr bwMode="auto">
          <a:xfrm>
            <a:off x="2209801" y="2125663"/>
            <a:ext cx="1930400" cy="3478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ماذا</a:t>
            </a: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من</a:t>
            </a: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أين</a:t>
            </a: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متى</a:t>
            </a: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لماذا</a:t>
            </a: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76" name="Text Box 4"/>
          <p:cNvSpPr txBox="1">
            <a:spLocks noChangeArrowheads="1"/>
          </p:cNvSpPr>
          <p:nvPr/>
        </p:nvSpPr>
        <p:spPr bwMode="auto">
          <a:xfrm>
            <a:off x="8382000" y="76200"/>
            <a:ext cx="685800" cy="45720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lvl1pPr marL="914400" indent="-914400"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CC99"/>
                </a:solidFill>
                <a:effectLst/>
                <a:uLnTx/>
                <a:uFillTx/>
                <a:latin typeface="Arial" panose="020B0604020202020204" pitchFamily="34" charset="0"/>
                <a:ea typeface="ＭＳ Ｐゴシック" charset="0"/>
                <a:cs typeface="Arial" panose="020B0604020202020204" pitchFamily="34" charset="0"/>
              </a:rPr>
              <a:t>2</a:t>
            </a:r>
            <a:endParaRPr kumimoji="0" lang="en-US" sz="2400" u="none" strike="noStrike" kern="1200" cap="none" spc="0" normalizeH="0" baseline="0" noProof="0" dirty="0">
              <a:ln>
                <a:noFill/>
              </a:ln>
              <a:solidFill>
                <a:srgbClr val="FFCC99"/>
              </a:solidFill>
              <a:effectLst/>
              <a:uLnTx/>
              <a:uFillTx/>
              <a:latin typeface="Arial" panose="020B0604020202020204" pitchFamily="34" charset="0"/>
              <a:ea typeface="ＭＳ Ｐゴシック" charset="0"/>
              <a:cs typeface="Arial" panose="020B0604020202020204" pitchFamily="34" charset="0"/>
            </a:endParaRPr>
          </a:p>
        </p:txBody>
      </p:sp>
      <p:pic>
        <p:nvPicPr>
          <p:cNvPr id="207876"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140200" y="2205038"/>
            <a:ext cx="4716463" cy="35369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07877" name="Picture 5"/>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20638"/>
            <a:ext cx="1749425" cy="2170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07878" name="Picture 6" descr="discover explore.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68313" y="4797425"/>
            <a:ext cx="1746250" cy="1833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9" name="Rectangle 2"/>
          <p:cNvSpPr>
            <a:spLocks noGrp="1" noChangeArrowheads="1"/>
          </p:cNvSpPr>
          <p:nvPr>
            <p:ph type="ctrTitle"/>
          </p:nvPr>
        </p:nvSpPr>
        <p:spPr>
          <a:xfrm>
            <a:off x="1371600" y="152400"/>
            <a:ext cx="7772400" cy="1447800"/>
          </a:xfrm>
          <a:noFill/>
        </p:spPr>
        <p:txBody>
          <a:bodyPr/>
          <a:lstStyle/>
          <a:p>
            <a:pPr eaLnBrk="1" hangingPunct="1"/>
            <a:r>
              <a:rPr lang="ar-JO" sz="4800" dirty="0">
                <a:solidFill>
                  <a:srgbClr val="FFFFFF"/>
                </a:solidFill>
                <a:ea typeface="ヒラギノ角ゴ Pro W3" charset="0"/>
              </a:rPr>
              <a:t>ما هي المواهب الروحية؟</a:t>
            </a:r>
            <a:endParaRPr lang="en-US" sz="5400" dirty="0">
              <a:solidFill>
                <a:schemeClr val="bg1"/>
              </a:solidFill>
              <a:ea typeface="ヒラギノ角ゴ Pro W3" charset="0"/>
            </a:endParaRPr>
          </a:p>
        </p:txBody>
      </p:sp>
      <p:sp>
        <p:nvSpPr>
          <p:cNvPr id="182276" name="Text Box 4"/>
          <p:cNvSpPr txBox="1">
            <a:spLocks noChangeArrowheads="1"/>
          </p:cNvSpPr>
          <p:nvPr/>
        </p:nvSpPr>
        <p:spPr bwMode="auto">
          <a:xfrm>
            <a:off x="8382000" y="76200"/>
            <a:ext cx="685800" cy="45720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lvl1pPr marL="914400" indent="-914400"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CC99"/>
                </a:solidFill>
                <a:effectLst/>
                <a:uLnTx/>
                <a:uFillTx/>
                <a:latin typeface="Arial" panose="020B0604020202020204" pitchFamily="34" charset="0"/>
                <a:ea typeface="ＭＳ Ｐゴシック" charset="0"/>
                <a:cs typeface="Arial" panose="020B0604020202020204" pitchFamily="34" charset="0"/>
              </a:rPr>
              <a:t>2</a:t>
            </a:r>
            <a:endParaRPr kumimoji="0" lang="en-US" sz="2400" u="none" strike="noStrike" kern="1200" cap="none" spc="0" normalizeH="0" baseline="0" noProof="0" dirty="0">
              <a:ln>
                <a:noFill/>
              </a:ln>
              <a:solidFill>
                <a:srgbClr val="FFCC99"/>
              </a:solidFill>
              <a:effectLst/>
              <a:uLnTx/>
              <a:uFillTx/>
              <a:latin typeface="Arial" panose="020B0604020202020204" pitchFamily="34" charset="0"/>
              <a:ea typeface="ＭＳ Ｐゴシック" charset="0"/>
              <a:cs typeface="Arial" panose="020B0604020202020204" pitchFamily="34" charset="0"/>
            </a:endParaRPr>
          </a:p>
        </p:txBody>
      </p:sp>
      <p:sp>
        <p:nvSpPr>
          <p:cNvPr id="211971" name="Text Box 3"/>
          <p:cNvSpPr txBox="1">
            <a:spLocks noChangeArrowheads="1"/>
          </p:cNvSpPr>
          <p:nvPr/>
        </p:nvSpPr>
        <p:spPr bwMode="auto">
          <a:xfrm>
            <a:off x="1749425" y="2125663"/>
            <a:ext cx="7143750" cy="13849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قدرة معطاة من الله للخدمة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تشارلز رايري</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اللاهوت الأساسي، 367</a:t>
            </a:r>
            <a:endParaRPr kumimoji="0" lang="en-US" sz="4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1972" name="Text Box 3"/>
          <p:cNvSpPr txBox="1">
            <a:spLocks noChangeArrowheads="1"/>
          </p:cNvSpPr>
          <p:nvPr/>
        </p:nvSpPr>
        <p:spPr bwMode="auto">
          <a:xfrm>
            <a:off x="1979613" y="4556125"/>
            <a:ext cx="6913562" cy="144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660066"/>
                </a:solidFill>
                <a:effectLst/>
                <a:uLnTx/>
                <a:uFillTx/>
                <a:latin typeface="Arial" panose="020B0604020202020204" pitchFamily="34" charset="0"/>
                <a:ea typeface="ＭＳ Ｐゴシック" charset="0"/>
                <a:cs typeface="Arial" panose="020B0604020202020204" pitchFamily="34" charset="0"/>
              </a:rPr>
              <a:t>قدرة روحية بهدف التطوير</a:t>
            </a:r>
            <a:endParaRPr kumimoji="0" lang="en-US" sz="1600" u="none" strike="noStrike" kern="1200" cap="none" spc="0" normalizeH="0" baseline="0" noProof="0" dirty="0">
              <a:ln>
                <a:noFill/>
              </a:ln>
              <a:solidFill>
                <a:srgbClr val="660066"/>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660066"/>
                </a:solidFill>
                <a:effectLst/>
                <a:uLnTx/>
                <a:uFillTx/>
                <a:latin typeface="Arial" panose="020B0604020202020204" pitchFamily="34" charset="0"/>
                <a:ea typeface="ＭＳ Ｐゴシック" charset="0"/>
                <a:cs typeface="Arial" panose="020B0604020202020204" pitchFamily="34" charset="0"/>
              </a:rPr>
              <a:t>إيرل رادماخر</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660066"/>
                </a:solidFill>
                <a:effectLst/>
                <a:uLnTx/>
                <a:uFillTx/>
                <a:latin typeface="Arial" panose="020B0604020202020204" pitchFamily="34" charset="0"/>
                <a:ea typeface="ＭＳ Ｐゴシック" charset="0"/>
                <a:cs typeface="Arial" panose="020B0604020202020204" pitchFamily="34" charset="0"/>
              </a:rPr>
              <a:t>عظة عن المواهب</a:t>
            </a:r>
            <a:endParaRPr kumimoji="0" lang="en-US" sz="2800" u="none" strike="noStrike" kern="1200" cap="none" spc="0" normalizeH="0" baseline="0" noProof="0" dirty="0">
              <a:ln>
                <a:noFill/>
              </a:ln>
              <a:solidFill>
                <a:srgbClr val="660066"/>
              </a:solidFill>
              <a:effectLst/>
              <a:uLnTx/>
              <a:uFillTx/>
              <a:latin typeface="Arial" panose="020B0604020202020204" pitchFamily="34" charset="0"/>
              <a:ea typeface="ＭＳ Ｐゴシック" charset="0"/>
              <a:cs typeface="Arial" panose="020B0604020202020204" pitchFamily="34" charset="0"/>
            </a:endParaRPr>
          </a:p>
        </p:txBody>
      </p:sp>
      <p:pic>
        <p:nvPicPr>
          <p:cNvPr id="211973" name="Picture 5"/>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0638"/>
            <a:ext cx="1749425" cy="2170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04834" name="Picture 6"/>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287" y="0"/>
            <a:ext cx="9150293" cy="60825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49636" name="Rectangle 4"/>
          <p:cNvSpPr>
            <a:spLocks noGrp="1"/>
          </p:cNvSpPr>
          <p:nvPr>
            <p:ph type="title"/>
          </p:nvPr>
        </p:nvSpPr>
        <p:spPr>
          <a:xfrm>
            <a:off x="1220787" y="304800"/>
            <a:ext cx="7770813" cy="762000"/>
          </a:xfrm>
        </p:spPr>
        <p:txBody>
          <a:bodyPr>
            <a:normAutofit fontScale="90000"/>
          </a:bodyPr>
          <a:lstStyle/>
          <a:p>
            <a:pPr marL="715963" indent="-715963" algn="r">
              <a:defRPr/>
            </a:pPr>
            <a:r>
              <a:rPr lang="ar-JO" b="1" kern="1200" dirty="0">
                <a:effectLst>
                  <a:glow rad="317500">
                    <a:schemeClr val="bg2">
                      <a:alpha val="90000"/>
                    </a:schemeClr>
                  </a:glow>
                </a:effectLst>
                <a:latin typeface="Arial" panose="020B0604020202020204" pitchFamily="34" charset="0"/>
                <a:cs typeface="Arial" panose="020B0604020202020204" pitchFamily="34" charset="0"/>
              </a:rPr>
              <a:t>عودة الجواسيس</a:t>
            </a:r>
            <a:endParaRPr lang="en-US" b="1" kern="1200" dirty="0">
              <a:effectLst>
                <a:glow rad="317500">
                  <a:schemeClr val="bg2">
                    <a:alpha val="90000"/>
                  </a:schemeClr>
                </a:glow>
              </a:effectLst>
              <a:latin typeface="Arial" panose="020B0604020202020204" pitchFamily="34" charset="0"/>
              <a:cs typeface="Arial" panose="020B0604020202020204" pitchFamily="34" charset="0"/>
            </a:endParaRPr>
          </a:p>
        </p:txBody>
      </p:sp>
      <p:sp>
        <p:nvSpPr>
          <p:cNvPr id="504836" name="Rectangle 5"/>
          <p:cNvSpPr>
            <a:spLocks noChangeArrowheads="1"/>
          </p:cNvSpPr>
          <p:nvPr/>
        </p:nvSpPr>
        <p:spPr bwMode="auto">
          <a:xfrm>
            <a:off x="-234950" y="1397000"/>
            <a:ext cx="184150" cy="36671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349638" name="Text Box 6"/>
          <p:cNvSpPr txBox="1">
            <a:spLocks noChangeArrowheads="1"/>
          </p:cNvSpPr>
          <p:nvPr/>
        </p:nvSpPr>
        <p:spPr bwMode="auto">
          <a:xfrm>
            <a:off x="3505200" y="6024600"/>
            <a:ext cx="5486400" cy="830997"/>
          </a:xfrm>
          <a:prstGeom prst="rect">
            <a:avLst/>
          </a:prstGeom>
          <a:noFill/>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normAutofit fontScale="97500"/>
          </a:bodyPr>
          <a:lstStyle>
            <a:defPPr>
              <a:defRPr lang="en-US"/>
            </a:defPPr>
            <a:lvl1pPr marL="715963" indent="-715963" algn="r">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kumimoji="0" lang="ar-JO" sz="48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rPr>
              <a:t>عدد 13</a:t>
            </a:r>
            <a:endParaRPr kumimoji="0" lang="en-US" sz="48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223378995"/>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Rectangle 2"/>
          <p:cNvSpPr>
            <a:spLocks noGrp="1" noChangeArrowheads="1"/>
          </p:cNvSpPr>
          <p:nvPr>
            <p:ph type="ctrTitle"/>
          </p:nvPr>
        </p:nvSpPr>
        <p:spPr>
          <a:xfrm>
            <a:off x="1371600" y="152400"/>
            <a:ext cx="7772400" cy="1447800"/>
          </a:xfrm>
          <a:noFill/>
        </p:spPr>
        <p:txBody>
          <a:bodyPr/>
          <a:lstStyle/>
          <a:p>
            <a:pPr eaLnBrk="1" hangingPunct="1"/>
            <a:r>
              <a:rPr lang="ar-JO" sz="4800" dirty="0">
                <a:solidFill>
                  <a:srgbClr val="FFFFFF"/>
                </a:solidFill>
                <a:ea typeface="ヒラギノ角ゴ Pro W3" charset="0"/>
              </a:rPr>
              <a:t>ما هي المواهب الروحية؟</a:t>
            </a:r>
            <a:endParaRPr lang="en-US" sz="5400" dirty="0">
              <a:solidFill>
                <a:schemeClr val="bg1"/>
              </a:solidFill>
              <a:ea typeface="ヒラギノ角ゴ Pro W3" charset="0"/>
            </a:endParaRPr>
          </a:p>
        </p:txBody>
      </p:sp>
      <p:sp>
        <p:nvSpPr>
          <p:cNvPr id="182276" name="Text Box 4"/>
          <p:cNvSpPr txBox="1">
            <a:spLocks noChangeArrowheads="1"/>
          </p:cNvSpPr>
          <p:nvPr/>
        </p:nvSpPr>
        <p:spPr bwMode="auto">
          <a:xfrm>
            <a:off x="8382000" y="76200"/>
            <a:ext cx="685800" cy="45720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lvl1pPr marL="914400" indent="-914400"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CC99"/>
                </a:solidFill>
                <a:effectLst/>
                <a:uLnTx/>
                <a:uFillTx/>
                <a:latin typeface="Arial" panose="020B0604020202020204" pitchFamily="34" charset="0"/>
                <a:ea typeface="ＭＳ Ｐゴシック" charset="0"/>
                <a:cs typeface="Arial" panose="020B0604020202020204" pitchFamily="34" charset="0"/>
              </a:rPr>
              <a:t>2</a:t>
            </a:r>
            <a:endParaRPr kumimoji="0" lang="en-US" sz="2400" u="none" strike="noStrike" kern="1200" cap="none" spc="0" normalizeH="0" baseline="0" noProof="0" dirty="0">
              <a:ln>
                <a:noFill/>
              </a:ln>
              <a:solidFill>
                <a:srgbClr val="FFCC99"/>
              </a:solidFill>
              <a:effectLst/>
              <a:uLnTx/>
              <a:uFillTx/>
              <a:latin typeface="Arial" panose="020B0604020202020204" pitchFamily="34" charset="0"/>
              <a:ea typeface="ＭＳ Ｐゴシック" charset="0"/>
              <a:cs typeface="Arial" panose="020B0604020202020204" pitchFamily="34" charset="0"/>
            </a:endParaRPr>
          </a:p>
        </p:txBody>
      </p:sp>
      <p:sp>
        <p:nvSpPr>
          <p:cNvPr id="214019" name="Text Box 3"/>
          <p:cNvSpPr txBox="1">
            <a:spLocks noChangeArrowheads="1"/>
          </p:cNvSpPr>
          <p:nvPr/>
        </p:nvSpPr>
        <p:spPr bwMode="auto">
          <a:xfrm>
            <a:off x="1993900" y="2125663"/>
            <a:ext cx="6970713"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المواهب الروحية </a:t>
            </a:r>
            <a:r>
              <a:rPr kumimoji="0" lang="ar-JO" sz="360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ليست</a:t>
            </a:r>
            <a:r>
              <a:rPr kumimoji="0" lang="ar-JO" sz="36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endParaRPr kumimoji="0" lang="en-US" sz="36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 name="Text Box 3"/>
          <p:cNvSpPr txBox="1">
            <a:spLocks noChangeArrowheads="1"/>
          </p:cNvSpPr>
          <p:nvPr/>
        </p:nvSpPr>
        <p:spPr bwMode="auto">
          <a:xfrm>
            <a:off x="1979613" y="3068638"/>
            <a:ext cx="6970713" cy="26776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marL="538163" indent="-538163"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أ) مكان الخدمة</a:t>
            </a:r>
            <a:r>
              <a:rPr kumimoji="0" lang="ar-JO"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الموهبة هي القدرة، وليس حيث يتم </a:t>
            </a:r>
          </a:p>
          <a:p>
            <a:pPr marL="0" marR="0" lvl="0" indent="0" algn="r" defTabSz="914400" rtl="0" eaLnBrk="1" fontAlgn="base" latinLnBrk="0" hangingPunct="1">
              <a:lnSpc>
                <a:spcPct val="100000"/>
              </a:lnSpc>
              <a:spcBef>
                <a:spcPct val="0"/>
              </a:spcBef>
              <a:spcAft>
                <a:spcPct val="0"/>
              </a:spcAft>
              <a:buClrTx/>
              <a:buSzTx/>
              <a:buFontTx/>
              <a:buNone/>
              <a:tabLst/>
              <a:defRPr/>
            </a:pPr>
            <a:r>
              <a:rPr lang="ar-JO" sz="2800" dirty="0">
                <a:solidFill>
                  <a:srgbClr val="000000"/>
                </a:solidFill>
                <a:latin typeface="Arial" panose="020B0604020202020204" pitchFamily="34" charset="0"/>
                <a:cs typeface="Arial" panose="020B0604020202020204" pitchFamily="34" charset="0"/>
              </a:rPr>
              <a:t>   </a:t>
            </a:r>
            <a:r>
              <a:rPr kumimoji="0" lang="ar-JO"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استخدام القدرة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ب) خدمة الفئة العمرية</a:t>
            </a:r>
            <a:r>
              <a:rPr kumimoji="0" lang="ar-JO"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الموهبة هي القدرة وليس من </a:t>
            </a:r>
          </a:p>
          <a:p>
            <a:pPr marL="0" marR="0" lvl="0" indent="0" algn="r" defTabSz="914400" rtl="0" eaLnBrk="1" fontAlgn="base" latinLnBrk="0" hangingPunct="1">
              <a:lnSpc>
                <a:spcPct val="100000"/>
              </a:lnSpc>
              <a:spcBef>
                <a:spcPct val="0"/>
              </a:spcBef>
              <a:spcAft>
                <a:spcPct val="0"/>
              </a:spcAft>
              <a:buClrTx/>
              <a:buSzTx/>
              <a:buFontTx/>
              <a:buNone/>
              <a:tabLst/>
              <a:defRPr/>
            </a:pPr>
            <a:r>
              <a:rPr lang="ar-JO" sz="2800" dirty="0">
                <a:solidFill>
                  <a:srgbClr val="000000"/>
                </a:solidFill>
                <a:latin typeface="Arial" panose="020B0604020202020204" pitchFamily="34" charset="0"/>
                <a:cs typeface="Arial" panose="020B0604020202020204" pitchFamily="34" charset="0"/>
              </a:rPr>
              <a:t>     </a:t>
            </a:r>
            <a:r>
              <a:rPr kumimoji="0" lang="ar-JO"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يستفيد منها</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ت) المواهب الطبيعية</a:t>
            </a:r>
            <a:r>
              <a:rPr kumimoji="0" lang="ar-JO"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الموهبة هي القدرة، وليست ما إذا </a:t>
            </a:r>
          </a:p>
          <a:p>
            <a:pPr marL="0" marR="0" lvl="0" indent="0" algn="r" defTabSz="914400" rtl="0" eaLnBrk="1" fontAlgn="base" latinLnBrk="0" hangingPunct="1">
              <a:lnSpc>
                <a:spcPct val="100000"/>
              </a:lnSpc>
              <a:spcBef>
                <a:spcPct val="0"/>
              </a:spcBef>
              <a:spcAft>
                <a:spcPct val="0"/>
              </a:spcAft>
              <a:buClrTx/>
              <a:buSzTx/>
              <a:buFontTx/>
              <a:buNone/>
              <a:tabLst/>
              <a:defRPr/>
            </a:pPr>
            <a:r>
              <a:rPr lang="ar-JO" sz="2800" dirty="0">
                <a:solidFill>
                  <a:srgbClr val="000000"/>
                </a:solidFill>
                <a:latin typeface="Arial" panose="020B0604020202020204" pitchFamily="34" charset="0"/>
                <a:cs typeface="Arial" panose="020B0604020202020204" pitchFamily="34" charset="0"/>
              </a:rPr>
              <a:t>     </a:t>
            </a:r>
            <a:r>
              <a:rPr kumimoji="0" lang="ar-JO"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كانت جاءت عند الولادة</a:t>
            </a:r>
            <a:endParaRPr kumimoji="0" lang="en-US"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 name="Text Box 3"/>
          <p:cNvSpPr txBox="1">
            <a:spLocks noChangeArrowheads="1"/>
          </p:cNvSpPr>
          <p:nvPr/>
        </p:nvSpPr>
        <p:spPr bwMode="auto">
          <a:xfrm>
            <a:off x="2771204" y="5875923"/>
            <a:ext cx="63373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000090"/>
                </a:solidFill>
                <a:effectLst/>
                <a:uLnTx/>
                <a:uFillTx/>
                <a:latin typeface="Arial" panose="020B0604020202020204" pitchFamily="34" charset="0"/>
                <a:ea typeface="ＭＳ Ｐゴシック" charset="0"/>
                <a:cs typeface="Arial" panose="020B0604020202020204" pitchFamily="34" charset="0"/>
              </a:rPr>
              <a:t>المواهب الروحية هي المذكورة في كلمة الله فقط</a:t>
            </a:r>
            <a:endParaRPr kumimoji="0" lang="en-US" sz="2800" u="none" strike="noStrike" kern="1200" cap="none" spc="0" normalizeH="0" baseline="0" noProof="0" dirty="0">
              <a:ln>
                <a:noFill/>
              </a:ln>
              <a:solidFill>
                <a:srgbClr val="000090"/>
              </a:solidFill>
              <a:effectLst/>
              <a:uLnTx/>
              <a:uFillTx/>
              <a:latin typeface="Arial" panose="020B0604020202020204" pitchFamily="34" charset="0"/>
              <a:ea typeface="ＭＳ Ｐゴシック" charset="0"/>
              <a:cs typeface="Arial" panose="020B0604020202020204" pitchFamily="34" charset="0"/>
            </a:endParaRPr>
          </a:p>
        </p:txBody>
      </p:sp>
      <p:pic>
        <p:nvPicPr>
          <p:cNvPr id="214022" name="Picture 7"/>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0638"/>
            <a:ext cx="1749425" cy="2170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blinds(horizontal)">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blinds(horizontal)">
                                      <p:cBhvr>
                                        <p:cTn id="12" dur="500"/>
                                        <p:tgtEl>
                                          <p:spTgt spid="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6">
                                            <p:txEl>
                                              <p:pRg st="2" end="2"/>
                                            </p:txEl>
                                          </p:spTgt>
                                        </p:tgtEl>
                                        <p:attrNameLst>
                                          <p:attrName>style.visibility</p:attrName>
                                        </p:attrNameLst>
                                      </p:cBhvr>
                                      <p:to>
                                        <p:strVal val="visible"/>
                                      </p:to>
                                    </p:set>
                                    <p:animEffect transition="in" filter="blinds(horizontal)">
                                      <p:cBhvr>
                                        <p:cTn id="17" dur="500"/>
                                        <p:tgtEl>
                                          <p:spTgt spid="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6">
                                            <p:txEl>
                                              <p:pRg st="3" end="3"/>
                                            </p:txEl>
                                          </p:spTgt>
                                        </p:tgtEl>
                                        <p:attrNameLst>
                                          <p:attrName>style.visibility</p:attrName>
                                        </p:attrNameLst>
                                      </p:cBhvr>
                                      <p:to>
                                        <p:strVal val="visible"/>
                                      </p:to>
                                    </p:set>
                                    <p:animEffect transition="in" filter="blinds(horizontal)">
                                      <p:cBhvr>
                                        <p:cTn id="22" dur="500"/>
                                        <p:tgtEl>
                                          <p:spTgt spid="6">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grpId="0" nodeType="clickEffect">
                                  <p:stCondLst>
                                    <p:cond delay="0"/>
                                  </p:stCondLst>
                                  <p:childTnLst>
                                    <p:set>
                                      <p:cBhvr>
                                        <p:cTn id="26" dur="1" fill="hold">
                                          <p:stCondLst>
                                            <p:cond delay="0"/>
                                          </p:stCondLst>
                                        </p:cTn>
                                        <p:tgtEl>
                                          <p:spTgt spid="6">
                                            <p:txEl>
                                              <p:pRg st="4" end="4"/>
                                            </p:txEl>
                                          </p:spTgt>
                                        </p:tgtEl>
                                        <p:attrNameLst>
                                          <p:attrName>style.visibility</p:attrName>
                                        </p:attrNameLst>
                                      </p:cBhvr>
                                      <p:to>
                                        <p:strVal val="visible"/>
                                      </p:to>
                                    </p:set>
                                    <p:animEffect transition="in" filter="blinds(horizontal)">
                                      <p:cBhvr>
                                        <p:cTn id="27" dur="500"/>
                                        <p:tgtEl>
                                          <p:spTgt spid="6">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3" presetClass="entr" presetSubtype="10" fill="hold" grpId="0" nodeType="clickEffect">
                                  <p:stCondLst>
                                    <p:cond delay="0"/>
                                  </p:stCondLst>
                                  <p:childTnLst>
                                    <p:set>
                                      <p:cBhvr>
                                        <p:cTn id="31" dur="1" fill="hold">
                                          <p:stCondLst>
                                            <p:cond delay="0"/>
                                          </p:stCondLst>
                                        </p:cTn>
                                        <p:tgtEl>
                                          <p:spTgt spid="6">
                                            <p:txEl>
                                              <p:pRg st="5" end="5"/>
                                            </p:txEl>
                                          </p:spTgt>
                                        </p:tgtEl>
                                        <p:attrNameLst>
                                          <p:attrName>style.visibility</p:attrName>
                                        </p:attrNameLst>
                                      </p:cBhvr>
                                      <p:to>
                                        <p:strVal val="visible"/>
                                      </p:to>
                                    </p:set>
                                    <p:animEffect transition="in" filter="blinds(horizontal)">
                                      <p:cBhvr>
                                        <p:cTn id="32" dur="500"/>
                                        <p:tgtEl>
                                          <p:spTgt spid="6">
                                            <p:txEl>
                                              <p:pRg st="5" end="5"/>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3" presetClass="entr" presetSubtype="10" fill="hold" grpId="0" nodeType="clickEffect">
                                  <p:stCondLst>
                                    <p:cond delay="0"/>
                                  </p:stCondLst>
                                  <p:childTnLst>
                                    <p:set>
                                      <p:cBhvr>
                                        <p:cTn id="36" dur="1" fill="hold">
                                          <p:stCondLst>
                                            <p:cond delay="0"/>
                                          </p:stCondLst>
                                        </p:cTn>
                                        <p:tgtEl>
                                          <p:spTgt spid="7"/>
                                        </p:tgtEl>
                                        <p:attrNameLst>
                                          <p:attrName>style.visibility</p:attrName>
                                        </p:attrNameLst>
                                      </p:cBhvr>
                                      <p:to>
                                        <p:strVal val="visible"/>
                                      </p:to>
                                    </p:set>
                                    <p:animEffect transition="in" filter="blinds(horizontal)">
                                      <p:cBhvr>
                                        <p:cTn id="3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P spid="7" grpId="0"/>
    </p:bldLst>
  </p:timing>
</p:sld>
</file>

<file path=ppt/slides/slide1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18114" name="Picture 3" descr="image01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6227763" cy="9390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84194" name="Rectangle 2"/>
          <p:cNvSpPr>
            <a:spLocks noGrp="1" noChangeArrowheads="1"/>
          </p:cNvSpPr>
          <p:nvPr>
            <p:ph type="title" idx="4294967295"/>
          </p:nvPr>
        </p:nvSpPr>
        <p:spPr>
          <a:xfrm>
            <a:off x="6300788" y="457200"/>
            <a:ext cx="2843212" cy="2035175"/>
          </a:xfrm>
          <a:effectLst>
            <a:outerShdw blurRad="63500" dist="35921" dir="2700000" algn="ctr" rotWithShape="0">
              <a:schemeClr val="tx2">
                <a:alpha val="74998"/>
              </a:schemeClr>
            </a:outerShdw>
          </a:effectLst>
          <a:extLst>
            <a:ext uri="{909E8E84-426E-40dd-AFC4-6F175D3DCCD1}">
              <a14:hiddenFill xmlns="" xmlns:a14="http://schemas.microsoft.com/office/drawing/2010/main">
                <a:gradFill rotWithShape="0">
                  <a:gsLst>
                    <a:gs pos="0">
                      <a:schemeClr val="tx2"/>
                    </a:gs>
                    <a:gs pos="100000">
                      <a:schemeClr val="tx2">
                        <a:gamma/>
                        <a:shade val="46275"/>
                        <a:invGamma/>
                        <a:alpha val="3999"/>
                      </a:schemeClr>
                    </a:gs>
                  </a:gsLst>
                  <a:lin ang="5400000" scaled="1"/>
                </a:gradFill>
              </a14:hiddenFill>
            </a:ext>
            <a:ext uri="{91240B29-F687-4f45-9708-019B960494DF}">
              <a14:hiddenLine xmlns="" xmlns:a14="http://schemas.microsoft.com/office/drawing/2010/main" w="9525" cap="flat" cmpd="sng">
                <a:solidFill>
                  <a:schemeClr val="tx1"/>
                </a:solidFill>
                <a:prstDash val="solid"/>
                <a:miter lim="800000"/>
                <a:headEnd/>
                <a:tailEnd/>
              </a14:hiddenLine>
            </a:ext>
          </a:extLst>
        </p:spPr>
        <p:txBody>
          <a:bodyPr/>
          <a:lstStyle/>
          <a:p>
            <a:pPr eaLnBrk="1" hangingPunct="1">
              <a:defRPr/>
            </a:pPr>
            <a:r>
              <a:rPr lang="ar-JO" sz="5400" dirty="0">
                <a:solidFill>
                  <a:schemeClr val="bg1"/>
                </a:solidFill>
                <a:cs typeface="Arial" panose="020B0604020202020204" pitchFamily="34" charset="0"/>
              </a:rPr>
              <a:t>أنا؟</a:t>
            </a:r>
            <a:br>
              <a:rPr lang="ar-JO" sz="5400" dirty="0">
                <a:solidFill>
                  <a:schemeClr val="bg1"/>
                </a:solidFill>
                <a:cs typeface="Arial" panose="020B0604020202020204" pitchFamily="34" charset="0"/>
              </a:rPr>
            </a:br>
            <a:r>
              <a:rPr lang="ar-JO" sz="5400" dirty="0">
                <a:solidFill>
                  <a:schemeClr val="bg1"/>
                </a:solidFill>
                <a:cs typeface="Arial" panose="020B0604020202020204" pitchFamily="34" charset="0"/>
              </a:rPr>
              <a:t>موهوب؟</a:t>
            </a:r>
            <a:endParaRPr lang="en-US" sz="2400" dirty="0">
              <a:solidFill>
                <a:schemeClr val="bg1"/>
              </a:solidFill>
              <a:cs typeface="Arial" panose="020B0604020202020204" pitchFamily="34" charset="0"/>
            </a:endParaRPr>
          </a:p>
        </p:txBody>
      </p:sp>
    </p:spTree>
  </p:cSld>
  <p:clrMapOvr>
    <a:masterClrMapping/>
  </p:clrMapOvr>
  <p:transition/>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3" name="Rectangle 2"/>
          <p:cNvSpPr>
            <a:spLocks noGrp="1" noChangeArrowheads="1"/>
          </p:cNvSpPr>
          <p:nvPr>
            <p:ph type="ctrTitle"/>
          </p:nvPr>
        </p:nvSpPr>
        <p:spPr>
          <a:xfrm>
            <a:off x="1371600" y="152400"/>
            <a:ext cx="7772400" cy="1447800"/>
          </a:xfrm>
          <a:noFill/>
        </p:spPr>
        <p:txBody>
          <a:bodyPr/>
          <a:lstStyle/>
          <a:p>
            <a:pPr eaLnBrk="1" hangingPunct="1"/>
            <a:r>
              <a:rPr lang="ar-JO" sz="4800" dirty="0">
                <a:solidFill>
                  <a:srgbClr val="FFFFFF"/>
                </a:solidFill>
                <a:ea typeface="ヒラギノ角ゴ Pro W3" charset="0"/>
              </a:rPr>
              <a:t>الأساسيات في 1 كو 12: 4-11</a:t>
            </a:r>
            <a:endParaRPr lang="en-US" sz="5400" dirty="0">
              <a:solidFill>
                <a:schemeClr val="bg1"/>
              </a:solidFill>
              <a:ea typeface="ヒラギノ角ゴ Pro W3" charset="0"/>
            </a:endParaRPr>
          </a:p>
        </p:txBody>
      </p:sp>
      <p:sp>
        <p:nvSpPr>
          <p:cNvPr id="207874" name="Text Box 3"/>
          <p:cNvSpPr txBox="1">
            <a:spLocks noChangeArrowheads="1"/>
          </p:cNvSpPr>
          <p:nvPr/>
        </p:nvSpPr>
        <p:spPr bwMode="auto">
          <a:xfrm>
            <a:off x="2209801" y="2125663"/>
            <a:ext cx="1930400" cy="3478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ماذا</a:t>
            </a:r>
            <a:endParaRPr kumimoji="0" lang="en-US" sz="4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من</a:t>
            </a:r>
            <a:endParaRPr kumimoji="0" lang="en-US" sz="4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أين</a:t>
            </a:r>
            <a:endParaRPr kumimoji="0" lang="en-US" sz="4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متى</a:t>
            </a:r>
            <a:endParaRPr kumimoji="0" lang="en-US" sz="4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لماذا</a:t>
            </a:r>
            <a:endParaRPr kumimoji="0" lang="en-US" sz="4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82276" name="Text Box 4"/>
          <p:cNvSpPr txBox="1">
            <a:spLocks noChangeArrowheads="1"/>
          </p:cNvSpPr>
          <p:nvPr/>
        </p:nvSpPr>
        <p:spPr bwMode="auto">
          <a:xfrm>
            <a:off x="8382000" y="76200"/>
            <a:ext cx="685800" cy="45720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lvl1pPr marL="914400" indent="-914400"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CC99"/>
                </a:solidFill>
                <a:effectLst/>
                <a:uLnTx/>
                <a:uFillTx/>
                <a:latin typeface="Arial" panose="020B0604020202020204" pitchFamily="34" charset="0"/>
                <a:cs typeface="Arial" panose="020B0604020202020204" pitchFamily="34" charset="0"/>
              </a:rPr>
              <a:t>2</a:t>
            </a:r>
            <a:endParaRPr kumimoji="0" lang="en-US" sz="2400" u="none" strike="noStrike" kern="1200" cap="none" spc="0" normalizeH="0" baseline="0" noProof="0" dirty="0">
              <a:ln>
                <a:noFill/>
              </a:ln>
              <a:solidFill>
                <a:srgbClr val="FFCC99"/>
              </a:solidFill>
              <a:effectLst/>
              <a:uLnTx/>
              <a:uFillTx/>
              <a:latin typeface="Arial" panose="020B0604020202020204" pitchFamily="34" charset="0"/>
              <a:cs typeface="Arial" panose="020B0604020202020204" pitchFamily="34" charset="0"/>
            </a:endParaRPr>
          </a:p>
        </p:txBody>
      </p:sp>
      <p:pic>
        <p:nvPicPr>
          <p:cNvPr id="207876"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140200" y="2205038"/>
            <a:ext cx="4716463" cy="35369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07877" name="Picture 5"/>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20638"/>
            <a:ext cx="1749425" cy="2170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07878" name="Picture 6" descr="discover explore.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68313" y="4797425"/>
            <a:ext cx="1746250" cy="1833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Oval 5">
            <a:extLst>
              <a:ext uri="{FF2B5EF4-FFF2-40B4-BE49-F238E27FC236}">
                <a16:creationId xmlns:a16="http://schemas.microsoft.com/office/drawing/2014/main" id="{24E720CC-0B1F-E030-36C0-A7EE8E311F39}"/>
              </a:ext>
            </a:extLst>
          </p:cNvPr>
          <p:cNvSpPr>
            <a:spLocks noChangeArrowheads="1"/>
          </p:cNvSpPr>
          <p:nvPr/>
        </p:nvSpPr>
        <p:spPr bwMode="auto">
          <a:xfrm>
            <a:off x="1828800" y="4149080"/>
            <a:ext cx="2311400" cy="762000"/>
          </a:xfrm>
          <a:prstGeom prst="ellipse">
            <a:avLst/>
          </a:prstGeom>
          <a:noFill/>
          <a:ln w="7620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16" tIns="45709" rIns="91416" bIns="45709" anchor="ctr"/>
          <a:lstStyle/>
          <a:p>
            <a:pPr algn="ctr" rtl="1" eaLnBrk="0" fontAlgn="base" hangingPunct="0">
              <a:spcBef>
                <a:spcPct val="0"/>
              </a:spcBef>
              <a:spcAft>
                <a:spcPct val="0"/>
              </a:spcAft>
            </a:pPr>
            <a:endParaRPr lang="en-US" sz="1600" dirty="0">
              <a:solidFill>
                <a:srgbClr val="FFCC99"/>
              </a:solidFill>
              <a:latin typeface="Arial" panose="020B0604020202020204" pitchFamily="34" charset="0"/>
              <a:cs typeface="Arial" panose="020B0604020202020204" pitchFamily="34" charset="0"/>
            </a:endParaRPr>
          </a:p>
        </p:txBody>
      </p:sp>
    </p:spTree>
  </p:cSld>
  <p:clrMapOvr>
    <a:masterClrMapping/>
  </p:clrMapOvr>
  <p:transition/>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9858"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232450" name="Group 3"/>
          <p:cNvGrpSpPr>
            <a:grpSpLocks/>
          </p:cNvGrpSpPr>
          <p:nvPr/>
        </p:nvGrpSpPr>
        <p:grpSpPr bwMode="auto">
          <a:xfrm>
            <a:off x="-53975" y="0"/>
            <a:ext cx="9350375" cy="7031038"/>
            <a:chOff x="-34" y="0"/>
            <a:chExt cx="5890" cy="4429"/>
          </a:xfrm>
        </p:grpSpPr>
        <p:sp>
          <p:nvSpPr>
            <p:cNvPr id="2169860"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69861"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169862" name="AutoShape 6"/>
          <p:cNvSpPr>
            <a:spLocks noChangeArrowheads="1"/>
          </p:cNvSpPr>
          <p:nvPr/>
        </p:nvSpPr>
        <p:spPr bwMode="auto">
          <a:xfrm>
            <a:off x="2209800" y="1295400"/>
            <a:ext cx="4876800" cy="4038600"/>
          </a:xfrm>
          <a:prstGeom prst="triangle">
            <a:avLst>
              <a:gd name="adj" fmla="val 50000"/>
            </a:avLst>
          </a:prstGeom>
          <a:noFill/>
          <a:ln w="76200">
            <a:solidFill>
              <a:srgbClr val="FF3300"/>
            </a:solidFill>
            <a:miter lim="800000"/>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69863" name="Text Box 7"/>
          <p:cNvSpPr txBox="1">
            <a:spLocks noChangeArrowheads="1"/>
          </p:cNvSpPr>
          <p:nvPr/>
        </p:nvSpPr>
        <p:spPr bwMode="auto">
          <a:xfrm>
            <a:off x="3581400" y="381000"/>
            <a:ext cx="5562600" cy="4000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69864" name="Text Box 8"/>
          <p:cNvSpPr txBox="1">
            <a:spLocks noChangeArrowheads="1"/>
          </p:cNvSpPr>
          <p:nvPr/>
        </p:nvSpPr>
        <p:spPr bwMode="auto">
          <a:xfrm>
            <a:off x="1619672" y="389557"/>
            <a:ext cx="7434262" cy="5509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lvl1pPr marL="919163" indent="-811213" algn="l">
              <a:defRPr sz="2400">
                <a:solidFill>
                  <a:schemeClr val="tx1"/>
                </a:solidFill>
                <a:latin typeface="Times New Roman" charset="0"/>
                <a:ea typeface="ＭＳ Ｐゴシック" charset="0"/>
              </a:defRPr>
            </a:lvl1pPr>
            <a:lvl2pPr marL="1316038" algn="l">
              <a:defRPr sz="2400">
                <a:solidFill>
                  <a:schemeClr val="tx1"/>
                </a:solidFill>
                <a:latin typeface="Times New Roman" charset="0"/>
                <a:ea typeface="ＭＳ Ｐゴシック" charset="0"/>
              </a:defRPr>
            </a:lvl2pPr>
            <a:lvl3pPr marL="1430338" algn="l">
              <a:defRPr sz="2400">
                <a:solidFill>
                  <a:schemeClr val="tx1"/>
                </a:solidFill>
                <a:latin typeface="Times New Roman" charset="0"/>
                <a:ea typeface="ＭＳ Ｐゴシック" charset="0"/>
              </a:defRPr>
            </a:lvl3pPr>
            <a:lvl4pPr marL="1544638" algn="l">
              <a:defRPr sz="2400">
                <a:solidFill>
                  <a:schemeClr val="tx1"/>
                </a:solidFill>
                <a:latin typeface="Times New Roman" charset="0"/>
                <a:ea typeface="ＭＳ Ｐゴシック" charset="0"/>
              </a:defRPr>
            </a:lvl4pPr>
            <a:lvl5pPr algn="l">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marL="177800" marR="0" lvl="0" indent="-177800" algn="r" defTabSz="914400" rtl="0" eaLnBrk="1" fontAlgn="base" latinLnBrk="0" hangingPunct="1">
              <a:lnSpc>
                <a:spcPct val="100000"/>
              </a:lnSpc>
              <a:spcBef>
                <a:spcPct val="0"/>
              </a:spcBef>
              <a:spcAft>
                <a:spcPct val="0"/>
              </a:spcAft>
              <a:buClrTx/>
              <a:buSzTx/>
              <a:buFontTx/>
              <a:buNone/>
              <a:tabLst/>
              <a:defRPr/>
            </a:pPr>
            <a:r>
              <a:rPr kumimoji="0" lang="ar-JO" sz="6600" u="none" strike="noStrike" kern="1200" cap="none" spc="0" normalizeH="0" baseline="30000" noProof="0" dirty="0">
                <a:ln>
                  <a:noFill/>
                </a:ln>
                <a:solidFill>
                  <a:srgbClr val="FFFFFF"/>
                </a:solidFill>
                <a:effectLst>
                  <a:outerShdw blurRad="50800" dist="88900" dir="2700000" algn="tl" rotWithShape="0">
                    <a:srgbClr val="000000">
                      <a:alpha val="71000"/>
                    </a:srgbClr>
                  </a:outerShdw>
                </a:effectLst>
                <a:uLnTx/>
                <a:uFillTx/>
                <a:latin typeface="Arial" panose="020B0604020202020204" pitchFamily="34" charset="0"/>
                <a:ea typeface="ＭＳ Ｐゴシック" charset="0"/>
                <a:cs typeface="Arial" panose="020B0604020202020204" pitchFamily="34" charset="0"/>
              </a:rPr>
              <a:t>1 وأما من جهة المواهب الروحية أيها الإخوة، فلست أريد أن تجهلوا 2 أنتم تعلمون أنكم كنتم أمماً منقادين إلى الأوثان البكم كما كنتم تساقون 3 لذلك أعرفكم أن ليس أحد وهو يتكلم بروح الله يقول: يسوع أناثيما. وليس أحد يقدر أن يقول: يسوع رب إلا بالروح القدس.</a:t>
            </a:r>
          </a:p>
        </p:txBody>
      </p:sp>
      <p:sp>
        <p:nvSpPr>
          <p:cNvPr id="2169865" name="Rectangle 9"/>
          <p:cNvSpPr>
            <a:spLocks noGrp="1" noChangeArrowheads="1"/>
          </p:cNvSpPr>
          <p:nvPr>
            <p:ph type="title" idx="4294967295"/>
          </p:nvPr>
        </p:nvSpPr>
        <p:spPr>
          <a:xfrm>
            <a:off x="879475" y="6381750"/>
            <a:ext cx="8229600" cy="523875"/>
          </a:xfrm>
          <a:effectLst>
            <a:outerShdw blurRad="63500" dist="38099" dir="2700000" algn="ctr" rotWithShape="0">
              <a:schemeClr val="tx1">
                <a:alpha val="74998"/>
              </a:schemeClr>
            </a:outerShdw>
          </a:effectLst>
          <a:extLst>
            <a:ext uri="{91240B29-F687-4f45-9708-019B960494DF}">
              <a14:hiddenLine xmlns="" xmlns:a14="http://schemas.microsoft.com/office/drawing/2010/main" w="9525" cap="flat" cmpd="sng">
                <a:solidFill>
                  <a:schemeClr val="tx1"/>
                </a:solidFill>
                <a:prstDash val="solid"/>
                <a:miter lim="800000"/>
                <a:headEnd/>
                <a:tailEnd/>
              </a14:hiddenLine>
            </a:ext>
          </a:extLst>
        </p:spPr>
        <p:txBody>
          <a:bodyPr anchor="t">
            <a:spAutoFit/>
          </a:bodyPr>
          <a:lstStyle/>
          <a:p>
            <a:pPr algn="r" eaLnBrk="1" hangingPunct="1">
              <a:spcBef>
                <a:spcPct val="50000"/>
              </a:spcBef>
              <a:defRPr/>
            </a:pPr>
            <a:r>
              <a:rPr lang="ar-JO" sz="2800" dirty="0">
                <a:cs typeface="Arial" panose="020B0604020202020204" pitchFamily="34" charset="0"/>
              </a:rPr>
              <a:t>1 كورنثوس 12: 1-3</a:t>
            </a:r>
            <a:endParaRPr lang="en-US" sz="2800" dirty="0">
              <a:cs typeface="Arial" panose="020B0604020202020204" pitchFamily="34" charset="0"/>
            </a:endParaRPr>
          </a:p>
        </p:txBody>
      </p:sp>
      <p:pic>
        <p:nvPicPr>
          <p:cNvPr id="232455" name="Picture 9"/>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0638"/>
            <a:ext cx="1749425" cy="2170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6482"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38594" name="Group 3"/>
          <p:cNvGrpSpPr>
            <a:grpSpLocks/>
          </p:cNvGrpSpPr>
          <p:nvPr/>
        </p:nvGrpSpPr>
        <p:grpSpPr bwMode="auto">
          <a:xfrm>
            <a:off x="-53975" y="0"/>
            <a:ext cx="9350375" cy="7031038"/>
            <a:chOff x="-34" y="0"/>
            <a:chExt cx="5890" cy="4429"/>
          </a:xfrm>
        </p:grpSpPr>
        <p:sp>
          <p:nvSpPr>
            <p:cNvPr id="2196484"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96485"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38595" name="Group 6"/>
          <p:cNvGrpSpPr>
            <a:grpSpLocks/>
          </p:cNvGrpSpPr>
          <p:nvPr/>
        </p:nvGrpSpPr>
        <p:grpSpPr bwMode="auto">
          <a:xfrm>
            <a:off x="2033588" y="1181100"/>
            <a:ext cx="5219700" cy="5219700"/>
            <a:chOff x="1200" y="696"/>
            <a:chExt cx="3288" cy="3288"/>
          </a:xfrm>
        </p:grpSpPr>
        <p:sp>
          <p:nvSpPr>
            <p:cNvPr id="2196487" name="Oval 7"/>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96488" name="Oval 8"/>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2196489" name="AutoShape 9"/>
          <p:cNvSpPr>
            <a:spLocks noChangeArrowheads="1"/>
          </p:cNvSpPr>
          <p:nvPr/>
        </p:nvSpPr>
        <p:spPr bwMode="auto">
          <a:xfrm>
            <a:off x="1733550"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96490" name="Rectangle 10"/>
          <p:cNvSpPr>
            <a:spLocks noChangeArrowheads="1"/>
          </p:cNvSpPr>
          <p:nvPr/>
        </p:nvSpPr>
        <p:spPr bwMode="auto">
          <a:xfrm rot="1619911">
            <a:off x="4668838" y="4239211"/>
            <a:ext cx="2133600" cy="338554"/>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96491" name="Rectangle 11"/>
          <p:cNvSpPr>
            <a:spLocks noChangeArrowheads="1"/>
          </p:cNvSpPr>
          <p:nvPr/>
        </p:nvSpPr>
        <p:spPr bwMode="auto">
          <a:xfrm rot="-1572683">
            <a:off x="3679534" y="4097923"/>
            <a:ext cx="184731" cy="338554"/>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96492" name="Rectangle 12"/>
          <p:cNvSpPr>
            <a:spLocks noChangeArrowheads="1"/>
          </p:cNvSpPr>
          <p:nvPr/>
        </p:nvSpPr>
        <p:spPr bwMode="auto">
          <a:xfrm rot="5400000">
            <a:off x="4555834" y="2383423"/>
            <a:ext cx="184731" cy="338554"/>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96493" name="AutoShape 13"/>
          <p:cNvSpPr>
            <a:spLocks noChangeArrowheads="1"/>
          </p:cNvSpPr>
          <p:nvPr/>
        </p:nvSpPr>
        <p:spPr bwMode="auto">
          <a:xfrm rot="50350481">
            <a:off x="6060282" y="4708812"/>
            <a:ext cx="1695450" cy="672525"/>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96494" name="Text Box 14"/>
          <p:cNvSpPr txBox="1">
            <a:spLocks noChangeArrowheads="1"/>
          </p:cNvSpPr>
          <p:nvPr/>
        </p:nvSpPr>
        <p:spPr bwMode="auto">
          <a:xfrm>
            <a:off x="4114800" y="2117725"/>
            <a:ext cx="1066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96495" name="AutoShape 15"/>
          <p:cNvSpPr>
            <a:spLocks noChangeArrowheads="1"/>
          </p:cNvSpPr>
          <p:nvPr/>
        </p:nvSpPr>
        <p:spPr bwMode="auto">
          <a:xfrm rot="14452042">
            <a:off x="1507332" y="4692144"/>
            <a:ext cx="1747837" cy="672525"/>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96496" name="Text Box 16"/>
          <p:cNvSpPr txBox="1">
            <a:spLocks noChangeArrowheads="1"/>
          </p:cNvSpPr>
          <p:nvPr/>
        </p:nvSpPr>
        <p:spPr bwMode="auto">
          <a:xfrm>
            <a:off x="5608638" y="4030663"/>
            <a:ext cx="1066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96497" name="Text Box 17"/>
          <p:cNvSpPr txBox="1">
            <a:spLocks noChangeArrowheads="1"/>
          </p:cNvSpPr>
          <p:nvPr/>
        </p:nvSpPr>
        <p:spPr bwMode="auto">
          <a:xfrm>
            <a:off x="2667000" y="4030663"/>
            <a:ext cx="1066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96498" name="Text Box 18"/>
          <p:cNvSpPr txBox="1">
            <a:spLocks noChangeArrowheads="1"/>
          </p:cNvSpPr>
          <p:nvPr/>
        </p:nvSpPr>
        <p:spPr bwMode="auto">
          <a:xfrm>
            <a:off x="1905000" y="4708525"/>
            <a:ext cx="1828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الإبن</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96499" name="AutoShape 19"/>
          <p:cNvSpPr>
            <a:spLocks noChangeArrowheads="1"/>
          </p:cNvSpPr>
          <p:nvPr/>
        </p:nvSpPr>
        <p:spPr bwMode="auto">
          <a:xfrm>
            <a:off x="3624263" y="1086137"/>
            <a:ext cx="2016125" cy="672525"/>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38607" name="Group 20"/>
          <p:cNvGrpSpPr>
            <a:grpSpLocks/>
          </p:cNvGrpSpPr>
          <p:nvPr/>
        </p:nvGrpSpPr>
        <p:grpSpPr bwMode="auto">
          <a:xfrm>
            <a:off x="3629025" y="2862263"/>
            <a:ext cx="1981200" cy="1752600"/>
            <a:chOff x="2286" y="1803"/>
            <a:chExt cx="1248" cy="1104"/>
          </a:xfrm>
        </p:grpSpPr>
        <p:sp>
          <p:nvSpPr>
            <p:cNvPr id="2196501" name="AutoShape 21"/>
            <p:cNvSpPr>
              <a:spLocks noChangeArrowheads="1"/>
            </p:cNvSpPr>
            <p:nvPr/>
          </p:nvSpPr>
          <p:spPr bwMode="auto">
            <a:xfrm>
              <a:off x="2286" y="1803"/>
              <a:ext cx="1248" cy="1104"/>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96502" name="Text Box 22"/>
            <p:cNvSpPr txBox="1">
              <a:spLocks noChangeArrowheads="1"/>
            </p:cNvSpPr>
            <p:nvPr/>
          </p:nvSpPr>
          <p:spPr bwMode="auto">
            <a:xfrm>
              <a:off x="2448" y="2112"/>
              <a:ext cx="864" cy="44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الله</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2196503" name="Text Box 23"/>
          <p:cNvSpPr txBox="1">
            <a:spLocks noChangeArrowheads="1"/>
          </p:cNvSpPr>
          <p:nvPr/>
        </p:nvSpPr>
        <p:spPr bwMode="auto">
          <a:xfrm>
            <a:off x="3714750" y="1508125"/>
            <a:ext cx="1828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الآب</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96504" name="Text Box 24"/>
          <p:cNvSpPr txBox="1">
            <a:spLocks noChangeArrowheads="1"/>
          </p:cNvSpPr>
          <p:nvPr/>
        </p:nvSpPr>
        <p:spPr bwMode="auto">
          <a:xfrm>
            <a:off x="5486400" y="4708525"/>
            <a:ext cx="2388206" cy="70788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الروح القدس</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38610" name="WordArt 25"/>
          <p:cNvSpPr>
            <a:spLocks noChangeArrowheads="1" noChangeShapeType="1" noTextEdit="1"/>
          </p:cNvSpPr>
          <p:nvPr/>
        </p:nvSpPr>
        <p:spPr bwMode="auto">
          <a:xfrm rot="-3731304">
            <a:off x="2125663" y="2557462"/>
            <a:ext cx="1066800" cy="276225"/>
          </a:xfrm>
          <a:prstGeom prst="rect">
            <a:avLst/>
          </a:prstGeom>
        </p:spPr>
        <p:txBody>
          <a:bodyPr spcFirstLastPara="1" wrap="none" fromWordArt="1">
            <a:prstTxWarp prst="textArchUp">
              <a:avLst>
                <a:gd name="adj" fmla="val 1080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0" cap="none" spc="0" normalizeH="0" baseline="0" noProof="0" dirty="0">
                <a:ln w="9525">
                  <a:solidFill>
                    <a:srgbClr val="000000"/>
                  </a:solidFill>
                  <a:round/>
                  <a:headEnd/>
                  <a:tailEnd/>
                </a:ln>
                <a:solidFill>
                  <a:srgbClr val="FFFFFF"/>
                </a:solidFill>
                <a:effectLst/>
                <a:uLnTx/>
                <a:uFillTx/>
                <a:latin typeface="Times New Roman"/>
                <a:ea typeface="Times New Roman"/>
                <a:cs typeface="Times New Roman"/>
              </a:rPr>
              <a:t>is not</a:t>
            </a:r>
          </a:p>
        </p:txBody>
      </p:sp>
      <p:sp>
        <p:nvSpPr>
          <p:cNvPr id="238611" name="WordArt 26"/>
          <p:cNvSpPr>
            <a:spLocks noChangeArrowheads="1" noChangeShapeType="1" noTextEdit="1"/>
          </p:cNvSpPr>
          <p:nvPr/>
        </p:nvSpPr>
        <p:spPr bwMode="auto">
          <a:xfrm rot="3668274">
            <a:off x="6086476" y="2557462"/>
            <a:ext cx="1066800" cy="276225"/>
          </a:xfrm>
          <a:prstGeom prst="rect">
            <a:avLst/>
          </a:prstGeom>
        </p:spPr>
        <p:txBody>
          <a:bodyPr spcFirstLastPara="1" wrap="none" fromWordArt="1">
            <a:prstTxWarp prst="textArchUp">
              <a:avLst>
                <a:gd name="adj" fmla="val 1080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0" cap="none" spc="0" normalizeH="0" baseline="0" noProof="0" dirty="0">
                <a:ln w="9525">
                  <a:solidFill>
                    <a:srgbClr val="000000"/>
                  </a:solidFill>
                  <a:round/>
                  <a:headEnd/>
                  <a:tailEnd/>
                </a:ln>
                <a:solidFill>
                  <a:srgbClr val="FFFFFF"/>
                </a:solidFill>
                <a:effectLst/>
                <a:uLnTx/>
                <a:uFillTx/>
                <a:latin typeface="Times New Roman"/>
                <a:ea typeface="Times New Roman"/>
                <a:cs typeface="Times New Roman"/>
              </a:rPr>
              <a:t>is not</a:t>
            </a:r>
          </a:p>
        </p:txBody>
      </p:sp>
      <p:sp>
        <p:nvSpPr>
          <p:cNvPr id="238612" name="WordArt 27"/>
          <p:cNvSpPr>
            <a:spLocks noChangeArrowheads="1" noChangeShapeType="1" noTextEdit="1"/>
          </p:cNvSpPr>
          <p:nvPr/>
        </p:nvSpPr>
        <p:spPr bwMode="auto">
          <a:xfrm>
            <a:off x="4052888" y="5972175"/>
            <a:ext cx="1119187" cy="204788"/>
          </a:xfrm>
          <a:prstGeom prst="rect">
            <a:avLst/>
          </a:prstGeom>
        </p:spPr>
        <p:txBody>
          <a:bodyPr spcFirstLastPara="1" wrap="none" fromWordArt="1">
            <a:prstTxWarp prst="textArchDown">
              <a:avLst>
                <a:gd name="adj" fmla="val 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0" cap="none" spc="0" normalizeH="0" baseline="0" noProof="0" dirty="0">
                <a:ln w="9525">
                  <a:solidFill>
                    <a:srgbClr val="000000"/>
                  </a:solidFill>
                  <a:round/>
                  <a:headEnd/>
                  <a:tailEnd/>
                </a:ln>
                <a:solidFill>
                  <a:srgbClr val="FFFFFF"/>
                </a:solidFill>
                <a:effectLst/>
                <a:uLnTx/>
                <a:uFillTx/>
                <a:latin typeface="Times New Roman"/>
                <a:ea typeface="Times New Roman"/>
                <a:cs typeface="Times New Roman"/>
              </a:rPr>
              <a:t>is not</a:t>
            </a:r>
          </a:p>
        </p:txBody>
      </p:sp>
      <p:sp>
        <p:nvSpPr>
          <p:cNvPr id="2196508" name="Text Box 28"/>
          <p:cNvSpPr txBox="1">
            <a:spLocks noChangeArrowheads="1"/>
          </p:cNvSpPr>
          <p:nvPr/>
        </p:nvSpPr>
        <p:spPr bwMode="auto">
          <a:xfrm>
            <a:off x="0" y="6553200"/>
            <a:ext cx="5943600" cy="30480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هـ. واين هاوس، مخططات اللاهوت والعقيدة المسيحية، ٤٥</a:t>
            </a:r>
            <a:endParaRPr kumimoji="0" lang="en-US" sz="1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96509" name="Rectangle 29"/>
          <p:cNvSpPr>
            <a:spLocks noGrp="1" noChangeArrowheads="1"/>
          </p:cNvSpPr>
          <p:nvPr>
            <p:ph type="title" idx="4294967295"/>
          </p:nvPr>
        </p:nvSpPr>
        <p:spPr>
          <a:xfrm>
            <a:off x="28575" y="115888"/>
            <a:ext cx="9080500" cy="1143000"/>
          </a:xfrm>
          <a:effectLst/>
        </p:spPr>
        <p:txBody>
          <a:bodyPr/>
          <a:lstStyle/>
          <a:p>
            <a:pPr eaLnBrk="1" hangingPunct="1">
              <a:defRPr/>
            </a:pPr>
            <a:r>
              <a:rPr lang="ar-JO" dirty="0">
                <a:solidFill>
                  <a:schemeClr val="bg1"/>
                </a:solidFill>
                <a:effectLst>
                  <a:glow rad="228600">
                    <a:schemeClr val="tx1">
                      <a:alpha val="75000"/>
                    </a:schemeClr>
                  </a:glow>
                </a:effectLst>
              </a:rPr>
              <a:t>2. مواهبنا المتنوعة متحدة في الله</a:t>
            </a:r>
            <a:r>
              <a:rPr lang="ar-JO" dirty="0">
                <a:solidFill>
                  <a:srgbClr val="FFFF00"/>
                </a:solidFill>
                <a:effectLst>
                  <a:glow rad="228600">
                    <a:schemeClr val="tx1">
                      <a:alpha val="75000"/>
                    </a:schemeClr>
                  </a:glow>
                </a:effectLst>
              </a:rPr>
              <a:t> الثالوث      </a:t>
            </a:r>
            <a:r>
              <a:rPr lang="ar-JO" dirty="0">
                <a:solidFill>
                  <a:schemeClr val="bg1"/>
                </a:solidFill>
                <a:effectLst>
                  <a:glow rad="228600">
                    <a:schemeClr val="tx1">
                      <a:alpha val="75000"/>
                    </a:schemeClr>
                  </a:glow>
                </a:effectLst>
              </a:rPr>
              <a:t>(4-6)</a:t>
            </a:r>
            <a:endParaRPr lang="en-US" sz="4800" dirty="0">
              <a:effectLst>
                <a:glow rad="228600">
                  <a:schemeClr val="tx1">
                    <a:alpha val="75000"/>
                  </a:schemeClr>
                </a:glow>
              </a:effectLst>
            </a:endParaRPr>
          </a:p>
        </p:txBody>
      </p:sp>
      <p:pic>
        <p:nvPicPr>
          <p:cNvPr id="238615" name="Picture 29"/>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5400" y="1557338"/>
            <a:ext cx="1444625" cy="179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delay="0"/>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2196509">
                                            <p:txEl>
                                              <p:pRg st="0" end="0"/>
                                            </p:txEl>
                                          </p:spTgt>
                                        </p:tgtEl>
                                        <p:attrNameLst>
                                          <p:attrName>style.visibility</p:attrName>
                                        </p:attrNameLst>
                                      </p:cBhvr>
                                      <p:to>
                                        <p:strVal val="visible"/>
                                      </p:to>
                                    </p:set>
                                    <p:anim calcmode="lin" valueType="num">
                                      <p:cBhvr additive="base">
                                        <p:cTn id="7" dur="500" fill="hold"/>
                                        <p:tgtEl>
                                          <p:spTgt spid="219650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19650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96509" grpId="0" build="p" autoUpdateAnimBg="0"/>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
            <a:extLst>
              <a:ext uri="{FF2B5EF4-FFF2-40B4-BE49-F238E27FC236}">
                <a16:creationId xmlns:a16="http://schemas.microsoft.com/office/drawing/2014/main" id="{FFA18B08-4683-9C40-8206-4AADF43C7B96}"/>
              </a:ext>
            </a:extLst>
          </p:cNvPr>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0" name="Group 3">
            <a:extLst>
              <a:ext uri="{FF2B5EF4-FFF2-40B4-BE49-F238E27FC236}">
                <a16:creationId xmlns:a16="http://schemas.microsoft.com/office/drawing/2014/main" id="{ED0F170F-87D7-1A4B-B624-B9CBDBF8FAEC}"/>
              </a:ext>
            </a:extLst>
          </p:cNvPr>
          <p:cNvGrpSpPr>
            <a:grpSpLocks/>
          </p:cNvGrpSpPr>
          <p:nvPr/>
        </p:nvGrpSpPr>
        <p:grpSpPr bwMode="auto">
          <a:xfrm>
            <a:off x="-1" y="0"/>
            <a:ext cx="9144001" cy="6858000"/>
            <a:chOff x="-34" y="0"/>
            <a:chExt cx="5890" cy="4429"/>
          </a:xfrm>
        </p:grpSpPr>
        <p:sp>
          <p:nvSpPr>
            <p:cNvPr id="21" name="Rectangle 4">
              <a:extLst>
                <a:ext uri="{FF2B5EF4-FFF2-40B4-BE49-F238E27FC236}">
                  <a16:creationId xmlns:a16="http://schemas.microsoft.com/office/drawing/2014/main" id="{6B24AF64-B41E-2C47-91E1-5320AFCF3A04}"/>
                </a:ext>
              </a:extLst>
            </p:cNvPr>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w="9525">
              <a:no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 name="Rectangle 5">
              <a:extLst>
                <a:ext uri="{FF2B5EF4-FFF2-40B4-BE49-F238E27FC236}">
                  <a16:creationId xmlns:a16="http://schemas.microsoft.com/office/drawing/2014/main" id="{898E470A-6880-4F49-8F66-793D4E987DDC}"/>
                </a:ext>
              </a:extLst>
            </p:cNvPr>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w="9525">
              <a:no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184326" name="AutoShape 6"/>
          <p:cNvSpPr>
            <a:spLocks noChangeArrowheads="1"/>
          </p:cNvSpPr>
          <p:nvPr/>
        </p:nvSpPr>
        <p:spPr bwMode="auto">
          <a:xfrm>
            <a:off x="2209800" y="1295400"/>
            <a:ext cx="4876800" cy="4038600"/>
          </a:xfrm>
          <a:prstGeom prst="triangle">
            <a:avLst>
              <a:gd name="adj" fmla="val 50000"/>
            </a:avLst>
          </a:prstGeom>
          <a:noFill/>
          <a:ln w="76200">
            <a:solidFill>
              <a:srgbClr val="FF3300"/>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07876" name="Text Box 7"/>
          <p:cNvSpPr txBox="1">
            <a:spLocks noChangeArrowheads="1"/>
          </p:cNvSpPr>
          <p:nvPr/>
        </p:nvSpPr>
        <p:spPr bwMode="auto">
          <a:xfrm>
            <a:off x="3581400" y="381000"/>
            <a:ext cx="556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Char char="•"/>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84328" name="Text Box 8"/>
          <p:cNvSpPr txBox="1">
            <a:spLocks noChangeArrowheads="1"/>
          </p:cNvSpPr>
          <p:nvPr/>
        </p:nvSpPr>
        <p:spPr bwMode="auto">
          <a:xfrm>
            <a:off x="381000" y="212725"/>
            <a:ext cx="8153400" cy="193899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فأنواع مواهب موجودة ولكن </a:t>
            </a:r>
            <a:r>
              <a:rPr kumimoji="0" lang="ar-JO" sz="40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الروح</a:t>
            </a: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واحد</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وأنواع خدم موجودة ولكن </a:t>
            </a:r>
            <a:r>
              <a:rPr kumimoji="0" lang="ar-JO" sz="40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الرب</a:t>
            </a: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واحد</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وأنواع أعمال موجودة ولكن</a:t>
            </a:r>
            <a:r>
              <a:rPr kumimoji="0" lang="ar-JO" sz="40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الله </a:t>
            </a: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واحد</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itle 9"/>
          <p:cNvSpPr>
            <a:spLocks noGrp="1"/>
          </p:cNvSpPr>
          <p:nvPr>
            <p:ph type="title" idx="4294967295"/>
          </p:nvPr>
        </p:nvSpPr>
        <p:spPr>
          <a:xfrm>
            <a:off x="3200400" y="6172200"/>
            <a:ext cx="5943600" cy="762000"/>
          </a:xfr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algn="r" eaLnBrk="1" hangingPunct="1"/>
            <a:r>
              <a:rPr lang="ar-JO" sz="3200" dirty="0">
                <a:solidFill>
                  <a:schemeClr val="bg1"/>
                </a:solidFill>
                <a:effectLst>
                  <a:outerShdw blurRad="50800" dist="38100" dir="5400000" algn="t" rotWithShape="0">
                    <a:schemeClr val="tx1">
                      <a:alpha val="85000"/>
                    </a:schemeClr>
                  </a:outerShdw>
                </a:effectLst>
                <a:ea typeface="ＭＳ Ｐゴシック" charset="0"/>
              </a:rPr>
              <a:t>1 كورنثوس 12: 4-6</a:t>
            </a:r>
            <a:endParaRPr lang="en-US" sz="3200" dirty="0">
              <a:solidFill>
                <a:schemeClr val="bg1"/>
              </a:solidFill>
              <a:effectLst>
                <a:outerShdw blurRad="50800" dist="38100" dir="5400000" algn="t" rotWithShape="0">
                  <a:schemeClr val="tx1">
                    <a:alpha val="85000"/>
                  </a:schemeClr>
                </a:outerShdw>
              </a:effectLst>
              <a:ea typeface="ＭＳ Ｐゴシック" charset="0"/>
            </a:endParaRPr>
          </a:p>
        </p:txBody>
      </p:sp>
      <p:pic>
        <p:nvPicPr>
          <p:cNvPr id="2" name="Picture 9">
            <a:extLst>
              <a:ext uri="{FF2B5EF4-FFF2-40B4-BE49-F238E27FC236}">
                <a16:creationId xmlns:a16="http://schemas.microsoft.com/office/drawing/2014/main" id="{E0A458A8-F471-27C6-5D1F-78AA61A733AB}"/>
              </a:ext>
            </a:extLst>
          </p:cNvPr>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66255" y="4379912"/>
            <a:ext cx="1444625" cy="179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spd="slow">
    <p:randomBar dir="vert"/>
  </p:transition>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0578"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42690" name="Group 3"/>
          <p:cNvGrpSpPr>
            <a:grpSpLocks/>
          </p:cNvGrpSpPr>
          <p:nvPr/>
        </p:nvGrpSpPr>
        <p:grpSpPr bwMode="auto">
          <a:xfrm>
            <a:off x="-53975" y="0"/>
            <a:ext cx="9350375" cy="7031038"/>
            <a:chOff x="-34" y="0"/>
            <a:chExt cx="5890" cy="4429"/>
          </a:xfrm>
        </p:grpSpPr>
        <p:sp>
          <p:nvSpPr>
            <p:cNvPr id="2200580"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00581"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42691" name="Group 6"/>
          <p:cNvGrpSpPr>
            <a:grpSpLocks/>
          </p:cNvGrpSpPr>
          <p:nvPr/>
        </p:nvGrpSpPr>
        <p:grpSpPr bwMode="auto">
          <a:xfrm>
            <a:off x="2033588" y="1181100"/>
            <a:ext cx="5219700" cy="5219700"/>
            <a:chOff x="1200" y="696"/>
            <a:chExt cx="3288" cy="3288"/>
          </a:xfrm>
        </p:grpSpPr>
        <p:sp>
          <p:nvSpPr>
            <p:cNvPr id="2200583" name="Oval 7"/>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00584" name="Oval 8"/>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2200585" name="AutoShape 9"/>
          <p:cNvSpPr>
            <a:spLocks noChangeArrowheads="1"/>
          </p:cNvSpPr>
          <p:nvPr/>
        </p:nvSpPr>
        <p:spPr bwMode="auto">
          <a:xfrm>
            <a:off x="1733550"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00586" name="Rectangle 10"/>
          <p:cNvSpPr>
            <a:spLocks noChangeArrowheads="1"/>
          </p:cNvSpPr>
          <p:nvPr/>
        </p:nvSpPr>
        <p:spPr bwMode="auto">
          <a:xfrm rot="1619911">
            <a:off x="4668838" y="4223822"/>
            <a:ext cx="2133600" cy="369332"/>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00587" name="Rectangle 11"/>
          <p:cNvSpPr>
            <a:spLocks noChangeArrowheads="1"/>
          </p:cNvSpPr>
          <p:nvPr/>
        </p:nvSpPr>
        <p:spPr bwMode="auto">
          <a:xfrm rot="-1572683">
            <a:off x="3679534" y="4082534"/>
            <a:ext cx="184731" cy="369332"/>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00588" name="Rectangle 12"/>
          <p:cNvSpPr>
            <a:spLocks noChangeArrowheads="1"/>
          </p:cNvSpPr>
          <p:nvPr/>
        </p:nvSpPr>
        <p:spPr bwMode="auto">
          <a:xfrm rot="5400000">
            <a:off x="4555834" y="2368034"/>
            <a:ext cx="184731" cy="369332"/>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00589" name="AutoShape 13"/>
          <p:cNvSpPr>
            <a:spLocks noChangeArrowheads="1"/>
          </p:cNvSpPr>
          <p:nvPr/>
        </p:nvSpPr>
        <p:spPr bwMode="auto">
          <a:xfrm rot="50350481">
            <a:off x="6060282" y="4678243"/>
            <a:ext cx="1695450" cy="733663"/>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00590" name="Text Box 14"/>
          <p:cNvSpPr txBox="1">
            <a:spLocks noChangeArrowheads="1"/>
          </p:cNvSpPr>
          <p:nvPr/>
        </p:nvSpPr>
        <p:spPr bwMode="auto">
          <a:xfrm>
            <a:off x="4114800" y="2117725"/>
            <a:ext cx="1066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00591" name="AutoShape 15"/>
          <p:cNvSpPr>
            <a:spLocks noChangeArrowheads="1"/>
          </p:cNvSpPr>
          <p:nvPr/>
        </p:nvSpPr>
        <p:spPr bwMode="auto">
          <a:xfrm rot="14452042">
            <a:off x="1507332" y="4661575"/>
            <a:ext cx="1747837" cy="733663"/>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00592" name="Text Box 16"/>
          <p:cNvSpPr txBox="1">
            <a:spLocks noChangeArrowheads="1"/>
          </p:cNvSpPr>
          <p:nvPr/>
        </p:nvSpPr>
        <p:spPr bwMode="auto">
          <a:xfrm>
            <a:off x="5608638" y="4030663"/>
            <a:ext cx="1066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00593" name="Text Box 17"/>
          <p:cNvSpPr txBox="1">
            <a:spLocks noChangeArrowheads="1"/>
          </p:cNvSpPr>
          <p:nvPr/>
        </p:nvSpPr>
        <p:spPr bwMode="auto">
          <a:xfrm>
            <a:off x="2667000" y="4030663"/>
            <a:ext cx="1066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00594" name="Text Box 18"/>
          <p:cNvSpPr txBox="1">
            <a:spLocks noChangeArrowheads="1"/>
          </p:cNvSpPr>
          <p:nvPr/>
        </p:nvSpPr>
        <p:spPr bwMode="auto">
          <a:xfrm>
            <a:off x="1905000" y="4708525"/>
            <a:ext cx="1828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الإبن</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00595" name="AutoShape 19"/>
          <p:cNvSpPr>
            <a:spLocks noChangeArrowheads="1"/>
          </p:cNvSpPr>
          <p:nvPr/>
        </p:nvSpPr>
        <p:spPr bwMode="auto">
          <a:xfrm>
            <a:off x="3624263" y="1055568"/>
            <a:ext cx="2016125" cy="733663"/>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42703" name="Group 20"/>
          <p:cNvGrpSpPr>
            <a:grpSpLocks/>
          </p:cNvGrpSpPr>
          <p:nvPr/>
        </p:nvGrpSpPr>
        <p:grpSpPr bwMode="auto">
          <a:xfrm>
            <a:off x="3629025" y="2862263"/>
            <a:ext cx="1981200" cy="1752600"/>
            <a:chOff x="2286" y="1803"/>
            <a:chExt cx="1248" cy="1104"/>
          </a:xfrm>
        </p:grpSpPr>
        <p:sp>
          <p:nvSpPr>
            <p:cNvPr id="2200597" name="AutoShape 21"/>
            <p:cNvSpPr>
              <a:spLocks noChangeArrowheads="1"/>
            </p:cNvSpPr>
            <p:nvPr/>
          </p:nvSpPr>
          <p:spPr bwMode="auto">
            <a:xfrm>
              <a:off x="2286" y="1803"/>
              <a:ext cx="1248" cy="1104"/>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00598" name="Text Box 22"/>
            <p:cNvSpPr txBox="1">
              <a:spLocks noChangeArrowheads="1"/>
            </p:cNvSpPr>
            <p:nvPr/>
          </p:nvSpPr>
          <p:spPr bwMode="auto">
            <a:xfrm>
              <a:off x="2448" y="2112"/>
              <a:ext cx="864" cy="44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الله</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2200599" name="Text Box 23"/>
          <p:cNvSpPr txBox="1">
            <a:spLocks noChangeArrowheads="1"/>
          </p:cNvSpPr>
          <p:nvPr/>
        </p:nvSpPr>
        <p:spPr bwMode="auto">
          <a:xfrm>
            <a:off x="3714750" y="1508125"/>
            <a:ext cx="1828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الآب</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00600" name="Text Box 24"/>
          <p:cNvSpPr txBox="1">
            <a:spLocks noChangeArrowheads="1"/>
          </p:cNvSpPr>
          <p:nvPr/>
        </p:nvSpPr>
        <p:spPr bwMode="auto">
          <a:xfrm>
            <a:off x="5486399" y="4708525"/>
            <a:ext cx="2428875" cy="70788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الروح القدس</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42706" name="WordArt 25"/>
          <p:cNvSpPr>
            <a:spLocks noChangeArrowheads="1" noChangeShapeType="1" noTextEdit="1"/>
          </p:cNvSpPr>
          <p:nvPr/>
        </p:nvSpPr>
        <p:spPr bwMode="auto">
          <a:xfrm rot="-3731304">
            <a:off x="2125663" y="2557462"/>
            <a:ext cx="1066800" cy="276225"/>
          </a:xfrm>
          <a:prstGeom prst="rect">
            <a:avLst/>
          </a:prstGeom>
        </p:spPr>
        <p:txBody>
          <a:bodyPr spcFirstLastPara="1" wrap="none" fromWordArt="1">
            <a:prstTxWarp prst="textArchUp">
              <a:avLst>
                <a:gd name="adj" fmla="val 10800000"/>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0" cap="none" spc="0" normalizeH="0" baseline="0" noProof="0" dirty="0">
                <a:ln w="9525">
                  <a:solidFill>
                    <a:srgbClr val="000000"/>
                  </a:solidFill>
                  <a:round/>
                  <a:headEnd/>
                  <a:tailEnd/>
                </a:ln>
                <a:solidFill>
                  <a:srgbClr val="FFFFFF"/>
                </a:solidFill>
                <a:effectLst/>
                <a:uLnTx/>
                <a:uFillTx/>
                <a:latin typeface="Times New Roman"/>
                <a:ea typeface="Times New Roman"/>
                <a:cs typeface="Times New Roman"/>
              </a:rPr>
              <a:t>is not</a:t>
            </a:r>
          </a:p>
        </p:txBody>
      </p:sp>
      <p:sp>
        <p:nvSpPr>
          <p:cNvPr id="242707" name="WordArt 26"/>
          <p:cNvSpPr>
            <a:spLocks noChangeArrowheads="1" noChangeShapeType="1" noTextEdit="1"/>
          </p:cNvSpPr>
          <p:nvPr/>
        </p:nvSpPr>
        <p:spPr bwMode="auto">
          <a:xfrm rot="3668274">
            <a:off x="6086476" y="2557462"/>
            <a:ext cx="1066800" cy="276225"/>
          </a:xfrm>
          <a:prstGeom prst="rect">
            <a:avLst/>
          </a:prstGeom>
        </p:spPr>
        <p:txBody>
          <a:bodyPr spcFirstLastPara="1" wrap="none" fromWordArt="1">
            <a:prstTxWarp prst="textArchUp">
              <a:avLst>
                <a:gd name="adj" fmla="val 10800000"/>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0" cap="none" spc="0" normalizeH="0" baseline="0" noProof="0">
                <a:ln w="9525">
                  <a:solidFill>
                    <a:srgbClr val="000000"/>
                  </a:solidFill>
                  <a:round/>
                  <a:headEnd/>
                  <a:tailEnd/>
                </a:ln>
                <a:solidFill>
                  <a:srgbClr val="FFFFFF"/>
                </a:solidFill>
                <a:effectLst/>
                <a:uLnTx/>
                <a:uFillTx/>
                <a:latin typeface="Times New Roman"/>
                <a:ea typeface="Times New Roman"/>
                <a:cs typeface="Times New Roman"/>
              </a:rPr>
              <a:t>is not</a:t>
            </a:r>
          </a:p>
        </p:txBody>
      </p:sp>
      <p:sp>
        <p:nvSpPr>
          <p:cNvPr id="242708" name="WordArt 27"/>
          <p:cNvSpPr>
            <a:spLocks noChangeArrowheads="1" noChangeShapeType="1" noTextEdit="1"/>
          </p:cNvSpPr>
          <p:nvPr/>
        </p:nvSpPr>
        <p:spPr bwMode="auto">
          <a:xfrm>
            <a:off x="4052888" y="5972175"/>
            <a:ext cx="1119187" cy="204788"/>
          </a:xfrm>
          <a:prstGeom prst="rect">
            <a:avLst/>
          </a:prstGeom>
        </p:spPr>
        <p:txBody>
          <a:bodyPr spcFirstLastPara="1" wrap="none" fromWordArt="1">
            <a:prstTxWarp prst="textArchDown">
              <a:avLst>
                <a:gd name="adj" fmla="val 0"/>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0" cap="none" spc="0" normalizeH="0" baseline="0" noProof="0">
                <a:ln w="9525">
                  <a:solidFill>
                    <a:srgbClr val="000000"/>
                  </a:solidFill>
                  <a:round/>
                  <a:headEnd/>
                  <a:tailEnd/>
                </a:ln>
                <a:solidFill>
                  <a:srgbClr val="FFFFFF"/>
                </a:solidFill>
                <a:effectLst/>
                <a:uLnTx/>
                <a:uFillTx/>
                <a:latin typeface="Times New Roman"/>
                <a:ea typeface="Times New Roman"/>
                <a:cs typeface="Times New Roman"/>
              </a:rPr>
              <a:t>is not</a:t>
            </a:r>
          </a:p>
        </p:txBody>
      </p:sp>
      <p:sp>
        <p:nvSpPr>
          <p:cNvPr id="2200604" name="Text Box 28"/>
          <p:cNvSpPr txBox="1">
            <a:spLocks noChangeArrowheads="1"/>
          </p:cNvSpPr>
          <p:nvPr/>
        </p:nvSpPr>
        <p:spPr bwMode="auto">
          <a:xfrm>
            <a:off x="0" y="6553200"/>
            <a:ext cx="5943600" cy="30480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هـ. واين هاوس، مخططات اللاهوت والعقيدة المسيحية، ٤٥</a:t>
            </a:r>
          </a:p>
        </p:txBody>
      </p:sp>
      <p:sp>
        <p:nvSpPr>
          <p:cNvPr id="2200605" name="Rectangle 29"/>
          <p:cNvSpPr>
            <a:spLocks noGrp="1" noChangeArrowheads="1"/>
          </p:cNvSpPr>
          <p:nvPr>
            <p:ph type="title" idx="4294967295"/>
          </p:nvPr>
        </p:nvSpPr>
        <p:spPr>
          <a:xfrm>
            <a:off x="5867400" y="5562600"/>
            <a:ext cx="3276600" cy="762000"/>
          </a:xfrm>
          <a:effectLst/>
        </p:spPr>
        <p:txBody>
          <a:bodyPr/>
          <a:lstStyle/>
          <a:p>
            <a:pPr eaLnBrk="1" hangingPunct="1">
              <a:defRPr/>
            </a:pPr>
            <a:r>
              <a:rPr lang="ar-JO" sz="4800" dirty="0">
                <a:effectLst>
                  <a:glow rad="228600">
                    <a:schemeClr val="tx1"/>
                  </a:glow>
                </a:effectLst>
                <a:cs typeface="Arial" panose="020B0604020202020204" pitchFamily="34" charset="0"/>
              </a:rPr>
              <a:t>يعطي</a:t>
            </a:r>
            <a:endParaRPr lang="en-US" sz="5400" dirty="0">
              <a:effectLst>
                <a:glow rad="228600">
                  <a:schemeClr val="tx1"/>
                </a:glow>
              </a:effectLst>
              <a:cs typeface="Arial" panose="020B0604020202020204" pitchFamily="34" charset="0"/>
            </a:endParaRPr>
          </a:p>
        </p:txBody>
      </p:sp>
      <p:sp>
        <p:nvSpPr>
          <p:cNvPr id="2200606" name="Oval 30"/>
          <p:cNvSpPr>
            <a:spLocks noChangeArrowheads="1"/>
          </p:cNvSpPr>
          <p:nvPr/>
        </p:nvSpPr>
        <p:spPr bwMode="auto">
          <a:xfrm>
            <a:off x="5562600" y="4343400"/>
            <a:ext cx="3581400" cy="2514600"/>
          </a:xfrm>
          <a:prstGeom prst="ellipse">
            <a:avLst/>
          </a:prstGeom>
          <a:noFill/>
          <a:ln w="7620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00607" name="Text Box 31"/>
          <p:cNvSpPr txBox="1">
            <a:spLocks noChangeArrowheads="1"/>
          </p:cNvSpPr>
          <p:nvPr/>
        </p:nvSpPr>
        <p:spPr bwMode="auto">
          <a:xfrm>
            <a:off x="-107950" y="212725"/>
            <a:ext cx="93599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أنواع مواهب موجودة لكن</a:t>
            </a:r>
            <a:r>
              <a:rPr kumimoji="0" lang="ar-JO" sz="400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cs typeface="Arial" panose="020B0604020202020204" pitchFamily="34" charset="0"/>
              </a:rPr>
              <a:t> الروح </a:t>
            </a:r>
            <a:r>
              <a:rPr kumimoji="0" lang="ar-JO" sz="400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واحد (ع 4)</a:t>
            </a:r>
            <a:endParaRPr kumimoji="0" lang="en-US" sz="400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p:txBody>
      </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2200606"/>
                                        </p:tgtEl>
                                        <p:attrNameLst>
                                          <p:attrName>style.visibility</p:attrName>
                                        </p:attrNameLst>
                                      </p:cBhvr>
                                      <p:to>
                                        <p:strVal val="visible"/>
                                      </p:to>
                                    </p:set>
                                    <p:animEffect transition="in" filter="blinds(horizontal)">
                                      <p:cBhvr>
                                        <p:cTn id="7" dur="500"/>
                                        <p:tgtEl>
                                          <p:spTgt spid="22006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0606" grpId="0" animBg="1"/>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1121" name="Picture 2" descr="MF - Plate 2"/>
          <p:cNvPicPr>
            <a:picLocks noChangeAspect="1" noChangeArrowheads="1"/>
          </p:cNvPicPr>
          <p:nvPr/>
        </p:nvPicPr>
        <p:blipFill>
          <a:blip r:embed="rId3" cstate="screen">
            <a:lum bright="-5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4499" name="Text Box 3"/>
          <p:cNvSpPr txBox="1">
            <a:spLocks noChangeArrowheads="1"/>
          </p:cNvSpPr>
          <p:nvPr/>
        </p:nvSpPr>
        <p:spPr bwMode="auto">
          <a:xfrm>
            <a:off x="6660232" y="2073275"/>
            <a:ext cx="2448842" cy="707886"/>
          </a:xfrm>
          <a:prstGeom prst="rect">
            <a:avLst/>
          </a:prstGeom>
          <a:noFill/>
          <a:ln w="9525">
            <a:noFill/>
            <a:miter lim="800000"/>
            <a:headEnd/>
            <a:tailEnd/>
          </a:ln>
          <a:effectLst>
            <a:outerShdw blurRad="63500" dist="35921" dir="2700000" algn="ctr" rotWithShape="0">
              <a:schemeClr val="tx1">
                <a:alpha val="74998"/>
              </a:schemeClr>
            </a:outerShdw>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1. </a:t>
            </a: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Arial" charset="0"/>
                <a:cs typeface="Arial" panose="020B0604020202020204" pitchFamily="34" charset="0"/>
              </a:rPr>
              <a:t>كاريزما</a:t>
            </a:r>
            <a:r>
              <a:rPr kumimoji="0" lang="ar-JO" sz="40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261123" name="Text Box 4"/>
          <p:cNvSpPr txBox="1">
            <a:spLocks noChangeArrowheads="1"/>
          </p:cNvSpPr>
          <p:nvPr/>
        </p:nvSpPr>
        <p:spPr bwMode="auto">
          <a:xfrm>
            <a:off x="8382000" y="76200"/>
            <a:ext cx="685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61124" name="Rectangle 5"/>
          <p:cNvSpPr>
            <a:spLocks noGrp="1" noChangeArrowheads="1"/>
          </p:cNvSpPr>
          <p:nvPr>
            <p:ph type="title" idx="4294967295"/>
          </p:nvPr>
        </p:nvSpPr>
        <p:spPr>
          <a:xfrm>
            <a:off x="1547813" y="685800"/>
            <a:ext cx="7596187" cy="731838"/>
          </a:xfrm>
          <a:solidFill>
            <a:schemeClr val="accent1"/>
          </a:solidFill>
        </p:spPr>
        <p:txBody>
          <a:bodyPr/>
          <a:lstStyle/>
          <a:p>
            <a:pPr eaLnBrk="1" hangingPunct="1"/>
            <a:r>
              <a:rPr lang="ar-JO" dirty="0">
                <a:solidFill>
                  <a:schemeClr val="tx1"/>
                </a:solidFill>
              </a:rPr>
              <a:t>أساس وطبيعة المواهب</a:t>
            </a:r>
            <a:endParaRPr lang="en-US" dirty="0">
              <a:solidFill>
                <a:schemeClr val="tx1"/>
              </a:solidFill>
            </a:endParaRPr>
          </a:p>
        </p:txBody>
      </p:sp>
      <p:sp>
        <p:nvSpPr>
          <p:cNvPr id="234503" name="Text Box 7"/>
          <p:cNvSpPr txBox="1">
            <a:spLocks noChangeArrowheads="1"/>
          </p:cNvSpPr>
          <p:nvPr/>
        </p:nvSpPr>
        <p:spPr bwMode="auto">
          <a:xfrm>
            <a:off x="2508250" y="2733675"/>
            <a:ext cx="5986388" cy="1477328"/>
          </a:xfrm>
          <a:prstGeom prst="rect">
            <a:avLst/>
          </a:prstGeom>
          <a:noFill/>
          <a:ln w="9525">
            <a:noFill/>
            <a:miter lim="800000"/>
            <a:headEnd/>
            <a:tailEnd/>
          </a:ln>
          <a:effectLst>
            <a:outerShdw blurRad="63500" dist="35921" dir="2700000" algn="ctr" rotWithShape="0">
              <a:schemeClr val="tx1">
                <a:alpha val="74998"/>
              </a:schemeClr>
            </a:outerShdw>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tab pos="1600200" algn="l"/>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الجذور: </a:t>
            </a:r>
            <a:r>
              <a:rPr kumimoji="0" lang="ar-JO" sz="3600" u="none" strike="noStrike" kern="1200" cap="none" spc="0" normalizeH="0" baseline="0" noProof="0" dirty="0">
                <a:ln>
                  <a:noFill/>
                </a:ln>
                <a:solidFill>
                  <a:srgbClr val="FFFF00"/>
                </a:solidFill>
                <a:effectLst/>
                <a:uLnTx/>
                <a:uFillTx/>
                <a:latin typeface="Arial" panose="020B0604020202020204" pitchFamily="34" charset="0"/>
                <a:ea typeface="Arial" charset="0"/>
                <a:cs typeface="Arial" panose="020B0604020202020204" pitchFamily="34" charset="0"/>
              </a:rPr>
              <a:t>كاريز</a:t>
            </a: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تعني </a:t>
            </a:r>
            <a:r>
              <a:rPr kumimoji="0" lang="ar-JO" sz="3600" u="none" strike="noStrike" kern="1200" cap="none" spc="0" normalizeH="0" baseline="0" noProof="0" dirty="0">
                <a:ln>
                  <a:noFill/>
                </a:ln>
                <a:solidFill>
                  <a:srgbClr val="FFFF00"/>
                </a:solidFill>
                <a:effectLst/>
                <a:uLnTx/>
                <a:uFillTx/>
                <a:latin typeface="Arial" panose="020B0604020202020204" pitchFamily="34" charset="0"/>
                <a:ea typeface="Arial" charset="0"/>
                <a:cs typeface="Arial" panose="020B0604020202020204" pitchFamily="34" charset="0"/>
              </a:rPr>
              <a:t>نعمة</a:t>
            </a: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(الأساس)</a:t>
            </a:r>
          </a:p>
          <a:p>
            <a:pPr marL="0" marR="0" lvl="0" indent="0" algn="r" defTabSz="914400" rtl="0" eaLnBrk="1" fontAlgn="base" latinLnBrk="0" hangingPunct="1">
              <a:lnSpc>
                <a:spcPct val="100000"/>
              </a:lnSpc>
              <a:spcBef>
                <a:spcPct val="50000"/>
              </a:spcBef>
              <a:spcAft>
                <a:spcPct val="0"/>
              </a:spcAft>
              <a:buClrTx/>
              <a:buSzTx/>
              <a:buFontTx/>
              <a:buNone/>
              <a:tabLst>
                <a:tab pos="1600200" algn="l"/>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a:t>
            </a:r>
            <a:r>
              <a:rPr kumimoji="0" lang="ar-JO" sz="3600" u="none" strike="noStrike" kern="1200" cap="none" spc="0" normalizeH="0" baseline="0" noProof="0" dirty="0">
                <a:ln>
                  <a:noFill/>
                </a:ln>
                <a:solidFill>
                  <a:srgbClr val="FFFF00"/>
                </a:solidFill>
                <a:effectLst/>
                <a:uLnTx/>
                <a:uFillTx/>
                <a:latin typeface="Arial" panose="020B0604020202020204" pitchFamily="34" charset="0"/>
                <a:ea typeface="Arial" charset="0"/>
                <a:cs typeface="Arial" panose="020B0604020202020204" pitchFamily="34" charset="0"/>
              </a:rPr>
              <a:t>كارا</a:t>
            </a: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تعني </a:t>
            </a:r>
            <a:r>
              <a:rPr kumimoji="0" lang="ar-JO" sz="3600" u="none" strike="noStrike" kern="1200" cap="none" spc="0" normalizeH="0" baseline="0" noProof="0" dirty="0">
                <a:ln>
                  <a:noFill/>
                </a:ln>
                <a:solidFill>
                  <a:srgbClr val="FFFF00"/>
                </a:solidFill>
                <a:effectLst/>
                <a:uLnTx/>
                <a:uFillTx/>
                <a:latin typeface="Arial" panose="020B0604020202020204" pitchFamily="34" charset="0"/>
                <a:ea typeface="Arial" charset="0"/>
                <a:cs typeface="Arial" panose="020B0604020202020204" pitchFamily="34" charset="0"/>
              </a:rPr>
              <a:t>فرح</a:t>
            </a: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(النتيجة)</a:t>
            </a:r>
            <a:endParaRPr kumimoji="0" lang="en-US"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pic>
        <p:nvPicPr>
          <p:cNvPr id="2" name="Picture 1"/>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5651500" y="4248011"/>
            <a:ext cx="3492500" cy="2225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 name="Picture 2"/>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2470150" y="4227374"/>
            <a:ext cx="3181350" cy="22258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 name="Picture 3"/>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22225" y="3595688"/>
            <a:ext cx="2463800" cy="3289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1129" name="Picture 9"/>
          <p:cNvPicPr>
            <a:picLocks noChangeAspect="1"/>
          </p:cNvPicPr>
          <p:nvPr/>
        </p:nvPicPr>
        <p:blipFill>
          <a:blip r:embed="rId7">
            <a:extLst>
              <a:ext uri="{28A0092B-C50C-407E-A947-70E740481C1C}">
                <a14:useLocalDpi xmlns:a14="http://schemas.microsoft.com/office/drawing/2010/main"/>
              </a:ext>
            </a:extLst>
          </a:blip>
          <a:srcRect/>
          <a:stretch>
            <a:fillRect/>
          </a:stretch>
        </p:blipFill>
        <p:spPr bwMode="auto">
          <a:xfrm>
            <a:off x="0" y="-20638"/>
            <a:ext cx="1749425" cy="2170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5">
            <a:extLst>
              <a:ext uri="{FF2B5EF4-FFF2-40B4-BE49-F238E27FC236}">
                <a16:creationId xmlns:a16="http://schemas.microsoft.com/office/drawing/2014/main" id="{8ECD25C6-9CE5-A71E-7445-92102AD175D7}"/>
              </a:ext>
            </a:extLst>
          </p:cNvPr>
          <p:cNvPicPr>
            <a:picLocks noChangeAspect="1"/>
          </p:cNvPicPr>
          <p:nvPr/>
        </p:nvPicPr>
        <p:blipFill>
          <a:blip r:embed="rId8"/>
          <a:stretch>
            <a:fillRect/>
          </a:stretch>
        </p:blipFill>
        <p:spPr>
          <a:xfrm>
            <a:off x="4846202" y="2017236"/>
            <a:ext cx="2235200" cy="723900"/>
          </a:xfrm>
          <a:prstGeom prst="rect">
            <a:avLst/>
          </a:prstGeom>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7" presetClass="entr" presetSubtype="10" fill="hold" grpId="0" nodeType="clickEffect">
                                  <p:stCondLst>
                                    <p:cond delay="0"/>
                                  </p:stCondLst>
                                  <p:childTnLst>
                                    <p:set>
                                      <p:cBhvr>
                                        <p:cTn id="10" dur="1" fill="hold">
                                          <p:stCondLst>
                                            <p:cond delay="0"/>
                                          </p:stCondLst>
                                        </p:cTn>
                                        <p:tgtEl>
                                          <p:spTgt spid="234503"/>
                                        </p:tgtEl>
                                        <p:attrNameLst>
                                          <p:attrName>style.visibility</p:attrName>
                                        </p:attrNameLst>
                                      </p:cBhvr>
                                      <p:to>
                                        <p:strVal val="visible"/>
                                      </p:to>
                                    </p:set>
                                    <p:anim calcmode="lin" valueType="num">
                                      <p:cBhvr>
                                        <p:cTn id="11" dur="500" fill="hold"/>
                                        <p:tgtEl>
                                          <p:spTgt spid="234503"/>
                                        </p:tgtEl>
                                        <p:attrNameLst>
                                          <p:attrName>ppt_w</p:attrName>
                                        </p:attrNameLst>
                                      </p:cBhvr>
                                      <p:tavLst>
                                        <p:tav tm="0">
                                          <p:val>
                                            <p:fltVal val="0"/>
                                          </p:val>
                                        </p:tav>
                                        <p:tav tm="100000">
                                          <p:val>
                                            <p:strVal val="#ppt_w"/>
                                          </p:val>
                                        </p:tav>
                                      </p:tavLst>
                                    </p:anim>
                                    <p:anim calcmode="lin" valueType="num">
                                      <p:cBhvr>
                                        <p:cTn id="12" dur="500" fill="hold"/>
                                        <p:tgtEl>
                                          <p:spTgt spid="234503"/>
                                        </p:tgtEl>
                                        <p:attrNameLst>
                                          <p:attrName>ppt_h</p:attrName>
                                        </p:attrNameLst>
                                      </p:cBhvr>
                                      <p:tavLst>
                                        <p:tav tm="0">
                                          <p:val>
                                            <p:strVal val="#ppt_h"/>
                                          </p:val>
                                        </p:tav>
                                        <p:tav tm="100000">
                                          <p:val>
                                            <p:strVal val="#ppt_h"/>
                                          </p:val>
                                        </p:tav>
                                      </p:tavLst>
                                    </p:anim>
                                  </p:childTnLst>
                                </p:cTn>
                              </p:par>
                              <p:par>
                                <p:cTn id="13" presetID="1" presetClass="entr" presetSubtype="0" fill="hold" nodeType="withEffect">
                                  <p:stCondLst>
                                    <p:cond delay="0"/>
                                  </p:stCondLst>
                                  <p:childTnLst>
                                    <p:set>
                                      <p:cBhvr>
                                        <p:cTn id="14" dur="1" fill="hold">
                                          <p:stCondLst>
                                            <p:cond delay="0"/>
                                          </p:stCondLst>
                                        </p:cTn>
                                        <p:tgtEl>
                                          <p:spTgt spid="234503">
                                            <p:txEl>
                                              <p:pRg st="0" end="0"/>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34503">
                                            <p:txEl>
                                              <p:pRg st="1" end="1"/>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503" grpId="0"/>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0578"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42690" name="Group 3"/>
          <p:cNvGrpSpPr>
            <a:grpSpLocks/>
          </p:cNvGrpSpPr>
          <p:nvPr/>
        </p:nvGrpSpPr>
        <p:grpSpPr bwMode="auto">
          <a:xfrm>
            <a:off x="-53975" y="0"/>
            <a:ext cx="9350375" cy="7031038"/>
            <a:chOff x="-34" y="0"/>
            <a:chExt cx="5890" cy="4429"/>
          </a:xfrm>
        </p:grpSpPr>
        <p:sp>
          <p:nvSpPr>
            <p:cNvPr id="2200580"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00581"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42691" name="Group 6"/>
          <p:cNvGrpSpPr>
            <a:grpSpLocks/>
          </p:cNvGrpSpPr>
          <p:nvPr/>
        </p:nvGrpSpPr>
        <p:grpSpPr bwMode="auto">
          <a:xfrm>
            <a:off x="2033588" y="1181100"/>
            <a:ext cx="5219700" cy="5219700"/>
            <a:chOff x="1200" y="696"/>
            <a:chExt cx="3288" cy="3288"/>
          </a:xfrm>
        </p:grpSpPr>
        <p:sp>
          <p:nvSpPr>
            <p:cNvPr id="2200583" name="Oval 7"/>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00584" name="Oval 8"/>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2200585" name="AutoShape 9"/>
          <p:cNvSpPr>
            <a:spLocks noChangeArrowheads="1"/>
          </p:cNvSpPr>
          <p:nvPr/>
        </p:nvSpPr>
        <p:spPr bwMode="auto">
          <a:xfrm>
            <a:off x="1733550"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00586" name="Rectangle 10"/>
          <p:cNvSpPr>
            <a:spLocks noChangeArrowheads="1"/>
          </p:cNvSpPr>
          <p:nvPr/>
        </p:nvSpPr>
        <p:spPr bwMode="auto">
          <a:xfrm rot="1619911">
            <a:off x="4668838" y="4223822"/>
            <a:ext cx="2133600" cy="369332"/>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00587" name="Rectangle 11"/>
          <p:cNvSpPr>
            <a:spLocks noChangeArrowheads="1"/>
          </p:cNvSpPr>
          <p:nvPr/>
        </p:nvSpPr>
        <p:spPr bwMode="auto">
          <a:xfrm rot="-1572683">
            <a:off x="2648892" y="4254339"/>
            <a:ext cx="1548059" cy="369332"/>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square" anchor="ctr">
            <a:spAutoFit/>
          </a:bodyP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00588" name="Rectangle 12"/>
          <p:cNvSpPr>
            <a:spLocks noChangeArrowheads="1"/>
          </p:cNvSpPr>
          <p:nvPr/>
        </p:nvSpPr>
        <p:spPr bwMode="auto">
          <a:xfrm rot="5400000">
            <a:off x="3928123" y="2324645"/>
            <a:ext cx="1440154" cy="369332"/>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square" anchor="ctr">
            <a:spAutoFit/>
          </a:bodyP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00589" name="AutoShape 13"/>
          <p:cNvSpPr>
            <a:spLocks noChangeArrowheads="1"/>
          </p:cNvSpPr>
          <p:nvPr/>
        </p:nvSpPr>
        <p:spPr bwMode="auto">
          <a:xfrm rot="50350481">
            <a:off x="6060282" y="4678243"/>
            <a:ext cx="1695450" cy="733663"/>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00590" name="Text Box 14"/>
          <p:cNvSpPr txBox="1">
            <a:spLocks noChangeArrowheads="1"/>
          </p:cNvSpPr>
          <p:nvPr/>
        </p:nvSpPr>
        <p:spPr bwMode="auto">
          <a:xfrm>
            <a:off x="4070841" y="2096617"/>
            <a:ext cx="1066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00591" name="AutoShape 15"/>
          <p:cNvSpPr>
            <a:spLocks noChangeArrowheads="1"/>
          </p:cNvSpPr>
          <p:nvPr/>
        </p:nvSpPr>
        <p:spPr bwMode="auto">
          <a:xfrm rot="14452042">
            <a:off x="1507332" y="4661575"/>
            <a:ext cx="1747837" cy="733663"/>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00592" name="Text Box 16"/>
          <p:cNvSpPr txBox="1">
            <a:spLocks noChangeArrowheads="1"/>
          </p:cNvSpPr>
          <p:nvPr/>
        </p:nvSpPr>
        <p:spPr bwMode="auto">
          <a:xfrm>
            <a:off x="5608638" y="4030663"/>
            <a:ext cx="1066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00593" name="Text Box 17"/>
          <p:cNvSpPr txBox="1">
            <a:spLocks noChangeArrowheads="1"/>
          </p:cNvSpPr>
          <p:nvPr/>
        </p:nvSpPr>
        <p:spPr bwMode="auto">
          <a:xfrm>
            <a:off x="2667000" y="4030663"/>
            <a:ext cx="1066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00594" name="Text Box 18"/>
          <p:cNvSpPr txBox="1">
            <a:spLocks noChangeArrowheads="1"/>
          </p:cNvSpPr>
          <p:nvPr/>
        </p:nvSpPr>
        <p:spPr bwMode="auto">
          <a:xfrm>
            <a:off x="1905000" y="4708525"/>
            <a:ext cx="1828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الإبن</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00595" name="AutoShape 19"/>
          <p:cNvSpPr>
            <a:spLocks noChangeArrowheads="1"/>
          </p:cNvSpPr>
          <p:nvPr/>
        </p:nvSpPr>
        <p:spPr bwMode="auto">
          <a:xfrm>
            <a:off x="3624263" y="1055568"/>
            <a:ext cx="2016125" cy="733663"/>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42703" name="Group 20"/>
          <p:cNvGrpSpPr>
            <a:grpSpLocks/>
          </p:cNvGrpSpPr>
          <p:nvPr/>
        </p:nvGrpSpPr>
        <p:grpSpPr bwMode="auto">
          <a:xfrm>
            <a:off x="3629025" y="2862263"/>
            <a:ext cx="1981200" cy="1752600"/>
            <a:chOff x="2286" y="1803"/>
            <a:chExt cx="1248" cy="1104"/>
          </a:xfrm>
        </p:grpSpPr>
        <p:sp>
          <p:nvSpPr>
            <p:cNvPr id="2200597" name="AutoShape 21"/>
            <p:cNvSpPr>
              <a:spLocks noChangeArrowheads="1"/>
            </p:cNvSpPr>
            <p:nvPr/>
          </p:nvSpPr>
          <p:spPr bwMode="auto">
            <a:xfrm>
              <a:off x="2286" y="1803"/>
              <a:ext cx="1248" cy="1104"/>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00598" name="Text Box 22"/>
            <p:cNvSpPr txBox="1">
              <a:spLocks noChangeArrowheads="1"/>
            </p:cNvSpPr>
            <p:nvPr/>
          </p:nvSpPr>
          <p:spPr bwMode="auto">
            <a:xfrm>
              <a:off x="2448" y="2112"/>
              <a:ext cx="864" cy="44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الله</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2200599" name="Text Box 23"/>
          <p:cNvSpPr txBox="1">
            <a:spLocks noChangeArrowheads="1"/>
          </p:cNvSpPr>
          <p:nvPr/>
        </p:nvSpPr>
        <p:spPr bwMode="auto">
          <a:xfrm>
            <a:off x="3714750" y="1508125"/>
            <a:ext cx="1828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الآب</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00600" name="Text Box 24"/>
          <p:cNvSpPr txBox="1">
            <a:spLocks noChangeArrowheads="1"/>
          </p:cNvSpPr>
          <p:nvPr/>
        </p:nvSpPr>
        <p:spPr bwMode="auto">
          <a:xfrm>
            <a:off x="5486399" y="4708525"/>
            <a:ext cx="2428875" cy="70788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الروح القدس</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42706" name="WordArt 25"/>
          <p:cNvSpPr>
            <a:spLocks noChangeArrowheads="1" noChangeShapeType="1" noTextEdit="1"/>
          </p:cNvSpPr>
          <p:nvPr/>
        </p:nvSpPr>
        <p:spPr bwMode="auto">
          <a:xfrm rot="-3731304">
            <a:off x="2125663" y="2557462"/>
            <a:ext cx="1066800" cy="276225"/>
          </a:xfrm>
          <a:prstGeom prst="rect">
            <a:avLst/>
          </a:prstGeom>
        </p:spPr>
        <p:txBody>
          <a:bodyPr spcFirstLastPara="1" wrap="none" fromWordArt="1">
            <a:prstTxWarp prst="textArchUp">
              <a:avLst>
                <a:gd name="adj" fmla="val 10800000"/>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0" cap="none" spc="0" normalizeH="0" baseline="0" noProof="0" dirty="0">
                <a:ln w="9525">
                  <a:solidFill>
                    <a:srgbClr val="000000"/>
                  </a:solidFill>
                  <a:round/>
                  <a:headEnd/>
                  <a:tailEnd/>
                </a:ln>
                <a:solidFill>
                  <a:srgbClr val="FFFFFF"/>
                </a:solidFill>
                <a:effectLst/>
                <a:uLnTx/>
                <a:uFillTx/>
                <a:latin typeface="Times New Roman"/>
                <a:ea typeface="Times New Roman"/>
                <a:cs typeface="Times New Roman"/>
              </a:rPr>
              <a:t>is not</a:t>
            </a:r>
          </a:p>
        </p:txBody>
      </p:sp>
      <p:sp>
        <p:nvSpPr>
          <p:cNvPr id="242707" name="WordArt 26"/>
          <p:cNvSpPr>
            <a:spLocks noChangeArrowheads="1" noChangeShapeType="1" noTextEdit="1"/>
          </p:cNvSpPr>
          <p:nvPr/>
        </p:nvSpPr>
        <p:spPr bwMode="auto">
          <a:xfrm rot="3668274">
            <a:off x="6086476" y="2557462"/>
            <a:ext cx="1066800" cy="276225"/>
          </a:xfrm>
          <a:prstGeom prst="rect">
            <a:avLst/>
          </a:prstGeom>
        </p:spPr>
        <p:txBody>
          <a:bodyPr spcFirstLastPara="1" wrap="none" fromWordArt="1">
            <a:prstTxWarp prst="textArchUp">
              <a:avLst>
                <a:gd name="adj" fmla="val 10800000"/>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0" cap="none" spc="0" normalizeH="0" baseline="0" noProof="0">
                <a:ln w="9525">
                  <a:solidFill>
                    <a:srgbClr val="000000"/>
                  </a:solidFill>
                  <a:round/>
                  <a:headEnd/>
                  <a:tailEnd/>
                </a:ln>
                <a:solidFill>
                  <a:srgbClr val="FFFFFF"/>
                </a:solidFill>
                <a:effectLst/>
                <a:uLnTx/>
                <a:uFillTx/>
                <a:latin typeface="Times New Roman"/>
                <a:ea typeface="Times New Roman"/>
                <a:cs typeface="Times New Roman"/>
              </a:rPr>
              <a:t>is not</a:t>
            </a:r>
          </a:p>
        </p:txBody>
      </p:sp>
      <p:sp>
        <p:nvSpPr>
          <p:cNvPr id="242708" name="WordArt 27"/>
          <p:cNvSpPr>
            <a:spLocks noChangeArrowheads="1" noChangeShapeType="1" noTextEdit="1"/>
          </p:cNvSpPr>
          <p:nvPr/>
        </p:nvSpPr>
        <p:spPr bwMode="auto">
          <a:xfrm>
            <a:off x="4052888" y="5972175"/>
            <a:ext cx="1119187" cy="204788"/>
          </a:xfrm>
          <a:prstGeom prst="rect">
            <a:avLst/>
          </a:prstGeom>
        </p:spPr>
        <p:txBody>
          <a:bodyPr spcFirstLastPara="1" wrap="none" fromWordArt="1">
            <a:prstTxWarp prst="textArchDown">
              <a:avLst>
                <a:gd name="adj" fmla="val 0"/>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0" cap="none" spc="0" normalizeH="0" baseline="0" noProof="0">
                <a:ln w="9525">
                  <a:solidFill>
                    <a:srgbClr val="000000"/>
                  </a:solidFill>
                  <a:round/>
                  <a:headEnd/>
                  <a:tailEnd/>
                </a:ln>
                <a:solidFill>
                  <a:srgbClr val="FFFFFF"/>
                </a:solidFill>
                <a:effectLst/>
                <a:uLnTx/>
                <a:uFillTx/>
                <a:latin typeface="Times New Roman"/>
                <a:ea typeface="Times New Roman"/>
                <a:cs typeface="Times New Roman"/>
              </a:rPr>
              <a:t>is not</a:t>
            </a:r>
          </a:p>
        </p:txBody>
      </p:sp>
      <p:sp>
        <p:nvSpPr>
          <p:cNvPr id="2200604" name="Text Box 28"/>
          <p:cNvSpPr txBox="1">
            <a:spLocks noChangeArrowheads="1"/>
          </p:cNvSpPr>
          <p:nvPr/>
        </p:nvSpPr>
        <p:spPr bwMode="auto">
          <a:xfrm>
            <a:off x="0" y="6553200"/>
            <a:ext cx="5943600" cy="30480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هـ. واين هاوس، مخططات اللاهوت والعقيدة المسيحية، ٤٥</a:t>
            </a:r>
          </a:p>
        </p:txBody>
      </p:sp>
      <p:sp>
        <p:nvSpPr>
          <p:cNvPr id="2200605" name="Rectangle 29"/>
          <p:cNvSpPr>
            <a:spLocks noGrp="1" noChangeArrowheads="1"/>
          </p:cNvSpPr>
          <p:nvPr>
            <p:ph type="title" idx="4294967295"/>
          </p:nvPr>
        </p:nvSpPr>
        <p:spPr>
          <a:xfrm>
            <a:off x="5867400" y="5562600"/>
            <a:ext cx="3276600" cy="762000"/>
          </a:xfrm>
          <a:effectLst/>
        </p:spPr>
        <p:txBody>
          <a:bodyPr/>
          <a:lstStyle/>
          <a:p>
            <a:pPr eaLnBrk="1" hangingPunct="1">
              <a:defRPr/>
            </a:pPr>
            <a:r>
              <a:rPr lang="ar-JO" sz="4800" dirty="0">
                <a:effectLst>
                  <a:glow rad="228600">
                    <a:schemeClr val="tx1"/>
                  </a:glow>
                </a:effectLst>
                <a:cs typeface="Arial" panose="020B0604020202020204" pitchFamily="34" charset="0"/>
              </a:rPr>
              <a:t>يعطي</a:t>
            </a:r>
            <a:endParaRPr lang="en-US" sz="5400" dirty="0">
              <a:effectLst>
                <a:glow rad="228600">
                  <a:schemeClr val="tx1"/>
                </a:glow>
              </a:effectLst>
              <a:cs typeface="Arial" panose="020B0604020202020204" pitchFamily="34" charset="0"/>
            </a:endParaRPr>
          </a:p>
        </p:txBody>
      </p:sp>
      <p:sp>
        <p:nvSpPr>
          <p:cNvPr id="2200606" name="Oval 30"/>
          <p:cNvSpPr>
            <a:spLocks noChangeArrowheads="1"/>
          </p:cNvSpPr>
          <p:nvPr/>
        </p:nvSpPr>
        <p:spPr bwMode="auto">
          <a:xfrm>
            <a:off x="5562600" y="4343400"/>
            <a:ext cx="3581400" cy="2514600"/>
          </a:xfrm>
          <a:prstGeom prst="ellipse">
            <a:avLst/>
          </a:prstGeom>
          <a:noFill/>
          <a:ln w="7620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3" name="Picture 2">
            <a:extLst>
              <a:ext uri="{FF2B5EF4-FFF2-40B4-BE49-F238E27FC236}">
                <a16:creationId xmlns:a16="http://schemas.microsoft.com/office/drawing/2014/main" id="{65CFE667-6B48-7045-04BA-243A6D06A30E}"/>
              </a:ext>
            </a:extLst>
          </p:cNvPr>
          <p:cNvPicPr>
            <a:picLocks noChangeAspect="1"/>
          </p:cNvPicPr>
          <p:nvPr/>
        </p:nvPicPr>
        <p:blipFill>
          <a:blip r:embed="rId3"/>
          <a:stretch>
            <a:fillRect/>
          </a:stretch>
        </p:blipFill>
        <p:spPr>
          <a:xfrm>
            <a:off x="5867400" y="3592672"/>
            <a:ext cx="3428999" cy="2176533"/>
          </a:xfrm>
          <a:prstGeom prst="rect">
            <a:avLst/>
          </a:prstGeom>
        </p:spPr>
      </p:pic>
    </p:spTree>
    <p:extLst>
      <p:ext uri="{BB962C8B-B14F-4D97-AF65-F5344CB8AC3E}">
        <p14:creationId xmlns:p14="http://schemas.microsoft.com/office/powerpoint/2010/main" val="726743897"/>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2200606"/>
                                        </p:tgtEl>
                                        <p:attrNameLst>
                                          <p:attrName>style.visibility</p:attrName>
                                        </p:attrNameLst>
                                      </p:cBhvr>
                                      <p:to>
                                        <p:strVal val="visible"/>
                                      </p:to>
                                    </p:set>
                                    <p:animEffect transition="in" filter="blinds(horizontal)">
                                      <p:cBhvr>
                                        <p:cTn id="7" dur="500"/>
                                        <p:tgtEl>
                                          <p:spTgt spid="22006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0606" grpId="0" animBg="1"/>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0818"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46786" name="Group 3"/>
          <p:cNvGrpSpPr>
            <a:grpSpLocks/>
          </p:cNvGrpSpPr>
          <p:nvPr/>
        </p:nvGrpSpPr>
        <p:grpSpPr bwMode="auto">
          <a:xfrm>
            <a:off x="-53975" y="0"/>
            <a:ext cx="9350375" cy="7031038"/>
            <a:chOff x="-34" y="0"/>
            <a:chExt cx="5890" cy="4429"/>
          </a:xfrm>
        </p:grpSpPr>
        <p:sp>
          <p:nvSpPr>
            <p:cNvPr id="2210820"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10821"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46787" name="Group 6"/>
          <p:cNvGrpSpPr>
            <a:grpSpLocks/>
          </p:cNvGrpSpPr>
          <p:nvPr/>
        </p:nvGrpSpPr>
        <p:grpSpPr bwMode="auto">
          <a:xfrm>
            <a:off x="2033588" y="1181100"/>
            <a:ext cx="5219700" cy="5219700"/>
            <a:chOff x="1200" y="696"/>
            <a:chExt cx="3288" cy="3288"/>
          </a:xfrm>
        </p:grpSpPr>
        <p:sp>
          <p:nvSpPr>
            <p:cNvPr id="2210823" name="Oval 7"/>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10824" name="Oval 8"/>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2210825" name="AutoShape 9"/>
          <p:cNvSpPr>
            <a:spLocks noChangeArrowheads="1"/>
          </p:cNvSpPr>
          <p:nvPr/>
        </p:nvSpPr>
        <p:spPr bwMode="auto">
          <a:xfrm>
            <a:off x="1733550"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10826" name="Rectangle 10"/>
          <p:cNvSpPr>
            <a:spLocks noChangeArrowheads="1"/>
          </p:cNvSpPr>
          <p:nvPr/>
        </p:nvSpPr>
        <p:spPr bwMode="auto">
          <a:xfrm rot="1619911">
            <a:off x="4668838" y="4223822"/>
            <a:ext cx="2133600" cy="369332"/>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10827" name="Rectangle 11"/>
          <p:cNvSpPr>
            <a:spLocks noChangeArrowheads="1"/>
          </p:cNvSpPr>
          <p:nvPr/>
        </p:nvSpPr>
        <p:spPr bwMode="auto">
          <a:xfrm rot="-1572683">
            <a:off x="2559947" y="4276710"/>
            <a:ext cx="1635067" cy="369332"/>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square" anchor="ctr">
            <a:spAutoFit/>
          </a:bodyP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10828" name="Rectangle 12"/>
          <p:cNvSpPr>
            <a:spLocks noChangeArrowheads="1"/>
          </p:cNvSpPr>
          <p:nvPr/>
        </p:nvSpPr>
        <p:spPr bwMode="auto">
          <a:xfrm rot="5400000">
            <a:off x="3928123" y="2324645"/>
            <a:ext cx="1440154" cy="369332"/>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square" anchor="ctr">
            <a:spAutoFit/>
          </a:bodyP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10829" name="AutoShape 13"/>
          <p:cNvSpPr>
            <a:spLocks noChangeArrowheads="1"/>
          </p:cNvSpPr>
          <p:nvPr/>
        </p:nvSpPr>
        <p:spPr bwMode="auto">
          <a:xfrm rot="50350481">
            <a:off x="6060282" y="4678243"/>
            <a:ext cx="1695450" cy="733663"/>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10830" name="Text Box 14"/>
          <p:cNvSpPr txBox="1">
            <a:spLocks noChangeArrowheads="1"/>
          </p:cNvSpPr>
          <p:nvPr/>
        </p:nvSpPr>
        <p:spPr bwMode="auto">
          <a:xfrm>
            <a:off x="4067424" y="2111375"/>
            <a:ext cx="1066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10831" name="AutoShape 15"/>
          <p:cNvSpPr>
            <a:spLocks noChangeArrowheads="1"/>
          </p:cNvSpPr>
          <p:nvPr/>
        </p:nvSpPr>
        <p:spPr bwMode="auto">
          <a:xfrm rot="14452042">
            <a:off x="1507332" y="4661575"/>
            <a:ext cx="1747837" cy="733663"/>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10832" name="Text Box 16"/>
          <p:cNvSpPr txBox="1">
            <a:spLocks noChangeArrowheads="1"/>
          </p:cNvSpPr>
          <p:nvPr/>
        </p:nvSpPr>
        <p:spPr bwMode="auto">
          <a:xfrm>
            <a:off x="5608638" y="4030663"/>
            <a:ext cx="1066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10833" name="Text Box 17"/>
          <p:cNvSpPr txBox="1">
            <a:spLocks noChangeArrowheads="1"/>
          </p:cNvSpPr>
          <p:nvPr/>
        </p:nvSpPr>
        <p:spPr bwMode="auto">
          <a:xfrm>
            <a:off x="2667000" y="4030663"/>
            <a:ext cx="1066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10834" name="Text Box 18"/>
          <p:cNvSpPr txBox="1">
            <a:spLocks noChangeArrowheads="1"/>
          </p:cNvSpPr>
          <p:nvPr/>
        </p:nvSpPr>
        <p:spPr bwMode="auto">
          <a:xfrm>
            <a:off x="1905000" y="4708525"/>
            <a:ext cx="1828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الإبن</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10835" name="AutoShape 19"/>
          <p:cNvSpPr>
            <a:spLocks noChangeArrowheads="1"/>
          </p:cNvSpPr>
          <p:nvPr/>
        </p:nvSpPr>
        <p:spPr bwMode="auto">
          <a:xfrm>
            <a:off x="3624263" y="1055568"/>
            <a:ext cx="2016125" cy="733663"/>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46799" name="Group 20"/>
          <p:cNvGrpSpPr>
            <a:grpSpLocks/>
          </p:cNvGrpSpPr>
          <p:nvPr/>
        </p:nvGrpSpPr>
        <p:grpSpPr bwMode="auto">
          <a:xfrm>
            <a:off x="3629025" y="2862263"/>
            <a:ext cx="1981200" cy="1752600"/>
            <a:chOff x="2286" y="1803"/>
            <a:chExt cx="1248" cy="1104"/>
          </a:xfrm>
        </p:grpSpPr>
        <p:sp>
          <p:nvSpPr>
            <p:cNvPr id="2210837" name="AutoShape 21"/>
            <p:cNvSpPr>
              <a:spLocks noChangeArrowheads="1"/>
            </p:cNvSpPr>
            <p:nvPr/>
          </p:nvSpPr>
          <p:spPr bwMode="auto">
            <a:xfrm>
              <a:off x="2286" y="1803"/>
              <a:ext cx="1248" cy="1104"/>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10838" name="Text Box 22"/>
            <p:cNvSpPr txBox="1">
              <a:spLocks noChangeArrowheads="1"/>
            </p:cNvSpPr>
            <p:nvPr/>
          </p:nvSpPr>
          <p:spPr bwMode="auto">
            <a:xfrm>
              <a:off x="2448" y="2112"/>
              <a:ext cx="864" cy="44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الله</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2210839" name="Text Box 23"/>
          <p:cNvSpPr txBox="1">
            <a:spLocks noChangeArrowheads="1"/>
          </p:cNvSpPr>
          <p:nvPr/>
        </p:nvSpPr>
        <p:spPr bwMode="auto">
          <a:xfrm>
            <a:off x="3714750" y="1508125"/>
            <a:ext cx="1828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الآب</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10840" name="Text Box 24"/>
          <p:cNvSpPr txBox="1">
            <a:spLocks noChangeArrowheads="1"/>
          </p:cNvSpPr>
          <p:nvPr/>
        </p:nvSpPr>
        <p:spPr bwMode="auto">
          <a:xfrm>
            <a:off x="5486399" y="4708525"/>
            <a:ext cx="2347913" cy="70788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الروح القدس</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46802" name="WordArt 25"/>
          <p:cNvSpPr>
            <a:spLocks noChangeArrowheads="1" noChangeShapeType="1" noTextEdit="1"/>
          </p:cNvSpPr>
          <p:nvPr/>
        </p:nvSpPr>
        <p:spPr bwMode="auto">
          <a:xfrm rot="-3731304">
            <a:off x="2125663" y="2557462"/>
            <a:ext cx="1066800" cy="276225"/>
          </a:xfrm>
          <a:prstGeom prst="rect">
            <a:avLst/>
          </a:prstGeom>
        </p:spPr>
        <p:txBody>
          <a:bodyPr spcFirstLastPara="1" wrap="none" fromWordArt="1">
            <a:prstTxWarp prst="textArchUp">
              <a:avLst>
                <a:gd name="adj" fmla="val 10800000"/>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0" cap="none" spc="0" normalizeH="0" baseline="0" noProof="0">
                <a:ln w="9525">
                  <a:solidFill>
                    <a:srgbClr val="000000"/>
                  </a:solidFill>
                  <a:round/>
                  <a:headEnd/>
                  <a:tailEnd/>
                </a:ln>
                <a:solidFill>
                  <a:srgbClr val="FFFFFF"/>
                </a:solidFill>
                <a:effectLst/>
                <a:uLnTx/>
                <a:uFillTx/>
                <a:latin typeface="Times New Roman"/>
                <a:ea typeface="Times New Roman"/>
                <a:cs typeface="Times New Roman"/>
              </a:rPr>
              <a:t>is not</a:t>
            </a:r>
          </a:p>
        </p:txBody>
      </p:sp>
      <p:sp>
        <p:nvSpPr>
          <p:cNvPr id="246803" name="WordArt 26"/>
          <p:cNvSpPr>
            <a:spLocks noChangeArrowheads="1" noChangeShapeType="1" noTextEdit="1"/>
          </p:cNvSpPr>
          <p:nvPr/>
        </p:nvSpPr>
        <p:spPr bwMode="auto">
          <a:xfrm rot="3668274">
            <a:off x="6086476" y="2557462"/>
            <a:ext cx="1066800" cy="276225"/>
          </a:xfrm>
          <a:prstGeom prst="rect">
            <a:avLst/>
          </a:prstGeom>
        </p:spPr>
        <p:txBody>
          <a:bodyPr spcFirstLastPara="1" wrap="none" fromWordArt="1">
            <a:prstTxWarp prst="textArchUp">
              <a:avLst>
                <a:gd name="adj" fmla="val 10800000"/>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0" cap="none" spc="0" normalizeH="0" baseline="0" noProof="0">
                <a:ln w="9525">
                  <a:solidFill>
                    <a:srgbClr val="000000"/>
                  </a:solidFill>
                  <a:round/>
                  <a:headEnd/>
                  <a:tailEnd/>
                </a:ln>
                <a:solidFill>
                  <a:srgbClr val="FFFFFF"/>
                </a:solidFill>
                <a:effectLst/>
                <a:uLnTx/>
                <a:uFillTx/>
                <a:latin typeface="Times New Roman"/>
                <a:ea typeface="Times New Roman"/>
                <a:cs typeface="Times New Roman"/>
              </a:rPr>
              <a:t>is not</a:t>
            </a:r>
          </a:p>
        </p:txBody>
      </p:sp>
      <p:sp>
        <p:nvSpPr>
          <p:cNvPr id="246804" name="WordArt 27"/>
          <p:cNvSpPr>
            <a:spLocks noChangeArrowheads="1" noChangeShapeType="1" noTextEdit="1"/>
          </p:cNvSpPr>
          <p:nvPr/>
        </p:nvSpPr>
        <p:spPr bwMode="auto">
          <a:xfrm>
            <a:off x="4052888" y="5972175"/>
            <a:ext cx="1119187" cy="204788"/>
          </a:xfrm>
          <a:prstGeom prst="rect">
            <a:avLst/>
          </a:prstGeom>
        </p:spPr>
        <p:txBody>
          <a:bodyPr spcFirstLastPara="1" wrap="none" fromWordArt="1">
            <a:prstTxWarp prst="textArchDown">
              <a:avLst>
                <a:gd name="adj" fmla="val 0"/>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0" cap="none" spc="0" normalizeH="0" baseline="0" noProof="0" dirty="0">
                <a:ln w="9525">
                  <a:solidFill>
                    <a:srgbClr val="000000"/>
                  </a:solidFill>
                  <a:round/>
                  <a:headEnd/>
                  <a:tailEnd/>
                </a:ln>
                <a:solidFill>
                  <a:srgbClr val="FFFFFF"/>
                </a:solidFill>
                <a:effectLst/>
                <a:uLnTx/>
                <a:uFillTx/>
                <a:latin typeface="Times New Roman"/>
                <a:ea typeface="Times New Roman"/>
                <a:cs typeface="Times New Roman"/>
              </a:rPr>
              <a:t>is not</a:t>
            </a:r>
          </a:p>
        </p:txBody>
      </p:sp>
      <p:sp>
        <p:nvSpPr>
          <p:cNvPr id="2210844" name="Text Box 28"/>
          <p:cNvSpPr txBox="1">
            <a:spLocks noChangeArrowheads="1"/>
          </p:cNvSpPr>
          <p:nvPr/>
        </p:nvSpPr>
        <p:spPr bwMode="auto">
          <a:xfrm>
            <a:off x="0" y="6553200"/>
            <a:ext cx="5943600" cy="30480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هـ. واين هاوس، مخططات اللاهوت والعقيدة المسيحية، ٤٥</a:t>
            </a:r>
          </a:p>
        </p:txBody>
      </p:sp>
      <p:sp>
        <p:nvSpPr>
          <p:cNvPr id="2210845" name="Rectangle 29"/>
          <p:cNvSpPr>
            <a:spLocks noGrp="1" noChangeArrowheads="1"/>
          </p:cNvSpPr>
          <p:nvPr>
            <p:ph type="title" idx="4294967295"/>
          </p:nvPr>
        </p:nvSpPr>
        <p:spPr>
          <a:xfrm>
            <a:off x="76200" y="5562600"/>
            <a:ext cx="3962400" cy="762000"/>
          </a:xfrm>
          <a:effectLst/>
        </p:spPr>
        <p:txBody>
          <a:bodyPr/>
          <a:lstStyle/>
          <a:p>
            <a:pPr eaLnBrk="1" hangingPunct="1">
              <a:defRPr/>
            </a:pPr>
            <a:r>
              <a:rPr lang="ar-JO" sz="4800" dirty="0">
                <a:effectLst>
                  <a:glow rad="228600">
                    <a:schemeClr val="tx1">
                      <a:alpha val="75000"/>
                    </a:schemeClr>
                  </a:glow>
                </a:effectLst>
                <a:cs typeface="Arial" panose="020B0604020202020204" pitchFamily="34" charset="0"/>
              </a:rPr>
              <a:t>يعيّن</a:t>
            </a:r>
            <a:endParaRPr lang="en-US" sz="5400" dirty="0">
              <a:effectLst>
                <a:glow rad="228600">
                  <a:schemeClr val="tx1">
                    <a:alpha val="75000"/>
                  </a:schemeClr>
                </a:glow>
              </a:effectLst>
              <a:cs typeface="Arial" panose="020B0604020202020204" pitchFamily="34" charset="0"/>
            </a:endParaRPr>
          </a:p>
        </p:txBody>
      </p:sp>
      <p:sp>
        <p:nvSpPr>
          <p:cNvPr id="2210846" name="Oval 30"/>
          <p:cNvSpPr>
            <a:spLocks noChangeArrowheads="1"/>
          </p:cNvSpPr>
          <p:nvPr/>
        </p:nvSpPr>
        <p:spPr bwMode="auto">
          <a:xfrm>
            <a:off x="228600" y="4648200"/>
            <a:ext cx="3581400" cy="2362200"/>
          </a:xfrm>
          <a:prstGeom prst="ellipse">
            <a:avLst/>
          </a:prstGeom>
          <a:noFill/>
          <a:ln w="7620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10847" name="Text Box 31"/>
          <p:cNvSpPr txBox="1">
            <a:spLocks noChangeArrowheads="1"/>
          </p:cNvSpPr>
          <p:nvPr/>
        </p:nvSpPr>
        <p:spPr bwMode="auto">
          <a:xfrm>
            <a:off x="0" y="212725"/>
            <a:ext cx="91440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cs typeface="Arial" panose="020B0604020202020204" pitchFamily="34" charset="0"/>
              </a:rPr>
              <a:t>أنواع خدم موجودة لكن</a:t>
            </a:r>
            <a:r>
              <a:rPr kumimoji="0" lang="ar-JO" sz="4000" u="none" strike="noStrike" kern="1200" cap="none" spc="0" normalizeH="0" baseline="0" noProof="0" dirty="0">
                <a:ln>
                  <a:noFill/>
                </a:ln>
                <a:solidFill>
                  <a:srgbClr val="FFFF00"/>
                </a:solidFill>
                <a:effectLst>
                  <a:glow rad="228600">
                    <a:srgbClr val="000000">
                      <a:alpha val="75000"/>
                    </a:srgbClr>
                  </a:glow>
                </a:effectLst>
                <a:uLnTx/>
                <a:uFillTx/>
                <a:latin typeface="Arial" panose="020B0604020202020204" pitchFamily="34" charset="0"/>
                <a:cs typeface="Arial" panose="020B0604020202020204" pitchFamily="34" charset="0"/>
              </a:rPr>
              <a:t> الرب </a:t>
            </a:r>
            <a:r>
              <a:rPr kumimoji="0" lang="ar-JO" sz="400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cs typeface="Arial" panose="020B0604020202020204" pitchFamily="34" charset="0"/>
              </a:rPr>
              <a:t>واحد (ع 5)</a:t>
            </a:r>
            <a:endParaRPr kumimoji="0" lang="en-US" sz="400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cs typeface="Arial" panose="020B0604020202020204" pitchFamily="34" charset="0"/>
            </a:endParaRPr>
          </a:p>
        </p:txBody>
      </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cond delay="0"/>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2210846"/>
                                        </p:tgtEl>
                                        <p:attrNameLst>
                                          <p:attrName>style.visibility</p:attrName>
                                        </p:attrNameLst>
                                      </p:cBhvr>
                                      <p:to>
                                        <p:strVal val="visible"/>
                                      </p:to>
                                    </p:set>
                                    <p:animEffect transition="in" filter="blinds(horizontal)">
                                      <p:cBhvr>
                                        <p:cTn id="7" dur="500"/>
                                        <p:tgtEl>
                                          <p:spTgt spid="22108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0846"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0066" name="Rectangle 2">
            <a:extLst>
              <a:ext uri="{FF2B5EF4-FFF2-40B4-BE49-F238E27FC236}">
                <a16:creationId xmlns:a16="http://schemas.microsoft.com/office/drawing/2014/main" id="{C7C1DF28-BEF5-A87A-7962-0EFAA8124DD4}"/>
              </a:ext>
            </a:extLst>
          </p:cNvPr>
          <p:cNvSpPr>
            <a:spLocks noGrp="1" noChangeArrowheads="1"/>
          </p:cNvSpPr>
          <p:nvPr>
            <p:ph type="ctrTitle"/>
          </p:nvPr>
        </p:nvSpPr>
        <p:spPr>
          <a:xfrm>
            <a:off x="1981200" y="228600"/>
            <a:ext cx="5105400" cy="688975"/>
          </a:xfrm>
          <a:gradFill rotWithShape="1">
            <a:gsLst>
              <a:gs pos="0">
                <a:schemeClr val="bg2"/>
              </a:gs>
              <a:gs pos="100000">
                <a:schemeClr val="bg2">
                  <a:gamma/>
                  <a:shade val="46275"/>
                  <a:invGamma/>
                </a:schemeClr>
              </a:gs>
            </a:gsLst>
            <a:path path="shape">
              <a:fillToRect l="50000" t="50000" r="50000" b="50000"/>
            </a:path>
          </a:gradFill>
          <a:ln>
            <a:solidFill>
              <a:schemeClr val="tx1"/>
            </a:solidFill>
            <a:miter lim="800000"/>
            <a:headEnd/>
            <a:tailEnd/>
          </a:ln>
        </p:spPr>
        <p:txBody>
          <a:bodyPr/>
          <a:lstStyle/>
          <a:p>
            <a:pPr marL="0" marR="0" lvl="0" indent="0" algn="ctr" defTabSz="1422400" rtl="1" eaLnBrk="1" fontAlgn="auto" latinLnBrk="0" hangingPunct="1">
              <a:lnSpc>
                <a:spcPct val="90000"/>
              </a:lnSpc>
              <a:spcBef>
                <a:spcPct val="0"/>
              </a:spcBef>
              <a:spcAft>
                <a:spcPct val="35000"/>
              </a:spcAft>
              <a:buClrTx/>
              <a:buSzTx/>
              <a:buFontTx/>
              <a:buNone/>
              <a:tabLst/>
              <a:defRPr/>
            </a:pPr>
            <a:r>
              <a:rPr kumimoji="0" lang="ar-JO" sz="40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المسيحيون في كورنثوس</a:t>
            </a:r>
          </a:p>
        </p:txBody>
      </p:sp>
      <p:sp>
        <p:nvSpPr>
          <p:cNvPr id="600067" name="Rectangle 3">
            <a:extLst>
              <a:ext uri="{FF2B5EF4-FFF2-40B4-BE49-F238E27FC236}">
                <a16:creationId xmlns:a16="http://schemas.microsoft.com/office/drawing/2014/main" id="{5364A2D8-B2E9-ACE4-D907-3D47CB66BF60}"/>
              </a:ext>
            </a:extLst>
          </p:cNvPr>
          <p:cNvSpPr>
            <a:spLocks noGrp="1" noChangeArrowheads="1"/>
          </p:cNvSpPr>
          <p:nvPr>
            <p:ph type="subTitle" idx="1"/>
          </p:nvPr>
        </p:nvSpPr>
        <p:spPr>
          <a:xfrm>
            <a:off x="381000" y="1676400"/>
            <a:ext cx="3962400" cy="990600"/>
          </a:xfrm>
          <a:gradFill rotWithShape="1">
            <a:gsLst>
              <a:gs pos="0">
                <a:schemeClr val="bg2"/>
              </a:gs>
              <a:gs pos="100000">
                <a:schemeClr val="bg2">
                  <a:gamma/>
                  <a:shade val="46275"/>
                  <a:invGamma/>
                </a:schemeClr>
              </a:gs>
            </a:gsLst>
            <a:path path="shape">
              <a:fillToRect l="50000" t="50000" r="50000" b="50000"/>
            </a:path>
          </a:gradFill>
          <a:ln>
            <a:solidFill>
              <a:schemeClr val="tx1"/>
            </a:solidFill>
            <a:miter lim="800000"/>
            <a:headEnd/>
            <a:tailEnd/>
          </a:ln>
        </p:spPr>
        <p:txBody>
          <a:bodyPr/>
          <a:lstStyle/>
          <a:p>
            <a:pPr lvl="0" defTabSz="1422400" rtl="1" eaLnBrk="1" fontAlgn="auto" hangingPunct="1">
              <a:lnSpc>
                <a:spcPct val="90000"/>
              </a:lnSpc>
              <a:spcBef>
                <a:spcPct val="0"/>
              </a:spcBef>
              <a:spcAft>
                <a:spcPct val="35000"/>
              </a:spcAft>
              <a:defRPr/>
            </a:pPr>
            <a:r>
              <a:rPr lang="ar-JO" sz="2800" b="1" kern="1200" dirty="0">
                <a:solidFill>
                  <a:prstClr val="white"/>
                </a:solidFill>
                <a:latin typeface="Arial" panose="020B0604020202020204" pitchFamily="34" charset="0"/>
                <a:cs typeface="Arial" panose="020B0604020202020204" pitchFamily="34" charset="0"/>
              </a:rPr>
              <a:t>أولئك الذين شعروا أنه من الصواب أن يأكلوا</a:t>
            </a:r>
          </a:p>
        </p:txBody>
      </p:sp>
      <p:sp>
        <p:nvSpPr>
          <p:cNvPr id="600068" name="Rectangle 4">
            <a:extLst>
              <a:ext uri="{FF2B5EF4-FFF2-40B4-BE49-F238E27FC236}">
                <a16:creationId xmlns:a16="http://schemas.microsoft.com/office/drawing/2014/main" id="{99553163-3D8C-866E-B034-2E317EA73323}"/>
              </a:ext>
            </a:extLst>
          </p:cNvPr>
          <p:cNvSpPr>
            <a:spLocks noChangeArrowheads="1"/>
          </p:cNvSpPr>
          <p:nvPr/>
        </p:nvSpPr>
        <p:spPr bwMode="auto">
          <a:xfrm>
            <a:off x="4953000" y="1676400"/>
            <a:ext cx="3962400" cy="990600"/>
          </a:xfrm>
          <a:prstGeom prst="rect">
            <a:avLst/>
          </a:prstGeom>
          <a:gradFill rotWithShape="1">
            <a:gsLst>
              <a:gs pos="0">
                <a:schemeClr val="bg2"/>
              </a:gs>
              <a:gs pos="100000">
                <a:schemeClr val="bg2">
                  <a:gamma/>
                  <a:shade val="46275"/>
                  <a:invGamma/>
                </a:schemeClr>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defRPr sz="3600">
                <a:solidFill>
                  <a:schemeClr val="tx2"/>
                </a:solidFill>
                <a:latin typeface="Arial" panose="020B0604020202020204" pitchFamily="34" charset="0"/>
                <a:ea typeface="ＭＳ Ｐゴシック" panose="020B0600070205080204" pitchFamily="34" charset="-128"/>
              </a:defRPr>
            </a:lvl1pPr>
            <a:lvl2pPr marL="742950" indent="-285750" eaLnBrk="0" hangingPunct="0">
              <a:defRPr sz="3600">
                <a:solidFill>
                  <a:schemeClr val="tx2"/>
                </a:solidFill>
                <a:latin typeface="Arial" panose="020B0604020202020204" pitchFamily="34" charset="0"/>
                <a:ea typeface="ＭＳ Ｐゴシック" panose="020B0600070205080204" pitchFamily="34" charset="-128"/>
              </a:defRPr>
            </a:lvl2pPr>
            <a:lvl3pPr marL="1143000" indent="-228600" eaLnBrk="0" hangingPunct="0">
              <a:defRPr sz="3600">
                <a:solidFill>
                  <a:schemeClr val="tx2"/>
                </a:solidFill>
                <a:latin typeface="Arial" panose="020B0604020202020204" pitchFamily="34" charset="0"/>
                <a:ea typeface="ＭＳ Ｐゴシック" panose="020B0600070205080204" pitchFamily="34" charset="-128"/>
              </a:defRPr>
            </a:lvl3pPr>
            <a:lvl4pPr marL="1600200" indent="-228600" eaLnBrk="0" hangingPunct="0">
              <a:defRPr sz="3600">
                <a:solidFill>
                  <a:schemeClr val="tx2"/>
                </a:solidFill>
                <a:latin typeface="Arial" panose="020B0604020202020204" pitchFamily="34" charset="0"/>
                <a:ea typeface="ＭＳ Ｐゴシック" panose="020B0600070205080204" pitchFamily="34" charset="-128"/>
              </a:defRPr>
            </a:lvl4pPr>
            <a:lvl5pPr marL="2057400" indent="-228600" eaLnBrk="0" hangingPunct="0">
              <a:defRPr sz="3600">
                <a:solidFill>
                  <a:schemeClr val="tx2"/>
                </a:solidFill>
                <a:latin typeface="Arial" panose="020B0604020202020204" pitchFamily="34" charset="0"/>
                <a:ea typeface="ＭＳ Ｐゴシック" panose="020B0600070205080204" pitchFamily="34" charset="-128"/>
              </a:defRPr>
            </a:lvl5pPr>
            <a:lvl6pPr marL="25146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6pPr>
            <a:lvl7pPr marL="29718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7pPr>
            <a:lvl8pPr marL="34290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8pPr>
            <a:lvl9pPr marL="38862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9pPr>
          </a:lstStyle>
          <a:p>
            <a:pPr marL="0" marR="0" lvl="0" indent="0" algn="ctr" defTabSz="1422400" rtl="1" eaLnBrk="1" fontAlgn="auto" latinLnBrk="0" hangingPunct="1">
              <a:lnSpc>
                <a:spcPct val="90000"/>
              </a:lnSpc>
              <a:spcBef>
                <a:spcPct val="0"/>
              </a:spcBef>
              <a:spcAft>
                <a:spcPct val="35000"/>
              </a:spcAft>
              <a:buClrTx/>
              <a:buSzTx/>
              <a:buFontTx/>
              <a:buNone/>
              <a:tabLst/>
              <a:defRPr/>
            </a:pPr>
            <a:r>
              <a:rPr kumimoji="0" lang="ar-JO" sz="2800" u="none" strike="noStrike" kern="1200" cap="none" spc="0" normalizeH="0" baseline="0" noProof="0" dirty="0">
                <a:ln>
                  <a:noFill/>
                </a:ln>
                <a:solidFill>
                  <a:prstClr val="white"/>
                </a:solidFill>
                <a:effectLst/>
                <a:uLnTx/>
                <a:uFillTx/>
                <a:cs typeface="Arial" panose="020B0604020202020204" pitchFamily="34" charset="0"/>
              </a:rPr>
              <a:t>أولئك الذين شعروا أنه من الخطأ أن يأكلوا</a:t>
            </a:r>
          </a:p>
        </p:txBody>
      </p:sp>
      <p:sp>
        <p:nvSpPr>
          <p:cNvPr id="600069" name="Rectangle 5">
            <a:extLst>
              <a:ext uri="{FF2B5EF4-FFF2-40B4-BE49-F238E27FC236}">
                <a16:creationId xmlns:a16="http://schemas.microsoft.com/office/drawing/2014/main" id="{F9551BA5-F997-ECDC-F6F9-FEAB0ABF37B6}"/>
              </a:ext>
            </a:extLst>
          </p:cNvPr>
          <p:cNvSpPr>
            <a:spLocks noChangeArrowheads="1"/>
          </p:cNvSpPr>
          <p:nvPr/>
        </p:nvSpPr>
        <p:spPr bwMode="auto">
          <a:xfrm>
            <a:off x="381000" y="3505200"/>
            <a:ext cx="1600200" cy="2103120"/>
          </a:xfrm>
          <a:prstGeom prst="rect">
            <a:avLst/>
          </a:prstGeom>
          <a:gradFill rotWithShape="1">
            <a:gsLst>
              <a:gs pos="0">
                <a:schemeClr val="bg2"/>
              </a:gs>
              <a:gs pos="100000">
                <a:schemeClr val="bg2">
                  <a:gamma/>
                  <a:shade val="46275"/>
                  <a:invGamma/>
                </a:schemeClr>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defRPr sz="3600">
                <a:solidFill>
                  <a:schemeClr val="tx2"/>
                </a:solidFill>
                <a:latin typeface="Arial" panose="020B0604020202020204" pitchFamily="34" charset="0"/>
                <a:ea typeface="ＭＳ Ｐゴシック" panose="020B0600070205080204" pitchFamily="34" charset="-128"/>
              </a:defRPr>
            </a:lvl1pPr>
            <a:lvl2pPr marL="742950" indent="-285750" eaLnBrk="0" hangingPunct="0">
              <a:defRPr sz="3600">
                <a:solidFill>
                  <a:schemeClr val="tx2"/>
                </a:solidFill>
                <a:latin typeface="Arial" panose="020B0604020202020204" pitchFamily="34" charset="0"/>
                <a:ea typeface="ＭＳ Ｐゴシック" panose="020B0600070205080204" pitchFamily="34" charset="-128"/>
              </a:defRPr>
            </a:lvl2pPr>
            <a:lvl3pPr marL="1143000" indent="-228600" eaLnBrk="0" hangingPunct="0">
              <a:defRPr sz="3600">
                <a:solidFill>
                  <a:schemeClr val="tx2"/>
                </a:solidFill>
                <a:latin typeface="Arial" panose="020B0604020202020204" pitchFamily="34" charset="0"/>
                <a:ea typeface="ＭＳ Ｐゴシック" panose="020B0600070205080204" pitchFamily="34" charset="-128"/>
              </a:defRPr>
            </a:lvl3pPr>
            <a:lvl4pPr marL="1600200" indent="-228600" eaLnBrk="0" hangingPunct="0">
              <a:defRPr sz="3600">
                <a:solidFill>
                  <a:schemeClr val="tx2"/>
                </a:solidFill>
                <a:latin typeface="Arial" panose="020B0604020202020204" pitchFamily="34" charset="0"/>
                <a:ea typeface="ＭＳ Ｐゴシック" panose="020B0600070205080204" pitchFamily="34" charset="-128"/>
              </a:defRPr>
            </a:lvl4pPr>
            <a:lvl5pPr marL="2057400" indent="-228600" eaLnBrk="0" hangingPunct="0">
              <a:defRPr sz="3600">
                <a:solidFill>
                  <a:schemeClr val="tx2"/>
                </a:solidFill>
                <a:latin typeface="Arial" panose="020B0604020202020204" pitchFamily="34" charset="0"/>
                <a:ea typeface="ＭＳ Ｐゴシック" panose="020B0600070205080204" pitchFamily="34" charset="-128"/>
              </a:defRPr>
            </a:lvl5pPr>
            <a:lvl6pPr marL="25146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6pPr>
            <a:lvl7pPr marL="29718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7pPr>
            <a:lvl8pPr marL="34290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8pPr>
            <a:lvl9pPr marL="38862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9pPr>
          </a:lstStyle>
          <a:p>
            <a:pPr marL="0" marR="0" lvl="0" indent="0" algn="ctr" defTabSz="1422400" rtl="1" eaLnBrk="1" fontAlgn="auto" latinLnBrk="0" hangingPunct="1">
              <a:lnSpc>
                <a:spcPct val="90000"/>
              </a:lnSpc>
              <a:spcBef>
                <a:spcPct val="0"/>
              </a:spcBef>
              <a:spcAft>
                <a:spcPct val="35000"/>
              </a:spcAft>
              <a:buClrTx/>
              <a:buSzTx/>
              <a:buFontTx/>
              <a:buNone/>
              <a:tabLst/>
              <a:defRPr/>
            </a:pPr>
            <a:r>
              <a:rPr kumimoji="0" lang="ar-JO" sz="2400" u="none" strike="noStrike" kern="1200" cap="none" spc="0" normalizeH="0" baseline="0" noProof="0" dirty="0">
                <a:ln>
                  <a:noFill/>
                </a:ln>
                <a:solidFill>
                  <a:prstClr val="white"/>
                </a:solidFill>
                <a:effectLst/>
                <a:uLnTx/>
                <a:uFillTx/>
                <a:cs typeface="Arial" panose="020B0604020202020204" pitchFamily="34" charset="0"/>
              </a:rPr>
              <a:t>هم حددوا حريتهم بسبب الإهتمام بالإخوة الآخرين</a:t>
            </a:r>
          </a:p>
        </p:txBody>
      </p:sp>
      <p:sp>
        <p:nvSpPr>
          <p:cNvPr id="600070" name="Rectangle 6">
            <a:extLst>
              <a:ext uri="{FF2B5EF4-FFF2-40B4-BE49-F238E27FC236}">
                <a16:creationId xmlns:a16="http://schemas.microsoft.com/office/drawing/2014/main" id="{08EBD7C6-BB33-F077-B60F-E977F96D7F26}"/>
              </a:ext>
            </a:extLst>
          </p:cNvPr>
          <p:cNvSpPr>
            <a:spLocks noChangeArrowheads="1"/>
          </p:cNvSpPr>
          <p:nvPr/>
        </p:nvSpPr>
        <p:spPr bwMode="auto">
          <a:xfrm>
            <a:off x="2514600" y="3505200"/>
            <a:ext cx="1828800" cy="2103120"/>
          </a:xfrm>
          <a:prstGeom prst="rect">
            <a:avLst/>
          </a:prstGeom>
          <a:gradFill rotWithShape="1">
            <a:gsLst>
              <a:gs pos="0">
                <a:schemeClr val="bg2"/>
              </a:gs>
              <a:gs pos="100000">
                <a:schemeClr val="bg2">
                  <a:gamma/>
                  <a:shade val="46275"/>
                  <a:invGamma/>
                </a:schemeClr>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defRPr sz="3600">
                <a:solidFill>
                  <a:schemeClr val="tx2"/>
                </a:solidFill>
                <a:latin typeface="Arial" panose="020B0604020202020204" pitchFamily="34" charset="0"/>
                <a:ea typeface="ＭＳ Ｐゴシック" panose="020B0600070205080204" pitchFamily="34" charset="-128"/>
              </a:defRPr>
            </a:lvl1pPr>
            <a:lvl2pPr marL="742950" indent="-285750" eaLnBrk="0" hangingPunct="0">
              <a:defRPr sz="3600">
                <a:solidFill>
                  <a:schemeClr val="tx2"/>
                </a:solidFill>
                <a:latin typeface="Arial" panose="020B0604020202020204" pitchFamily="34" charset="0"/>
                <a:ea typeface="ＭＳ Ｐゴシック" panose="020B0600070205080204" pitchFamily="34" charset="-128"/>
              </a:defRPr>
            </a:lvl2pPr>
            <a:lvl3pPr marL="1143000" indent="-228600" eaLnBrk="0" hangingPunct="0">
              <a:defRPr sz="3600">
                <a:solidFill>
                  <a:schemeClr val="tx2"/>
                </a:solidFill>
                <a:latin typeface="Arial" panose="020B0604020202020204" pitchFamily="34" charset="0"/>
                <a:ea typeface="ＭＳ Ｐゴシック" panose="020B0600070205080204" pitchFamily="34" charset="-128"/>
              </a:defRPr>
            </a:lvl3pPr>
            <a:lvl4pPr marL="1600200" indent="-228600" eaLnBrk="0" hangingPunct="0">
              <a:defRPr sz="3600">
                <a:solidFill>
                  <a:schemeClr val="tx2"/>
                </a:solidFill>
                <a:latin typeface="Arial" panose="020B0604020202020204" pitchFamily="34" charset="0"/>
                <a:ea typeface="ＭＳ Ｐゴシック" panose="020B0600070205080204" pitchFamily="34" charset="-128"/>
              </a:defRPr>
            </a:lvl4pPr>
            <a:lvl5pPr marL="2057400" indent="-228600" eaLnBrk="0" hangingPunct="0">
              <a:defRPr sz="3600">
                <a:solidFill>
                  <a:schemeClr val="tx2"/>
                </a:solidFill>
                <a:latin typeface="Arial" panose="020B0604020202020204" pitchFamily="34" charset="0"/>
                <a:ea typeface="ＭＳ Ｐゴシック" panose="020B0600070205080204" pitchFamily="34" charset="-128"/>
              </a:defRPr>
            </a:lvl5pPr>
            <a:lvl6pPr marL="25146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6pPr>
            <a:lvl7pPr marL="29718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7pPr>
            <a:lvl8pPr marL="34290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8pPr>
            <a:lvl9pPr marL="38862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9pPr>
          </a:lstStyle>
          <a:p>
            <a:pPr marL="0" marR="0" lvl="0" indent="0" algn="ctr" defTabSz="1422400" rtl="1" eaLnBrk="1" fontAlgn="auto" latinLnBrk="0" hangingPunct="1">
              <a:lnSpc>
                <a:spcPct val="90000"/>
              </a:lnSpc>
              <a:spcBef>
                <a:spcPct val="0"/>
              </a:spcBef>
              <a:spcAft>
                <a:spcPct val="35000"/>
              </a:spcAft>
              <a:buClrTx/>
              <a:buSzTx/>
              <a:buFontTx/>
              <a:buNone/>
              <a:tabLst/>
              <a:defRPr/>
            </a:pPr>
            <a:r>
              <a:rPr kumimoji="0" lang="ar-JO" sz="2400" u="none" strike="noStrike" kern="1200" cap="none" spc="0" normalizeH="0" baseline="0" noProof="0" dirty="0">
                <a:ln>
                  <a:noFill/>
                </a:ln>
                <a:solidFill>
                  <a:prstClr val="white"/>
                </a:solidFill>
                <a:effectLst/>
                <a:uLnTx/>
                <a:uFillTx/>
                <a:cs typeface="Arial" panose="020B0604020202020204" pitchFamily="34" charset="0"/>
              </a:rPr>
              <a:t>هم أكلوا بغض النظر عن مشاعر الآخرين</a:t>
            </a:r>
          </a:p>
        </p:txBody>
      </p:sp>
      <p:sp>
        <p:nvSpPr>
          <p:cNvPr id="600071" name="Rectangle 7">
            <a:extLst>
              <a:ext uri="{FF2B5EF4-FFF2-40B4-BE49-F238E27FC236}">
                <a16:creationId xmlns:a16="http://schemas.microsoft.com/office/drawing/2014/main" id="{1ABC9E42-B1C9-3346-4A97-71BB2AE4786A}"/>
              </a:ext>
            </a:extLst>
          </p:cNvPr>
          <p:cNvSpPr>
            <a:spLocks noChangeArrowheads="1"/>
          </p:cNvSpPr>
          <p:nvPr/>
        </p:nvSpPr>
        <p:spPr bwMode="auto">
          <a:xfrm>
            <a:off x="4876800" y="3505200"/>
            <a:ext cx="1828800" cy="2103120"/>
          </a:xfrm>
          <a:prstGeom prst="rect">
            <a:avLst/>
          </a:prstGeom>
          <a:gradFill rotWithShape="1">
            <a:gsLst>
              <a:gs pos="0">
                <a:schemeClr val="bg2"/>
              </a:gs>
              <a:gs pos="100000">
                <a:schemeClr val="bg2">
                  <a:gamma/>
                  <a:shade val="46275"/>
                  <a:invGamma/>
                </a:schemeClr>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defRPr sz="3600">
                <a:solidFill>
                  <a:schemeClr val="tx2"/>
                </a:solidFill>
                <a:latin typeface="Arial" panose="020B0604020202020204" pitchFamily="34" charset="0"/>
                <a:ea typeface="ＭＳ Ｐゴシック" panose="020B0600070205080204" pitchFamily="34" charset="-128"/>
              </a:defRPr>
            </a:lvl1pPr>
            <a:lvl2pPr marL="742950" indent="-285750" eaLnBrk="0" hangingPunct="0">
              <a:defRPr sz="3600">
                <a:solidFill>
                  <a:schemeClr val="tx2"/>
                </a:solidFill>
                <a:latin typeface="Arial" panose="020B0604020202020204" pitchFamily="34" charset="0"/>
                <a:ea typeface="ＭＳ Ｐゴシック" panose="020B0600070205080204" pitchFamily="34" charset="-128"/>
              </a:defRPr>
            </a:lvl2pPr>
            <a:lvl3pPr marL="1143000" indent="-228600" eaLnBrk="0" hangingPunct="0">
              <a:defRPr sz="3600">
                <a:solidFill>
                  <a:schemeClr val="tx2"/>
                </a:solidFill>
                <a:latin typeface="Arial" panose="020B0604020202020204" pitchFamily="34" charset="0"/>
                <a:ea typeface="ＭＳ Ｐゴシック" panose="020B0600070205080204" pitchFamily="34" charset="-128"/>
              </a:defRPr>
            </a:lvl3pPr>
            <a:lvl4pPr marL="1600200" indent="-228600" eaLnBrk="0" hangingPunct="0">
              <a:defRPr sz="3600">
                <a:solidFill>
                  <a:schemeClr val="tx2"/>
                </a:solidFill>
                <a:latin typeface="Arial" panose="020B0604020202020204" pitchFamily="34" charset="0"/>
                <a:ea typeface="ＭＳ Ｐゴシック" panose="020B0600070205080204" pitchFamily="34" charset="-128"/>
              </a:defRPr>
            </a:lvl4pPr>
            <a:lvl5pPr marL="2057400" indent="-228600" eaLnBrk="0" hangingPunct="0">
              <a:defRPr sz="3600">
                <a:solidFill>
                  <a:schemeClr val="tx2"/>
                </a:solidFill>
                <a:latin typeface="Arial" panose="020B0604020202020204" pitchFamily="34" charset="0"/>
                <a:ea typeface="ＭＳ Ｐゴシック" panose="020B0600070205080204" pitchFamily="34" charset="-128"/>
              </a:defRPr>
            </a:lvl5pPr>
            <a:lvl6pPr marL="25146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6pPr>
            <a:lvl7pPr marL="29718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7pPr>
            <a:lvl8pPr marL="34290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8pPr>
            <a:lvl9pPr marL="38862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9pPr>
          </a:lstStyle>
          <a:p>
            <a:pPr marL="0" marR="0" lvl="0" indent="0" algn="ctr" defTabSz="1422400" rtl="1" eaLnBrk="1" fontAlgn="auto" latinLnBrk="0" hangingPunct="1">
              <a:lnSpc>
                <a:spcPct val="90000"/>
              </a:lnSpc>
              <a:spcBef>
                <a:spcPct val="0"/>
              </a:spcBef>
              <a:spcAft>
                <a:spcPct val="35000"/>
              </a:spcAft>
              <a:buClrTx/>
              <a:buSzTx/>
              <a:buFontTx/>
              <a:buNone/>
              <a:tabLst/>
              <a:defRPr/>
            </a:pPr>
            <a:r>
              <a:rPr kumimoji="0" lang="ar-JO" sz="2400" u="none" strike="noStrike" kern="1200" cap="none" spc="0" normalizeH="0" baseline="0" noProof="0" dirty="0">
                <a:ln>
                  <a:noFill/>
                </a:ln>
                <a:solidFill>
                  <a:prstClr val="white"/>
                </a:solidFill>
                <a:effectLst/>
                <a:uLnTx/>
                <a:uFillTx/>
                <a:cs typeface="Arial" panose="020B0604020202020204" pitchFamily="34" charset="0"/>
              </a:rPr>
              <a:t>هم أكلوا بالرغم من اعتقادهم أنه خطأ وعانى ضميرهم من بعض المشاكل</a:t>
            </a:r>
          </a:p>
        </p:txBody>
      </p:sp>
      <p:sp>
        <p:nvSpPr>
          <p:cNvPr id="600072" name="Rectangle 8">
            <a:extLst>
              <a:ext uri="{FF2B5EF4-FFF2-40B4-BE49-F238E27FC236}">
                <a16:creationId xmlns:a16="http://schemas.microsoft.com/office/drawing/2014/main" id="{C6142228-EC39-FF5F-F18E-2E717FB1F454}"/>
              </a:ext>
            </a:extLst>
          </p:cNvPr>
          <p:cNvSpPr>
            <a:spLocks noChangeArrowheads="1"/>
          </p:cNvSpPr>
          <p:nvPr/>
        </p:nvSpPr>
        <p:spPr bwMode="auto">
          <a:xfrm>
            <a:off x="7162800" y="3505200"/>
            <a:ext cx="1828800" cy="2103120"/>
          </a:xfrm>
          <a:prstGeom prst="rect">
            <a:avLst/>
          </a:prstGeom>
          <a:gradFill rotWithShape="1">
            <a:gsLst>
              <a:gs pos="0">
                <a:schemeClr val="bg2"/>
              </a:gs>
              <a:gs pos="100000">
                <a:schemeClr val="bg2">
                  <a:gamma/>
                  <a:shade val="46275"/>
                  <a:invGamma/>
                </a:schemeClr>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defRPr sz="3600">
                <a:solidFill>
                  <a:schemeClr val="tx2"/>
                </a:solidFill>
                <a:latin typeface="Arial" panose="020B0604020202020204" pitchFamily="34" charset="0"/>
                <a:ea typeface="ＭＳ Ｐゴシック" panose="020B0600070205080204" pitchFamily="34" charset="-128"/>
              </a:defRPr>
            </a:lvl1pPr>
            <a:lvl2pPr marL="742950" indent="-285750" eaLnBrk="0" hangingPunct="0">
              <a:defRPr sz="3600">
                <a:solidFill>
                  <a:schemeClr val="tx2"/>
                </a:solidFill>
                <a:latin typeface="Arial" panose="020B0604020202020204" pitchFamily="34" charset="0"/>
                <a:ea typeface="ＭＳ Ｐゴシック" panose="020B0600070205080204" pitchFamily="34" charset="-128"/>
              </a:defRPr>
            </a:lvl2pPr>
            <a:lvl3pPr marL="1143000" indent="-228600" eaLnBrk="0" hangingPunct="0">
              <a:defRPr sz="3600">
                <a:solidFill>
                  <a:schemeClr val="tx2"/>
                </a:solidFill>
                <a:latin typeface="Arial" panose="020B0604020202020204" pitchFamily="34" charset="0"/>
                <a:ea typeface="ＭＳ Ｐゴシック" panose="020B0600070205080204" pitchFamily="34" charset="-128"/>
              </a:defRPr>
            </a:lvl3pPr>
            <a:lvl4pPr marL="1600200" indent="-228600" eaLnBrk="0" hangingPunct="0">
              <a:defRPr sz="3600">
                <a:solidFill>
                  <a:schemeClr val="tx2"/>
                </a:solidFill>
                <a:latin typeface="Arial" panose="020B0604020202020204" pitchFamily="34" charset="0"/>
                <a:ea typeface="ＭＳ Ｐゴシック" panose="020B0600070205080204" pitchFamily="34" charset="-128"/>
              </a:defRPr>
            </a:lvl4pPr>
            <a:lvl5pPr marL="2057400" indent="-228600" eaLnBrk="0" hangingPunct="0">
              <a:defRPr sz="3600">
                <a:solidFill>
                  <a:schemeClr val="tx2"/>
                </a:solidFill>
                <a:latin typeface="Arial" panose="020B0604020202020204" pitchFamily="34" charset="0"/>
                <a:ea typeface="ＭＳ Ｐゴシック" panose="020B0600070205080204" pitchFamily="34" charset="-128"/>
              </a:defRPr>
            </a:lvl5pPr>
            <a:lvl6pPr marL="25146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6pPr>
            <a:lvl7pPr marL="29718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7pPr>
            <a:lvl8pPr marL="34290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8pPr>
            <a:lvl9pPr marL="38862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9pPr>
          </a:lstStyle>
          <a:p>
            <a:pPr marL="0" marR="0" lvl="0" indent="0" algn="ctr" defTabSz="1422400" rtl="1" eaLnBrk="1" fontAlgn="auto" latinLnBrk="0" hangingPunct="1">
              <a:lnSpc>
                <a:spcPct val="90000"/>
              </a:lnSpc>
              <a:spcBef>
                <a:spcPct val="0"/>
              </a:spcBef>
              <a:spcAft>
                <a:spcPct val="35000"/>
              </a:spcAft>
              <a:buClrTx/>
              <a:buSzTx/>
              <a:buFontTx/>
              <a:buNone/>
              <a:tabLst/>
              <a:defRPr/>
            </a:pPr>
            <a:r>
              <a:rPr kumimoji="0" lang="ar-JO" sz="2400" u="none" strike="noStrike" kern="1200" cap="none" spc="0" normalizeH="0" baseline="0" noProof="0" dirty="0">
                <a:ln>
                  <a:noFill/>
                </a:ln>
                <a:solidFill>
                  <a:prstClr val="white"/>
                </a:solidFill>
                <a:effectLst/>
                <a:uLnTx/>
                <a:uFillTx/>
                <a:cs typeface="Arial" panose="020B0604020202020204" pitchFamily="34" charset="0"/>
              </a:rPr>
              <a:t>لم يأكلوا هم ولكنهم عانوا من مشاكل بسبب الذين أكلوا</a:t>
            </a:r>
          </a:p>
        </p:txBody>
      </p:sp>
      <p:grpSp>
        <p:nvGrpSpPr>
          <p:cNvPr id="600073" name="Group 9">
            <a:extLst>
              <a:ext uri="{FF2B5EF4-FFF2-40B4-BE49-F238E27FC236}">
                <a16:creationId xmlns:a16="http://schemas.microsoft.com/office/drawing/2014/main" id="{7262A1A8-4583-052E-F540-3E5B4C070A22}"/>
              </a:ext>
            </a:extLst>
          </p:cNvPr>
          <p:cNvGrpSpPr>
            <a:grpSpLocks/>
          </p:cNvGrpSpPr>
          <p:nvPr/>
        </p:nvGrpSpPr>
        <p:grpSpPr bwMode="auto">
          <a:xfrm>
            <a:off x="2362200" y="914400"/>
            <a:ext cx="4572000" cy="762000"/>
            <a:chOff x="1488" y="576"/>
            <a:chExt cx="2880" cy="480"/>
          </a:xfrm>
        </p:grpSpPr>
        <p:sp>
          <p:nvSpPr>
            <p:cNvPr id="600074" name="Line 10">
              <a:extLst>
                <a:ext uri="{FF2B5EF4-FFF2-40B4-BE49-F238E27FC236}">
                  <a16:creationId xmlns:a16="http://schemas.microsoft.com/office/drawing/2014/main" id="{BD6C0D5A-534D-8C47-A427-49956AA80FD7}"/>
                </a:ext>
              </a:extLst>
            </p:cNvPr>
            <p:cNvSpPr>
              <a:spLocks noChangeShapeType="1"/>
            </p:cNvSpPr>
            <p:nvPr/>
          </p:nvSpPr>
          <p:spPr bwMode="auto">
            <a:xfrm flipV="1">
              <a:off x="1488" y="816"/>
              <a:ext cx="0" cy="240"/>
            </a:xfrm>
            <a:prstGeom prst="line">
              <a:avLst/>
            </a:prstGeom>
            <a:no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u="none" strike="noStrike" kern="1200" cap="none" spc="0" normalizeH="0" baseline="0" noProof="0" dirty="0">
                <a:ln>
                  <a:noFill/>
                </a:ln>
                <a:solidFill>
                  <a:srgbClr val="CCFFFF"/>
                </a:solidFill>
                <a:effectLst/>
                <a:uLnTx/>
                <a:uFillTx/>
                <a:latin typeface="Arial" panose="020B0604020202020204" pitchFamily="34" charset="0"/>
                <a:cs typeface="Arial" panose="020B0604020202020204" pitchFamily="34" charset="0"/>
              </a:endParaRPr>
            </a:p>
          </p:txBody>
        </p:sp>
        <p:sp>
          <p:nvSpPr>
            <p:cNvPr id="600075" name="Line 11">
              <a:extLst>
                <a:ext uri="{FF2B5EF4-FFF2-40B4-BE49-F238E27FC236}">
                  <a16:creationId xmlns:a16="http://schemas.microsoft.com/office/drawing/2014/main" id="{0D245100-C031-CA1F-1527-92061DAAE315}"/>
                </a:ext>
              </a:extLst>
            </p:cNvPr>
            <p:cNvSpPr>
              <a:spLocks noChangeShapeType="1"/>
            </p:cNvSpPr>
            <p:nvPr/>
          </p:nvSpPr>
          <p:spPr bwMode="auto">
            <a:xfrm flipV="1">
              <a:off x="4368" y="816"/>
              <a:ext cx="0" cy="240"/>
            </a:xfrm>
            <a:prstGeom prst="line">
              <a:avLst/>
            </a:prstGeom>
            <a:no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u="none" strike="noStrike" kern="1200" cap="none" spc="0" normalizeH="0" baseline="0" noProof="0" dirty="0">
                <a:ln>
                  <a:noFill/>
                </a:ln>
                <a:solidFill>
                  <a:srgbClr val="CCFFFF"/>
                </a:solidFill>
                <a:effectLst/>
                <a:uLnTx/>
                <a:uFillTx/>
                <a:latin typeface="Arial" panose="020B0604020202020204" pitchFamily="34" charset="0"/>
                <a:cs typeface="Arial" panose="020B0604020202020204" pitchFamily="34" charset="0"/>
              </a:endParaRPr>
            </a:p>
          </p:txBody>
        </p:sp>
        <p:sp>
          <p:nvSpPr>
            <p:cNvPr id="600076" name="Line 12">
              <a:extLst>
                <a:ext uri="{FF2B5EF4-FFF2-40B4-BE49-F238E27FC236}">
                  <a16:creationId xmlns:a16="http://schemas.microsoft.com/office/drawing/2014/main" id="{AB42D2A8-5144-486C-9D3F-A03FBD47BB72}"/>
                </a:ext>
              </a:extLst>
            </p:cNvPr>
            <p:cNvSpPr>
              <a:spLocks noChangeShapeType="1"/>
            </p:cNvSpPr>
            <p:nvPr/>
          </p:nvSpPr>
          <p:spPr bwMode="auto">
            <a:xfrm>
              <a:off x="1488" y="816"/>
              <a:ext cx="2880" cy="0"/>
            </a:xfrm>
            <a:prstGeom prst="line">
              <a:avLst/>
            </a:prstGeom>
            <a:no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u="none" strike="noStrike" kern="1200" cap="none" spc="0" normalizeH="0" baseline="0" noProof="0" dirty="0">
                <a:ln>
                  <a:noFill/>
                </a:ln>
                <a:solidFill>
                  <a:srgbClr val="CCFFFF"/>
                </a:solidFill>
                <a:effectLst/>
                <a:uLnTx/>
                <a:uFillTx/>
                <a:latin typeface="Arial" panose="020B0604020202020204" pitchFamily="34" charset="0"/>
                <a:cs typeface="Arial" panose="020B0604020202020204" pitchFamily="34" charset="0"/>
              </a:endParaRPr>
            </a:p>
          </p:txBody>
        </p:sp>
        <p:sp>
          <p:nvSpPr>
            <p:cNvPr id="600077" name="Line 13">
              <a:extLst>
                <a:ext uri="{FF2B5EF4-FFF2-40B4-BE49-F238E27FC236}">
                  <a16:creationId xmlns:a16="http://schemas.microsoft.com/office/drawing/2014/main" id="{360DCBF4-7021-095C-47DC-3F42350A9C2B}"/>
                </a:ext>
              </a:extLst>
            </p:cNvPr>
            <p:cNvSpPr>
              <a:spLocks noChangeShapeType="1"/>
            </p:cNvSpPr>
            <p:nvPr/>
          </p:nvSpPr>
          <p:spPr bwMode="auto">
            <a:xfrm flipV="1">
              <a:off x="2928" y="576"/>
              <a:ext cx="0" cy="240"/>
            </a:xfrm>
            <a:prstGeom prst="line">
              <a:avLst/>
            </a:prstGeom>
            <a:no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u="none" strike="noStrike" kern="1200" cap="none" spc="0" normalizeH="0" baseline="0" noProof="0" dirty="0">
                <a:ln>
                  <a:noFill/>
                </a:ln>
                <a:solidFill>
                  <a:srgbClr val="CCFFFF"/>
                </a:solidFill>
                <a:effectLst/>
                <a:uLnTx/>
                <a:uFillTx/>
                <a:latin typeface="Arial" panose="020B0604020202020204" pitchFamily="34" charset="0"/>
                <a:cs typeface="Arial" panose="020B0604020202020204" pitchFamily="34" charset="0"/>
              </a:endParaRPr>
            </a:p>
          </p:txBody>
        </p:sp>
      </p:grpSp>
      <p:grpSp>
        <p:nvGrpSpPr>
          <p:cNvPr id="600078" name="Group 14">
            <a:extLst>
              <a:ext uri="{FF2B5EF4-FFF2-40B4-BE49-F238E27FC236}">
                <a16:creationId xmlns:a16="http://schemas.microsoft.com/office/drawing/2014/main" id="{AFB71388-93AC-AC91-EAC8-296088F72CB8}"/>
              </a:ext>
            </a:extLst>
          </p:cNvPr>
          <p:cNvGrpSpPr>
            <a:grpSpLocks/>
          </p:cNvGrpSpPr>
          <p:nvPr/>
        </p:nvGrpSpPr>
        <p:grpSpPr bwMode="auto">
          <a:xfrm>
            <a:off x="1219200" y="2667000"/>
            <a:ext cx="2209800" cy="838200"/>
            <a:chOff x="768" y="1680"/>
            <a:chExt cx="1392" cy="528"/>
          </a:xfrm>
        </p:grpSpPr>
        <p:sp>
          <p:nvSpPr>
            <p:cNvPr id="600079" name="Line 15">
              <a:extLst>
                <a:ext uri="{FF2B5EF4-FFF2-40B4-BE49-F238E27FC236}">
                  <a16:creationId xmlns:a16="http://schemas.microsoft.com/office/drawing/2014/main" id="{5B0535FC-A09C-E8EA-5E1C-4850819F411F}"/>
                </a:ext>
              </a:extLst>
            </p:cNvPr>
            <p:cNvSpPr>
              <a:spLocks noChangeShapeType="1"/>
            </p:cNvSpPr>
            <p:nvPr/>
          </p:nvSpPr>
          <p:spPr bwMode="auto">
            <a:xfrm flipV="1">
              <a:off x="768" y="1968"/>
              <a:ext cx="0" cy="240"/>
            </a:xfrm>
            <a:prstGeom prst="line">
              <a:avLst/>
            </a:prstGeom>
            <a:no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u="none" strike="noStrike" kern="1200" cap="none" spc="0" normalizeH="0" baseline="0" noProof="0" dirty="0">
                <a:ln>
                  <a:noFill/>
                </a:ln>
                <a:solidFill>
                  <a:srgbClr val="CCFFFF"/>
                </a:solidFill>
                <a:effectLst/>
                <a:uLnTx/>
                <a:uFillTx/>
                <a:latin typeface="Arial" panose="020B0604020202020204" pitchFamily="34" charset="0"/>
                <a:cs typeface="Arial" panose="020B0604020202020204" pitchFamily="34" charset="0"/>
              </a:endParaRPr>
            </a:p>
          </p:txBody>
        </p:sp>
        <p:sp>
          <p:nvSpPr>
            <p:cNvPr id="600080" name="Line 16">
              <a:extLst>
                <a:ext uri="{FF2B5EF4-FFF2-40B4-BE49-F238E27FC236}">
                  <a16:creationId xmlns:a16="http://schemas.microsoft.com/office/drawing/2014/main" id="{0B1C7168-A314-E246-AA8B-EBF194F4FC13}"/>
                </a:ext>
              </a:extLst>
            </p:cNvPr>
            <p:cNvSpPr>
              <a:spLocks noChangeShapeType="1"/>
            </p:cNvSpPr>
            <p:nvPr/>
          </p:nvSpPr>
          <p:spPr bwMode="auto">
            <a:xfrm flipV="1">
              <a:off x="2160" y="1968"/>
              <a:ext cx="0" cy="240"/>
            </a:xfrm>
            <a:prstGeom prst="line">
              <a:avLst/>
            </a:prstGeom>
            <a:no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u="none" strike="noStrike" kern="1200" cap="none" spc="0" normalizeH="0" baseline="0" noProof="0" dirty="0">
                <a:ln>
                  <a:noFill/>
                </a:ln>
                <a:solidFill>
                  <a:srgbClr val="CCFFFF"/>
                </a:solidFill>
                <a:effectLst/>
                <a:uLnTx/>
                <a:uFillTx/>
                <a:latin typeface="Arial" panose="020B0604020202020204" pitchFamily="34" charset="0"/>
                <a:cs typeface="Arial" panose="020B0604020202020204" pitchFamily="34" charset="0"/>
              </a:endParaRPr>
            </a:p>
          </p:txBody>
        </p:sp>
        <p:sp>
          <p:nvSpPr>
            <p:cNvPr id="600081" name="Line 17">
              <a:extLst>
                <a:ext uri="{FF2B5EF4-FFF2-40B4-BE49-F238E27FC236}">
                  <a16:creationId xmlns:a16="http://schemas.microsoft.com/office/drawing/2014/main" id="{DF7A5000-0AE7-3354-EBC1-029E1B569DF1}"/>
                </a:ext>
              </a:extLst>
            </p:cNvPr>
            <p:cNvSpPr>
              <a:spLocks noChangeShapeType="1"/>
            </p:cNvSpPr>
            <p:nvPr/>
          </p:nvSpPr>
          <p:spPr bwMode="auto">
            <a:xfrm>
              <a:off x="768" y="1968"/>
              <a:ext cx="1392" cy="0"/>
            </a:xfrm>
            <a:prstGeom prst="line">
              <a:avLst/>
            </a:prstGeom>
            <a:no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u="none" strike="noStrike" kern="1200" cap="none" spc="0" normalizeH="0" baseline="0" noProof="0" dirty="0">
                <a:ln>
                  <a:noFill/>
                </a:ln>
                <a:solidFill>
                  <a:srgbClr val="CCFFFF"/>
                </a:solidFill>
                <a:effectLst/>
                <a:uLnTx/>
                <a:uFillTx/>
                <a:latin typeface="Arial" panose="020B0604020202020204" pitchFamily="34" charset="0"/>
                <a:cs typeface="Arial" panose="020B0604020202020204" pitchFamily="34" charset="0"/>
              </a:endParaRPr>
            </a:p>
          </p:txBody>
        </p:sp>
        <p:sp>
          <p:nvSpPr>
            <p:cNvPr id="600082" name="Line 18">
              <a:extLst>
                <a:ext uri="{FF2B5EF4-FFF2-40B4-BE49-F238E27FC236}">
                  <a16:creationId xmlns:a16="http://schemas.microsoft.com/office/drawing/2014/main" id="{A6F7313F-881E-5631-AD84-1745129FCA12}"/>
                </a:ext>
              </a:extLst>
            </p:cNvPr>
            <p:cNvSpPr>
              <a:spLocks noChangeShapeType="1"/>
            </p:cNvSpPr>
            <p:nvPr/>
          </p:nvSpPr>
          <p:spPr bwMode="auto">
            <a:xfrm>
              <a:off x="1488" y="1680"/>
              <a:ext cx="0" cy="288"/>
            </a:xfrm>
            <a:prstGeom prst="line">
              <a:avLst/>
            </a:prstGeom>
            <a:no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u="none" strike="noStrike" kern="1200" cap="none" spc="0" normalizeH="0" baseline="0" noProof="0" dirty="0">
                <a:ln>
                  <a:noFill/>
                </a:ln>
                <a:solidFill>
                  <a:srgbClr val="CCFFFF"/>
                </a:solidFill>
                <a:effectLst/>
                <a:uLnTx/>
                <a:uFillTx/>
                <a:latin typeface="Arial" panose="020B0604020202020204" pitchFamily="34" charset="0"/>
                <a:cs typeface="Arial" panose="020B0604020202020204" pitchFamily="34" charset="0"/>
              </a:endParaRPr>
            </a:p>
          </p:txBody>
        </p:sp>
      </p:grpSp>
      <p:grpSp>
        <p:nvGrpSpPr>
          <p:cNvPr id="600083" name="Group 19">
            <a:extLst>
              <a:ext uri="{FF2B5EF4-FFF2-40B4-BE49-F238E27FC236}">
                <a16:creationId xmlns:a16="http://schemas.microsoft.com/office/drawing/2014/main" id="{3726818E-4B76-CC5F-525B-F93436477D64}"/>
              </a:ext>
            </a:extLst>
          </p:cNvPr>
          <p:cNvGrpSpPr>
            <a:grpSpLocks/>
          </p:cNvGrpSpPr>
          <p:nvPr/>
        </p:nvGrpSpPr>
        <p:grpSpPr bwMode="auto">
          <a:xfrm>
            <a:off x="5791200" y="2667000"/>
            <a:ext cx="2286000" cy="838200"/>
            <a:chOff x="3648" y="1680"/>
            <a:chExt cx="1440" cy="528"/>
          </a:xfrm>
        </p:grpSpPr>
        <p:sp>
          <p:nvSpPr>
            <p:cNvPr id="600084" name="Line 20">
              <a:extLst>
                <a:ext uri="{FF2B5EF4-FFF2-40B4-BE49-F238E27FC236}">
                  <a16:creationId xmlns:a16="http://schemas.microsoft.com/office/drawing/2014/main" id="{EB0E0E32-4614-D821-3631-8F8CB1CCE535}"/>
                </a:ext>
              </a:extLst>
            </p:cNvPr>
            <p:cNvSpPr>
              <a:spLocks noChangeShapeType="1"/>
            </p:cNvSpPr>
            <p:nvPr/>
          </p:nvSpPr>
          <p:spPr bwMode="auto">
            <a:xfrm flipV="1">
              <a:off x="3648" y="1968"/>
              <a:ext cx="0" cy="240"/>
            </a:xfrm>
            <a:prstGeom prst="line">
              <a:avLst/>
            </a:prstGeom>
            <a:no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u="none" strike="noStrike" kern="1200" cap="none" spc="0" normalizeH="0" baseline="0" noProof="0" dirty="0">
                <a:ln>
                  <a:noFill/>
                </a:ln>
                <a:solidFill>
                  <a:srgbClr val="CCFFFF"/>
                </a:solidFill>
                <a:effectLst/>
                <a:uLnTx/>
                <a:uFillTx/>
                <a:latin typeface="Arial" panose="020B0604020202020204" pitchFamily="34" charset="0"/>
                <a:cs typeface="Arial" panose="020B0604020202020204" pitchFamily="34" charset="0"/>
              </a:endParaRPr>
            </a:p>
          </p:txBody>
        </p:sp>
        <p:sp>
          <p:nvSpPr>
            <p:cNvPr id="600085" name="Line 21">
              <a:extLst>
                <a:ext uri="{FF2B5EF4-FFF2-40B4-BE49-F238E27FC236}">
                  <a16:creationId xmlns:a16="http://schemas.microsoft.com/office/drawing/2014/main" id="{832FFFC2-2224-C79C-9350-8814BA47A0D6}"/>
                </a:ext>
              </a:extLst>
            </p:cNvPr>
            <p:cNvSpPr>
              <a:spLocks noChangeShapeType="1"/>
            </p:cNvSpPr>
            <p:nvPr/>
          </p:nvSpPr>
          <p:spPr bwMode="auto">
            <a:xfrm flipV="1">
              <a:off x="5088" y="1968"/>
              <a:ext cx="0" cy="240"/>
            </a:xfrm>
            <a:prstGeom prst="line">
              <a:avLst/>
            </a:prstGeom>
            <a:no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u="none" strike="noStrike" kern="1200" cap="none" spc="0" normalizeH="0" baseline="0" noProof="0" dirty="0">
                <a:ln>
                  <a:noFill/>
                </a:ln>
                <a:solidFill>
                  <a:srgbClr val="CCFFFF"/>
                </a:solidFill>
                <a:effectLst/>
                <a:uLnTx/>
                <a:uFillTx/>
                <a:latin typeface="Arial" panose="020B0604020202020204" pitchFamily="34" charset="0"/>
                <a:cs typeface="Arial" panose="020B0604020202020204" pitchFamily="34" charset="0"/>
              </a:endParaRPr>
            </a:p>
          </p:txBody>
        </p:sp>
        <p:sp>
          <p:nvSpPr>
            <p:cNvPr id="600086" name="Line 22">
              <a:extLst>
                <a:ext uri="{FF2B5EF4-FFF2-40B4-BE49-F238E27FC236}">
                  <a16:creationId xmlns:a16="http://schemas.microsoft.com/office/drawing/2014/main" id="{7DC44218-F483-1DD2-3ED7-74BACCD76BB6}"/>
                </a:ext>
              </a:extLst>
            </p:cNvPr>
            <p:cNvSpPr>
              <a:spLocks noChangeShapeType="1"/>
            </p:cNvSpPr>
            <p:nvPr/>
          </p:nvSpPr>
          <p:spPr bwMode="auto">
            <a:xfrm>
              <a:off x="3648" y="1968"/>
              <a:ext cx="1440" cy="0"/>
            </a:xfrm>
            <a:prstGeom prst="line">
              <a:avLst/>
            </a:prstGeom>
            <a:no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u="none" strike="noStrike" kern="1200" cap="none" spc="0" normalizeH="0" baseline="0" noProof="0" dirty="0">
                <a:ln>
                  <a:noFill/>
                </a:ln>
                <a:solidFill>
                  <a:srgbClr val="CCFFFF"/>
                </a:solidFill>
                <a:effectLst/>
                <a:uLnTx/>
                <a:uFillTx/>
                <a:latin typeface="Arial" panose="020B0604020202020204" pitchFamily="34" charset="0"/>
                <a:cs typeface="Arial" panose="020B0604020202020204" pitchFamily="34" charset="0"/>
              </a:endParaRPr>
            </a:p>
          </p:txBody>
        </p:sp>
        <p:sp>
          <p:nvSpPr>
            <p:cNvPr id="600087" name="Line 23">
              <a:extLst>
                <a:ext uri="{FF2B5EF4-FFF2-40B4-BE49-F238E27FC236}">
                  <a16:creationId xmlns:a16="http://schemas.microsoft.com/office/drawing/2014/main" id="{5C287EB4-B3CB-FFA9-EA7A-62C6EFE61C56}"/>
                </a:ext>
              </a:extLst>
            </p:cNvPr>
            <p:cNvSpPr>
              <a:spLocks noChangeShapeType="1"/>
            </p:cNvSpPr>
            <p:nvPr/>
          </p:nvSpPr>
          <p:spPr bwMode="auto">
            <a:xfrm>
              <a:off x="4368" y="1680"/>
              <a:ext cx="0" cy="288"/>
            </a:xfrm>
            <a:prstGeom prst="line">
              <a:avLst/>
            </a:prstGeom>
            <a:no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u="none" strike="noStrike" kern="1200" cap="none" spc="0" normalizeH="0" baseline="0" noProof="0" dirty="0">
                <a:ln>
                  <a:noFill/>
                </a:ln>
                <a:solidFill>
                  <a:srgbClr val="CCFFFF"/>
                </a:solidFill>
                <a:effectLst/>
                <a:uLnTx/>
                <a:uFillTx/>
                <a:latin typeface="Arial" panose="020B0604020202020204" pitchFamily="34" charset="0"/>
                <a:cs typeface="Arial" panose="020B0604020202020204" pitchFamily="34" charset="0"/>
              </a:endParaRPr>
            </a:p>
          </p:txBody>
        </p:sp>
      </p:grpSp>
      <p:sp>
        <p:nvSpPr>
          <p:cNvPr id="2" name="Rectangle 5">
            <a:extLst>
              <a:ext uri="{FF2B5EF4-FFF2-40B4-BE49-F238E27FC236}">
                <a16:creationId xmlns:a16="http://schemas.microsoft.com/office/drawing/2014/main" id="{1CF37DA5-4326-2F81-A956-3EE2AB582A1A}"/>
              </a:ext>
            </a:extLst>
          </p:cNvPr>
          <p:cNvSpPr>
            <a:spLocks noGrp="1" noChangeArrowheads="1"/>
          </p:cNvSpPr>
          <p:nvPr>
            <p:ph type="ftr" sz="quarter" idx="3"/>
          </p:nvPr>
        </p:nvSpPr>
        <p:spPr bwMode="auto">
          <a:xfrm>
            <a:off x="5862" y="6381750"/>
            <a:ext cx="2621922"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defRPr sz="1400">
                <a:solidFill>
                  <a:schemeClr val="tx1"/>
                </a:solidFill>
                <a:latin typeface="Times New Roman"/>
                <a:ea typeface="ＭＳ Ｐゴシック" charset="0"/>
                <a:cs typeface="+mn-cs"/>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ستيفن ج. بريمر، كلية دالاس اللاهوتية</a:t>
            </a:r>
            <a:endParaRPr kumimoji="0" lang="en-US" sz="1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600073"/>
                                        </p:tgtEl>
                                        <p:attrNameLst>
                                          <p:attrName>style.visibility</p:attrName>
                                        </p:attrNameLst>
                                      </p:cBhvr>
                                      <p:to>
                                        <p:strVal val="visible"/>
                                      </p:to>
                                    </p:set>
                                    <p:animEffect transition="in" filter="wipe(up)">
                                      <p:cBhvr>
                                        <p:cTn id="7" dur="500"/>
                                        <p:tgtEl>
                                          <p:spTgt spid="600073"/>
                                        </p:tgtEl>
                                      </p:cBhvr>
                                    </p:animEffect>
                                  </p:childTnLst>
                                </p:cTn>
                              </p:par>
                            </p:childTnLst>
                          </p:cTn>
                        </p:par>
                        <p:par>
                          <p:cTn id="8" fill="hold" nodeType="afterGroup">
                            <p:stCondLst>
                              <p:cond delay="500"/>
                            </p:stCondLst>
                            <p:childTnLst>
                              <p:par>
                                <p:cTn id="9" presetID="10" presetClass="entr" presetSubtype="0" fill="hold" nodeType="afterEffect">
                                  <p:stCondLst>
                                    <p:cond delay="0"/>
                                  </p:stCondLst>
                                  <p:childTnLst>
                                    <p:set>
                                      <p:cBhvr>
                                        <p:cTn id="10" dur="1" fill="hold">
                                          <p:stCondLst>
                                            <p:cond delay="0"/>
                                          </p:stCondLst>
                                        </p:cTn>
                                        <p:tgtEl>
                                          <p:spTgt spid="600067">
                                            <p:bg/>
                                          </p:spTgt>
                                        </p:tgtEl>
                                        <p:attrNameLst>
                                          <p:attrName>style.visibility</p:attrName>
                                        </p:attrNameLst>
                                      </p:cBhvr>
                                      <p:to>
                                        <p:strVal val="visible"/>
                                      </p:to>
                                    </p:set>
                                    <p:animEffect transition="in" filter="fade">
                                      <p:cBhvr>
                                        <p:cTn id="11" dur="500"/>
                                        <p:tgtEl>
                                          <p:spTgt spid="600067">
                                            <p:bg/>
                                          </p:spTgt>
                                        </p:tgtEl>
                                      </p:cBhvr>
                                    </p:animEffect>
                                  </p:childTnLst>
                                </p:cTn>
                              </p:par>
                            </p:childTnLst>
                          </p:cTn>
                        </p:par>
                        <p:par>
                          <p:cTn id="12" fill="hold" nodeType="afterGroup">
                            <p:stCondLst>
                              <p:cond delay="1000"/>
                            </p:stCondLst>
                            <p:childTnLst>
                              <p:par>
                                <p:cTn id="13" presetID="10" presetClass="entr" presetSubtype="0" fill="hold" nodeType="afterEffect">
                                  <p:stCondLst>
                                    <p:cond delay="0"/>
                                  </p:stCondLst>
                                  <p:childTnLst>
                                    <p:set>
                                      <p:cBhvr>
                                        <p:cTn id="14" dur="1" fill="hold">
                                          <p:stCondLst>
                                            <p:cond delay="0"/>
                                          </p:stCondLst>
                                        </p:cTn>
                                        <p:tgtEl>
                                          <p:spTgt spid="600067">
                                            <p:txEl>
                                              <p:pRg st="0" end="0"/>
                                            </p:txEl>
                                          </p:spTgt>
                                        </p:tgtEl>
                                        <p:attrNameLst>
                                          <p:attrName>style.visibility</p:attrName>
                                        </p:attrNameLst>
                                      </p:cBhvr>
                                      <p:to>
                                        <p:strVal val="visible"/>
                                      </p:to>
                                    </p:set>
                                    <p:animEffect transition="in" filter="fade">
                                      <p:cBhvr>
                                        <p:cTn id="15" dur="500"/>
                                        <p:tgtEl>
                                          <p:spTgt spid="600067">
                                            <p:txEl>
                                              <p:pRg st="0" end="0"/>
                                            </p:txEl>
                                          </p:spTgt>
                                        </p:tgtEl>
                                      </p:cBhvr>
                                    </p:animEffect>
                                  </p:childTnLst>
                                </p:cTn>
                              </p:par>
                              <p:par>
                                <p:cTn id="16" presetID="10" presetClass="entr" presetSubtype="0" fill="hold" nodeType="withEffect">
                                  <p:stCondLst>
                                    <p:cond delay="0"/>
                                  </p:stCondLst>
                                  <p:childTnLst>
                                    <p:set>
                                      <p:cBhvr>
                                        <p:cTn id="17" dur="1" fill="hold">
                                          <p:stCondLst>
                                            <p:cond delay="0"/>
                                          </p:stCondLst>
                                        </p:cTn>
                                        <p:tgtEl>
                                          <p:spTgt spid="600068"/>
                                        </p:tgtEl>
                                        <p:attrNameLst>
                                          <p:attrName>style.visibility</p:attrName>
                                        </p:attrNameLst>
                                      </p:cBhvr>
                                      <p:to>
                                        <p:strVal val="visible"/>
                                      </p:to>
                                    </p:set>
                                    <p:animEffect transition="in" filter="fade">
                                      <p:cBhvr>
                                        <p:cTn id="18" dur="500"/>
                                        <p:tgtEl>
                                          <p:spTgt spid="600068"/>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22" presetClass="entr" presetSubtype="1" fill="hold" nodeType="clickEffect">
                                  <p:stCondLst>
                                    <p:cond delay="0"/>
                                  </p:stCondLst>
                                  <p:childTnLst>
                                    <p:set>
                                      <p:cBhvr>
                                        <p:cTn id="22" dur="1" fill="hold">
                                          <p:stCondLst>
                                            <p:cond delay="0"/>
                                          </p:stCondLst>
                                        </p:cTn>
                                        <p:tgtEl>
                                          <p:spTgt spid="600083"/>
                                        </p:tgtEl>
                                        <p:attrNameLst>
                                          <p:attrName>style.visibility</p:attrName>
                                        </p:attrNameLst>
                                      </p:cBhvr>
                                      <p:to>
                                        <p:strVal val="visible"/>
                                      </p:to>
                                    </p:set>
                                    <p:animEffect transition="in" filter="wipe(up)">
                                      <p:cBhvr>
                                        <p:cTn id="23" dur="500"/>
                                        <p:tgtEl>
                                          <p:spTgt spid="600083"/>
                                        </p:tgtEl>
                                      </p:cBhvr>
                                    </p:animEffect>
                                  </p:childTnLst>
                                </p:cTn>
                              </p:par>
                            </p:childTnLst>
                          </p:cTn>
                        </p:par>
                        <p:par>
                          <p:cTn id="24" fill="hold">
                            <p:stCondLst>
                              <p:cond delay="500"/>
                            </p:stCondLst>
                            <p:childTnLst>
                              <p:par>
                                <p:cTn id="25" presetID="10" presetClass="entr" presetSubtype="0" fill="hold" nodeType="afterEffect">
                                  <p:stCondLst>
                                    <p:cond delay="0"/>
                                  </p:stCondLst>
                                  <p:childTnLst>
                                    <p:set>
                                      <p:cBhvr>
                                        <p:cTn id="26" dur="1" fill="hold">
                                          <p:stCondLst>
                                            <p:cond delay="0"/>
                                          </p:stCondLst>
                                        </p:cTn>
                                        <p:tgtEl>
                                          <p:spTgt spid="600072"/>
                                        </p:tgtEl>
                                        <p:attrNameLst>
                                          <p:attrName>style.visibility</p:attrName>
                                        </p:attrNameLst>
                                      </p:cBhvr>
                                      <p:to>
                                        <p:strVal val="visible"/>
                                      </p:to>
                                    </p:set>
                                    <p:animEffect transition="in" filter="fade">
                                      <p:cBhvr>
                                        <p:cTn id="27" dur="500"/>
                                        <p:tgtEl>
                                          <p:spTgt spid="600072"/>
                                        </p:tgtEl>
                                      </p:cBhvr>
                                    </p:animEffect>
                                  </p:childTnLst>
                                </p:cTn>
                              </p:par>
                            </p:childTnLst>
                          </p:cTn>
                        </p:par>
                        <p:par>
                          <p:cTn id="28" fill="hold">
                            <p:stCondLst>
                              <p:cond delay="1000"/>
                            </p:stCondLst>
                            <p:childTnLst>
                              <p:par>
                                <p:cTn id="29" presetID="10" presetClass="entr" presetSubtype="0" fill="hold" nodeType="afterEffect">
                                  <p:stCondLst>
                                    <p:cond delay="0"/>
                                  </p:stCondLst>
                                  <p:childTnLst>
                                    <p:set>
                                      <p:cBhvr>
                                        <p:cTn id="30" dur="1" fill="hold">
                                          <p:stCondLst>
                                            <p:cond delay="0"/>
                                          </p:stCondLst>
                                        </p:cTn>
                                        <p:tgtEl>
                                          <p:spTgt spid="600071"/>
                                        </p:tgtEl>
                                        <p:attrNameLst>
                                          <p:attrName>style.visibility</p:attrName>
                                        </p:attrNameLst>
                                      </p:cBhvr>
                                      <p:to>
                                        <p:strVal val="visible"/>
                                      </p:to>
                                    </p:set>
                                    <p:animEffect transition="in" filter="fade">
                                      <p:cBhvr>
                                        <p:cTn id="31" dur="500"/>
                                        <p:tgtEl>
                                          <p:spTgt spid="600071"/>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1" fill="hold" nodeType="clickEffect">
                                  <p:stCondLst>
                                    <p:cond delay="0"/>
                                  </p:stCondLst>
                                  <p:childTnLst>
                                    <p:set>
                                      <p:cBhvr>
                                        <p:cTn id="35" dur="1" fill="hold">
                                          <p:stCondLst>
                                            <p:cond delay="0"/>
                                          </p:stCondLst>
                                        </p:cTn>
                                        <p:tgtEl>
                                          <p:spTgt spid="600078"/>
                                        </p:tgtEl>
                                        <p:attrNameLst>
                                          <p:attrName>style.visibility</p:attrName>
                                        </p:attrNameLst>
                                      </p:cBhvr>
                                      <p:to>
                                        <p:strVal val="visible"/>
                                      </p:to>
                                    </p:set>
                                    <p:animEffect transition="in" filter="wipe(up)">
                                      <p:cBhvr>
                                        <p:cTn id="36" dur="500"/>
                                        <p:tgtEl>
                                          <p:spTgt spid="600078"/>
                                        </p:tgtEl>
                                      </p:cBhvr>
                                    </p:animEffect>
                                  </p:childTnLst>
                                </p:cTn>
                              </p:par>
                            </p:childTnLst>
                          </p:cTn>
                        </p:par>
                        <p:par>
                          <p:cTn id="37" fill="hold">
                            <p:stCondLst>
                              <p:cond delay="500"/>
                            </p:stCondLst>
                            <p:childTnLst>
                              <p:par>
                                <p:cTn id="38" presetID="10" presetClass="entr" presetSubtype="0" fill="hold" nodeType="afterEffect">
                                  <p:stCondLst>
                                    <p:cond delay="0"/>
                                  </p:stCondLst>
                                  <p:childTnLst>
                                    <p:set>
                                      <p:cBhvr>
                                        <p:cTn id="39" dur="1" fill="hold">
                                          <p:stCondLst>
                                            <p:cond delay="0"/>
                                          </p:stCondLst>
                                        </p:cTn>
                                        <p:tgtEl>
                                          <p:spTgt spid="600070"/>
                                        </p:tgtEl>
                                        <p:attrNameLst>
                                          <p:attrName>style.visibility</p:attrName>
                                        </p:attrNameLst>
                                      </p:cBhvr>
                                      <p:to>
                                        <p:strVal val="visible"/>
                                      </p:to>
                                    </p:set>
                                    <p:animEffect transition="in" filter="fade">
                                      <p:cBhvr>
                                        <p:cTn id="40" dur="500"/>
                                        <p:tgtEl>
                                          <p:spTgt spid="600070"/>
                                        </p:tgtEl>
                                      </p:cBhvr>
                                    </p:animEffect>
                                  </p:childTnLst>
                                </p:cTn>
                              </p:par>
                            </p:childTnLst>
                          </p:cTn>
                        </p:par>
                        <p:par>
                          <p:cTn id="41" fill="hold">
                            <p:stCondLst>
                              <p:cond delay="1000"/>
                            </p:stCondLst>
                            <p:childTnLst>
                              <p:par>
                                <p:cTn id="42" presetID="10" presetClass="entr" presetSubtype="0" fill="hold" nodeType="afterEffect">
                                  <p:stCondLst>
                                    <p:cond delay="0"/>
                                  </p:stCondLst>
                                  <p:childTnLst>
                                    <p:set>
                                      <p:cBhvr>
                                        <p:cTn id="43" dur="1" fill="hold">
                                          <p:stCondLst>
                                            <p:cond delay="0"/>
                                          </p:stCondLst>
                                        </p:cTn>
                                        <p:tgtEl>
                                          <p:spTgt spid="600069"/>
                                        </p:tgtEl>
                                        <p:attrNameLst>
                                          <p:attrName>style.visibility</p:attrName>
                                        </p:attrNameLst>
                                      </p:cBhvr>
                                      <p:to>
                                        <p:strVal val="visible"/>
                                      </p:to>
                                    </p:set>
                                    <p:animEffect transition="in" filter="fade">
                                      <p:cBhvr>
                                        <p:cTn id="44" dur="500"/>
                                        <p:tgtEl>
                                          <p:spTgt spid="6000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0067" grpId="0" build="p" animBg="1"/>
      <p:bldP spid="600068" grpId="0" animBg="1"/>
      <p:bldP spid="600069" grpId="0" animBg="1"/>
      <p:bldP spid="600070" grpId="0" animBg="1"/>
      <p:bldP spid="600071" grpId="0" animBg="1"/>
      <p:bldP spid="600072"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6241" name="Picture 2" descr="ISRAEL4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100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55780" name="Text Box 4"/>
          <p:cNvSpPr txBox="1">
            <a:spLocks noChangeArrowheads="1"/>
          </p:cNvSpPr>
          <p:nvPr/>
        </p:nvSpPr>
        <p:spPr bwMode="auto">
          <a:xfrm>
            <a:off x="3000375" y="114300"/>
            <a:ext cx="2147689" cy="415498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defTabSz="914400" rtl="0" eaLnBrk="1" fontAlgn="base" latinLnBrk="0" hangingPunct="1">
              <a:lnSpc>
                <a:spcPct val="100000"/>
              </a:lnSpc>
              <a:spcBef>
                <a:spcPct val="50000"/>
              </a:spcBef>
              <a:spcAft>
                <a:spcPct val="0"/>
              </a:spcAft>
              <a:buClrTx/>
              <a:buSzTx/>
              <a:buFontTx/>
              <a:buNone/>
              <a:tabLst/>
              <a:defRPr/>
            </a:pPr>
            <a:r>
              <a:rPr kumimoji="0" lang="ar-JO" sz="6600"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rPr>
              <a:t>جيدة</a:t>
            </a:r>
          </a:p>
          <a:p>
            <a:pPr marL="0" marR="0" lvl="0" indent="0" defTabSz="914400" rtl="0" eaLnBrk="1" fontAlgn="base" latinLnBrk="0" hangingPunct="1">
              <a:lnSpc>
                <a:spcPct val="100000"/>
              </a:lnSpc>
              <a:spcBef>
                <a:spcPct val="50000"/>
              </a:spcBef>
              <a:spcAft>
                <a:spcPct val="0"/>
              </a:spcAft>
              <a:buClrTx/>
              <a:buSzTx/>
              <a:buFontTx/>
              <a:buNone/>
              <a:tabLst/>
              <a:defRPr/>
            </a:pPr>
            <a:endParaRPr kumimoji="0" lang="ar-JO" sz="6600"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endParaRPr>
          </a:p>
          <a:p>
            <a:pPr marL="0" marR="0" lvl="0" indent="0" defTabSz="914400" rtl="0" eaLnBrk="1" fontAlgn="base" latinLnBrk="0" hangingPunct="1">
              <a:lnSpc>
                <a:spcPct val="100000"/>
              </a:lnSpc>
              <a:spcBef>
                <a:spcPct val="50000"/>
              </a:spcBef>
              <a:spcAft>
                <a:spcPct val="0"/>
              </a:spcAft>
              <a:buClrTx/>
              <a:buSzTx/>
              <a:buFontTx/>
              <a:buNone/>
              <a:tabLst/>
              <a:defRPr/>
            </a:pPr>
            <a:endParaRPr kumimoji="0" lang="en-US" sz="6600"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355781" name="Text Box 5"/>
          <p:cNvSpPr txBox="1">
            <a:spLocks noChangeArrowheads="1"/>
          </p:cNvSpPr>
          <p:nvPr/>
        </p:nvSpPr>
        <p:spPr bwMode="auto">
          <a:xfrm>
            <a:off x="2514600" y="5957739"/>
            <a:ext cx="6629400" cy="76944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normAutofit fontScale="97500"/>
          </a:bodyPr>
          <a:lstStyle>
            <a:defPPr>
              <a:defRPr lang="en-US"/>
            </a:defPPr>
            <a:lvl1pPr marL="715963" indent="-715963" algn="r">
              <a:defRPr sz="4400" b="1" i="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kumimoji="0" lang="ar-JO" sz="4400" i="0" u="none" strike="noStrike" kern="1200" cap="none" spc="0" normalizeH="0" baseline="0" noProof="0" dirty="0">
                <a:ln>
                  <a:noFill/>
                </a:ln>
                <a:solidFill>
                  <a:srgbClr val="FFFFFF"/>
                </a:solidFill>
                <a:effectLst>
                  <a:glow rad="317500">
                    <a:srgbClr val="000000">
                      <a:alpha val="90000"/>
                    </a:srgbClr>
                  </a:glow>
                </a:effectLst>
                <a:uLnTx/>
                <a:uFillTx/>
                <a:latin typeface="Arial" panose="020B0604020202020204" pitchFamily="34" charset="0"/>
                <a:ea typeface="ＭＳ Ｐゴシック"/>
                <a:cs typeface="Arial" panose="020B0604020202020204" pitchFamily="34" charset="0"/>
              </a:rPr>
              <a:t>عدد 13: 26- 33</a:t>
            </a:r>
            <a:endParaRPr kumimoji="0" lang="en-US" sz="4400" i="0" u="none" strike="noStrike" kern="1200" cap="none" spc="0" normalizeH="0" baseline="0" noProof="0" dirty="0">
              <a:ln>
                <a:noFill/>
              </a:ln>
              <a:solidFill>
                <a:srgbClr val="FFFFFF"/>
              </a:solidFill>
              <a:effectLst>
                <a:glow rad="317500">
                  <a:srgbClr val="000000">
                    <a:alpha val="90000"/>
                  </a:srgbClr>
                </a:glow>
              </a:effectLst>
              <a:uLnTx/>
              <a:uFillTx/>
              <a:latin typeface="Arial" panose="020B0604020202020204" pitchFamily="34" charset="0"/>
              <a:ea typeface="ＭＳ Ｐゴシック"/>
              <a:cs typeface="Arial" panose="020B0604020202020204" pitchFamily="34" charset="0"/>
            </a:endParaRPr>
          </a:p>
        </p:txBody>
      </p:sp>
      <p:sp>
        <p:nvSpPr>
          <p:cNvPr id="1355782" name="Text Box 6"/>
          <p:cNvSpPr txBox="1">
            <a:spLocks noChangeArrowheads="1"/>
          </p:cNvSpPr>
          <p:nvPr/>
        </p:nvSpPr>
        <p:spPr bwMode="auto">
          <a:xfrm>
            <a:off x="3000375" y="898525"/>
            <a:ext cx="7620000" cy="1098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6600"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rPr>
              <a:t>عمالقة</a:t>
            </a:r>
            <a:endParaRPr kumimoji="0" lang="en-US" sz="6600"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355783" name="Text Box 7"/>
          <p:cNvSpPr txBox="1">
            <a:spLocks noChangeArrowheads="1"/>
          </p:cNvSpPr>
          <p:nvPr/>
        </p:nvSpPr>
        <p:spPr bwMode="auto">
          <a:xfrm>
            <a:off x="3000375" y="1682750"/>
            <a:ext cx="7620000" cy="1098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6600"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rPr>
              <a:t>جراد</a:t>
            </a:r>
            <a:endParaRPr kumimoji="0" lang="en-US" sz="6600"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355784" name="Rectangle 8"/>
          <p:cNvSpPr>
            <a:spLocks noGrp="1" noChangeArrowheads="1"/>
          </p:cNvSpPr>
          <p:nvPr>
            <p:ph type="title" idx="4294967295"/>
          </p:nvPr>
        </p:nvSpPr>
        <p:spPr>
          <a:xfrm>
            <a:off x="39960" y="4518248"/>
            <a:ext cx="7772400" cy="1143000"/>
          </a:xfrm>
        </p:spPr>
        <p:txBody>
          <a:bodyPr>
            <a:normAutofit fontScale="97500"/>
          </a:bodyPr>
          <a:lstStyle/>
          <a:p>
            <a:pPr marL="715963" indent="-715963">
              <a:defRPr/>
            </a:pPr>
            <a:r>
              <a:rPr lang="ar-JO" sz="4800" kern="1200" dirty="0">
                <a:solidFill>
                  <a:schemeClr val="bg1"/>
                </a:solidFill>
                <a:effectLst>
                  <a:glow rad="317500">
                    <a:schemeClr val="tx2">
                      <a:alpha val="90000"/>
                    </a:schemeClr>
                  </a:glow>
                </a:effectLst>
              </a:rPr>
              <a:t>تقرير الأغلبية</a:t>
            </a:r>
            <a:endParaRPr lang="en-US" sz="4800" kern="1200" dirty="0">
              <a:solidFill>
                <a:schemeClr val="bg1"/>
              </a:solidFill>
              <a:effectLst>
                <a:glow rad="317500">
                  <a:schemeClr val="tx2">
                    <a:alpha val="90000"/>
                  </a:schemeClr>
                </a:glow>
              </a:effectLst>
            </a:endParaRPr>
          </a:p>
        </p:txBody>
      </p:sp>
    </p:spTree>
    <p:extLst>
      <p:ext uri="{BB962C8B-B14F-4D97-AF65-F5344CB8AC3E}">
        <p14:creationId xmlns:p14="http://schemas.microsoft.com/office/powerpoint/2010/main" val="175240337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delay="0"/>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355780"/>
                                        </p:tgtEl>
                                        <p:attrNameLst>
                                          <p:attrName>style.visibility</p:attrName>
                                        </p:attrNameLst>
                                      </p:cBhvr>
                                      <p:to>
                                        <p:strVal val="visible"/>
                                      </p:to>
                                    </p:set>
                                    <p:animEffect transition="in" filter="dissolve">
                                      <p:cBhvr>
                                        <p:cTn id="7" dur="75"/>
                                        <p:tgtEl>
                                          <p:spTgt spid="1355780"/>
                                        </p:tgtEl>
                                      </p:cBhvr>
                                    </p:animEffect>
                                  </p:childTnLst>
                                </p:cTn>
                              </p:par>
                            </p:childTnLst>
                          </p:cTn>
                        </p:par>
                        <p:par>
                          <p:cTn id="8" fill="hold" nodeType="afterGroup">
                            <p:stCondLst>
                              <p:cond delay="2300"/>
                            </p:stCondLst>
                            <p:childTnLst>
                              <p:par>
                                <p:cTn id="9" presetID="9" presetClass="entr" presetSubtype="0" fill="hold" grpId="0" nodeType="afterEffect">
                                  <p:stCondLst>
                                    <p:cond delay="4000"/>
                                  </p:stCondLst>
                                  <p:iterate type="lt">
                                    <p:tmPct val="100000"/>
                                  </p:iterate>
                                  <p:childTnLst>
                                    <p:set>
                                      <p:cBhvr>
                                        <p:cTn id="10" dur="1" fill="hold">
                                          <p:stCondLst>
                                            <p:cond delay="0"/>
                                          </p:stCondLst>
                                        </p:cTn>
                                        <p:tgtEl>
                                          <p:spTgt spid="1355782"/>
                                        </p:tgtEl>
                                        <p:attrNameLst>
                                          <p:attrName>style.visibility</p:attrName>
                                        </p:attrNameLst>
                                      </p:cBhvr>
                                      <p:to>
                                        <p:strVal val="visible"/>
                                      </p:to>
                                    </p:set>
                                    <p:animEffect transition="in" filter="dissolve">
                                      <p:cBhvr>
                                        <p:cTn id="11" dur="75"/>
                                        <p:tgtEl>
                                          <p:spTgt spid="1355782"/>
                                        </p:tgtEl>
                                      </p:cBhvr>
                                    </p:animEffect>
                                  </p:childTnLst>
                                </p:cTn>
                              </p:par>
                            </p:childTnLst>
                          </p:cTn>
                        </p:par>
                        <p:par>
                          <p:cTn id="12" fill="hold" nodeType="afterGroup">
                            <p:stCondLst>
                              <p:cond delay="67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355783"/>
                                        </p:tgtEl>
                                        <p:attrNameLst>
                                          <p:attrName>style.visibility</p:attrName>
                                        </p:attrNameLst>
                                      </p:cBhvr>
                                      <p:to>
                                        <p:strVal val="visible"/>
                                      </p:to>
                                    </p:set>
                                    <p:animEffect transition="in" filter="dissolve">
                                      <p:cBhvr>
                                        <p:cTn id="15" dur="75"/>
                                        <p:tgtEl>
                                          <p:spTgt spid="13557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5780" grpId="0" autoUpdateAnimBg="0"/>
      <p:bldP spid="1355782" grpId="0" autoUpdateAnimBg="0"/>
      <p:bldP spid="1355783" grpId="0" autoUpdateAnimBg="0"/>
    </p:bld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3169" name="Picture 2" descr="MF - Plate 2"/>
          <p:cNvPicPr>
            <a:picLocks noChangeAspect="1" noChangeArrowheads="1"/>
          </p:cNvPicPr>
          <p:nvPr/>
        </p:nvPicPr>
        <p:blipFill>
          <a:blip r:embed="rId3" cstate="screen">
            <a:lum bright="-5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3170" name="Text Box 4"/>
          <p:cNvSpPr txBox="1">
            <a:spLocks noChangeArrowheads="1"/>
          </p:cNvSpPr>
          <p:nvPr/>
        </p:nvSpPr>
        <p:spPr bwMode="auto">
          <a:xfrm>
            <a:off x="8382000" y="76200"/>
            <a:ext cx="685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63171" name="Rectangle 5"/>
          <p:cNvSpPr>
            <a:spLocks noGrp="1" noChangeArrowheads="1"/>
          </p:cNvSpPr>
          <p:nvPr>
            <p:ph type="title" idx="4294967295"/>
          </p:nvPr>
        </p:nvSpPr>
        <p:spPr>
          <a:xfrm>
            <a:off x="457200" y="685800"/>
            <a:ext cx="8686800" cy="731838"/>
          </a:xfrm>
          <a:solidFill>
            <a:schemeClr val="accent1"/>
          </a:solidFill>
        </p:spPr>
        <p:txBody>
          <a:bodyPr/>
          <a:lstStyle/>
          <a:p>
            <a:pPr eaLnBrk="1" hangingPunct="1"/>
            <a:r>
              <a:rPr lang="ar-JO" dirty="0">
                <a:solidFill>
                  <a:srgbClr val="000000"/>
                </a:solidFill>
              </a:rPr>
              <a:t>أساس وطبيعة المواهب</a:t>
            </a:r>
            <a:endParaRPr lang="en-US" dirty="0">
              <a:solidFill>
                <a:srgbClr val="000000"/>
              </a:solidFill>
            </a:endParaRPr>
          </a:p>
        </p:txBody>
      </p:sp>
      <p:sp>
        <p:nvSpPr>
          <p:cNvPr id="264198" name="Text Box 6"/>
          <p:cNvSpPr txBox="1">
            <a:spLocks noChangeArrowheads="1"/>
          </p:cNvSpPr>
          <p:nvPr/>
        </p:nvSpPr>
        <p:spPr bwMode="auto">
          <a:xfrm>
            <a:off x="6732240" y="2178050"/>
            <a:ext cx="2411759" cy="707886"/>
          </a:xfrm>
          <a:prstGeom prst="rect">
            <a:avLst/>
          </a:prstGeom>
          <a:noFill/>
          <a:ln w="9525">
            <a:noFill/>
            <a:miter lim="800000"/>
            <a:headEnd/>
            <a:tailEnd/>
          </a:ln>
          <a:effectLst>
            <a:outerShdw blurRad="63500" dist="35921" dir="2700000" algn="ctr" rotWithShape="0">
              <a:schemeClr val="tx1">
                <a:alpha val="74998"/>
              </a:schemeClr>
            </a:outerShdw>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2. </a:t>
            </a: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Arial" charset="0"/>
                <a:cs typeface="Arial" panose="020B0604020202020204" pitchFamily="34" charset="0"/>
              </a:rPr>
              <a:t>دياكونيا</a:t>
            </a:r>
            <a:r>
              <a:rPr kumimoji="0" lang="ar-JO" sz="40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264199" name="Text Box 7"/>
          <p:cNvSpPr txBox="1">
            <a:spLocks noChangeArrowheads="1"/>
          </p:cNvSpPr>
          <p:nvPr/>
        </p:nvSpPr>
        <p:spPr bwMode="auto">
          <a:xfrm>
            <a:off x="936625" y="2898775"/>
            <a:ext cx="7595815" cy="2585323"/>
          </a:xfrm>
          <a:prstGeom prst="rect">
            <a:avLst/>
          </a:prstGeom>
          <a:noFill/>
          <a:ln w="9525">
            <a:noFill/>
            <a:miter lim="800000"/>
            <a:headEnd/>
            <a:tailEnd/>
          </a:ln>
          <a:effectLst>
            <a:outerShdw blurRad="63500" dist="35921" dir="2700000" algn="ctr" rotWithShape="0">
              <a:schemeClr val="tx1">
                <a:alpha val="74998"/>
              </a:schemeClr>
            </a:outerShdw>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None/>
              <a:tabLst>
                <a:tab pos="1600200" algn="l"/>
              </a:tabLst>
              <a:defRPr/>
            </a:pPr>
            <a:r>
              <a:rPr kumimoji="0" lang="en-US"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 </a:t>
            </a: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مكان الخدمة (1 كو 12: 5)</a:t>
            </a:r>
            <a:br>
              <a:rPr kumimoji="0" lang="en-US"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br>
            <a:r>
              <a:rPr kumimoji="0" lang="en-US"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a:t>
            </a: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فئة المواهب (1 بط 4: 11)</a:t>
            </a:r>
            <a:br>
              <a:rPr kumimoji="0" lang="en-US"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br>
            <a:r>
              <a:rPr kumimoji="0" lang="en-US"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 </a:t>
            </a: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الخدمة، الخدمات</a:t>
            </a:r>
            <a:endParaRPr kumimoji="0" lang="en-US"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a:p>
            <a:pPr marL="0" marR="0" lvl="0" indent="0" algn="r" defTabSz="914400" rtl="1" eaLnBrk="1" fontAlgn="base" latinLnBrk="0" hangingPunct="1">
              <a:lnSpc>
                <a:spcPct val="100000"/>
              </a:lnSpc>
              <a:spcBef>
                <a:spcPct val="50000"/>
              </a:spcBef>
              <a:spcAft>
                <a:spcPct val="0"/>
              </a:spcAft>
              <a:buClrTx/>
              <a:buSzTx/>
              <a:buFontTx/>
              <a:buNone/>
              <a:tabLst>
                <a:tab pos="1600200" algn="l"/>
              </a:tabLst>
              <a:defRPr/>
            </a:pPr>
            <a:endParaRPr kumimoji="0" lang="en-US"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pic>
        <p:nvPicPr>
          <p:cNvPr id="263174" name="Picture 9"/>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20638"/>
            <a:ext cx="1749425" cy="2170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 name="Picture 2">
            <a:extLst>
              <a:ext uri="{FF2B5EF4-FFF2-40B4-BE49-F238E27FC236}">
                <a16:creationId xmlns:a16="http://schemas.microsoft.com/office/drawing/2014/main" id="{BED37CEB-7778-C7EE-E3D4-9B02E670945D}"/>
              </a:ext>
            </a:extLst>
          </p:cNvPr>
          <p:cNvPicPr>
            <a:picLocks noChangeAspect="1"/>
          </p:cNvPicPr>
          <p:nvPr/>
        </p:nvPicPr>
        <p:blipFill>
          <a:blip r:embed="rId5"/>
          <a:stretch>
            <a:fillRect/>
          </a:stretch>
        </p:blipFill>
        <p:spPr>
          <a:xfrm>
            <a:off x="4830304" y="2145451"/>
            <a:ext cx="2235200" cy="723900"/>
          </a:xfrm>
          <a:prstGeom prst="rect">
            <a:avLst/>
          </a:prstGeom>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264199"/>
                                        </p:tgtEl>
                                        <p:attrNameLst>
                                          <p:attrName>style.visibility</p:attrName>
                                        </p:attrNameLst>
                                      </p:cBhvr>
                                      <p:to>
                                        <p:strVal val="visible"/>
                                      </p:to>
                                    </p:set>
                                    <p:anim calcmode="lin" valueType="num">
                                      <p:cBhvr>
                                        <p:cTn id="7" dur="500" fill="hold"/>
                                        <p:tgtEl>
                                          <p:spTgt spid="264199"/>
                                        </p:tgtEl>
                                        <p:attrNameLst>
                                          <p:attrName>ppt_w</p:attrName>
                                        </p:attrNameLst>
                                      </p:cBhvr>
                                      <p:tavLst>
                                        <p:tav tm="0">
                                          <p:val>
                                            <p:fltVal val="0"/>
                                          </p:val>
                                        </p:tav>
                                        <p:tav tm="100000">
                                          <p:val>
                                            <p:strVal val="#ppt_w"/>
                                          </p:val>
                                        </p:tav>
                                      </p:tavLst>
                                    </p:anim>
                                    <p:anim calcmode="lin" valueType="num">
                                      <p:cBhvr>
                                        <p:cTn id="8" dur="500" fill="hold"/>
                                        <p:tgtEl>
                                          <p:spTgt spid="264199"/>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4199" grpId="0"/>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6962"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48834" name="Group 3"/>
          <p:cNvGrpSpPr>
            <a:grpSpLocks/>
          </p:cNvGrpSpPr>
          <p:nvPr/>
        </p:nvGrpSpPr>
        <p:grpSpPr bwMode="auto">
          <a:xfrm>
            <a:off x="-53975" y="0"/>
            <a:ext cx="9350375" cy="7031038"/>
            <a:chOff x="-34" y="0"/>
            <a:chExt cx="5890" cy="4429"/>
          </a:xfrm>
        </p:grpSpPr>
        <p:sp>
          <p:nvSpPr>
            <p:cNvPr id="2216964"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16965"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48835" name="Group 6"/>
          <p:cNvGrpSpPr>
            <a:grpSpLocks/>
          </p:cNvGrpSpPr>
          <p:nvPr/>
        </p:nvGrpSpPr>
        <p:grpSpPr bwMode="auto">
          <a:xfrm>
            <a:off x="2033588" y="1181100"/>
            <a:ext cx="5219700" cy="5219700"/>
            <a:chOff x="1200" y="696"/>
            <a:chExt cx="3288" cy="3288"/>
          </a:xfrm>
        </p:grpSpPr>
        <p:sp>
          <p:nvSpPr>
            <p:cNvPr id="2216967" name="Oval 7"/>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16968" name="Oval 8"/>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2216969" name="AutoShape 9"/>
          <p:cNvSpPr>
            <a:spLocks noChangeArrowheads="1"/>
          </p:cNvSpPr>
          <p:nvPr/>
        </p:nvSpPr>
        <p:spPr bwMode="auto">
          <a:xfrm>
            <a:off x="1733550"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16970" name="Rectangle 10"/>
          <p:cNvSpPr>
            <a:spLocks noChangeArrowheads="1"/>
          </p:cNvSpPr>
          <p:nvPr/>
        </p:nvSpPr>
        <p:spPr bwMode="auto">
          <a:xfrm rot="1619911">
            <a:off x="4668838" y="4223822"/>
            <a:ext cx="2133600" cy="369332"/>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16971" name="Rectangle 11"/>
          <p:cNvSpPr>
            <a:spLocks noChangeArrowheads="1"/>
          </p:cNvSpPr>
          <p:nvPr/>
        </p:nvSpPr>
        <p:spPr bwMode="auto">
          <a:xfrm rot="-1572683">
            <a:off x="2604100" y="4263824"/>
            <a:ext cx="1599112" cy="369332"/>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square" anchor="ctr">
            <a:spAutoFit/>
          </a:bodyP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16972" name="Rectangle 12"/>
          <p:cNvSpPr>
            <a:spLocks noChangeArrowheads="1"/>
          </p:cNvSpPr>
          <p:nvPr/>
        </p:nvSpPr>
        <p:spPr bwMode="auto">
          <a:xfrm rot="5400000">
            <a:off x="3999365" y="2253403"/>
            <a:ext cx="1297670" cy="369332"/>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square" anchor="ctr">
            <a:spAutoFit/>
          </a:bodyP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16973" name="AutoShape 13"/>
          <p:cNvSpPr>
            <a:spLocks noChangeArrowheads="1"/>
          </p:cNvSpPr>
          <p:nvPr/>
        </p:nvSpPr>
        <p:spPr bwMode="auto">
          <a:xfrm rot="50350481">
            <a:off x="6060282" y="4678243"/>
            <a:ext cx="1695450" cy="733663"/>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16974" name="Text Box 14"/>
          <p:cNvSpPr txBox="1">
            <a:spLocks noChangeArrowheads="1"/>
          </p:cNvSpPr>
          <p:nvPr/>
        </p:nvSpPr>
        <p:spPr bwMode="auto">
          <a:xfrm>
            <a:off x="4086225" y="1930123"/>
            <a:ext cx="1066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16975" name="AutoShape 15"/>
          <p:cNvSpPr>
            <a:spLocks noChangeArrowheads="1"/>
          </p:cNvSpPr>
          <p:nvPr/>
        </p:nvSpPr>
        <p:spPr bwMode="auto">
          <a:xfrm rot="14452042">
            <a:off x="1507332" y="4661575"/>
            <a:ext cx="1747837" cy="733663"/>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16976" name="Text Box 16"/>
          <p:cNvSpPr txBox="1">
            <a:spLocks noChangeArrowheads="1"/>
          </p:cNvSpPr>
          <p:nvPr/>
        </p:nvSpPr>
        <p:spPr bwMode="auto">
          <a:xfrm>
            <a:off x="5608638" y="4030663"/>
            <a:ext cx="1066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16977" name="Text Box 17"/>
          <p:cNvSpPr txBox="1">
            <a:spLocks noChangeArrowheads="1"/>
          </p:cNvSpPr>
          <p:nvPr/>
        </p:nvSpPr>
        <p:spPr bwMode="auto">
          <a:xfrm>
            <a:off x="2667000" y="4030663"/>
            <a:ext cx="1066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16978" name="Text Box 18"/>
          <p:cNvSpPr txBox="1">
            <a:spLocks noChangeArrowheads="1"/>
          </p:cNvSpPr>
          <p:nvPr/>
        </p:nvSpPr>
        <p:spPr bwMode="auto">
          <a:xfrm>
            <a:off x="1905000" y="4708525"/>
            <a:ext cx="1828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الإبن</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16979" name="AutoShape 19"/>
          <p:cNvSpPr>
            <a:spLocks noChangeArrowheads="1"/>
          </p:cNvSpPr>
          <p:nvPr/>
        </p:nvSpPr>
        <p:spPr bwMode="auto">
          <a:xfrm>
            <a:off x="3624263" y="1055568"/>
            <a:ext cx="2016125" cy="733663"/>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16980" name="AutoShape 20"/>
          <p:cNvSpPr>
            <a:spLocks noChangeArrowheads="1"/>
          </p:cNvSpPr>
          <p:nvPr/>
        </p:nvSpPr>
        <p:spPr bwMode="auto">
          <a:xfrm>
            <a:off x="3629025" y="2862263"/>
            <a:ext cx="1981200" cy="1752600"/>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الله</a:t>
            </a:r>
            <a:endParaRPr kumimoji="0" lang="en-US" sz="6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16981" name="Text Box 21"/>
          <p:cNvSpPr txBox="1">
            <a:spLocks noChangeArrowheads="1"/>
          </p:cNvSpPr>
          <p:nvPr/>
        </p:nvSpPr>
        <p:spPr bwMode="auto">
          <a:xfrm>
            <a:off x="3714750" y="1508125"/>
            <a:ext cx="1828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الآب</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16982" name="Text Box 22"/>
          <p:cNvSpPr txBox="1">
            <a:spLocks noChangeArrowheads="1"/>
          </p:cNvSpPr>
          <p:nvPr/>
        </p:nvSpPr>
        <p:spPr bwMode="auto">
          <a:xfrm>
            <a:off x="5486399" y="4708525"/>
            <a:ext cx="2333625" cy="70788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الروح القدس</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48850" name="WordArt 23"/>
          <p:cNvSpPr>
            <a:spLocks noChangeArrowheads="1" noChangeShapeType="1" noTextEdit="1"/>
          </p:cNvSpPr>
          <p:nvPr/>
        </p:nvSpPr>
        <p:spPr bwMode="auto">
          <a:xfrm rot="-3731304">
            <a:off x="2125663" y="2557462"/>
            <a:ext cx="1066800" cy="276225"/>
          </a:xfrm>
          <a:prstGeom prst="rect">
            <a:avLst/>
          </a:prstGeom>
        </p:spPr>
        <p:txBody>
          <a:bodyPr spcFirstLastPara="1" wrap="none" fromWordArt="1">
            <a:prstTxWarp prst="textArchUp">
              <a:avLst>
                <a:gd name="adj" fmla="val 10800000"/>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0" cap="none" spc="0" normalizeH="0" baseline="0" noProof="0">
                <a:ln w="9525">
                  <a:solidFill>
                    <a:srgbClr val="000000"/>
                  </a:solidFill>
                  <a:round/>
                  <a:headEnd/>
                  <a:tailEnd/>
                </a:ln>
                <a:solidFill>
                  <a:srgbClr val="FFFFFF"/>
                </a:solidFill>
                <a:effectLst/>
                <a:uLnTx/>
                <a:uFillTx/>
                <a:latin typeface="Times New Roman"/>
                <a:ea typeface="Times New Roman"/>
                <a:cs typeface="Times New Roman"/>
              </a:rPr>
              <a:t>is not</a:t>
            </a:r>
          </a:p>
        </p:txBody>
      </p:sp>
      <p:sp>
        <p:nvSpPr>
          <p:cNvPr id="248851" name="WordArt 24"/>
          <p:cNvSpPr>
            <a:spLocks noChangeArrowheads="1" noChangeShapeType="1" noTextEdit="1"/>
          </p:cNvSpPr>
          <p:nvPr/>
        </p:nvSpPr>
        <p:spPr bwMode="auto">
          <a:xfrm rot="3668274">
            <a:off x="6086476" y="2557462"/>
            <a:ext cx="1066800" cy="276225"/>
          </a:xfrm>
          <a:prstGeom prst="rect">
            <a:avLst/>
          </a:prstGeom>
        </p:spPr>
        <p:txBody>
          <a:bodyPr spcFirstLastPara="1" wrap="none" fromWordArt="1">
            <a:prstTxWarp prst="textArchUp">
              <a:avLst>
                <a:gd name="adj" fmla="val 10800000"/>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0" cap="none" spc="0" normalizeH="0" baseline="0" noProof="0">
                <a:ln w="9525">
                  <a:solidFill>
                    <a:srgbClr val="000000"/>
                  </a:solidFill>
                  <a:round/>
                  <a:headEnd/>
                  <a:tailEnd/>
                </a:ln>
                <a:solidFill>
                  <a:srgbClr val="FFFFFF"/>
                </a:solidFill>
                <a:effectLst/>
                <a:uLnTx/>
                <a:uFillTx/>
                <a:latin typeface="Times New Roman"/>
                <a:ea typeface="Times New Roman"/>
                <a:cs typeface="Times New Roman"/>
              </a:rPr>
              <a:t>is not</a:t>
            </a:r>
          </a:p>
        </p:txBody>
      </p:sp>
      <p:sp>
        <p:nvSpPr>
          <p:cNvPr id="248852" name="WordArt 25"/>
          <p:cNvSpPr>
            <a:spLocks noChangeArrowheads="1" noChangeShapeType="1" noTextEdit="1"/>
          </p:cNvSpPr>
          <p:nvPr/>
        </p:nvSpPr>
        <p:spPr bwMode="auto">
          <a:xfrm>
            <a:off x="4052888" y="5972175"/>
            <a:ext cx="1119187" cy="204788"/>
          </a:xfrm>
          <a:prstGeom prst="rect">
            <a:avLst/>
          </a:prstGeom>
        </p:spPr>
        <p:txBody>
          <a:bodyPr spcFirstLastPara="1" wrap="none" fromWordArt="1">
            <a:prstTxWarp prst="textArchDown">
              <a:avLst>
                <a:gd name="adj" fmla="val 0"/>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0" cap="none" spc="0" normalizeH="0" baseline="0" noProof="0">
                <a:ln w="9525">
                  <a:solidFill>
                    <a:srgbClr val="000000"/>
                  </a:solidFill>
                  <a:round/>
                  <a:headEnd/>
                  <a:tailEnd/>
                </a:ln>
                <a:solidFill>
                  <a:srgbClr val="FFFFFF"/>
                </a:solidFill>
                <a:effectLst/>
                <a:uLnTx/>
                <a:uFillTx/>
                <a:latin typeface="Times New Roman"/>
                <a:ea typeface="Times New Roman"/>
                <a:cs typeface="Times New Roman"/>
              </a:rPr>
              <a:t>is not</a:t>
            </a:r>
          </a:p>
        </p:txBody>
      </p:sp>
      <p:sp>
        <p:nvSpPr>
          <p:cNvPr id="2216986" name="Text Box 26"/>
          <p:cNvSpPr txBox="1">
            <a:spLocks noChangeArrowheads="1"/>
          </p:cNvSpPr>
          <p:nvPr/>
        </p:nvSpPr>
        <p:spPr bwMode="auto">
          <a:xfrm>
            <a:off x="0" y="6553200"/>
            <a:ext cx="5943600" cy="30480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هـ. واين هاوس، مخططات اللاهوت والعقيدة المسيحية، ٤٥</a:t>
            </a:r>
          </a:p>
        </p:txBody>
      </p:sp>
      <p:sp>
        <p:nvSpPr>
          <p:cNvPr id="2216987" name="Rectangle 27"/>
          <p:cNvSpPr>
            <a:spLocks noGrp="1" noChangeArrowheads="1"/>
          </p:cNvSpPr>
          <p:nvPr>
            <p:ph type="title" idx="4294967295"/>
          </p:nvPr>
        </p:nvSpPr>
        <p:spPr>
          <a:xfrm>
            <a:off x="1905000" y="457200"/>
            <a:ext cx="5486400" cy="762000"/>
          </a:xfrm>
          <a:effectLst>
            <a:outerShdw blurRad="63500" dist="35921" dir="2700000" algn="ctr" rotWithShape="0">
              <a:schemeClr val="tx1">
                <a:alpha val="74998"/>
              </a:schemeClr>
            </a:outerShdw>
          </a:effectLst>
        </p:spPr>
        <p:txBody>
          <a:bodyPr/>
          <a:lstStyle/>
          <a:p>
            <a:pPr eaLnBrk="1" hangingPunct="1">
              <a:defRPr/>
            </a:pPr>
            <a:r>
              <a:rPr lang="ar-JO" sz="4800" dirty="0">
                <a:effectLst>
                  <a:glow rad="228600">
                    <a:schemeClr val="tx1">
                      <a:alpha val="76000"/>
                    </a:schemeClr>
                  </a:glow>
                </a:effectLst>
                <a:cs typeface="Arial" panose="020B0604020202020204" pitchFamily="34" charset="0"/>
              </a:rPr>
              <a:t>يقوي</a:t>
            </a:r>
            <a:endParaRPr lang="en-US" sz="5400" dirty="0">
              <a:effectLst>
                <a:glow rad="228600">
                  <a:schemeClr val="tx1">
                    <a:alpha val="76000"/>
                  </a:schemeClr>
                </a:glow>
              </a:effectLst>
              <a:cs typeface="Arial" panose="020B0604020202020204" pitchFamily="34" charset="0"/>
            </a:endParaRPr>
          </a:p>
        </p:txBody>
      </p:sp>
      <p:sp>
        <p:nvSpPr>
          <p:cNvPr id="2216988" name="Oval 28"/>
          <p:cNvSpPr>
            <a:spLocks noChangeArrowheads="1"/>
          </p:cNvSpPr>
          <p:nvPr/>
        </p:nvSpPr>
        <p:spPr bwMode="auto">
          <a:xfrm>
            <a:off x="2362200" y="0"/>
            <a:ext cx="4572000" cy="2286000"/>
          </a:xfrm>
          <a:prstGeom prst="ellipse">
            <a:avLst/>
          </a:prstGeom>
          <a:noFill/>
          <a:ln w="7620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16989" name="Text Box 29"/>
          <p:cNvSpPr txBox="1">
            <a:spLocks noChangeArrowheads="1"/>
          </p:cNvSpPr>
          <p:nvPr/>
        </p:nvSpPr>
        <p:spPr bwMode="auto">
          <a:xfrm>
            <a:off x="-36512" y="2564904"/>
            <a:ext cx="9332912" cy="132343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228600">
                    <a:srgbClr val="000000">
                      <a:alpha val="76000"/>
                    </a:srgbClr>
                  </a:glow>
                </a:effectLst>
                <a:uLnTx/>
                <a:uFillTx/>
                <a:latin typeface="Arial" panose="020B0604020202020204" pitchFamily="34" charset="0"/>
                <a:cs typeface="Arial" panose="020B0604020202020204" pitchFamily="34" charset="0"/>
              </a:rPr>
              <a:t>وأنواع أعمال موجودة ولكن</a:t>
            </a:r>
            <a:r>
              <a:rPr kumimoji="0" lang="ar-JO" sz="4000" u="none" strike="noStrike" kern="1200" cap="none" spc="0" normalizeH="0" baseline="0" noProof="0" dirty="0">
                <a:ln>
                  <a:noFill/>
                </a:ln>
                <a:solidFill>
                  <a:srgbClr val="FFFF00"/>
                </a:solidFill>
                <a:effectLst>
                  <a:glow rad="228600">
                    <a:srgbClr val="000000">
                      <a:alpha val="76000"/>
                    </a:srgbClr>
                  </a:glow>
                </a:effectLst>
                <a:uLnTx/>
                <a:uFillTx/>
                <a:latin typeface="Arial" panose="020B0604020202020204" pitchFamily="34" charset="0"/>
                <a:cs typeface="Arial" panose="020B0604020202020204" pitchFamily="34" charset="0"/>
              </a:rPr>
              <a:t> الله </a:t>
            </a:r>
            <a:r>
              <a:rPr kumimoji="0" lang="ar-JO" sz="4000" u="none" strike="noStrike" kern="1200" cap="none" spc="0" normalizeH="0" baseline="0" noProof="0" dirty="0">
                <a:ln>
                  <a:noFill/>
                </a:ln>
                <a:solidFill>
                  <a:srgbClr val="FFFFFF"/>
                </a:solidFill>
                <a:effectLst>
                  <a:glow rad="228600">
                    <a:srgbClr val="000000">
                      <a:alpha val="76000"/>
                    </a:srgbClr>
                  </a:glow>
                </a:effectLst>
                <a:uLnTx/>
                <a:uFillTx/>
                <a:latin typeface="Arial" panose="020B0604020202020204" pitchFamily="34" charset="0"/>
                <a:cs typeface="Arial" panose="020B0604020202020204" pitchFamily="34" charset="0"/>
              </a:rPr>
              <a:t>واحد الذي يعمل الكل في الكل</a:t>
            </a:r>
            <a:endParaRPr kumimoji="0" lang="en-US" sz="4000" u="none" strike="noStrike" kern="1200" cap="none" spc="0" normalizeH="0" baseline="0" noProof="0" dirty="0">
              <a:ln>
                <a:noFill/>
              </a:ln>
              <a:solidFill>
                <a:srgbClr val="FFFFFF"/>
              </a:solidFill>
              <a:effectLst>
                <a:glow rad="228600">
                  <a:srgbClr val="000000">
                    <a:alpha val="76000"/>
                  </a:srgbClr>
                </a:glow>
              </a:effectLst>
              <a:uLnTx/>
              <a:uFillTx/>
              <a:latin typeface="Arial" panose="020B0604020202020204" pitchFamily="34" charset="0"/>
              <a:cs typeface="Arial" panose="020B0604020202020204" pitchFamily="34" charset="0"/>
            </a:endParaRPr>
          </a:p>
        </p:txBody>
      </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2216988"/>
                                        </p:tgtEl>
                                        <p:attrNameLst>
                                          <p:attrName>style.visibility</p:attrName>
                                        </p:attrNameLst>
                                      </p:cBhvr>
                                      <p:to>
                                        <p:strVal val="visible"/>
                                      </p:to>
                                    </p:set>
                                    <p:animEffect transition="in" filter="blinds(horizontal)">
                                      <p:cBhvr>
                                        <p:cTn id="7" dur="500"/>
                                        <p:tgtEl>
                                          <p:spTgt spid="22169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6988" grpId="0" animBg="1"/>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5217" name="Picture 2" descr="MF - Plate 2"/>
          <p:cNvPicPr>
            <a:picLocks noChangeAspect="1" noChangeArrowheads="1"/>
          </p:cNvPicPr>
          <p:nvPr/>
        </p:nvPicPr>
        <p:blipFill>
          <a:blip r:embed="rId3" cstate="screen">
            <a:lum bright="-5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4195" name="Text Box 3"/>
          <p:cNvSpPr txBox="1">
            <a:spLocks noChangeArrowheads="1"/>
          </p:cNvSpPr>
          <p:nvPr/>
        </p:nvSpPr>
        <p:spPr bwMode="auto">
          <a:xfrm>
            <a:off x="6516216" y="2259013"/>
            <a:ext cx="2551584" cy="707886"/>
          </a:xfrm>
          <a:prstGeom prst="rect">
            <a:avLst/>
          </a:prstGeom>
          <a:noFill/>
          <a:ln w="9525">
            <a:noFill/>
            <a:miter lim="800000"/>
            <a:headEnd/>
            <a:tailEnd/>
          </a:ln>
          <a:effectLst>
            <a:outerShdw blurRad="63500" dist="35921" dir="2700000" algn="ctr" rotWithShape="0">
              <a:schemeClr val="tx1">
                <a:alpha val="74998"/>
              </a:schemeClr>
            </a:outerShdw>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3</a:t>
            </a: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Arial" charset="0"/>
                <a:cs typeface="Arial" panose="020B0604020202020204" pitchFamily="34" charset="0"/>
              </a:rPr>
              <a:t>. إنيرجيما </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Arial" charset="0"/>
              <a:cs typeface="Arial" panose="020B0604020202020204" pitchFamily="34" charset="0"/>
            </a:endParaRPr>
          </a:p>
        </p:txBody>
      </p:sp>
      <p:sp>
        <p:nvSpPr>
          <p:cNvPr id="265219" name="Text Box 4"/>
          <p:cNvSpPr txBox="1">
            <a:spLocks noChangeArrowheads="1"/>
          </p:cNvSpPr>
          <p:nvPr/>
        </p:nvSpPr>
        <p:spPr bwMode="auto">
          <a:xfrm>
            <a:off x="8382000" y="76200"/>
            <a:ext cx="685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65220" name="Rectangle 5"/>
          <p:cNvSpPr>
            <a:spLocks noGrp="1" noChangeArrowheads="1"/>
          </p:cNvSpPr>
          <p:nvPr>
            <p:ph type="title" idx="4294967295"/>
          </p:nvPr>
        </p:nvSpPr>
        <p:spPr>
          <a:xfrm>
            <a:off x="900113" y="685800"/>
            <a:ext cx="8229600" cy="731838"/>
          </a:xfrm>
          <a:solidFill>
            <a:schemeClr val="accent1"/>
          </a:solidFill>
        </p:spPr>
        <p:txBody>
          <a:bodyPr/>
          <a:lstStyle/>
          <a:p>
            <a:pPr eaLnBrk="1" hangingPunct="1"/>
            <a:r>
              <a:rPr lang="ar-JO" dirty="0">
                <a:solidFill>
                  <a:srgbClr val="000000"/>
                </a:solidFill>
              </a:rPr>
              <a:t>أساس وطبيعة المواهب</a:t>
            </a:r>
            <a:endParaRPr lang="en-US" dirty="0">
              <a:solidFill>
                <a:srgbClr val="000000"/>
              </a:solidFill>
            </a:endParaRPr>
          </a:p>
        </p:txBody>
      </p:sp>
      <p:sp>
        <p:nvSpPr>
          <p:cNvPr id="264200" name="Text Box 8"/>
          <p:cNvSpPr txBox="1">
            <a:spLocks noChangeArrowheads="1"/>
          </p:cNvSpPr>
          <p:nvPr/>
        </p:nvSpPr>
        <p:spPr bwMode="auto">
          <a:xfrm>
            <a:off x="865189" y="3021013"/>
            <a:ext cx="7667252" cy="1200150"/>
          </a:xfrm>
          <a:prstGeom prst="rect">
            <a:avLst/>
          </a:prstGeom>
          <a:noFill/>
          <a:ln w="9525">
            <a:noFill/>
            <a:miter lim="800000"/>
            <a:headEnd/>
            <a:tailEnd/>
          </a:ln>
          <a:effectLst>
            <a:outerShdw blurRad="63500" dist="35921" dir="2700000" algn="ctr" rotWithShape="0">
              <a:schemeClr val="tx1">
                <a:alpha val="74998"/>
              </a:schemeClr>
            </a:outerShdw>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None/>
              <a:tabLst>
                <a:tab pos="1600200" algn="l"/>
              </a:tabLst>
              <a:defRPr/>
            </a:pPr>
            <a:r>
              <a:rPr kumimoji="0" lang="en-US"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a:t>
            </a: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مواهب القوة العاملة (1 كو 12: 6)</a:t>
            </a:r>
            <a:br>
              <a:rPr kumimoji="0" lang="en-US"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br>
            <a:r>
              <a:rPr kumimoji="0" lang="en-US"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 </a:t>
            </a: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العاملة، المؤثرة</a:t>
            </a:r>
            <a:endParaRPr kumimoji="0" lang="en-US"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pic>
        <p:nvPicPr>
          <p:cNvPr id="265222" name="Picture 9"/>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20638"/>
            <a:ext cx="1749425" cy="2170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 name="Picture 2">
            <a:extLst>
              <a:ext uri="{FF2B5EF4-FFF2-40B4-BE49-F238E27FC236}">
                <a16:creationId xmlns:a16="http://schemas.microsoft.com/office/drawing/2014/main" id="{3FEBFFF4-7599-3209-B3EB-0A2B517EE3B7}"/>
              </a:ext>
            </a:extLst>
          </p:cNvPr>
          <p:cNvPicPr>
            <a:picLocks noChangeAspect="1"/>
          </p:cNvPicPr>
          <p:nvPr/>
        </p:nvPicPr>
        <p:blipFill>
          <a:blip r:embed="rId5"/>
          <a:stretch>
            <a:fillRect/>
          </a:stretch>
        </p:blipFill>
        <p:spPr>
          <a:xfrm>
            <a:off x="4427984" y="2182942"/>
            <a:ext cx="2400300" cy="723900"/>
          </a:xfrm>
          <a:prstGeom prst="rect">
            <a:avLst/>
          </a:prstGeom>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264200"/>
                                        </p:tgtEl>
                                        <p:attrNameLst>
                                          <p:attrName>style.visibility</p:attrName>
                                        </p:attrNameLst>
                                      </p:cBhvr>
                                      <p:to>
                                        <p:strVal val="visible"/>
                                      </p:to>
                                    </p:set>
                                    <p:anim calcmode="lin" valueType="num">
                                      <p:cBhvr>
                                        <p:cTn id="7" dur="500" fill="hold"/>
                                        <p:tgtEl>
                                          <p:spTgt spid="264200"/>
                                        </p:tgtEl>
                                        <p:attrNameLst>
                                          <p:attrName>ppt_w</p:attrName>
                                        </p:attrNameLst>
                                      </p:cBhvr>
                                      <p:tavLst>
                                        <p:tav tm="0">
                                          <p:val>
                                            <p:fltVal val="0"/>
                                          </p:val>
                                        </p:tav>
                                        <p:tav tm="100000">
                                          <p:val>
                                            <p:strVal val="#ppt_w"/>
                                          </p:val>
                                        </p:tav>
                                      </p:tavLst>
                                    </p:anim>
                                    <p:anim calcmode="lin" valueType="num">
                                      <p:cBhvr>
                                        <p:cTn id="8" dur="500" fill="hold"/>
                                        <p:tgtEl>
                                          <p:spTgt spid="26420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4200" grpId="0"/>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5" name="Rectangle 2"/>
          <p:cNvSpPr>
            <a:spLocks noChangeArrowheads="1"/>
          </p:cNvSpPr>
          <p:nvPr/>
        </p:nvSpPr>
        <p:spPr bwMode="auto">
          <a:xfrm>
            <a:off x="-36513" y="-26988"/>
            <a:ext cx="9251951" cy="6956426"/>
          </a:xfrm>
          <a:prstGeom prst="rect">
            <a:avLst/>
          </a:prstGeom>
          <a:solidFill>
            <a:schemeClr val="bg1"/>
          </a:solidFill>
          <a:ln w="12700" cap="sq">
            <a:solidFill>
              <a:schemeClr val="tx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267266"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404" y="-1082"/>
            <a:ext cx="45688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7267" name="Rectangle 2"/>
          <p:cNvSpPr>
            <a:spLocks noGrp="1" noChangeArrowheads="1"/>
          </p:cNvSpPr>
          <p:nvPr>
            <p:ph type="title"/>
          </p:nvPr>
        </p:nvSpPr>
        <p:spPr>
          <a:xfrm>
            <a:off x="-36513" y="-26988"/>
            <a:ext cx="4321176" cy="935038"/>
          </a:xfrm>
          <a:solidFill>
            <a:schemeClr val="tx1"/>
          </a:solidFill>
        </p:spPr>
        <p:txBody>
          <a:bodyPr/>
          <a:lstStyle/>
          <a:p>
            <a:pPr eaLnBrk="1" hangingPunct="1"/>
            <a:r>
              <a:rPr lang="ar-JO" dirty="0">
                <a:solidFill>
                  <a:schemeClr val="bg1"/>
                </a:solidFill>
              </a:rPr>
              <a:t>الفكرة الرئيسية</a:t>
            </a:r>
            <a:endParaRPr lang="en-US" dirty="0"/>
          </a:p>
        </p:txBody>
      </p:sp>
      <p:sp>
        <p:nvSpPr>
          <p:cNvPr id="2223107" name="Rectangle 3"/>
          <p:cNvSpPr>
            <a:spLocks noChangeArrowheads="1"/>
          </p:cNvSpPr>
          <p:nvPr/>
        </p:nvSpPr>
        <p:spPr bwMode="auto">
          <a:xfrm>
            <a:off x="4427538" y="0"/>
            <a:ext cx="4321176" cy="695801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lstStyle/>
          <a:p>
            <a:pPr marL="863600" marR="0" lvl="0" indent="-863600" algn="r" defTabSz="914400" rtl="0" eaLnBrk="1" fontAlgn="base" latinLnBrk="0" hangingPunct="1">
              <a:lnSpc>
                <a:spcPct val="100000"/>
              </a:lnSpc>
              <a:spcBef>
                <a:spcPct val="20000"/>
              </a:spcBef>
              <a:spcAft>
                <a:spcPct val="0"/>
              </a:spcAft>
              <a:buClrTx/>
              <a:buSzTx/>
              <a:buFontTx/>
              <a:buNone/>
              <a:tabLst/>
              <a:defRPr/>
            </a:pPr>
            <a:r>
              <a:rPr kumimoji="0" lang="ar-JO" sz="4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س. من أين نبدأ بدراسة المواهب؟</a:t>
            </a: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863600" marR="0" lvl="0" indent="-863600" algn="r" defTabSz="914400" rtl="0" eaLnBrk="1" fontAlgn="base" latinLnBrk="0" hangingPunct="1">
              <a:lnSpc>
                <a:spcPct val="100000"/>
              </a:lnSpc>
              <a:spcBef>
                <a:spcPct val="20000"/>
              </a:spcBef>
              <a:spcAft>
                <a:spcPct val="0"/>
              </a:spcAft>
              <a:buClrTx/>
              <a:buSzTx/>
              <a:buFontTx/>
              <a:buNone/>
              <a:tabLst/>
              <a:defRPr/>
            </a:pPr>
            <a:endParaRPr kumimoji="0" lang="en-US" sz="16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863600" marR="0" lvl="0" indent="-863600" algn="r" defTabSz="914400" rtl="0" eaLnBrk="1" fontAlgn="base" latinLnBrk="0" hangingPunct="1">
              <a:lnSpc>
                <a:spcPct val="100000"/>
              </a:lnSpc>
              <a:spcBef>
                <a:spcPct val="20000"/>
              </a:spcBef>
              <a:spcAft>
                <a:spcPct val="0"/>
              </a:spcAft>
              <a:buClrTx/>
              <a:buSzTx/>
              <a:buFontTx/>
              <a:buNone/>
              <a:tabLst/>
              <a:defRPr/>
            </a:pPr>
            <a:r>
              <a:rPr kumimoji="0" lang="ar-JO" sz="4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 المواهب تمجد الله </a:t>
            </a:r>
            <a:r>
              <a:rPr kumimoji="0" lang="ar-JO" sz="4400" u="none" strike="noStrike" kern="1200" cap="none" spc="0" normalizeH="0" baseline="0" noProof="0" dirty="0">
                <a:ln>
                  <a:noFill/>
                </a:ln>
                <a:solidFill>
                  <a:srgbClr val="0033CC"/>
                </a:solidFill>
                <a:effectLst/>
                <a:uLnTx/>
                <a:uFillTx/>
                <a:latin typeface="Arial" panose="020B0604020202020204" pitchFamily="34" charset="0"/>
                <a:ea typeface="ＭＳ Ｐゴシック" charset="0"/>
                <a:cs typeface="Arial" panose="020B0604020202020204" pitchFamily="34" charset="0"/>
              </a:rPr>
              <a:t>الثالوث</a:t>
            </a:r>
            <a:r>
              <a:rPr kumimoji="0" lang="ar-JO" sz="4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 لا نحن</a:t>
            </a: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223107">
                                            <p:txEl>
                                              <p:pRg st="0" end="0"/>
                                            </p:txEl>
                                          </p:spTgt>
                                        </p:tgtEl>
                                        <p:attrNameLst>
                                          <p:attrName>style.visibility</p:attrName>
                                        </p:attrNameLst>
                                      </p:cBhvr>
                                      <p:to>
                                        <p:strVal val="visible"/>
                                      </p:to>
                                    </p:set>
                                    <p:animEffect transition="in" filter="wipe(left)">
                                      <p:cBhvr>
                                        <p:cTn id="7" dur="500"/>
                                        <p:tgtEl>
                                          <p:spTgt spid="222310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223107">
                                            <p:txEl>
                                              <p:pRg st="2" end="2"/>
                                            </p:txEl>
                                          </p:spTgt>
                                        </p:tgtEl>
                                        <p:attrNameLst>
                                          <p:attrName>style.visibility</p:attrName>
                                        </p:attrNameLst>
                                      </p:cBhvr>
                                      <p:to>
                                        <p:strVal val="visible"/>
                                      </p:to>
                                    </p:set>
                                    <p:animEffect transition="in" filter="wipe(left)">
                                      <p:cBhvr>
                                        <p:cTn id="12" dur="500"/>
                                        <p:tgtEl>
                                          <p:spTgt spid="222310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23107" grpId="0" build="p"/>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5154"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Arial" panose="020B0604020202020204" pitchFamily="34" charset="0"/>
              <a:cs typeface="Arial" panose="020B0604020202020204" pitchFamily="34" charset="0"/>
            </a:endParaRPr>
          </a:p>
        </p:txBody>
      </p:sp>
      <p:grpSp>
        <p:nvGrpSpPr>
          <p:cNvPr id="250882" name="Group 3"/>
          <p:cNvGrpSpPr>
            <a:grpSpLocks/>
          </p:cNvGrpSpPr>
          <p:nvPr/>
        </p:nvGrpSpPr>
        <p:grpSpPr bwMode="auto">
          <a:xfrm>
            <a:off x="-53975" y="0"/>
            <a:ext cx="9350375" cy="7031038"/>
            <a:chOff x="-34" y="0"/>
            <a:chExt cx="5890" cy="4429"/>
          </a:xfrm>
        </p:grpSpPr>
        <p:sp>
          <p:nvSpPr>
            <p:cNvPr id="2225156"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panose="020B0604020202020204" pitchFamily="34" charset="0"/>
                <a:cs typeface="Arial" panose="020B0604020202020204" pitchFamily="34" charset="0"/>
              </a:endParaRPr>
            </a:p>
          </p:txBody>
        </p:sp>
        <p:sp>
          <p:nvSpPr>
            <p:cNvPr id="2225157"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panose="020B0604020202020204" pitchFamily="34" charset="0"/>
                <a:cs typeface="Arial" panose="020B0604020202020204" pitchFamily="34" charset="0"/>
              </a:endParaRPr>
            </a:p>
          </p:txBody>
        </p:sp>
      </p:grpSp>
      <p:grpSp>
        <p:nvGrpSpPr>
          <p:cNvPr id="250883" name="Group 6"/>
          <p:cNvGrpSpPr>
            <a:grpSpLocks/>
          </p:cNvGrpSpPr>
          <p:nvPr/>
        </p:nvGrpSpPr>
        <p:grpSpPr bwMode="auto">
          <a:xfrm>
            <a:off x="2033588" y="1181100"/>
            <a:ext cx="5219700" cy="5219700"/>
            <a:chOff x="1200" y="696"/>
            <a:chExt cx="3288" cy="3288"/>
          </a:xfrm>
        </p:grpSpPr>
        <p:sp>
          <p:nvSpPr>
            <p:cNvPr id="2225159" name="Oval 7"/>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a:defRPr/>
              </a:pPr>
              <a:endParaRPr lang="en-US" dirty="0">
                <a:latin typeface="Arial" panose="020B0604020202020204" pitchFamily="34" charset="0"/>
                <a:cs typeface="Arial" panose="020B0604020202020204" pitchFamily="34" charset="0"/>
              </a:endParaRPr>
            </a:p>
          </p:txBody>
        </p:sp>
        <p:sp>
          <p:nvSpPr>
            <p:cNvPr id="2225160" name="Oval 8"/>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a:defRPr/>
              </a:pPr>
              <a:endParaRPr lang="en-US" dirty="0">
                <a:latin typeface="Arial" panose="020B0604020202020204" pitchFamily="34" charset="0"/>
                <a:cs typeface="Arial" panose="020B0604020202020204" pitchFamily="34" charset="0"/>
              </a:endParaRPr>
            </a:p>
          </p:txBody>
        </p:sp>
      </p:grpSp>
      <p:sp>
        <p:nvSpPr>
          <p:cNvPr id="2225161" name="AutoShape 9"/>
          <p:cNvSpPr>
            <a:spLocks noChangeArrowheads="1"/>
          </p:cNvSpPr>
          <p:nvPr/>
        </p:nvSpPr>
        <p:spPr bwMode="auto">
          <a:xfrm>
            <a:off x="1733550"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a:defRPr/>
            </a:pPr>
            <a:endParaRPr lang="en-US" dirty="0">
              <a:latin typeface="Arial" panose="020B0604020202020204" pitchFamily="34" charset="0"/>
              <a:cs typeface="Arial" panose="020B0604020202020204" pitchFamily="34" charset="0"/>
            </a:endParaRPr>
          </a:p>
        </p:txBody>
      </p:sp>
      <p:sp>
        <p:nvSpPr>
          <p:cNvPr id="2225162" name="Rectangle 10"/>
          <p:cNvSpPr>
            <a:spLocks noChangeArrowheads="1"/>
          </p:cNvSpPr>
          <p:nvPr/>
        </p:nvSpPr>
        <p:spPr bwMode="auto">
          <a:xfrm rot="1619911">
            <a:off x="4668838" y="4177656"/>
            <a:ext cx="2133600" cy="461665"/>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a:defRPr/>
            </a:pPr>
            <a:endParaRPr lang="en-US" dirty="0">
              <a:latin typeface="Arial" panose="020B0604020202020204" pitchFamily="34" charset="0"/>
              <a:cs typeface="Arial" panose="020B0604020202020204" pitchFamily="34" charset="0"/>
            </a:endParaRPr>
          </a:p>
        </p:txBody>
      </p:sp>
      <p:sp>
        <p:nvSpPr>
          <p:cNvPr id="2225163" name="Rectangle 11"/>
          <p:cNvSpPr>
            <a:spLocks noChangeArrowheads="1"/>
          </p:cNvSpPr>
          <p:nvPr/>
        </p:nvSpPr>
        <p:spPr bwMode="auto">
          <a:xfrm rot="-1572683">
            <a:off x="2608598" y="4236981"/>
            <a:ext cx="1511615" cy="461665"/>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square" anchor="ctr">
            <a:spAutoFit/>
          </a:bodyPr>
          <a:lstStyle/>
          <a:p>
            <a:pPr algn="r" rtl="1" fontAlgn="base">
              <a:spcBef>
                <a:spcPct val="0"/>
              </a:spcBef>
              <a:spcAft>
                <a:spcPct val="0"/>
              </a:spcAft>
              <a:defRPr/>
            </a:pPr>
            <a:endParaRPr lang="en-US" dirty="0">
              <a:latin typeface="Arial" panose="020B0604020202020204" pitchFamily="34" charset="0"/>
              <a:cs typeface="Arial" panose="020B0604020202020204" pitchFamily="34" charset="0"/>
            </a:endParaRPr>
          </a:p>
        </p:txBody>
      </p:sp>
      <p:sp>
        <p:nvSpPr>
          <p:cNvPr id="2225164" name="Rectangle 12"/>
          <p:cNvSpPr>
            <a:spLocks noChangeArrowheads="1"/>
          </p:cNvSpPr>
          <p:nvPr/>
        </p:nvSpPr>
        <p:spPr bwMode="auto">
          <a:xfrm rot="5400000">
            <a:off x="3928122" y="2278480"/>
            <a:ext cx="1440156" cy="461665"/>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square" anchor="ctr">
            <a:spAutoFit/>
          </a:bodyPr>
          <a:lstStyle/>
          <a:p>
            <a:pPr algn="r" rtl="1" fontAlgn="base">
              <a:spcBef>
                <a:spcPct val="0"/>
              </a:spcBef>
              <a:spcAft>
                <a:spcPct val="0"/>
              </a:spcAft>
              <a:defRPr/>
            </a:pPr>
            <a:endParaRPr lang="en-US" dirty="0">
              <a:latin typeface="Arial" panose="020B0604020202020204" pitchFamily="34" charset="0"/>
              <a:cs typeface="Arial" panose="020B0604020202020204" pitchFamily="34" charset="0"/>
            </a:endParaRPr>
          </a:p>
        </p:txBody>
      </p:sp>
      <p:sp>
        <p:nvSpPr>
          <p:cNvPr id="2225165" name="AutoShape 13"/>
          <p:cNvSpPr>
            <a:spLocks noChangeArrowheads="1"/>
          </p:cNvSpPr>
          <p:nvPr/>
        </p:nvSpPr>
        <p:spPr bwMode="auto">
          <a:xfrm rot="50350481">
            <a:off x="6060282" y="4586535"/>
            <a:ext cx="1695450" cy="917079"/>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a:defRPr/>
            </a:pPr>
            <a:endParaRPr lang="en-US" dirty="0">
              <a:latin typeface="Arial" panose="020B0604020202020204" pitchFamily="34" charset="0"/>
              <a:cs typeface="Arial" panose="020B0604020202020204" pitchFamily="34" charset="0"/>
            </a:endParaRPr>
          </a:p>
        </p:txBody>
      </p:sp>
      <p:sp>
        <p:nvSpPr>
          <p:cNvPr id="2225166" name="Text Box 14"/>
          <p:cNvSpPr txBox="1">
            <a:spLocks noChangeArrowheads="1"/>
          </p:cNvSpPr>
          <p:nvPr/>
        </p:nvSpPr>
        <p:spPr bwMode="auto">
          <a:xfrm>
            <a:off x="4067918" y="1978184"/>
            <a:ext cx="1066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a:defRPr/>
            </a:pPr>
            <a:r>
              <a:rPr lang="ar-JO" sz="4000" dirty="0">
                <a:solidFill>
                  <a:schemeClr val="bg1"/>
                </a:solidFill>
                <a:latin typeface="Arial" panose="020B0604020202020204" pitchFamily="34" charset="0"/>
                <a:cs typeface="Arial" panose="020B0604020202020204" pitchFamily="34" charset="0"/>
              </a:rPr>
              <a:t>هو</a:t>
            </a:r>
            <a:endParaRPr lang="en-US" sz="4000" dirty="0">
              <a:solidFill>
                <a:schemeClr val="bg1"/>
              </a:solidFill>
              <a:latin typeface="Arial" panose="020B0604020202020204" pitchFamily="34" charset="0"/>
              <a:cs typeface="Arial" panose="020B0604020202020204" pitchFamily="34" charset="0"/>
            </a:endParaRPr>
          </a:p>
        </p:txBody>
      </p:sp>
      <p:sp>
        <p:nvSpPr>
          <p:cNvPr id="2225167" name="AutoShape 15"/>
          <p:cNvSpPr>
            <a:spLocks noChangeArrowheads="1"/>
          </p:cNvSpPr>
          <p:nvPr/>
        </p:nvSpPr>
        <p:spPr bwMode="auto">
          <a:xfrm rot="14452042">
            <a:off x="1507332" y="4569867"/>
            <a:ext cx="1747837" cy="917079"/>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a:defRPr/>
            </a:pPr>
            <a:endParaRPr lang="en-US" dirty="0">
              <a:latin typeface="Arial" panose="020B0604020202020204" pitchFamily="34" charset="0"/>
              <a:cs typeface="Arial" panose="020B0604020202020204" pitchFamily="34" charset="0"/>
            </a:endParaRPr>
          </a:p>
        </p:txBody>
      </p:sp>
      <p:sp>
        <p:nvSpPr>
          <p:cNvPr id="2225168" name="Text Box 16"/>
          <p:cNvSpPr txBox="1">
            <a:spLocks noChangeArrowheads="1"/>
          </p:cNvSpPr>
          <p:nvPr/>
        </p:nvSpPr>
        <p:spPr bwMode="auto">
          <a:xfrm>
            <a:off x="5608638" y="4030663"/>
            <a:ext cx="1066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a:defRPr/>
            </a:pPr>
            <a:r>
              <a:rPr lang="ar-JO" sz="4000" dirty="0">
                <a:solidFill>
                  <a:schemeClr val="bg1"/>
                </a:solidFill>
                <a:latin typeface="Arial" panose="020B0604020202020204" pitchFamily="34" charset="0"/>
                <a:cs typeface="Arial" panose="020B0604020202020204" pitchFamily="34" charset="0"/>
              </a:rPr>
              <a:t>هو</a:t>
            </a:r>
            <a:endParaRPr lang="en-US" sz="4000" dirty="0">
              <a:solidFill>
                <a:schemeClr val="bg1"/>
              </a:solidFill>
              <a:latin typeface="Arial" panose="020B0604020202020204" pitchFamily="34" charset="0"/>
              <a:cs typeface="Arial" panose="020B0604020202020204" pitchFamily="34" charset="0"/>
            </a:endParaRPr>
          </a:p>
        </p:txBody>
      </p:sp>
      <p:sp>
        <p:nvSpPr>
          <p:cNvPr id="2225169" name="Text Box 17"/>
          <p:cNvSpPr txBox="1">
            <a:spLocks noChangeArrowheads="1"/>
          </p:cNvSpPr>
          <p:nvPr/>
        </p:nvSpPr>
        <p:spPr bwMode="auto">
          <a:xfrm>
            <a:off x="2667000" y="4030663"/>
            <a:ext cx="1066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a:defRPr/>
            </a:pPr>
            <a:r>
              <a:rPr lang="ar-JO" sz="4000" dirty="0">
                <a:solidFill>
                  <a:schemeClr val="bg1"/>
                </a:solidFill>
                <a:latin typeface="Arial" panose="020B0604020202020204" pitchFamily="34" charset="0"/>
                <a:cs typeface="Arial" panose="020B0604020202020204" pitchFamily="34" charset="0"/>
              </a:rPr>
              <a:t>هو</a:t>
            </a:r>
            <a:endParaRPr lang="en-US" sz="4000" dirty="0">
              <a:solidFill>
                <a:schemeClr val="bg1"/>
              </a:solidFill>
              <a:latin typeface="Arial" panose="020B0604020202020204" pitchFamily="34" charset="0"/>
              <a:cs typeface="Arial" panose="020B0604020202020204" pitchFamily="34" charset="0"/>
            </a:endParaRPr>
          </a:p>
        </p:txBody>
      </p:sp>
      <p:sp>
        <p:nvSpPr>
          <p:cNvPr id="2225170" name="Text Box 18"/>
          <p:cNvSpPr txBox="1">
            <a:spLocks noChangeArrowheads="1"/>
          </p:cNvSpPr>
          <p:nvPr/>
        </p:nvSpPr>
        <p:spPr bwMode="auto">
          <a:xfrm>
            <a:off x="1905000" y="4708525"/>
            <a:ext cx="1828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a:defRPr/>
            </a:pPr>
            <a:r>
              <a:rPr lang="ar-JO" sz="4000" dirty="0">
                <a:solidFill>
                  <a:schemeClr val="bg1"/>
                </a:solidFill>
                <a:latin typeface="Arial" panose="020B0604020202020204" pitchFamily="34" charset="0"/>
                <a:cs typeface="Arial" panose="020B0604020202020204" pitchFamily="34" charset="0"/>
              </a:rPr>
              <a:t>الإبن</a:t>
            </a:r>
            <a:endParaRPr lang="en-US" sz="4000" dirty="0">
              <a:solidFill>
                <a:schemeClr val="bg1"/>
              </a:solidFill>
              <a:latin typeface="Arial" panose="020B0604020202020204" pitchFamily="34" charset="0"/>
              <a:cs typeface="Arial" panose="020B0604020202020204" pitchFamily="34" charset="0"/>
            </a:endParaRPr>
          </a:p>
        </p:txBody>
      </p:sp>
      <p:sp>
        <p:nvSpPr>
          <p:cNvPr id="2225171" name="AutoShape 19"/>
          <p:cNvSpPr>
            <a:spLocks noChangeArrowheads="1"/>
          </p:cNvSpPr>
          <p:nvPr/>
        </p:nvSpPr>
        <p:spPr bwMode="auto">
          <a:xfrm>
            <a:off x="3624263" y="963860"/>
            <a:ext cx="2016125" cy="917079"/>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a:defRPr/>
            </a:pPr>
            <a:endParaRPr lang="en-US" dirty="0">
              <a:latin typeface="Arial" panose="020B0604020202020204" pitchFamily="34" charset="0"/>
              <a:cs typeface="Arial" panose="020B0604020202020204" pitchFamily="34" charset="0"/>
            </a:endParaRPr>
          </a:p>
        </p:txBody>
      </p:sp>
      <p:grpSp>
        <p:nvGrpSpPr>
          <p:cNvPr id="250895" name="Group 20"/>
          <p:cNvGrpSpPr>
            <a:grpSpLocks/>
          </p:cNvGrpSpPr>
          <p:nvPr/>
        </p:nvGrpSpPr>
        <p:grpSpPr bwMode="auto">
          <a:xfrm>
            <a:off x="3629025" y="2862263"/>
            <a:ext cx="1981200" cy="1752600"/>
            <a:chOff x="2286" y="1803"/>
            <a:chExt cx="1248" cy="1104"/>
          </a:xfrm>
        </p:grpSpPr>
        <p:sp>
          <p:nvSpPr>
            <p:cNvPr id="2225173" name="AutoShape 21"/>
            <p:cNvSpPr>
              <a:spLocks noChangeArrowheads="1"/>
            </p:cNvSpPr>
            <p:nvPr/>
          </p:nvSpPr>
          <p:spPr bwMode="auto">
            <a:xfrm>
              <a:off x="2286" y="1803"/>
              <a:ext cx="1248" cy="1104"/>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a:defRPr/>
              </a:pPr>
              <a:endParaRPr lang="en-US" dirty="0">
                <a:latin typeface="Arial" panose="020B0604020202020204" pitchFamily="34" charset="0"/>
                <a:cs typeface="Arial" panose="020B0604020202020204" pitchFamily="34" charset="0"/>
              </a:endParaRPr>
            </a:p>
          </p:txBody>
        </p:sp>
        <p:sp>
          <p:nvSpPr>
            <p:cNvPr id="2225174" name="Text Box 22"/>
            <p:cNvSpPr txBox="1">
              <a:spLocks noChangeArrowheads="1"/>
            </p:cNvSpPr>
            <p:nvPr/>
          </p:nvSpPr>
          <p:spPr bwMode="auto">
            <a:xfrm>
              <a:off x="2448" y="2112"/>
              <a:ext cx="864" cy="44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a:defRPr/>
              </a:pPr>
              <a:r>
                <a:rPr lang="ar-JO" sz="4000" dirty="0">
                  <a:solidFill>
                    <a:schemeClr val="bg1"/>
                  </a:solidFill>
                  <a:latin typeface="Arial" panose="020B0604020202020204" pitchFamily="34" charset="0"/>
                  <a:cs typeface="Arial" panose="020B0604020202020204" pitchFamily="34" charset="0"/>
                </a:rPr>
                <a:t>الله</a:t>
              </a:r>
              <a:endParaRPr lang="en-US" sz="4000" dirty="0">
                <a:solidFill>
                  <a:schemeClr val="bg1"/>
                </a:solidFill>
                <a:latin typeface="Arial" panose="020B0604020202020204" pitchFamily="34" charset="0"/>
                <a:cs typeface="Arial" panose="020B0604020202020204" pitchFamily="34" charset="0"/>
              </a:endParaRPr>
            </a:p>
          </p:txBody>
        </p:sp>
      </p:grpSp>
      <p:sp>
        <p:nvSpPr>
          <p:cNvPr id="2225175" name="Text Box 23"/>
          <p:cNvSpPr txBox="1">
            <a:spLocks noChangeArrowheads="1"/>
          </p:cNvSpPr>
          <p:nvPr/>
        </p:nvSpPr>
        <p:spPr bwMode="auto">
          <a:xfrm>
            <a:off x="3714750" y="1508125"/>
            <a:ext cx="1828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a:defRPr/>
            </a:pPr>
            <a:r>
              <a:rPr lang="ar-JO" sz="4000" dirty="0">
                <a:solidFill>
                  <a:schemeClr val="bg1"/>
                </a:solidFill>
                <a:latin typeface="Arial" panose="020B0604020202020204" pitchFamily="34" charset="0"/>
                <a:cs typeface="Arial" panose="020B0604020202020204" pitchFamily="34" charset="0"/>
              </a:rPr>
              <a:t>الآب</a:t>
            </a:r>
            <a:endParaRPr lang="en-US" sz="4000" dirty="0">
              <a:solidFill>
                <a:schemeClr val="bg1"/>
              </a:solidFill>
              <a:latin typeface="Arial" panose="020B0604020202020204" pitchFamily="34" charset="0"/>
              <a:cs typeface="Arial" panose="020B0604020202020204" pitchFamily="34" charset="0"/>
            </a:endParaRPr>
          </a:p>
        </p:txBody>
      </p:sp>
      <p:sp>
        <p:nvSpPr>
          <p:cNvPr id="2225176" name="Text Box 24"/>
          <p:cNvSpPr txBox="1">
            <a:spLocks noChangeArrowheads="1"/>
          </p:cNvSpPr>
          <p:nvPr/>
        </p:nvSpPr>
        <p:spPr bwMode="auto">
          <a:xfrm>
            <a:off x="5486399" y="4708525"/>
            <a:ext cx="2605087" cy="70788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ctr">
              <a:defRPr/>
            </a:pPr>
            <a:r>
              <a:rPr lang="ar-JO" sz="4000" dirty="0">
                <a:solidFill>
                  <a:schemeClr val="bg1"/>
                </a:solidFill>
                <a:latin typeface="Arial" panose="020B0604020202020204" pitchFamily="34" charset="0"/>
                <a:cs typeface="Arial" panose="020B0604020202020204" pitchFamily="34" charset="0"/>
              </a:rPr>
              <a:t>الروح القدس</a:t>
            </a:r>
            <a:endParaRPr lang="en-US" sz="4000" dirty="0">
              <a:solidFill>
                <a:schemeClr val="bg1"/>
              </a:solidFill>
              <a:latin typeface="Arial" panose="020B0604020202020204" pitchFamily="34" charset="0"/>
              <a:cs typeface="Arial" panose="020B0604020202020204" pitchFamily="34" charset="0"/>
            </a:endParaRPr>
          </a:p>
        </p:txBody>
      </p:sp>
      <p:sp>
        <p:nvSpPr>
          <p:cNvPr id="250898" name="WordArt 25"/>
          <p:cNvSpPr>
            <a:spLocks noChangeArrowheads="1" noChangeShapeType="1" noTextEdit="1"/>
          </p:cNvSpPr>
          <p:nvPr/>
        </p:nvSpPr>
        <p:spPr bwMode="auto">
          <a:xfrm rot="-3731304">
            <a:off x="2125663" y="2557462"/>
            <a:ext cx="1066800" cy="276225"/>
          </a:xfrm>
          <a:prstGeom prst="rect">
            <a:avLst/>
          </a:prstGeom>
        </p:spPr>
        <p:txBody>
          <a:bodyPr spcFirstLastPara="1" wrap="none" fromWordArt="1">
            <a:prstTxWarp prst="textArchUp">
              <a:avLst>
                <a:gd name="adj" fmla="val 10800000"/>
              </a:avLst>
            </a:prstTxWarp>
          </a:bodyPr>
          <a:lstStyle/>
          <a:p>
            <a:r>
              <a:rPr lang="en-US" b="1" kern="10">
                <a:ln w="9525">
                  <a:solidFill>
                    <a:srgbClr val="000000"/>
                  </a:solidFill>
                  <a:round/>
                  <a:headEnd/>
                  <a:tailEnd/>
                </a:ln>
                <a:solidFill>
                  <a:schemeClr val="bg1"/>
                </a:solidFill>
                <a:latin typeface="Times New Roman"/>
                <a:ea typeface="Times New Roman"/>
                <a:cs typeface="Times New Roman"/>
              </a:rPr>
              <a:t>is not</a:t>
            </a:r>
          </a:p>
        </p:txBody>
      </p:sp>
      <p:sp>
        <p:nvSpPr>
          <p:cNvPr id="250899" name="WordArt 26"/>
          <p:cNvSpPr>
            <a:spLocks noChangeArrowheads="1" noChangeShapeType="1" noTextEdit="1"/>
          </p:cNvSpPr>
          <p:nvPr/>
        </p:nvSpPr>
        <p:spPr bwMode="auto">
          <a:xfrm rot="3668274">
            <a:off x="6086476" y="2557462"/>
            <a:ext cx="1066800" cy="276225"/>
          </a:xfrm>
          <a:prstGeom prst="rect">
            <a:avLst/>
          </a:prstGeom>
        </p:spPr>
        <p:txBody>
          <a:bodyPr spcFirstLastPara="1" wrap="none" fromWordArt="1">
            <a:prstTxWarp prst="textArchUp">
              <a:avLst>
                <a:gd name="adj" fmla="val 10800000"/>
              </a:avLst>
            </a:prstTxWarp>
          </a:bodyPr>
          <a:lstStyle/>
          <a:p>
            <a:r>
              <a:rPr lang="en-US" b="1" kern="10">
                <a:ln w="9525">
                  <a:solidFill>
                    <a:srgbClr val="000000"/>
                  </a:solidFill>
                  <a:round/>
                  <a:headEnd/>
                  <a:tailEnd/>
                </a:ln>
                <a:solidFill>
                  <a:schemeClr val="bg1"/>
                </a:solidFill>
                <a:latin typeface="Times New Roman"/>
                <a:ea typeface="Times New Roman"/>
                <a:cs typeface="Times New Roman"/>
              </a:rPr>
              <a:t>is not</a:t>
            </a:r>
          </a:p>
        </p:txBody>
      </p:sp>
      <p:sp>
        <p:nvSpPr>
          <p:cNvPr id="250900" name="WordArt 27"/>
          <p:cNvSpPr>
            <a:spLocks noChangeArrowheads="1" noChangeShapeType="1" noTextEdit="1"/>
          </p:cNvSpPr>
          <p:nvPr/>
        </p:nvSpPr>
        <p:spPr bwMode="auto">
          <a:xfrm>
            <a:off x="4052888" y="5972175"/>
            <a:ext cx="1119187" cy="204788"/>
          </a:xfrm>
          <a:prstGeom prst="rect">
            <a:avLst/>
          </a:prstGeom>
        </p:spPr>
        <p:txBody>
          <a:bodyPr spcFirstLastPara="1" wrap="none" fromWordArt="1">
            <a:prstTxWarp prst="textArchDown">
              <a:avLst>
                <a:gd name="adj" fmla="val 0"/>
              </a:avLst>
            </a:prstTxWarp>
          </a:bodyPr>
          <a:lstStyle/>
          <a:p>
            <a:r>
              <a:rPr lang="en-US" b="1" kern="10">
                <a:ln w="9525">
                  <a:solidFill>
                    <a:srgbClr val="000000"/>
                  </a:solidFill>
                  <a:round/>
                  <a:headEnd/>
                  <a:tailEnd/>
                </a:ln>
                <a:solidFill>
                  <a:schemeClr val="bg1"/>
                </a:solidFill>
                <a:latin typeface="Times New Roman"/>
                <a:ea typeface="Times New Roman"/>
                <a:cs typeface="Times New Roman"/>
              </a:rPr>
              <a:t>is not</a:t>
            </a:r>
          </a:p>
        </p:txBody>
      </p:sp>
      <p:sp>
        <p:nvSpPr>
          <p:cNvPr id="2225180" name="Text Box 28"/>
          <p:cNvSpPr txBox="1">
            <a:spLocks noChangeArrowheads="1"/>
          </p:cNvSpPr>
          <p:nvPr/>
        </p:nvSpPr>
        <p:spPr bwMode="auto">
          <a:xfrm>
            <a:off x="0" y="6553200"/>
            <a:ext cx="5943600" cy="30480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defRPr/>
            </a:pPr>
            <a:r>
              <a:rPr lang="ar-JO" sz="1400" dirty="0">
                <a:solidFill>
                  <a:schemeClr val="bg1"/>
                </a:solidFill>
                <a:latin typeface="Arial" panose="020B0604020202020204" pitchFamily="34" charset="0"/>
                <a:cs typeface="Arial" panose="020B0604020202020204" pitchFamily="34" charset="0"/>
              </a:rPr>
              <a:t>هـ. واين هاوس، مخططات اللاهوت والعقيدة المسيحية، ٤٥</a:t>
            </a:r>
          </a:p>
        </p:txBody>
      </p:sp>
      <p:grpSp>
        <p:nvGrpSpPr>
          <p:cNvPr id="2225181" name="Group 29"/>
          <p:cNvGrpSpPr>
            <a:grpSpLocks/>
          </p:cNvGrpSpPr>
          <p:nvPr/>
        </p:nvGrpSpPr>
        <p:grpSpPr bwMode="auto">
          <a:xfrm>
            <a:off x="1905000" y="0"/>
            <a:ext cx="5486400" cy="2286000"/>
            <a:chOff x="1200" y="0"/>
            <a:chExt cx="3456" cy="1440"/>
          </a:xfrm>
        </p:grpSpPr>
        <p:sp>
          <p:nvSpPr>
            <p:cNvPr id="2225182" name="Rectangle 30"/>
            <p:cNvSpPr>
              <a:spLocks noChangeArrowheads="1"/>
            </p:cNvSpPr>
            <p:nvPr/>
          </p:nvSpPr>
          <p:spPr bwMode="auto">
            <a:xfrm>
              <a:off x="1200" y="288"/>
              <a:ext cx="3456" cy="480"/>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algn="ctr">
                <a:defRPr/>
              </a:pPr>
              <a:r>
                <a:rPr lang="ar-JO" sz="4800" dirty="0">
                  <a:solidFill>
                    <a:schemeClr val="bg1"/>
                  </a:solidFill>
                  <a:effectLst>
                    <a:glow rad="228600">
                      <a:schemeClr val="tx1">
                        <a:alpha val="75000"/>
                      </a:schemeClr>
                    </a:glow>
                  </a:effectLst>
                  <a:latin typeface="Arial" panose="020B0604020202020204" pitchFamily="34" charset="0"/>
                  <a:cs typeface="Arial" panose="020B0604020202020204" pitchFamily="34" charset="0"/>
                </a:rPr>
                <a:t>يقوي</a:t>
              </a:r>
              <a:endParaRPr lang="en-US" sz="5400" dirty="0">
                <a:solidFill>
                  <a:schemeClr val="tx2"/>
                </a:solidFill>
                <a:effectLst>
                  <a:glow rad="228600">
                    <a:schemeClr val="tx1">
                      <a:alpha val="75000"/>
                    </a:schemeClr>
                  </a:glow>
                </a:effectLst>
                <a:latin typeface="Arial" panose="020B0604020202020204" pitchFamily="34" charset="0"/>
                <a:cs typeface="Arial" panose="020B0604020202020204" pitchFamily="34" charset="0"/>
              </a:endParaRPr>
            </a:p>
          </p:txBody>
        </p:sp>
        <p:sp>
          <p:nvSpPr>
            <p:cNvPr id="2225183" name="Oval 31"/>
            <p:cNvSpPr>
              <a:spLocks noChangeArrowheads="1"/>
            </p:cNvSpPr>
            <p:nvPr/>
          </p:nvSpPr>
          <p:spPr bwMode="auto">
            <a:xfrm>
              <a:off x="1488" y="0"/>
              <a:ext cx="2880" cy="1440"/>
            </a:xfrm>
            <a:prstGeom prst="ellipse">
              <a:avLst/>
            </a:prstGeom>
            <a:noFill/>
            <a:ln w="7620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effectLst>
                  <a:glow rad="228600">
                    <a:schemeClr val="tx1">
                      <a:alpha val="75000"/>
                    </a:schemeClr>
                  </a:glow>
                </a:effectLst>
                <a:latin typeface="Arial" panose="020B0604020202020204" pitchFamily="34" charset="0"/>
                <a:cs typeface="Arial" panose="020B0604020202020204" pitchFamily="34" charset="0"/>
              </a:endParaRPr>
            </a:p>
          </p:txBody>
        </p:sp>
      </p:grpSp>
      <p:grpSp>
        <p:nvGrpSpPr>
          <p:cNvPr id="2225184" name="Group 32"/>
          <p:cNvGrpSpPr>
            <a:grpSpLocks/>
          </p:cNvGrpSpPr>
          <p:nvPr/>
        </p:nvGrpSpPr>
        <p:grpSpPr bwMode="auto">
          <a:xfrm>
            <a:off x="5562600" y="4343400"/>
            <a:ext cx="3581400" cy="2514600"/>
            <a:chOff x="3504" y="2736"/>
            <a:chExt cx="2256" cy="1584"/>
          </a:xfrm>
        </p:grpSpPr>
        <p:sp>
          <p:nvSpPr>
            <p:cNvPr id="2225185" name="Rectangle 33"/>
            <p:cNvSpPr>
              <a:spLocks noChangeArrowheads="1"/>
            </p:cNvSpPr>
            <p:nvPr/>
          </p:nvSpPr>
          <p:spPr bwMode="auto">
            <a:xfrm>
              <a:off x="3696" y="3504"/>
              <a:ext cx="2064" cy="480"/>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algn="ctr">
                <a:defRPr/>
              </a:pPr>
              <a:r>
                <a:rPr lang="ar-JO" sz="4800" dirty="0">
                  <a:solidFill>
                    <a:schemeClr val="bg1"/>
                  </a:solidFill>
                  <a:effectLst>
                    <a:glow rad="228600">
                      <a:schemeClr val="tx1">
                        <a:alpha val="75000"/>
                      </a:schemeClr>
                    </a:glow>
                  </a:effectLst>
                  <a:latin typeface="Arial" panose="020B0604020202020204" pitchFamily="34" charset="0"/>
                  <a:cs typeface="Arial" panose="020B0604020202020204" pitchFamily="34" charset="0"/>
                </a:rPr>
                <a:t>يعطي</a:t>
              </a:r>
              <a:endParaRPr lang="en-US" sz="5400" dirty="0">
                <a:solidFill>
                  <a:schemeClr val="tx2"/>
                </a:solidFill>
                <a:effectLst>
                  <a:glow rad="228600">
                    <a:schemeClr val="tx1">
                      <a:alpha val="75000"/>
                    </a:schemeClr>
                  </a:glow>
                </a:effectLst>
                <a:latin typeface="Arial" panose="020B0604020202020204" pitchFamily="34" charset="0"/>
                <a:cs typeface="Arial" panose="020B0604020202020204" pitchFamily="34" charset="0"/>
              </a:endParaRPr>
            </a:p>
          </p:txBody>
        </p:sp>
        <p:sp>
          <p:nvSpPr>
            <p:cNvPr id="2225186" name="Oval 34"/>
            <p:cNvSpPr>
              <a:spLocks noChangeArrowheads="1"/>
            </p:cNvSpPr>
            <p:nvPr/>
          </p:nvSpPr>
          <p:spPr bwMode="auto">
            <a:xfrm>
              <a:off x="3504" y="2736"/>
              <a:ext cx="2256" cy="1584"/>
            </a:xfrm>
            <a:prstGeom prst="ellipse">
              <a:avLst/>
            </a:prstGeom>
            <a:noFill/>
            <a:ln w="7620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effectLst>
                  <a:glow rad="228600">
                    <a:schemeClr val="tx1">
                      <a:alpha val="75000"/>
                    </a:schemeClr>
                  </a:glow>
                </a:effectLst>
                <a:latin typeface="Arial" panose="020B0604020202020204" pitchFamily="34" charset="0"/>
                <a:cs typeface="Arial" panose="020B0604020202020204" pitchFamily="34" charset="0"/>
              </a:endParaRPr>
            </a:p>
          </p:txBody>
        </p:sp>
      </p:grpSp>
      <p:grpSp>
        <p:nvGrpSpPr>
          <p:cNvPr id="2225187" name="Group 35"/>
          <p:cNvGrpSpPr>
            <a:grpSpLocks/>
          </p:cNvGrpSpPr>
          <p:nvPr/>
        </p:nvGrpSpPr>
        <p:grpSpPr bwMode="auto">
          <a:xfrm>
            <a:off x="0" y="4648200"/>
            <a:ext cx="3962400" cy="2362200"/>
            <a:chOff x="0" y="2928"/>
            <a:chExt cx="2496" cy="1488"/>
          </a:xfrm>
        </p:grpSpPr>
        <p:sp>
          <p:nvSpPr>
            <p:cNvPr id="2225188" name="Oval 36"/>
            <p:cNvSpPr>
              <a:spLocks noChangeArrowheads="1"/>
            </p:cNvSpPr>
            <p:nvPr/>
          </p:nvSpPr>
          <p:spPr bwMode="auto">
            <a:xfrm>
              <a:off x="144" y="2928"/>
              <a:ext cx="2256" cy="1488"/>
            </a:xfrm>
            <a:prstGeom prst="ellipse">
              <a:avLst/>
            </a:prstGeom>
            <a:noFill/>
            <a:ln w="7620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effectLst>
                  <a:glow rad="228600">
                    <a:schemeClr val="tx1">
                      <a:alpha val="75000"/>
                    </a:schemeClr>
                  </a:glow>
                </a:effectLst>
                <a:latin typeface="Arial" panose="020B0604020202020204" pitchFamily="34" charset="0"/>
                <a:cs typeface="Arial" panose="020B0604020202020204" pitchFamily="34" charset="0"/>
              </a:endParaRPr>
            </a:p>
          </p:txBody>
        </p:sp>
        <p:sp>
          <p:nvSpPr>
            <p:cNvPr id="2225189" name="Rectangle 37"/>
            <p:cNvSpPr>
              <a:spLocks noChangeArrowheads="1"/>
            </p:cNvSpPr>
            <p:nvPr/>
          </p:nvSpPr>
          <p:spPr bwMode="auto">
            <a:xfrm>
              <a:off x="0" y="3504"/>
              <a:ext cx="2496" cy="480"/>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algn="ctr">
                <a:defRPr/>
              </a:pPr>
              <a:r>
                <a:rPr lang="ar-JO" sz="4800" dirty="0">
                  <a:solidFill>
                    <a:schemeClr val="bg1"/>
                  </a:solidFill>
                  <a:effectLst>
                    <a:glow rad="228600">
                      <a:schemeClr val="tx1">
                        <a:alpha val="75000"/>
                      </a:schemeClr>
                    </a:glow>
                  </a:effectLst>
                  <a:latin typeface="Arial" panose="020B0604020202020204" pitchFamily="34" charset="0"/>
                  <a:cs typeface="Arial" panose="020B0604020202020204" pitchFamily="34" charset="0"/>
                </a:rPr>
                <a:t>يعيّن</a:t>
              </a:r>
              <a:endParaRPr lang="en-US" sz="5400" dirty="0">
                <a:solidFill>
                  <a:schemeClr val="tx2"/>
                </a:solidFill>
                <a:effectLst>
                  <a:glow rad="228600">
                    <a:schemeClr val="tx1">
                      <a:alpha val="75000"/>
                    </a:schemeClr>
                  </a:glow>
                </a:effectLst>
                <a:latin typeface="Arial" panose="020B0604020202020204" pitchFamily="34" charset="0"/>
                <a:cs typeface="Arial" panose="020B0604020202020204" pitchFamily="34" charset="0"/>
              </a:endParaRPr>
            </a:p>
          </p:txBody>
        </p:sp>
      </p:grpSp>
      <p:sp>
        <p:nvSpPr>
          <p:cNvPr id="2225190" name="Rectangle 38"/>
          <p:cNvSpPr>
            <a:spLocks noGrp="1" noChangeArrowheads="1"/>
          </p:cNvSpPr>
          <p:nvPr>
            <p:ph type="title" idx="4294967295"/>
          </p:nvPr>
        </p:nvSpPr>
        <p:spPr>
          <a:xfrm>
            <a:off x="0" y="914400"/>
            <a:ext cx="2971800" cy="1143000"/>
          </a:xfrm>
          <a:effectLst>
            <a:outerShdw blurRad="63500" dist="35921" dir="2700000" algn="ctr" rotWithShape="0">
              <a:schemeClr val="tx1">
                <a:alpha val="74998"/>
              </a:schemeClr>
            </a:outerShdw>
          </a:effectLst>
        </p:spPr>
        <p:txBody>
          <a:bodyPr/>
          <a:lstStyle/>
          <a:p>
            <a:pPr eaLnBrk="1" hangingPunct="1">
              <a:defRPr/>
            </a:pPr>
            <a:r>
              <a:rPr lang="ar-JO" sz="3600" dirty="0">
                <a:effectLst>
                  <a:glow rad="228600">
                    <a:schemeClr val="bg1">
                      <a:alpha val="75000"/>
                    </a:schemeClr>
                  </a:glow>
                </a:effectLst>
              </a:rPr>
              <a:t>اشتراك      الثالوث</a:t>
            </a:r>
            <a:endParaRPr lang="en-US" sz="4000" dirty="0">
              <a:effectLst>
                <a:glow rad="228600">
                  <a:schemeClr val="bg1">
                    <a:alpha val="75000"/>
                  </a:schemeClr>
                </a:glow>
              </a:effectLst>
            </a:endParaRPr>
          </a:p>
        </p:txBody>
      </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cond delay="0"/>
                      </p:stCondLst>
                      <p:childTnLst>
                        <p:par>
                          <p:cTn id="4" fill="hold" nodeType="withGroup">
                            <p:stCondLst>
                              <p:cond delay="0"/>
                            </p:stCondLst>
                            <p:childTnLst>
                              <p:par>
                                <p:cTn id="5" presetID="55" presetClass="entr" presetSubtype="0" fill="hold" nodeType="afterEffect">
                                  <p:stCondLst>
                                    <p:cond delay="0"/>
                                  </p:stCondLst>
                                  <p:childTnLst>
                                    <p:set>
                                      <p:cBhvr>
                                        <p:cTn id="6" dur="1" fill="hold">
                                          <p:stCondLst>
                                            <p:cond delay="0"/>
                                          </p:stCondLst>
                                        </p:cTn>
                                        <p:tgtEl>
                                          <p:spTgt spid="2225184"/>
                                        </p:tgtEl>
                                        <p:attrNameLst>
                                          <p:attrName>style.visibility</p:attrName>
                                        </p:attrNameLst>
                                      </p:cBhvr>
                                      <p:to>
                                        <p:strVal val="visible"/>
                                      </p:to>
                                    </p:set>
                                    <p:anim calcmode="lin" valueType="num">
                                      <p:cBhvr>
                                        <p:cTn id="7" dur="2000" fill="hold"/>
                                        <p:tgtEl>
                                          <p:spTgt spid="2225184"/>
                                        </p:tgtEl>
                                        <p:attrNameLst>
                                          <p:attrName>ppt_w</p:attrName>
                                        </p:attrNameLst>
                                      </p:cBhvr>
                                      <p:tavLst>
                                        <p:tav tm="0">
                                          <p:val>
                                            <p:strVal val="#ppt_w*0.70"/>
                                          </p:val>
                                        </p:tav>
                                        <p:tav tm="100000">
                                          <p:val>
                                            <p:strVal val="#ppt_w"/>
                                          </p:val>
                                        </p:tav>
                                      </p:tavLst>
                                    </p:anim>
                                    <p:anim calcmode="lin" valueType="num">
                                      <p:cBhvr>
                                        <p:cTn id="8" dur="2000" fill="hold"/>
                                        <p:tgtEl>
                                          <p:spTgt spid="2225184"/>
                                        </p:tgtEl>
                                        <p:attrNameLst>
                                          <p:attrName>ppt_h</p:attrName>
                                        </p:attrNameLst>
                                      </p:cBhvr>
                                      <p:tavLst>
                                        <p:tav tm="0">
                                          <p:val>
                                            <p:strVal val="#ppt_h"/>
                                          </p:val>
                                        </p:tav>
                                        <p:tav tm="100000">
                                          <p:val>
                                            <p:strVal val="#ppt_h"/>
                                          </p:val>
                                        </p:tav>
                                      </p:tavLst>
                                    </p:anim>
                                    <p:animEffect transition="in" filter="fade">
                                      <p:cBhvr>
                                        <p:cTn id="9" dur="2000"/>
                                        <p:tgtEl>
                                          <p:spTgt spid="2225184"/>
                                        </p:tgtEl>
                                      </p:cBhvr>
                                    </p:animEffect>
                                  </p:childTnLst>
                                </p:cTn>
                              </p:par>
                            </p:childTnLst>
                          </p:cTn>
                        </p:par>
                        <p:par>
                          <p:cTn id="10" fill="hold" nodeType="afterGroup">
                            <p:stCondLst>
                              <p:cond delay="2000"/>
                            </p:stCondLst>
                            <p:childTnLst>
                              <p:par>
                                <p:cTn id="11" presetID="55" presetClass="entr" presetSubtype="0" fill="hold" nodeType="afterEffect">
                                  <p:stCondLst>
                                    <p:cond delay="0"/>
                                  </p:stCondLst>
                                  <p:childTnLst>
                                    <p:set>
                                      <p:cBhvr>
                                        <p:cTn id="12" dur="1" fill="hold">
                                          <p:stCondLst>
                                            <p:cond delay="0"/>
                                          </p:stCondLst>
                                        </p:cTn>
                                        <p:tgtEl>
                                          <p:spTgt spid="2225187"/>
                                        </p:tgtEl>
                                        <p:attrNameLst>
                                          <p:attrName>style.visibility</p:attrName>
                                        </p:attrNameLst>
                                      </p:cBhvr>
                                      <p:to>
                                        <p:strVal val="visible"/>
                                      </p:to>
                                    </p:set>
                                    <p:anim calcmode="lin" valueType="num">
                                      <p:cBhvr>
                                        <p:cTn id="13" dur="2000" fill="hold"/>
                                        <p:tgtEl>
                                          <p:spTgt spid="2225187"/>
                                        </p:tgtEl>
                                        <p:attrNameLst>
                                          <p:attrName>ppt_w</p:attrName>
                                        </p:attrNameLst>
                                      </p:cBhvr>
                                      <p:tavLst>
                                        <p:tav tm="0">
                                          <p:val>
                                            <p:strVal val="#ppt_w*0.70"/>
                                          </p:val>
                                        </p:tav>
                                        <p:tav tm="100000">
                                          <p:val>
                                            <p:strVal val="#ppt_w"/>
                                          </p:val>
                                        </p:tav>
                                      </p:tavLst>
                                    </p:anim>
                                    <p:anim calcmode="lin" valueType="num">
                                      <p:cBhvr>
                                        <p:cTn id="14" dur="2000" fill="hold"/>
                                        <p:tgtEl>
                                          <p:spTgt spid="2225187"/>
                                        </p:tgtEl>
                                        <p:attrNameLst>
                                          <p:attrName>ppt_h</p:attrName>
                                        </p:attrNameLst>
                                      </p:cBhvr>
                                      <p:tavLst>
                                        <p:tav tm="0">
                                          <p:val>
                                            <p:strVal val="#ppt_h"/>
                                          </p:val>
                                        </p:tav>
                                        <p:tav tm="100000">
                                          <p:val>
                                            <p:strVal val="#ppt_h"/>
                                          </p:val>
                                        </p:tav>
                                      </p:tavLst>
                                    </p:anim>
                                    <p:animEffect transition="in" filter="fade">
                                      <p:cBhvr>
                                        <p:cTn id="15" dur="2000"/>
                                        <p:tgtEl>
                                          <p:spTgt spid="2225187"/>
                                        </p:tgtEl>
                                      </p:cBhvr>
                                    </p:animEffect>
                                  </p:childTnLst>
                                </p:cTn>
                              </p:par>
                            </p:childTnLst>
                          </p:cTn>
                        </p:par>
                        <p:par>
                          <p:cTn id="16" fill="hold" nodeType="afterGroup">
                            <p:stCondLst>
                              <p:cond delay="4000"/>
                            </p:stCondLst>
                            <p:childTnLst>
                              <p:par>
                                <p:cTn id="17" presetID="55" presetClass="entr" presetSubtype="0" fill="hold" nodeType="afterEffect">
                                  <p:stCondLst>
                                    <p:cond delay="0"/>
                                  </p:stCondLst>
                                  <p:childTnLst>
                                    <p:set>
                                      <p:cBhvr>
                                        <p:cTn id="18" dur="1" fill="hold">
                                          <p:stCondLst>
                                            <p:cond delay="0"/>
                                          </p:stCondLst>
                                        </p:cTn>
                                        <p:tgtEl>
                                          <p:spTgt spid="2225181"/>
                                        </p:tgtEl>
                                        <p:attrNameLst>
                                          <p:attrName>style.visibility</p:attrName>
                                        </p:attrNameLst>
                                      </p:cBhvr>
                                      <p:to>
                                        <p:strVal val="visible"/>
                                      </p:to>
                                    </p:set>
                                    <p:anim calcmode="lin" valueType="num">
                                      <p:cBhvr>
                                        <p:cTn id="19" dur="2000" fill="hold"/>
                                        <p:tgtEl>
                                          <p:spTgt spid="2225181"/>
                                        </p:tgtEl>
                                        <p:attrNameLst>
                                          <p:attrName>ppt_w</p:attrName>
                                        </p:attrNameLst>
                                      </p:cBhvr>
                                      <p:tavLst>
                                        <p:tav tm="0">
                                          <p:val>
                                            <p:strVal val="#ppt_w*0.70"/>
                                          </p:val>
                                        </p:tav>
                                        <p:tav tm="100000">
                                          <p:val>
                                            <p:strVal val="#ppt_w"/>
                                          </p:val>
                                        </p:tav>
                                      </p:tavLst>
                                    </p:anim>
                                    <p:anim calcmode="lin" valueType="num">
                                      <p:cBhvr>
                                        <p:cTn id="20" dur="2000" fill="hold"/>
                                        <p:tgtEl>
                                          <p:spTgt spid="2225181"/>
                                        </p:tgtEl>
                                        <p:attrNameLst>
                                          <p:attrName>ppt_h</p:attrName>
                                        </p:attrNameLst>
                                      </p:cBhvr>
                                      <p:tavLst>
                                        <p:tav tm="0">
                                          <p:val>
                                            <p:strVal val="#ppt_h"/>
                                          </p:val>
                                        </p:tav>
                                        <p:tav tm="100000">
                                          <p:val>
                                            <p:strVal val="#ppt_h"/>
                                          </p:val>
                                        </p:tav>
                                      </p:tavLst>
                                    </p:anim>
                                    <p:animEffect transition="in" filter="fade">
                                      <p:cBhvr>
                                        <p:cTn id="21" dur="2000"/>
                                        <p:tgtEl>
                                          <p:spTgt spid="22251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5890" name="Picture 2" descr="missingpuzzlePiec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805891" name="Rectangle 3"/>
          <p:cNvSpPr>
            <a:spLocks noGrp="1" noChangeArrowheads="1"/>
          </p:cNvSpPr>
          <p:nvPr>
            <p:ph type="title" idx="4294967295"/>
          </p:nvPr>
        </p:nvSpPr>
        <p:spPr>
          <a:xfrm>
            <a:off x="4419600" y="0"/>
            <a:ext cx="4724400" cy="4343400"/>
          </a:xfrm>
        </p:spPr>
        <p:txBody>
          <a:bodyPr/>
          <a:lstStyle/>
          <a:p>
            <a:r>
              <a:rPr lang="ar-JO" sz="5400" dirty="0">
                <a:solidFill>
                  <a:srgbClr val="000080"/>
                </a:solidFill>
              </a:rPr>
              <a:t>كيف ترى الروح عاملاً في حياتك؟</a:t>
            </a:r>
            <a:endParaRPr lang="en-US" sz="4400" dirty="0">
              <a:solidFill>
                <a:srgbClr val="000080"/>
              </a:solidFill>
            </a:endParaRPr>
          </a:p>
        </p:txBody>
      </p:sp>
    </p:spTree>
    <p:extLst>
      <p:ext uri="{BB962C8B-B14F-4D97-AF65-F5344CB8AC3E}">
        <p14:creationId xmlns:p14="http://schemas.microsoft.com/office/powerpoint/2010/main" val="1201869815"/>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1283" name="Picture 3" descr="puzzlepiecema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591050" y="0"/>
            <a:ext cx="4552950" cy="6858000"/>
          </a:xfrm>
          <a:prstGeom prst="rect">
            <a:avLst/>
          </a:prstGeom>
          <a:noFill/>
          <a:extLst>
            <a:ext uri="{909E8E84-426E-40dd-AFC4-6F175D3DCCD1}">
              <a14:hiddenFill xmlns="" xmlns:a14="http://schemas.microsoft.com/office/drawing/2010/main">
                <a:solidFill>
                  <a:srgbClr val="FFFFFF"/>
                </a:solidFill>
              </a14:hiddenFill>
            </a:ext>
          </a:extLst>
        </p:spPr>
      </p:pic>
      <p:pic>
        <p:nvPicPr>
          <p:cNvPr id="481285" name="Picture 5" descr="dove"/>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773988" y="0"/>
            <a:ext cx="1370012" cy="1752600"/>
          </a:xfrm>
          <a:prstGeom prst="rect">
            <a:avLst/>
          </a:prstGeom>
          <a:noFill/>
          <a:extLst>
            <a:ext uri="{909E8E84-426E-40dd-AFC4-6F175D3DCCD1}">
              <a14:hiddenFill xmlns="" xmlns:a14="http://schemas.microsoft.com/office/drawing/2010/main">
                <a:solidFill>
                  <a:srgbClr val="FFFFFF"/>
                </a:solidFill>
              </a14:hiddenFill>
            </a:ext>
          </a:extLst>
        </p:spPr>
      </p:pic>
      <p:sp>
        <p:nvSpPr>
          <p:cNvPr id="481282" name="Rectangle 2"/>
          <p:cNvSpPr>
            <a:spLocks noGrp="1" noChangeArrowheads="1"/>
          </p:cNvSpPr>
          <p:nvPr>
            <p:ph type="title" idx="4294967295"/>
          </p:nvPr>
        </p:nvSpPr>
        <p:spPr>
          <a:xfrm>
            <a:off x="152400" y="457200"/>
            <a:ext cx="4114800" cy="5029200"/>
          </a:xfrm>
        </p:spPr>
        <p:txBody>
          <a:bodyPr/>
          <a:lstStyle/>
          <a:p>
            <a:r>
              <a:rPr lang="ar-JO" sz="4400" dirty="0"/>
              <a:t>أحد الأدلة على </a:t>
            </a:r>
            <a:br>
              <a:rPr lang="ar-JO" sz="4400" dirty="0"/>
            </a:br>
            <a:r>
              <a:rPr lang="ar-JO" sz="4400" dirty="0"/>
              <a:t>عمل الروح القدس في حياتك هو </a:t>
            </a:r>
            <a:br>
              <a:rPr lang="ar-JO" sz="4400" dirty="0"/>
            </a:br>
            <a:r>
              <a:rPr lang="ar-JO" sz="4400" dirty="0"/>
              <a:t>الموهبة </a:t>
            </a:r>
            <a:r>
              <a:rPr lang="ar-JO" sz="4400" dirty="0">
                <a:solidFill>
                  <a:srgbClr val="FFFF00"/>
                </a:solidFill>
              </a:rPr>
              <a:t>الروحية</a:t>
            </a:r>
            <a:r>
              <a:rPr lang="ar-JO" sz="4400" dirty="0"/>
              <a:t> (12: 7-11)</a:t>
            </a:r>
            <a:endParaRPr lang="en-US" dirty="0"/>
          </a:p>
        </p:txBody>
      </p:sp>
      <p:sp>
        <p:nvSpPr>
          <p:cNvPr id="481286" name="Rectangle 6"/>
          <p:cNvSpPr>
            <a:spLocks noChangeArrowheads="1"/>
          </p:cNvSpPr>
          <p:nvPr/>
        </p:nvSpPr>
        <p:spPr bwMode="auto">
          <a:xfrm>
            <a:off x="4648200" y="5715000"/>
            <a:ext cx="44958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nchor="ctr"/>
          <a:lstStyle/>
          <a:p>
            <a:r>
              <a:rPr lang="ar-JO" sz="2000" dirty="0">
                <a:solidFill>
                  <a:srgbClr val="000000"/>
                </a:solidFill>
                <a:latin typeface="Arial" panose="020B0604020202020204" pitchFamily="34" charset="0"/>
                <a:cs typeface="Arial" panose="020B0604020202020204" pitchFamily="34" charset="0"/>
              </a:rPr>
              <a:t>تعطى الموهبة الروحية لكل واحد منا </a:t>
            </a:r>
          </a:p>
          <a:p>
            <a:r>
              <a:rPr lang="ar-JO" sz="2000" dirty="0">
                <a:solidFill>
                  <a:srgbClr val="000000"/>
                </a:solidFill>
                <a:latin typeface="Arial" panose="020B0604020202020204" pitchFamily="34" charset="0"/>
                <a:cs typeface="Arial" panose="020B0604020202020204" pitchFamily="34" charset="0"/>
              </a:rPr>
              <a:t>حتى نستطيع أن نساعد بعضنا البعض </a:t>
            </a:r>
          </a:p>
          <a:p>
            <a:r>
              <a:rPr lang="ar-JO" sz="2000" dirty="0">
                <a:solidFill>
                  <a:srgbClr val="000000"/>
                </a:solidFill>
                <a:latin typeface="Arial" panose="020B0604020202020204" pitchFamily="34" charset="0"/>
                <a:cs typeface="Arial" panose="020B0604020202020204" pitchFamily="34" charset="0"/>
              </a:rPr>
              <a:t>(1 كو 12: 7)</a:t>
            </a:r>
            <a:endParaRPr lang="en-US" sz="20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02168287"/>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F6FF5BC4-E663-6FB5-EDC2-47277F4DD42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512" y="1728648"/>
            <a:ext cx="9144000" cy="5135563"/>
          </a:xfrm>
          <a:prstGeom prst="rect">
            <a:avLst/>
          </a:prstGeom>
          <a:noFill/>
          <a:extLst>
            <a:ext uri="{909E8E84-426E-40DD-AFC4-6F175D3DCCD1}">
              <a14:hiddenFill xmlns:a14="http://schemas.microsoft.com/office/drawing/2010/main">
                <a:solidFill>
                  <a:srgbClr val="FFFFFF"/>
                </a:solidFill>
              </a14:hiddenFill>
            </a:ext>
          </a:extLst>
        </p:spPr>
      </p:pic>
      <p:sp>
        <p:nvSpPr>
          <p:cNvPr id="484355" name="Rectangle 3"/>
          <p:cNvSpPr>
            <a:spLocks noGrp="1" noChangeArrowheads="1"/>
          </p:cNvSpPr>
          <p:nvPr>
            <p:ph type="ctrTitle"/>
          </p:nvPr>
        </p:nvSpPr>
        <p:spPr>
          <a:xfrm>
            <a:off x="685800" y="152400"/>
            <a:ext cx="7772400" cy="762000"/>
          </a:xfrm>
          <a:effectLst>
            <a:outerShdw blurRad="63500" dist="35921" dir="2700000" algn="ctr" rotWithShape="0">
              <a:schemeClr val="tx1">
                <a:alpha val="74998"/>
              </a:schemeClr>
            </a:outerShdw>
          </a:effectLst>
        </p:spPr>
        <p:txBody>
          <a:bodyPr/>
          <a:lstStyle/>
          <a:p>
            <a:r>
              <a:rPr lang="ar-JO" sz="3600" dirty="0">
                <a:solidFill>
                  <a:srgbClr val="FFFFFF"/>
                </a:solidFill>
              </a:rPr>
              <a:t>يعطي الروح كل موهبة (12: 8)</a:t>
            </a:r>
            <a:endParaRPr lang="en-US" dirty="0"/>
          </a:p>
        </p:txBody>
      </p:sp>
      <p:sp>
        <p:nvSpPr>
          <p:cNvPr id="484357" name="Text Box 5"/>
          <p:cNvSpPr txBox="1">
            <a:spLocks noChangeArrowheads="1"/>
          </p:cNvSpPr>
          <p:nvPr/>
        </p:nvSpPr>
        <p:spPr bwMode="auto">
          <a:xfrm>
            <a:off x="0" y="1066800"/>
            <a:ext cx="9144000" cy="1077196"/>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lvl1pPr marL="392113">
              <a:defRPr sz="2400">
                <a:solidFill>
                  <a:schemeClr val="tx1"/>
                </a:solidFill>
                <a:latin typeface="Arial" charset="0"/>
                <a:ea typeface="ＭＳ Ｐゴシック" charset="0"/>
                <a:cs typeface="ＭＳ Ｐゴシック" charset="0"/>
              </a:defRPr>
            </a:lvl1pPr>
            <a:lvl2pPr marL="577850">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r>
              <a:rPr lang="ar-JO" sz="3200" dirty="0">
                <a:solidFill>
                  <a:srgbClr val="FFFFFF"/>
                </a:solidFill>
                <a:latin typeface="Arial" panose="020B0604020202020204" pitchFamily="34" charset="0"/>
                <a:cs typeface="Arial" panose="020B0604020202020204" pitchFamily="34" charset="0"/>
              </a:rPr>
              <a:t>8 فإنه لواحد يعطى بالروح </a:t>
            </a:r>
            <a:r>
              <a:rPr lang="ar-JO" sz="3200" dirty="0">
                <a:solidFill>
                  <a:srgbClr val="FFFF00"/>
                </a:solidFill>
                <a:latin typeface="Arial" panose="020B0604020202020204" pitchFamily="34" charset="0"/>
                <a:cs typeface="Arial" panose="020B0604020202020204" pitchFamily="34" charset="0"/>
              </a:rPr>
              <a:t>كلام حكمة</a:t>
            </a:r>
            <a:r>
              <a:rPr lang="ar-JO" sz="3200" dirty="0">
                <a:solidFill>
                  <a:srgbClr val="FFFFFF"/>
                </a:solidFill>
                <a:latin typeface="Arial" panose="020B0604020202020204" pitchFamily="34" charset="0"/>
                <a:cs typeface="Arial" panose="020B0604020202020204" pitchFamily="34" charset="0"/>
              </a:rPr>
              <a:t>، ولآخر </a:t>
            </a:r>
            <a:r>
              <a:rPr lang="ar-JO" sz="3200" dirty="0">
                <a:solidFill>
                  <a:srgbClr val="FFFF00"/>
                </a:solidFill>
                <a:latin typeface="Arial" panose="020B0604020202020204" pitchFamily="34" charset="0"/>
                <a:cs typeface="Arial" panose="020B0604020202020204" pitchFamily="34" charset="0"/>
              </a:rPr>
              <a:t>كلام علم </a:t>
            </a:r>
            <a:r>
              <a:rPr lang="ar-JO" sz="3200" dirty="0">
                <a:solidFill>
                  <a:srgbClr val="FFFFFF"/>
                </a:solidFill>
                <a:latin typeface="Arial" panose="020B0604020202020204" pitchFamily="34" charset="0"/>
                <a:cs typeface="Arial" panose="020B0604020202020204" pitchFamily="34" charset="0"/>
              </a:rPr>
              <a:t>بحسب الروح الواحد.*</a:t>
            </a:r>
            <a:endParaRPr lang="en-US" sz="32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7027087"/>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9902806A-B634-4898-E1E7-AB3C65C4EDF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512" y="1728648"/>
            <a:ext cx="9144000" cy="5135563"/>
          </a:xfrm>
          <a:prstGeom prst="rect">
            <a:avLst/>
          </a:prstGeom>
          <a:noFill/>
          <a:extLst>
            <a:ext uri="{909E8E84-426E-40DD-AFC4-6F175D3DCCD1}">
              <a14:hiddenFill xmlns:a14="http://schemas.microsoft.com/office/drawing/2010/main">
                <a:solidFill>
                  <a:srgbClr val="FFFFFF"/>
                </a:solidFill>
              </a14:hiddenFill>
            </a:ext>
          </a:extLst>
        </p:spPr>
      </p:pic>
      <p:sp>
        <p:nvSpPr>
          <p:cNvPr id="486403" name="Rectangle 3"/>
          <p:cNvSpPr>
            <a:spLocks noGrp="1" noChangeArrowheads="1"/>
          </p:cNvSpPr>
          <p:nvPr>
            <p:ph type="ctrTitle"/>
          </p:nvPr>
        </p:nvSpPr>
        <p:spPr>
          <a:xfrm>
            <a:off x="0" y="152400"/>
            <a:ext cx="9144000" cy="762000"/>
          </a:xfrm>
          <a:effectLst>
            <a:outerShdw blurRad="63500" dist="35921" dir="2700000" algn="ctr" rotWithShape="0">
              <a:schemeClr val="tx1">
                <a:alpha val="74998"/>
              </a:schemeClr>
            </a:outerShdw>
          </a:effectLst>
        </p:spPr>
        <p:txBody>
          <a:bodyPr/>
          <a:lstStyle/>
          <a:p>
            <a:r>
              <a:rPr lang="ar-JO" sz="3600" dirty="0">
                <a:solidFill>
                  <a:srgbClr val="FFFFFF"/>
                </a:solidFill>
              </a:rPr>
              <a:t>يعطي الروح كل موهبة (12: 9-10أ)</a:t>
            </a:r>
            <a:endParaRPr lang="en-US" dirty="0"/>
          </a:p>
        </p:txBody>
      </p:sp>
      <p:sp>
        <p:nvSpPr>
          <p:cNvPr id="486404" name="Text Box 4"/>
          <p:cNvSpPr txBox="1">
            <a:spLocks noChangeArrowheads="1"/>
          </p:cNvSpPr>
          <p:nvPr/>
        </p:nvSpPr>
        <p:spPr bwMode="auto">
          <a:xfrm>
            <a:off x="0" y="1066800"/>
            <a:ext cx="9144000" cy="1077196"/>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lvl1pPr marL="392113">
              <a:defRPr sz="2400">
                <a:solidFill>
                  <a:schemeClr val="tx1"/>
                </a:solidFill>
                <a:latin typeface="Arial" charset="0"/>
                <a:ea typeface="ＭＳ Ｐゴシック" charset="0"/>
                <a:cs typeface="ＭＳ Ｐゴシック" charset="0"/>
              </a:defRPr>
            </a:lvl1pPr>
            <a:lvl2pPr marL="577850">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r>
              <a:rPr lang="ar-JO" sz="3200" dirty="0">
                <a:solidFill>
                  <a:srgbClr val="FFFFFF"/>
                </a:solidFill>
                <a:latin typeface="Arial" panose="020B0604020202020204" pitchFamily="34" charset="0"/>
                <a:cs typeface="Arial" panose="020B0604020202020204" pitchFamily="34" charset="0"/>
              </a:rPr>
              <a:t>9 ولآخر </a:t>
            </a:r>
            <a:r>
              <a:rPr lang="ar-JO" sz="3200" dirty="0">
                <a:solidFill>
                  <a:srgbClr val="FFFF00"/>
                </a:solidFill>
                <a:latin typeface="Arial" panose="020B0604020202020204" pitchFamily="34" charset="0"/>
                <a:cs typeface="Arial" panose="020B0604020202020204" pitchFamily="34" charset="0"/>
              </a:rPr>
              <a:t>إيمان</a:t>
            </a:r>
            <a:r>
              <a:rPr lang="ar-JO" sz="3200" dirty="0">
                <a:solidFill>
                  <a:srgbClr val="FFFFFF"/>
                </a:solidFill>
                <a:latin typeface="Arial" panose="020B0604020202020204" pitchFamily="34" charset="0"/>
                <a:cs typeface="Arial" panose="020B0604020202020204" pitchFamily="34" charset="0"/>
              </a:rPr>
              <a:t> بالروح الواحد، ولآخر مواهب </a:t>
            </a:r>
            <a:r>
              <a:rPr lang="ar-JO" sz="3200" dirty="0">
                <a:solidFill>
                  <a:srgbClr val="FFFF00"/>
                </a:solidFill>
                <a:latin typeface="Arial" panose="020B0604020202020204" pitchFamily="34" charset="0"/>
                <a:cs typeface="Arial" panose="020B0604020202020204" pitchFamily="34" charset="0"/>
              </a:rPr>
              <a:t>شفاء</a:t>
            </a:r>
            <a:r>
              <a:rPr lang="ar-JO" sz="3200" dirty="0">
                <a:solidFill>
                  <a:srgbClr val="FFFFFF"/>
                </a:solidFill>
                <a:latin typeface="Arial" panose="020B0604020202020204" pitchFamily="34" charset="0"/>
                <a:cs typeface="Arial" panose="020B0604020202020204" pitchFamily="34" charset="0"/>
              </a:rPr>
              <a:t> بالروح الواحد 10 ولآخر عمل </a:t>
            </a:r>
            <a:r>
              <a:rPr lang="ar-JO" sz="3200" dirty="0">
                <a:solidFill>
                  <a:srgbClr val="FFFF00"/>
                </a:solidFill>
                <a:latin typeface="Arial" panose="020B0604020202020204" pitchFamily="34" charset="0"/>
                <a:cs typeface="Arial" panose="020B0604020202020204" pitchFamily="34" charset="0"/>
              </a:rPr>
              <a:t>قوات</a:t>
            </a:r>
            <a:endParaRPr lang="en-US" sz="3200" dirty="0">
              <a:solidFill>
                <a:srgbClr val="FFFF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90357363"/>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9887189D-D051-DE91-2EE9-8E29FBF4F1B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512" y="1728648"/>
            <a:ext cx="9144000" cy="5135563"/>
          </a:xfrm>
          <a:prstGeom prst="rect">
            <a:avLst/>
          </a:prstGeom>
          <a:noFill/>
          <a:extLst>
            <a:ext uri="{909E8E84-426E-40DD-AFC4-6F175D3DCCD1}">
              <a14:hiddenFill xmlns:a14="http://schemas.microsoft.com/office/drawing/2010/main">
                <a:solidFill>
                  <a:srgbClr val="FFFFFF"/>
                </a:solidFill>
              </a14:hiddenFill>
            </a:ext>
          </a:extLst>
        </p:spPr>
      </p:pic>
      <p:sp>
        <p:nvSpPr>
          <p:cNvPr id="488451" name="Rectangle 3"/>
          <p:cNvSpPr>
            <a:spLocks noGrp="1" noChangeArrowheads="1"/>
          </p:cNvSpPr>
          <p:nvPr>
            <p:ph type="ctrTitle"/>
          </p:nvPr>
        </p:nvSpPr>
        <p:spPr>
          <a:xfrm>
            <a:off x="0" y="152400"/>
            <a:ext cx="9144000" cy="762000"/>
          </a:xfrm>
          <a:effectLst>
            <a:outerShdw blurRad="63500" dist="35921" dir="2700000" algn="ctr" rotWithShape="0">
              <a:schemeClr val="tx1">
                <a:alpha val="74998"/>
              </a:schemeClr>
            </a:outerShdw>
          </a:effectLst>
        </p:spPr>
        <p:txBody>
          <a:bodyPr/>
          <a:lstStyle/>
          <a:p>
            <a:r>
              <a:rPr lang="ar-JO" sz="3600" dirty="0">
                <a:solidFill>
                  <a:srgbClr val="FFFFFF"/>
                </a:solidFill>
              </a:rPr>
              <a:t>يعطي الروح كل موهبة (12: 10ب -11أ)</a:t>
            </a:r>
            <a:endParaRPr lang="en-US" dirty="0"/>
          </a:p>
        </p:txBody>
      </p:sp>
      <p:sp>
        <p:nvSpPr>
          <p:cNvPr id="488452" name="Text Box 4"/>
          <p:cNvSpPr txBox="1">
            <a:spLocks noChangeArrowheads="1"/>
          </p:cNvSpPr>
          <p:nvPr/>
        </p:nvSpPr>
        <p:spPr bwMode="auto">
          <a:xfrm>
            <a:off x="0" y="1066801"/>
            <a:ext cx="9144000" cy="1077196"/>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lvl1pPr marL="392113">
              <a:defRPr sz="2400">
                <a:solidFill>
                  <a:schemeClr val="tx1"/>
                </a:solidFill>
                <a:latin typeface="Arial" charset="0"/>
                <a:ea typeface="ＭＳ Ｐゴシック" charset="0"/>
                <a:cs typeface="ＭＳ Ｐゴシック" charset="0"/>
              </a:defRPr>
            </a:lvl1pPr>
            <a:lvl2pPr marL="577850">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r>
              <a:rPr lang="ar-JO" sz="3200" dirty="0">
                <a:solidFill>
                  <a:srgbClr val="FFFFFF"/>
                </a:solidFill>
                <a:latin typeface="Arial" panose="020B0604020202020204" pitchFamily="34" charset="0"/>
                <a:cs typeface="Arial" panose="020B0604020202020204" pitchFamily="34" charset="0"/>
              </a:rPr>
              <a:t>ولآخر </a:t>
            </a:r>
            <a:r>
              <a:rPr lang="ar-JO" sz="3200" dirty="0">
                <a:solidFill>
                  <a:srgbClr val="FFFF00"/>
                </a:solidFill>
                <a:latin typeface="Arial" panose="020B0604020202020204" pitchFamily="34" charset="0"/>
                <a:cs typeface="Arial" panose="020B0604020202020204" pitchFamily="34" charset="0"/>
              </a:rPr>
              <a:t>نبوة</a:t>
            </a:r>
            <a:r>
              <a:rPr lang="ar-JO" sz="3200" dirty="0">
                <a:solidFill>
                  <a:srgbClr val="FFFFFF"/>
                </a:solidFill>
                <a:latin typeface="Arial" panose="020B0604020202020204" pitchFamily="34" charset="0"/>
                <a:cs typeface="Arial" panose="020B0604020202020204" pitchFamily="34" charset="0"/>
              </a:rPr>
              <a:t>، ولآخر </a:t>
            </a:r>
            <a:r>
              <a:rPr lang="ar-JO" sz="3200" dirty="0">
                <a:solidFill>
                  <a:srgbClr val="FFFF00"/>
                </a:solidFill>
                <a:latin typeface="Arial" panose="020B0604020202020204" pitchFamily="34" charset="0"/>
                <a:cs typeface="Arial" panose="020B0604020202020204" pitchFamily="34" charset="0"/>
              </a:rPr>
              <a:t>تمييز</a:t>
            </a:r>
            <a:r>
              <a:rPr lang="ar-JO" sz="3200" dirty="0">
                <a:solidFill>
                  <a:srgbClr val="FFFFFF"/>
                </a:solidFill>
                <a:latin typeface="Arial" panose="020B0604020202020204" pitchFamily="34" charset="0"/>
                <a:cs typeface="Arial" panose="020B0604020202020204" pitchFamily="34" charset="0"/>
              </a:rPr>
              <a:t> الأرواح، ولآخر </a:t>
            </a:r>
            <a:r>
              <a:rPr lang="ar-JO" sz="3200" dirty="0">
                <a:solidFill>
                  <a:srgbClr val="FFFF00"/>
                </a:solidFill>
                <a:latin typeface="Arial" panose="020B0604020202020204" pitchFamily="34" charset="0"/>
                <a:cs typeface="Arial" panose="020B0604020202020204" pitchFamily="34" charset="0"/>
              </a:rPr>
              <a:t>أنواع ألسنة</a:t>
            </a:r>
            <a:r>
              <a:rPr lang="ar-JO" sz="3200" dirty="0">
                <a:solidFill>
                  <a:srgbClr val="FFFFFF"/>
                </a:solidFill>
                <a:latin typeface="Arial" panose="020B0604020202020204" pitchFamily="34" charset="0"/>
                <a:cs typeface="Arial" panose="020B0604020202020204" pitchFamily="34" charset="0"/>
              </a:rPr>
              <a:t>، ولآخر </a:t>
            </a:r>
            <a:r>
              <a:rPr lang="ar-JO" sz="3200" dirty="0">
                <a:solidFill>
                  <a:srgbClr val="FFFF00"/>
                </a:solidFill>
                <a:latin typeface="Arial" panose="020B0604020202020204" pitchFamily="34" charset="0"/>
                <a:cs typeface="Arial" panose="020B0604020202020204" pitchFamily="34" charset="0"/>
              </a:rPr>
              <a:t>ترجمة</a:t>
            </a:r>
            <a:r>
              <a:rPr lang="ar-JO" sz="3200" dirty="0">
                <a:solidFill>
                  <a:srgbClr val="FFFFFF"/>
                </a:solidFill>
                <a:latin typeface="Arial" panose="020B0604020202020204" pitchFamily="34" charset="0"/>
                <a:cs typeface="Arial" panose="020B0604020202020204" pitchFamily="34" charset="0"/>
              </a:rPr>
              <a:t> ألسنة 11 ولكن هذه كلها يعملها الروح الواحد بعينه</a:t>
            </a:r>
            <a:endParaRPr lang="en-US" sz="32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0578324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8289" name="Picture 2" descr="ISRAEL4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100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57828" name="Text Box 4"/>
          <p:cNvSpPr txBox="1">
            <a:spLocks noChangeArrowheads="1"/>
          </p:cNvSpPr>
          <p:nvPr/>
        </p:nvSpPr>
        <p:spPr bwMode="auto">
          <a:xfrm>
            <a:off x="2514600" y="5949280"/>
            <a:ext cx="6629400" cy="83099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normAutofit fontScale="97500"/>
          </a:bodyPr>
          <a:lstStyle>
            <a:lvl1pPr marL="715963" indent="-715963">
              <a:defRPr sz="4800" b="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glow rad="317500">
                    <a:srgbClr val="000000">
                      <a:alpha val="90000"/>
                    </a:srgbClr>
                  </a:glow>
                </a:effectLst>
                <a:uLnTx/>
                <a:uFillTx/>
                <a:latin typeface="Arial" panose="020B0604020202020204" pitchFamily="34" charset="0"/>
                <a:ea typeface="ＭＳ Ｐゴシック"/>
                <a:cs typeface="Arial" panose="020B0604020202020204" pitchFamily="34" charset="0"/>
              </a:rPr>
              <a:t>عدد 13: 26- 33</a:t>
            </a:r>
            <a:endParaRPr kumimoji="0" lang="en-US" sz="4400" u="none" strike="noStrike" kern="1200" cap="none" spc="0" normalizeH="0" baseline="0" noProof="0" dirty="0">
              <a:ln>
                <a:noFill/>
              </a:ln>
              <a:solidFill>
                <a:srgbClr val="FFFFFF"/>
              </a:solidFill>
              <a:effectLst>
                <a:glow rad="317500">
                  <a:srgbClr val="000000">
                    <a:alpha val="90000"/>
                  </a:srgbClr>
                </a:glow>
              </a:effectLst>
              <a:uLnTx/>
              <a:uFillTx/>
              <a:latin typeface="Arial" panose="020B0604020202020204" pitchFamily="34" charset="0"/>
              <a:ea typeface="ＭＳ Ｐゴシック"/>
              <a:cs typeface="Arial" panose="020B0604020202020204" pitchFamily="34" charset="0"/>
            </a:endParaRPr>
          </a:p>
        </p:txBody>
      </p:sp>
      <p:sp>
        <p:nvSpPr>
          <p:cNvPr id="1357829" name="Text Box 5"/>
          <p:cNvSpPr txBox="1">
            <a:spLocks noChangeArrowheads="1"/>
          </p:cNvSpPr>
          <p:nvPr/>
        </p:nvSpPr>
        <p:spPr bwMode="auto">
          <a:xfrm>
            <a:off x="3000375" y="1073150"/>
            <a:ext cx="7620000" cy="17081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0600"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panose="020B0604020202020204" pitchFamily="34" charset="0"/>
                <a:ea typeface="ＭＳ Ｐゴシック" charset="0"/>
                <a:cs typeface="Arial" panose="020B0604020202020204" pitchFamily="34" charset="0"/>
              </a:rPr>
              <a:t>الله</a:t>
            </a:r>
            <a:endParaRPr kumimoji="0" lang="en-US" sz="10600"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357830" name="Rectangle 6"/>
          <p:cNvSpPr>
            <a:spLocks noGrp="1" noChangeArrowheads="1"/>
          </p:cNvSpPr>
          <p:nvPr>
            <p:ph type="title" idx="4294967295"/>
          </p:nvPr>
        </p:nvSpPr>
        <p:spPr>
          <a:xfrm>
            <a:off x="60123" y="4517487"/>
            <a:ext cx="7772400" cy="1143000"/>
          </a:xfrm>
        </p:spPr>
        <p:txBody>
          <a:bodyPr>
            <a:normAutofit fontScale="97500"/>
          </a:bodyPr>
          <a:lstStyle/>
          <a:p>
            <a:pPr marL="715963" indent="-715963">
              <a:defRPr/>
            </a:pPr>
            <a:r>
              <a:rPr lang="ar-JO" sz="4800" kern="1200" dirty="0">
                <a:solidFill>
                  <a:schemeClr val="bg1"/>
                </a:solidFill>
                <a:effectLst>
                  <a:glow rad="317500">
                    <a:schemeClr val="tx2">
                      <a:alpha val="90000"/>
                    </a:schemeClr>
                  </a:glow>
                </a:effectLst>
              </a:rPr>
              <a:t>تقرير الأغلبية</a:t>
            </a:r>
            <a:endParaRPr lang="en-US" sz="4800" kern="1200" dirty="0">
              <a:solidFill>
                <a:schemeClr val="bg1"/>
              </a:solidFill>
              <a:effectLst>
                <a:glow rad="317500">
                  <a:schemeClr val="tx2">
                    <a:alpha val="90000"/>
                  </a:schemeClr>
                </a:glow>
              </a:effectLst>
            </a:endParaRPr>
          </a:p>
        </p:txBody>
      </p:sp>
    </p:spTree>
    <p:extLst>
      <p:ext uri="{BB962C8B-B14F-4D97-AF65-F5344CB8AC3E}">
        <p14:creationId xmlns:p14="http://schemas.microsoft.com/office/powerpoint/2010/main" val="3905966844"/>
      </p:ext>
    </p:extLst>
  </p:cSld>
  <p:clrMapOvr>
    <a:masterClrMapping/>
  </p:clrMapOvr>
  <p:transition spd="med">
    <p:randomBar dir="vert"/>
  </p:transition>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1CA8AEE2-324C-6543-A3CA-B2F5D32BA8D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512" y="1728648"/>
            <a:ext cx="9144000" cy="5135563"/>
          </a:xfrm>
          <a:prstGeom prst="rect">
            <a:avLst/>
          </a:prstGeom>
          <a:noFill/>
          <a:extLst>
            <a:ext uri="{909E8E84-426E-40DD-AFC4-6F175D3DCCD1}">
              <a14:hiddenFill xmlns:a14="http://schemas.microsoft.com/office/drawing/2010/main">
                <a:solidFill>
                  <a:srgbClr val="FFFFFF"/>
                </a:solidFill>
              </a14:hiddenFill>
            </a:ext>
          </a:extLst>
        </p:spPr>
      </p:pic>
      <p:sp>
        <p:nvSpPr>
          <p:cNvPr id="490499" name="Rectangle 3"/>
          <p:cNvSpPr>
            <a:spLocks noGrp="1" noChangeArrowheads="1"/>
          </p:cNvSpPr>
          <p:nvPr>
            <p:ph type="ctrTitle"/>
          </p:nvPr>
        </p:nvSpPr>
        <p:spPr>
          <a:xfrm>
            <a:off x="0" y="152400"/>
            <a:ext cx="9144000" cy="762000"/>
          </a:xfrm>
          <a:effectLst>
            <a:outerShdw blurRad="63500" dist="35921" dir="2700000" algn="ctr" rotWithShape="0">
              <a:schemeClr val="tx1">
                <a:alpha val="74998"/>
              </a:schemeClr>
            </a:outerShdw>
          </a:effectLst>
        </p:spPr>
        <p:txBody>
          <a:bodyPr/>
          <a:lstStyle/>
          <a:p>
            <a:r>
              <a:rPr lang="ar-JO" sz="3200" dirty="0">
                <a:solidFill>
                  <a:srgbClr val="FFFFFF"/>
                </a:solidFill>
              </a:rPr>
              <a:t>الروح وحده يختار موهبتك (12: 11ب)</a:t>
            </a:r>
            <a:endParaRPr lang="en-US" sz="3600" dirty="0"/>
          </a:p>
        </p:txBody>
      </p:sp>
      <p:sp>
        <p:nvSpPr>
          <p:cNvPr id="490500" name="Text Box 4"/>
          <p:cNvSpPr txBox="1">
            <a:spLocks noChangeArrowheads="1"/>
          </p:cNvSpPr>
          <p:nvPr/>
        </p:nvSpPr>
        <p:spPr bwMode="auto">
          <a:xfrm>
            <a:off x="0" y="1066800"/>
            <a:ext cx="9144000" cy="584753"/>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lvl1pPr marL="392113">
              <a:defRPr sz="2400">
                <a:solidFill>
                  <a:schemeClr val="tx1"/>
                </a:solidFill>
                <a:latin typeface="Arial" charset="0"/>
                <a:ea typeface="ＭＳ Ｐゴシック" charset="0"/>
                <a:cs typeface="ＭＳ Ｐゴシック" charset="0"/>
              </a:defRPr>
            </a:lvl1pPr>
            <a:lvl2pPr marL="577850">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r>
              <a:rPr lang="ar-JO" sz="3200" dirty="0">
                <a:solidFill>
                  <a:srgbClr val="FFFF00"/>
                </a:solidFill>
                <a:latin typeface="Arial" panose="020B0604020202020204" pitchFamily="34" charset="0"/>
                <a:cs typeface="Arial" panose="020B0604020202020204" pitchFamily="34" charset="0"/>
              </a:rPr>
              <a:t>هو وحده يقرر ما هي الموهبة التي يحصل عليها كل شخص</a:t>
            </a:r>
            <a:endParaRPr lang="en-US" sz="3200" dirty="0">
              <a:solidFill>
                <a:srgbClr val="000000"/>
              </a:solidFill>
              <a:latin typeface="Arial" panose="020B0604020202020204" pitchFamily="34" charset="0"/>
            </a:endParaRPr>
          </a:p>
        </p:txBody>
      </p:sp>
    </p:spTree>
    <p:extLst>
      <p:ext uri="{BB962C8B-B14F-4D97-AF65-F5344CB8AC3E}">
        <p14:creationId xmlns:p14="http://schemas.microsoft.com/office/powerpoint/2010/main" val="1319334098"/>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5618" name="Picture 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988" y="0"/>
            <a:ext cx="9170988" cy="739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50" name="Rectangle 2"/>
          <p:cNvSpPr>
            <a:spLocks noGrp="1" noChangeArrowheads="1"/>
          </p:cNvSpPr>
          <p:nvPr>
            <p:ph type="ctrTitle" idx="4294967295"/>
          </p:nvPr>
        </p:nvSpPr>
        <p:spPr>
          <a:xfrm>
            <a:off x="0" y="152401"/>
            <a:ext cx="6172200" cy="1752600"/>
          </a:xfrm>
          <a:effectLst>
            <a:outerShdw blurRad="63500" dist="107763" dir="8100000" algn="ctr" rotWithShape="0">
              <a:schemeClr val="bg1"/>
            </a:outerShdw>
          </a:effectLst>
        </p:spPr>
        <p:txBody>
          <a:bodyPr/>
          <a:lstStyle/>
          <a:p>
            <a:pPr>
              <a:defRPr/>
            </a:pPr>
            <a:r>
              <a:rPr lang="ar-JO" sz="6600" dirty="0">
                <a:cs typeface="Arial" panose="020B0604020202020204" pitchFamily="34" charset="0"/>
              </a:rPr>
              <a:t>من الذي تحتاجه؟</a:t>
            </a:r>
            <a:endParaRPr lang="en-US" sz="7200" dirty="0">
              <a:cs typeface="Arial" panose="020B0604020202020204" pitchFamily="34" charset="0"/>
            </a:endParaRPr>
          </a:p>
        </p:txBody>
      </p:sp>
      <p:sp>
        <p:nvSpPr>
          <p:cNvPr id="6" name="Rectangle 2"/>
          <p:cNvSpPr txBox="1">
            <a:spLocks noChangeArrowheads="1"/>
          </p:cNvSpPr>
          <p:nvPr/>
        </p:nvSpPr>
        <p:spPr bwMode="auto">
          <a:xfrm>
            <a:off x="4572000" y="4724401"/>
            <a:ext cx="4572000" cy="1752600"/>
          </a:xfrm>
          <a:prstGeom prst="rect">
            <a:avLst/>
          </a:prstGeom>
          <a:noFill/>
          <a:ln w="9525">
            <a:noFill/>
            <a:miter lim="800000"/>
            <a:headEnd/>
            <a:tailEnd/>
          </a:ln>
          <a:effectLst>
            <a:outerShdw dist="107763" dir="8100000" algn="ctr" rotWithShape="0">
              <a:schemeClr val="bg1"/>
            </a:outerShdw>
          </a:effectLst>
        </p:spPr>
        <p:txBody>
          <a:bodyPr lIns="91416" tIns="45709" rIns="91416" bIns="45709" anchor="ctr"/>
          <a:lstStyle/>
          <a:p>
            <a:pPr>
              <a:defRPr/>
            </a:pPr>
            <a:r>
              <a:rPr lang="ar-JO" sz="6600" dirty="0">
                <a:solidFill>
                  <a:srgbClr val="000000"/>
                </a:solidFill>
                <a:latin typeface="Arial" panose="020B0604020202020204" pitchFamily="34" charset="0"/>
                <a:ea typeface="ＭＳ Ｐゴシック" pitchFamily="34" charset="-128"/>
                <a:cs typeface="Arial" panose="020B0604020202020204" pitchFamily="34" charset="0"/>
              </a:rPr>
              <a:t>الجميع</a:t>
            </a:r>
            <a:endParaRPr lang="en-US" sz="7200" dirty="0">
              <a:solidFill>
                <a:srgbClr val="000000"/>
              </a:solidFill>
              <a:latin typeface="Arial" panose="020B0604020202020204" pitchFamily="34" charset="0"/>
              <a:ea typeface="ＭＳ Ｐゴシック" pitchFamily="34" charset="-128"/>
              <a:cs typeface="Arial" panose="020B0604020202020204" pitchFamily="34" charset="0"/>
            </a:endParaRPr>
          </a:p>
        </p:txBody>
      </p:sp>
    </p:spTree>
    <p:extLst>
      <p:ext uri="{BB962C8B-B14F-4D97-AF65-F5344CB8AC3E}">
        <p14:creationId xmlns:p14="http://schemas.microsoft.com/office/powerpoint/2010/main" val="382975878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770" decel="100000"/>
                                        <p:tgtEl>
                                          <p:spTgt spid="6"/>
                                        </p:tgtEl>
                                      </p:cBhvr>
                                    </p:animEffect>
                                    <p:animScale>
                                      <p:cBhvr>
                                        <p:cTn id="8" dur="770" decel="100000"/>
                                        <p:tgtEl>
                                          <p:spTgt spid="6"/>
                                        </p:tgtEl>
                                      </p:cBhvr>
                                      <p:from x="10000" y="10000"/>
                                      <p:to x="200000" y="450000"/>
                                    </p:animScale>
                                    <p:animScale>
                                      <p:cBhvr>
                                        <p:cTn id="9" dur="1230" accel="100000" fill="hold">
                                          <p:stCondLst>
                                            <p:cond delay="770"/>
                                          </p:stCondLst>
                                        </p:cTn>
                                        <p:tgtEl>
                                          <p:spTgt spid="6"/>
                                        </p:tgtEl>
                                      </p:cBhvr>
                                      <p:from x="200000" y="450000"/>
                                      <p:to x="100000" y="100000"/>
                                    </p:animScale>
                                    <p:set>
                                      <p:cBhvr>
                                        <p:cTn id="10" dur="770" fill="hold"/>
                                        <p:tgtEl>
                                          <p:spTgt spid="6"/>
                                        </p:tgtEl>
                                        <p:attrNameLst>
                                          <p:attrName>ppt_x</p:attrName>
                                        </p:attrNameLst>
                                      </p:cBhvr>
                                      <p:to>
                                        <p:strVal val="(0.5)"/>
                                      </p:to>
                                    </p:set>
                                    <p:anim from="(0.5)" to="(#ppt_x)" calcmode="lin" valueType="num">
                                      <p:cBhvr>
                                        <p:cTn id="11" dur="1230" accel="100000" fill="hold">
                                          <p:stCondLst>
                                            <p:cond delay="770"/>
                                          </p:stCondLst>
                                        </p:cTn>
                                        <p:tgtEl>
                                          <p:spTgt spid="6"/>
                                        </p:tgtEl>
                                        <p:attrNameLst>
                                          <p:attrName>ppt_x</p:attrName>
                                        </p:attrNameLst>
                                      </p:cBhvr>
                                    </p:anim>
                                    <p:set>
                                      <p:cBhvr>
                                        <p:cTn id="12" dur="770" fill="hold"/>
                                        <p:tgtEl>
                                          <p:spTgt spid="6"/>
                                        </p:tgtEl>
                                        <p:attrNameLst>
                                          <p:attrName>ppt_y</p:attrName>
                                        </p:attrNameLst>
                                      </p:cBhvr>
                                      <p:to>
                                        <p:strVal val="(#ppt_y+0.4)"/>
                                      </p:to>
                                    </p:set>
                                    <p:anim from="(#ppt_y+0.4)" to="(#ppt_y)" calcmode="lin" valueType="num">
                                      <p:cBhvr>
                                        <p:cTn id="13" dur="1230" accel="100000" fill="hold">
                                          <p:stCondLst>
                                            <p:cond delay="770"/>
                                          </p:stCondLst>
                                        </p:cTn>
                                        <p:tgtEl>
                                          <p:spTgt spid="6"/>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7666" name="Rectangle 2"/>
          <p:cNvSpPr>
            <a:spLocks noGrp="1" noChangeArrowheads="1"/>
          </p:cNvSpPr>
          <p:nvPr>
            <p:ph type="title" idx="4294967295"/>
          </p:nvPr>
        </p:nvSpPr>
        <p:spPr>
          <a:xfrm>
            <a:off x="5181600" y="1131168"/>
            <a:ext cx="3276600" cy="3810000"/>
          </a:xfrm>
        </p:spPr>
        <p:txBody>
          <a:bodyPr/>
          <a:lstStyle/>
          <a:p>
            <a:r>
              <a:rPr lang="ar-JO" sz="4000" dirty="0">
                <a:cs typeface="Arial" panose="020B0604020202020204" pitchFamily="34" charset="0"/>
              </a:rPr>
              <a:t>لكن لماذا </a:t>
            </a:r>
            <a:br>
              <a:rPr lang="ar-JO" sz="4000" dirty="0">
                <a:cs typeface="Arial" panose="020B0604020202020204" pitchFamily="34" charset="0"/>
              </a:rPr>
            </a:br>
            <a:r>
              <a:rPr lang="ar-JO" sz="4000" dirty="0">
                <a:cs typeface="Arial" panose="020B0604020202020204" pitchFamily="34" charset="0"/>
              </a:rPr>
              <a:t>تحتاج الآخرين </a:t>
            </a:r>
            <a:br>
              <a:rPr lang="ar-JO" sz="4000" dirty="0">
                <a:cs typeface="Arial" panose="020B0604020202020204" pitchFamily="34" charset="0"/>
              </a:rPr>
            </a:br>
            <a:r>
              <a:rPr lang="ar-JO" sz="4000" dirty="0">
                <a:cs typeface="Arial" panose="020B0604020202020204" pitchFamily="34" charset="0"/>
              </a:rPr>
              <a:t>في الكنيسة </a:t>
            </a:r>
            <a:br>
              <a:rPr lang="ar-JO" sz="4000" dirty="0">
                <a:cs typeface="Arial" panose="020B0604020202020204" pitchFamily="34" charset="0"/>
              </a:rPr>
            </a:br>
            <a:r>
              <a:rPr lang="ar-JO" sz="4000" dirty="0">
                <a:cs typeface="Arial" panose="020B0604020202020204" pitchFamily="34" charset="0"/>
              </a:rPr>
              <a:t>(12: 12-31)؟</a:t>
            </a:r>
            <a:endParaRPr lang="en-US" sz="4000" dirty="0">
              <a:cs typeface="Arial" panose="020B0604020202020204" pitchFamily="34" charset="0"/>
            </a:endParaRPr>
          </a:p>
        </p:txBody>
      </p:sp>
      <p:pic>
        <p:nvPicPr>
          <p:cNvPr id="497667" name="Picture 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50371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Rectangle 2"/>
          <p:cNvSpPr txBox="1">
            <a:spLocks noChangeArrowheads="1"/>
          </p:cNvSpPr>
          <p:nvPr/>
        </p:nvSpPr>
        <p:spPr bwMode="auto">
          <a:xfrm>
            <a:off x="7596336" y="0"/>
            <a:ext cx="1547664" cy="6926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ＭＳ Ｐゴシック" charset="0"/>
              </a:defRPr>
            </a:lvl2pPr>
            <a:lvl3pPr algn="ctr" rtl="0" fontAlgn="base">
              <a:spcBef>
                <a:spcPct val="0"/>
              </a:spcBef>
              <a:spcAft>
                <a:spcPct val="0"/>
              </a:spcAft>
              <a:defRPr sz="4400">
                <a:solidFill>
                  <a:schemeClr val="tx2"/>
                </a:solidFill>
                <a:latin typeface="Arial" charset="0"/>
                <a:ea typeface="ＭＳ Ｐゴシック" charset="0"/>
                <a:cs typeface="ＭＳ Ｐゴシック" charset="0"/>
              </a:defRPr>
            </a:lvl3pPr>
            <a:lvl4pPr algn="ctr" rtl="0" fontAlgn="base">
              <a:spcBef>
                <a:spcPct val="0"/>
              </a:spcBef>
              <a:spcAft>
                <a:spcPct val="0"/>
              </a:spcAft>
              <a:defRPr sz="4400">
                <a:solidFill>
                  <a:schemeClr val="tx2"/>
                </a:solidFill>
                <a:latin typeface="Arial" charset="0"/>
                <a:ea typeface="ＭＳ Ｐゴシック" charset="0"/>
                <a:cs typeface="ＭＳ Ｐゴシック" charset="0"/>
              </a:defRPr>
            </a:lvl4pPr>
            <a:lvl5pPr algn="ctr" rtl="0" fontAlgn="base">
              <a:spcBef>
                <a:spcPct val="0"/>
              </a:spcBef>
              <a:spcAft>
                <a:spcPct val="0"/>
              </a:spcAft>
              <a:defRPr sz="4400">
                <a:solidFill>
                  <a:schemeClr val="tx2"/>
                </a:solidFill>
                <a:latin typeface="Arial" charset="0"/>
                <a:ea typeface="ＭＳ Ｐゴシック" charset="0"/>
                <a:cs typeface="ＭＳ Ｐゴシック" charset="0"/>
              </a:defRPr>
            </a:lvl5pPr>
            <a:lvl6pPr marL="457082"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165"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25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332" algn="ctr" rtl="0" fontAlgn="base">
              <a:spcBef>
                <a:spcPct val="0"/>
              </a:spcBef>
              <a:spcAft>
                <a:spcPct val="0"/>
              </a:spcAft>
              <a:defRPr sz="4400">
                <a:solidFill>
                  <a:schemeClr val="tx2"/>
                </a:solidFill>
                <a:latin typeface="Arial" charset="0"/>
                <a:ea typeface="ＭＳ Ｐゴシック" charset="0"/>
                <a:cs typeface="ＭＳ Ｐゴシック" charset="0"/>
              </a:defRPr>
            </a:lvl9pPr>
          </a:lstStyle>
          <a:p>
            <a:r>
              <a:rPr lang="ar-JO" sz="2400" dirty="0">
                <a:latin typeface="Arial" panose="020B0604020202020204" pitchFamily="34" charset="0"/>
                <a:cs typeface="Arial" panose="020B0604020202020204" pitchFamily="34" charset="0"/>
              </a:rPr>
              <a:t>155ث ث</a:t>
            </a:r>
            <a:endParaRPr lang="en-US" sz="24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38748054"/>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11" name="Title 10"/>
          <p:cNvSpPr>
            <a:spLocks noGrp="1"/>
          </p:cNvSpPr>
          <p:nvPr>
            <p:ph type="title" idx="4294967295"/>
          </p:nvPr>
        </p:nvSpPr>
        <p:spPr>
          <a:xfrm>
            <a:off x="0" y="304800"/>
            <a:ext cx="9144000" cy="1143000"/>
          </a:xfrm>
        </p:spPr>
        <p:txBody>
          <a:bodyPr/>
          <a:lstStyle/>
          <a:p>
            <a:pPr>
              <a:defRPr/>
            </a:pPr>
            <a:r>
              <a:rPr lang="ar-JO" sz="3200" dirty="0">
                <a:effectLst>
                  <a:outerShdw blurRad="38100" dist="38100" dir="2700000" algn="tl">
                    <a:srgbClr val="000000"/>
                  </a:outerShdw>
                </a:effectLst>
                <a:cs typeface="Arial" panose="020B0604020202020204" pitchFamily="34" charset="0"/>
              </a:rPr>
              <a:t>أ. الجسد الواحد له أعضاء كثيرة (12)</a:t>
            </a:r>
            <a:endParaRPr lang="en-US" sz="3200" dirty="0">
              <a:effectLst>
                <a:outerShdw blurRad="38100" dist="38100" dir="2700000" algn="tl">
                  <a:srgbClr val="000000"/>
                </a:outerShdw>
              </a:effectLst>
              <a:cs typeface="Arial" panose="020B0604020202020204" pitchFamily="34" charset="0"/>
            </a:endParaRPr>
          </a:p>
        </p:txBody>
      </p:sp>
      <p:pic>
        <p:nvPicPr>
          <p:cNvPr id="82947" name="Picture 11" descr="manonbeach.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914400" y="1524000"/>
            <a:ext cx="3079750" cy="4762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itle 10"/>
          <p:cNvSpPr txBox="1">
            <a:spLocks/>
          </p:cNvSpPr>
          <p:nvPr/>
        </p:nvSpPr>
        <p:spPr bwMode="auto">
          <a:xfrm>
            <a:off x="4114800" y="1295400"/>
            <a:ext cx="4343400" cy="5105400"/>
          </a:xfrm>
          <a:prstGeom prst="rect">
            <a:avLst/>
          </a:prstGeom>
          <a:noFill/>
          <a:ln w="9525">
            <a:noFill/>
            <a:miter lim="800000"/>
            <a:headEnd/>
            <a:tailEnd/>
          </a:ln>
          <a:effectLst/>
        </p:spPr>
        <p:txBody>
          <a:bodyPr lIns="92075" tIns="46038" rIns="92075" bIns="46038" anchor="ct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DDDDDD"/>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لأنه كما أن الجسد هو واحد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DDDDDD"/>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وله أعضاء كثيرة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DDDDDD"/>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وكل أعضاء الجسد الواحد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DDDDDD"/>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إذا كانت كثيرة هي جسد واحد كذلك المسيح أيضاً</a:t>
            </a:r>
            <a:br>
              <a:rPr kumimoji="0" lang="en-US" sz="3200" u="none" strike="noStrike" kern="1200" cap="none" spc="0" normalizeH="0" baseline="0" noProof="0" dirty="0">
                <a:ln>
                  <a:noFill/>
                </a:ln>
                <a:solidFill>
                  <a:srgbClr val="DDDDDD"/>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3200" u="none" strike="noStrike" kern="1200" cap="none" spc="0" normalizeH="0" baseline="0" noProof="0" dirty="0">
                <a:ln>
                  <a:noFill/>
                </a:ln>
                <a:solidFill>
                  <a:srgbClr val="DDDDDD"/>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 كو 12: 12)</a:t>
            </a:r>
            <a:endParaRPr kumimoji="0" lang="en-US" sz="3200" u="none" strike="noStrike" kern="1200" cap="none" spc="0" normalizeH="0" baseline="0" noProof="0" dirty="0">
              <a:ln>
                <a:noFill/>
              </a:ln>
              <a:solidFill>
                <a:srgbClr val="DDDDDD"/>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84994" name="Picture 5" descr="CRBAP03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4800600" cy="421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50" name="Rectangle 2"/>
          <p:cNvSpPr>
            <a:spLocks noGrp="1" noChangeArrowheads="1"/>
          </p:cNvSpPr>
          <p:nvPr>
            <p:ph type="ctrTitle" idx="4294967295"/>
          </p:nvPr>
        </p:nvSpPr>
        <p:spPr>
          <a:xfrm>
            <a:off x="3810000" y="1524000"/>
            <a:ext cx="5334000" cy="2133600"/>
          </a:xfrm>
        </p:spPr>
        <p:txBody>
          <a:bodyPr/>
          <a:lstStyle/>
          <a:p>
            <a:pPr>
              <a:defRPr/>
            </a:pPr>
            <a:br>
              <a:rPr lang="en-US" sz="4000" b="1" dirty="0">
                <a:solidFill>
                  <a:srgbClr val="FD1E07"/>
                </a:solidFill>
                <a:latin typeface="Arial" panose="020B0604020202020204" pitchFamily="34" charset="0"/>
                <a:cs typeface="Arial" panose="020B0604020202020204" pitchFamily="34" charset="0"/>
              </a:rPr>
            </a:br>
            <a:r>
              <a:rPr lang="ar-JO" sz="4000" b="1" dirty="0">
                <a:solidFill>
                  <a:srgbClr val="FD1E07"/>
                </a:solidFill>
                <a:latin typeface="Arial" panose="020B0604020202020204" pitchFamily="34" charset="0"/>
                <a:cs typeface="Arial" panose="020B0604020202020204" pitchFamily="34" charset="0"/>
              </a:rPr>
              <a:t>ب. المؤمنون مختلفون </a:t>
            </a:r>
            <a:br>
              <a:rPr lang="ar-JO" sz="4000" b="1" dirty="0">
                <a:solidFill>
                  <a:srgbClr val="FD1E07"/>
                </a:solidFill>
                <a:latin typeface="Arial" panose="020B0604020202020204" pitchFamily="34" charset="0"/>
                <a:cs typeface="Arial" panose="020B0604020202020204" pitchFamily="34" charset="0"/>
              </a:rPr>
            </a:br>
            <a:r>
              <a:rPr lang="ar-JO" sz="4000" b="1" dirty="0">
                <a:solidFill>
                  <a:srgbClr val="FD1E07"/>
                </a:solidFill>
                <a:latin typeface="Arial" panose="020B0604020202020204" pitchFamily="34" charset="0"/>
                <a:cs typeface="Arial" panose="020B0604020202020204" pitchFamily="34" charset="0"/>
              </a:rPr>
              <a:t>لكنهم لا يزالون جزء </a:t>
            </a:r>
            <a:br>
              <a:rPr lang="ar-JO" sz="4000" b="1" dirty="0">
                <a:solidFill>
                  <a:srgbClr val="FD1E07"/>
                </a:solidFill>
                <a:latin typeface="Arial" panose="020B0604020202020204" pitchFamily="34" charset="0"/>
                <a:cs typeface="Arial" panose="020B0604020202020204" pitchFamily="34" charset="0"/>
              </a:rPr>
            </a:br>
            <a:r>
              <a:rPr lang="ar-JO" sz="4000" b="1" dirty="0">
                <a:solidFill>
                  <a:srgbClr val="FD1E07"/>
                </a:solidFill>
                <a:latin typeface="Arial" panose="020B0604020202020204" pitchFamily="34" charset="0"/>
                <a:cs typeface="Arial" panose="020B0604020202020204" pitchFamily="34" charset="0"/>
              </a:rPr>
              <a:t>من الجسد (13)</a:t>
            </a:r>
            <a:endParaRPr lang="en-US" sz="4000" b="1" dirty="0">
              <a:solidFill>
                <a:srgbClr val="FD1E07"/>
              </a:solidFill>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4495800"/>
            <a:ext cx="9144000" cy="2133600"/>
          </a:xfrm>
          <a:prstGeom prst="rect">
            <a:avLst/>
          </a:prstGeom>
          <a:noFill/>
          <a:ln w="9525">
            <a:noFill/>
            <a:miter lim="800000"/>
            <a:headEnd/>
            <a:tailEnd/>
          </a:ln>
          <a:effectLst/>
        </p:spPr>
        <p:txBody>
          <a:bodyPr lIns="92075" tIns="46038" rIns="92075" bIns="46038" anchor="ct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D1E07"/>
                </a:solidFill>
                <a:uLnTx/>
                <a:uFillTx/>
                <a:latin typeface="Arial" panose="020B0604020202020204" pitchFamily="34" charset="0"/>
                <a:ea typeface="ＭＳ Ｐゴシック" charset="0"/>
                <a:cs typeface="Arial" panose="020B0604020202020204" pitchFamily="34" charset="0"/>
              </a:rPr>
              <a:t>لأننا جميعنا بروح واحد أيضاً اعتمدنا إلى جسد واحد      يهوداً كنا أم يونانيين عبيداً أم أحراراً                     وجميعنا سقينا روحاً واحداً (1 كو 12: 13)</a:t>
            </a:r>
            <a:endParaRPr kumimoji="0" lang="en-US" sz="3600" u="none" strike="noStrike" kern="1200" cap="none" spc="0" normalizeH="0" baseline="0" noProof="0" dirty="0">
              <a:ln>
                <a:noFill/>
              </a:ln>
              <a:solidFill>
                <a:srgbClr val="FD1E07"/>
              </a:solidFill>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1" name="Rectangle 2"/>
          <p:cNvSpPr>
            <a:spLocks noGrp="1" noChangeArrowheads="1"/>
          </p:cNvSpPr>
          <p:nvPr>
            <p:ph type="ctrTitle" idx="4294967295"/>
          </p:nvPr>
        </p:nvSpPr>
        <p:spPr>
          <a:xfrm>
            <a:off x="2743200" y="152400"/>
            <a:ext cx="3429000" cy="685800"/>
          </a:xfrm>
        </p:spPr>
        <p:txBody>
          <a:bodyPr/>
          <a:lstStyle/>
          <a:p>
            <a:pPr eaLnBrk="1" hangingPunct="1"/>
            <a:r>
              <a:rPr lang="en-US" sz="3600" b="1" dirty="0">
                <a:solidFill>
                  <a:schemeClr val="bg1"/>
                </a:solidFill>
                <a:latin typeface="Arial" panose="020B0604020202020204" pitchFamily="34" charset="0"/>
                <a:ea typeface="ＭＳ Ｐゴシック" charset="0"/>
                <a:cs typeface="Arial" panose="020B0604020202020204" pitchFamily="34" charset="0"/>
              </a:rPr>
              <a:t>ATHENS</a:t>
            </a:r>
            <a:endParaRPr lang="en-US" sz="4000" b="1" dirty="0">
              <a:solidFill>
                <a:schemeClr val="bg1"/>
              </a:solidFill>
              <a:latin typeface="Arial" panose="020B0604020202020204" pitchFamily="34" charset="0"/>
              <a:ea typeface="ＭＳ Ｐゴシック" charset="0"/>
              <a:cs typeface="Arial" panose="020B0604020202020204" pitchFamily="34" charset="0"/>
            </a:endParaRPr>
          </a:p>
        </p:txBody>
      </p:sp>
      <p:pic>
        <p:nvPicPr>
          <p:cNvPr id="8" name="Picture 7" descr="athensagora.gif"/>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85423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 name="Picture 6" descr="greece_athens.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5105400" y="3313113"/>
            <a:ext cx="4038600" cy="3544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 name="Picture 8" descr="Acropolis-Asklepieion-artist-reconstruction.gif"/>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3276600" y="0"/>
            <a:ext cx="5867400" cy="422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 name="Curved Down Arrow 9"/>
          <p:cNvSpPr>
            <a:spLocks noChangeArrowheads="1"/>
          </p:cNvSpPr>
          <p:nvPr/>
        </p:nvSpPr>
        <p:spPr bwMode="auto">
          <a:xfrm rot="-2178425">
            <a:off x="1233488" y="1841500"/>
            <a:ext cx="6704012" cy="1474788"/>
          </a:xfrm>
          <a:prstGeom prst="curvedDownArrow">
            <a:avLst>
              <a:gd name="adj1" fmla="val 25002"/>
              <a:gd name="adj2" fmla="val 50003"/>
              <a:gd name="adj3" fmla="val 41069"/>
            </a:avLst>
          </a:prstGeom>
          <a:solidFill>
            <a:schemeClr val="accent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 name="Rectangle 3"/>
          <p:cNvSpPr txBox="1">
            <a:spLocks noChangeArrowheads="1"/>
          </p:cNvSpPr>
          <p:nvPr/>
        </p:nvSpPr>
        <p:spPr bwMode="auto">
          <a:xfrm>
            <a:off x="0" y="1447800"/>
            <a:ext cx="3505200" cy="1066800"/>
          </a:xfrm>
          <a:prstGeom prst="rect">
            <a:avLst/>
          </a:prstGeom>
          <a:solidFill>
            <a:srgbClr val="FFFF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إكليزيا</a:t>
            </a:r>
            <a:br>
              <a:rPr kumimoji="0" lang="en-US"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altLang="ja-JP"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مدعوون للخروج</a:t>
            </a:r>
            <a:endParaRPr kumimoji="0" lang="en-US"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 name="Rectangle 3"/>
          <p:cNvSpPr txBox="1">
            <a:spLocks noChangeArrowheads="1"/>
          </p:cNvSpPr>
          <p:nvPr/>
        </p:nvSpPr>
        <p:spPr bwMode="auto">
          <a:xfrm>
            <a:off x="0" y="3352800"/>
            <a:ext cx="3505200" cy="1524000"/>
          </a:xfrm>
          <a:prstGeom prst="rect">
            <a:avLst/>
          </a:prstGeom>
          <a:solidFill>
            <a:srgbClr val="FFFF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البلهاء</a:t>
            </a:r>
            <a:br>
              <a:rPr kumimoji="0" lang="en-US"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altLang="ja-JP"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الشخص الذي يفعل      أموره الخاصة</a:t>
            </a:r>
            <a:endParaRPr kumimoji="0" lang="en-US"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1" name="Rectangle 3"/>
          <p:cNvSpPr txBox="1">
            <a:spLocks noChangeArrowheads="1"/>
          </p:cNvSpPr>
          <p:nvPr/>
        </p:nvSpPr>
        <p:spPr bwMode="auto">
          <a:xfrm>
            <a:off x="0" y="5334000"/>
            <a:ext cx="3886200" cy="1524000"/>
          </a:xfrm>
          <a:prstGeom prst="rect">
            <a:avLst/>
          </a:prstGeom>
          <a:solidFill>
            <a:srgbClr val="FFFF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Kurioikos</a:t>
            </a:r>
            <a:br>
              <a:rPr kumimoji="0" lang="en-US"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altLang="ja-JP"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بيت الرب</a:t>
            </a:r>
            <a:br>
              <a:rPr kumimoji="0" lang="en-US"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altLang="ja-JP"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الكنيسة باللاتينية</a:t>
            </a:r>
            <a:endParaRPr kumimoji="0" lang="en-US"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delay="0"/>
                      </p:stCondLst>
                      <p:childTnLst>
                        <p:par>
                          <p:cTn id="4" fill="hold" nodeType="withGroup">
                            <p:stCondLst>
                              <p:cond delay="0"/>
                            </p:stCondLst>
                            <p:childTnLst>
                              <p:par>
                                <p:cTn id="5" presetID="5" presetClass="entr" presetSubtype="10"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16"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box(in)">
                                      <p:cBhvr>
                                        <p:cTn id="12" dur="500"/>
                                        <p:tgtEl>
                                          <p:spTgt spid="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linds(horizontal)">
                                      <p:cBhvr>
                                        <p:cTn id="17" dur="500"/>
                                        <p:tgtEl>
                                          <p:spTgt spid="9"/>
                                        </p:tgtEl>
                                      </p:cBhvr>
                                    </p:animEffect>
                                  </p:childTnLst>
                                </p:cTn>
                              </p:par>
                            </p:childTnLst>
                          </p:cTn>
                        </p:par>
                        <p:par>
                          <p:cTn id="18" fill="hold" nodeType="afterGroup">
                            <p:stCondLst>
                              <p:cond delay="500"/>
                            </p:stCondLst>
                            <p:childTnLst>
                              <p:par>
                                <p:cTn id="19" presetID="22" presetClass="entr" presetSubtype="4"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wipe(down)">
                                      <p:cBhvr>
                                        <p:cTn id="21" dur="500"/>
                                        <p:tgtEl>
                                          <p:spTgt spid="10"/>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3" presetClass="entr" presetSubtype="10" fill="hold" grpId="0" nodeType="click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blinds(horizontal)">
                                      <p:cBhvr>
                                        <p:cTn id="26" dur="500"/>
                                        <p:tgtEl>
                                          <p:spTgt spid="4"/>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blinds(horizontal)">
                                      <p:cBhvr>
                                        <p:cTn id="31" dur="500"/>
                                        <p:tgtEl>
                                          <p:spTgt spid="6"/>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11"/>
                                        </p:tgtEl>
                                        <p:attrNameLst>
                                          <p:attrName>style.visibility</p:attrName>
                                        </p:attrNameLst>
                                      </p:cBhvr>
                                      <p:to>
                                        <p:strVal val="visible"/>
                                      </p:to>
                                    </p:set>
                                    <p:animEffect transition="in" filter="blinds(horizontal)">
                                      <p:cBhvr>
                                        <p:cTn id="36"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4" grpId="0" animBg="1"/>
      <p:bldP spid="6" grpId="0" animBg="1"/>
      <p:bldP spid="11" grpId="0" animBg="1"/>
    </p:bldLst>
  </p:timing>
</p:sld>
</file>

<file path=ppt/slides/slide2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89090" name="Picture 5" descr="CRBAP036"/>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4800600" cy="421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50" name="Rectangle 2"/>
          <p:cNvSpPr>
            <a:spLocks noGrp="1" noChangeArrowheads="1"/>
          </p:cNvSpPr>
          <p:nvPr>
            <p:ph type="ctrTitle" idx="4294967295"/>
          </p:nvPr>
        </p:nvSpPr>
        <p:spPr>
          <a:xfrm>
            <a:off x="5181600" y="1676400"/>
            <a:ext cx="3962400" cy="2133600"/>
          </a:xfrm>
        </p:spPr>
        <p:txBody>
          <a:bodyPr/>
          <a:lstStyle/>
          <a:p>
            <a:pPr>
              <a:defRPr/>
            </a:pPr>
            <a:r>
              <a:rPr lang="ar-JO" sz="4000" b="1" dirty="0">
                <a:solidFill>
                  <a:srgbClr val="FD1E07"/>
                </a:solidFill>
                <a:effectLst>
                  <a:outerShdw blurRad="38100" dist="38100" dir="2700000" algn="tl">
                    <a:srgbClr val="000000"/>
                  </a:outerShdw>
                </a:effectLst>
                <a:latin typeface="Arial" panose="020B0604020202020204" pitchFamily="34" charset="0"/>
                <a:cs typeface="Arial" panose="020B0604020202020204" pitchFamily="34" charset="0"/>
              </a:rPr>
              <a:t>سكنى الروح القدس</a:t>
            </a:r>
            <a:endParaRPr lang="en-US" sz="4000" b="1" dirty="0">
              <a:solidFill>
                <a:srgbClr val="FD1E07"/>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4495800"/>
            <a:ext cx="9144000" cy="2133600"/>
          </a:xfrm>
          <a:prstGeom prst="rect">
            <a:avLst/>
          </a:prstGeom>
          <a:noFill/>
          <a:ln w="9525">
            <a:noFill/>
            <a:miter lim="800000"/>
            <a:headEnd/>
            <a:tailEnd/>
          </a:ln>
          <a:effectLst/>
        </p:spPr>
        <p:txBody>
          <a:bodyPr lIns="92075" tIns="46038" rIns="92075" bIns="46038" anchor="ct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3600" u="none" strike="noStrike" kern="1200" cap="none" spc="0" normalizeH="0" baseline="0" noProof="0" dirty="0">
                <a:ln>
                  <a:noFill/>
                </a:ln>
                <a:solidFill>
                  <a:srgbClr val="FD1E07"/>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لأننا جميعنا بروح واحد أيضاً اعتمدنا إلى جسد واحد      يهوداً كنا أم يونانيين عبيداً أم أحراراً                     وجميعنا سقينا روحاً واحداً (1 كو 12: 13)</a:t>
            </a:r>
          </a:p>
        </p:txBody>
      </p:sp>
    </p:spTree>
  </p:cSld>
  <p:clrMapOvr>
    <a:overrideClrMapping bg1="dk2" tx1="lt1" bg2="dk1" tx2="lt2" accent1="accent1" accent2="accent2" accent3="accent3" accent4="accent4" accent5="accent5" accent6="accent6" hlink="hlink" folHlink="folHlink"/>
  </p:clrMapOvr>
</p:sld>
</file>

<file path=ppt/slides/slide21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09922" name="Picture 2" descr="18-7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1928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9923" name="Rectangle 3"/>
          <p:cNvSpPr>
            <a:spLocks noGrp="1" noChangeArrowheads="1"/>
          </p:cNvSpPr>
          <p:nvPr>
            <p:ph type="title" idx="4294967295"/>
          </p:nvPr>
        </p:nvSpPr>
        <p:spPr>
          <a:xfrm>
            <a:off x="762000" y="6096000"/>
            <a:ext cx="7772400" cy="762000"/>
          </a:xfrm>
        </p:spPr>
        <p:txBody>
          <a:bodyPr/>
          <a:lstStyle/>
          <a:p>
            <a:pPr algn="r"/>
            <a:r>
              <a:rPr lang="ar-JO" sz="2400" dirty="0">
                <a:solidFill>
                  <a:schemeClr val="bg1"/>
                </a:solidFill>
                <a:ea typeface="ＭＳ Ｐゴシック" charset="0"/>
                <a:cs typeface="Arial" panose="020B0604020202020204" pitchFamily="34" charset="0"/>
              </a:rPr>
              <a:t>ما هي معمودية الروح؟</a:t>
            </a:r>
            <a:endParaRPr lang="en-US" sz="2400" dirty="0">
              <a:solidFill>
                <a:schemeClr val="tx1"/>
              </a:solidFill>
              <a:ea typeface="ＭＳ Ｐゴシック" charset="0"/>
              <a:cs typeface="Arial" panose="020B0604020202020204" pitchFamily="34" charset="0"/>
            </a:endParaRPr>
          </a:p>
        </p:txBody>
      </p:sp>
      <p:sp>
        <p:nvSpPr>
          <p:cNvPr id="209924" name="Text Box 4"/>
          <p:cNvSpPr txBox="1">
            <a:spLocks noChangeArrowheads="1"/>
          </p:cNvSpPr>
          <p:nvPr/>
        </p:nvSpPr>
        <p:spPr bwMode="auto">
          <a:xfrm>
            <a:off x="0" y="47625"/>
            <a:ext cx="5024438"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rPr>
              <a:t>www.ohiem.org</a:t>
            </a:r>
            <a:r>
              <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 photo-album/</a:t>
            </a:r>
            <a:r>
              <a:rPr kumimoji="0" lang="en-US" sz="200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rPr>
              <a:t>index.htm</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Tree>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81" name="Picture 2" descr="02-7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1928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4082" name="Rectangle 3"/>
          <p:cNvSpPr>
            <a:spLocks noGrp="1" noChangeArrowheads="1"/>
          </p:cNvSpPr>
          <p:nvPr>
            <p:ph type="title" idx="4294967295"/>
          </p:nvPr>
        </p:nvSpPr>
        <p:spPr>
          <a:xfrm>
            <a:off x="381000" y="6248400"/>
            <a:ext cx="7772400" cy="609600"/>
          </a:xfrm>
        </p:spPr>
        <p:txBody>
          <a:bodyPr/>
          <a:lstStyle/>
          <a:p>
            <a:pPr eaLnBrk="1" hangingPunct="1"/>
            <a:r>
              <a:rPr lang="ar-JO" sz="2400" dirty="0">
                <a:solidFill>
                  <a:srgbClr val="000000"/>
                </a:solidFill>
                <a:ea typeface="Osaka" charset="0"/>
                <a:cs typeface="Arial" panose="020B0604020202020204" pitchFamily="34" charset="0"/>
              </a:rPr>
              <a:t>السباحة في الروح – بيرث، غرب أستراليا</a:t>
            </a:r>
            <a:endParaRPr lang="en-US" sz="6000" dirty="0">
              <a:ea typeface="Osaka" charset="0"/>
              <a:cs typeface="Arial" panose="020B0604020202020204" pitchFamily="34" charset="0"/>
            </a:endParaRPr>
          </a:p>
        </p:txBody>
      </p:sp>
      <p:sp>
        <p:nvSpPr>
          <p:cNvPr id="174083" name="Text Box 4"/>
          <p:cNvSpPr txBox="1">
            <a:spLocks noChangeArrowheads="1"/>
          </p:cNvSpPr>
          <p:nvPr/>
        </p:nvSpPr>
        <p:spPr bwMode="auto">
          <a:xfrm>
            <a:off x="0" y="47625"/>
            <a:ext cx="5024438"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rPr>
              <a:t>www.ohiem.org</a:t>
            </a:r>
            <a:r>
              <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 photo-album/</a:t>
            </a:r>
            <a:r>
              <a:rPr kumimoji="0" lang="en-US" sz="200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rPr>
              <a:t>index.htm</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Tree>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6129" name="Picture 3" descr="Holy Spirit Lr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039813"/>
            <a:ext cx="9144000" cy="58181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6130" name="Rectangle 4"/>
          <p:cNvSpPr>
            <a:spLocks noGrp="1" noChangeArrowheads="1"/>
          </p:cNvSpPr>
          <p:nvPr>
            <p:ph type="title" idx="4294967295"/>
          </p:nvPr>
        </p:nvSpPr>
        <p:spPr>
          <a:xfrm>
            <a:off x="228600" y="0"/>
            <a:ext cx="3048000" cy="1905000"/>
          </a:xfrm>
        </p:spPr>
        <p:txBody>
          <a:bodyPr/>
          <a:lstStyle/>
          <a:p>
            <a:pPr algn="l" eaLnBrk="1" hangingPunct="1">
              <a:defRPr/>
            </a:pPr>
            <a:r>
              <a:rPr lang="ar-JO" sz="3600" dirty="0">
                <a:effectLst>
                  <a:glow rad="101600">
                    <a:schemeClr val="bg1">
                      <a:alpha val="92000"/>
                    </a:schemeClr>
                  </a:glow>
                </a:effectLst>
                <a:ea typeface="Osaka" charset="0"/>
                <a:cs typeface="Arial" panose="020B0604020202020204" pitchFamily="34" charset="0"/>
              </a:rPr>
              <a:t>ما الذي حدث في يوم الخمسين؟</a:t>
            </a:r>
            <a:endParaRPr lang="en-US" sz="3600" dirty="0">
              <a:effectLst>
                <a:glow rad="101600">
                  <a:schemeClr val="bg1">
                    <a:alpha val="92000"/>
                  </a:schemeClr>
                </a:glow>
              </a:effectLst>
              <a:ea typeface="Osaka" charset="0"/>
              <a:cs typeface="Arial" panose="020B0604020202020204" pitchFamily="34" charset="0"/>
            </a:endParaRPr>
          </a:p>
        </p:txBody>
      </p:sp>
      <p:sp>
        <p:nvSpPr>
          <p:cNvPr id="6" name="Rectangle 4"/>
          <p:cNvSpPr txBox="1">
            <a:spLocks noChangeArrowheads="1"/>
          </p:cNvSpPr>
          <p:nvPr/>
        </p:nvSpPr>
        <p:spPr bwMode="auto">
          <a:xfrm>
            <a:off x="3505200" y="0"/>
            <a:ext cx="5638800" cy="2057400"/>
          </a:xfrm>
          <a:prstGeom prst="rect">
            <a:avLst/>
          </a:prstGeom>
          <a:noFill/>
          <a:ln w="9525">
            <a:noFill/>
            <a:miter lim="800000"/>
            <a:headEnd/>
            <a:tailEnd/>
          </a:ln>
          <a:effectLst/>
        </p:spPr>
        <p:txBody>
          <a:bodyPr anchor="ct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000000"/>
                </a:solidFill>
                <a:effectLst>
                  <a:glow rad="101600">
                    <a:srgbClr val="FFFFFF">
                      <a:alpha val="92000"/>
                    </a:srgbClr>
                  </a:glow>
                </a:effectLst>
                <a:uLnTx/>
                <a:uFillTx/>
                <a:latin typeface="Arial" panose="020B0604020202020204" pitchFamily="34" charset="0"/>
                <a:ea typeface="Osaka"/>
                <a:cs typeface="Arial" panose="020B0604020202020204" pitchFamily="34" charset="0"/>
              </a:rPr>
              <a:t>أ. معمودية الروح</a:t>
            </a:r>
            <a:endParaRPr kumimoji="0" lang="en-US" sz="2800" u="none" strike="noStrike" kern="1200" cap="none" spc="0" normalizeH="0" baseline="0" noProof="0" dirty="0">
              <a:ln>
                <a:noFill/>
              </a:ln>
              <a:solidFill>
                <a:srgbClr val="000000"/>
              </a:solidFill>
              <a:effectLst>
                <a:glow rad="101600">
                  <a:srgbClr val="FFFFFF">
                    <a:alpha val="92000"/>
                  </a:srgbClr>
                </a:glow>
              </a:effectLst>
              <a:uLnTx/>
              <a:uFillTx/>
              <a:latin typeface="Arial" panose="020B0604020202020204" pitchFamily="34" charset="0"/>
              <a:ea typeface="Osaka"/>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000000"/>
                </a:solidFill>
                <a:effectLst>
                  <a:glow rad="101600">
                    <a:srgbClr val="FFFFFF">
                      <a:alpha val="92000"/>
                    </a:srgbClr>
                  </a:glow>
                </a:effectLst>
                <a:uLnTx/>
                <a:uFillTx/>
                <a:latin typeface="Arial" panose="020B0604020202020204" pitchFamily="34" charset="0"/>
                <a:ea typeface="Osaka"/>
                <a:cs typeface="Arial" panose="020B0604020202020204" pitchFamily="34" charset="0"/>
              </a:rPr>
              <a:t>ب. المعمودية </a:t>
            </a:r>
            <a:r>
              <a:rPr kumimoji="0" lang="ar-JO" sz="2800" u="none" strike="noStrike" kern="1200" cap="none" spc="0" normalizeH="0" baseline="0" noProof="0" dirty="0">
                <a:ln>
                  <a:noFill/>
                </a:ln>
                <a:solidFill>
                  <a:srgbClr val="FF0000"/>
                </a:solidFill>
                <a:effectLst>
                  <a:glow rad="101600">
                    <a:srgbClr val="FFFFFF">
                      <a:alpha val="92000"/>
                    </a:srgbClr>
                  </a:glow>
                </a:effectLst>
                <a:uLnTx/>
                <a:uFillTx/>
                <a:latin typeface="Arial" panose="020B0604020202020204" pitchFamily="34" charset="0"/>
                <a:ea typeface="Osaka"/>
                <a:cs typeface="Arial" panose="020B0604020202020204" pitchFamily="34" charset="0"/>
              </a:rPr>
              <a:t>ب</a:t>
            </a:r>
            <a:r>
              <a:rPr kumimoji="0" lang="ar-JO" sz="2800" u="none" strike="noStrike" kern="1200" cap="none" spc="0" normalizeH="0" baseline="0" noProof="0" dirty="0">
                <a:ln>
                  <a:noFill/>
                </a:ln>
                <a:solidFill>
                  <a:srgbClr val="000000"/>
                </a:solidFill>
                <a:effectLst>
                  <a:glow rad="101600">
                    <a:srgbClr val="FFFFFF">
                      <a:alpha val="92000"/>
                    </a:srgbClr>
                  </a:glow>
                </a:effectLst>
                <a:uLnTx/>
                <a:uFillTx/>
                <a:latin typeface="Arial" panose="020B0604020202020204" pitchFamily="34" charset="0"/>
                <a:ea typeface="Osaka"/>
                <a:cs typeface="Arial" panose="020B0604020202020204" pitchFamily="34" charset="0"/>
              </a:rPr>
              <a:t>الروح</a:t>
            </a:r>
            <a:endParaRPr kumimoji="0" lang="en-US" sz="2800" u="none" strike="noStrike" kern="1200" cap="none" spc="0" normalizeH="0" baseline="0" noProof="0" dirty="0">
              <a:ln>
                <a:noFill/>
              </a:ln>
              <a:solidFill>
                <a:srgbClr val="000000"/>
              </a:solidFill>
              <a:effectLst>
                <a:glow rad="101600">
                  <a:srgbClr val="FFFFFF">
                    <a:alpha val="92000"/>
                  </a:srgbClr>
                </a:glow>
              </a:effectLst>
              <a:uLnTx/>
              <a:uFillTx/>
              <a:latin typeface="Arial" panose="020B0604020202020204" pitchFamily="34" charset="0"/>
              <a:ea typeface="Osaka"/>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000000"/>
                </a:solidFill>
                <a:effectLst>
                  <a:glow rad="101600">
                    <a:srgbClr val="FFFFFF">
                      <a:alpha val="92000"/>
                    </a:srgbClr>
                  </a:glow>
                </a:effectLst>
                <a:uLnTx/>
                <a:uFillTx/>
                <a:latin typeface="Arial" panose="020B0604020202020204" pitchFamily="34" charset="0"/>
                <a:ea typeface="Osaka"/>
                <a:cs typeface="Arial" panose="020B0604020202020204" pitchFamily="34" charset="0"/>
              </a:rPr>
              <a:t>ت. المعمودية </a:t>
            </a:r>
            <a:r>
              <a:rPr kumimoji="0" lang="ar-JO" sz="2800" u="none" strike="noStrike" kern="1200" cap="none" spc="0" normalizeH="0" baseline="0" noProof="0" dirty="0">
                <a:ln>
                  <a:noFill/>
                </a:ln>
                <a:solidFill>
                  <a:srgbClr val="FF0000"/>
                </a:solidFill>
                <a:effectLst>
                  <a:glow rad="101600">
                    <a:srgbClr val="FFFFFF">
                      <a:alpha val="92000"/>
                    </a:srgbClr>
                  </a:glow>
                </a:effectLst>
                <a:uLnTx/>
                <a:uFillTx/>
                <a:latin typeface="Arial" panose="020B0604020202020204" pitchFamily="34" charset="0"/>
                <a:ea typeface="Osaka"/>
                <a:cs typeface="Arial" panose="020B0604020202020204" pitchFamily="34" charset="0"/>
              </a:rPr>
              <a:t>في</a:t>
            </a:r>
            <a:r>
              <a:rPr kumimoji="0" lang="ar-JO" sz="2800" u="none" strike="noStrike" kern="1200" cap="none" spc="0" normalizeH="0" baseline="0" noProof="0" dirty="0">
                <a:ln>
                  <a:noFill/>
                </a:ln>
                <a:solidFill>
                  <a:srgbClr val="000000"/>
                </a:solidFill>
                <a:effectLst>
                  <a:glow rad="101600">
                    <a:srgbClr val="FFFFFF">
                      <a:alpha val="92000"/>
                    </a:srgbClr>
                  </a:glow>
                </a:effectLst>
                <a:uLnTx/>
                <a:uFillTx/>
                <a:latin typeface="Arial" panose="020B0604020202020204" pitchFamily="34" charset="0"/>
                <a:ea typeface="Osaka"/>
                <a:cs typeface="Arial" panose="020B0604020202020204" pitchFamily="34" charset="0"/>
              </a:rPr>
              <a:t> الروح</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000000"/>
                </a:solidFill>
                <a:effectLst>
                  <a:glow rad="101600">
                    <a:srgbClr val="FFFFFF">
                      <a:alpha val="92000"/>
                    </a:srgbClr>
                  </a:glow>
                </a:effectLst>
                <a:uLnTx/>
                <a:uFillTx/>
                <a:latin typeface="Arial" panose="020B0604020202020204" pitchFamily="34" charset="0"/>
                <a:ea typeface="Osaka"/>
                <a:cs typeface="Arial" panose="020B0604020202020204" pitchFamily="34" charset="0"/>
              </a:rPr>
              <a:t>ث. المعمودية </a:t>
            </a:r>
            <a:r>
              <a:rPr kumimoji="0" lang="ar-JO" sz="2800" u="none" strike="noStrike" kern="1200" cap="none" spc="0" normalizeH="0" baseline="0" noProof="0" dirty="0">
                <a:ln>
                  <a:noFill/>
                </a:ln>
                <a:solidFill>
                  <a:srgbClr val="FF0000"/>
                </a:solidFill>
                <a:effectLst>
                  <a:glow rad="101600">
                    <a:srgbClr val="FFFFFF">
                      <a:alpha val="92000"/>
                    </a:srgbClr>
                  </a:glow>
                </a:effectLst>
                <a:uLnTx/>
                <a:uFillTx/>
                <a:latin typeface="Arial" panose="020B0604020202020204" pitchFamily="34" charset="0"/>
                <a:ea typeface="Osaka"/>
                <a:cs typeface="Arial" panose="020B0604020202020204" pitchFamily="34" charset="0"/>
              </a:rPr>
              <a:t>بواسطة</a:t>
            </a:r>
            <a:r>
              <a:rPr kumimoji="0" lang="ar-JO" sz="2800" u="none" strike="noStrike" kern="1200" cap="none" spc="0" normalizeH="0" baseline="0" noProof="0" dirty="0">
                <a:ln>
                  <a:noFill/>
                </a:ln>
                <a:solidFill>
                  <a:srgbClr val="000000"/>
                </a:solidFill>
                <a:effectLst>
                  <a:glow rad="101600">
                    <a:srgbClr val="FFFFFF">
                      <a:alpha val="92000"/>
                    </a:srgbClr>
                  </a:glow>
                </a:effectLst>
                <a:uLnTx/>
                <a:uFillTx/>
                <a:latin typeface="Arial" panose="020B0604020202020204" pitchFamily="34" charset="0"/>
                <a:ea typeface="Osaka"/>
                <a:cs typeface="Arial" panose="020B0604020202020204" pitchFamily="34" charset="0"/>
              </a:rPr>
              <a:t> الروح</a:t>
            </a:r>
            <a:endParaRPr kumimoji="0" lang="en-US" sz="2800" u="none" strike="noStrike" kern="1200" cap="none" spc="0" normalizeH="0" baseline="0" noProof="0" dirty="0">
              <a:ln>
                <a:noFill/>
              </a:ln>
              <a:solidFill>
                <a:srgbClr val="000000"/>
              </a:solidFill>
              <a:effectLst>
                <a:glow rad="101600">
                  <a:srgbClr val="FFFFFF">
                    <a:alpha val="92000"/>
                  </a:srgbClr>
                </a:glow>
              </a:effectLst>
              <a:uLnTx/>
              <a:uFillTx/>
              <a:latin typeface="Arial" panose="020B0604020202020204" pitchFamily="34" charset="0"/>
              <a:ea typeface="Osaka"/>
              <a:cs typeface="Arial" panose="020B0604020202020204" pitchFamily="34" charset="0"/>
            </a:endParaRPr>
          </a:p>
        </p:txBody>
      </p:sp>
      <p:sp>
        <p:nvSpPr>
          <p:cNvPr id="7" name="Rectangle 4"/>
          <p:cNvSpPr txBox="1">
            <a:spLocks noChangeArrowheads="1"/>
          </p:cNvSpPr>
          <p:nvPr/>
        </p:nvSpPr>
        <p:spPr bwMode="auto">
          <a:xfrm>
            <a:off x="2133600" y="3352800"/>
            <a:ext cx="6254750" cy="990600"/>
          </a:xfrm>
          <a:prstGeom prst="rect">
            <a:avLst/>
          </a:prstGeom>
          <a:solidFill>
            <a:schemeClr val="bg1"/>
          </a:solidFill>
          <a:ln w="9525">
            <a:noFill/>
            <a:miter lim="800000"/>
            <a:headEnd/>
            <a:tailEnd/>
          </a:ln>
          <a:effectLst/>
        </p:spPr>
        <p:txBody>
          <a:bodyPr anchor="ctr"/>
          <a:lstStyle/>
          <a:p>
            <a:pPr marL="742950" marR="0" lvl="0" indent="-742950" algn="ctr" defTabSz="914400" rtl="0" eaLnBrk="0" fontAlgn="base" latinLnBrk="0" hangingPunct="0">
              <a:lnSpc>
                <a:spcPct val="100000"/>
              </a:lnSpc>
              <a:spcBef>
                <a:spcPct val="0"/>
              </a:spcBef>
              <a:spcAft>
                <a:spcPct val="0"/>
              </a:spcAft>
              <a:buClrTx/>
              <a:buSzTx/>
              <a:buFontTx/>
              <a:buNone/>
              <a:tabLst/>
              <a:defRPr/>
            </a:pPr>
            <a:r>
              <a:rPr kumimoji="0" lang="en-US" sz="4400" u="none" strike="noStrike" kern="1200" cap="none" spc="0" normalizeH="0" baseline="0" noProof="0" dirty="0" err="1">
                <a:ln>
                  <a:noFill/>
                </a:ln>
                <a:solidFill>
                  <a:srgbClr val="000000"/>
                </a:solidFill>
                <a:effectLst/>
                <a:uLnTx/>
                <a:uFillTx/>
                <a:latin typeface="Arial" panose="020B0604020202020204" pitchFamily="34" charset="0"/>
                <a:ea typeface="Osaka"/>
                <a:cs typeface="Arial" panose="020B0604020202020204" pitchFamily="34" charset="0"/>
              </a:rPr>
              <a:t>baptizo</a:t>
            </a:r>
            <a:r>
              <a:rPr kumimoji="0" lang="en-US" sz="4400" u="none" strike="noStrike" kern="120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rPr>
              <a:t> </a:t>
            </a:r>
            <a:r>
              <a:rPr kumimoji="0" lang="en-US" sz="4400" u="none" strike="noStrike" kern="1200" cap="none" spc="0" normalizeH="0" baseline="0" noProof="0" dirty="0">
                <a:ln>
                  <a:noFill/>
                </a:ln>
                <a:solidFill>
                  <a:srgbClr val="FF0000"/>
                </a:solidFill>
                <a:effectLst/>
                <a:uLnTx/>
                <a:uFillTx/>
                <a:latin typeface="Arial" panose="020B0604020202020204" pitchFamily="34" charset="0"/>
                <a:ea typeface="Osaka"/>
                <a:cs typeface="Arial" panose="020B0604020202020204" pitchFamily="34" charset="0"/>
              </a:rPr>
              <a:t>en</a:t>
            </a:r>
            <a:r>
              <a:rPr kumimoji="0" lang="en-US" sz="4400" u="none" strike="noStrike" kern="120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rPr>
              <a:t> </a:t>
            </a:r>
            <a:r>
              <a:rPr kumimoji="0" lang="en-US" sz="4400" u="none" strike="noStrike" kern="1200" cap="none" spc="0" normalizeH="0" baseline="0" noProof="0" dirty="0" err="1">
                <a:ln>
                  <a:noFill/>
                </a:ln>
                <a:solidFill>
                  <a:srgbClr val="000000"/>
                </a:solidFill>
                <a:effectLst/>
                <a:uLnTx/>
                <a:uFillTx/>
                <a:latin typeface="Arial" panose="020B0604020202020204" pitchFamily="34" charset="0"/>
                <a:ea typeface="Osaka"/>
                <a:cs typeface="Arial" panose="020B0604020202020204" pitchFamily="34" charset="0"/>
              </a:rPr>
              <a:t>pneumati</a:t>
            </a: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endParaRPr>
          </a:p>
        </p:txBody>
      </p:sp>
      <p:cxnSp>
        <p:nvCxnSpPr>
          <p:cNvPr id="9" name="Straight Connector 8"/>
          <p:cNvCxnSpPr>
            <a:cxnSpLocks noChangeShapeType="1"/>
          </p:cNvCxnSpPr>
          <p:nvPr/>
        </p:nvCxnSpPr>
        <p:spPr bwMode="auto">
          <a:xfrm>
            <a:off x="3962400" y="403225"/>
            <a:ext cx="4495800" cy="1588"/>
          </a:xfrm>
          <a:prstGeom prst="line">
            <a:avLst/>
          </a:prstGeom>
          <a:noFill/>
          <a:ln w="38100">
            <a:solidFill>
              <a:srgbClr val="000000"/>
            </a:solidFill>
            <a:round/>
            <a:headEnd/>
            <a:tailEnd/>
          </a:ln>
          <a:effectLst>
            <a:outerShdw blurRad="63500" dist="23000" dir="5400000" rotWithShape="0">
              <a:srgbClr val="000000">
                <a:alpha val="34999"/>
              </a:srgbClr>
            </a:outerShdw>
          </a:effectLst>
        </p:spPr>
      </p:cxn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6">
                                            <p:txEl>
                                              <p:pRg st="0" end="0"/>
                                            </p:txEl>
                                          </p:spTgt>
                                        </p:tgtEl>
                                        <p:attrNameLst>
                                          <p:attrName>style.visibility</p:attrName>
                                        </p:attrNameLst>
                                      </p:cBhvr>
                                      <p:to>
                                        <p:strVal val="visible"/>
                                      </p:to>
                                    </p:set>
                                    <p:animEffect transition="in" filter="wipe(down)">
                                      <p:cBhvr>
                                        <p:cTn id="12" dur="500"/>
                                        <p:tgtEl>
                                          <p:spTgt spid="6">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6">
                                            <p:txEl>
                                              <p:pRg st="1" end="1"/>
                                            </p:txEl>
                                          </p:spTgt>
                                        </p:tgtEl>
                                        <p:attrNameLst>
                                          <p:attrName>style.visibility</p:attrName>
                                        </p:attrNameLst>
                                      </p:cBhvr>
                                      <p:to>
                                        <p:strVal val="visible"/>
                                      </p:to>
                                    </p:set>
                                    <p:animEffect transition="in" filter="wipe(down)">
                                      <p:cBhvr>
                                        <p:cTn id="17" dur="500"/>
                                        <p:tgtEl>
                                          <p:spTgt spid="6">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6">
                                            <p:txEl>
                                              <p:pRg st="2" end="2"/>
                                            </p:txEl>
                                          </p:spTgt>
                                        </p:tgtEl>
                                        <p:attrNameLst>
                                          <p:attrName>style.visibility</p:attrName>
                                        </p:attrNameLst>
                                      </p:cBhvr>
                                      <p:to>
                                        <p:strVal val="visible"/>
                                      </p:to>
                                    </p:set>
                                    <p:animEffect transition="in" filter="wipe(down)">
                                      <p:cBhvr>
                                        <p:cTn id="22" dur="500"/>
                                        <p:tgtEl>
                                          <p:spTgt spid="6">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6">
                                            <p:txEl>
                                              <p:pRg st="3" end="3"/>
                                            </p:txEl>
                                          </p:spTgt>
                                        </p:tgtEl>
                                        <p:attrNameLst>
                                          <p:attrName>style.visibility</p:attrName>
                                        </p:attrNameLst>
                                      </p:cBhvr>
                                      <p:to>
                                        <p:strVal val="visible"/>
                                      </p:to>
                                    </p:set>
                                    <p:animEffect transition="in" filter="wipe(down)">
                                      <p:cBhvr>
                                        <p:cTn id="27" dur="500"/>
                                        <p:tgtEl>
                                          <p:spTgt spid="6">
                                            <p:txEl>
                                              <p:pRg st="3" end="3"/>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8" fill="hold" nodeType="click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wipe(left)">
                                      <p:cBhvr>
                                        <p:cTn id="3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P spid="7"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0898" name="Rectangle 2"/>
          <p:cNvSpPr>
            <a:spLocks noChangeArrowheads="1"/>
          </p:cNvSpPr>
          <p:nvPr/>
        </p:nvSpPr>
        <p:spPr bwMode="auto">
          <a:xfrm>
            <a:off x="441325" y="166688"/>
            <a:ext cx="968375" cy="137318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899" name="Rectangle 3"/>
          <p:cNvSpPr>
            <a:spLocks noChangeArrowheads="1"/>
          </p:cNvSpPr>
          <p:nvPr/>
        </p:nvSpPr>
        <p:spPr bwMode="auto">
          <a:xfrm>
            <a:off x="590550" y="2020888"/>
            <a:ext cx="1695450" cy="42275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00" name="Rectangle 4"/>
          <p:cNvSpPr>
            <a:spLocks noChangeArrowheads="1"/>
          </p:cNvSpPr>
          <p:nvPr/>
        </p:nvSpPr>
        <p:spPr bwMode="auto">
          <a:xfrm>
            <a:off x="76200" y="304800"/>
            <a:ext cx="2825750" cy="828432"/>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 </a:t>
            </a:r>
            <a:r>
              <a:rPr kumimoji="0" lang="ar-JO" sz="2400"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تجهيز</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المسرح</a:t>
            </a:r>
            <a:endParaRPr kumimoji="0" lang="en-US" sz="2400"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endParaRPr>
          </a:p>
        </p:txBody>
      </p:sp>
      <p:sp>
        <p:nvSpPr>
          <p:cNvPr id="1360901" name="Line 5"/>
          <p:cNvSpPr>
            <a:spLocks noChangeShapeType="1"/>
          </p:cNvSpPr>
          <p:nvPr/>
        </p:nvSpPr>
        <p:spPr bwMode="auto">
          <a:xfrm>
            <a:off x="4114800" y="1600200"/>
            <a:ext cx="1693863" cy="0"/>
          </a:xfrm>
          <a:prstGeom prst="line">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noFill/>
              </a14:hiddenFill>
            </a:ext>
            <a:ext uri="{91240B29-F687-4f45-9708-019B960494DF}">
              <a14:hiddenLine xmlns="" xmlns:a14="http://schemas.microsoft.com/office/drawing/2010/main" w="25400">
                <a:solidFill>
                  <a:schemeClr val="tx1"/>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02" name="Text Box 6"/>
          <p:cNvSpPr txBox="1">
            <a:spLocks noChangeArrowheads="1"/>
          </p:cNvSpPr>
          <p:nvPr/>
        </p:nvSpPr>
        <p:spPr bwMode="auto">
          <a:xfrm>
            <a:off x="533400" y="6483350"/>
            <a:ext cx="199390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03" name="Text Box 7"/>
          <p:cNvSpPr txBox="1">
            <a:spLocks noChangeArrowheads="1"/>
          </p:cNvSpPr>
          <p:nvPr/>
        </p:nvSpPr>
        <p:spPr bwMode="auto">
          <a:xfrm>
            <a:off x="1765300" y="42863"/>
            <a:ext cx="4160838" cy="307777"/>
          </a:xfrm>
          <a:prstGeom prst="rect">
            <a:avLst/>
          </a:prstGeom>
          <a:noFill/>
          <a:ln>
            <a:noFill/>
          </a:ln>
          <a:effectLst>
            <a:outerShdw blurRad="63500" dist="29783" dir="1514402"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عدد 13: 26- 14: 9</a:t>
            </a:r>
            <a:endParaRPr kumimoji="0" lang="en-US" sz="1400" u="sng"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0343" name="Group 8"/>
          <p:cNvGrpSpPr>
            <a:grpSpLocks/>
          </p:cNvGrpSpPr>
          <p:nvPr/>
        </p:nvGrpSpPr>
        <p:grpSpPr bwMode="auto">
          <a:xfrm>
            <a:off x="1614488" y="92075"/>
            <a:ext cx="7381875" cy="6008688"/>
            <a:chOff x="1008" y="57"/>
            <a:chExt cx="4650" cy="3785"/>
          </a:xfrm>
        </p:grpSpPr>
        <p:sp>
          <p:nvSpPr>
            <p:cNvPr id="1360905" name="Freeform 9"/>
            <p:cNvSpPr>
              <a:spLocks/>
            </p:cNvSpPr>
            <p:nvPr/>
          </p:nvSpPr>
          <p:spPr bwMode="auto">
            <a:xfrm>
              <a:off x="1504" y="800"/>
              <a:ext cx="731" cy="2204"/>
            </a:xfrm>
            <a:custGeom>
              <a:avLst/>
              <a:gdLst>
                <a:gd name="T0" fmla="*/ 731 w 731"/>
                <a:gd name="T1" fmla="*/ 0 h 2204"/>
                <a:gd name="T2" fmla="*/ 606 w 731"/>
                <a:gd name="T3" fmla="*/ 71 h 2204"/>
                <a:gd name="T4" fmla="*/ 590 w 731"/>
                <a:gd name="T5" fmla="*/ 479 h 2204"/>
                <a:gd name="T6" fmla="*/ 504 w 731"/>
                <a:gd name="T7" fmla="*/ 698 h 2204"/>
                <a:gd name="T8" fmla="*/ 339 w 731"/>
                <a:gd name="T9" fmla="*/ 1012 h 2204"/>
                <a:gd name="T10" fmla="*/ 229 w 731"/>
                <a:gd name="T11" fmla="*/ 1184 h 2204"/>
                <a:gd name="T12" fmla="*/ 80 w 731"/>
                <a:gd name="T13" fmla="*/ 1475 h 2204"/>
                <a:gd name="T14" fmla="*/ 25 w 731"/>
                <a:gd name="T15" fmla="*/ 1679 h 2204"/>
                <a:gd name="T16" fmla="*/ 190 w 731"/>
                <a:gd name="T17" fmla="*/ 2157 h 2204"/>
                <a:gd name="T18" fmla="*/ 308 w 731"/>
                <a:gd name="T19" fmla="*/ 2204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33CC33"/>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06" name="Rectangle 10"/>
            <p:cNvSpPr>
              <a:spLocks noChangeArrowheads="1"/>
            </p:cNvSpPr>
            <p:nvPr/>
          </p:nvSpPr>
          <p:spPr bwMode="auto">
            <a:xfrm>
              <a:off x="1008" y="500"/>
              <a:ext cx="4320" cy="3312"/>
            </a:xfrm>
            <a:prstGeom prst="rect">
              <a:avLst/>
            </a:prstGeom>
            <a:gradFill rotWithShape="0">
              <a:gsLst>
                <a:gs pos="0">
                  <a:srgbClr val="0331B3"/>
                </a:gs>
                <a:gs pos="100000">
                  <a:srgbClr val="0331B3">
                    <a:gamma/>
                    <a:shade val="46275"/>
                    <a:invGamma/>
                  </a:srgbClr>
                </a:gs>
              </a:gsLst>
              <a:path path="shape">
                <a:fillToRect l="50000" t="50000" r="50000" b="50000"/>
              </a:path>
            </a:gradFill>
            <a:ln w="76200">
              <a:solidFill>
                <a:schemeClr val="accent2"/>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endParaRPr>
            </a:p>
          </p:txBody>
        </p:sp>
        <p:sp>
          <p:nvSpPr>
            <p:cNvPr id="1360907" name="Freeform 11"/>
            <p:cNvSpPr>
              <a:spLocks/>
            </p:cNvSpPr>
            <p:nvPr/>
          </p:nvSpPr>
          <p:spPr bwMode="auto">
            <a:xfrm>
              <a:off x="1018" y="541"/>
              <a:ext cx="1021" cy="1921"/>
            </a:xfrm>
            <a:custGeom>
              <a:avLst/>
              <a:gdLst>
                <a:gd name="T0" fmla="*/ 984 w 1021"/>
                <a:gd name="T1" fmla="*/ 24 h 1921"/>
                <a:gd name="T2" fmla="*/ 996 w 1021"/>
                <a:gd name="T3" fmla="*/ 72 h 1921"/>
                <a:gd name="T4" fmla="*/ 1008 w 1021"/>
                <a:gd name="T5" fmla="*/ 120 h 1921"/>
                <a:gd name="T6" fmla="*/ 1020 w 1021"/>
                <a:gd name="T7" fmla="*/ 180 h 1921"/>
                <a:gd name="T8" fmla="*/ 1020 w 1021"/>
                <a:gd name="T9" fmla="*/ 240 h 1921"/>
                <a:gd name="T10" fmla="*/ 1020 w 1021"/>
                <a:gd name="T11" fmla="*/ 300 h 1921"/>
                <a:gd name="T12" fmla="*/ 1020 w 1021"/>
                <a:gd name="T13" fmla="*/ 348 h 1921"/>
                <a:gd name="T14" fmla="*/ 1020 w 1021"/>
                <a:gd name="T15" fmla="*/ 396 h 1921"/>
                <a:gd name="T16" fmla="*/ 1008 w 1021"/>
                <a:gd name="T17" fmla="*/ 456 h 1921"/>
                <a:gd name="T18" fmla="*/ 996 w 1021"/>
                <a:gd name="T19" fmla="*/ 516 h 1921"/>
                <a:gd name="T20" fmla="*/ 996 w 1021"/>
                <a:gd name="T21" fmla="*/ 564 h 1921"/>
                <a:gd name="T22" fmla="*/ 972 w 1021"/>
                <a:gd name="T23" fmla="*/ 636 h 1921"/>
                <a:gd name="T24" fmla="*/ 972 w 1021"/>
                <a:gd name="T25" fmla="*/ 696 h 1921"/>
                <a:gd name="T26" fmla="*/ 948 w 1021"/>
                <a:gd name="T27" fmla="*/ 744 h 1921"/>
                <a:gd name="T28" fmla="*/ 936 w 1021"/>
                <a:gd name="T29" fmla="*/ 792 h 1921"/>
                <a:gd name="T30" fmla="*/ 924 w 1021"/>
                <a:gd name="T31" fmla="*/ 864 h 1921"/>
                <a:gd name="T32" fmla="*/ 900 w 1021"/>
                <a:gd name="T33" fmla="*/ 912 h 1921"/>
                <a:gd name="T34" fmla="*/ 888 w 1021"/>
                <a:gd name="T35" fmla="*/ 960 h 1921"/>
                <a:gd name="T36" fmla="*/ 864 w 1021"/>
                <a:gd name="T37" fmla="*/ 1020 h 1921"/>
                <a:gd name="T38" fmla="*/ 840 w 1021"/>
                <a:gd name="T39" fmla="*/ 1068 h 1921"/>
                <a:gd name="T40" fmla="*/ 828 w 1021"/>
                <a:gd name="T41" fmla="*/ 1116 h 1921"/>
                <a:gd name="T42" fmla="*/ 792 w 1021"/>
                <a:gd name="T43" fmla="*/ 1176 h 1921"/>
                <a:gd name="T44" fmla="*/ 768 w 1021"/>
                <a:gd name="T45" fmla="*/ 1224 h 1921"/>
                <a:gd name="T46" fmla="*/ 732 w 1021"/>
                <a:gd name="T47" fmla="*/ 1284 h 1921"/>
                <a:gd name="T48" fmla="*/ 696 w 1021"/>
                <a:gd name="T49" fmla="*/ 1332 h 1921"/>
                <a:gd name="T50" fmla="*/ 660 w 1021"/>
                <a:gd name="T51" fmla="*/ 1380 h 1921"/>
                <a:gd name="T52" fmla="*/ 636 w 1021"/>
                <a:gd name="T53" fmla="*/ 1428 h 1921"/>
                <a:gd name="T54" fmla="*/ 600 w 1021"/>
                <a:gd name="T55" fmla="*/ 1476 h 1921"/>
                <a:gd name="T56" fmla="*/ 564 w 1021"/>
                <a:gd name="T57" fmla="*/ 1524 h 1921"/>
                <a:gd name="T58" fmla="*/ 540 w 1021"/>
                <a:gd name="T59" fmla="*/ 1560 h 1921"/>
                <a:gd name="T60" fmla="*/ 516 w 1021"/>
                <a:gd name="T61" fmla="*/ 1608 h 1921"/>
                <a:gd name="T62" fmla="*/ 480 w 1021"/>
                <a:gd name="T63" fmla="*/ 1644 h 1921"/>
                <a:gd name="T64" fmla="*/ 432 w 1021"/>
                <a:gd name="T65" fmla="*/ 1692 h 1921"/>
                <a:gd name="T66" fmla="*/ 396 w 1021"/>
                <a:gd name="T67" fmla="*/ 1728 h 1921"/>
                <a:gd name="T68" fmla="*/ 336 w 1021"/>
                <a:gd name="T69" fmla="*/ 1764 h 1921"/>
                <a:gd name="T70" fmla="*/ 288 w 1021"/>
                <a:gd name="T71" fmla="*/ 1800 h 1921"/>
                <a:gd name="T72" fmla="*/ 228 w 1021"/>
                <a:gd name="T73" fmla="*/ 1836 h 1921"/>
                <a:gd name="T74" fmla="*/ 168 w 1021"/>
                <a:gd name="T75" fmla="*/ 1860 h 1921"/>
                <a:gd name="T76" fmla="*/ 96 w 1021"/>
                <a:gd name="T77" fmla="*/ 1884 h 1921"/>
                <a:gd name="T78" fmla="*/ 48 w 1021"/>
                <a:gd name="T79" fmla="*/ 1908 h 1921"/>
                <a:gd name="T80" fmla="*/ 0 w 1021"/>
                <a:gd name="T81" fmla="*/ 1920 h 1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1" h="1921">
                  <a:moveTo>
                    <a:pt x="984" y="0"/>
                  </a:moveTo>
                  <a:lnTo>
                    <a:pt x="984" y="24"/>
                  </a:lnTo>
                  <a:lnTo>
                    <a:pt x="996" y="48"/>
                  </a:lnTo>
                  <a:lnTo>
                    <a:pt x="996" y="72"/>
                  </a:lnTo>
                  <a:lnTo>
                    <a:pt x="1008" y="96"/>
                  </a:lnTo>
                  <a:lnTo>
                    <a:pt x="1008" y="120"/>
                  </a:lnTo>
                  <a:lnTo>
                    <a:pt x="1020" y="156"/>
                  </a:lnTo>
                  <a:lnTo>
                    <a:pt x="1020" y="180"/>
                  </a:lnTo>
                  <a:lnTo>
                    <a:pt x="1020" y="216"/>
                  </a:lnTo>
                  <a:lnTo>
                    <a:pt x="1020" y="240"/>
                  </a:lnTo>
                  <a:lnTo>
                    <a:pt x="1020" y="264"/>
                  </a:lnTo>
                  <a:lnTo>
                    <a:pt x="1020" y="300"/>
                  </a:lnTo>
                  <a:lnTo>
                    <a:pt x="1020" y="324"/>
                  </a:lnTo>
                  <a:lnTo>
                    <a:pt x="1020" y="348"/>
                  </a:lnTo>
                  <a:lnTo>
                    <a:pt x="1020" y="372"/>
                  </a:lnTo>
                  <a:lnTo>
                    <a:pt x="1020" y="396"/>
                  </a:lnTo>
                  <a:lnTo>
                    <a:pt x="1020" y="432"/>
                  </a:lnTo>
                  <a:lnTo>
                    <a:pt x="1008" y="456"/>
                  </a:lnTo>
                  <a:lnTo>
                    <a:pt x="1008" y="492"/>
                  </a:lnTo>
                  <a:lnTo>
                    <a:pt x="996" y="516"/>
                  </a:lnTo>
                  <a:lnTo>
                    <a:pt x="996" y="540"/>
                  </a:lnTo>
                  <a:lnTo>
                    <a:pt x="996" y="564"/>
                  </a:lnTo>
                  <a:lnTo>
                    <a:pt x="984" y="600"/>
                  </a:lnTo>
                  <a:lnTo>
                    <a:pt x="972" y="636"/>
                  </a:lnTo>
                  <a:lnTo>
                    <a:pt x="972" y="672"/>
                  </a:lnTo>
                  <a:lnTo>
                    <a:pt x="972" y="696"/>
                  </a:lnTo>
                  <a:lnTo>
                    <a:pt x="960" y="720"/>
                  </a:lnTo>
                  <a:lnTo>
                    <a:pt x="948" y="744"/>
                  </a:lnTo>
                  <a:lnTo>
                    <a:pt x="936" y="768"/>
                  </a:lnTo>
                  <a:lnTo>
                    <a:pt x="936" y="792"/>
                  </a:lnTo>
                  <a:lnTo>
                    <a:pt x="924" y="828"/>
                  </a:lnTo>
                  <a:lnTo>
                    <a:pt x="924" y="864"/>
                  </a:lnTo>
                  <a:lnTo>
                    <a:pt x="912" y="888"/>
                  </a:lnTo>
                  <a:lnTo>
                    <a:pt x="900" y="912"/>
                  </a:lnTo>
                  <a:lnTo>
                    <a:pt x="900" y="936"/>
                  </a:lnTo>
                  <a:lnTo>
                    <a:pt x="888" y="960"/>
                  </a:lnTo>
                  <a:lnTo>
                    <a:pt x="876" y="984"/>
                  </a:lnTo>
                  <a:lnTo>
                    <a:pt x="864" y="1020"/>
                  </a:lnTo>
                  <a:lnTo>
                    <a:pt x="852" y="1044"/>
                  </a:lnTo>
                  <a:lnTo>
                    <a:pt x="840" y="1068"/>
                  </a:lnTo>
                  <a:lnTo>
                    <a:pt x="828" y="1092"/>
                  </a:lnTo>
                  <a:lnTo>
                    <a:pt x="828" y="1116"/>
                  </a:lnTo>
                  <a:lnTo>
                    <a:pt x="804" y="1152"/>
                  </a:lnTo>
                  <a:lnTo>
                    <a:pt x="792" y="1176"/>
                  </a:lnTo>
                  <a:lnTo>
                    <a:pt x="780" y="1200"/>
                  </a:lnTo>
                  <a:lnTo>
                    <a:pt x="768" y="1224"/>
                  </a:lnTo>
                  <a:lnTo>
                    <a:pt x="744" y="1236"/>
                  </a:lnTo>
                  <a:lnTo>
                    <a:pt x="732" y="1284"/>
                  </a:lnTo>
                  <a:lnTo>
                    <a:pt x="708" y="1296"/>
                  </a:lnTo>
                  <a:lnTo>
                    <a:pt x="696" y="1332"/>
                  </a:lnTo>
                  <a:lnTo>
                    <a:pt x="684" y="1356"/>
                  </a:lnTo>
                  <a:lnTo>
                    <a:pt x="660" y="1380"/>
                  </a:lnTo>
                  <a:lnTo>
                    <a:pt x="648" y="1404"/>
                  </a:lnTo>
                  <a:lnTo>
                    <a:pt x="636" y="1428"/>
                  </a:lnTo>
                  <a:lnTo>
                    <a:pt x="624" y="1452"/>
                  </a:lnTo>
                  <a:lnTo>
                    <a:pt x="600" y="1476"/>
                  </a:lnTo>
                  <a:lnTo>
                    <a:pt x="588" y="1500"/>
                  </a:lnTo>
                  <a:lnTo>
                    <a:pt x="564" y="1524"/>
                  </a:lnTo>
                  <a:lnTo>
                    <a:pt x="564" y="1548"/>
                  </a:lnTo>
                  <a:lnTo>
                    <a:pt x="540" y="1560"/>
                  </a:lnTo>
                  <a:lnTo>
                    <a:pt x="528" y="1584"/>
                  </a:lnTo>
                  <a:lnTo>
                    <a:pt x="516" y="1608"/>
                  </a:lnTo>
                  <a:lnTo>
                    <a:pt x="492" y="1620"/>
                  </a:lnTo>
                  <a:lnTo>
                    <a:pt x="480" y="1644"/>
                  </a:lnTo>
                  <a:lnTo>
                    <a:pt x="456" y="1668"/>
                  </a:lnTo>
                  <a:lnTo>
                    <a:pt x="432" y="1692"/>
                  </a:lnTo>
                  <a:lnTo>
                    <a:pt x="408" y="1704"/>
                  </a:lnTo>
                  <a:lnTo>
                    <a:pt x="396" y="1728"/>
                  </a:lnTo>
                  <a:lnTo>
                    <a:pt x="360" y="1752"/>
                  </a:lnTo>
                  <a:lnTo>
                    <a:pt x="336" y="1764"/>
                  </a:lnTo>
                  <a:lnTo>
                    <a:pt x="312" y="1788"/>
                  </a:lnTo>
                  <a:lnTo>
                    <a:pt x="288" y="1800"/>
                  </a:lnTo>
                  <a:lnTo>
                    <a:pt x="252" y="1824"/>
                  </a:lnTo>
                  <a:lnTo>
                    <a:pt x="228" y="1836"/>
                  </a:lnTo>
                  <a:lnTo>
                    <a:pt x="192" y="1848"/>
                  </a:lnTo>
                  <a:lnTo>
                    <a:pt x="168" y="1860"/>
                  </a:lnTo>
                  <a:lnTo>
                    <a:pt x="132" y="1884"/>
                  </a:lnTo>
                  <a:lnTo>
                    <a:pt x="96" y="1884"/>
                  </a:lnTo>
                  <a:lnTo>
                    <a:pt x="72" y="1896"/>
                  </a:lnTo>
                  <a:lnTo>
                    <a:pt x="48" y="1908"/>
                  </a:lnTo>
                  <a:lnTo>
                    <a:pt x="24" y="1920"/>
                  </a:lnTo>
                  <a:lnTo>
                    <a:pt x="0" y="1920"/>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08" name="Freeform 12"/>
            <p:cNvSpPr>
              <a:spLocks/>
            </p:cNvSpPr>
            <p:nvPr/>
          </p:nvSpPr>
          <p:spPr bwMode="auto">
            <a:xfrm>
              <a:off x="4404" y="2506"/>
              <a:ext cx="901" cy="1321"/>
            </a:xfrm>
            <a:custGeom>
              <a:avLst/>
              <a:gdLst>
                <a:gd name="T0" fmla="*/ 900 w 901"/>
                <a:gd name="T1" fmla="*/ 0 h 1321"/>
                <a:gd name="T2" fmla="*/ 876 w 901"/>
                <a:gd name="T3" fmla="*/ 12 h 1321"/>
                <a:gd name="T4" fmla="*/ 852 w 901"/>
                <a:gd name="T5" fmla="*/ 24 h 1321"/>
                <a:gd name="T6" fmla="*/ 828 w 901"/>
                <a:gd name="T7" fmla="*/ 36 h 1321"/>
                <a:gd name="T8" fmla="*/ 804 w 901"/>
                <a:gd name="T9" fmla="*/ 48 h 1321"/>
                <a:gd name="T10" fmla="*/ 780 w 901"/>
                <a:gd name="T11" fmla="*/ 60 h 1321"/>
                <a:gd name="T12" fmla="*/ 768 w 901"/>
                <a:gd name="T13" fmla="*/ 84 h 1321"/>
                <a:gd name="T14" fmla="*/ 744 w 901"/>
                <a:gd name="T15" fmla="*/ 96 h 1321"/>
                <a:gd name="T16" fmla="*/ 720 w 901"/>
                <a:gd name="T17" fmla="*/ 120 h 1321"/>
                <a:gd name="T18" fmla="*/ 696 w 901"/>
                <a:gd name="T19" fmla="*/ 132 h 1321"/>
                <a:gd name="T20" fmla="*/ 684 w 901"/>
                <a:gd name="T21" fmla="*/ 156 h 1321"/>
                <a:gd name="T22" fmla="*/ 660 w 901"/>
                <a:gd name="T23" fmla="*/ 168 h 1321"/>
                <a:gd name="T24" fmla="*/ 648 w 901"/>
                <a:gd name="T25" fmla="*/ 192 h 1321"/>
                <a:gd name="T26" fmla="*/ 624 w 901"/>
                <a:gd name="T27" fmla="*/ 216 h 1321"/>
                <a:gd name="T28" fmla="*/ 612 w 901"/>
                <a:gd name="T29" fmla="*/ 240 h 1321"/>
                <a:gd name="T30" fmla="*/ 588 w 901"/>
                <a:gd name="T31" fmla="*/ 252 h 1321"/>
                <a:gd name="T32" fmla="*/ 576 w 901"/>
                <a:gd name="T33" fmla="*/ 276 h 1321"/>
                <a:gd name="T34" fmla="*/ 552 w 901"/>
                <a:gd name="T35" fmla="*/ 288 h 1321"/>
                <a:gd name="T36" fmla="*/ 528 w 901"/>
                <a:gd name="T37" fmla="*/ 312 h 1321"/>
                <a:gd name="T38" fmla="*/ 516 w 901"/>
                <a:gd name="T39" fmla="*/ 336 h 1321"/>
                <a:gd name="T40" fmla="*/ 492 w 901"/>
                <a:gd name="T41" fmla="*/ 360 h 1321"/>
                <a:gd name="T42" fmla="*/ 468 w 901"/>
                <a:gd name="T43" fmla="*/ 372 h 1321"/>
                <a:gd name="T44" fmla="*/ 456 w 901"/>
                <a:gd name="T45" fmla="*/ 396 h 1321"/>
                <a:gd name="T46" fmla="*/ 432 w 901"/>
                <a:gd name="T47" fmla="*/ 420 h 1321"/>
                <a:gd name="T48" fmla="*/ 408 w 901"/>
                <a:gd name="T49" fmla="*/ 444 h 1321"/>
                <a:gd name="T50" fmla="*/ 396 w 901"/>
                <a:gd name="T51" fmla="*/ 468 h 1321"/>
                <a:gd name="T52" fmla="*/ 372 w 901"/>
                <a:gd name="T53" fmla="*/ 492 h 1321"/>
                <a:gd name="T54" fmla="*/ 360 w 901"/>
                <a:gd name="T55" fmla="*/ 516 h 1321"/>
                <a:gd name="T56" fmla="*/ 336 w 901"/>
                <a:gd name="T57" fmla="*/ 540 h 1321"/>
                <a:gd name="T58" fmla="*/ 324 w 901"/>
                <a:gd name="T59" fmla="*/ 564 h 1321"/>
                <a:gd name="T60" fmla="*/ 312 w 901"/>
                <a:gd name="T61" fmla="*/ 588 h 1321"/>
                <a:gd name="T62" fmla="*/ 288 w 901"/>
                <a:gd name="T63" fmla="*/ 624 h 1321"/>
                <a:gd name="T64" fmla="*/ 276 w 901"/>
                <a:gd name="T65" fmla="*/ 648 h 1321"/>
                <a:gd name="T66" fmla="*/ 264 w 901"/>
                <a:gd name="T67" fmla="*/ 684 h 1321"/>
                <a:gd name="T68" fmla="*/ 240 w 901"/>
                <a:gd name="T69" fmla="*/ 708 h 1321"/>
                <a:gd name="T70" fmla="*/ 228 w 901"/>
                <a:gd name="T71" fmla="*/ 732 h 1321"/>
                <a:gd name="T72" fmla="*/ 216 w 901"/>
                <a:gd name="T73" fmla="*/ 756 h 1321"/>
                <a:gd name="T74" fmla="*/ 204 w 901"/>
                <a:gd name="T75" fmla="*/ 780 h 1321"/>
                <a:gd name="T76" fmla="*/ 192 w 901"/>
                <a:gd name="T77" fmla="*/ 804 h 1321"/>
                <a:gd name="T78" fmla="*/ 180 w 901"/>
                <a:gd name="T79" fmla="*/ 828 h 1321"/>
                <a:gd name="T80" fmla="*/ 168 w 901"/>
                <a:gd name="T81" fmla="*/ 852 h 1321"/>
                <a:gd name="T82" fmla="*/ 156 w 901"/>
                <a:gd name="T83" fmla="*/ 876 h 1321"/>
                <a:gd name="T84" fmla="*/ 144 w 901"/>
                <a:gd name="T85" fmla="*/ 900 h 1321"/>
                <a:gd name="T86" fmla="*/ 132 w 901"/>
                <a:gd name="T87" fmla="*/ 924 h 1321"/>
                <a:gd name="T88" fmla="*/ 120 w 901"/>
                <a:gd name="T89" fmla="*/ 948 h 1321"/>
                <a:gd name="T90" fmla="*/ 120 w 901"/>
                <a:gd name="T91" fmla="*/ 972 h 1321"/>
                <a:gd name="T92" fmla="*/ 108 w 901"/>
                <a:gd name="T93" fmla="*/ 996 h 1321"/>
                <a:gd name="T94" fmla="*/ 96 w 901"/>
                <a:gd name="T95" fmla="*/ 1020 h 1321"/>
                <a:gd name="T96" fmla="*/ 96 w 901"/>
                <a:gd name="T97" fmla="*/ 1044 h 1321"/>
                <a:gd name="T98" fmla="*/ 84 w 901"/>
                <a:gd name="T99" fmla="*/ 1068 h 1321"/>
                <a:gd name="T100" fmla="*/ 72 w 901"/>
                <a:gd name="T101" fmla="*/ 1092 h 1321"/>
                <a:gd name="T102" fmla="*/ 60 w 901"/>
                <a:gd name="T103" fmla="*/ 1116 h 1321"/>
                <a:gd name="T104" fmla="*/ 60 w 901"/>
                <a:gd name="T105" fmla="*/ 1140 h 1321"/>
                <a:gd name="T106" fmla="*/ 48 w 901"/>
                <a:gd name="T107" fmla="*/ 1164 h 1321"/>
                <a:gd name="T108" fmla="*/ 36 w 901"/>
                <a:gd name="T109" fmla="*/ 1188 h 1321"/>
                <a:gd name="T110" fmla="*/ 36 w 901"/>
                <a:gd name="T111" fmla="*/ 1212 h 1321"/>
                <a:gd name="T112" fmla="*/ 24 w 901"/>
                <a:gd name="T113" fmla="*/ 1236 h 1321"/>
                <a:gd name="T114" fmla="*/ 12 w 901"/>
                <a:gd name="T115" fmla="*/ 1260 h 1321"/>
                <a:gd name="T116" fmla="*/ 12 w 901"/>
                <a:gd name="T117" fmla="*/ 1296 h 1321"/>
                <a:gd name="T118" fmla="*/ 0 w 901"/>
                <a:gd name="T119" fmla="*/ 1320 h 1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01" h="1321">
                  <a:moveTo>
                    <a:pt x="900" y="0"/>
                  </a:moveTo>
                  <a:lnTo>
                    <a:pt x="876" y="12"/>
                  </a:lnTo>
                  <a:lnTo>
                    <a:pt x="852" y="24"/>
                  </a:lnTo>
                  <a:lnTo>
                    <a:pt x="828" y="36"/>
                  </a:lnTo>
                  <a:lnTo>
                    <a:pt x="804" y="48"/>
                  </a:lnTo>
                  <a:lnTo>
                    <a:pt x="780" y="60"/>
                  </a:lnTo>
                  <a:lnTo>
                    <a:pt x="768" y="84"/>
                  </a:lnTo>
                  <a:lnTo>
                    <a:pt x="744" y="96"/>
                  </a:lnTo>
                  <a:lnTo>
                    <a:pt x="720" y="120"/>
                  </a:lnTo>
                  <a:lnTo>
                    <a:pt x="696" y="132"/>
                  </a:lnTo>
                  <a:lnTo>
                    <a:pt x="684" y="156"/>
                  </a:lnTo>
                  <a:lnTo>
                    <a:pt x="660" y="168"/>
                  </a:lnTo>
                  <a:lnTo>
                    <a:pt x="648" y="192"/>
                  </a:lnTo>
                  <a:lnTo>
                    <a:pt x="624" y="216"/>
                  </a:lnTo>
                  <a:lnTo>
                    <a:pt x="612" y="240"/>
                  </a:lnTo>
                  <a:lnTo>
                    <a:pt x="588" y="252"/>
                  </a:lnTo>
                  <a:lnTo>
                    <a:pt x="576" y="276"/>
                  </a:lnTo>
                  <a:lnTo>
                    <a:pt x="552" y="288"/>
                  </a:lnTo>
                  <a:lnTo>
                    <a:pt x="528" y="312"/>
                  </a:lnTo>
                  <a:lnTo>
                    <a:pt x="516" y="336"/>
                  </a:lnTo>
                  <a:lnTo>
                    <a:pt x="492" y="360"/>
                  </a:lnTo>
                  <a:lnTo>
                    <a:pt x="468" y="372"/>
                  </a:lnTo>
                  <a:lnTo>
                    <a:pt x="456" y="396"/>
                  </a:lnTo>
                  <a:lnTo>
                    <a:pt x="432" y="420"/>
                  </a:lnTo>
                  <a:lnTo>
                    <a:pt x="408" y="444"/>
                  </a:lnTo>
                  <a:lnTo>
                    <a:pt x="396" y="468"/>
                  </a:lnTo>
                  <a:lnTo>
                    <a:pt x="372" y="492"/>
                  </a:lnTo>
                  <a:lnTo>
                    <a:pt x="360" y="516"/>
                  </a:lnTo>
                  <a:lnTo>
                    <a:pt x="336" y="540"/>
                  </a:lnTo>
                  <a:lnTo>
                    <a:pt x="324" y="564"/>
                  </a:lnTo>
                  <a:lnTo>
                    <a:pt x="312" y="588"/>
                  </a:lnTo>
                  <a:lnTo>
                    <a:pt x="288" y="624"/>
                  </a:lnTo>
                  <a:lnTo>
                    <a:pt x="276" y="648"/>
                  </a:lnTo>
                  <a:lnTo>
                    <a:pt x="264" y="684"/>
                  </a:lnTo>
                  <a:lnTo>
                    <a:pt x="240" y="708"/>
                  </a:lnTo>
                  <a:lnTo>
                    <a:pt x="228" y="732"/>
                  </a:lnTo>
                  <a:lnTo>
                    <a:pt x="216" y="756"/>
                  </a:lnTo>
                  <a:lnTo>
                    <a:pt x="204" y="780"/>
                  </a:lnTo>
                  <a:lnTo>
                    <a:pt x="192" y="804"/>
                  </a:lnTo>
                  <a:lnTo>
                    <a:pt x="180" y="828"/>
                  </a:lnTo>
                  <a:lnTo>
                    <a:pt x="168" y="852"/>
                  </a:lnTo>
                  <a:lnTo>
                    <a:pt x="156" y="876"/>
                  </a:lnTo>
                  <a:lnTo>
                    <a:pt x="144" y="900"/>
                  </a:lnTo>
                  <a:lnTo>
                    <a:pt x="132" y="924"/>
                  </a:lnTo>
                  <a:lnTo>
                    <a:pt x="120" y="948"/>
                  </a:lnTo>
                  <a:lnTo>
                    <a:pt x="120" y="972"/>
                  </a:lnTo>
                  <a:lnTo>
                    <a:pt x="108" y="996"/>
                  </a:lnTo>
                  <a:lnTo>
                    <a:pt x="96" y="1020"/>
                  </a:lnTo>
                  <a:lnTo>
                    <a:pt x="96" y="1044"/>
                  </a:lnTo>
                  <a:lnTo>
                    <a:pt x="84" y="1068"/>
                  </a:lnTo>
                  <a:lnTo>
                    <a:pt x="72" y="1092"/>
                  </a:lnTo>
                  <a:lnTo>
                    <a:pt x="60" y="1116"/>
                  </a:lnTo>
                  <a:lnTo>
                    <a:pt x="60" y="1140"/>
                  </a:lnTo>
                  <a:lnTo>
                    <a:pt x="48" y="1164"/>
                  </a:lnTo>
                  <a:lnTo>
                    <a:pt x="36" y="1188"/>
                  </a:lnTo>
                  <a:lnTo>
                    <a:pt x="36" y="1212"/>
                  </a:lnTo>
                  <a:lnTo>
                    <a:pt x="24" y="1236"/>
                  </a:lnTo>
                  <a:lnTo>
                    <a:pt x="12" y="1260"/>
                  </a:lnTo>
                  <a:lnTo>
                    <a:pt x="12" y="1296"/>
                  </a:lnTo>
                  <a:lnTo>
                    <a:pt x="0" y="1320"/>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09" name="Freeform 13"/>
            <p:cNvSpPr>
              <a:spLocks/>
            </p:cNvSpPr>
            <p:nvPr/>
          </p:nvSpPr>
          <p:spPr bwMode="auto">
            <a:xfrm>
              <a:off x="2244" y="1068"/>
              <a:ext cx="2581" cy="1837"/>
            </a:xfrm>
            <a:custGeom>
              <a:avLst/>
              <a:gdLst>
                <a:gd name="T0" fmla="*/ 2555 w 2581"/>
                <a:gd name="T1" fmla="*/ 1824 h 1837"/>
                <a:gd name="T2" fmla="*/ 2494 w 2581"/>
                <a:gd name="T3" fmla="*/ 1800 h 1837"/>
                <a:gd name="T4" fmla="*/ 2444 w 2581"/>
                <a:gd name="T5" fmla="*/ 1787 h 1837"/>
                <a:gd name="T6" fmla="*/ 2395 w 2581"/>
                <a:gd name="T7" fmla="*/ 1763 h 1837"/>
                <a:gd name="T8" fmla="*/ 2345 w 2581"/>
                <a:gd name="T9" fmla="*/ 1727 h 1837"/>
                <a:gd name="T10" fmla="*/ 2296 w 2581"/>
                <a:gd name="T11" fmla="*/ 1702 h 1837"/>
                <a:gd name="T12" fmla="*/ 2247 w 2581"/>
                <a:gd name="T13" fmla="*/ 1678 h 1837"/>
                <a:gd name="T14" fmla="*/ 2185 w 2581"/>
                <a:gd name="T15" fmla="*/ 1641 h 1837"/>
                <a:gd name="T16" fmla="*/ 2123 w 2581"/>
                <a:gd name="T17" fmla="*/ 1605 h 1837"/>
                <a:gd name="T18" fmla="*/ 2074 w 2581"/>
                <a:gd name="T19" fmla="*/ 1581 h 1837"/>
                <a:gd name="T20" fmla="*/ 2024 w 2581"/>
                <a:gd name="T21" fmla="*/ 1556 h 1837"/>
                <a:gd name="T22" fmla="*/ 1975 w 2581"/>
                <a:gd name="T23" fmla="*/ 1520 h 1837"/>
                <a:gd name="T24" fmla="*/ 1926 w 2581"/>
                <a:gd name="T25" fmla="*/ 1496 h 1837"/>
                <a:gd name="T26" fmla="*/ 1889 w 2581"/>
                <a:gd name="T27" fmla="*/ 1471 h 1837"/>
                <a:gd name="T28" fmla="*/ 1827 w 2581"/>
                <a:gd name="T29" fmla="*/ 1423 h 1837"/>
                <a:gd name="T30" fmla="*/ 1778 w 2581"/>
                <a:gd name="T31" fmla="*/ 1410 h 1837"/>
                <a:gd name="T32" fmla="*/ 1728 w 2581"/>
                <a:gd name="T33" fmla="*/ 1362 h 1837"/>
                <a:gd name="T34" fmla="*/ 1679 w 2581"/>
                <a:gd name="T35" fmla="*/ 1337 h 1837"/>
                <a:gd name="T36" fmla="*/ 1629 w 2581"/>
                <a:gd name="T37" fmla="*/ 1301 h 1837"/>
                <a:gd name="T38" fmla="*/ 1555 w 2581"/>
                <a:gd name="T39" fmla="*/ 1240 h 1837"/>
                <a:gd name="T40" fmla="*/ 1506 w 2581"/>
                <a:gd name="T41" fmla="*/ 1216 h 1837"/>
                <a:gd name="T42" fmla="*/ 1457 w 2581"/>
                <a:gd name="T43" fmla="*/ 1167 h 1837"/>
                <a:gd name="T44" fmla="*/ 1395 w 2581"/>
                <a:gd name="T45" fmla="*/ 1106 h 1837"/>
                <a:gd name="T46" fmla="*/ 1358 w 2581"/>
                <a:gd name="T47" fmla="*/ 1058 h 1837"/>
                <a:gd name="T48" fmla="*/ 1333 w 2581"/>
                <a:gd name="T49" fmla="*/ 1009 h 1837"/>
                <a:gd name="T50" fmla="*/ 1296 w 2581"/>
                <a:gd name="T51" fmla="*/ 961 h 1837"/>
                <a:gd name="T52" fmla="*/ 1234 w 2581"/>
                <a:gd name="T53" fmla="*/ 912 h 1837"/>
                <a:gd name="T54" fmla="*/ 1173 w 2581"/>
                <a:gd name="T55" fmla="*/ 851 h 1837"/>
                <a:gd name="T56" fmla="*/ 1136 w 2581"/>
                <a:gd name="T57" fmla="*/ 815 h 1837"/>
                <a:gd name="T58" fmla="*/ 1099 w 2581"/>
                <a:gd name="T59" fmla="*/ 766 h 1837"/>
                <a:gd name="T60" fmla="*/ 1062 w 2581"/>
                <a:gd name="T61" fmla="*/ 730 h 1837"/>
                <a:gd name="T62" fmla="*/ 1012 w 2581"/>
                <a:gd name="T63" fmla="*/ 681 h 1837"/>
                <a:gd name="T64" fmla="*/ 963 w 2581"/>
                <a:gd name="T65" fmla="*/ 644 h 1837"/>
                <a:gd name="T66" fmla="*/ 938 w 2581"/>
                <a:gd name="T67" fmla="*/ 596 h 1837"/>
                <a:gd name="T68" fmla="*/ 901 w 2581"/>
                <a:gd name="T69" fmla="*/ 559 h 1837"/>
                <a:gd name="T70" fmla="*/ 876 w 2581"/>
                <a:gd name="T71" fmla="*/ 511 h 1837"/>
                <a:gd name="T72" fmla="*/ 852 w 2581"/>
                <a:gd name="T73" fmla="*/ 462 h 1837"/>
                <a:gd name="T74" fmla="*/ 815 w 2581"/>
                <a:gd name="T75" fmla="*/ 413 h 1837"/>
                <a:gd name="T76" fmla="*/ 790 w 2581"/>
                <a:gd name="T77" fmla="*/ 365 h 1837"/>
                <a:gd name="T78" fmla="*/ 753 w 2581"/>
                <a:gd name="T79" fmla="*/ 328 h 1837"/>
                <a:gd name="T80" fmla="*/ 704 w 2581"/>
                <a:gd name="T81" fmla="*/ 267 h 1837"/>
                <a:gd name="T82" fmla="*/ 667 w 2581"/>
                <a:gd name="T83" fmla="*/ 219 h 1837"/>
                <a:gd name="T84" fmla="*/ 630 w 2581"/>
                <a:gd name="T85" fmla="*/ 182 h 1837"/>
                <a:gd name="T86" fmla="*/ 580 w 2581"/>
                <a:gd name="T87" fmla="*/ 146 h 1837"/>
                <a:gd name="T88" fmla="*/ 543 w 2581"/>
                <a:gd name="T89" fmla="*/ 122 h 1837"/>
                <a:gd name="T90" fmla="*/ 494 w 2581"/>
                <a:gd name="T91" fmla="*/ 73 h 1837"/>
                <a:gd name="T92" fmla="*/ 444 w 2581"/>
                <a:gd name="T93" fmla="*/ 61 h 1837"/>
                <a:gd name="T94" fmla="*/ 383 w 2581"/>
                <a:gd name="T95" fmla="*/ 36 h 1837"/>
                <a:gd name="T96" fmla="*/ 321 w 2581"/>
                <a:gd name="T97" fmla="*/ 24 h 1837"/>
                <a:gd name="T98" fmla="*/ 272 w 2581"/>
                <a:gd name="T99" fmla="*/ 12 h 1837"/>
                <a:gd name="T100" fmla="*/ 222 w 2581"/>
                <a:gd name="T101" fmla="*/ 0 h 1837"/>
                <a:gd name="T102" fmla="*/ 173 w 2581"/>
                <a:gd name="T103" fmla="*/ 0 h 1837"/>
                <a:gd name="T104" fmla="*/ 123 w 2581"/>
                <a:gd name="T105" fmla="*/ 12 h 1837"/>
                <a:gd name="T106" fmla="*/ 74 w 2581"/>
                <a:gd name="T107" fmla="*/ 24 h 1837"/>
                <a:gd name="T108" fmla="*/ 25 w 2581"/>
                <a:gd name="T109" fmla="*/ 49 h 1837"/>
                <a:gd name="T110" fmla="*/ 0 w 2581"/>
                <a:gd name="T111" fmla="*/ 97 h 1837"/>
                <a:gd name="T112" fmla="*/ 0 w 2581"/>
                <a:gd name="T113" fmla="*/ 146 h 1837"/>
                <a:gd name="T114" fmla="*/ 12 w 2581"/>
                <a:gd name="T115" fmla="*/ 195 h 1837"/>
                <a:gd name="T116" fmla="*/ 37 w 2581"/>
                <a:gd name="T117" fmla="*/ 243 h 1837"/>
                <a:gd name="T118" fmla="*/ 74 w 2581"/>
                <a:gd name="T119" fmla="*/ 280 h 1837"/>
                <a:gd name="T120" fmla="*/ 136 w 2581"/>
                <a:gd name="T121" fmla="*/ 304 h 1837"/>
                <a:gd name="T122" fmla="*/ 185 w 2581"/>
                <a:gd name="T123" fmla="*/ 316 h 1837"/>
                <a:gd name="T124" fmla="*/ 235 w 2581"/>
                <a:gd name="T125" fmla="*/ 328 h 1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81" h="1837">
                  <a:moveTo>
                    <a:pt x="2580" y="1836"/>
                  </a:moveTo>
                  <a:lnTo>
                    <a:pt x="2555" y="1824"/>
                  </a:lnTo>
                  <a:lnTo>
                    <a:pt x="2518" y="1812"/>
                  </a:lnTo>
                  <a:lnTo>
                    <a:pt x="2494" y="1800"/>
                  </a:lnTo>
                  <a:lnTo>
                    <a:pt x="2469" y="1800"/>
                  </a:lnTo>
                  <a:lnTo>
                    <a:pt x="2444" y="1787"/>
                  </a:lnTo>
                  <a:lnTo>
                    <a:pt x="2420" y="1763"/>
                  </a:lnTo>
                  <a:lnTo>
                    <a:pt x="2395" y="1763"/>
                  </a:lnTo>
                  <a:lnTo>
                    <a:pt x="2370" y="1739"/>
                  </a:lnTo>
                  <a:lnTo>
                    <a:pt x="2345" y="1727"/>
                  </a:lnTo>
                  <a:lnTo>
                    <a:pt x="2321" y="1714"/>
                  </a:lnTo>
                  <a:lnTo>
                    <a:pt x="2296" y="1702"/>
                  </a:lnTo>
                  <a:lnTo>
                    <a:pt x="2271" y="1690"/>
                  </a:lnTo>
                  <a:lnTo>
                    <a:pt x="2247" y="1678"/>
                  </a:lnTo>
                  <a:lnTo>
                    <a:pt x="2222" y="1654"/>
                  </a:lnTo>
                  <a:lnTo>
                    <a:pt x="2185" y="1641"/>
                  </a:lnTo>
                  <a:lnTo>
                    <a:pt x="2160" y="1617"/>
                  </a:lnTo>
                  <a:lnTo>
                    <a:pt x="2123" y="1605"/>
                  </a:lnTo>
                  <a:lnTo>
                    <a:pt x="2099" y="1593"/>
                  </a:lnTo>
                  <a:lnTo>
                    <a:pt x="2074" y="1581"/>
                  </a:lnTo>
                  <a:lnTo>
                    <a:pt x="2049" y="1569"/>
                  </a:lnTo>
                  <a:lnTo>
                    <a:pt x="2024" y="1556"/>
                  </a:lnTo>
                  <a:lnTo>
                    <a:pt x="2000" y="1544"/>
                  </a:lnTo>
                  <a:lnTo>
                    <a:pt x="1975" y="1520"/>
                  </a:lnTo>
                  <a:lnTo>
                    <a:pt x="1950" y="1508"/>
                  </a:lnTo>
                  <a:lnTo>
                    <a:pt x="1926" y="1496"/>
                  </a:lnTo>
                  <a:lnTo>
                    <a:pt x="1913" y="1471"/>
                  </a:lnTo>
                  <a:lnTo>
                    <a:pt x="1889" y="1471"/>
                  </a:lnTo>
                  <a:lnTo>
                    <a:pt x="1852" y="1447"/>
                  </a:lnTo>
                  <a:lnTo>
                    <a:pt x="1827" y="1423"/>
                  </a:lnTo>
                  <a:lnTo>
                    <a:pt x="1802" y="1423"/>
                  </a:lnTo>
                  <a:lnTo>
                    <a:pt x="1778" y="1410"/>
                  </a:lnTo>
                  <a:lnTo>
                    <a:pt x="1753" y="1386"/>
                  </a:lnTo>
                  <a:lnTo>
                    <a:pt x="1728" y="1362"/>
                  </a:lnTo>
                  <a:lnTo>
                    <a:pt x="1704" y="1350"/>
                  </a:lnTo>
                  <a:lnTo>
                    <a:pt x="1679" y="1337"/>
                  </a:lnTo>
                  <a:lnTo>
                    <a:pt x="1654" y="1313"/>
                  </a:lnTo>
                  <a:lnTo>
                    <a:pt x="1629" y="1301"/>
                  </a:lnTo>
                  <a:lnTo>
                    <a:pt x="1592" y="1265"/>
                  </a:lnTo>
                  <a:lnTo>
                    <a:pt x="1555" y="1240"/>
                  </a:lnTo>
                  <a:lnTo>
                    <a:pt x="1531" y="1228"/>
                  </a:lnTo>
                  <a:lnTo>
                    <a:pt x="1506" y="1216"/>
                  </a:lnTo>
                  <a:lnTo>
                    <a:pt x="1494" y="1192"/>
                  </a:lnTo>
                  <a:lnTo>
                    <a:pt x="1457" y="1167"/>
                  </a:lnTo>
                  <a:lnTo>
                    <a:pt x="1432" y="1131"/>
                  </a:lnTo>
                  <a:lnTo>
                    <a:pt x="1395" y="1106"/>
                  </a:lnTo>
                  <a:lnTo>
                    <a:pt x="1383" y="1082"/>
                  </a:lnTo>
                  <a:lnTo>
                    <a:pt x="1358" y="1058"/>
                  </a:lnTo>
                  <a:lnTo>
                    <a:pt x="1358" y="1034"/>
                  </a:lnTo>
                  <a:lnTo>
                    <a:pt x="1333" y="1009"/>
                  </a:lnTo>
                  <a:lnTo>
                    <a:pt x="1321" y="985"/>
                  </a:lnTo>
                  <a:lnTo>
                    <a:pt x="1296" y="961"/>
                  </a:lnTo>
                  <a:lnTo>
                    <a:pt x="1259" y="924"/>
                  </a:lnTo>
                  <a:lnTo>
                    <a:pt x="1234" y="912"/>
                  </a:lnTo>
                  <a:lnTo>
                    <a:pt x="1197" y="875"/>
                  </a:lnTo>
                  <a:lnTo>
                    <a:pt x="1173" y="851"/>
                  </a:lnTo>
                  <a:lnTo>
                    <a:pt x="1160" y="827"/>
                  </a:lnTo>
                  <a:lnTo>
                    <a:pt x="1136" y="815"/>
                  </a:lnTo>
                  <a:lnTo>
                    <a:pt x="1123" y="790"/>
                  </a:lnTo>
                  <a:lnTo>
                    <a:pt x="1099" y="766"/>
                  </a:lnTo>
                  <a:lnTo>
                    <a:pt x="1086" y="742"/>
                  </a:lnTo>
                  <a:lnTo>
                    <a:pt x="1062" y="730"/>
                  </a:lnTo>
                  <a:lnTo>
                    <a:pt x="1025" y="705"/>
                  </a:lnTo>
                  <a:lnTo>
                    <a:pt x="1012" y="681"/>
                  </a:lnTo>
                  <a:lnTo>
                    <a:pt x="988" y="657"/>
                  </a:lnTo>
                  <a:lnTo>
                    <a:pt x="963" y="644"/>
                  </a:lnTo>
                  <a:lnTo>
                    <a:pt x="951" y="620"/>
                  </a:lnTo>
                  <a:lnTo>
                    <a:pt x="938" y="596"/>
                  </a:lnTo>
                  <a:lnTo>
                    <a:pt x="926" y="571"/>
                  </a:lnTo>
                  <a:lnTo>
                    <a:pt x="901" y="559"/>
                  </a:lnTo>
                  <a:lnTo>
                    <a:pt x="889" y="535"/>
                  </a:lnTo>
                  <a:lnTo>
                    <a:pt x="876" y="511"/>
                  </a:lnTo>
                  <a:lnTo>
                    <a:pt x="864" y="486"/>
                  </a:lnTo>
                  <a:lnTo>
                    <a:pt x="852" y="462"/>
                  </a:lnTo>
                  <a:lnTo>
                    <a:pt x="827" y="438"/>
                  </a:lnTo>
                  <a:lnTo>
                    <a:pt x="815" y="413"/>
                  </a:lnTo>
                  <a:lnTo>
                    <a:pt x="802" y="389"/>
                  </a:lnTo>
                  <a:lnTo>
                    <a:pt x="790" y="365"/>
                  </a:lnTo>
                  <a:lnTo>
                    <a:pt x="778" y="340"/>
                  </a:lnTo>
                  <a:lnTo>
                    <a:pt x="753" y="328"/>
                  </a:lnTo>
                  <a:lnTo>
                    <a:pt x="728" y="292"/>
                  </a:lnTo>
                  <a:lnTo>
                    <a:pt x="704" y="267"/>
                  </a:lnTo>
                  <a:lnTo>
                    <a:pt x="679" y="243"/>
                  </a:lnTo>
                  <a:lnTo>
                    <a:pt x="667" y="219"/>
                  </a:lnTo>
                  <a:lnTo>
                    <a:pt x="642" y="207"/>
                  </a:lnTo>
                  <a:lnTo>
                    <a:pt x="630" y="182"/>
                  </a:lnTo>
                  <a:lnTo>
                    <a:pt x="605" y="158"/>
                  </a:lnTo>
                  <a:lnTo>
                    <a:pt x="580" y="146"/>
                  </a:lnTo>
                  <a:lnTo>
                    <a:pt x="568" y="122"/>
                  </a:lnTo>
                  <a:lnTo>
                    <a:pt x="543" y="122"/>
                  </a:lnTo>
                  <a:lnTo>
                    <a:pt x="531" y="97"/>
                  </a:lnTo>
                  <a:lnTo>
                    <a:pt x="494" y="73"/>
                  </a:lnTo>
                  <a:lnTo>
                    <a:pt x="469" y="73"/>
                  </a:lnTo>
                  <a:lnTo>
                    <a:pt x="444" y="61"/>
                  </a:lnTo>
                  <a:lnTo>
                    <a:pt x="407" y="49"/>
                  </a:lnTo>
                  <a:lnTo>
                    <a:pt x="383" y="36"/>
                  </a:lnTo>
                  <a:lnTo>
                    <a:pt x="358" y="36"/>
                  </a:lnTo>
                  <a:lnTo>
                    <a:pt x="321" y="24"/>
                  </a:lnTo>
                  <a:lnTo>
                    <a:pt x="296" y="12"/>
                  </a:lnTo>
                  <a:lnTo>
                    <a:pt x="272" y="12"/>
                  </a:lnTo>
                  <a:lnTo>
                    <a:pt x="247" y="12"/>
                  </a:lnTo>
                  <a:lnTo>
                    <a:pt x="222" y="0"/>
                  </a:lnTo>
                  <a:lnTo>
                    <a:pt x="198" y="0"/>
                  </a:lnTo>
                  <a:lnTo>
                    <a:pt x="173" y="0"/>
                  </a:lnTo>
                  <a:lnTo>
                    <a:pt x="148" y="12"/>
                  </a:lnTo>
                  <a:lnTo>
                    <a:pt x="123" y="12"/>
                  </a:lnTo>
                  <a:lnTo>
                    <a:pt x="99" y="12"/>
                  </a:lnTo>
                  <a:lnTo>
                    <a:pt x="74" y="24"/>
                  </a:lnTo>
                  <a:lnTo>
                    <a:pt x="49" y="36"/>
                  </a:lnTo>
                  <a:lnTo>
                    <a:pt x="25" y="49"/>
                  </a:lnTo>
                  <a:lnTo>
                    <a:pt x="12" y="73"/>
                  </a:lnTo>
                  <a:lnTo>
                    <a:pt x="0" y="97"/>
                  </a:lnTo>
                  <a:lnTo>
                    <a:pt x="0" y="122"/>
                  </a:lnTo>
                  <a:lnTo>
                    <a:pt x="0" y="146"/>
                  </a:lnTo>
                  <a:lnTo>
                    <a:pt x="0" y="170"/>
                  </a:lnTo>
                  <a:lnTo>
                    <a:pt x="12" y="195"/>
                  </a:lnTo>
                  <a:lnTo>
                    <a:pt x="25" y="219"/>
                  </a:lnTo>
                  <a:lnTo>
                    <a:pt x="37" y="243"/>
                  </a:lnTo>
                  <a:lnTo>
                    <a:pt x="62" y="255"/>
                  </a:lnTo>
                  <a:lnTo>
                    <a:pt x="74" y="280"/>
                  </a:lnTo>
                  <a:lnTo>
                    <a:pt x="99" y="280"/>
                  </a:lnTo>
                  <a:lnTo>
                    <a:pt x="136" y="304"/>
                  </a:lnTo>
                  <a:lnTo>
                    <a:pt x="160" y="316"/>
                  </a:lnTo>
                  <a:lnTo>
                    <a:pt x="185" y="316"/>
                  </a:lnTo>
                  <a:lnTo>
                    <a:pt x="210" y="316"/>
                  </a:lnTo>
                  <a:lnTo>
                    <a:pt x="235" y="328"/>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10" name="Rectangle 14"/>
            <p:cNvSpPr>
              <a:spLocks noChangeArrowheads="1"/>
            </p:cNvSpPr>
            <p:nvPr/>
          </p:nvSpPr>
          <p:spPr bwMode="auto">
            <a:xfrm>
              <a:off x="2917" y="1669"/>
              <a:ext cx="958" cy="28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u="none" strike="noStrike" kern="1200" cap="none" spc="0" normalizeH="0" baseline="0" noProof="0" dirty="0">
                  <a:ln>
                    <a:noFill/>
                  </a:ln>
                  <a:solidFill>
                    <a:srgbClr val="0331B3"/>
                  </a:solidFill>
                  <a:effectLst/>
                  <a:uLnTx/>
                  <a:uFillTx/>
                  <a:latin typeface="Arial" panose="020B0604020202020204" pitchFamily="34" charset="0"/>
                  <a:cs typeface="Arial" panose="020B0604020202020204" pitchFamily="34" charset="0"/>
                </a:rPr>
                <a:t>ER</a:t>
              </a:r>
            </a:p>
          </p:txBody>
        </p:sp>
        <p:sp>
          <p:nvSpPr>
            <p:cNvPr id="1360911" name="Freeform 15"/>
            <p:cNvSpPr>
              <a:spLocks/>
            </p:cNvSpPr>
            <p:nvPr/>
          </p:nvSpPr>
          <p:spPr bwMode="auto">
            <a:xfrm>
              <a:off x="1284" y="2892"/>
              <a:ext cx="1189" cy="937"/>
            </a:xfrm>
            <a:custGeom>
              <a:avLst/>
              <a:gdLst>
                <a:gd name="T0" fmla="*/ 276 w 1189"/>
                <a:gd name="T1" fmla="*/ 888 h 937"/>
                <a:gd name="T2" fmla="*/ 276 w 1189"/>
                <a:gd name="T3" fmla="*/ 816 h 937"/>
                <a:gd name="T4" fmla="*/ 264 w 1189"/>
                <a:gd name="T5" fmla="*/ 744 h 937"/>
                <a:gd name="T6" fmla="*/ 240 w 1189"/>
                <a:gd name="T7" fmla="*/ 672 h 937"/>
                <a:gd name="T8" fmla="*/ 204 w 1189"/>
                <a:gd name="T9" fmla="*/ 612 h 937"/>
                <a:gd name="T10" fmla="*/ 168 w 1189"/>
                <a:gd name="T11" fmla="*/ 540 h 937"/>
                <a:gd name="T12" fmla="*/ 132 w 1189"/>
                <a:gd name="T13" fmla="*/ 468 h 937"/>
                <a:gd name="T14" fmla="*/ 84 w 1189"/>
                <a:gd name="T15" fmla="*/ 384 h 937"/>
                <a:gd name="T16" fmla="*/ 24 w 1189"/>
                <a:gd name="T17" fmla="*/ 312 h 937"/>
                <a:gd name="T18" fmla="*/ 0 w 1189"/>
                <a:gd name="T19" fmla="*/ 240 h 937"/>
                <a:gd name="T20" fmla="*/ 0 w 1189"/>
                <a:gd name="T21" fmla="*/ 168 h 937"/>
                <a:gd name="T22" fmla="*/ 24 w 1189"/>
                <a:gd name="T23" fmla="*/ 96 h 937"/>
                <a:gd name="T24" fmla="*/ 84 w 1189"/>
                <a:gd name="T25" fmla="*/ 36 h 937"/>
                <a:gd name="T26" fmla="*/ 144 w 1189"/>
                <a:gd name="T27" fmla="*/ 12 h 937"/>
                <a:gd name="T28" fmla="*/ 228 w 1189"/>
                <a:gd name="T29" fmla="*/ 24 h 937"/>
                <a:gd name="T30" fmla="*/ 300 w 1189"/>
                <a:gd name="T31" fmla="*/ 60 h 937"/>
                <a:gd name="T32" fmla="*/ 348 w 1189"/>
                <a:gd name="T33" fmla="*/ 132 h 937"/>
                <a:gd name="T34" fmla="*/ 384 w 1189"/>
                <a:gd name="T35" fmla="*/ 204 h 937"/>
                <a:gd name="T36" fmla="*/ 408 w 1189"/>
                <a:gd name="T37" fmla="*/ 276 h 937"/>
                <a:gd name="T38" fmla="*/ 432 w 1189"/>
                <a:gd name="T39" fmla="*/ 348 h 937"/>
                <a:gd name="T40" fmla="*/ 444 w 1189"/>
                <a:gd name="T41" fmla="*/ 420 h 937"/>
                <a:gd name="T42" fmla="*/ 456 w 1189"/>
                <a:gd name="T43" fmla="*/ 492 h 937"/>
                <a:gd name="T44" fmla="*/ 480 w 1189"/>
                <a:gd name="T45" fmla="*/ 564 h 937"/>
                <a:gd name="T46" fmla="*/ 516 w 1189"/>
                <a:gd name="T47" fmla="*/ 636 h 937"/>
                <a:gd name="T48" fmla="*/ 600 w 1189"/>
                <a:gd name="T49" fmla="*/ 672 h 937"/>
                <a:gd name="T50" fmla="*/ 672 w 1189"/>
                <a:gd name="T51" fmla="*/ 684 h 937"/>
                <a:gd name="T52" fmla="*/ 744 w 1189"/>
                <a:gd name="T53" fmla="*/ 660 h 937"/>
                <a:gd name="T54" fmla="*/ 804 w 1189"/>
                <a:gd name="T55" fmla="*/ 588 h 937"/>
                <a:gd name="T56" fmla="*/ 828 w 1189"/>
                <a:gd name="T57" fmla="*/ 504 h 937"/>
                <a:gd name="T58" fmla="*/ 840 w 1189"/>
                <a:gd name="T59" fmla="*/ 432 h 937"/>
                <a:gd name="T60" fmla="*/ 876 w 1189"/>
                <a:gd name="T61" fmla="*/ 360 h 937"/>
                <a:gd name="T62" fmla="*/ 924 w 1189"/>
                <a:gd name="T63" fmla="*/ 288 h 937"/>
                <a:gd name="T64" fmla="*/ 984 w 1189"/>
                <a:gd name="T65" fmla="*/ 252 h 937"/>
                <a:gd name="T66" fmla="*/ 1056 w 1189"/>
                <a:gd name="T67" fmla="*/ 240 h 937"/>
                <a:gd name="T68" fmla="*/ 1128 w 1189"/>
                <a:gd name="T69" fmla="*/ 264 h 937"/>
                <a:gd name="T70" fmla="*/ 1176 w 1189"/>
                <a:gd name="T71" fmla="*/ 324 h 937"/>
                <a:gd name="T72" fmla="*/ 1188 w 1189"/>
                <a:gd name="T73" fmla="*/ 396 h 937"/>
                <a:gd name="T74" fmla="*/ 1164 w 1189"/>
                <a:gd name="T75" fmla="*/ 468 h 937"/>
                <a:gd name="T76" fmla="*/ 1128 w 1189"/>
                <a:gd name="T77" fmla="*/ 540 h 937"/>
                <a:gd name="T78" fmla="*/ 1080 w 1189"/>
                <a:gd name="T79" fmla="*/ 612 h 937"/>
                <a:gd name="T80" fmla="*/ 1020 w 1189"/>
                <a:gd name="T81" fmla="*/ 672 h 937"/>
                <a:gd name="T82" fmla="*/ 984 w 1189"/>
                <a:gd name="T83" fmla="*/ 744 h 937"/>
                <a:gd name="T84" fmla="*/ 936 w 1189"/>
                <a:gd name="T85" fmla="*/ 816 h 937"/>
                <a:gd name="T86" fmla="*/ 900 w 1189"/>
                <a:gd name="T87" fmla="*/ 888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89" h="937">
                  <a:moveTo>
                    <a:pt x="300" y="936"/>
                  </a:moveTo>
                  <a:lnTo>
                    <a:pt x="288" y="912"/>
                  </a:lnTo>
                  <a:lnTo>
                    <a:pt x="276" y="888"/>
                  </a:lnTo>
                  <a:lnTo>
                    <a:pt x="276" y="864"/>
                  </a:lnTo>
                  <a:lnTo>
                    <a:pt x="276" y="840"/>
                  </a:lnTo>
                  <a:lnTo>
                    <a:pt x="276" y="816"/>
                  </a:lnTo>
                  <a:lnTo>
                    <a:pt x="276" y="792"/>
                  </a:lnTo>
                  <a:lnTo>
                    <a:pt x="264" y="768"/>
                  </a:lnTo>
                  <a:lnTo>
                    <a:pt x="264" y="744"/>
                  </a:lnTo>
                  <a:lnTo>
                    <a:pt x="252" y="720"/>
                  </a:lnTo>
                  <a:lnTo>
                    <a:pt x="252" y="696"/>
                  </a:lnTo>
                  <a:lnTo>
                    <a:pt x="240" y="672"/>
                  </a:lnTo>
                  <a:lnTo>
                    <a:pt x="216" y="660"/>
                  </a:lnTo>
                  <a:lnTo>
                    <a:pt x="216" y="636"/>
                  </a:lnTo>
                  <a:lnTo>
                    <a:pt x="204" y="612"/>
                  </a:lnTo>
                  <a:lnTo>
                    <a:pt x="192" y="588"/>
                  </a:lnTo>
                  <a:lnTo>
                    <a:pt x="180" y="564"/>
                  </a:lnTo>
                  <a:lnTo>
                    <a:pt x="168" y="540"/>
                  </a:lnTo>
                  <a:lnTo>
                    <a:pt x="156" y="516"/>
                  </a:lnTo>
                  <a:lnTo>
                    <a:pt x="144" y="492"/>
                  </a:lnTo>
                  <a:lnTo>
                    <a:pt x="132" y="468"/>
                  </a:lnTo>
                  <a:lnTo>
                    <a:pt x="120" y="432"/>
                  </a:lnTo>
                  <a:lnTo>
                    <a:pt x="96" y="408"/>
                  </a:lnTo>
                  <a:lnTo>
                    <a:pt x="84" y="384"/>
                  </a:lnTo>
                  <a:lnTo>
                    <a:pt x="60" y="360"/>
                  </a:lnTo>
                  <a:lnTo>
                    <a:pt x="48" y="336"/>
                  </a:lnTo>
                  <a:lnTo>
                    <a:pt x="24" y="312"/>
                  </a:lnTo>
                  <a:lnTo>
                    <a:pt x="12" y="288"/>
                  </a:lnTo>
                  <a:lnTo>
                    <a:pt x="0" y="264"/>
                  </a:lnTo>
                  <a:lnTo>
                    <a:pt x="0" y="240"/>
                  </a:lnTo>
                  <a:lnTo>
                    <a:pt x="0" y="216"/>
                  </a:lnTo>
                  <a:lnTo>
                    <a:pt x="0" y="192"/>
                  </a:lnTo>
                  <a:lnTo>
                    <a:pt x="0" y="168"/>
                  </a:lnTo>
                  <a:lnTo>
                    <a:pt x="0" y="144"/>
                  </a:lnTo>
                  <a:lnTo>
                    <a:pt x="12" y="120"/>
                  </a:lnTo>
                  <a:lnTo>
                    <a:pt x="24" y="96"/>
                  </a:lnTo>
                  <a:lnTo>
                    <a:pt x="36" y="72"/>
                  </a:lnTo>
                  <a:lnTo>
                    <a:pt x="60" y="48"/>
                  </a:lnTo>
                  <a:lnTo>
                    <a:pt x="84" y="36"/>
                  </a:lnTo>
                  <a:lnTo>
                    <a:pt x="96" y="12"/>
                  </a:lnTo>
                  <a:lnTo>
                    <a:pt x="120" y="12"/>
                  </a:lnTo>
                  <a:lnTo>
                    <a:pt x="144" y="12"/>
                  </a:lnTo>
                  <a:lnTo>
                    <a:pt x="168" y="0"/>
                  </a:lnTo>
                  <a:lnTo>
                    <a:pt x="192" y="12"/>
                  </a:lnTo>
                  <a:lnTo>
                    <a:pt x="228" y="24"/>
                  </a:lnTo>
                  <a:lnTo>
                    <a:pt x="252" y="24"/>
                  </a:lnTo>
                  <a:lnTo>
                    <a:pt x="276" y="48"/>
                  </a:lnTo>
                  <a:lnTo>
                    <a:pt x="300" y="60"/>
                  </a:lnTo>
                  <a:lnTo>
                    <a:pt x="324" y="84"/>
                  </a:lnTo>
                  <a:lnTo>
                    <a:pt x="336" y="108"/>
                  </a:lnTo>
                  <a:lnTo>
                    <a:pt x="348" y="132"/>
                  </a:lnTo>
                  <a:lnTo>
                    <a:pt x="360" y="156"/>
                  </a:lnTo>
                  <a:lnTo>
                    <a:pt x="372" y="180"/>
                  </a:lnTo>
                  <a:lnTo>
                    <a:pt x="384" y="204"/>
                  </a:lnTo>
                  <a:lnTo>
                    <a:pt x="384" y="228"/>
                  </a:lnTo>
                  <a:lnTo>
                    <a:pt x="396" y="252"/>
                  </a:lnTo>
                  <a:lnTo>
                    <a:pt x="408" y="276"/>
                  </a:lnTo>
                  <a:lnTo>
                    <a:pt x="408" y="300"/>
                  </a:lnTo>
                  <a:lnTo>
                    <a:pt x="420" y="324"/>
                  </a:lnTo>
                  <a:lnTo>
                    <a:pt x="432" y="348"/>
                  </a:lnTo>
                  <a:lnTo>
                    <a:pt x="432" y="372"/>
                  </a:lnTo>
                  <a:lnTo>
                    <a:pt x="432" y="396"/>
                  </a:lnTo>
                  <a:lnTo>
                    <a:pt x="444" y="420"/>
                  </a:lnTo>
                  <a:lnTo>
                    <a:pt x="444" y="444"/>
                  </a:lnTo>
                  <a:lnTo>
                    <a:pt x="444" y="468"/>
                  </a:lnTo>
                  <a:lnTo>
                    <a:pt x="456" y="492"/>
                  </a:lnTo>
                  <a:lnTo>
                    <a:pt x="456" y="516"/>
                  </a:lnTo>
                  <a:lnTo>
                    <a:pt x="468" y="540"/>
                  </a:lnTo>
                  <a:lnTo>
                    <a:pt x="480" y="564"/>
                  </a:lnTo>
                  <a:lnTo>
                    <a:pt x="480" y="588"/>
                  </a:lnTo>
                  <a:lnTo>
                    <a:pt x="504" y="612"/>
                  </a:lnTo>
                  <a:lnTo>
                    <a:pt x="516" y="636"/>
                  </a:lnTo>
                  <a:lnTo>
                    <a:pt x="540" y="648"/>
                  </a:lnTo>
                  <a:lnTo>
                    <a:pt x="564" y="660"/>
                  </a:lnTo>
                  <a:lnTo>
                    <a:pt x="600" y="672"/>
                  </a:lnTo>
                  <a:lnTo>
                    <a:pt x="624" y="684"/>
                  </a:lnTo>
                  <a:lnTo>
                    <a:pt x="648" y="684"/>
                  </a:lnTo>
                  <a:lnTo>
                    <a:pt x="672" y="684"/>
                  </a:lnTo>
                  <a:lnTo>
                    <a:pt x="696" y="684"/>
                  </a:lnTo>
                  <a:lnTo>
                    <a:pt x="720" y="672"/>
                  </a:lnTo>
                  <a:lnTo>
                    <a:pt x="744" y="660"/>
                  </a:lnTo>
                  <a:lnTo>
                    <a:pt x="768" y="636"/>
                  </a:lnTo>
                  <a:lnTo>
                    <a:pt x="780" y="612"/>
                  </a:lnTo>
                  <a:lnTo>
                    <a:pt x="804" y="588"/>
                  </a:lnTo>
                  <a:lnTo>
                    <a:pt x="804" y="564"/>
                  </a:lnTo>
                  <a:lnTo>
                    <a:pt x="816" y="540"/>
                  </a:lnTo>
                  <a:lnTo>
                    <a:pt x="828" y="504"/>
                  </a:lnTo>
                  <a:lnTo>
                    <a:pt x="828" y="480"/>
                  </a:lnTo>
                  <a:lnTo>
                    <a:pt x="840" y="456"/>
                  </a:lnTo>
                  <a:lnTo>
                    <a:pt x="840" y="432"/>
                  </a:lnTo>
                  <a:lnTo>
                    <a:pt x="852" y="408"/>
                  </a:lnTo>
                  <a:lnTo>
                    <a:pt x="864" y="384"/>
                  </a:lnTo>
                  <a:lnTo>
                    <a:pt x="876" y="360"/>
                  </a:lnTo>
                  <a:lnTo>
                    <a:pt x="900" y="336"/>
                  </a:lnTo>
                  <a:lnTo>
                    <a:pt x="912" y="312"/>
                  </a:lnTo>
                  <a:lnTo>
                    <a:pt x="924" y="288"/>
                  </a:lnTo>
                  <a:lnTo>
                    <a:pt x="948" y="276"/>
                  </a:lnTo>
                  <a:lnTo>
                    <a:pt x="960" y="252"/>
                  </a:lnTo>
                  <a:lnTo>
                    <a:pt x="984" y="252"/>
                  </a:lnTo>
                  <a:lnTo>
                    <a:pt x="1008" y="240"/>
                  </a:lnTo>
                  <a:lnTo>
                    <a:pt x="1032" y="240"/>
                  </a:lnTo>
                  <a:lnTo>
                    <a:pt x="1056" y="240"/>
                  </a:lnTo>
                  <a:lnTo>
                    <a:pt x="1080" y="240"/>
                  </a:lnTo>
                  <a:lnTo>
                    <a:pt x="1104" y="252"/>
                  </a:lnTo>
                  <a:lnTo>
                    <a:pt x="1128" y="264"/>
                  </a:lnTo>
                  <a:lnTo>
                    <a:pt x="1152" y="276"/>
                  </a:lnTo>
                  <a:lnTo>
                    <a:pt x="1164" y="300"/>
                  </a:lnTo>
                  <a:lnTo>
                    <a:pt x="1176" y="324"/>
                  </a:lnTo>
                  <a:lnTo>
                    <a:pt x="1176" y="348"/>
                  </a:lnTo>
                  <a:lnTo>
                    <a:pt x="1188" y="372"/>
                  </a:lnTo>
                  <a:lnTo>
                    <a:pt x="1188" y="396"/>
                  </a:lnTo>
                  <a:lnTo>
                    <a:pt x="1188" y="420"/>
                  </a:lnTo>
                  <a:lnTo>
                    <a:pt x="1176" y="444"/>
                  </a:lnTo>
                  <a:lnTo>
                    <a:pt x="1164" y="468"/>
                  </a:lnTo>
                  <a:lnTo>
                    <a:pt x="1152" y="492"/>
                  </a:lnTo>
                  <a:lnTo>
                    <a:pt x="1140" y="516"/>
                  </a:lnTo>
                  <a:lnTo>
                    <a:pt x="1128" y="540"/>
                  </a:lnTo>
                  <a:lnTo>
                    <a:pt x="1116" y="564"/>
                  </a:lnTo>
                  <a:lnTo>
                    <a:pt x="1092" y="588"/>
                  </a:lnTo>
                  <a:lnTo>
                    <a:pt x="1080" y="612"/>
                  </a:lnTo>
                  <a:lnTo>
                    <a:pt x="1056" y="624"/>
                  </a:lnTo>
                  <a:lnTo>
                    <a:pt x="1044" y="660"/>
                  </a:lnTo>
                  <a:lnTo>
                    <a:pt x="1020" y="672"/>
                  </a:lnTo>
                  <a:lnTo>
                    <a:pt x="1020" y="696"/>
                  </a:lnTo>
                  <a:lnTo>
                    <a:pt x="996" y="720"/>
                  </a:lnTo>
                  <a:lnTo>
                    <a:pt x="984" y="744"/>
                  </a:lnTo>
                  <a:lnTo>
                    <a:pt x="960" y="768"/>
                  </a:lnTo>
                  <a:lnTo>
                    <a:pt x="948" y="792"/>
                  </a:lnTo>
                  <a:lnTo>
                    <a:pt x="936" y="816"/>
                  </a:lnTo>
                  <a:lnTo>
                    <a:pt x="924" y="840"/>
                  </a:lnTo>
                  <a:lnTo>
                    <a:pt x="912" y="864"/>
                  </a:lnTo>
                  <a:lnTo>
                    <a:pt x="900" y="888"/>
                  </a:lnTo>
                  <a:lnTo>
                    <a:pt x="900" y="912"/>
                  </a:lnTo>
                  <a:lnTo>
                    <a:pt x="888" y="936"/>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12" name="Rectangle 16"/>
            <p:cNvSpPr>
              <a:spLocks noChangeArrowheads="1"/>
            </p:cNvSpPr>
            <p:nvPr/>
          </p:nvSpPr>
          <p:spPr bwMode="auto">
            <a:xfrm>
              <a:off x="4573" y="3313"/>
              <a:ext cx="826" cy="289"/>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u="none" strike="noStrike" kern="1200" cap="none" spc="0" normalizeH="0" baseline="0" noProof="0" dirty="0">
                  <a:ln>
                    <a:noFill/>
                  </a:ln>
                  <a:solidFill>
                    <a:srgbClr val="008000"/>
                  </a:solidFill>
                  <a:effectLst/>
                  <a:uLnTx/>
                  <a:uFillTx/>
                  <a:latin typeface="Arial" panose="020B0604020202020204" pitchFamily="34" charset="0"/>
                  <a:cs typeface="Arial" panose="020B0604020202020204" pitchFamily="34" charset="0"/>
                </a:rPr>
                <a:t>PG</a:t>
              </a:r>
            </a:p>
          </p:txBody>
        </p:sp>
        <p:sp>
          <p:nvSpPr>
            <p:cNvPr id="1360913" name="Freeform 17"/>
            <p:cNvSpPr>
              <a:spLocks/>
            </p:cNvSpPr>
            <p:nvPr/>
          </p:nvSpPr>
          <p:spPr bwMode="auto">
            <a:xfrm>
              <a:off x="2052" y="1656"/>
              <a:ext cx="169" cy="193"/>
            </a:xfrm>
            <a:custGeom>
              <a:avLst/>
              <a:gdLst>
                <a:gd name="T0" fmla="*/ 108 w 169"/>
                <a:gd name="T1" fmla="*/ 12 h 193"/>
                <a:gd name="T2" fmla="*/ 84 w 169"/>
                <a:gd name="T3" fmla="*/ 24 h 193"/>
                <a:gd name="T4" fmla="*/ 60 w 169"/>
                <a:gd name="T5" fmla="*/ 36 h 193"/>
                <a:gd name="T6" fmla="*/ 36 w 169"/>
                <a:gd name="T7" fmla="*/ 48 h 193"/>
                <a:gd name="T8" fmla="*/ 24 w 169"/>
                <a:gd name="T9" fmla="*/ 72 h 193"/>
                <a:gd name="T10" fmla="*/ 0 w 169"/>
                <a:gd name="T11" fmla="*/ 96 h 193"/>
                <a:gd name="T12" fmla="*/ 0 w 169"/>
                <a:gd name="T13" fmla="*/ 120 h 193"/>
                <a:gd name="T14" fmla="*/ 0 w 169"/>
                <a:gd name="T15" fmla="*/ 144 h 193"/>
                <a:gd name="T16" fmla="*/ 24 w 169"/>
                <a:gd name="T17" fmla="*/ 156 h 193"/>
                <a:gd name="T18" fmla="*/ 36 w 169"/>
                <a:gd name="T19" fmla="*/ 180 h 193"/>
                <a:gd name="T20" fmla="*/ 60 w 169"/>
                <a:gd name="T21" fmla="*/ 192 h 193"/>
                <a:gd name="T22" fmla="*/ 84 w 169"/>
                <a:gd name="T23" fmla="*/ 192 h 193"/>
                <a:gd name="T24" fmla="*/ 108 w 169"/>
                <a:gd name="T25" fmla="*/ 192 h 193"/>
                <a:gd name="T26" fmla="*/ 132 w 169"/>
                <a:gd name="T27" fmla="*/ 180 h 193"/>
                <a:gd name="T28" fmla="*/ 144 w 169"/>
                <a:gd name="T29" fmla="*/ 156 h 193"/>
                <a:gd name="T30" fmla="*/ 156 w 169"/>
                <a:gd name="T31" fmla="*/ 132 h 193"/>
                <a:gd name="T32" fmla="*/ 168 w 169"/>
                <a:gd name="T33" fmla="*/ 108 h 193"/>
                <a:gd name="T34" fmla="*/ 168 w 169"/>
                <a:gd name="T35" fmla="*/ 84 h 193"/>
                <a:gd name="T36" fmla="*/ 168 w 169"/>
                <a:gd name="T37" fmla="*/ 60 h 193"/>
                <a:gd name="T38" fmla="*/ 156 w 169"/>
                <a:gd name="T39" fmla="*/ 36 h 193"/>
                <a:gd name="T40" fmla="*/ 144 w 169"/>
                <a:gd name="T41" fmla="*/ 12 h 193"/>
                <a:gd name="T42" fmla="*/ 120 w 169"/>
                <a:gd name="T43" fmla="*/ 0 h 193"/>
                <a:gd name="T44" fmla="*/ 108 w 169"/>
                <a:gd name="T45" fmla="*/ 1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9" h="193">
                  <a:moveTo>
                    <a:pt x="108" y="12"/>
                  </a:moveTo>
                  <a:lnTo>
                    <a:pt x="84" y="24"/>
                  </a:lnTo>
                  <a:lnTo>
                    <a:pt x="60" y="36"/>
                  </a:lnTo>
                  <a:lnTo>
                    <a:pt x="36" y="48"/>
                  </a:lnTo>
                  <a:lnTo>
                    <a:pt x="24" y="72"/>
                  </a:lnTo>
                  <a:lnTo>
                    <a:pt x="0" y="96"/>
                  </a:lnTo>
                  <a:lnTo>
                    <a:pt x="0" y="120"/>
                  </a:lnTo>
                  <a:lnTo>
                    <a:pt x="0" y="144"/>
                  </a:lnTo>
                  <a:lnTo>
                    <a:pt x="24" y="156"/>
                  </a:lnTo>
                  <a:lnTo>
                    <a:pt x="36" y="180"/>
                  </a:lnTo>
                  <a:lnTo>
                    <a:pt x="60" y="192"/>
                  </a:lnTo>
                  <a:lnTo>
                    <a:pt x="84" y="192"/>
                  </a:lnTo>
                  <a:lnTo>
                    <a:pt x="108" y="192"/>
                  </a:lnTo>
                  <a:lnTo>
                    <a:pt x="132" y="180"/>
                  </a:lnTo>
                  <a:lnTo>
                    <a:pt x="144" y="156"/>
                  </a:lnTo>
                  <a:lnTo>
                    <a:pt x="156" y="132"/>
                  </a:lnTo>
                  <a:lnTo>
                    <a:pt x="168" y="108"/>
                  </a:lnTo>
                  <a:lnTo>
                    <a:pt x="168" y="84"/>
                  </a:lnTo>
                  <a:lnTo>
                    <a:pt x="168" y="60"/>
                  </a:lnTo>
                  <a:lnTo>
                    <a:pt x="156" y="36"/>
                  </a:lnTo>
                  <a:lnTo>
                    <a:pt x="144" y="12"/>
                  </a:lnTo>
                  <a:lnTo>
                    <a:pt x="120" y="0"/>
                  </a:lnTo>
                  <a:lnTo>
                    <a:pt x="108" y="12"/>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14" name="Freeform 18"/>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cmpd="sng">
              <a:solidFill>
                <a:srgbClr val="00AE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15" name="Freeform 19"/>
            <p:cNvSpPr>
              <a:spLocks/>
            </p:cNvSpPr>
            <p:nvPr/>
          </p:nvSpPr>
          <p:spPr bwMode="auto">
            <a:xfrm>
              <a:off x="2100" y="1848"/>
              <a:ext cx="37" cy="265"/>
            </a:xfrm>
            <a:custGeom>
              <a:avLst/>
              <a:gdLst>
                <a:gd name="T0" fmla="*/ 12 w 37"/>
                <a:gd name="T1" fmla="*/ 12 h 265"/>
                <a:gd name="T2" fmla="*/ 36 w 37"/>
                <a:gd name="T3" fmla="*/ 0 h 265"/>
                <a:gd name="T4" fmla="*/ 36 w 37"/>
                <a:gd name="T5" fmla="*/ 24 h 265"/>
                <a:gd name="T6" fmla="*/ 36 w 37"/>
                <a:gd name="T7" fmla="*/ 48 h 265"/>
                <a:gd name="T8" fmla="*/ 36 w 37"/>
                <a:gd name="T9" fmla="*/ 72 h 265"/>
                <a:gd name="T10" fmla="*/ 36 w 37"/>
                <a:gd name="T11" fmla="*/ 96 h 265"/>
                <a:gd name="T12" fmla="*/ 24 w 37"/>
                <a:gd name="T13" fmla="*/ 120 h 265"/>
                <a:gd name="T14" fmla="*/ 12 w 37"/>
                <a:gd name="T15" fmla="*/ 144 h 265"/>
                <a:gd name="T16" fmla="*/ 0 w 37"/>
                <a:gd name="T17" fmla="*/ 168 h 265"/>
                <a:gd name="T18" fmla="*/ 0 w 37"/>
                <a:gd name="T19" fmla="*/ 192 h 265"/>
                <a:gd name="T20" fmla="*/ 0 w 37"/>
                <a:gd name="T21" fmla="*/ 216 h 265"/>
                <a:gd name="T22" fmla="*/ 0 w 37"/>
                <a:gd name="T23" fmla="*/ 240 h 265"/>
                <a:gd name="T24" fmla="*/ 12 w 37"/>
                <a:gd name="T25" fmla="*/ 26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65">
                  <a:moveTo>
                    <a:pt x="12" y="12"/>
                  </a:moveTo>
                  <a:lnTo>
                    <a:pt x="36" y="0"/>
                  </a:lnTo>
                  <a:lnTo>
                    <a:pt x="36" y="24"/>
                  </a:lnTo>
                  <a:lnTo>
                    <a:pt x="36" y="48"/>
                  </a:lnTo>
                  <a:lnTo>
                    <a:pt x="36" y="72"/>
                  </a:lnTo>
                  <a:lnTo>
                    <a:pt x="36" y="96"/>
                  </a:lnTo>
                  <a:lnTo>
                    <a:pt x="24" y="120"/>
                  </a:lnTo>
                  <a:lnTo>
                    <a:pt x="12" y="144"/>
                  </a:lnTo>
                  <a:lnTo>
                    <a:pt x="0" y="168"/>
                  </a:lnTo>
                  <a:lnTo>
                    <a:pt x="0" y="192"/>
                  </a:lnTo>
                  <a:lnTo>
                    <a:pt x="0" y="216"/>
                  </a:lnTo>
                  <a:lnTo>
                    <a:pt x="0" y="240"/>
                  </a:lnTo>
                  <a:lnTo>
                    <a:pt x="12" y="264"/>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16" name="Rectangle 20"/>
            <p:cNvSpPr>
              <a:spLocks noChangeArrowheads="1"/>
            </p:cNvSpPr>
            <p:nvPr/>
          </p:nvSpPr>
          <p:spPr bwMode="auto">
            <a:xfrm>
              <a:off x="2173" y="1501"/>
              <a:ext cx="802" cy="28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u="none" strike="noStrike" kern="1200" cap="none" spc="0" normalizeH="0" baseline="0" noProof="0" dirty="0">
                  <a:ln>
                    <a:noFill/>
                  </a:ln>
                  <a:solidFill>
                    <a:srgbClr val="022380"/>
                  </a:solidFill>
                  <a:effectLst/>
                  <a:uLnTx/>
                  <a:uFillTx/>
                  <a:latin typeface="Arial" panose="020B0604020202020204" pitchFamily="34" charset="0"/>
                  <a:cs typeface="Arial" panose="020B0604020202020204" pitchFamily="34" charset="0"/>
                </a:rPr>
                <a:t>SG</a:t>
              </a:r>
            </a:p>
          </p:txBody>
        </p:sp>
        <p:sp>
          <p:nvSpPr>
            <p:cNvPr id="1360917" name="Rectangle 21"/>
            <p:cNvSpPr>
              <a:spLocks noChangeArrowheads="1"/>
            </p:cNvSpPr>
            <p:nvPr/>
          </p:nvSpPr>
          <p:spPr bwMode="auto">
            <a:xfrm>
              <a:off x="1585" y="3553"/>
              <a:ext cx="442" cy="289"/>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u="none" strike="noStrike" kern="1200" cap="none" spc="0" normalizeH="0" baseline="0" noProof="0" dirty="0">
                  <a:ln>
                    <a:noFill/>
                  </a:ln>
                  <a:solidFill>
                    <a:srgbClr val="008000"/>
                  </a:solidFill>
                  <a:effectLst/>
                  <a:uLnTx/>
                  <a:uFillTx/>
                  <a:latin typeface="Arial" panose="020B0604020202020204" pitchFamily="34" charset="0"/>
                  <a:cs typeface="Arial" panose="020B0604020202020204" pitchFamily="34" charset="0"/>
                </a:rPr>
                <a:t>RS</a:t>
              </a:r>
            </a:p>
          </p:txBody>
        </p:sp>
        <p:sp>
          <p:nvSpPr>
            <p:cNvPr id="1360918" name="Rectangle 22"/>
            <p:cNvSpPr>
              <a:spLocks noChangeArrowheads="1"/>
            </p:cNvSpPr>
            <p:nvPr/>
          </p:nvSpPr>
          <p:spPr bwMode="auto">
            <a:xfrm>
              <a:off x="1273" y="625"/>
              <a:ext cx="526" cy="289"/>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u="none" strike="noStrike" kern="1200" cap="none" spc="0" normalizeH="0" baseline="0" noProof="0" dirty="0">
                  <a:ln>
                    <a:noFill/>
                  </a:ln>
                  <a:solidFill>
                    <a:srgbClr val="008000"/>
                  </a:solidFill>
                  <a:effectLst/>
                  <a:uLnTx/>
                  <a:uFillTx/>
                  <a:latin typeface="Arial" panose="020B0604020202020204" pitchFamily="34" charset="0"/>
                  <a:cs typeface="Arial" panose="020B0604020202020204" pitchFamily="34" charset="0"/>
                </a:rPr>
                <a:t>MS</a:t>
              </a:r>
            </a:p>
          </p:txBody>
        </p:sp>
        <p:sp>
          <p:nvSpPr>
            <p:cNvPr id="1360919" name="Rectangle 23"/>
            <p:cNvSpPr>
              <a:spLocks noChangeArrowheads="1"/>
            </p:cNvSpPr>
            <p:nvPr/>
          </p:nvSpPr>
          <p:spPr bwMode="auto">
            <a:xfrm>
              <a:off x="1944" y="2760"/>
              <a:ext cx="1056" cy="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20" name="Line 24"/>
            <p:cNvSpPr>
              <a:spLocks noChangeShapeType="1"/>
            </p:cNvSpPr>
            <p:nvPr/>
          </p:nvSpPr>
          <p:spPr bwMode="auto">
            <a:xfrm>
              <a:off x="1100" y="2208"/>
              <a:ext cx="4124" cy="0"/>
            </a:xfrm>
            <a:prstGeom prst="line">
              <a:avLst/>
            </a:prstGeom>
            <a:noFill/>
            <a:ln w="25400">
              <a:solidFill>
                <a:schemeClr val="accent2"/>
              </a:solidFill>
              <a:prstDash val="dash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21" name="Line 25"/>
            <p:cNvSpPr>
              <a:spLocks noChangeShapeType="1"/>
            </p:cNvSpPr>
            <p:nvPr/>
          </p:nvSpPr>
          <p:spPr bwMode="auto">
            <a:xfrm>
              <a:off x="3144" y="620"/>
              <a:ext cx="0" cy="3152"/>
            </a:xfrm>
            <a:prstGeom prst="line">
              <a:avLst/>
            </a:prstGeom>
            <a:noFill/>
            <a:ln w="25400">
              <a:solidFill>
                <a:schemeClr val="accent2"/>
              </a:solidFill>
              <a:prstDash val="dash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22" name="Rectangle 26"/>
            <p:cNvSpPr>
              <a:spLocks noChangeArrowheads="1"/>
            </p:cNvSpPr>
            <p:nvPr/>
          </p:nvSpPr>
          <p:spPr bwMode="auto">
            <a:xfrm>
              <a:off x="1646" y="2276"/>
              <a:ext cx="1090" cy="289"/>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u="none" strike="noStrike" kern="1200" cap="none" spc="0" normalizeH="0" baseline="0" noProof="0" dirty="0">
                  <a:ln>
                    <a:noFill/>
                  </a:ln>
                  <a:solidFill>
                    <a:srgbClr val="008000"/>
                  </a:solidFill>
                  <a:effectLst/>
                  <a:uLnTx/>
                  <a:uFillTx/>
                  <a:latin typeface="Arial" panose="020B0604020202020204" pitchFamily="34" charset="0"/>
                  <a:cs typeface="Arial" panose="020B0604020202020204" pitchFamily="34" charset="0"/>
                </a:rPr>
                <a:t>DS</a:t>
              </a:r>
            </a:p>
          </p:txBody>
        </p:sp>
        <p:sp>
          <p:nvSpPr>
            <p:cNvPr id="1360923" name="Oval 27"/>
            <p:cNvSpPr>
              <a:spLocks noChangeArrowheads="1"/>
            </p:cNvSpPr>
            <p:nvPr/>
          </p:nvSpPr>
          <p:spPr bwMode="auto">
            <a:xfrm>
              <a:off x="4243" y="2840"/>
              <a:ext cx="122" cy="118"/>
            </a:xfrm>
            <a:prstGeom prst="ellipse">
              <a:avLst/>
            </a:prstGeom>
            <a:solidFill>
              <a:schemeClr val="accent1"/>
            </a:solidFill>
            <a:ln w="25400">
              <a:solidFill>
                <a:schemeClr val="accent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24" name="Rectangle 28"/>
            <p:cNvSpPr>
              <a:spLocks noChangeArrowheads="1"/>
            </p:cNvSpPr>
            <p:nvPr/>
          </p:nvSpPr>
          <p:spPr bwMode="auto">
            <a:xfrm>
              <a:off x="2571" y="709"/>
              <a:ext cx="512" cy="32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25" name="Rectangle 29"/>
            <p:cNvSpPr>
              <a:spLocks noChangeArrowheads="1"/>
            </p:cNvSpPr>
            <p:nvPr/>
          </p:nvSpPr>
          <p:spPr bwMode="auto">
            <a:xfrm>
              <a:off x="4344" y="2769"/>
              <a:ext cx="526" cy="28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accent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u="none" strike="noStrike" kern="1200" cap="none" spc="0" normalizeH="0" baseline="0" noProof="0" dirty="0">
                  <a:ln>
                    <a:noFill/>
                  </a:ln>
                  <a:solidFill>
                    <a:srgbClr val="114FFB"/>
                  </a:solidFill>
                  <a:effectLst/>
                  <a:uLnTx/>
                  <a:uFillTx/>
                  <a:latin typeface="Arial" panose="020B0604020202020204" pitchFamily="34" charset="0"/>
                  <a:cs typeface="Arial" panose="020B0604020202020204" pitchFamily="34" charset="0"/>
                </a:rPr>
                <a:t>U</a:t>
              </a:r>
              <a:endParaRPr kumimoji="0" lang="en-US" sz="2400" u="none" strike="noStrike" kern="1200" cap="none" spc="0" normalizeH="0" baseline="0" noProof="0" dirty="0">
                <a:ln>
                  <a:noFill/>
                </a:ln>
                <a:solidFill>
                  <a:srgbClr val="008000"/>
                </a:solidFill>
                <a:effectLst/>
                <a:uLnTx/>
                <a:uFillTx/>
                <a:latin typeface="Arial" panose="020B0604020202020204" pitchFamily="34" charset="0"/>
                <a:cs typeface="Arial" panose="020B0604020202020204" pitchFamily="34" charset="0"/>
              </a:endParaRPr>
            </a:p>
          </p:txBody>
        </p:sp>
        <p:sp>
          <p:nvSpPr>
            <p:cNvPr id="1360926" name="Rectangle 30"/>
            <p:cNvSpPr>
              <a:spLocks noChangeArrowheads="1"/>
            </p:cNvSpPr>
            <p:nvPr/>
          </p:nvSpPr>
          <p:spPr bwMode="auto">
            <a:xfrm>
              <a:off x="1941" y="1618"/>
              <a:ext cx="255" cy="289"/>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u="none" strike="noStrike" kern="1200" cap="none" spc="0" normalizeH="0" baseline="0" noProof="0" dirty="0">
                  <a:ln>
                    <a:noFill/>
                  </a:ln>
                  <a:solidFill>
                    <a:srgbClr val="008000"/>
                  </a:solidFill>
                  <a:effectLst/>
                  <a:uLnTx/>
                  <a:uFillTx/>
                  <a:latin typeface="Arial" panose="020B0604020202020204" pitchFamily="34" charset="0"/>
                  <a:cs typeface="Arial" panose="020B0604020202020204" pitchFamily="34" charset="0"/>
                </a:rPr>
                <a:t>C</a:t>
              </a:r>
            </a:p>
          </p:txBody>
        </p:sp>
        <p:sp>
          <p:nvSpPr>
            <p:cNvPr id="1360927" name="Oval 31"/>
            <p:cNvSpPr>
              <a:spLocks noChangeArrowheads="1"/>
            </p:cNvSpPr>
            <p:nvPr/>
          </p:nvSpPr>
          <p:spPr bwMode="auto">
            <a:xfrm>
              <a:off x="1874" y="2038"/>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28" name="Rectangle 32"/>
            <p:cNvSpPr>
              <a:spLocks noChangeArrowheads="1"/>
            </p:cNvSpPr>
            <p:nvPr/>
          </p:nvSpPr>
          <p:spPr bwMode="auto">
            <a:xfrm>
              <a:off x="1711" y="1939"/>
              <a:ext cx="223" cy="289"/>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rgbClr val="008000"/>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u="none" strike="noStrike" kern="1200" cap="none" spc="0" normalizeH="0" baseline="0" noProof="0" dirty="0">
                  <a:ln>
                    <a:noFill/>
                  </a:ln>
                  <a:solidFill>
                    <a:srgbClr val="008000"/>
                  </a:solidFill>
                  <a:effectLst/>
                  <a:uLnTx/>
                  <a:uFillTx/>
                  <a:latin typeface="Arial" panose="020B0604020202020204" pitchFamily="34" charset="0"/>
                  <a:cs typeface="Arial" panose="020B0604020202020204" pitchFamily="34" charset="0"/>
                </a:rPr>
                <a:t>J</a:t>
              </a:r>
            </a:p>
          </p:txBody>
        </p:sp>
        <p:sp>
          <p:nvSpPr>
            <p:cNvPr id="1360929" name="Oval 33"/>
            <p:cNvSpPr>
              <a:spLocks noChangeArrowheads="1"/>
            </p:cNvSpPr>
            <p:nvPr/>
          </p:nvSpPr>
          <p:spPr bwMode="auto">
            <a:xfrm>
              <a:off x="2215" y="2017"/>
              <a:ext cx="122" cy="118"/>
            </a:xfrm>
            <a:prstGeom prst="ellipse">
              <a:avLst/>
            </a:prstGeom>
            <a:noFill/>
            <a:ln w="25400">
              <a:solidFill>
                <a:srgbClr val="008000"/>
              </a:solidFill>
              <a:round/>
              <a:headEnd/>
              <a:tailEnd/>
            </a:ln>
            <a:effectLst/>
            <a:extLst>
              <a:ext uri="{909E8E84-426E-40dd-AFC4-6F175D3DCCD1}">
                <a14:hiddenFill xmlns="" xmlns:a14="http://schemas.microsoft.com/office/drawing/2010/main">
                  <a:solidFill>
                    <a:srgbClr val="008000"/>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30" name="Oval 34"/>
            <p:cNvSpPr>
              <a:spLocks noChangeArrowheads="1"/>
            </p:cNvSpPr>
            <p:nvPr/>
          </p:nvSpPr>
          <p:spPr bwMode="auto">
            <a:xfrm>
              <a:off x="1831" y="2881"/>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31" name="Rectangle 35"/>
            <p:cNvSpPr>
              <a:spLocks noChangeArrowheads="1"/>
            </p:cNvSpPr>
            <p:nvPr/>
          </p:nvSpPr>
          <p:spPr bwMode="auto">
            <a:xfrm>
              <a:off x="1930" y="2804"/>
              <a:ext cx="396" cy="289"/>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u="none" strike="noStrike" kern="1200" cap="none" spc="0" normalizeH="0" baseline="0" noProof="0" dirty="0">
                  <a:ln>
                    <a:noFill/>
                  </a:ln>
                  <a:solidFill>
                    <a:srgbClr val="008000"/>
                  </a:solidFill>
                  <a:effectLst/>
                  <a:uLnTx/>
                  <a:uFillTx/>
                  <a:latin typeface="Arial" panose="020B0604020202020204" pitchFamily="34" charset="0"/>
                  <a:cs typeface="Arial" panose="020B0604020202020204" pitchFamily="34" charset="0"/>
                </a:rPr>
                <a:t>KB</a:t>
              </a:r>
            </a:p>
          </p:txBody>
        </p:sp>
        <p:sp>
          <p:nvSpPr>
            <p:cNvPr id="1360932" name="Oval 36"/>
            <p:cNvSpPr>
              <a:spLocks noChangeArrowheads="1"/>
            </p:cNvSpPr>
            <p:nvPr/>
          </p:nvSpPr>
          <p:spPr bwMode="auto">
            <a:xfrm>
              <a:off x="1885" y="3330"/>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33" name="Rectangle 37"/>
            <p:cNvSpPr>
              <a:spLocks noChangeArrowheads="1"/>
            </p:cNvSpPr>
            <p:nvPr/>
          </p:nvSpPr>
          <p:spPr bwMode="auto">
            <a:xfrm>
              <a:off x="2001" y="3253"/>
              <a:ext cx="406" cy="289"/>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u="none" strike="noStrike" kern="1200" cap="none" spc="0" normalizeH="0" baseline="0" noProof="0" dirty="0">
                  <a:ln>
                    <a:noFill/>
                  </a:ln>
                  <a:solidFill>
                    <a:srgbClr val="008000"/>
                  </a:solidFill>
                  <a:effectLst/>
                  <a:uLnTx/>
                  <a:uFillTx/>
                  <a:latin typeface="Arial" panose="020B0604020202020204" pitchFamily="34" charset="0"/>
                  <a:cs typeface="Arial" panose="020B0604020202020204" pitchFamily="34" charset="0"/>
                </a:rPr>
                <a:t>MS</a:t>
              </a:r>
            </a:p>
          </p:txBody>
        </p:sp>
        <p:sp>
          <p:nvSpPr>
            <p:cNvPr id="1360934" name="Oval 38"/>
            <p:cNvSpPr>
              <a:spLocks noChangeArrowheads="1"/>
            </p:cNvSpPr>
            <p:nvPr/>
          </p:nvSpPr>
          <p:spPr bwMode="auto">
            <a:xfrm>
              <a:off x="1053" y="2637"/>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35" name="Rectangle 39"/>
            <p:cNvSpPr>
              <a:spLocks noChangeArrowheads="1"/>
            </p:cNvSpPr>
            <p:nvPr/>
          </p:nvSpPr>
          <p:spPr bwMode="auto">
            <a:xfrm>
              <a:off x="1139" y="2571"/>
              <a:ext cx="244" cy="289"/>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rgbClr val="008000"/>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u="none" strike="noStrike" kern="1200" cap="none" spc="0" normalizeH="0" baseline="0" noProof="0" dirty="0">
                  <a:ln>
                    <a:noFill/>
                  </a:ln>
                  <a:solidFill>
                    <a:srgbClr val="008000"/>
                  </a:solidFill>
                  <a:effectLst/>
                  <a:uLnTx/>
                  <a:uFillTx/>
                  <a:latin typeface="Arial" panose="020B0604020202020204" pitchFamily="34" charset="0"/>
                  <a:cs typeface="Arial" panose="020B0604020202020204" pitchFamily="34" charset="0"/>
                </a:rPr>
                <a:t>E</a:t>
              </a:r>
            </a:p>
          </p:txBody>
        </p:sp>
        <p:sp>
          <p:nvSpPr>
            <p:cNvPr id="1360936" name="Rectangle 40"/>
            <p:cNvSpPr>
              <a:spLocks noChangeArrowheads="1"/>
            </p:cNvSpPr>
            <p:nvPr/>
          </p:nvSpPr>
          <p:spPr bwMode="auto">
            <a:xfrm>
              <a:off x="2371" y="1939"/>
              <a:ext cx="417" cy="28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u="none" strike="noStrike" kern="1200" cap="none" spc="0" normalizeH="0" baseline="0" noProof="0" dirty="0">
                  <a:ln>
                    <a:noFill/>
                  </a:ln>
                  <a:solidFill>
                    <a:srgbClr val="022380"/>
                  </a:solidFill>
                  <a:effectLst/>
                  <a:uLnTx/>
                  <a:uFillTx/>
                  <a:latin typeface="Arial" panose="020B0604020202020204" pitchFamily="34" charset="0"/>
                  <a:cs typeface="Arial" panose="020B0604020202020204" pitchFamily="34" charset="0"/>
                </a:rPr>
                <a:t>MN</a:t>
              </a:r>
            </a:p>
          </p:txBody>
        </p:sp>
        <p:sp>
          <p:nvSpPr>
            <p:cNvPr id="1360937" name="Oval 41"/>
            <p:cNvSpPr>
              <a:spLocks noChangeArrowheads="1"/>
            </p:cNvSpPr>
            <p:nvPr/>
          </p:nvSpPr>
          <p:spPr bwMode="auto">
            <a:xfrm>
              <a:off x="1776" y="2640"/>
              <a:ext cx="672" cy="624"/>
            </a:xfrm>
            <a:prstGeom prst="ellipse">
              <a:avLst/>
            </a:prstGeom>
            <a:noFill/>
            <a:ln w="57150">
              <a:solidFill>
                <a:srgbClr val="008000"/>
              </a:solidFill>
              <a:round/>
              <a:headEnd/>
              <a:tailEnd/>
            </a:ln>
            <a:effectLst>
              <a:outerShdw blurRad="63500" dist="109250" dir="2132261"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38" name="Rectangle 42"/>
            <p:cNvSpPr>
              <a:spLocks noChangeArrowheads="1"/>
            </p:cNvSpPr>
            <p:nvPr/>
          </p:nvSpPr>
          <p:spPr bwMode="auto">
            <a:xfrm>
              <a:off x="3673" y="1817"/>
              <a:ext cx="526" cy="289"/>
            </a:xfrm>
            <a:prstGeom prst="rect">
              <a:avLst/>
            </a:prstGeom>
            <a:noFill/>
            <a:ln>
              <a:noFill/>
            </a:ln>
            <a:effectLst/>
            <a:extLst>
              <a:ext uri="{909E8E84-426E-40dd-AFC4-6F175D3DCCD1}">
                <a14:hiddenFill xmlns="" xmlns:a14="http://schemas.microsoft.com/office/drawing/2010/main">
                  <a:solidFill>
                    <a:srgbClr val="4729B7"/>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u="none" strike="noStrike" kern="1200" cap="none" spc="0" normalizeH="0" baseline="0" noProof="0" dirty="0">
                  <a:ln>
                    <a:noFill/>
                  </a:ln>
                  <a:solidFill>
                    <a:srgbClr val="114FFB"/>
                  </a:solidFill>
                  <a:effectLst/>
                  <a:uLnTx/>
                  <a:uFillTx/>
                  <a:latin typeface="Arial" panose="020B0604020202020204" pitchFamily="34" charset="0"/>
                  <a:cs typeface="Arial" panose="020B0604020202020204" pitchFamily="34" charset="0"/>
                </a:rPr>
                <a:t>B</a:t>
              </a:r>
            </a:p>
          </p:txBody>
        </p:sp>
        <p:sp>
          <p:nvSpPr>
            <p:cNvPr id="1360939" name="Oval 43"/>
            <p:cNvSpPr>
              <a:spLocks noChangeArrowheads="1"/>
            </p:cNvSpPr>
            <p:nvPr/>
          </p:nvSpPr>
          <p:spPr bwMode="auto">
            <a:xfrm>
              <a:off x="3592" y="1911"/>
              <a:ext cx="122" cy="118"/>
            </a:xfrm>
            <a:prstGeom prst="ellipse">
              <a:avLst/>
            </a:prstGeom>
            <a:solidFill>
              <a:schemeClr val="accent1"/>
            </a:solidFill>
            <a:ln>
              <a:noFill/>
            </a:ln>
            <a:effectLst/>
            <a:extLst>
              <a:ext uri="{91240B29-F687-4f45-9708-019B960494DF}">
                <a14:hiddenLine xmlns="" xmlns:a14="http://schemas.microsoft.com/office/drawing/2010/main" w="25400">
                  <a:solidFill>
                    <a:srgbClr val="00AE00"/>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40" name="Rectangle 44"/>
            <p:cNvSpPr>
              <a:spLocks noChangeArrowheads="1"/>
            </p:cNvSpPr>
            <p:nvPr/>
          </p:nvSpPr>
          <p:spPr bwMode="auto">
            <a:xfrm>
              <a:off x="3457" y="1141"/>
              <a:ext cx="526" cy="289"/>
            </a:xfrm>
            <a:prstGeom prst="rect">
              <a:avLst/>
            </a:prstGeom>
            <a:noFill/>
            <a:ln>
              <a:noFill/>
            </a:ln>
            <a:effectLst/>
            <a:extLst>
              <a:ext uri="{909E8E84-426E-40dd-AFC4-6F175D3DCCD1}">
                <a14:hiddenFill xmlns="" xmlns:a14="http://schemas.microsoft.com/office/drawing/2010/main">
                  <a:solidFill>
                    <a:srgbClr val="0331B3"/>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u="none" strike="noStrike" kern="1200" cap="none" spc="0" normalizeH="0" baseline="0" noProof="0" dirty="0">
                  <a:ln>
                    <a:noFill/>
                  </a:ln>
                  <a:solidFill>
                    <a:srgbClr val="0331B3"/>
                  </a:solidFill>
                  <a:effectLst/>
                  <a:uLnTx/>
                  <a:uFillTx/>
                  <a:latin typeface="Arial" panose="020B0604020202020204" pitchFamily="34" charset="0"/>
                  <a:cs typeface="Arial" panose="020B0604020202020204" pitchFamily="34" charset="0"/>
                </a:rPr>
                <a:t>H</a:t>
              </a:r>
            </a:p>
          </p:txBody>
        </p:sp>
        <p:sp>
          <p:nvSpPr>
            <p:cNvPr id="1360941" name="Oval 45"/>
            <p:cNvSpPr>
              <a:spLocks noChangeArrowheads="1"/>
            </p:cNvSpPr>
            <p:nvPr/>
          </p:nvSpPr>
          <p:spPr bwMode="auto">
            <a:xfrm>
              <a:off x="3347" y="1249"/>
              <a:ext cx="122" cy="118"/>
            </a:xfrm>
            <a:prstGeom prst="ellipse">
              <a:avLst/>
            </a:prstGeom>
            <a:solidFill>
              <a:srgbClr val="0331B3"/>
            </a:solidFill>
            <a:ln w="25400">
              <a:solidFill>
                <a:srgbClr val="0331B3"/>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42" name="Rectangle 46"/>
            <p:cNvSpPr>
              <a:spLocks noChangeArrowheads="1"/>
            </p:cNvSpPr>
            <p:nvPr/>
          </p:nvSpPr>
          <p:spPr bwMode="auto">
            <a:xfrm>
              <a:off x="4465" y="961"/>
              <a:ext cx="814" cy="289"/>
            </a:xfrm>
            <a:prstGeom prst="rect">
              <a:avLst/>
            </a:prstGeom>
            <a:noFill/>
            <a:ln>
              <a:noFill/>
            </a:ln>
            <a:effectLst/>
            <a:extLst>
              <a:ext uri="{909E8E84-426E-40dd-AFC4-6F175D3DCCD1}">
                <a14:hiddenFill xmlns="" xmlns:a14="http://schemas.microsoft.com/office/drawing/2010/main">
                  <a:solidFill>
                    <a:srgbClr val="0331B3"/>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u="none" strike="noStrike" kern="1200" cap="none" spc="0" normalizeH="0" baseline="0" noProof="0" dirty="0">
                  <a:ln>
                    <a:noFill/>
                  </a:ln>
                  <a:solidFill>
                    <a:srgbClr val="0331B3"/>
                  </a:solidFill>
                  <a:effectLst/>
                  <a:uLnTx/>
                  <a:uFillTx/>
                  <a:latin typeface="Arial" panose="020B0604020202020204" pitchFamily="34" charset="0"/>
                  <a:cs typeface="Arial" panose="020B0604020202020204" pitchFamily="34" charset="0"/>
                </a:rPr>
                <a:t>N(A)</a:t>
              </a:r>
            </a:p>
          </p:txBody>
        </p:sp>
        <p:sp>
          <p:nvSpPr>
            <p:cNvPr id="1360943" name="Oval 47"/>
            <p:cNvSpPr>
              <a:spLocks noChangeArrowheads="1"/>
            </p:cNvSpPr>
            <p:nvPr/>
          </p:nvSpPr>
          <p:spPr bwMode="auto">
            <a:xfrm>
              <a:off x="4360" y="1036"/>
              <a:ext cx="122" cy="118"/>
            </a:xfrm>
            <a:prstGeom prst="ellipse">
              <a:avLst/>
            </a:prstGeom>
            <a:solidFill>
              <a:srgbClr val="0331B3"/>
            </a:solidFill>
            <a:ln w="25400">
              <a:solidFill>
                <a:srgbClr val="0331B3"/>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44" name="Oval 48"/>
            <p:cNvSpPr>
              <a:spLocks noChangeArrowheads="1"/>
            </p:cNvSpPr>
            <p:nvPr/>
          </p:nvSpPr>
          <p:spPr bwMode="auto">
            <a:xfrm>
              <a:off x="1810" y="1729"/>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45" name="Freeform 49"/>
            <p:cNvSpPr>
              <a:spLocks/>
            </p:cNvSpPr>
            <p:nvPr/>
          </p:nvSpPr>
          <p:spPr bwMode="auto">
            <a:xfrm>
              <a:off x="1767" y="798"/>
              <a:ext cx="575" cy="2120"/>
            </a:xfrm>
            <a:custGeom>
              <a:avLst/>
              <a:gdLst>
                <a:gd name="T0" fmla="*/ 147 w 575"/>
                <a:gd name="T1" fmla="*/ 2120 h 2120"/>
                <a:gd name="T2" fmla="*/ 100 w 575"/>
                <a:gd name="T3" fmla="*/ 2049 h 2120"/>
                <a:gd name="T4" fmla="*/ 84 w 575"/>
                <a:gd name="T5" fmla="*/ 2002 h 2120"/>
                <a:gd name="T6" fmla="*/ 68 w 575"/>
                <a:gd name="T7" fmla="*/ 1971 h 2120"/>
                <a:gd name="T8" fmla="*/ 53 w 575"/>
                <a:gd name="T9" fmla="*/ 1908 h 2120"/>
                <a:gd name="T10" fmla="*/ 45 w 575"/>
                <a:gd name="T11" fmla="*/ 1877 h 2120"/>
                <a:gd name="T12" fmla="*/ 92 w 575"/>
                <a:gd name="T13" fmla="*/ 1257 h 2120"/>
                <a:gd name="T14" fmla="*/ 162 w 575"/>
                <a:gd name="T15" fmla="*/ 1069 h 2120"/>
                <a:gd name="T16" fmla="*/ 257 w 575"/>
                <a:gd name="T17" fmla="*/ 888 h 2120"/>
                <a:gd name="T18" fmla="*/ 312 w 575"/>
                <a:gd name="T19" fmla="*/ 818 h 2120"/>
                <a:gd name="T20" fmla="*/ 390 w 575"/>
                <a:gd name="T21" fmla="*/ 669 h 2120"/>
                <a:gd name="T22" fmla="*/ 437 w 575"/>
                <a:gd name="T23" fmla="*/ 575 h 2120"/>
                <a:gd name="T24" fmla="*/ 500 w 575"/>
                <a:gd name="T25" fmla="*/ 410 h 2120"/>
                <a:gd name="T26" fmla="*/ 531 w 575"/>
                <a:gd name="T27" fmla="*/ 300 h 2120"/>
                <a:gd name="T28" fmla="*/ 555 w 575"/>
                <a:gd name="T29" fmla="*/ 182 h 2120"/>
                <a:gd name="T30" fmla="*/ 492 w 575"/>
                <a:gd name="T31" fmla="*/ 2 h 2120"/>
                <a:gd name="T32" fmla="*/ 437 w 575"/>
                <a:gd name="T33" fmla="*/ 2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5" h="2120">
                  <a:moveTo>
                    <a:pt x="147" y="2120"/>
                  </a:moveTo>
                  <a:cubicBezTo>
                    <a:pt x="131" y="2096"/>
                    <a:pt x="111" y="2075"/>
                    <a:pt x="100" y="2049"/>
                  </a:cubicBezTo>
                  <a:cubicBezTo>
                    <a:pt x="93" y="2033"/>
                    <a:pt x="91" y="2016"/>
                    <a:pt x="84" y="2002"/>
                  </a:cubicBezTo>
                  <a:cubicBezTo>
                    <a:pt x="78" y="1991"/>
                    <a:pt x="73" y="1981"/>
                    <a:pt x="68" y="1971"/>
                  </a:cubicBezTo>
                  <a:cubicBezTo>
                    <a:pt x="63" y="1950"/>
                    <a:pt x="58" y="1928"/>
                    <a:pt x="53" y="1908"/>
                  </a:cubicBezTo>
                  <a:cubicBezTo>
                    <a:pt x="50" y="1897"/>
                    <a:pt x="45" y="1877"/>
                    <a:pt x="45" y="1877"/>
                  </a:cubicBezTo>
                  <a:cubicBezTo>
                    <a:pt x="29" y="1737"/>
                    <a:pt x="0" y="1405"/>
                    <a:pt x="92" y="1257"/>
                  </a:cubicBezTo>
                  <a:cubicBezTo>
                    <a:pt x="103" y="1200"/>
                    <a:pt x="128" y="1114"/>
                    <a:pt x="162" y="1069"/>
                  </a:cubicBezTo>
                  <a:cubicBezTo>
                    <a:pt x="182" y="1008"/>
                    <a:pt x="220" y="941"/>
                    <a:pt x="257" y="888"/>
                  </a:cubicBezTo>
                  <a:cubicBezTo>
                    <a:pt x="273" y="863"/>
                    <a:pt x="298" y="844"/>
                    <a:pt x="312" y="818"/>
                  </a:cubicBezTo>
                  <a:cubicBezTo>
                    <a:pt x="336" y="767"/>
                    <a:pt x="361" y="717"/>
                    <a:pt x="390" y="669"/>
                  </a:cubicBezTo>
                  <a:cubicBezTo>
                    <a:pt x="408" y="637"/>
                    <a:pt x="416" y="604"/>
                    <a:pt x="437" y="575"/>
                  </a:cubicBezTo>
                  <a:cubicBezTo>
                    <a:pt x="450" y="519"/>
                    <a:pt x="473" y="461"/>
                    <a:pt x="500" y="410"/>
                  </a:cubicBezTo>
                  <a:cubicBezTo>
                    <a:pt x="507" y="368"/>
                    <a:pt x="512" y="337"/>
                    <a:pt x="531" y="300"/>
                  </a:cubicBezTo>
                  <a:cubicBezTo>
                    <a:pt x="537" y="260"/>
                    <a:pt x="547" y="221"/>
                    <a:pt x="555" y="182"/>
                  </a:cubicBezTo>
                  <a:cubicBezTo>
                    <a:pt x="552" y="133"/>
                    <a:pt x="575" y="10"/>
                    <a:pt x="492" y="2"/>
                  </a:cubicBezTo>
                  <a:cubicBezTo>
                    <a:pt x="473" y="0"/>
                    <a:pt x="455" y="2"/>
                    <a:pt x="437" y="2"/>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46" name="Freeform 50"/>
            <p:cNvSpPr>
              <a:spLocks/>
            </p:cNvSpPr>
            <p:nvPr/>
          </p:nvSpPr>
          <p:spPr bwMode="auto">
            <a:xfrm>
              <a:off x="1446" y="786"/>
              <a:ext cx="731" cy="2204"/>
            </a:xfrm>
            <a:custGeom>
              <a:avLst/>
              <a:gdLst>
                <a:gd name="T0" fmla="*/ 731 w 731"/>
                <a:gd name="T1" fmla="*/ 0 h 2204"/>
                <a:gd name="T2" fmla="*/ 606 w 731"/>
                <a:gd name="T3" fmla="*/ 71 h 2204"/>
                <a:gd name="T4" fmla="*/ 590 w 731"/>
                <a:gd name="T5" fmla="*/ 479 h 2204"/>
                <a:gd name="T6" fmla="*/ 504 w 731"/>
                <a:gd name="T7" fmla="*/ 698 h 2204"/>
                <a:gd name="T8" fmla="*/ 339 w 731"/>
                <a:gd name="T9" fmla="*/ 1012 h 2204"/>
                <a:gd name="T10" fmla="*/ 229 w 731"/>
                <a:gd name="T11" fmla="*/ 1184 h 2204"/>
                <a:gd name="T12" fmla="*/ 80 w 731"/>
                <a:gd name="T13" fmla="*/ 1475 h 2204"/>
                <a:gd name="T14" fmla="*/ 25 w 731"/>
                <a:gd name="T15" fmla="*/ 1679 h 2204"/>
                <a:gd name="T16" fmla="*/ 190 w 731"/>
                <a:gd name="T17" fmla="*/ 2157 h 2204"/>
                <a:gd name="T18" fmla="*/ 308 w 731"/>
                <a:gd name="T19" fmla="*/ 2204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47" name="Freeform 51"/>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48" name="Text Box 52"/>
            <p:cNvSpPr txBox="1">
              <a:spLocks noChangeArrowheads="1"/>
            </p:cNvSpPr>
            <p:nvPr/>
          </p:nvSpPr>
          <p:spPr bwMode="auto">
            <a:xfrm>
              <a:off x="5494" y="57"/>
              <a:ext cx="164" cy="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u="none" strike="noStrike" kern="1200" cap="none" spc="0" normalizeH="0" baseline="0" noProof="0" dirty="0">
                  <a:ln>
                    <a:noFill/>
                  </a:ln>
                  <a:solidFill>
                    <a:srgbClr val="FFA27C"/>
                  </a:solidFill>
                  <a:effectLst/>
                  <a:uLnTx/>
                  <a:uFillTx/>
                  <a:latin typeface="Arial" panose="020B0604020202020204" pitchFamily="34" charset="0"/>
                  <a:cs typeface="Arial" panose="020B0604020202020204" pitchFamily="34" charset="0"/>
                </a:rPr>
                <a:t> </a:t>
              </a:r>
            </a:p>
          </p:txBody>
        </p:sp>
      </p:grpSp>
      <p:sp>
        <p:nvSpPr>
          <p:cNvPr id="1360949" name="Rectangle 53"/>
          <p:cNvSpPr>
            <a:spLocks noChangeArrowheads="1"/>
          </p:cNvSpPr>
          <p:nvPr/>
        </p:nvSpPr>
        <p:spPr bwMode="auto">
          <a:xfrm>
            <a:off x="1658861" y="837854"/>
            <a:ext cx="6804025" cy="5218112"/>
          </a:xfrm>
          <a:prstGeom prst="rect">
            <a:avLst/>
          </a:prstGeom>
          <a:solidFill>
            <a:schemeClr val="bg2">
              <a:alpha val="50000"/>
            </a:schemeClr>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50" name="Text Box 54"/>
          <p:cNvSpPr txBox="1">
            <a:spLocks noChangeArrowheads="1"/>
          </p:cNvSpPr>
          <p:nvPr/>
        </p:nvSpPr>
        <p:spPr bwMode="auto">
          <a:xfrm>
            <a:off x="2922588" y="1262063"/>
            <a:ext cx="4597400" cy="3698875"/>
          </a:xfrm>
          <a:prstGeom prst="rect">
            <a:avLst/>
          </a:prstGeom>
          <a:noFill/>
          <a:ln>
            <a:noFill/>
          </a:ln>
          <a:effectLst>
            <a:outerShdw blurRad="63500" dist="46662" dir="3284183"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0000"/>
                </a:solidFill>
                <a:miter lim="800000"/>
                <a:headEnd/>
                <a:tailEnd/>
              </a14:hiddenLine>
            </a:ext>
          </a:extLst>
        </p:spPr>
        <p:txBody>
          <a:bodyPr>
            <a:spAutoFit/>
          </a:bodyPr>
          <a:lstStyle>
            <a:lvl1pPr algn="l">
              <a:tabLst>
                <a:tab pos="457200" algn="l"/>
              </a:tabLst>
              <a:defRPr sz="2400">
                <a:solidFill>
                  <a:schemeClr val="tx1"/>
                </a:solidFill>
                <a:latin typeface="Times New Roman" charset="0"/>
                <a:ea typeface="ＭＳ Ｐゴシック" charset="0"/>
              </a:defRPr>
            </a:lvl1pPr>
            <a:lvl2pPr algn="l">
              <a:tabLst>
                <a:tab pos="457200" algn="l"/>
              </a:tabLst>
              <a:defRPr sz="2400">
                <a:solidFill>
                  <a:schemeClr val="tx1"/>
                </a:solidFill>
                <a:latin typeface="Times New Roman" charset="0"/>
                <a:ea typeface="ＭＳ Ｐゴシック" charset="0"/>
              </a:defRPr>
            </a:lvl2pPr>
            <a:lvl3pPr algn="l">
              <a:tabLst>
                <a:tab pos="457200" algn="l"/>
              </a:tabLst>
              <a:defRPr sz="2400">
                <a:solidFill>
                  <a:schemeClr val="tx1"/>
                </a:solidFill>
                <a:latin typeface="Times New Roman" charset="0"/>
                <a:ea typeface="ＭＳ Ｐゴシック" charset="0"/>
              </a:defRPr>
            </a:lvl3pPr>
            <a:lvl4pPr algn="l">
              <a:tabLst>
                <a:tab pos="457200" algn="l"/>
              </a:tabLst>
              <a:defRPr sz="2400">
                <a:solidFill>
                  <a:schemeClr val="tx1"/>
                </a:solidFill>
                <a:latin typeface="Times New Roman" charset="0"/>
                <a:ea typeface="ＭＳ Ｐゴシック" charset="0"/>
              </a:defRPr>
            </a:lvl4pPr>
            <a:lvl5pPr algn="l">
              <a:tabLst>
                <a:tab pos="457200" algn="l"/>
              </a:tabLst>
              <a:defRPr sz="2400">
                <a:solidFill>
                  <a:schemeClr val="tx1"/>
                </a:solidFill>
                <a:latin typeface="Times New Roman" charset="0"/>
                <a:ea typeface="ＭＳ Ｐゴシック" charset="0"/>
              </a:defRPr>
            </a:lvl5pPr>
            <a:lvl6pPr fontAlgn="base">
              <a:spcBef>
                <a:spcPct val="0"/>
              </a:spcBef>
              <a:spcAft>
                <a:spcPct val="0"/>
              </a:spcAft>
              <a:tabLst>
                <a:tab pos="457200" algn="l"/>
              </a:tabLst>
              <a:defRPr sz="2400">
                <a:solidFill>
                  <a:schemeClr val="tx1"/>
                </a:solidFill>
                <a:latin typeface="Times New Roman" charset="0"/>
                <a:ea typeface="ＭＳ Ｐゴシック" charset="0"/>
              </a:defRPr>
            </a:lvl6pPr>
            <a:lvl7pPr fontAlgn="base">
              <a:spcBef>
                <a:spcPct val="0"/>
              </a:spcBef>
              <a:spcAft>
                <a:spcPct val="0"/>
              </a:spcAft>
              <a:tabLst>
                <a:tab pos="457200" algn="l"/>
              </a:tabLst>
              <a:defRPr sz="2400">
                <a:solidFill>
                  <a:schemeClr val="tx1"/>
                </a:solidFill>
                <a:latin typeface="Times New Roman" charset="0"/>
                <a:ea typeface="ＭＳ Ｐゴシック" charset="0"/>
              </a:defRPr>
            </a:lvl7pPr>
            <a:lvl8pPr fontAlgn="base">
              <a:spcBef>
                <a:spcPct val="0"/>
              </a:spcBef>
              <a:spcAft>
                <a:spcPct val="0"/>
              </a:spcAft>
              <a:tabLst>
                <a:tab pos="457200" algn="l"/>
              </a:tabLst>
              <a:defRPr sz="2400">
                <a:solidFill>
                  <a:schemeClr val="tx1"/>
                </a:solidFill>
                <a:latin typeface="Times New Roman" charset="0"/>
                <a:ea typeface="ＭＳ Ｐゴシック" charset="0"/>
              </a:defRPr>
            </a:lvl8pPr>
            <a:lvl9pPr fontAlgn="base">
              <a:spcBef>
                <a:spcPct val="0"/>
              </a:spcBef>
              <a:spcAft>
                <a:spcPct val="0"/>
              </a:spcAft>
              <a:tabLst>
                <a:tab pos="457200" algn="l"/>
              </a:tabLs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أثنا عشر جاسوسًا: تقريرين</a:t>
            </a:r>
            <a:endParaRPr kumimoji="0" lang="en-US" sz="1800" u="none" strike="noStrike" kern="1200" cap="none" spc="0" normalizeH="0" baseline="0" noProof="0" dirty="0">
              <a:ln>
                <a:noFill/>
              </a:ln>
              <a:solidFill>
                <a:srgbClr val="33CC33"/>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1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10 جواسيس.. رأي الأغلبية</a:t>
            </a:r>
            <a:endParaRPr kumimoji="0" lang="en-US" sz="1800" u="none" strike="noStrike" kern="1200" cap="none" spc="0" normalizeH="0" baseline="0" noProof="0" dirty="0">
              <a:ln>
                <a:noFill/>
              </a:ln>
              <a:solidFill>
                <a:srgbClr val="33CC33"/>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u="none" strike="noStrike" kern="1200" cap="none" spc="0" normalizeH="0" baseline="0" noProof="0" dirty="0">
                <a:ln>
                  <a:noFill/>
                </a:ln>
                <a:solidFill>
                  <a:srgbClr val="33CC33"/>
                </a:solidFill>
                <a:effectLst/>
                <a:uLnTx/>
                <a:uFillTx/>
                <a:latin typeface="Arial" panose="020B0604020202020204" pitchFamily="34" charset="0"/>
                <a:cs typeface="Arial" panose="020B0604020202020204" pitchFamily="34" charset="0"/>
              </a:rPr>
              <a:t>	</a:t>
            </a:r>
            <a:r>
              <a:rPr kumimoji="0" lang="ar-JO" sz="1800"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أرض اللبن والعسل!</a:t>
            </a:r>
            <a:endParaRPr kumimoji="0" lang="en-US" sz="1800"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	</a:t>
            </a:r>
            <a:r>
              <a:rPr kumimoji="0" lang="ar-JO" sz="1800"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عمالقة في الأرض</a:t>
            </a:r>
            <a:endParaRPr kumimoji="0" lang="en-US" sz="1800"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	</a:t>
            </a:r>
            <a:r>
              <a:rPr kumimoji="0" lang="ar-JO" sz="1800"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عودوا إلى مصر</a:t>
            </a:r>
            <a:endParaRPr kumimoji="0" lang="en-US" sz="1800" u="none" strike="noStrike" kern="1200" cap="none" spc="0" normalizeH="0" baseline="0" noProof="0" dirty="0">
              <a:ln>
                <a:noFill/>
              </a:ln>
              <a:solidFill>
                <a:srgbClr val="33CC33"/>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1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جاسوسين: رأي الأقلية</a:t>
            </a:r>
            <a:endParaRPr kumimoji="0" lang="en-US" sz="1800" u="none" strike="noStrike" kern="1200" cap="none" spc="0" normalizeH="0" baseline="0" noProof="0" dirty="0">
              <a:ln>
                <a:noFill/>
              </a:ln>
              <a:solidFill>
                <a:srgbClr val="33CC33"/>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u="none" strike="noStrike" kern="1200" cap="none" spc="0" normalizeH="0" baseline="0" noProof="0" dirty="0">
                <a:ln>
                  <a:noFill/>
                </a:ln>
                <a:solidFill>
                  <a:srgbClr val="33CC33"/>
                </a:solidFill>
                <a:effectLst/>
                <a:uLnTx/>
                <a:uFillTx/>
                <a:latin typeface="Arial" panose="020B0604020202020204" pitchFamily="34" charset="0"/>
                <a:cs typeface="Arial" panose="020B0604020202020204" pitchFamily="34" charset="0"/>
              </a:rPr>
              <a:t>	</a:t>
            </a:r>
            <a:r>
              <a:rPr kumimoji="0" lang="ar-JO" sz="1800"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أرض اللبن والعسل!</a:t>
            </a:r>
            <a:endParaRPr kumimoji="0" lang="en-US" sz="1800"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	</a:t>
            </a:r>
            <a:r>
              <a:rPr kumimoji="0" lang="ar-JO" sz="1800"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عمالقة في الأرض!</a:t>
            </a:r>
            <a:endParaRPr kumimoji="0" lang="en-US" sz="1800"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	</a:t>
            </a:r>
            <a:r>
              <a:rPr kumimoji="0" lang="ar-JO" sz="1800"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الله معناّ</a:t>
            </a:r>
            <a:endParaRPr kumimoji="0" lang="en-US" sz="1800" u="none" strike="noStrike" kern="1200" cap="none" spc="0" normalizeH="0" baseline="0" noProof="0" dirty="0">
              <a:ln>
                <a:noFill/>
              </a:ln>
              <a:solidFill>
                <a:srgbClr val="33CC33"/>
              </a:solidFill>
              <a:effectLst/>
              <a:uLnTx/>
              <a:uFillTx/>
              <a:latin typeface="Arial" panose="020B0604020202020204" pitchFamily="34" charset="0"/>
              <a:cs typeface="Arial" panose="020B0604020202020204" pitchFamily="34" charset="0"/>
            </a:endParaRPr>
          </a:p>
        </p:txBody>
      </p:sp>
      <p:grpSp>
        <p:nvGrpSpPr>
          <p:cNvPr id="270346" name="Group 55"/>
          <p:cNvGrpSpPr>
            <a:grpSpLocks/>
          </p:cNvGrpSpPr>
          <p:nvPr/>
        </p:nvGrpSpPr>
        <p:grpSpPr bwMode="auto">
          <a:xfrm>
            <a:off x="2286000" y="2740025"/>
            <a:ext cx="5343525" cy="1422400"/>
            <a:chOff x="1440" y="1726"/>
            <a:chExt cx="3366" cy="896"/>
          </a:xfrm>
        </p:grpSpPr>
        <p:sp>
          <p:nvSpPr>
            <p:cNvPr id="1360952" name="Oval 56"/>
            <p:cNvSpPr>
              <a:spLocks noChangeArrowheads="1"/>
            </p:cNvSpPr>
            <p:nvPr/>
          </p:nvSpPr>
          <p:spPr bwMode="auto">
            <a:xfrm>
              <a:off x="1494" y="1726"/>
              <a:ext cx="3312" cy="320"/>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53" name="Oval 57"/>
            <p:cNvSpPr>
              <a:spLocks noChangeArrowheads="1"/>
            </p:cNvSpPr>
            <p:nvPr/>
          </p:nvSpPr>
          <p:spPr bwMode="auto">
            <a:xfrm>
              <a:off x="1440" y="2302"/>
              <a:ext cx="3312" cy="320"/>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360954" name="Oval 58"/>
          <p:cNvSpPr>
            <a:spLocks noChangeArrowheads="1"/>
          </p:cNvSpPr>
          <p:nvPr/>
        </p:nvSpPr>
        <p:spPr bwMode="auto">
          <a:xfrm>
            <a:off x="1754188" y="1579563"/>
            <a:ext cx="6197600" cy="863600"/>
          </a:xfrm>
          <a:prstGeom prst="ellipse">
            <a:avLst/>
          </a:prstGeom>
          <a:noFill/>
          <a:ln w="76200">
            <a:solidFill>
              <a:srgbClr val="FFFF00"/>
            </a:solidFill>
            <a:round/>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55" name="Text Box 59"/>
          <p:cNvSpPr txBox="1">
            <a:spLocks noChangeArrowheads="1"/>
          </p:cNvSpPr>
          <p:nvPr/>
        </p:nvSpPr>
        <p:spPr bwMode="auto">
          <a:xfrm>
            <a:off x="3127375" y="5356917"/>
            <a:ext cx="4403725" cy="641350"/>
          </a:xfrm>
          <a:prstGeom prst="rect">
            <a:avLst/>
          </a:prstGeom>
          <a:noFill/>
          <a:ln>
            <a:noFill/>
          </a:ln>
          <a:effectLst>
            <a:outerShdw blurRad="63500" dist="81320" dir="2319588"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u="none" strike="noStrike" kern="1200" cap="none" spc="0" normalizeH="0" baseline="0" noProof="0" dirty="0">
                <a:ln>
                  <a:noFill/>
                </a:ln>
                <a:solidFill>
                  <a:srgbClr val="54C8F6"/>
                </a:solidFill>
                <a:effectLst/>
                <a:uLnTx/>
                <a:uFillTx/>
                <a:latin typeface="Arial" panose="020B0604020202020204" pitchFamily="34" charset="0"/>
                <a:cs typeface="Arial" panose="020B0604020202020204" pitchFamily="34" charset="0"/>
              </a:rPr>
              <a:t>إذن... هيا بنا</a:t>
            </a:r>
            <a:endParaRPr kumimoji="0" lang="en-US" sz="3600"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endParaRPr>
          </a:p>
        </p:txBody>
      </p:sp>
      <p:sp>
        <p:nvSpPr>
          <p:cNvPr id="1360956" name="Text Box 60"/>
          <p:cNvSpPr txBox="1">
            <a:spLocks noChangeArrowheads="1"/>
          </p:cNvSpPr>
          <p:nvPr/>
        </p:nvSpPr>
        <p:spPr bwMode="auto">
          <a:xfrm rot="-26776">
            <a:off x="2114550" y="843512"/>
            <a:ext cx="4930775" cy="579438"/>
          </a:xfrm>
          <a:prstGeom prst="rect">
            <a:avLst/>
          </a:prstGeom>
          <a:noFill/>
          <a:ln>
            <a:noFill/>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rgbClr val="66FFCC"/>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u="none" strike="noStrike" kern="1200" cap="none" spc="0" normalizeH="0" baseline="0" noProof="0" dirty="0">
                <a:ln>
                  <a:noFill/>
                </a:ln>
                <a:solidFill>
                  <a:srgbClr val="66FFCC"/>
                </a:solidFill>
                <a:effectLst/>
                <a:uLnTx/>
                <a:uFillTx/>
                <a:latin typeface="Arial" panose="020B0604020202020204" pitchFamily="34" charset="0"/>
                <a:cs typeface="Arial" panose="020B0604020202020204" pitchFamily="34" charset="0"/>
              </a:rPr>
              <a:t>هذا هو الوضع:</a:t>
            </a:r>
            <a:endParaRPr kumimoji="0" lang="en-US" sz="3200" u="none" strike="noStrike" kern="1200" cap="none" spc="0" normalizeH="0" baseline="0" noProof="0" dirty="0">
              <a:ln>
                <a:noFill/>
              </a:ln>
              <a:solidFill>
                <a:srgbClr val="66FFCC"/>
              </a:solidFill>
              <a:effectLst/>
              <a:uLnTx/>
              <a:uFillTx/>
              <a:latin typeface="Arial" panose="020B0604020202020204" pitchFamily="34" charset="0"/>
              <a:cs typeface="Arial" panose="020B0604020202020204" pitchFamily="34" charset="0"/>
            </a:endParaRPr>
          </a:p>
        </p:txBody>
      </p:sp>
      <p:sp>
        <p:nvSpPr>
          <p:cNvPr id="1360957" name="Rectangle 61"/>
          <p:cNvSpPr>
            <a:spLocks noChangeArrowheads="1"/>
          </p:cNvSpPr>
          <p:nvPr/>
        </p:nvSpPr>
        <p:spPr bwMode="auto">
          <a:xfrm>
            <a:off x="-3175" y="6400800"/>
            <a:ext cx="6804025" cy="5256212"/>
          </a:xfrm>
          <a:prstGeom prst="rect">
            <a:avLst/>
          </a:prstGeom>
          <a:solidFill>
            <a:schemeClr val="bg2">
              <a:alpha val="50000"/>
            </a:schemeClr>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58" name="AutoShape 62"/>
          <p:cNvSpPr>
            <a:spLocks noChangeArrowheads="1"/>
          </p:cNvSpPr>
          <p:nvPr/>
        </p:nvSpPr>
        <p:spPr bwMode="auto">
          <a:xfrm>
            <a:off x="2219326" y="645420"/>
            <a:ext cx="5575300" cy="5275263"/>
          </a:xfrm>
          <a:custGeom>
            <a:avLst/>
            <a:gdLst>
              <a:gd name="G0" fmla="+- 2700 0 0"/>
              <a:gd name="G1" fmla="*/ G0 2 1"/>
              <a:gd name="G2" fmla="+- 21600 0 G1"/>
              <a:gd name="G3" fmla="*/ G2 G2 1"/>
              <a:gd name="G4" fmla="*/ G0 G0 1"/>
              <a:gd name="G5" fmla="+- G3 0 G4"/>
              <a:gd name="G6" fmla="*/ G5 1 8"/>
              <a:gd name="G7" fmla="sqrt G6"/>
              <a:gd name="G8" fmla="*/ G4 1 8"/>
              <a:gd name="G9" fmla="sqrt G8"/>
              <a:gd name="G10" fmla="+- G7 G9 0"/>
              <a:gd name="G11" fmla="+- G7 0 G9"/>
              <a:gd name="G12" fmla="+- G10 10800 0"/>
              <a:gd name="G13" fmla="+- 10800 0 G10"/>
              <a:gd name="G14" fmla="+- G11 10800 0"/>
              <a:gd name="G15" fmla="+- 10800 0 G11"/>
              <a:gd name="G16" fmla="+- 21600 0 G0"/>
              <a:gd name="T0" fmla="*/ 10800 w 21600"/>
              <a:gd name="T1" fmla="*/ 0 h 21600"/>
              <a:gd name="T2" fmla="*/ 3163 w 21600"/>
              <a:gd name="T3" fmla="*/ 3163 h 21600"/>
              <a:gd name="T4" fmla="*/ 0 w 21600"/>
              <a:gd name="T5" fmla="*/ 10800 h 21600"/>
              <a:gd name="T6" fmla="*/ 3163 w 21600"/>
              <a:gd name="T7" fmla="*/ 18437 h 21600"/>
              <a:gd name="T8" fmla="*/ 10800 w 21600"/>
              <a:gd name="T9" fmla="*/ 21600 h 21600"/>
              <a:gd name="T10" fmla="*/ 18437 w 21600"/>
              <a:gd name="T11" fmla="*/ 18437 h 21600"/>
              <a:gd name="T12" fmla="*/ 21600 w 21600"/>
              <a:gd name="T13" fmla="*/ 10800 h 21600"/>
              <a:gd name="T14" fmla="*/ 18437 w 21600"/>
              <a:gd name="T15" fmla="*/ 3163 h 21600"/>
              <a:gd name="T16" fmla="*/ 3163 w 21600"/>
              <a:gd name="T17" fmla="*/ 3163 h 21600"/>
              <a:gd name="T18" fmla="*/ 18437 w 21600"/>
              <a:gd name="T19" fmla="*/ 18437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401" y="15493"/>
                </a:moveTo>
                <a:cubicBezTo>
                  <a:pt x="18376" y="14122"/>
                  <a:pt x="18900" y="12482"/>
                  <a:pt x="18900" y="10800"/>
                </a:cubicBezTo>
                <a:cubicBezTo>
                  <a:pt x="18900" y="6326"/>
                  <a:pt x="15273" y="2700"/>
                  <a:pt x="10800" y="2700"/>
                </a:cubicBezTo>
                <a:cubicBezTo>
                  <a:pt x="9117" y="2699"/>
                  <a:pt x="7477" y="3223"/>
                  <a:pt x="6106" y="4198"/>
                </a:cubicBezTo>
                <a:close/>
                <a:moveTo>
                  <a:pt x="4198" y="6106"/>
                </a:moveTo>
                <a:cubicBezTo>
                  <a:pt x="3223" y="7477"/>
                  <a:pt x="2699" y="9117"/>
                  <a:pt x="2699" y="10799"/>
                </a:cubicBezTo>
                <a:cubicBezTo>
                  <a:pt x="2700" y="15273"/>
                  <a:pt x="6326" y="18900"/>
                  <a:pt x="10800" y="18900"/>
                </a:cubicBezTo>
                <a:cubicBezTo>
                  <a:pt x="12482" y="18900"/>
                  <a:pt x="14122" y="18376"/>
                  <a:pt x="15493" y="17401"/>
                </a:cubicBezTo>
                <a:close/>
              </a:path>
            </a:pathLst>
          </a:custGeom>
          <a:solidFill>
            <a:srgbClr val="FF0000"/>
          </a:solidFill>
          <a:ln w="571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59" name="Text Box 63"/>
          <p:cNvSpPr txBox="1">
            <a:spLocks noChangeArrowheads="1"/>
          </p:cNvSpPr>
          <p:nvPr/>
        </p:nvSpPr>
        <p:spPr bwMode="auto">
          <a:xfrm rot="-2066509">
            <a:off x="1327150" y="1398081"/>
            <a:ext cx="7356475" cy="3662541"/>
          </a:xfrm>
          <a:prstGeom prst="rect">
            <a:avLst/>
          </a:prstGeom>
          <a:noFill/>
          <a:ln>
            <a:noFill/>
          </a:ln>
          <a:effectLst>
            <a:outerShdw blurRad="63500" dist="125724"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8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الرحلة</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96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ألغيت!</a:t>
            </a:r>
            <a:r>
              <a:rPr kumimoji="0" lang="en-US" sz="8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p>
        </p:txBody>
      </p:sp>
      <p:sp>
        <p:nvSpPr>
          <p:cNvPr id="1360960" name="Rectangle 64"/>
          <p:cNvSpPr>
            <a:spLocks noChangeArrowheads="1"/>
          </p:cNvSpPr>
          <p:nvPr/>
        </p:nvSpPr>
        <p:spPr bwMode="auto">
          <a:xfrm>
            <a:off x="8177213" y="4403725"/>
            <a:ext cx="254000" cy="115888"/>
          </a:xfrm>
          <a:prstGeom prst="rect">
            <a:avLst/>
          </a:prstGeom>
          <a:solidFill>
            <a:srgbClr val="FFFFFF"/>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61" name="Rectangle 65"/>
          <p:cNvSpPr>
            <a:spLocks noChangeArrowheads="1"/>
          </p:cNvSpPr>
          <p:nvPr/>
        </p:nvSpPr>
        <p:spPr bwMode="auto">
          <a:xfrm>
            <a:off x="8121650" y="4356100"/>
            <a:ext cx="298158" cy="21287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40</a:t>
            </a:r>
          </a:p>
        </p:txBody>
      </p:sp>
      <p:sp>
        <p:nvSpPr>
          <p:cNvPr id="1360962" name="AutoShape 66"/>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63" name="Rectangle 67"/>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64" name="AutoShape 68"/>
          <p:cNvSpPr>
            <a:spLocks noChangeArrowheads="1"/>
          </p:cNvSpPr>
          <p:nvPr/>
        </p:nvSpPr>
        <p:spPr bwMode="auto">
          <a:xfrm>
            <a:off x="7969250" y="3486150"/>
            <a:ext cx="698500" cy="336550"/>
          </a:xfrm>
          <a:prstGeom prst="roundRect">
            <a:avLst>
              <a:gd name="adj" fmla="val 16667"/>
            </a:avLst>
          </a:prstGeom>
          <a:solidFill>
            <a:srgbClr val="FFFF00"/>
          </a:solidFill>
          <a:ln>
            <a:noFill/>
          </a:ln>
          <a:effectLst/>
          <a:extLst>
            <a:ext uri="{91240B29-F687-4f45-9708-019B960494DF}">
              <a14:hiddenLine xmlns="" xmlns:a14="http://schemas.microsoft.com/office/drawing/2010/main" w="38100">
                <a:solidFill>
                  <a:schemeClr val="bg2"/>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65" name="Line 69"/>
          <p:cNvSpPr>
            <a:spLocks noChangeShapeType="1"/>
          </p:cNvSpPr>
          <p:nvPr/>
        </p:nvSpPr>
        <p:spPr bwMode="auto">
          <a:xfrm>
            <a:off x="7993063" y="38385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66" name="Line 70"/>
          <p:cNvSpPr>
            <a:spLocks noChangeShapeType="1"/>
          </p:cNvSpPr>
          <p:nvPr/>
        </p:nvSpPr>
        <p:spPr bwMode="auto">
          <a:xfrm>
            <a:off x="7993063" y="40163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67" name="Line 71"/>
          <p:cNvSpPr>
            <a:spLocks noChangeShapeType="1"/>
          </p:cNvSpPr>
          <p:nvPr/>
        </p:nvSpPr>
        <p:spPr bwMode="auto">
          <a:xfrm>
            <a:off x="7993063" y="41941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68" name="Line 72"/>
          <p:cNvSpPr>
            <a:spLocks noChangeShapeType="1"/>
          </p:cNvSpPr>
          <p:nvPr/>
        </p:nvSpPr>
        <p:spPr bwMode="auto">
          <a:xfrm>
            <a:off x="7993063" y="43719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69" name="Line 73"/>
          <p:cNvSpPr>
            <a:spLocks noChangeShapeType="1"/>
          </p:cNvSpPr>
          <p:nvPr/>
        </p:nvSpPr>
        <p:spPr bwMode="auto">
          <a:xfrm>
            <a:off x="8005763" y="45497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70" name="Rectangle 74"/>
          <p:cNvSpPr>
            <a:spLocks noChangeArrowheads="1"/>
          </p:cNvSpPr>
          <p:nvPr/>
        </p:nvSpPr>
        <p:spPr bwMode="auto">
          <a:xfrm>
            <a:off x="8007350" y="3429000"/>
            <a:ext cx="599522" cy="22826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MOSES</a:t>
            </a:r>
          </a:p>
        </p:txBody>
      </p:sp>
      <p:sp>
        <p:nvSpPr>
          <p:cNvPr id="1360971" name="Rectangle 75"/>
          <p:cNvSpPr>
            <a:spLocks noChangeArrowheads="1"/>
          </p:cNvSpPr>
          <p:nvPr/>
        </p:nvSpPr>
        <p:spPr bwMode="auto">
          <a:xfrm>
            <a:off x="8156575" y="3841750"/>
            <a:ext cx="458458" cy="22826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Sinai</a:t>
            </a:r>
          </a:p>
        </p:txBody>
      </p:sp>
      <p:sp>
        <p:nvSpPr>
          <p:cNvPr id="1360972" name="Rectangle 76"/>
          <p:cNvSpPr>
            <a:spLocks noChangeArrowheads="1"/>
          </p:cNvSpPr>
          <p:nvPr/>
        </p:nvSpPr>
        <p:spPr bwMode="auto">
          <a:xfrm>
            <a:off x="8075613" y="4025900"/>
            <a:ext cx="650818" cy="22826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M - C - C</a:t>
            </a:r>
          </a:p>
        </p:txBody>
      </p:sp>
      <p:sp>
        <p:nvSpPr>
          <p:cNvPr id="1360973" name="Rectangle 77"/>
          <p:cNvSpPr>
            <a:spLocks noChangeArrowheads="1"/>
          </p:cNvSpPr>
          <p:nvPr/>
        </p:nvSpPr>
        <p:spPr bwMode="auto">
          <a:xfrm>
            <a:off x="7912100" y="4197350"/>
            <a:ext cx="1022715" cy="22826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Kadesh Barnea</a:t>
            </a:r>
          </a:p>
        </p:txBody>
      </p:sp>
      <p:sp>
        <p:nvSpPr>
          <p:cNvPr id="1360974" name="Line 78"/>
          <p:cNvSpPr>
            <a:spLocks noChangeShapeType="1"/>
          </p:cNvSpPr>
          <p:nvPr/>
        </p:nvSpPr>
        <p:spPr bwMode="auto">
          <a:xfrm>
            <a:off x="7986713" y="4727575"/>
            <a:ext cx="8636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75" name="Rectangle 79"/>
          <p:cNvSpPr>
            <a:spLocks noChangeArrowheads="1"/>
          </p:cNvSpPr>
          <p:nvPr/>
        </p:nvSpPr>
        <p:spPr bwMode="auto">
          <a:xfrm>
            <a:off x="8120063" y="3670300"/>
            <a:ext cx="599522" cy="22826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Exodus</a:t>
            </a:r>
          </a:p>
        </p:txBody>
      </p:sp>
      <p:sp>
        <p:nvSpPr>
          <p:cNvPr id="1360976" name="Rectangle 80"/>
          <p:cNvSpPr>
            <a:spLocks noChangeArrowheads="1"/>
          </p:cNvSpPr>
          <p:nvPr/>
        </p:nvSpPr>
        <p:spPr bwMode="auto">
          <a:xfrm>
            <a:off x="8100072" y="6525340"/>
            <a:ext cx="325730" cy="24622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21</a:t>
            </a:r>
          </a:p>
        </p:txBody>
      </p:sp>
      <p:sp>
        <p:nvSpPr>
          <p:cNvPr id="1360977" name="Text Box 81"/>
          <p:cNvSpPr txBox="1">
            <a:spLocks noChangeArrowheads="1"/>
          </p:cNvSpPr>
          <p:nvPr/>
        </p:nvSpPr>
        <p:spPr bwMode="auto">
          <a:xfrm>
            <a:off x="6986396" y="6283732"/>
            <a:ext cx="1648208" cy="27699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Handbook pg. 26-29</a:t>
            </a:r>
          </a:p>
        </p:txBody>
      </p:sp>
      <p:sp>
        <p:nvSpPr>
          <p:cNvPr id="1360978" name="Rectangle 82"/>
          <p:cNvSpPr>
            <a:spLocks noGrp="1" noChangeArrowheads="1"/>
          </p:cNvSpPr>
          <p:nvPr>
            <p:ph type="title" idx="4294967295"/>
          </p:nvPr>
        </p:nvSpPr>
        <p:spPr bwMode="auto">
          <a:xfrm>
            <a:off x="0" y="6019800"/>
            <a:ext cx="9144000" cy="838200"/>
          </a:xfrm>
          <a:prstGeom prst="rect">
            <a:avLst/>
          </a:prstGeom>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normAutofit fontScale="97500"/>
          </a:bodyPr>
          <a:lstStyle/>
          <a:p>
            <a:pPr marL="715963" indent="-715963" algn="ctr">
              <a:defRPr/>
            </a:pPr>
            <a:r>
              <a:rPr lang="ar-JO" sz="4800" b="1" kern="1200" dirty="0">
                <a:solidFill>
                  <a:schemeClr val="tx1"/>
                </a:solidFill>
                <a:effectLst>
                  <a:glow rad="317500">
                    <a:schemeClr val="bg2">
                      <a:alpha val="90000"/>
                    </a:schemeClr>
                  </a:glow>
                </a:effectLst>
                <a:latin typeface="Arial" panose="020B0604020202020204" pitchFamily="34" charset="0"/>
                <a:cs typeface="Arial" panose="020B0604020202020204" pitchFamily="34" charset="0"/>
              </a:rPr>
              <a:t>تقرير الله</a:t>
            </a:r>
            <a:endParaRPr lang="en-US" sz="4800" b="1" kern="1200" dirty="0">
              <a:solidFill>
                <a:schemeClr val="tx1"/>
              </a:solidFill>
              <a:effectLst>
                <a:glow rad="317500">
                  <a:schemeClr val="bg2">
                    <a:alpha val="90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65722617"/>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nodeType="afterEffect">
                                  <p:stCondLst>
                                    <p:cond delay="0"/>
                                  </p:stCondLst>
                                  <p:childTnLst>
                                    <p:set>
                                      <p:cBhvr>
                                        <p:cTn id="6" dur="1" fill="hold">
                                          <p:stCondLst>
                                            <p:cond delay="0"/>
                                          </p:stCondLst>
                                        </p:cTn>
                                        <p:tgtEl>
                                          <p:spTgt spid="1360958"/>
                                        </p:tgtEl>
                                        <p:attrNameLst>
                                          <p:attrName>style.visibility</p:attrName>
                                        </p:attrNameLst>
                                      </p:cBhvr>
                                      <p:to>
                                        <p:strVal val="visible"/>
                                      </p:to>
                                    </p:set>
                                    <p:anim calcmode="lin" valueType="num">
                                      <p:cBhvr>
                                        <p:cTn id="7" dur="500" fill="hold"/>
                                        <p:tgtEl>
                                          <p:spTgt spid="1360958"/>
                                        </p:tgtEl>
                                        <p:attrNameLst>
                                          <p:attrName>ppt_w</p:attrName>
                                        </p:attrNameLst>
                                      </p:cBhvr>
                                      <p:tavLst>
                                        <p:tav tm="0">
                                          <p:val>
                                            <p:fltVal val="0"/>
                                          </p:val>
                                        </p:tav>
                                        <p:tav tm="100000">
                                          <p:val>
                                            <p:strVal val="#ppt_w"/>
                                          </p:val>
                                        </p:tav>
                                      </p:tavLst>
                                    </p:anim>
                                    <p:anim calcmode="lin" valueType="num">
                                      <p:cBhvr>
                                        <p:cTn id="8" dur="500" fill="hold"/>
                                        <p:tgtEl>
                                          <p:spTgt spid="1360958"/>
                                        </p:tgtEl>
                                        <p:attrNameLst>
                                          <p:attrName>ppt_h</p:attrName>
                                        </p:attrNameLst>
                                      </p:cBhvr>
                                      <p:tavLst>
                                        <p:tav tm="0">
                                          <p:val>
                                            <p:fltVal val="0"/>
                                          </p:val>
                                        </p:tav>
                                        <p:tav tm="100000">
                                          <p:val>
                                            <p:strVal val="#ppt_h"/>
                                          </p:val>
                                        </p:tav>
                                      </p:tavLst>
                                    </p:anim>
                                    <p:anim calcmode="lin" valueType="num">
                                      <p:cBhvr>
                                        <p:cTn id="9" dur="500" fill="hold"/>
                                        <p:tgtEl>
                                          <p:spTgt spid="1360958"/>
                                        </p:tgtEl>
                                        <p:attrNameLst>
                                          <p:attrName>ppt_x</p:attrName>
                                        </p:attrNameLst>
                                      </p:cBhvr>
                                      <p:tavLst>
                                        <p:tav tm="0">
                                          <p:val>
                                            <p:fltVal val="0.5"/>
                                          </p:val>
                                        </p:tav>
                                        <p:tav tm="100000">
                                          <p:val>
                                            <p:strVal val="#ppt_x"/>
                                          </p:val>
                                        </p:tav>
                                      </p:tavLst>
                                    </p:anim>
                                    <p:anim calcmode="lin" valueType="num">
                                      <p:cBhvr>
                                        <p:cTn id="10" dur="500" fill="hold"/>
                                        <p:tgtEl>
                                          <p:spTgt spid="1360958"/>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1360959"/>
                                        </p:tgtEl>
                                        <p:attrNameLst>
                                          <p:attrName>style.visibility</p:attrName>
                                        </p:attrNameLst>
                                      </p:cBhvr>
                                      <p:to>
                                        <p:strVal val="visible"/>
                                      </p:to>
                                    </p:set>
                                    <p:anim calcmode="lin" valueType="num">
                                      <p:cBhvr>
                                        <p:cTn id="14" dur="500" fill="hold"/>
                                        <p:tgtEl>
                                          <p:spTgt spid="1360959"/>
                                        </p:tgtEl>
                                        <p:attrNameLst>
                                          <p:attrName>ppt_w</p:attrName>
                                        </p:attrNameLst>
                                      </p:cBhvr>
                                      <p:tavLst>
                                        <p:tav tm="0">
                                          <p:val>
                                            <p:fltVal val="0"/>
                                          </p:val>
                                        </p:tav>
                                        <p:tav tm="100000">
                                          <p:val>
                                            <p:strVal val="#ppt_w"/>
                                          </p:val>
                                        </p:tav>
                                      </p:tavLst>
                                    </p:anim>
                                    <p:anim calcmode="lin" valueType="num">
                                      <p:cBhvr>
                                        <p:cTn id="15" dur="500" fill="hold"/>
                                        <p:tgtEl>
                                          <p:spTgt spid="1360959"/>
                                        </p:tgtEl>
                                        <p:attrNameLst>
                                          <p:attrName>ppt_h</p:attrName>
                                        </p:attrNameLst>
                                      </p:cBhvr>
                                      <p:tavLst>
                                        <p:tav tm="0">
                                          <p:val>
                                            <p:fltVal val="0"/>
                                          </p:val>
                                        </p:tav>
                                        <p:tav tm="100000">
                                          <p:val>
                                            <p:strVal val="#ppt_h"/>
                                          </p:val>
                                        </p:tav>
                                      </p:tavLst>
                                    </p:anim>
                                    <p:anim calcmode="lin" valueType="num">
                                      <p:cBhvr>
                                        <p:cTn id="16" dur="500" fill="hold"/>
                                        <p:tgtEl>
                                          <p:spTgt spid="1360959"/>
                                        </p:tgtEl>
                                        <p:attrNameLst>
                                          <p:attrName>ppt_x</p:attrName>
                                        </p:attrNameLst>
                                      </p:cBhvr>
                                      <p:tavLst>
                                        <p:tav tm="0">
                                          <p:val>
                                            <p:fltVal val="0.5"/>
                                          </p:val>
                                        </p:tav>
                                        <p:tav tm="100000">
                                          <p:val>
                                            <p:strVal val="#ppt_x"/>
                                          </p:val>
                                        </p:tav>
                                      </p:tavLst>
                                    </p:anim>
                                    <p:anim calcmode="lin" valueType="num">
                                      <p:cBhvr>
                                        <p:cTn id="17" dur="500" fill="hold"/>
                                        <p:tgtEl>
                                          <p:spTgt spid="136095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0959" grpId="0" autoUpdateAnimBg="0"/>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7" name="Rectangle 1026"/>
          <p:cNvSpPr>
            <a:spLocks noGrp="1" noChangeArrowheads="1"/>
          </p:cNvSpPr>
          <p:nvPr>
            <p:ph type="ctrTitle"/>
          </p:nvPr>
        </p:nvSpPr>
        <p:spPr>
          <a:xfrm>
            <a:off x="596900" y="144463"/>
            <a:ext cx="8512175" cy="1268313"/>
          </a:xfrm>
        </p:spPr>
        <p:txBody>
          <a:bodyPr/>
          <a:lstStyle/>
          <a:p>
            <a:pPr algn="ctr"/>
            <a:r>
              <a:rPr lang="ar-JO" dirty="0"/>
              <a:t>هل هناك </a:t>
            </a:r>
            <a:r>
              <a:rPr lang="ar-JO" dirty="0">
                <a:solidFill>
                  <a:srgbClr val="7030A0"/>
                </a:solidFill>
              </a:rPr>
              <a:t>نوع</a:t>
            </a:r>
            <a:r>
              <a:rPr lang="ar-JO" dirty="0">
                <a:solidFill>
                  <a:srgbClr val="0000FF"/>
                </a:solidFill>
              </a:rPr>
              <a:t>ين</a:t>
            </a:r>
            <a:r>
              <a:rPr lang="ar-JO" dirty="0"/>
              <a:t> من المؤمنين؟</a:t>
            </a:r>
            <a:endParaRPr lang="en-US" dirty="0"/>
          </a:p>
        </p:txBody>
      </p:sp>
      <p:sp>
        <p:nvSpPr>
          <p:cNvPr id="79876" name="Rectangle 1028"/>
          <p:cNvSpPr>
            <a:spLocks noChangeArrowheads="1"/>
          </p:cNvSpPr>
          <p:nvPr/>
        </p:nvSpPr>
        <p:spPr bwMode="auto">
          <a:xfrm>
            <a:off x="4191000" y="2895600"/>
            <a:ext cx="3657600" cy="1676400"/>
          </a:xfrm>
          <a:prstGeom prst="rect">
            <a:avLst/>
          </a:prstGeom>
          <a:gradFill rotWithShape="0">
            <a:gsLst>
              <a:gs pos="0">
                <a:srgbClr val="0000FF">
                  <a:gamma/>
                  <a:shade val="46275"/>
                  <a:invGamma/>
                </a:srgbClr>
              </a:gs>
              <a:gs pos="100000">
                <a:srgbClr val="0000FF"/>
              </a:gs>
            </a:gsLst>
            <a:lin ang="5400000" scaled="1"/>
          </a:gradFill>
          <a:ln w="9525">
            <a:solidFill>
              <a:schemeClr val="tx1"/>
            </a:solidFill>
            <a:miter lim="800000"/>
            <a:headEnd/>
            <a:tailEnd/>
          </a:ln>
          <a:effectLst>
            <a:outerShdw blurRad="63500" dist="35921"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المؤمنون العاديون</a:t>
            </a:r>
            <a:endParaRPr kumimoji="0" lang="en-US"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78179" name="Rectangle 1029"/>
          <p:cNvSpPr>
            <a:spLocks noChangeArrowheads="1"/>
          </p:cNvSpPr>
          <p:nvPr/>
        </p:nvSpPr>
        <p:spPr bwMode="auto">
          <a:xfrm>
            <a:off x="4191000" y="4648200"/>
            <a:ext cx="3657600" cy="16764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9878" name="Rectangle 1030"/>
          <p:cNvSpPr>
            <a:spLocks noChangeArrowheads="1"/>
          </p:cNvSpPr>
          <p:nvPr/>
        </p:nvSpPr>
        <p:spPr bwMode="auto">
          <a:xfrm>
            <a:off x="4191000" y="1828800"/>
            <a:ext cx="3657600" cy="914400"/>
          </a:xfrm>
          <a:prstGeom prst="rect">
            <a:avLst/>
          </a:prstGeom>
          <a:gradFill rotWithShape="0">
            <a:gsLst>
              <a:gs pos="0">
                <a:srgbClr val="800080"/>
              </a:gs>
              <a:gs pos="100000">
                <a:srgbClr val="800080">
                  <a:gamma/>
                  <a:shade val="46275"/>
                  <a:invGamma/>
                </a:srgbClr>
              </a:gs>
            </a:gsLst>
            <a:path path="shape">
              <a:fillToRect l="50000" t="50000" r="50000" b="50000"/>
            </a:path>
          </a:gradFill>
          <a:ln w="9525">
            <a:solidFill>
              <a:schemeClr val="tx1"/>
            </a:solidFill>
            <a:miter lim="800000"/>
            <a:headEnd/>
            <a:tailEnd/>
          </a:ln>
          <a:effectLst>
            <a:outerShdw blurRad="63500" dist="35921"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مؤمنون معتمدون بالروح</a:t>
            </a:r>
            <a:endParaRPr kumimoji="0" lang="en-US"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78181" name="Rectangle 1031"/>
          <p:cNvSpPr>
            <a:spLocks noChangeArrowheads="1"/>
          </p:cNvSpPr>
          <p:nvPr/>
        </p:nvSpPr>
        <p:spPr bwMode="auto">
          <a:xfrm>
            <a:off x="1371600" y="4572000"/>
            <a:ext cx="6553200" cy="76200"/>
          </a:xfrm>
          <a:prstGeom prst="rect">
            <a:avLst/>
          </a:prstGeom>
          <a:solidFill>
            <a:srgbClr val="FF00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8182" name="Text Box 1033"/>
          <p:cNvSpPr txBox="1">
            <a:spLocks noChangeArrowheads="1"/>
          </p:cNvSpPr>
          <p:nvPr/>
        </p:nvSpPr>
        <p:spPr bwMode="auto">
          <a:xfrm>
            <a:off x="1355724" y="5181600"/>
            <a:ext cx="283527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غير المؤمنون</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8183" name="Text Box 1034"/>
          <p:cNvSpPr txBox="1">
            <a:spLocks noChangeArrowheads="1"/>
          </p:cNvSpPr>
          <p:nvPr/>
        </p:nvSpPr>
        <p:spPr bwMode="auto">
          <a:xfrm>
            <a:off x="1447800" y="3429000"/>
            <a:ext cx="27432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المؤمنون</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8184" name="Text Box 1035"/>
          <p:cNvSpPr txBox="1">
            <a:spLocks noChangeArrowheads="1"/>
          </p:cNvSpPr>
          <p:nvPr/>
        </p:nvSpPr>
        <p:spPr bwMode="auto">
          <a:xfrm>
            <a:off x="533400" y="6400800"/>
            <a:ext cx="853440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تقديم وانتقاد جروديم، علم اللاهوت النظامي، 776</a:t>
            </a:r>
            <a:endParaRPr kumimoji="0" lang="en-US" sz="1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9878"/>
                                        </p:tgtEl>
                                        <p:attrNameLst>
                                          <p:attrName>style.visibility</p:attrName>
                                        </p:attrNameLst>
                                      </p:cBhvr>
                                      <p:to>
                                        <p:strVal val="visible"/>
                                      </p:to>
                                    </p:set>
                                    <p:animEffect transition="in" filter="checkerboard(across)">
                                      <p:cBhvr>
                                        <p:cTn id="7" dur="500"/>
                                        <p:tgtEl>
                                          <p:spTgt spid="798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878" grpId="0" animBg="1"/>
    </p:bldLst>
  </p:timing>
</p:sld>
</file>

<file path=ppt/slides/slide2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82273" name="Rectangle 47"/>
          <p:cNvSpPr>
            <a:spLocks noChangeArrowheads="1"/>
          </p:cNvSpPr>
          <p:nvPr/>
        </p:nvSpPr>
        <p:spPr bwMode="auto">
          <a:xfrm>
            <a:off x="3429000" y="685800"/>
            <a:ext cx="5715000" cy="5562600"/>
          </a:xfrm>
          <a:prstGeom prst="rect">
            <a:avLst/>
          </a:prstGeom>
          <a:solidFill>
            <a:schemeClr val="accent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74" name="Rectangle 45"/>
          <p:cNvSpPr>
            <a:spLocks noChangeArrowheads="1"/>
          </p:cNvSpPr>
          <p:nvPr/>
        </p:nvSpPr>
        <p:spPr bwMode="auto">
          <a:xfrm>
            <a:off x="1524000" y="685800"/>
            <a:ext cx="1905000" cy="5562600"/>
          </a:xfrm>
          <a:prstGeom prst="rect">
            <a:avLst/>
          </a:prstGeom>
          <a:solidFill>
            <a:schemeClr val="accent2"/>
          </a:soli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75" name="Text Box 2"/>
          <p:cNvSpPr txBox="1">
            <a:spLocks noChangeArrowheads="1"/>
          </p:cNvSpPr>
          <p:nvPr/>
        </p:nvSpPr>
        <p:spPr bwMode="auto">
          <a:xfrm>
            <a:off x="8382000" y="76200"/>
            <a:ext cx="5238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xx</a:t>
            </a:r>
          </a:p>
        </p:txBody>
      </p:sp>
      <p:sp>
        <p:nvSpPr>
          <p:cNvPr id="182276" name="Rectangle 3"/>
          <p:cNvSpPr>
            <a:spLocks noChangeArrowheads="1"/>
          </p:cNvSpPr>
          <p:nvPr/>
        </p:nvSpPr>
        <p:spPr bwMode="auto">
          <a:xfrm>
            <a:off x="1524000" y="1295400"/>
            <a:ext cx="1841500" cy="41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بالروح</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77" name="Line 4"/>
          <p:cNvSpPr>
            <a:spLocks noChangeShapeType="1"/>
          </p:cNvSpPr>
          <p:nvPr/>
        </p:nvSpPr>
        <p:spPr bwMode="auto">
          <a:xfrm>
            <a:off x="4333875" y="3541713"/>
            <a:ext cx="0" cy="668337"/>
          </a:xfrm>
          <a:prstGeom prst="line">
            <a:avLst/>
          </a:prstGeom>
          <a:noFill/>
          <a:ln w="25400">
            <a:solidFill>
              <a:srgbClr val="0000FF"/>
            </a:solidFill>
            <a:round/>
            <a:headEnd type="none" w="lg" len="sm"/>
            <a:tailEnd type="triangle" w="lg" len="sm"/>
          </a:ln>
          <a:extLst>
            <a:ext uri="{909E8E84-426E-40dd-AFC4-6F175D3DCCD1}">
              <a14:hiddenFill xmlns:a14="http://schemas.microsoft.com/office/drawing/2010/main" xmlns="">
                <a:noFill/>
              </a14:hiddenFill>
            </a:ext>
          </a:extLst>
        </p:spPr>
        <p:txBody>
          <a:bodyPr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78" name="Line 5"/>
          <p:cNvSpPr>
            <a:spLocks noChangeShapeType="1"/>
          </p:cNvSpPr>
          <p:nvPr/>
        </p:nvSpPr>
        <p:spPr bwMode="auto">
          <a:xfrm>
            <a:off x="6184900" y="3541713"/>
            <a:ext cx="0" cy="668337"/>
          </a:xfrm>
          <a:prstGeom prst="line">
            <a:avLst/>
          </a:prstGeom>
          <a:noFill/>
          <a:ln w="25400">
            <a:solidFill>
              <a:srgbClr val="0000FF"/>
            </a:solidFill>
            <a:round/>
            <a:headEnd type="none" w="lg" len="sm"/>
            <a:tailEnd type="triangle" w="lg" len="sm"/>
          </a:ln>
          <a:extLst>
            <a:ext uri="{909E8E84-426E-40dd-AFC4-6F175D3DCCD1}">
              <a14:hiddenFill xmlns:a14="http://schemas.microsoft.com/office/drawing/2010/main" xmlns="">
                <a:noFill/>
              </a14:hiddenFill>
            </a:ext>
          </a:extLst>
        </p:spPr>
        <p:txBody>
          <a:bodyPr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79" name="Oval 6"/>
          <p:cNvSpPr>
            <a:spLocks noChangeArrowheads="1"/>
          </p:cNvSpPr>
          <p:nvPr/>
        </p:nvSpPr>
        <p:spPr bwMode="auto">
          <a:xfrm>
            <a:off x="1676400" y="3903663"/>
            <a:ext cx="1612900" cy="1220787"/>
          </a:xfrm>
          <a:prstGeom prst="ellipse">
            <a:avLst/>
          </a:prstGeom>
          <a:noFill/>
          <a:ln w="254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80" name="Rectangle 7"/>
          <p:cNvSpPr>
            <a:spLocks noChangeArrowheads="1"/>
          </p:cNvSpPr>
          <p:nvPr/>
        </p:nvSpPr>
        <p:spPr bwMode="auto">
          <a:xfrm>
            <a:off x="1987550" y="4291013"/>
            <a:ext cx="1063625"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الجسد؟</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81" name="Rectangle 8"/>
          <p:cNvSpPr>
            <a:spLocks noChangeArrowheads="1"/>
          </p:cNvSpPr>
          <p:nvPr/>
        </p:nvSpPr>
        <p:spPr bwMode="auto">
          <a:xfrm>
            <a:off x="1768475" y="3070225"/>
            <a:ext cx="1484313" cy="41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الروح</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82" name="Rectangle 9"/>
          <p:cNvSpPr>
            <a:spLocks noChangeArrowheads="1"/>
          </p:cNvSpPr>
          <p:nvPr/>
        </p:nvSpPr>
        <p:spPr bwMode="auto">
          <a:xfrm>
            <a:off x="1768475" y="2100263"/>
            <a:ext cx="1484313"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المسيح</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83" name="Rectangle 10"/>
          <p:cNvSpPr>
            <a:spLocks noChangeArrowheads="1"/>
          </p:cNvSpPr>
          <p:nvPr/>
        </p:nvSpPr>
        <p:spPr bwMode="auto">
          <a:xfrm>
            <a:off x="1768475" y="5678488"/>
            <a:ext cx="1484313"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p:txBody>
      </p:sp>
      <p:sp>
        <p:nvSpPr>
          <p:cNvPr id="182284" name="Rectangle 11"/>
          <p:cNvSpPr>
            <a:spLocks noChangeArrowheads="1"/>
          </p:cNvSpPr>
          <p:nvPr/>
        </p:nvSpPr>
        <p:spPr bwMode="auto">
          <a:xfrm>
            <a:off x="19050" y="4291013"/>
            <a:ext cx="1319213"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المجال: داخل</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85" name="Rectangle 12"/>
          <p:cNvSpPr>
            <a:spLocks noChangeArrowheads="1"/>
          </p:cNvSpPr>
          <p:nvPr/>
        </p:nvSpPr>
        <p:spPr bwMode="auto">
          <a:xfrm>
            <a:off x="76200" y="3070225"/>
            <a:ext cx="1524000" cy="41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الأداة: مع</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86" name="Rectangle 13"/>
          <p:cNvSpPr>
            <a:spLocks noChangeArrowheads="1"/>
          </p:cNvSpPr>
          <p:nvPr/>
        </p:nvSpPr>
        <p:spPr bwMode="auto">
          <a:xfrm>
            <a:off x="55563" y="2100263"/>
            <a:ext cx="1484312"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الوكيل: بِ</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87" name="Rectangle 14"/>
          <p:cNvSpPr>
            <a:spLocks noChangeArrowheads="1"/>
          </p:cNvSpPr>
          <p:nvPr/>
        </p:nvSpPr>
        <p:spPr bwMode="auto">
          <a:xfrm>
            <a:off x="19050" y="5678488"/>
            <a:ext cx="1504950"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الهدف: أن نصير</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88" name="Rectangle 15"/>
          <p:cNvSpPr>
            <a:spLocks noChangeArrowheads="1"/>
          </p:cNvSpPr>
          <p:nvPr/>
        </p:nvSpPr>
        <p:spPr bwMode="auto">
          <a:xfrm>
            <a:off x="55563" y="1295400"/>
            <a:ext cx="1374775" cy="41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الترجمة</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89" name="Line 16"/>
          <p:cNvSpPr>
            <a:spLocks noChangeShapeType="1"/>
          </p:cNvSpPr>
          <p:nvPr/>
        </p:nvSpPr>
        <p:spPr bwMode="auto">
          <a:xfrm>
            <a:off x="2500313" y="3541713"/>
            <a:ext cx="1587" cy="668337"/>
          </a:xfrm>
          <a:prstGeom prst="line">
            <a:avLst/>
          </a:prstGeom>
          <a:noFill/>
          <a:ln w="25400">
            <a:solidFill>
              <a:srgbClr val="0000FF"/>
            </a:solidFill>
            <a:round/>
            <a:headEnd type="none" w="lg" len="sm"/>
            <a:tailEnd type="triangle" w="lg" len="sm"/>
          </a:ln>
          <a:extLst>
            <a:ext uri="{909E8E84-426E-40dd-AFC4-6F175D3DCCD1}">
              <a14:hiddenFill xmlns:a14="http://schemas.microsoft.com/office/drawing/2010/main" xmlns="">
                <a:noFill/>
              </a14:hiddenFill>
            </a:ext>
          </a:extLst>
        </p:spPr>
        <p:txBody>
          <a:bodyPr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90" name="Line 17"/>
          <p:cNvSpPr>
            <a:spLocks noChangeShapeType="1"/>
          </p:cNvSpPr>
          <p:nvPr/>
        </p:nvSpPr>
        <p:spPr bwMode="auto">
          <a:xfrm>
            <a:off x="2500313" y="5124450"/>
            <a:ext cx="1587" cy="417513"/>
          </a:xfrm>
          <a:prstGeom prst="line">
            <a:avLst/>
          </a:prstGeom>
          <a:noFill/>
          <a:ln w="25400">
            <a:solidFill>
              <a:srgbClr val="0000FF"/>
            </a:solidFill>
            <a:round/>
            <a:headEnd type="none" w="lg" len="sm"/>
            <a:tailEnd type="triangle" w="lg" len="sm"/>
          </a:ln>
          <a:extLst>
            <a:ext uri="{909E8E84-426E-40dd-AFC4-6F175D3DCCD1}">
              <a14:hiddenFill xmlns:a14="http://schemas.microsoft.com/office/drawing/2010/main" xmlns="">
                <a:noFill/>
              </a14:hiddenFill>
            </a:ext>
          </a:extLst>
        </p:spPr>
        <p:txBody>
          <a:bodyPr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91" name="Line 18"/>
          <p:cNvSpPr>
            <a:spLocks noChangeShapeType="1"/>
          </p:cNvSpPr>
          <p:nvPr/>
        </p:nvSpPr>
        <p:spPr bwMode="auto">
          <a:xfrm>
            <a:off x="2500313" y="2543175"/>
            <a:ext cx="1587" cy="390525"/>
          </a:xfrm>
          <a:prstGeom prst="line">
            <a:avLst/>
          </a:prstGeom>
          <a:noFill/>
          <a:ln w="25400">
            <a:solidFill>
              <a:srgbClr val="0000FF"/>
            </a:solidFill>
            <a:round/>
            <a:headEnd type="none" w="lg" len="sm"/>
            <a:tailEnd type="none" w="lg" len="sm"/>
          </a:ln>
          <a:extLst>
            <a:ext uri="{909E8E84-426E-40dd-AFC4-6F175D3DCCD1}">
              <a14:hiddenFill xmlns:a14="http://schemas.microsoft.com/office/drawing/2010/main" xmlns="">
                <a:noFill/>
              </a14:hiddenFill>
            </a:ext>
          </a:extLst>
        </p:spPr>
        <p:txBody>
          <a:bodyPr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92" name="Oval 19"/>
          <p:cNvSpPr>
            <a:spLocks noChangeArrowheads="1"/>
          </p:cNvSpPr>
          <p:nvPr/>
        </p:nvSpPr>
        <p:spPr bwMode="auto">
          <a:xfrm>
            <a:off x="3508375" y="3903663"/>
            <a:ext cx="1614488" cy="1220787"/>
          </a:xfrm>
          <a:prstGeom prst="ellipse">
            <a:avLst/>
          </a:prstGeom>
          <a:noFill/>
          <a:ln w="254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93" name="Rectangle 20"/>
          <p:cNvSpPr>
            <a:spLocks noChangeArrowheads="1"/>
          </p:cNvSpPr>
          <p:nvPr/>
        </p:nvSpPr>
        <p:spPr bwMode="auto">
          <a:xfrm>
            <a:off x="3429000" y="1295400"/>
            <a:ext cx="1843088" cy="41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في روح واحد</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94" name="Rectangle 21"/>
          <p:cNvSpPr>
            <a:spLocks noChangeArrowheads="1"/>
          </p:cNvSpPr>
          <p:nvPr/>
        </p:nvSpPr>
        <p:spPr bwMode="auto">
          <a:xfrm>
            <a:off x="3819525" y="4291013"/>
            <a:ext cx="1065213"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الروح</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95" name="Rectangle 22"/>
          <p:cNvSpPr>
            <a:spLocks noChangeArrowheads="1"/>
          </p:cNvSpPr>
          <p:nvPr/>
        </p:nvSpPr>
        <p:spPr bwMode="auto">
          <a:xfrm>
            <a:off x="3600450" y="3070225"/>
            <a:ext cx="1484313" cy="41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p:txBody>
      </p:sp>
      <p:sp>
        <p:nvSpPr>
          <p:cNvPr id="182296" name="Rectangle 23"/>
          <p:cNvSpPr>
            <a:spLocks noChangeArrowheads="1"/>
          </p:cNvSpPr>
          <p:nvPr/>
        </p:nvSpPr>
        <p:spPr bwMode="auto">
          <a:xfrm>
            <a:off x="3600450" y="2071688"/>
            <a:ext cx="1484313"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المسيح؟</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97" name="Rectangle 24"/>
          <p:cNvSpPr>
            <a:spLocks noChangeArrowheads="1"/>
          </p:cNvSpPr>
          <p:nvPr/>
        </p:nvSpPr>
        <p:spPr bwMode="auto">
          <a:xfrm>
            <a:off x="3600450" y="5678488"/>
            <a:ext cx="1484313"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جسد واحد</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98" name="Line 25"/>
          <p:cNvSpPr>
            <a:spLocks noChangeShapeType="1"/>
          </p:cNvSpPr>
          <p:nvPr/>
        </p:nvSpPr>
        <p:spPr bwMode="auto">
          <a:xfrm>
            <a:off x="4333875" y="5124450"/>
            <a:ext cx="0" cy="417513"/>
          </a:xfrm>
          <a:prstGeom prst="line">
            <a:avLst/>
          </a:prstGeom>
          <a:noFill/>
          <a:ln w="25400">
            <a:solidFill>
              <a:srgbClr val="0000FF"/>
            </a:solidFill>
            <a:round/>
            <a:headEnd type="none" w="lg" len="sm"/>
            <a:tailEnd type="triangle" w="lg" len="sm"/>
          </a:ln>
          <a:extLst>
            <a:ext uri="{909E8E84-426E-40dd-AFC4-6F175D3DCCD1}">
              <a14:hiddenFill xmlns:a14="http://schemas.microsoft.com/office/drawing/2010/main" xmlns="">
                <a:noFill/>
              </a14:hiddenFill>
            </a:ext>
          </a:extLst>
        </p:spPr>
        <p:txBody>
          <a:bodyPr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99" name="Line 26"/>
          <p:cNvSpPr>
            <a:spLocks noChangeShapeType="1"/>
          </p:cNvSpPr>
          <p:nvPr/>
        </p:nvSpPr>
        <p:spPr bwMode="auto">
          <a:xfrm>
            <a:off x="4333875" y="2543175"/>
            <a:ext cx="0" cy="390525"/>
          </a:xfrm>
          <a:prstGeom prst="line">
            <a:avLst/>
          </a:prstGeom>
          <a:noFill/>
          <a:ln w="25400">
            <a:solidFill>
              <a:srgbClr val="0000FF"/>
            </a:solidFill>
            <a:round/>
            <a:headEnd type="none" w="lg" len="sm"/>
            <a:tailEnd type="none" w="lg" len="sm"/>
          </a:ln>
          <a:extLst>
            <a:ext uri="{909E8E84-426E-40dd-AFC4-6F175D3DCCD1}">
              <a14:hiddenFill xmlns:a14="http://schemas.microsoft.com/office/drawing/2010/main" xmlns="">
                <a:noFill/>
              </a14:hiddenFill>
            </a:ext>
          </a:extLst>
        </p:spPr>
        <p:txBody>
          <a:bodyPr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300" name="Oval 27"/>
          <p:cNvSpPr>
            <a:spLocks noChangeArrowheads="1"/>
          </p:cNvSpPr>
          <p:nvPr/>
        </p:nvSpPr>
        <p:spPr bwMode="auto">
          <a:xfrm>
            <a:off x="5359400" y="3903663"/>
            <a:ext cx="1612900" cy="1220787"/>
          </a:xfrm>
          <a:prstGeom prst="ellipse">
            <a:avLst/>
          </a:prstGeom>
          <a:noFill/>
          <a:ln w="254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301" name="Rectangle 28"/>
          <p:cNvSpPr>
            <a:spLocks noChangeArrowheads="1"/>
          </p:cNvSpPr>
          <p:nvPr/>
        </p:nvSpPr>
        <p:spPr bwMode="auto">
          <a:xfrm>
            <a:off x="5359400" y="1295400"/>
            <a:ext cx="1841500" cy="41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بروح واحد</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302" name="Rectangle 29"/>
          <p:cNvSpPr>
            <a:spLocks noChangeArrowheads="1"/>
          </p:cNvSpPr>
          <p:nvPr/>
        </p:nvSpPr>
        <p:spPr bwMode="auto">
          <a:xfrm>
            <a:off x="5670550" y="4291013"/>
            <a:ext cx="1063625"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الجسد</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303" name="Rectangle 30"/>
          <p:cNvSpPr>
            <a:spLocks noChangeArrowheads="1"/>
          </p:cNvSpPr>
          <p:nvPr/>
        </p:nvSpPr>
        <p:spPr bwMode="auto">
          <a:xfrm>
            <a:off x="5451475" y="3070225"/>
            <a:ext cx="1484313" cy="41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p:txBody>
      </p:sp>
      <p:sp>
        <p:nvSpPr>
          <p:cNvPr id="182304" name="Rectangle 31"/>
          <p:cNvSpPr>
            <a:spLocks noChangeArrowheads="1"/>
          </p:cNvSpPr>
          <p:nvPr/>
        </p:nvSpPr>
        <p:spPr bwMode="auto">
          <a:xfrm>
            <a:off x="5451475" y="2071688"/>
            <a:ext cx="1484313"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الروح</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305" name="Rectangle 32"/>
          <p:cNvSpPr>
            <a:spLocks noChangeArrowheads="1"/>
          </p:cNvSpPr>
          <p:nvPr/>
        </p:nvSpPr>
        <p:spPr bwMode="auto">
          <a:xfrm>
            <a:off x="5451475" y="5678488"/>
            <a:ext cx="1484313"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p:txBody>
      </p:sp>
      <p:sp>
        <p:nvSpPr>
          <p:cNvPr id="182306" name="Line 33"/>
          <p:cNvSpPr>
            <a:spLocks noChangeShapeType="1"/>
          </p:cNvSpPr>
          <p:nvPr/>
        </p:nvSpPr>
        <p:spPr bwMode="auto">
          <a:xfrm>
            <a:off x="6184900" y="5124450"/>
            <a:ext cx="0" cy="417513"/>
          </a:xfrm>
          <a:prstGeom prst="line">
            <a:avLst/>
          </a:prstGeom>
          <a:noFill/>
          <a:ln w="25400">
            <a:solidFill>
              <a:srgbClr val="0000FF"/>
            </a:solidFill>
            <a:round/>
            <a:headEnd type="none" w="lg" len="sm"/>
            <a:tailEnd type="triangle" w="lg" len="sm"/>
          </a:ln>
          <a:extLst>
            <a:ext uri="{909E8E84-426E-40dd-AFC4-6F175D3DCCD1}">
              <a14:hiddenFill xmlns:a14="http://schemas.microsoft.com/office/drawing/2010/main" xmlns="">
                <a:noFill/>
              </a14:hiddenFill>
            </a:ext>
          </a:extLst>
        </p:spPr>
        <p:txBody>
          <a:bodyPr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307" name="Line 34"/>
          <p:cNvSpPr>
            <a:spLocks noChangeShapeType="1"/>
          </p:cNvSpPr>
          <p:nvPr/>
        </p:nvSpPr>
        <p:spPr bwMode="auto">
          <a:xfrm>
            <a:off x="6184900" y="2543175"/>
            <a:ext cx="0" cy="390525"/>
          </a:xfrm>
          <a:prstGeom prst="line">
            <a:avLst/>
          </a:prstGeom>
          <a:noFill/>
          <a:ln w="25400">
            <a:solidFill>
              <a:srgbClr val="0000FF"/>
            </a:solidFill>
            <a:round/>
            <a:headEnd type="none" w="lg" len="sm"/>
            <a:tailEnd type="none" w="lg" len="sm"/>
          </a:ln>
          <a:extLst>
            <a:ext uri="{909E8E84-426E-40dd-AFC4-6F175D3DCCD1}">
              <a14:hiddenFill xmlns:a14="http://schemas.microsoft.com/office/drawing/2010/main" xmlns="">
                <a:noFill/>
              </a14:hiddenFill>
            </a:ext>
          </a:extLst>
        </p:spPr>
        <p:txBody>
          <a:bodyPr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308" name="Oval 35"/>
          <p:cNvSpPr>
            <a:spLocks noChangeArrowheads="1"/>
          </p:cNvSpPr>
          <p:nvPr/>
        </p:nvSpPr>
        <p:spPr bwMode="auto">
          <a:xfrm>
            <a:off x="7302500" y="3903663"/>
            <a:ext cx="1612900" cy="1220787"/>
          </a:xfrm>
          <a:prstGeom prst="ellipse">
            <a:avLst/>
          </a:prstGeom>
          <a:noFill/>
          <a:ln w="254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309" name="Rectangle 36"/>
          <p:cNvSpPr>
            <a:spLocks noChangeArrowheads="1"/>
          </p:cNvSpPr>
          <p:nvPr/>
        </p:nvSpPr>
        <p:spPr bwMode="auto">
          <a:xfrm>
            <a:off x="7300913" y="1295400"/>
            <a:ext cx="1843087" cy="41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مع روح واحد</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310" name="Rectangle 37"/>
          <p:cNvSpPr>
            <a:spLocks noChangeArrowheads="1"/>
          </p:cNvSpPr>
          <p:nvPr/>
        </p:nvSpPr>
        <p:spPr bwMode="auto">
          <a:xfrm>
            <a:off x="7613650" y="4291013"/>
            <a:ext cx="1063625"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الجسد</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311" name="Rectangle 38"/>
          <p:cNvSpPr>
            <a:spLocks noChangeArrowheads="1"/>
          </p:cNvSpPr>
          <p:nvPr/>
        </p:nvSpPr>
        <p:spPr bwMode="auto">
          <a:xfrm>
            <a:off x="7392988" y="3070225"/>
            <a:ext cx="1485900" cy="41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الروح</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312" name="Rectangle 39"/>
          <p:cNvSpPr>
            <a:spLocks noChangeArrowheads="1"/>
          </p:cNvSpPr>
          <p:nvPr/>
        </p:nvSpPr>
        <p:spPr bwMode="auto">
          <a:xfrm>
            <a:off x="7392988" y="2071688"/>
            <a:ext cx="1485900"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المسيح؟</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313" name="Rectangle 40"/>
          <p:cNvSpPr>
            <a:spLocks noChangeArrowheads="1"/>
          </p:cNvSpPr>
          <p:nvPr/>
        </p:nvSpPr>
        <p:spPr bwMode="auto">
          <a:xfrm>
            <a:off x="7392988" y="5678488"/>
            <a:ext cx="1485900"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p:txBody>
      </p:sp>
      <p:sp>
        <p:nvSpPr>
          <p:cNvPr id="182314" name="Line 41"/>
          <p:cNvSpPr>
            <a:spLocks noChangeShapeType="1"/>
          </p:cNvSpPr>
          <p:nvPr/>
        </p:nvSpPr>
        <p:spPr bwMode="auto">
          <a:xfrm>
            <a:off x="8126413" y="3541713"/>
            <a:ext cx="1587" cy="668337"/>
          </a:xfrm>
          <a:prstGeom prst="line">
            <a:avLst/>
          </a:prstGeom>
          <a:noFill/>
          <a:ln w="25400">
            <a:solidFill>
              <a:srgbClr val="0000FF"/>
            </a:solidFill>
            <a:round/>
            <a:headEnd type="none" w="lg" len="sm"/>
            <a:tailEnd type="triangle" w="lg" len="sm"/>
          </a:ln>
          <a:extLst>
            <a:ext uri="{909E8E84-426E-40dd-AFC4-6F175D3DCCD1}">
              <a14:hiddenFill xmlns:a14="http://schemas.microsoft.com/office/drawing/2010/main" xmlns="">
                <a:noFill/>
              </a14:hiddenFill>
            </a:ext>
          </a:extLst>
        </p:spPr>
        <p:txBody>
          <a:bodyPr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315" name="Line 42"/>
          <p:cNvSpPr>
            <a:spLocks noChangeShapeType="1"/>
          </p:cNvSpPr>
          <p:nvPr/>
        </p:nvSpPr>
        <p:spPr bwMode="auto">
          <a:xfrm>
            <a:off x="8126413" y="5124450"/>
            <a:ext cx="1587" cy="417513"/>
          </a:xfrm>
          <a:prstGeom prst="line">
            <a:avLst/>
          </a:prstGeom>
          <a:noFill/>
          <a:ln w="25400">
            <a:solidFill>
              <a:srgbClr val="0000FF"/>
            </a:solidFill>
            <a:round/>
            <a:headEnd type="none" w="lg" len="sm"/>
            <a:tailEnd type="triangle" w="lg" len="sm"/>
          </a:ln>
          <a:extLst>
            <a:ext uri="{909E8E84-426E-40dd-AFC4-6F175D3DCCD1}">
              <a14:hiddenFill xmlns:a14="http://schemas.microsoft.com/office/drawing/2010/main" xmlns="">
                <a:noFill/>
              </a14:hiddenFill>
            </a:ext>
          </a:extLst>
        </p:spPr>
        <p:txBody>
          <a:bodyPr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316" name="Line 43"/>
          <p:cNvSpPr>
            <a:spLocks noChangeShapeType="1"/>
          </p:cNvSpPr>
          <p:nvPr/>
        </p:nvSpPr>
        <p:spPr bwMode="auto">
          <a:xfrm>
            <a:off x="8126413" y="2543175"/>
            <a:ext cx="1587" cy="390525"/>
          </a:xfrm>
          <a:prstGeom prst="line">
            <a:avLst/>
          </a:prstGeom>
          <a:noFill/>
          <a:ln w="25400">
            <a:solidFill>
              <a:srgbClr val="0000FF"/>
            </a:solidFill>
            <a:round/>
            <a:headEnd type="none" w="lg" len="sm"/>
            <a:tailEnd type="none" w="lg" len="sm"/>
          </a:ln>
          <a:extLst>
            <a:ext uri="{909E8E84-426E-40dd-AFC4-6F175D3DCCD1}">
              <a14:hiddenFill xmlns:a14="http://schemas.microsoft.com/office/drawing/2010/main" xmlns="">
                <a:noFill/>
              </a14:hiddenFill>
            </a:ext>
          </a:extLst>
        </p:spPr>
        <p:txBody>
          <a:bodyPr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0524" name="Rectangle 44"/>
          <p:cNvSpPr>
            <a:spLocks noGrp="1" noChangeArrowheads="1"/>
          </p:cNvSpPr>
          <p:nvPr>
            <p:ph type="title" idx="4294967295"/>
          </p:nvPr>
        </p:nvSpPr>
        <p:spPr>
          <a:xfrm>
            <a:off x="381000" y="152400"/>
            <a:ext cx="7772400" cy="519113"/>
          </a:xfrm>
          <a:gradFill rotWithShape="0">
            <a:gsLst>
              <a:gs pos="0">
                <a:schemeClr val="hlink"/>
              </a:gs>
              <a:gs pos="50000">
                <a:schemeClr val="hlink">
                  <a:gamma/>
                  <a:shade val="46275"/>
                  <a:invGamma/>
                </a:schemeClr>
              </a:gs>
              <a:gs pos="100000">
                <a:schemeClr val="hlink"/>
              </a:gs>
            </a:gsLst>
            <a:lin ang="5400000" scaled="1"/>
          </a:gradFill>
        </p:spPr>
        <p:txBody>
          <a:bodyPr anchor="t">
            <a:spAutoFit/>
          </a:bodyPr>
          <a:lstStyle/>
          <a:p>
            <a:pPr algn="ctr" eaLnBrk="1" hangingPunct="1">
              <a:defRPr/>
            </a:pPr>
            <a:r>
              <a:rPr lang="ar-JO" sz="2800" dirty="0">
                <a:solidFill>
                  <a:srgbClr val="FFFFFF"/>
                </a:solidFill>
                <a:ea typeface="SimSun" pitchFamily="2" charset="-122"/>
              </a:rPr>
              <a:t>رسم تخطيطي لآراء معمودية الروح</a:t>
            </a:r>
            <a:endParaRPr lang="en-US" sz="2800" dirty="0">
              <a:solidFill>
                <a:srgbClr val="FFFFFF"/>
              </a:solidFill>
              <a:ea typeface="SimSun" pitchFamily="2" charset="-122"/>
            </a:endParaRPr>
          </a:p>
        </p:txBody>
      </p:sp>
      <p:sp>
        <p:nvSpPr>
          <p:cNvPr id="182318" name="Text Box 46"/>
          <p:cNvSpPr txBox="1">
            <a:spLocks noChangeArrowheads="1"/>
          </p:cNvSpPr>
          <p:nvPr/>
        </p:nvSpPr>
        <p:spPr bwMode="auto">
          <a:xfrm>
            <a:off x="1524000" y="744538"/>
            <a:ext cx="1882775"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الأناجيل/الأعمال</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319" name="Text Box 46"/>
          <p:cNvSpPr txBox="1">
            <a:spLocks noChangeArrowheads="1"/>
          </p:cNvSpPr>
          <p:nvPr/>
        </p:nvSpPr>
        <p:spPr bwMode="auto">
          <a:xfrm>
            <a:off x="3429000" y="763588"/>
            <a:ext cx="5715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خيارات ترجمة 1 كورنثوس 12 :13 </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sld>
</file>

<file path=ppt/slides/slide22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80225" name="Text Box 2"/>
          <p:cNvSpPr txBox="1">
            <a:spLocks noChangeArrowheads="1"/>
          </p:cNvSpPr>
          <p:nvPr/>
        </p:nvSpPr>
        <p:spPr bwMode="auto">
          <a:xfrm>
            <a:off x="8401692" y="76200"/>
            <a:ext cx="49084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 م</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2" name="Group 3"/>
          <p:cNvGrpSpPr>
            <a:grpSpLocks/>
          </p:cNvGrpSpPr>
          <p:nvPr/>
        </p:nvGrpSpPr>
        <p:grpSpPr bwMode="auto">
          <a:xfrm>
            <a:off x="0" y="533400"/>
            <a:ext cx="9144000" cy="6324600"/>
            <a:chOff x="0" y="336"/>
            <a:chExt cx="5760" cy="3984"/>
          </a:xfrm>
        </p:grpSpPr>
        <p:sp>
          <p:nvSpPr>
            <p:cNvPr id="180228" name="Rectangle 4"/>
            <p:cNvSpPr>
              <a:spLocks noChangeArrowheads="1"/>
            </p:cNvSpPr>
            <p:nvPr/>
          </p:nvSpPr>
          <p:spPr bwMode="auto">
            <a:xfrm>
              <a:off x="0" y="432"/>
              <a:ext cx="5760" cy="3888"/>
            </a:xfrm>
            <a:prstGeom prst="rect">
              <a:avLst/>
            </a:prstGeom>
            <a:solidFill>
              <a:srgbClr val="FFFFCC"/>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180229" name="Group 5"/>
            <p:cNvGrpSpPr>
              <a:grpSpLocks/>
            </p:cNvGrpSpPr>
            <p:nvPr/>
          </p:nvGrpSpPr>
          <p:grpSpPr bwMode="auto">
            <a:xfrm>
              <a:off x="0" y="336"/>
              <a:ext cx="5760" cy="3954"/>
              <a:chOff x="0" y="336"/>
              <a:chExt cx="5760" cy="3954"/>
            </a:xfrm>
          </p:grpSpPr>
          <p:grpSp>
            <p:nvGrpSpPr>
              <p:cNvPr id="180230" name="Group 6"/>
              <p:cNvGrpSpPr>
                <a:grpSpLocks/>
              </p:cNvGrpSpPr>
              <p:nvPr/>
            </p:nvGrpSpPr>
            <p:grpSpPr bwMode="auto">
              <a:xfrm>
                <a:off x="0" y="336"/>
                <a:ext cx="5760" cy="3936"/>
                <a:chOff x="0" y="480"/>
                <a:chExt cx="5760" cy="3648"/>
              </a:xfrm>
            </p:grpSpPr>
            <p:sp>
              <p:nvSpPr>
                <p:cNvPr id="180235" name="Rectangle 7"/>
                <p:cNvSpPr>
                  <a:spLocks noChangeArrowheads="1"/>
                </p:cNvSpPr>
                <p:nvPr/>
              </p:nvSpPr>
              <p:spPr bwMode="auto">
                <a:xfrm>
                  <a:off x="46" y="480"/>
                  <a:ext cx="833" cy="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36" name="Rectangle 8"/>
                <p:cNvSpPr>
                  <a:spLocks noChangeArrowheads="1"/>
                </p:cNvSpPr>
                <p:nvPr/>
              </p:nvSpPr>
              <p:spPr bwMode="auto">
                <a:xfrm>
                  <a:off x="864" y="480"/>
                  <a:ext cx="1200" cy="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الأناجيل/الأعمال</a:t>
                  </a:r>
                  <a:endParaRPr kumimoji="0" lang="en-US" sz="1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37" name="Rectangle 9"/>
                <p:cNvSpPr>
                  <a:spLocks noChangeArrowheads="1"/>
                </p:cNvSpPr>
                <p:nvPr/>
              </p:nvSpPr>
              <p:spPr bwMode="auto">
                <a:xfrm>
                  <a:off x="2064" y="480"/>
                  <a:ext cx="3627" cy="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 كورنثوس 12: 13</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38" name="Rectangle 10"/>
                <p:cNvSpPr>
                  <a:spLocks noChangeArrowheads="1"/>
                </p:cNvSpPr>
                <p:nvPr/>
              </p:nvSpPr>
              <p:spPr bwMode="auto">
                <a:xfrm>
                  <a:off x="46" y="1116"/>
                  <a:ext cx="878" cy="3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ترجمة: كيف يتم تقديم </a:t>
                  </a:r>
                  <a:r>
                    <a:rPr kumimoji="0" lang="en-US" sz="1200"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rPr>
                    <a:t>baptizo</a:t>
                  </a:r>
                  <a:r>
                    <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en-US" sz="1200"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rPr>
                    <a:t>en</a:t>
                  </a:r>
                  <a:r>
                    <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en-US" sz="1200"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rPr>
                    <a:t>pneumati</a:t>
                  </a:r>
                  <a:r>
                    <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p:txBody>
            </p:sp>
            <p:sp>
              <p:nvSpPr>
                <p:cNvPr id="180239" name="Rectangle 11"/>
                <p:cNvSpPr>
                  <a:spLocks noChangeArrowheads="1"/>
                </p:cNvSpPr>
                <p:nvPr/>
              </p:nvSpPr>
              <p:spPr bwMode="auto">
                <a:xfrm>
                  <a:off x="1060" y="1116"/>
                  <a:ext cx="867" cy="3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سيعمدكم بالروح القدس</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40" name="Rectangle 12"/>
                <p:cNvSpPr>
                  <a:spLocks noChangeArrowheads="1"/>
                </p:cNvSpPr>
                <p:nvPr/>
              </p:nvSpPr>
              <p:spPr bwMode="auto">
                <a:xfrm>
                  <a:off x="2064" y="1116"/>
                  <a:ext cx="1163" cy="3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جميعنا اعتمدنا بروح واحد لنصير جسدًا واحدًا</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41" name="Rectangle 13"/>
                <p:cNvSpPr>
                  <a:spLocks noChangeArrowheads="1"/>
                </p:cNvSpPr>
                <p:nvPr/>
              </p:nvSpPr>
              <p:spPr bwMode="auto">
                <a:xfrm>
                  <a:off x="3227" y="1116"/>
                  <a:ext cx="1163" cy="3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جميعنا اعتمدنا بروح واحد إلى جسد واحد</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42" name="Rectangle 14"/>
                <p:cNvSpPr>
                  <a:spLocks noChangeArrowheads="1"/>
                </p:cNvSpPr>
                <p:nvPr/>
              </p:nvSpPr>
              <p:spPr bwMode="auto">
                <a:xfrm>
                  <a:off x="4390" y="1116"/>
                  <a:ext cx="1312" cy="3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جميعنا اعتمدنا بروح واحد إلى جسد واحد</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43" name="Rectangle 15"/>
                <p:cNvSpPr>
                  <a:spLocks noChangeArrowheads="1"/>
                </p:cNvSpPr>
                <p:nvPr/>
              </p:nvSpPr>
              <p:spPr bwMode="auto">
                <a:xfrm>
                  <a:off x="46" y="1494"/>
                  <a:ext cx="878" cy="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الوكيل: من يعمد؟ ("بواسطة…")</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44" name="Rectangle 16"/>
                <p:cNvSpPr>
                  <a:spLocks noChangeArrowheads="1"/>
                </p:cNvSpPr>
                <p:nvPr/>
              </p:nvSpPr>
              <p:spPr bwMode="auto">
                <a:xfrm>
                  <a:off x="924" y="1494"/>
                  <a:ext cx="1140" cy="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المسيح</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45" name="Rectangle 17"/>
                <p:cNvSpPr>
                  <a:spLocks noChangeArrowheads="1"/>
                </p:cNvSpPr>
                <p:nvPr/>
              </p:nvSpPr>
              <p:spPr bwMode="auto">
                <a:xfrm>
                  <a:off x="2064" y="1494"/>
                  <a:ext cx="1163" cy="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(غير مذكور)</a:t>
                  </a:r>
                </a:p>
              </p:txBody>
            </p:sp>
            <p:sp>
              <p:nvSpPr>
                <p:cNvPr id="180246" name="Rectangle 18"/>
                <p:cNvSpPr>
                  <a:spLocks noChangeArrowheads="1"/>
                </p:cNvSpPr>
                <p:nvPr/>
              </p:nvSpPr>
              <p:spPr bwMode="auto">
                <a:xfrm>
                  <a:off x="3227" y="1494"/>
                  <a:ext cx="1163" cy="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الروح القدس</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تحت المسيح</a:t>
                  </a:r>
                  <a:r>
                    <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p:txBody>
            </p:sp>
            <p:sp>
              <p:nvSpPr>
                <p:cNvPr id="180247" name="Rectangle 19"/>
                <p:cNvSpPr>
                  <a:spLocks noChangeArrowheads="1"/>
                </p:cNvSpPr>
                <p:nvPr/>
              </p:nvSpPr>
              <p:spPr bwMode="auto">
                <a:xfrm>
                  <a:off x="4390" y="1494"/>
                  <a:ext cx="1312" cy="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(غير مذكور) – لكن الأناجيل تظهر أنه المسيح</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48" name="Rectangle 20"/>
                <p:cNvSpPr>
                  <a:spLocks noChangeArrowheads="1"/>
                </p:cNvSpPr>
                <p:nvPr/>
              </p:nvSpPr>
              <p:spPr bwMode="auto">
                <a:xfrm>
                  <a:off x="46" y="1829"/>
                  <a:ext cx="878" cy="4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الأداة: بماذا أو بمن يعتمد المؤمن؟</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49" name="Rectangle 21"/>
                <p:cNvSpPr>
                  <a:spLocks noChangeArrowheads="1"/>
                </p:cNvSpPr>
                <p:nvPr/>
              </p:nvSpPr>
              <p:spPr bwMode="auto">
                <a:xfrm>
                  <a:off x="924" y="1829"/>
                  <a:ext cx="1140" cy="4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الروح القدس - متى يقول العدد 3 أن الجميع يعتمدون إما بالروح (الآية 11، المؤمنين) أو بالنار (الآية 12، غير المؤمنين)</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50" name="Rectangle 22"/>
                <p:cNvSpPr>
                  <a:spLocks noChangeArrowheads="1"/>
                </p:cNvSpPr>
                <p:nvPr/>
              </p:nvSpPr>
              <p:spPr bwMode="auto">
                <a:xfrm>
                  <a:off x="2064" y="1829"/>
                  <a:ext cx="1163" cy="4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(غير مذكور)</a:t>
                  </a:r>
                </a:p>
              </p:txBody>
            </p:sp>
            <p:sp>
              <p:nvSpPr>
                <p:cNvPr id="180251" name="Rectangle 23"/>
                <p:cNvSpPr>
                  <a:spLocks noChangeArrowheads="1"/>
                </p:cNvSpPr>
                <p:nvPr/>
              </p:nvSpPr>
              <p:spPr bwMode="auto">
                <a:xfrm>
                  <a:off x="3227" y="1829"/>
                  <a:ext cx="1163" cy="4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(غير مذكور)</a:t>
                  </a:r>
                </a:p>
              </p:txBody>
            </p:sp>
            <p:sp>
              <p:nvSpPr>
                <p:cNvPr id="180252" name="Rectangle 24"/>
                <p:cNvSpPr>
                  <a:spLocks noChangeArrowheads="1"/>
                </p:cNvSpPr>
                <p:nvPr/>
              </p:nvSpPr>
              <p:spPr bwMode="auto">
                <a:xfrm>
                  <a:off x="4390" y="1829"/>
                  <a:ext cx="1312" cy="4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الروح القدس</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53" name="Rectangle 25"/>
                <p:cNvSpPr>
                  <a:spLocks noChangeArrowheads="1"/>
                </p:cNvSpPr>
                <p:nvPr/>
              </p:nvSpPr>
              <p:spPr bwMode="auto">
                <a:xfrm>
                  <a:off x="46" y="2295"/>
                  <a:ext cx="878" cy="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المجال: في أي عنصر هي المعمودية؟</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54" name="Rectangle 26"/>
                <p:cNvSpPr>
                  <a:spLocks noChangeArrowheads="1"/>
                </p:cNvSpPr>
                <p:nvPr/>
              </p:nvSpPr>
              <p:spPr bwMode="auto">
                <a:xfrm>
                  <a:off x="924" y="2295"/>
                  <a:ext cx="1140" cy="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(غير مذكور)</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55" name="Rectangle 27"/>
                <p:cNvSpPr>
                  <a:spLocks noChangeArrowheads="1"/>
                </p:cNvSpPr>
                <p:nvPr/>
              </p:nvSpPr>
              <p:spPr bwMode="auto">
                <a:xfrm>
                  <a:off x="2064" y="2295"/>
                  <a:ext cx="1163" cy="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الروح القدس</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56" name="Rectangle 28"/>
                <p:cNvSpPr>
                  <a:spLocks noChangeArrowheads="1"/>
                </p:cNvSpPr>
                <p:nvPr/>
              </p:nvSpPr>
              <p:spPr bwMode="auto">
                <a:xfrm>
                  <a:off x="3227" y="2295"/>
                  <a:ext cx="1163" cy="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جسد المسيح</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57" name="Rectangle 29"/>
                <p:cNvSpPr>
                  <a:spLocks noChangeArrowheads="1"/>
                </p:cNvSpPr>
                <p:nvPr/>
              </p:nvSpPr>
              <p:spPr bwMode="auto">
                <a:xfrm>
                  <a:off x="4390" y="2295"/>
                  <a:ext cx="1312" cy="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جسد المسيح</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58" name="Rectangle 30"/>
                <p:cNvSpPr>
                  <a:spLocks noChangeArrowheads="1"/>
                </p:cNvSpPr>
                <p:nvPr/>
              </p:nvSpPr>
              <p:spPr bwMode="auto">
                <a:xfrm>
                  <a:off x="46" y="2630"/>
                  <a:ext cx="878" cy="3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الهدف: ما هي الغاية أو الغرض من المعمودية؟</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59" name="Rectangle 31"/>
                <p:cNvSpPr>
                  <a:spLocks noChangeArrowheads="1"/>
                </p:cNvSpPr>
                <p:nvPr/>
              </p:nvSpPr>
              <p:spPr bwMode="auto">
                <a:xfrm>
                  <a:off x="924" y="2630"/>
                  <a:ext cx="1140" cy="3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(غير مذكور)</a:t>
                  </a:r>
                </a:p>
              </p:txBody>
            </p:sp>
            <p:sp>
              <p:nvSpPr>
                <p:cNvPr id="180260" name="Rectangle 32"/>
                <p:cNvSpPr>
                  <a:spLocks noChangeArrowheads="1"/>
                </p:cNvSpPr>
                <p:nvPr/>
              </p:nvSpPr>
              <p:spPr bwMode="auto">
                <a:xfrm>
                  <a:off x="2064" y="2630"/>
                  <a:ext cx="1163" cy="3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جسد المسيح</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61" name="Rectangle 33"/>
                <p:cNvSpPr>
                  <a:spLocks noChangeArrowheads="1"/>
                </p:cNvSpPr>
                <p:nvPr/>
              </p:nvSpPr>
              <p:spPr bwMode="auto">
                <a:xfrm>
                  <a:off x="3227" y="2630"/>
                  <a:ext cx="1163" cy="3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(غير مذكور)</a:t>
                  </a:r>
                </a:p>
              </p:txBody>
            </p:sp>
            <p:sp>
              <p:nvSpPr>
                <p:cNvPr id="180262" name="Rectangle 34"/>
                <p:cNvSpPr>
                  <a:spLocks noChangeArrowheads="1"/>
                </p:cNvSpPr>
                <p:nvPr/>
              </p:nvSpPr>
              <p:spPr bwMode="auto">
                <a:xfrm>
                  <a:off x="4390" y="2630"/>
                  <a:ext cx="1312" cy="3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(غير مذكور)</a:t>
                  </a:r>
                </a:p>
              </p:txBody>
            </p:sp>
            <p:sp>
              <p:nvSpPr>
                <p:cNvPr id="180263" name="Rectangle 35"/>
                <p:cNvSpPr>
                  <a:spLocks noChangeArrowheads="1"/>
                </p:cNvSpPr>
                <p:nvPr/>
              </p:nvSpPr>
              <p:spPr bwMode="auto">
                <a:xfrm>
                  <a:off x="46" y="2964"/>
                  <a:ext cx="878" cy="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كيف تتم ترجمة إيس هن سوما؟</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64" name="Rectangle 36"/>
                <p:cNvSpPr>
                  <a:spLocks noChangeArrowheads="1"/>
                </p:cNvSpPr>
                <p:nvPr/>
              </p:nvSpPr>
              <p:spPr bwMode="auto">
                <a:xfrm>
                  <a:off x="924" y="2964"/>
                  <a:ext cx="1140" cy="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غير موجود</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65" name="Rectangle 37"/>
                <p:cNvSpPr>
                  <a:spLocks noChangeArrowheads="1"/>
                </p:cNvSpPr>
                <p:nvPr/>
              </p:nvSpPr>
              <p:spPr bwMode="auto">
                <a:xfrm>
                  <a:off x="2064" y="2964"/>
                  <a:ext cx="1163" cy="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ليكونوا جسدًا واحدًا (الهدف أو النهاية)</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66" name="Rectangle 38"/>
                <p:cNvSpPr>
                  <a:spLocks noChangeArrowheads="1"/>
                </p:cNvSpPr>
                <p:nvPr/>
              </p:nvSpPr>
              <p:spPr bwMode="auto">
                <a:xfrm>
                  <a:off x="3227" y="2964"/>
                  <a:ext cx="1163" cy="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في جسد واحد (مجال)</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67" name="Rectangle 39"/>
                <p:cNvSpPr>
                  <a:spLocks noChangeArrowheads="1"/>
                </p:cNvSpPr>
                <p:nvPr/>
              </p:nvSpPr>
              <p:spPr bwMode="auto">
                <a:xfrm>
                  <a:off x="4390" y="2964"/>
                  <a:ext cx="1312" cy="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"في جسد واحد" (مجال) - نفس الاستخدام في رو. 6: 3-4؛ عل. 3: 26-27</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68" name="Rectangle 40"/>
                <p:cNvSpPr>
                  <a:spLocks noChangeArrowheads="1"/>
                </p:cNvSpPr>
                <p:nvPr/>
              </p:nvSpPr>
              <p:spPr bwMode="auto">
                <a:xfrm>
                  <a:off x="46" y="3299"/>
                  <a:ext cx="878" cy="3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ارتباط الأناجيل/أعمال الرسل برسلة 1 كو. 12:13</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69" name="Rectangle 41"/>
                <p:cNvSpPr>
                  <a:spLocks noChangeArrowheads="1"/>
                </p:cNvSpPr>
                <p:nvPr/>
              </p:nvSpPr>
              <p:spPr bwMode="auto">
                <a:xfrm>
                  <a:off x="924" y="3299"/>
                  <a:ext cx="1140" cy="3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p:txBody>
            </p:sp>
            <p:sp>
              <p:nvSpPr>
                <p:cNvPr id="180270" name="Rectangle 42"/>
                <p:cNvSpPr>
                  <a:spLocks noChangeArrowheads="1"/>
                </p:cNvSpPr>
                <p:nvPr/>
              </p:nvSpPr>
              <p:spPr bwMode="auto">
                <a:xfrm>
                  <a:off x="2064" y="3299"/>
                  <a:ext cx="1163" cy="3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متعارش</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71" name="Rectangle 43"/>
                <p:cNvSpPr>
                  <a:spLocks noChangeArrowheads="1"/>
                </p:cNvSpPr>
                <p:nvPr/>
              </p:nvSpPr>
              <p:spPr bwMode="auto">
                <a:xfrm>
                  <a:off x="3227" y="3299"/>
                  <a:ext cx="1163" cy="3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أكثر اتساقا</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72" name="Rectangle 44"/>
                <p:cNvSpPr>
                  <a:spLocks noChangeArrowheads="1"/>
                </p:cNvSpPr>
                <p:nvPr/>
              </p:nvSpPr>
              <p:spPr bwMode="auto">
                <a:xfrm>
                  <a:off x="4390" y="3299"/>
                  <a:ext cx="1312" cy="3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أكثر اتساقا</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180273" name="Group 45"/>
                <p:cNvGrpSpPr>
                  <a:grpSpLocks/>
                </p:cNvGrpSpPr>
                <p:nvPr/>
              </p:nvGrpSpPr>
              <p:grpSpPr bwMode="auto">
                <a:xfrm>
                  <a:off x="10" y="768"/>
                  <a:ext cx="902" cy="348"/>
                  <a:chOff x="0" y="509"/>
                  <a:chExt cx="672" cy="747"/>
                </a:xfrm>
              </p:grpSpPr>
              <p:sp>
                <p:nvSpPr>
                  <p:cNvPr id="180301" name="Rectangle 46"/>
                  <p:cNvSpPr>
                    <a:spLocks noChangeArrowheads="1"/>
                  </p:cNvSpPr>
                  <p:nvPr/>
                </p:nvSpPr>
                <p:spPr bwMode="auto">
                  <a:xfrm>
                    <a:off x="32" y="509"/>
                    <a:ext cx="608" cy="7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302" name="Rectangle 47"/>
                  <p:cNvSpPr>
                    <a:spLocks noChangeArrowheads="1"/>
                  </p:cNvSpPr>
                  <p:nvPr/>
                </p:nvSpPr>
                <p:spPr bwMode="auto">
                  <a:xfrm>
                    <a:off x="0" y="509"/>
                    <a:ext cx="672" cy="7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80274" name="Group 48"/>
                <p:cNvGrpSpPr>
                  <a:grpSpLocks/>
                </p:cNvGrpSpPr>
                <p:nvPr/>
              </p:nvGrpSpPr>
              <p:grpSpPr bwMode="auto">
                <a:xfrm>
                  <a:off x="912" y="768"/>
                  <a:ext cx="1200" cy="348"/>
                  <a:chOff x="672" y="509"/>
                  <a:chExt cx="854" cy="747"/>
                </a:xfrm>
              </p:grpSpPr>
              <p:sp>
                <p:nvSpPr>
                  <p:cNvPr id="180299" name="Rectangle 49"/>
                  <p:cNvSpPr>
                    <a:spLocks noChangeArrowheads="1"/>
                  </p:cNvSpPr>
                  <p:nvPr/>
                </p:nvSpPr>
                <p:spPr bwMode="auto">
                  <a:xfrm>
                    <a:off x="704" y="509"/>
                    <a:ext cx="790" cy="7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متى 3:11؛ مرقس 1: 8؛ لوقا 3: 16؛ يوحنا ١: ٣٣؛ أعمال 1: 5؛ 2:33؛ 11:16</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300" name="Rectangle 50"/>
                  <p:cNvSpPr>
                    <a:spLocks noChangeArrowheads="1"/>
                  </p:cNvSpPr>
                  <p:nvPr/>
                </p:nvSpPr>
                <p:spPr bwMode="auto">
                  <a:xfrm>
                    <a:off x="672" y="509"/>
                    <a:ext cx="854" cy="7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80275" name="Group 51"/>
                <p:cNvGrpSpPr>
                  <a:grpSpLocks/>
                </p:cNvGrpSpPr>
                <p:nvPr/>
              </p:nvGrpSpPr>
              <p:grpSpPr bwMode="auto">
                <a:xfrm>
                  <a:off x="2064" y="768"/>
                  <a:ext cx="1200" cy="348"/>
                  <a:chOff x="1526" y="509"/>
                  <a:chExt cx="870" cy="747"/>
                </a:xfrm>
              </p:grpSpPr>
              <p:sp>
                <p:nvSpPr>
                  <p:cNvPr id="180297" name="Rectangle 52"/>
                  <p:cNvSpPr>
                    <a:spLocks noChangeArrowheads="1"/>
                  </p:cNvSpPr>
                  <p:nvPr/>
                </p:nvSpPr>
                <p:spPr bwMode="auto">
                  <a:xfrm>
                    <a:off x="1558" y="509"/>
                    <a:ext cx="806" cy="7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وجهة نظر أ</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تفسير يوم الخمسين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صافي الكتاب المقدس</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98" name="Rectangle 53"/>
                  <p:cNvSpPr>
                    <a:spLocks noChangeArrowheads="1"/>
                  </p:cNvSpPr>
                  <p:nvPr/>
                </p:nvSpPr>
                <p:spPr bwMode="auto">
                  <a:xfrm>
                    <a:off x="1526" y="509"/>
                    <a:ext cx="870" cy="7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80276" name="Group 54"/>
                <p:cNvGrpSpPr>
                  <a:grpSpLocks/>
                </p:cNvGrpSpPr>
                <p:nvPr/>
              </p:nvGrpSpPr>
              <p:grpSpPr bwMode="auto">
                <a:xfrm>
                  <a:off x="3216" y="768"/>
                  <a:ext cx="1200" cy="348"/>
                  <a:chOff x="2396" y="509"/>
                  <a:chExt cx="870" cy="747"/>
                </a:xfrm>
              </p:grpSpPr>
              <p:sp>
                <p:nvSpPr>
                  <p:cNvPr id="180295" name="Rectangle 55"/>
                  <p:cNvSpPr>
                    <a:spLocks noChangeArrowheads="1"/>
                  </p:cNvSpPr>
                  <p:nvPr/>
                </p:nvSpPr>
                <p:spPr bwMode="auto">
                  <a:xfrm>
                    <a:off x="2428" y="509"/>
                    <a:ext cx="806" cy="7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وجهة نظر  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جميع ترجمات الكتاب المقدس،</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وجهة نظر غير خمسينية</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96" name="Rectangle 56"/>
                  <p:cNvSpPr>
                    <a:spLocks noChangeArrowheads="1"/>
                  </p:cNvSpPr>
                  <p:nvPr/>
                </p:nvSpPr>
                <p:spPr bwMode="auto">
                  <a:xfrm>
                    <a:off x="2396" y="509"/>
                    <a:ext cx="870" cy="7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80277" name="Group 57"/>
                <p:cNvGrpSpPr>
                  <a:grpSpLocks/>
                </p:cNvGrpSpPr>
                <p:nvPr/>
              </p:nvGrpSpPr>
              <p:grpSpPr bwMode="auto">
                <a:xfrm>
                  <a:off x="4368" y="768"/>
                  <a:ext cx="1333" cy="348"/>
                  <a:chOff x="3266" y="509"/>
                  <a:chExt cx="973" cy="747"/>
                </a:xfrm>
              </p:grpSpPr>
              <p:sp>
                <p:nvSpPr>
                  <p:cNvPr id="180293" name="Rectangle 58"/>
                  <p:cNvSpPr>
                    <a:spLocks noChangeArrowheads="1"/>
                  </p:cNvSpPr>
                  <p:nvPr/>
                </p:nvSpPr>
                <p:spPr bwMode="auto">
                  <a:xfrm>
                    <a:off x="3298" y="509"/>
                    <a:ext cx="909" cy="7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وجهة النظر ت</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وجهة نظر أخرى غير خمسينية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-وجهة نظري</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94" name="Rectangle 59"/>
                  <p:cNvSpPr>
                    <a:spLocks noChangeArrowheads="1"/>
                  </p:cNvSpPr>
                  <p:nvPr/>
                </p:nvSpPr>
                <p:spPr bwMode="auto">
                  <a:xfrm>
                    <a:off x="3266" y="509"/>
                    <a:ext cx="973" cy="7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80278" name="Group 60"/>
                <p:cNvGrpSpPr>
                  <a:grpSpLocks/>
                </p:cNvGrpSpPr>
                <p:nvPr/>
              </p:nvGrpSpPr>
              <p:grpSpPr bwMode="auto">
                <a:xfrm>
                  <a:off x="0" y="3677"/>
                  <a:ext cx="960" cy="451"/>
                  <a:chOff x="0" y="6313"/>
                  <a:chExt cx="672" cy="890"/>
                </a:xfrm>
              </p:grpSpPr>
              <p:sp>
                <p:nvSpPr>
                  <p:cNvPr id="180291" name="Rectangle 61"/>
                  <p:cNvSpPr>
                    <a:spLocks noChangeArrowheads="1"/>
                  </p:cNvSpPr>
                  <p:nvPr/>
                </p:nvSpPr>
                <p:spPr bwMode="auto">
                  <a:xfrm>
                    <a:off x="32" y="6313"/>
                    <a:ext cx="60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اللاهوت الناتج</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92" name="Rectangle 62"/>
                  <p:cNvSpPr>
                    <a:spLocks noChangeArrowheads="1"/>
                  </p:cNvSpPr>
                  <p:nvPr/>
                </p:nvSpPr>
                <p:spPr bwMode="auto">
                  <a:xfrm>
                    <a:off x="0" y="6313"/>
                    <a:ext cx="672"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80279" name="Group 63"/>
                <p:cNvGrpSpPr>
                  <a:grpSpLocks/>
                </p:cNvGrpSpPr>
                <p:nvPr/>
              </p:nvGrpSpPr>
              <p:grpSpPr bwMode="auto">
                <a:xfrm>
                  <a:off x="970" y="3677"/>
                  <a:ext cx="1142" cy="451"/>
                  <a:chOff x="672" y="6313"/>
                  <a:chExt cx="854" cy="890"/>
                </a:xfrm>
              </p:grpSpPr>
              <p:sp>
                <p:nvSpPr>
                  <p:cNvPr id="180289" name="Rectangle 64"/>
                  <p:cNvSpPr>
                    <a:spLocks noChangeArrowheads="1"/>
                  </p:cNvSpPr>
                  <p:nvPr/>
                </p:nvSpPr>
                <p:spPr bwMode="auto">
                  <a:xfrm>
                    <a:off x="704" y="6313"/>
                    <a:ext cx="79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غير موجود</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90" name="Rectangle 65"/>
                  <p:cNvSpPr>
                    <a:spLocks noChangeArrowheads="1"/>
                  </p:cNvSpPr>
                  <p:nvPr/>
                </p:nvSpPr>
                <p:spPr bwMode="auto">
                  <a:xfrm>
                    <a:off x="672" y="6313"/>
                    <a:ext cx="854"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80280" name="Group 66"/>
                <p:cNvGrpSpPr>
                  <a:grpSpLocks/>
                </p:cNvGrpSpPr>
                <p:nvPr/>
              </p:nvGrpSpPr>
              <p:grpSpPr bwMode="auto">
                <a:xfrm>
                  <a:off x="2064" y="3677"/>
                  <a:ext cx="1200" cy="451"/>
                  <a:chOff x="1526" y="6313"/>
                  <a:chExt cx="870" cy="890"/>
                </a:xfrm>
              </p:grpSpPr>
              <p:sp>
                <p:nvSpPr>
                  <p:cNvPr id="180287" name="Rectangle 67"/>
                  <p:cNvSpPr>
                    <a:spLocks noChangeArrowheads="1"/>
                  </p:cNvSpPr>
                  <p:nvPr/>
                </p:nvSpPr>
                <p:spPr bwMode="auto">
                  <a:xfrm>
                    <a:off x="1558" y="6313"/>
                    <a:ext cx="80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ليس كل المسيحيين لديهم معمودية الروح (يجب أن نسعى إليها)</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sz="1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المعمودية والملء هما نفس الخبرة</a:t>
                    </a:r>
                    <a:endParaRPr kumimoji="0" lang="en-US" sz="1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88" name="Rectangle 68"/>
                  <p:cNvSpPr>
                    <a:spLocks noChangeArrowheads="1"/>
                  </p:cNvSpPr>
                  <p:nvPr/>
                </p:nvSpPr>
                <p:spPr bwMode="auto">
                  <a:xfrm>
                    <a:off x="1526" y="6313"/>
                    <a:ext cx="87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80281" name="Group 69"/>
                <p:cNvGrpSpPr>
                  <a:grpSpLocks/>
                </p:cNvGrpSpPr>
                <p:nvPr/>
              </p:nvGrpSpPr>
              <p:grpSpPr bwMode="auto">
                <a:xfrm>
                  <a:off x="3216" y="3677"/>
                  <a:ext cx="1248" cy="451"/>
                  <a:chOff x="2396" y="6313"/>
                  <a:chExt cx="870" cy="890"/>
                </a:xfrm>
              </p:grpSpPr>
              <p:sp>
                <p:nvSpPr>
                  <p:cNvPr id="180285" name="Rectangle 70"/>
                  <p:cNvSpPr>
                    <a:spLocks noChangeArrowheads="1"/>
                  </p:cNvSpPr>
                  <p:nvPr/>
                </p:nvSpPr>
                <p:spPr bwMode="auto">
                  <a:xfrm>
                    <a:off x="2428" y="6313"/>
                    <a:ext cx="80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جميع المسيحيين لديهم بالفعل معمودية الروح (لا ينبغي لنا أن نسعى إليها)</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sz="1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المعمودية والملء هما تجربتان مختلفتان</a:t>
                    </a:r>
                    <a:endParaRPr kumimoji="0" lang="en-US" sz="1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86" name="Rectangle 71"/>
                  <p:cNvSpPr>
                    <a:spLocks noChangeArrowheads="1"/>
                  </p:cNvSpPr>
                  <p:nvPr/>
                </p:nvSpPr>
                <p:spPr bwMode="auto">
                  <a:xfrm>
                    <a:off x="2396" y="6313"/>
                    <a:ext cx="87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80282" name="Group 72"/>
                <p:cNvGrpSpPr>
                  <a:grpSpLocks/>
                </p:cNvGrpSpPr>
                <p:nvPr/>
              </p:nvGrpSpPr>
              <p:grpSpPr bwMode="auto">
                <a:xfrm>
                  <a:off x="4416" y="3677"/>
                  <a:ext cx="1344" cy="451"/>
                  <a:chOff x="3266" y="6313"/>
                  <a:chExt cx="973" cy="890"/>
                </a:xfrm>
              </p:grpSpPr>
              <p:sp>
                <p:nvSpPr>
                  <p:cNvPr id="180283" name="Rectangle 73"/>
                  <p:cNvSpPr>
                    <a:spLocks noChangeArrowheads="1"/>
                  </p:cNvSpPr>
                  <p:nvPr/>
                </p:nvSpPr>
                <p:spPr bwMode="auto">
                  <a:xfrm>
                    <a:off x="3298" y="6313"/>
                    <a:ext cx="909"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جميع المسيحيين لديهم بالفعل معمودية الروح (لا ينبغي لنا أن نسعى إليها)</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sz="1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المعمودية والملء هما تجربتان مختلفتان</a:t>
                    </a:r>
                    <a:endParaRPr kumimoji="0" lang="en-US" sz="1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84" name="Rectangle 74"/>
                  <p:cNvSpPr>
                    <a:spLocks noChangeArrowheads="1"/>
                  </p:cNvSpPr>
                  <p:nvPr/>
                </p:nvSpPr>
                <p:spPr bwMode="auto">
                  <a:xfrm>
                    <a:off x="3266" y="6313"/>
                    <a:ext cx="973"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sp>
            <p:nvSpPr>
              <p:cNvPr id="180231" name="Rectangle 75"/>
              <p:cNvSpPr>
                <a:spLocks noChangeArrowheads="1"/>
              </p:cNvSpPr>
              <p:nvPr/>
            </p:nvSpPr>
            <p:spPr bwMode="auto">
              <a:xfrm>
                <a:off x="48" y="432"/>
                <a:ext cx="5643" cy="3858"/>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32" name="Line 76"/>
              <p:cNvSpPr>
                <a:spLocks noChangeShapeType="1"/>
              </p:cNvSpPr>
              <p:nvPr/>
            </p:nvSpPr>
            <p:spPr bwMode="auto">
              <a:xfrm>
                <a:off x="69" y="1008"/>
                <a:ext cx="5643"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33" name="Line 77"/>
              <p:cNvSpPr>
                <a:spLocks noChangeShapeType="1"/>
              </p:cNvSpPr>
              <p:nvPr/>
            </p:nvSpPr>
            <p:spPr bwMode="auto">
              <a:xfrm>
                <a:off x="912" y="432"/>
                <a:ext cx="0" cy="3858"/>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34" name="Line 78"/>
              <p:cNvSpPr>
                <a:spLocks noChangeShapeType="1"/>
              </p:cNvSpPr>
              <p:nvPr/>
            </p:nvSpPr>
            <p:spPr bwMode="auto">
              <a:xfrm>
                <a:off x="2064" y="414"/>
                <a:ext cx="0" cy="3858"/>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sp>
        <p:nvSpPr>
          <p:cNvPr id="18511" name="Rectangle 79"/>
          <p:cNvSpPr>
            <a:spLocks noGrp="1" noChangeArrowheads="1"/>
          </p:cNvSpPr>
          <p:nvPr>
            <p:ph type="title" idx="4294967295"/>
          </p:nvPr>
        </p:nvSpPr>
        <p:spPr>
          <a:xfrm>
            <a:off x="381000" y="90488"/>
            <a:ext cx="7772400" cy="519112"/>
          </a:xfrm>
          <a:gradFill rotWithShape="0">
            <a:gsLst>
              <a:gs pos="0">
                <a:schemeClr val="hlink"/>
              </a:gs>
              <a:gs pos="50000">
                <a:schemeClr val="hlink">
                  <a:gamma/>
                  <a:shade val="46275"/>
                  <a:invGamma/>
                </a:schemeClr>
              </a:gs>
              <a:gs pos="100000">
                <a:schemeClr val="hlink"/>
              </a:gs>
            </a:gsLst>
            <a:lin ang="5400000" scaled="1"/>
          </a:gradFill>
        </p:spPr>
        <p:txBody>
          <a:bodyPr anchor="t">
            <a:spAutoFit/>
          </a:bodyPr>
          <a:lstStyle/>
          <a:p>
            <a:pPr algn="ctr" eaLnBrk="1" hangingPunct="1">
              <a:defRPr/>
            </a:pPr>
            <a:r>
              <a:rPr lang="ar-JO" sz="2800" dirty="0">
                <a:solidFill>
                  <a:srgbClr val="FFFFFF"/>
                </a:solidFill>
                <a:ea typeface="SimSun" pitchFamily="2" charset="-122"/>
              </a:rPr>
              <a:t>آراء حول معمودية الروح</a:t>
            </a:r>
            <a:endParaRPr lang="en-US" sz="2800" dirty="0">
              <a:solidFill>
                <a:srgbClr val="FFFFFF"/>
              </a:solidFill>
              <a:ea typeface="SimSun" pitchFamily="2" charset="-122"/>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14017" name="Rectangle 55"/>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4989" name="Rectangle 173"/>
          <p:cNvSpPr>
            <a:spLocks noGrp="1" noChangeArrowheads="1"/>
          </p:cNvSpPr>
          <p:nvPr>
            <p:ph type="title" idx="4294967295"/>
          </p:nvPr>
        </p:nvSpPr>
        <p:spPr>
          <a:xfrm>
            <a:off x="0" y="14288"/>
            <a:ext cx="9144000" cy="525462"/>
          </a:xfrm>
          <a:gradFill rotWithShape="0">
            <a:gsLst>
              <a:gs pos="0">
                <a:schemeClr val="hlink"/>
              </a:gs>
              <a:gs pos="50000">
                <a:schemeClr val="hlink">
                  <a:gamma/>
                  <a:shade val="46275"/>
                  <a:invGamma/>
                </a:schemeClr>
              </a:gs>
              <a:gs pos="100000">
                <a:schemeClr val="hlink"/>
              </a:gs>
            </a:gsLst>
            <a:lin ang="5400000" scaled="1"/>
          </a:gradFill>
        </p:spPr>
        <p:txBody>
          <a:bodyPr anchor="t">
            <a:spAutoFit/>
          </a:bodyPr>
          <a:lstStyle/>
          <a:p>
            <a:pPr algn="ctr" eaLnBrk="1" hangingPunct="1">
              <a:defRPr/>
            </a:pPr>
            <a:r>
              <a:rPr lang="ar-JO" sz="2800" b="1" dirty="0">
                <a:solidFill>
                  <a:srgbClr val="FFFFFF"/>
                </a:solidFill>
                <a:latin typeface="Arial" panose="020B0604020202020204" pitchFamily="34" charset="0"/>
                <a:ea typeface="SimSun" pitchFamily="2" charset="-122"/>
                <a:cs typeface="Arial" panose="020B0604020202020204" pitchFamily="34" charset="0"/>
              </a:rPr>
              <a:t>المعمودية مقابل الإمتلاء</a:t>
            </a:r>
            <a:endParaRPr lang="en-US" sz="2800" b="1" dirty="0">
              <a:solidFill>
                <a:srgbClr val="FFFFFF"/>
              </a:solidFill>
              <a:latin typeface="Arial" panose="020B0604020202020204" pitchFamily="34" charset="0"/>
              <a:ea typeface="SimSun" pitchFamily="2" charset="-122"/>
              <a:cs typeface="Arial" panose="020B0604020202020204" pitchFamily="34" charset="0"/>
            </a:endParaRPr>
          </a:p>
        </p:txBody>
      </p:sp>
      <p:graphicFrame>
        <p:nvGraphicFramePr>
          <p:cNvPr id="55" name="Table 54"/>
          <p:cNvGraphicFramePr>
            <a:graphicFrameLocks noGrp="1"/>
          </p:cNvGraphicFramePr>
          <p:nvPr/>
        </p:nvGraphicFramePr>
        <p:xfrm>
          <a:off x="0" y="549275"/>
          <a:ext cx="9144000" cy="6126255"/>
        </p:xfrm>
        <a:graphic>
          <a:graphicData uri="http://schemas.openxmlformats.org/drawingml/2006/table">
            <a:tbl>
              <a:tblPr/>
              <a:tblGrid>
                <a:gridCol w="1371600">
                  <a:extLst>
                    <a:ext uri="{9D8B030D-6E8A-4147-A177-3AD203B41FA5}">
                      <a16:colId xmlns:a16="http://schemas.microsoft.com/office/drawing/2014/main" val="20000"/>
                    </a:ext>
                  </a:extLst>
                </a:gridCol>
                <a:gridCol w="4495800">
                  <a:extLst>
                    <a:ext uri="{9D8B030D-6E8A-4147-A177-3AD203B41FA5}">
                      <a16:colId xmlns:a16="http://schemas.microsoft.com/office/drawing/2014/main" val="20001"/>
                    </a:ext>
                  </a:extLst>
                </a:gridCol>
                <a:gridCol w="3276600">
                  <a:extLst>
                    <a:ext uri="{9D8B030D-6E8A-4147-A177-3AD203B41FA5}">
                      <a16:colId xmlns:a16="http://schemas.microsoft.com/office/drawing/2014/main" val="20002"/>
                    </a:ext>
                  </a:extLst>
                </a:gridCol>
              </a:tblGrid>
              <a:tr h="70099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06" marB="45706" anchor="ct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المعمودية بالروح القدس</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06" marB="45706" anchor="ct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الإمتلاء بالروح القدس</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06" marB="45706" anchor="ct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161536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التعريف أو القصد</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06" marB="45706"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عمل الروح القدس في وضع المؤمنين في جسد المسيح</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عمل الروح لتمكين (سيطرة) المؤمنين على الخدمة وتزويدهم بشخصية المسيح</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192015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النص الكتابي</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06" marB="45706"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تنبؤ (متى 3 :11؛ مرقس 1 :8؛ لوقا 3 :16؛ يوحنا 1 :33؛ أعمال 1 :5)؛ تتميم (أعمال ٢: ١ وما يليها؛ راجع ١١: ١٥- ١٦)؛ شرح (١ كورنثوس ١٢: ١٣)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السلوك بالروح</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(غل 5: 16)</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تتبع خطوات الروح</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(غل 5: 25)</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القيادة بالروح</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(غل 5: 18)</a:t>
                      </a:r>
                    </a:p>
                  </a:txBody>
                  <a:tcPr marT="45706" marB="45706"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118865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الفقرة الرئيسية</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06" marB="45706"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1 كورنثوس 12: 13</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أفسس 5: 18</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70099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الصيغة</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06" marB="45706"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ماضي: حدث ماضي، فعل غير محدد</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المضارع : المستمر ، الفعل المتكرر</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bl>
          </a:graphicData>
        </a:graphic>
      </p:graphicFrame>
      <p:sp>
        <p:nvSpPr>
          <p:cNvPr id="214043" name="Text Box 2"/>
          <p:cNvSpPr txBox="1">
            <a:spLocks noChangeArrowheads="1"/>
          </p:cNvSpPr>
          <p:nvPr/>
        </p:nvSpPr>
        <p:spPr bwMode="auto">
          <a:xfrm>
            <a:off x="8258586" y="14288"/>
            <a:ext cx="872306" cy="4616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 م ذ ذ</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55"/>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4989" name="Rectangle 173"/>
          <p:cNvSpPr>
            <a:spLocks noGrp="1" noChangeArrowheads="1"/>
          </p:cNvSpPr>
          <p:nvPr>
            <p:ph type="title" idx="4294967295"/>
          </p:nvPr>
        </p:nvSpPr>
        <p:spPr>
          <a:xfrm>
            <a:off x="0" y="14288"/>
            <a:ext cx="9144000" cy="525462"/>
          </a:xfrm>
          <a:gradFill rotWithShape="0">
            <a:gsLst>
              <a:gs pos="0">
                <a:schemeClr val="hlink"/>
              </a:gs>
              <a:gs pos="50000">
                <a:schemeClr val="hlink">
                  <a:gamma/>
                  <a:shade val="46275"/>
                  <a:invGamma/>
                </a:schemeClr>
              </a:gs>
              <a:gs pos="100000">
                <a:schemeClr val="hlink"/>
              </a:gs>
            </a:gsLst>
            <a:lin ang="5400000" scaled="1"/>
          </a:gradFill>
        </p:spPr>
        <p:txBody>
          <a:bodyPr anchor="t">
            <a:spAutoFit/>
          </a:bodyPr>
          <a:lstStyle/>
          <a:p>
            <a:pPr algn="ctr" eaLnBrk="1" hangingPunct="1">
              <a:defRPr/>
            </a:pPr>
            <a:r>
              <a:rPr lang="ar-JO" sz="2800" b="1" dirty="0">
                <a:solidFill>
                  <a:srgbClr val="FFFFFF"/>
                </a:solidFill>
                <a:latin typeface="Arial" panose="020B0604020202020204" pitchFamily="34" charset="0"/>
                <a:ea typeface="SimSun" pitchFamily="2" charset="-122"/>
                <a:cs typeface="Arial" panose="020B0604020202020204" pitchFamily="34" charset="0"/>
              </a:rPr>
              <a:t>المعمودية مقابل الإمتلاء</a:t>
            </a:r>
            <a:endParaRPr lang="en-US" sz="2800" b="1" dirty="0">
              <a:solidFill>
                <a:srgbClr val="FFFFFF"/>
              </a:solidFill>
              <a:latin typeface="Arial" panose="020B0604020202020204" pitchFamily="34" charset="0"/>
              <a:ea typeface="SimSun" pitchFamily="2" charset="-122"/>
              <a:cs typeface="Arial" panose="020B0604020202020204" pitchFamily="34" charset="0"/>
            </a:endParaRPr>
          </a:p>
        </p:txBody>
      </p:sp>
      <p:graphicFrame>
        <p:nvGraphicFramePr>
          <p:cNvPr id="55" name="Table 54"/>
          <p:cNvGraphicFramePr>
            <a:graphicFrameLocks noGrp="1"/>
          </p:cNvGraphicFramePr>
          <p:nvPr>
            <p:extLst>
              <p:ext uri="{D42A27DB-BD31-4B8C-83A1-F6EECF244321}">
                <p14:modId xmlns:p14="http://schemas.microsoft.com/office/powerpoint/2010/main" val="3688100153"/>
              </p:ext>
            </p:extLst>
          </p:nvPr>
        </p:nvGraphicFramePr>
        <p:xfrm>
          <a:off x="0" y="549275"/>
          <a:ext cx="9144000" cy="6294437"/>
        </p:xfrm>
        <a:graphic>
          <a:graphicData uri="http://schemas.openxmlformats.org/drawingml/2006/table">
            <a:tbl>
              <a:tblPr/>
              <a:tblGrid>
                <a:gridCol w="1371600">
                  <a:extLst>
                    <a:ext uri="{9D8B030D-6E8A-4147-A177-3AD203B41FA5}">
                      <a16:colId xmlns:a16="http://schemas.microsoft.com/office/drawing/2014/main" val="20000"/>
                    </a:ext>
                  </a:extLst>
                </a:gridCol>
                <a:gridCol w="4495800">
                  <a:extLst>
                    <a:ext uri="{9D8B030D-6E8A-4147-A177-3AD203B41FA5}">
                      <a16:colId xmlns:a16="http://schemas.microsoft.com/office/drawing/2014/main" val="20001"/>
                    </a:ext>
                  </a:extLst>
                </a:gridCol>
                <a:gridCol w="3276600">
                  <a:extLst>
                    <a:ext uri="{9D8B030D-6E8A-4147-A177-3AD203B41FA5}">
                      <a16:colId xmlns:a16="http://schemas.microsoft.com/office/drawing/2014/main" val="20002"/>
                    </a:ext>
                  </a:extLst>
                </a:gridCol>
              </a:tblGrid>
              <a:tr h="73861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05" marB="45705" anchor="ct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المعمودية بالروح القدس</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05" marB="45705" anchor="ct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الإمتلاء بالروح القدس</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05" marB="45705" anchor="ct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2665509">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الصيغة</a:t>
                      </a:r>
                      <a:endParaRPr kumimoji="0" lang="en-US"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05" marB="4570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إرشادية: تذكر حقيقة (اعتمدوا) ولم يأمروا أبداً أو يوضحوا كيفية الحصول على المعمودية</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5" marB="4570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الأمر: الأمر بالإمتثال</a:t>
                      </a:r>
                    </a:p>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(امتلئوا) موضحاً كيفية الحصول على الملء من خلال تسليم أنفسنا للمسيح</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5" marB="4570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289031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زمن الحدوث</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05" marB="4570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عند الخلاص: الوعد... هو للجميع (أع 2: 38-39)، عند إيمانهم (أع 11: 16-17)، كل بركة روحية (أفسس 1: 3)، تكمل فيه. (كو 2: 9-10)، كل ما هو للتقوى (2 بط 1: 3).</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CN" sz="1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5" marB="4570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عند وبعد الخلاص</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5" marB="4570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bl>
          </a:graphicData>
        </a:graphic>
      </p:graphicFrame>
      <p:sp>
        <p:nvSpPr>
          <p:cNvPr id="216083" name="Text Box 2"/>
          <p:cNvSpPr txBox="1">
            <a:spLocks noChangeArrowheads="1"/>
          </p:cNvSpPr>
          <p:nvPr/>
        </p:nvSpPr>
        <p:spPr bwMode="auto">
          <a:xfrm>
            <a:off x="8258586" y="14288"/>
            <a:ext cx="872306" cy="4616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 م ذ ذ</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3"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4989" name="Rectangle 173"/>
          <p:cNvSpPr>
            <a:spLocks noGrp="1" noChangeArrowheads="1"/>
          </p:cNvSpPr>
          <p:nvPr>
            <p:ph type="title" idx="4294967295"/>
          </p:nvPr>
        </p:nvSpPr>
        <p:spPr>
          <a:xfrm>
            <a:off x="0" y="0"/>
            <a:ext cx="9144000" cy="525463"/>
          </a:xfrm>
          <a:gradFill rotWithShape="0">
            <a:gsLst>
              <a:gs pos="0">
                <a:schemeClr val="hlink"/>
              </a:gs>
              <a:gs pos="50000">
                <a:schemeClr val="hlink">
                  <a:gamma/>
                  <a:shade val="46275"/>
                  <a:invGamma/>
                </a:schemeClr>
              </a:gs>
              <a:gs pos="100000">
                <a:schemeClr val="hlink"/>
              </a:gs>
            </a:gsLst>
            <a:lin ang="5400000" scaled="1"/>
          </a:gradFill>
        </p:spPr>
        <p:txBody>
          <a:bodyPr anchor="t">
            <a:spAutoFit/>
          </a:bodyPr>
          <a:lstStyle/>
          <a:p>
            <a:pPr algn="ctr" eaLnBrk="1" hangingPunct="1">
              <a:defRPr/>
            </a:pPr>
            <a:r>
              <a:rPr lang="ar-JO" sz="2800" b="1" dirty="0">
                <a:solidFill>
                  <a:srgbClr val="FFFFFF"/>
                </a:solidFill>
                <a:latin typeface="Arial" panose="020B0604020202020204" pitchFamily="34" charset="0"/>
                <a:ea typeface="SimSun" pitchFamily="2" charset="-122"/>
                <a:cs typeface="Arial" panose="020B0604020202020204" pitchFamily="34" charset="0"/>
              </a:rPr>
              <a:t>المعمودية مقابل الإمتلاء</a:t>
            </a:r>
            <a:endParaRPr lang="en-US" sz="2800" b="1" dirty="0">
              <a:solidFill>
                <a:srgbClr val="FFFFFF"/>
              </a:solidFill>
              <a:latin typeface="Arial" panose="020B0604020202020204" pitchFamily="34" charset="0"/>
              <a:ea typeface="SimSun" pitchFamily="2" charset="-122"/>
              <a:cs typeface="Arial" panose="020B0604020202020204" pitchFamily="34" charset="0"/>
            </a:endParaRPr>
          </a:p>
        </p:txBody>
      </p:sp>
      <p:graphicFrame>
        <p:nvGraphicFramePr>
          <p:cNvPr id="55" name="Table 54"/>
          <p:cNvGraphicFramePr>
            <a:graphicFrameLocks noGrp="1"/>
          </p:cNvGraphicFramePr>
          <p:nvPr>
            <p:extLst>
              <p:ext uri="{D42A27DB-BD31-4B8C-83A1-F6EECF244321}">
                <p14:modId xmlns:p14="http://schemas.microsoft.com/office/powerpoint/2010/main" val="2925751260"/>
              </p:ext>
            </p:extLst>
          </p:nvPr>
        </p:nvGraphicFramePr>
        <p:xfrm>
          <a:off x="-36513" y="549275"/>
          <a:ext cx="9144000" cy="6340475"/>
        </p:xfrm>
        <a:graphic>
          <a:graphicData uri="http://schemas.openxmlformats.org/drawingml/2006/table">
            <a:tbl>
              <a:tblPr/>
              <a:tblGrid>
                <a:gridCol w="1676400">
                  <a:extLst>
                    <a:ext uri="{9D8B030D-6E8A-4147-A177-3AD203B41FA5}">
                      <a16:colId xmlns:a16="http://schemas.microsoft.com/office/drawing/2014/main" val="20000"/>
                    </a:ext>
                  </a:extLst>
                </a:gridCol>
                <a:gridCol w="3429000">
                  <a:extLst>
                    <a:ext uri="{9D8B030D-6E8A-4147-A177-3AD203B41FA5}">
                      <a16:colId xmlns:a16="http://schemas.microsoft.com/office/drawing/2014/main" val="20001"/>
                    </a:ext>
                  </a:extLst>
                </a:gridCol>
                <a:gridCol w="4038600">
                  <a:extLst>
                    <a:ext uri="{9D8B030D-6E8A-4147-A177-3AD203B41FA5}">
                      <a16:colId xmlns:a16="http://schemas.microsoft.com/office/drawing/2014/main" val="20002"/>
                    </a:ext>
                  </a:extLst>
                </a:gridCol>
              </a:tblGrid>
              <a:tr h="70110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المعمودية بالروح القدس</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الإمتلاء بالروح القدس</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100594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التكرار</a:t>
                      </a:r>
                      <a:endParaRPr kumimoji="0" lang="en-US"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غير متكرر (حدث لمرة واحدة)</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متكرر (خلال حياة الشخص) </a:t>
                      </a:r>
                    </a:p>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قارن أع 9: 17، 13: 9</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1920441">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المشاركون</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جميع المؤمنين (الروحيين والجسديين)</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(اعتمدنا جميعاً) 1 كو 12: 13؛ راجع غل 3: 2، 14؛ 4: 6</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المؤمنون الروحيون</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100594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الإستمرارية</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أبدي: لا يمكن التراجع عنه</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مؤقت: يمكن فقدانه</a:t>
                      </a:r>
                    </a:p>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(أع 2: 4، 4: 8، 31)</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70110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المتطلب الاسابق</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الإيمان بالمسيح</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الخضوع للمسيح</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100594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الحدوث في   العهد القديم</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لا: لم يحدث قبل يوم الخمسين</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نعم: أحياناً يتم تمكين مؤمني العهد القديم للخدمة بواسطة الروح ولكن لا يسكن فيهم</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bl>
          </a:graphicData>
        </a:graphic>
      </p:graphicFrame>
      <p:sp>
        <p:nvSpPr>
          <p:cNvPr id="218143" name="Text Box 2"/>
          <p:cNvSpPr txBox="1">
            <a:spLocks noChangeArrowheads="1"/>
          </p:cNvSpPr>
          <p:nvPr/>
        </p:nvSpPr>
        <p:spPr bwMode="auto">
          <a:xfrm>
            <a:off x="8258586" y="14288"/>
            <a:ext cx="872305" cy="4616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 م ذ ذ</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4989" name="Rectangle 173"/>
          <p:cNvSpPr>
            <a:spLocks noGrp="1" noChangeArrowheads="1"/>
          </p:cNvSpPr>
          <p:nvPr>
            <p:ph type="title" idx="4294967295"/>
          </p:nvPr>
        </p:nvSpPr>
        <p:spPr>
          <a:xfrm>
            <a:off x="0" y="0"/>
            <a:ext cx="9144000" cy="525463"/>
          </a:xfrm>
          <a:gradFill rotWithShape="0">
            <a:gsLst>
              <a:gs pos="0">
                <a:schemeClr val="hlink"/>
              </a:gs>
              <a:gs pos="50000">
                <a:schemeClr val="hlink">
                  <a:gamma/>
                  <a:shade val="46275"/>
                  <a:invGamma/>
                </a:schemeClr>
              </a:gs>
              <a:gs pos="100000">
                <a:schemeClr val="hlink"/>
              </a:gs>
            </a:gsLst>
            <a:lin ang="5400000" scaled="1"/>
          </a:gradFill>
        </p:spPr>
        <p:txBody>
          <a:bodyPr anchor="t">
            <a:spAutoFit/>
          </a:bodyPr>
          <a:lstStyle/>
          <a:p>
            <a:pPr algn="ctr" eaLnBrk="1" hangingPunct="1">
              <a:defRPr/>
            </a:pPr>
            <a:r>
              <a:rPr lang="ar-JO" sz="2800" b="1" dirty="0">
                <a:solidFill>
                  <a:srgbClr val="FFFFFF"/>
                </a:solidFill>
                <a:latin typeface="Arial" panose="020B0604020202020204" pitchFamily="34" charset="0"/>
                <a:ea typeface="SimSun" pitchFamily="2" charset="-122"/>
                <a:cs typeface="Arial" panose="020B0604020202020204" pitchFamily="34" charset="0"/>
              </a:rPr>
              <a:t>المعمودية مقابل الإمتلاء</a:t>
            </a:r>
            <a:endParaRPr lang="en-US" sz="2800" b="1" dirty="0">
              <a:solidFill>
                <a:srgbClr val="FFFFFF"/>
              </a:solidFill>
              <a:latin typeface="Arial" panose="020B0604020202020204" pitchFamily="34" charset="0"/>
              <a:ea typeface="SimSun" pitchFamily="2" charset="-122"/>
              <a:cs typeface="Arial" panose="020B0604020202020204" pitchFamily="34" charset="0"/>
            </a:endParaRPr>
          </a:p>
        </p:txBody>
      </p:sp>
      <p:graphicFrame>
        <p:nvGraphicFramePr>
          <p:cNvPr id="55" name="Table 54"/>
          <p:cNvGraphicFramePr>
            <a:graphicFrameLocks noGrp="1"/>
          </p:cNvGraphicFramePr>
          <p:nvPr/>
        </p:nvGraphicFramePr>
        <p:xfrm>
          <a:off x="0" y="549275"/>
          <a:ext cx="9144000" cy="6294437"/>
        </p:xfrm>
        <a:graphic>
          <a:graphicData uri="http://schemas.openxmlformats.org/drawingml/2006/table">
            <a:tbl>
              <a:tblPr/>
              <a:tblGrid>
                <a:gridCol w="1676400">
                  <a:extLst>
                    <a:ext uri="{9D8B030D-6E8A-4147-A177-3AD203B41FA5}">
                      <a16:colId xmlns:a16="http://schemas.microsoft.com/office/drawing/2014/main" val="20000"/>
                    </a:ext>
                  </a:extLst>
                </a:gridCol>
                <a:gridCol w="3429000">
                  <a:extLst>
                    <a:ext uri="{9D8B030D-6E8A-4147-A177-3AD203B41FA5}">
                      <a16:colId xmlns:a16="http://schemas.microsoft.com/office/drawing/2014/main" val="20001"/>
                    </a:ext>
                  </a:extLst>
                </a:gridCol>
                <a:gridCol w="4038600">
                  <a:extLst>
                    <a:ext uri="{9D8B030D-6E8A-4147-A177-3AD203B41FA5}">
                      <a16:colId xmlns:a16="http://schemas.microsoft.com/office/drawing/2014/main" val="20002"/>
                    </a:ext>
                  </a:extLst>
                </a:gridCol>
              </a:tblGrid>
              <a:tr h="101946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689" marB="45689" anchor="ct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المعمودية بالروح القدس</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689" marB="45689" anchor="ct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الإمتلاء بالروح القدس</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689" marB="45689" anchor="ct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3235866">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النتائج</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689" marB="45689"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مكانة</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يصبح في جسد المسيح </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(الكنيسة)</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689" marB="45689"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الممارسة: التسبيح، العبادة، الشكر، الخضوع (أف ٥: ١٩-٢١)؛ شخصية مثل المسيح (غل 5: 22-23)؛ الكرازة (أع 2: 4 مع 2: 41؛ 4: 31 مع 5: 14؛ 6: 3 مع 6: 7)</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689" marB="45689"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101955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موصى بها؟</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689" marB="45689"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لا</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689" marB="45689"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نعم</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689" marB="45689"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2"/>
                  </a:ext>
                </a:extLst>
              </a:tr>
              <a:tr h="101955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يمكن رؤيته؟</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689" marB="45689"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لا (أعمال 11: 15-16)</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689" marB="45689"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نعم</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689" marB="45689"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bl>
          </a:graphicData>
        </a:graphic>
      </p:graphicFrame>
      <p:sp>
        <p:nvSpPr>
          <p:cNvPr id="220183" name="Text Box 2"/>
          <p:cNvSpPr txBox="1">
            <a:spLocks noChangeArrowheads="1"/>
          </p:cNvSpPr>
          <p:nvPr/>
        </p:nvSpPr>
        <p:spPr bwMode="auto">
          <a:xfrm>
            <a:off x="8258586" y="14288"/>
            <a:ext cx="872306" cy="4616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 م ذ ذ</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Title 33"/>
          <p:cNvSpPr>
            <a:spLocks noGrp="1"/>
          </p:cNvSpPr>
          <p:nvPr>
            <p:ph type="title" idx="4294967295"/>
          </p:nvPr>
        </p:nvSpPr>
        <p:spPr>
          <a:xfrm>
            <a:off x="685800" y="261392"/>
            <a:ext cx="7772400" cy="1295400"/>
          </a:xfrm>
        </p:spPr>
        <p:txBody>
          <a:bodyPr/>
          <a:lstStyle/>
          <a:p>
            <a:pPr eaLnBrk="1" hangingPunct="1"/>
            <a:r>
              <a:rPr kumimoji="0" lang="ar-JO" sz="360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ea typeface="ＭＳ Ｐゴシック" pitchFamily="34" charset="-128"/>
              </a:rPr>
              <a:t>ثانياً. يتطلب الأمر مواهب الخدمة لكي </a:t>
            </a:r>
            <a:r>
              <a:rPr kumimoji="0" lang="ar-JO" sz="360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ea typeface="ＭＳ Ｐゴシック" pitchFamily="34" charset="-128"/>
              </a:rPr>
              <a:t>تعمل</a:t>
            </a:r>
            <a:r>
              <a:rPr kumimoji="0" lang="ar-JO" sz="360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ea typeface="ＭＳ Ｐゴシック" pitchFamily="34" charset="-128"/>
              </a:rPr>
              <a:t> الكنيسة    (1 كو12: 14-20).</a:t>
            </a:r>
            <a:endParaRPr lang="en-US" sz="4000" dirty="0">
              <a:solidFill>
                <a:schemeClr val="bg1"/>
              </a:solidFill>
            </a:endParaRPr>
          </a:p>
        </p:txBody>
      </p:sp>
      <p:graphicFrame>
        <p:nvGraphicFramePr>
          <p:cNvPr id="6" name="Group 1026"/>
          <p:cNvGraphicFramePr>
            <a:graphicFrameLocks noGrp="1"/>
          </p:cNvGraphicFramePr>
          <p:nvPr>
            <p:extLst>
              <p:ext uri="{D42A27DB-BD31-4B8C-83A1-F6EECF244321}">
                <p14:modId xmlns:p14="http://schemas.microsoft.com/office/powerpoint/2010/main" val="536403813"/>
              </p:ext>
            </p:extLst>
          </p:nvPr>
        </p:nvGraphicFramePr>
        <p:xfrm>
          <a:off x="76201" y="1625600"/>
          <a:ext cx="8991600" cy="5175250"/>
        </p:xfrm>
        <a:graphic>
          <a:graphicData uri="http://schemas.openxmlformats.org/drawingml/2006/table">
            <a:tbl>
              <a:tblPr/>
              <a:tblGrid>
                <a:gridCol w="4495800">
                  <a:extLst>
                    <a:ext uri="{9D8B030D-6E8A-4147-A177-3AD203B41FA5}">
                      <a16:colId xmlns:a16="http://schemas.microsoft.com/office/drawing/2014/main" val="20000"/>
                    </a:ext>
                  </a:extLst>
                </a:gridCol>
                <a:gridCol w="4495800">
                  <a:extLst>
                    <a:ext uri="{9D8B030D-6E8A-4147-A177-3AD203B41FA5}">
                      <a16:colId xmlns:a16="http://schemas.microsoft.com/office/drawing/2014/main" val="20001"/>
                    </a:ext>
                  </a:extLst>
                </a:gridCol>
              </a:tblGrid>
              <a:tr h="102332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5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الكلام</a:t>
                      </a:r>
                      <a:endParaRPr kumimoji="0" lang="en-US" sz="5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5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الخدمة</a:t>
                      </a:r>
                      <a:endParaRPr kumimoji="0" lang="en-US" sz="5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82612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التعليم</a:t>
                      </a:r>
                      <a:endParaRPr kumimoji="0" lang="en-US"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الإدارة</a:t>
                      </a:r>
                      <a:endParaRPr kumimoji="0" lang="en-US"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1"/>
                  </a:ext>
                </a:extLst>
              </a:tr>
              <a:tr h="82434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الكرازة</a:t>
                      </a:r>
                      <a:endParaRPr kumimoji="0" lang="en-US"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الإيمان</a:t>
                      </a:r>
                      <a:endParaRPr kumimoji="0" lang="en-US"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2"/>
                  </a:ext>
                </a:extLst>
              </a:tr>
              <a:tr h="85099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الراعي - المعلم</a:t>
                      </a:r>
                      <a:endParaRPr kumimoji="0" lang="en-US"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العطاء</a:t>
                      </a:r>
                      <a:endParaRPr kumimoji="0" lang="en-US"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3"/>
                  </a:ext>
                </a:extLst>
              </a:tr>
              <a:tr h="82612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التشجيع</a:t>
                      </a:r>
                      <a:endParaRPr kumimoji="0" lang="en-US"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الخدمة</a:t>
                      </a:r>
                      <a:endParaRPr kumimoji="0" lang="en-US"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4"/>
                  </a:ext>
                </a:extLst>
              </a:tr>
              <a:tr h="82434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الرحمة</a:t>
                      </a:r>
                      <a:endParaRPr kumimoji="0" lang="en-US"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5"/>
                  </a:ext>
                </a:extLst>
              </a:tr>
            </a:tbl>
          </a:graphicData>
        </a:graphic>
      </p:graphicFrame>
      <p:sp>
        <p:nvSpPr>
          <p:cNvPr id="7" name="Rectangle 1053"/>
          <p:cNvSpPr>
            <a:spLocks noChangeArrowheads="1"/>
          </p:cNvSpPr>
          <p:nvPr/>
        </p:nvSpPr>
        <p:spPr bwMode="auto">
          <a:xfrm>
            <a:off x="4495801" y="1600200"/>
            <a:ext cx="152400" cy="5257800"/>
          </a:xfrm>
          <a:prstGeom prst="rect">
            <a:avLst/>
          </a:prstGeom>
          <a:solidFill>
            <a:srgbClr val="000000"/>
          </a:solidFill>
          <a:ln w="9525">
            <a:solidFill>
              <a:schemeClr val="tx1"/>
            </a:solidFill>
            <a:miter lim="800000"/>
            <a:headEnd/>
            <a:tailEnd/>
          </a:ln>
        </p:spPr>
        <p:txBody>
          <a:bodyPr wrap="none" lIns="91416" tIns="45709" rIns="91416" bIns="4570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1050"/>
          <p:cNvSpPr>
            <a:spLocks noChangeArrowheads="1"/>
          </p:cNvSpPr>
          <p:nvPr/>
        </p:nvSpPr>
        <p:spPr bwMode="auto">
          <a:xfrm>
            <a:off x="8028384" y="-27384"/>
            <a:ext cx="915587" cy="4616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16" tIns="45709" rIns="91416" bIns="45709">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155دد</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13251213"/>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185" name="Picture 5" descr="body_of_Christ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62200" y="1771650"/>
            <a:ext cx="6781800" cy="5086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3186" name="Rectangle 1050"/>
          <p:cNvSpPr>
            <a:spLocks noChangeArrowheads="1"/>
          </p:cNvSpPr>
          <p:nvPr/>
        </p:nvSpPr>
        <p:spPr bwMode="auto">
          <a:xfrm>
            <a:off x="8502650" y="76200"/>
            <a:ext cx="53091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47</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3187" name="Title 33"/>
          <p:cNvSpPr>
            <a:spLocks noGrp="1"/>
          </p:cNvSpPr>
          <p:nvPr>
            <p:ph type="title" idx="4294967295"/>
          </p:nvPr>
        </p:nvSpPr>
        <p:spPr>
          <a:xfrm>
            <a:off x="0" y="381000"/>
            <a:ext cx="8458200" cy="1295400"/>
          </a:xfrm>
        </p:spPr>
        <p:txBody>
          <a:bodyPr/>
          <a:lstStyle/>
          <a:p>
            <a:pPr eaLnBrk="1" hangingPunct="1"/>
            <a:r>
              <a:rPr lang="ar-JO" sz="4000" b="1" dirty="0">
                <a:solidFill>
                  <a:schemeClr val="bg1"/>
                </a:solidFill>
                <a:latin typeface="Arial" panose="020B0604020202020204" pitchFamily="34" charset="0"/>
                <a:ea typeface="ＭＳ Ｐゴシック" charset="0"/>
                <a:cs typeface="Arial" panose="020B0604020202020204" pitchFamily="34" charset="0"/>
              </a:rPr>
              <a:t>أ. الكنيسة بها أناس كثيرون بمواهب مختلفة (1كو12: 14)</a:t>
            </a:r>
            <a:endParaRPr lang="en-US"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5" name="Title 33"/>
          <p:cNvSpPr txBox="1">
            <a:spLocks/>
          </p:cNvSpPr>
          <p:nvPr/>
        </p:nvSpPr>
        <p:spPr bwMode="auto">
          <a:xfrm>
            <a:off x="395536" y="5013920"/>
            <a:ext cx="4752528" cy="1295400"/>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أعضاء كثيرة                     جسد واحد</a:t>
            </a:r>
            <a:endParaRPr kumimoji="0" lang="en-US"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Title 33"/>
          <p:cNvSpPr>
            <a:spLocks noGrp="1"/>
          </p:cNvSpPr>
          <p:nvPr>
            <p:ph type="title" idx="4294967295"/>
          </p:nvPr>
        </p:nvSpPr>
        <p:spPr>
          <a:xfrm>
            <a:off x="685800" y="261392"/>
            <a:ext cx="7772400" cy="1295400"/>
          </a:xfrm>
        </p:spPr>
        <p:txBody>
          <a:bodyPr/>
          <a:lstStyle/>
          <a:p>
            <a:pPr eaLnBrk="1" hangingPunct="1"/>
            <a:r>
              <a:rPr lang="ar-JO" altLang="ja-JP" sz="3600" dirty="0">
                <a:solidFill>
                  <a:schemeClr val="bg1"/>
                </a:solidFill>
              </a:rPr>
              <a:t>فإن الجسد أيضاً ليس عضواً واحداً بل أعضاء كثيرة</a:t>
            </a:r>
            <a:br>
              <a:rPr lang="ar-JO" altLang="ja-JP" sz="3600" dirty="0">
                <a:solidFill>
                  <a:schemeClr val="bg1"/>
                </a:solidFill>
              </a:rPr>
            </a:br>
            <a:r>
              <a:rPr lang="ar-JO" altLang="ja-JP" sz="3600" dirty="0">
                <a:solidFill>
                  <a:schemeClr val="bg1"/>
                </a:solidFill>
              </a:rPr>
              <a:t>(12: 14)</a:t>
            </a:r>
            <a:endParaRPr lang="en-US" sz="4000" dirty="0">
              <a:solidFill>
                <a:schemeClr val="bg1"/>
              </a:solidFill>
            </a:endParaRPr>
          </a:p>
        </p:txBody>
      </p:sp>
      <p:graphicFrame>
        <p:nvGraphicFramePr>
          <p:cNvPr id="6" name="Group 1026"/>
          <p:cNvGraphicFramePr>
            <a:graphicFrameLocks noGrp="1"/>
          </p:cNvGraphicFramePr>
          <p:nvPr>
            <p:extLst>
              <p:ext uri="{D42A27DB-BD31-4B8C-83A1-F6EECF244321}">
                <p14:modId xmlns:p14="http://schemas.microsoft.com/office/powerpoint/2010/main" val="3346617757"/>
              </p:ext>
            </p:extLst>
          </p:nvPr>
        </p:nvGraphicFramePr>
        <p:xfrm>
          <a:off x="76201" y="1625600"/>
          <a:ext cx="8991600" cy="5175250"/>
        </p:xfrm>
        <a:graphic>
          <a:graphicData uri="http://schemas.openxmlformats.org/drawingml/2006/table">
            <a:tbl>
              <a:tblPr/>
              <a:tblGrid>
                <a:gridCol w="4495800">
                  <a:extLst>
                    <a:ext uri="{9D8B030D-6E8A-4147-A177-3AD203B41FA5}">
                      <a16:colId xmlns:a16="http://schemas.microsoft.com/office/drawing/2014/main" val="20000"/>
                    </a:ext>
                  </a:extLst>
                </a:gridCol>
                <a:gridCol w="4495800">
                  <a:extLst>
                    <a:ext uri="{9D8B030D-6E8A-4147-A177-3AD203B41FA5}">
                      <a16:colId xmlns:a16="http://schemas.microsoft.com/office/drawing/2014/main" val="20001"/>
                    </a:ext>
                  </a:extLst>
                </a:gridCol>
              </a:tblGrid>
              <a:tr h="102332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5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الكلام</a:t>
                      </a:r>
                      <a:endParaRPr kumimoji="0" lang="en-US" sz="5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5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الخدمة</a:t>
                      </a:r>
                      <a:endParaRPr kumimoji="0" lang="en-US" sz="5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82612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التعليم</a:t>
                      </a:r>
                      <a:endParaRPr kumimoji="0" lang="en-US"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الإدارة</a:t>
                      </a:r>
                      <a:endParaRPr kumimoji="0" lang="en-US"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1"/>
                  </a:ext>
                </a:extLst>
              </a:tr>
              <a:tr h="82434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الكرازة</a:t>
                      </a:r>
                      <a:endParaRPr kumimoji="0" lang="en-US"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الإيمان</a:t>
                      </a:r>
                      <a:endParaRPr kumimoji="0" lang="en-US"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2"/>
                  </a:ext>
                </a:extLst>
              </a:tr>
              <a:tr h="85099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الراعي - المعلم</a:t>
                      </a:r>
                      <a:endParaRPr kumimoji="0" lang="en-US"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العطاء</a:t>
                      </a:r>
                      <a:endParaRPr kumimoji="0" lang="en-US"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3"/>
                  </a:ext>
                </a:extLst>
              </a:tr>
              <a:tr h="82612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التشجيع</a:t>
                      </a:r>
                      <a:endParaRPr kumimoji="0" lang="en-US"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الخدمة</a:t>
                      </a:r>
                      <a:endParaRPr kumimoji="0" lang="en-US"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4"/>
                  </a:ext>
                </a:extLst>
              </a:tr>
              <a:tr h="82434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الرحمة</a:t>
                      </a:r>
                      <a:endParaRPr kumimoji="0" lang="en-US"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5"/>
                  </a:ext>
                </a:extLst>
              </a:tr>
            </a:tbl>
          </a:graphicData>
        </a:graphic>
      </p:graphicFrame>
      <p:sp>
        <p:nvSpPr>
          <p:cNvPr id="7" name="Rectangle 1053"/>
          <p:cNvSpPr>
            <a:spLocks noChangeArrowheads="1"/>
          </p:cNvSpPr>
          <p:nvPr/>
        </p:nvSpPr>
        <p:spPr bwMode="auto">
          <a:xfrm>
            <a:off x="4495801" y="1600200"/>
            <a:ext cx="152400" cy="5257800"/>
          </a:xfrm>
          <a:prstGeom prst="rect">
            <a:avLst/>
          </a:prstGeom>
          <a:solidFill>
            <a:srgbClr val="000000"/>
          </a:solidFill>
          <a:ln w="9525">
            <a:solidFill>
              <a:schemeClr val="tx1"/>
            </a:solidFill>
            <a:miter lim="800000"/>
            <a:headEnd/>
            <a:tailEnd/>
          </a:ln>
        </p:spPr>
        <p:txBody>
          <a:bodyPr wrap="none" lIns="91416" tIns="45709" rIns="91416" bIns="4570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1050"/>
          <p:cNvSpPr>
            <a:spLocks noChangeArrowheads="1"/>
          </p:cNvSpPr>
          <p:nvPr/>
        </p:nvSpPr>
        <p:spPr bwMode="auto">
          <a:xfrm>
            <a:off x="8028384" y="-27384"/>
            <a:ext cx="915587" cy="4616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16" tIns="45709" rIns="91416" bIns="45709">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155دد</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2673358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6" name="Rectangle 2"/>
          <p:cNvSpPr>
            <a:spLocks noChangeArrowheads="1"/>
          </p:cNvSpPr>
          <p:nvPr/>
        </p:nvSpPr>
        <p:spPr bwMode="auto">
          <a:xfrm>
            <a:off x="0" y="0"/>
            <a:ext cx="9144000" cy="6858000"/>
          </a:xfrm>
          <a:prstGeom prst="rect">
            <a:avLst/>
          </a:prstGeom>
          <a:gradFill rotWithShape="0">
            <a:gsLst>
              <a:gs pos="0">
                <a:srgbClr val="FF9900"/>
              </a:gs>
              <a:gs pos="50000">
                <a:schemeClr val="tx1"/>
              </a:gs>
              <a:gs pos="100000">
                <a:srgbClr val="FF9900"/>
              </a:gs>
            </a:gsLst>
            <a:lin ang="1890000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pic>
        <p:nvPicPr>
          <p:cNvPr id="507906" name="Picture 3" descr="OMSSO03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020888" y="0"/>
            <a:ext cx="5065712"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62948" name="Text Box 4"/>
          <p:cNvSpPr txBox="1">
            <a:spLocks noChangeArrowheads="1"/>
          </p:cNvSpPr>
          <p:nvPr/>
        </p:nvSpPr>
        <p:spPr bwMode="auto">
          <a:xfrm>
            <a:off x="4139952" y="5949280"/>
            <a:ext cx="4926261" cy="76944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normAutofit fontScale="97500"/>
          </a:bodyPr>
          <a:lstStyle>
            <a:defPPr>
              <a:defRPr lang="en-US"/>
            </a:defPPr>
            <a:lvl1pPr marL="715963" indent="-715963" algn="r">
              <a:defRPr sz="4400" b="1" i="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kumimoji="0" lang="ar-JO" sz="4400" i="0" u="none" strike="noStrike" kern="1200" cap="none" spc="0" normalizeH="0" baseline="0" noProof="0" dirty="0">
                <a:ln>
                  <a:noFill/>
                </a:ln>
                <a:solidFill>
                  <a:srgbClr val="FFFFFF"/>
                </a:solidFill>
                <a:effectLst>
                  <a:glow rad="317500">
                    <a:srgbClr val="000000">
                      <a:alpha val="90000"/>
                    </a:srgbClr>
                  </a:glow>
                </a:effectLst>
                <a:uLnTx/>
                <a:uFillTx/>
                <a:latin typeface="Arial" panose="020B0604020202020204" pitchFamily="34" charset="0"/>
                <a:ea typeface="+mj-ea"/>
                <a:cs typeface="Arial" panose="020B0604020202020204" pitchFamily="34" charset="0"/>
              </a:rPr>
              <a:t>خروج </a:t>
            </a:r>
            <a:r>
              <a:rPr kumimoji="0" lang="ar-JO" sz="4100" i="0" u="none" strike="noStrike" kern="1200" cap="none" spc="0" normalizeH="0" baseline="0" noProof="0" dirty="0">
                <a:ln>
                  <a:noFill/>
                </a:ln>
                <a:solidFill>
                  <a:srgbClr val="FFFFFF"/>
                </a:solidFill>
                <a:effectLst>
                  <a:glow rad="317500">
                    <a:srgbClr val="000000">
                      <a:alpha val="90000"/>
                    </a:srgbClr>
                  </a:glow>
                </a:effectLst>
                <a:uLnTx/>
                <a:uFillTx/>
                <a:latin typeface="Arial" panose="020B0604020202020204" pitchFamily="34" charset="0"/>
                <a:ea typeface="+mj-ea"/>
                <a:cs typeface="Arial" panose="020B0604020202020204" pitchFamily="34" charset="0"/>
              </a:rPr>
              <a:t>32</a:t>
            </a:r>
            <a:endParaRPr kumimoji="0" lang="en-US" sz="4400" i="0" u="none" strike="noStrike" kern="1200" cap="none" spc="0" normalizeH="0" baseline="0" noProof="0" dirty="0">
              <a:ln>
                <a:noFill/>
              </a:ln>
              <a:solidFill>
                <a:srgbClr val="FFFFFF"/>
              </a:solidFill>
              <a:effectLst>
                <a:glow rad="317500">
                  <a:srgbClr val="000000">
                    <a:alpha val="90000"/>
                  </a:srgbClr>
                </a:glow>
              </a:effectLst>
              <a:uLnTx/>
              <a:uFillTx/>
              <a:latin typeface="Arial" panose="020B0604020202020204" pitchFamily="34" charset="0"/>
              <a:ea typeface="+mj-ea"/>
              <a:cs typeface="Arial" panose="020B0604020202020204" pitchFamily="34" charset="0"/>
            </a:endParaRPr>
          </a:p>
        </p:txBody>
      </p:sp>
      <p:sp>
        <p:nvSpPr>
          <p:cNvPr id="1362949" name="Rectangle 5"/>
          <p:cNvSpPr>
            <a:spLocks noGrp="1" noChangeArrowheads="1"/>
          </p:cNvSpPr>
          <p:nvPr>
            <p:ph type="title" idx="4294967295"/>
          </p:nvPr>
        </p:nvSpPr>
        <p:spPr>
          <a:xfrm>
            <a:off x="0" y="0"/>
            <a:ext cx="2771800" cy="3276600"/>
          </a:xfrm>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oAutofit/>
          </a:bodyPr>
          <a:lstStyle/>
          <a:p>
            <a:pPr>
              <a:defRPr/>
            </a:pPr>
            <a:r>
              <a:rPr lang="ar-JO" kern="1200" dirty="0">
                <a:solidFill>
                  <a:schemeClr val="bg1"/>
                </a:solidFill>
                <a:effectLst>
                  <a:glow rad="317500">
                    <a:schemeClr val="tx2">
                      <a:alpha val="90000"/>
                    </a:schemeClr>
                  </a:glow>
                </a:effectLst>
                <a:cs typeface="Arial" panose="020B0604020202020204" pitchFamily="34" charset="0"/>
              </a:rPr>
              <a:t>حادثة</a:t>
            </a:r>
            <a:br>
              <a:rPr lang="ar-JO" kern="1200" dirty="0">
                <a:solidFill>
                  <a:schemeClr val="bg1"/>
                </a:solidFill>
                <a:effectLst>
                  <a:glow rad="317500">
                    <a:schemeClr val="tx2">
                      <a:alpha val="90000"/>
                    </a:schemeClr>
                  </a:glow>
                </a:effectLst>
                <a:cs typeface="Arial" panose="020B0604020202020204" pitchFamily="34" charset="0"/>
              </a:rPr>
            </a:br>
            <a:r>
              <a:rPr lang="ar-JO" kern="1200" dirty="0">
                <a:solidFill>
                  <a:schemeClr val="bg1"/>
                </a:solidFill>
                <a:effectLst>
                  <a:glow rad="317500">
                    <a:schemeClr val="tx2">
                      <a:alpha val="90000"/>
                    </a:schemeClr>
                  </a:glow>
                </a:effectLst>
                <a:cs typeface="Arial" panose="020B0604020202020204" pitchFamily="34" charset="0"/>
              </a:rPr>
              <a:t>العجل</a:t>
            </a:r>
            <a:br>
              <a:rPr lang="ar-JO" kern="1200" dirty="0">
                <a:solidFill>
                  <a:schemeClr val="bg1"/>
                </a:solidFill>
                <a:effectLst>
                  <a:glow rad="317500">
                    <a:schemeClr val="tx2">
                      <a:alpha val="90000"/>
                    </a:schemeClr>
                  </a:glow>
                </a:effectLst>
                <a:cs typeface="Arial" panose="020B0604020202020204" pitchFamily="34" charset="0"/>
              </a:rPr>
            </a:br>
            <a:r>
              <a:rPr lang="ar-JO" kern="1200" dirty="0">
                <a:solidFill>
                  <a:schemeClr val="bg1"/>
                </a:solidFill>
                <a:effectLst>
                  <a:glow rad="317500">
                    <a:schemeClr val="tx2">
                      <a:alpha val="90000"/>
                    </a:schemeClr>
                  </a:glow>
                </a:effectLst>
                <a:cs typeface="Arial" panose="020B0604020202020204" pitchFamily="34" charset="0"/>
              </a:rPr>
              <a:t>الذهبي</a:t>
            </a:r>
            <a:endParaRPr lang="en-US" kern="1200" dirty="0">
              <a:solidFill>
                <a:schemeClr val="bg1"/>
              </a:solidFill>
              <a:effectLst>
                <a:glow rad="317500">
                  <a:schemeClr val="tx2">
                    <a:alpha val="90000"/>
                  </a:schemeClr>
                </a:glow>
              </a:effectLst>
              <a:cs typeface="Arial" panose="020B0604020202020204" pitchFamily="34" charset="0"/>
            </a:endParaRPr>
          </a:p>
        </p:txBody>
      </p:sp>
    </p:spTree>
    <p:extLst>
      <p:ext uri="{BB962C8B-B14F-4D97-AF65-F5344CB8AC3E}">
        <p14:creationId xmlns:p14="http://schemas.microsoft.com/office/powerpoint/2010/main" val="2619083586"/>
      </p:ext>
    </p:extLst>
  </p:cSld>
  <p:clrMapOvr>
    <a:masterClrMapping/>
  </p:clrMapOvr>
  <p:transition spd="med">
    <p:randomBar dir="vert"/>
  </p:transition>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descr="Ear.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4495805" y="1143000"/>
            <a:ext cx="2320925" cy="2743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9" name="Group 13"/>
          <p:cNvGrpSpPr>
            <a:grpSpLocks/>
          </p:cNvGrpSpPr>
          <p:nvPr/>
        </p:nvGrpSpPr>
        <p:grpSpPr bwMode="auto">
          <a:xfrm>
            <a:off x="0" y="4179888"/>
            <a:ext cx="2362200" cy="2297112"/>
            <a:chOff x="0" y="4180087"/>
            <a:chExt cx="2362200" cy="2296913"/>
          </a:xfrm>
        </p:grpSpPr>
        <p:pic>
          <p:nvPicPr>
            <p:cNvPr id="537604" name="Picture 8" descr="foot.png"/>
            <p:cNvPicPr>
              <a:picLocks noChangeAspect="1"/>
            </p:cNvPicPr>
            <p:nvPr/>
          </p:nvPicPr>
          <p:blipFill>
            <a:blip r:embed="rId3" cstate="screen">
              <a:lum bright="-10000"/>
              <a:extLst>
                <a:ext uri="{28A0092B-C50C-407E-A947-70E740481C1C}">
                  <a14:useLocalDpi xmlns:a14="http://schemas.microsoft.com/office/drawing/2010/main"/>
                </a:ext>
              </a:extLst>
            </a:blip>
            <a:srcRect/>
            <a:stretch>
              <a:fillRect/>
            </a:stretch>
          </p:blipFill>
          <p:spPr bwMode="auto">
            <a:xfrm>
              <a:off x="0" y="4180087"/>
              <a:ext cx="2362200" cy="2296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37605" name="Picture 11" descr="Ear.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295400" y="4686300"/>
              <a:ext cx="502920" cy="41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8" name="Oval Callout 7"/>
          <p:cNvSpPr>
            <a:spLocks noChangeArrowheads="1"/>
          </p:cNvSpPr>
          <p:nvPr/>
        </p:nvSpPr>
        <p:spPr bwMode="auto">
          <a:xfrm rot="10598995">
            <a:off x="4594225" y="4799014"/>
            <a:ext cx="4800600" cy="1538287"/>
          </a:xfrm>
          <a:prstGeom prst="wedgeEllipseCallout">
            <a:avLst>
              <a:gd name="adj1" fmla="val 28884"/>
              <a:gd name="adj2" fmla="val 189574"/>
            </a:avLst>
          </a:prstGeom>
          <a:solidFill>
            <a:schemeClr val="accent2"/>
          </a:solidFill>
          <a:ln w="9525">
            <a:solidFill>
              <a:schemeClr val="tx1"/>
            </a:solidFill>
            <a:round/>
            <a:headEnd/>
            <a:tailEnd/>
          </a:ln>
        </p:spPr>
        <p:txBody>
          <a:bodyPr rot="10800000" lIns="91416" tIns="45709" rIns="91416" bIns="45709"/>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 name="Oval Callout 5"/>
          <p:cNvSpPr>
            <a:spLocks noChangeArrowheads="1"/>
          </p:cNvSpPr>
          <p:nvPr/>
        </p:nvSpPr>
        <p:spPr bwMode="auto">
          <a:xfrm>
            <a:off x="-381000" y="1828800"/>
            <a:ext cx="4800600" cy="1447800"/>
          </a:xfrm>
          <a:prstGeom prst="wedgeEllipseCallout">
            <a:avLst>
              <a:gd name="adj1" fmla="val -9889"/>
              <a:gd name="adj2" fmla="val 161074"/>
            </a:avLst>
          </a:prstGeom>
          <a:solidFill>
            <a:srgbClr val="660066"/>
          </a:solidFill>
          <a:ln w="9525">
            <a:solidFill>
              <a:schemeClr val="tx1"/>
            </a:solidFill>
            <a:round/>
            <a:headEnd/>
            <a:tailEnd/>
          </a:ln>
        </p:spPr>
        <p:txBody>
          <a:bodyPr lIns="91416" tIns="45709" rIns="91416" bIns="45709"/>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 name="TextBox 1"/>
          <p:cNvSpPr txBox="1">
            <a:spLocks noChangeArrowheads="1"/>
          </p:cNvSpPr>
          <p:nvPr/>
        </p:nvSpPr>
        <p:spPr bwMode="auto">
          <a:xfrm>
            <a:off x="0" y="1905001"/>
            <a:ext cx="3962400" cy="1077196"/>
          </a:xfrm>
          <a:prstGeom prst="rect">
            <a:avLst/>
          </a:prstGeom>
          <a:noFill/>
          <a:ln w="9525">
            <a:noFill/>
            <a:miter lim="800000"/>
            <a:headEnd/>
            <a:tailEnd/>
          </a:ln>
          <a:effectLst>
            <a:outerShdw dist="35921" dir="2700000" algn="ctr" rotWithShape="0">
              <a:schemeClr val="tx1"/>
            </a:outerShdw>
          </a:effectLst>
        </p:spPr>
        <p:txBody>
          <a:bodyPr lIns="91416" tIns="45709" rIns="91416" bIns="45709">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Arial" panose="020B0604020202020204" pitchFamily="34" charset="0"/>
              </a:rPr>
              <a:t>لأني لست يداً لست من الجسد</a:t>
            </a:r>
            <a:endParaRPr kumimoji="0" lang="en-US" sz="32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3" name="Title 2"/>
          <p:cNvSpPr>
            <a:spLocks noGrp="1"/>
          </p:cNvSpPr>
          <p:nvPr>
            <p:ph type="title" idx="4294967295"/>
          </p:nvPr>
        </p:nvSpPr>
        <p:spPr>
          <a:xfrm>
            <a:off x="0" y="360"/>
            <a:ext cx="9144000" cy="1077196"/>
          </a:xfrm>
          <a:solidFill>
            <a:srgbClr val="7030A0"/>
          </a:solidFill>
        </p:spPr>
        <p:txBody>
          <a:bodyPr>
            <a:spAutoFit/>
          </a:bodyPr>
          <a:lstStyle/>
          <a:p>
            <a:r>
              <a:rPr lang="ar-JO" sz="3200" dirty="0">
                <a:solidFill>
                  <a:schemeClr val="bg1"/>
                </a:solidFill>
              </a:rPr>
              <a:t>لا يجب أن يشعر المؤمنون الذين لديهم مواهب أقل تكريماً بأنه ليس هناك حاجة إليهم (١٢: ١٥-١٦)</a:t>
            </a:r>
            <a:endParaRPr lang="en-US" sz="3200" dirty="0">
              <a:solidFill>
                <a:schemeClr val="bg1"/>
              </a:solidFill>
            </a:endParaRPr>
          </a:p>
        </p:txBody>
      </p:sp>
      <p:sp>
        <p:nvSpPr>
          <p:cNvPr id="4" name="TextBox 3"/>
          <p:cNvSpPr txBox="1">
            <a:spLocks noChangeArrowheads="1"/>
          </p:cNvSpPr>
          <p:nvPr/>
        </p:nvSpPr>
        <p:spPr bwMode="auto">
          <a:xfrm>
            <a:off x="4953000" y="5181605"/>
            <a:ext cx="4191000" cy="461643"/>
          </a:xfrm>
          <a:prstGeom prst="rect">
            <a:avLst/>
          </a:prstGeom>
          <a:noFill/>
          <a:ln w="9525">
            <a:noFill/>
            <a:miter lim="800000"/>
            <a:headEnd/>
            <a:tailEnd/>
          </a:ln>
          <a:effectLst>
            <a:outerShdw dist="35921" dir="2700000" algn="ctr" rotWithShape="0">
              <a:schemeClr val="tx1"/>
            </a:outerShdw>
          </a:effectLst>
        </p:spPr>
        <p:txBody>
          <a:bodyPr lIns="91416" tIns="45709" rIns="91416" bIns="45709">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Arial" panose="020B0604020202020204" pitchFamily="34" charset="0"/>
              </a:rPr>
              <a:t>لأني لست عيناً لست من الجسد</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5" name="TextBox 4"/>
          <p:cNvSpPr txBox="1">
            <a:spLocks noChangeArrowheads="1"/>
          </p:cNvSpPr>
          <p:nvPr/>
        </p:nvSpPr>
        <p:spPr bwMode="auto">
          <a:xfrm>
            <a:off x="0" y="6243638"/>
            <a:ext cx="9144000" cy="457200"/>
          </a:xfrm>
          <a:prstGeom prst="rect">
            <a:avLst/>
          </a:prstGeom>
          <a:noFill/>
          <a:ln w="9525" algn="ctr">
            <a:noFill/>
            <a:miter lim="800000"/>
            <a:headEnd/>
            <a:tailEnd/>
          </a:ln>
          <a:effectLst>
            <a:outerShdw dist="35921" dir="2700000" algn="ctr" rotWithShape="0">
              <a:schemeClr val="tx1"/>
            </a:outerShdw>
          </a:effectLst>
        </p:spPr>
        <p:txBody>
          <a:bodyPr lIns="91416" tIns="45709" rIns="91416" bIns="45709">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Arial" panose="020B0604020202020204" pitchFamily="34" charset="0"/>
              </a:rPr>
              <a:t>أفلم تكن لذلك من الجسد</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7" name="TextBox 6"/>
          <p:cNvSpPr txBox="1">
            <a:spLocks noChangeArrowheads="1"/>
          </p:cNvSpPr>
          <p:nvPr/>
        </p:nvSpPr>
        <p:spPr bwMode="auto">
          <a:xfrm>
            <a:off x="0" y="3729038"/>
            <a:ext cx="9144000" cy="457200"/>
          </a:xfrm>
          <a:prstGeom prst="rect">
            <a:avLst/>
          </a:prstGeom>
          <a:noFill/>
          <a:ln w="9525">
            <a:noFill/>
            <a:miter lim="800000"/>
            <a:headEnd/>
            <a:tailEnd/>
          </a:ln>
          <a:effectLst>
            <a:outerShdw dist="35921" dir="2700000" algn="ctr" rotWithShape="0">
              <a:schemeClr val="tx1"/>
            </a:outerShdw>
          </a:effectLst>
        </p:spPr>
        <p:txBody>
          <a:bodyPr lIns="91416" tIns="45709" rIns="91416" bIns="45709">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Arial" panose="020B0604020202020204" pitchFamily="34" charset="0"/>
              </a:rPr>
              <a:t>أفلم تكن لذلك من الجسد</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Arial" panose="020B0604020202020204" pitchFamily="34" charset="0"/>
            </a:endParaRPr>
          </a:p>
        </p:txBody>
      </p:sp>
      <p:pic>
        <p:nvPicPr>
          <p:cNvPr id="10" name="Picture 9" descr="apple-iphone-in-hand.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514600" y="4259268"/>
            <a:ext cx="1676400" cy="1989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 name="Picture 12" descr="eye.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6324600" y="1295401"/>
            <a:ext cx="2533650" cy="1822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 name="TextBox 14"/>
          <p:cNvSpPr txBox="1">
            <a:spLocks noChangeArrowheads="1"/>
          </p:cNvSpPr>
          <p:nvPr/>
        </p:nvSpPr>
        <p:spPr bwMode="auto">
          <a:xfrm>
            <a:off x="0" y="1295400"/>
            <a:ext cx="4419600" cy="7078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30000" noProof="0" dirty="0">
                <a:ln>
                  <a:noFill/>
                </a:ln>
                <a:solidFill>
                  <a:srgbClr val="FFFFFF"/>
                </a:solidFill>
                <a:effectLst/>
                <a:uLnTx/>
                <a:uFillTx/>
                <a:latin typeface="Arial" panose="020B0604020202020204" pitchFamily="34" charset="0"/>
                <a:cs typeface="Arial" panose="020B0604020202020204" pitchFamily="34" charset="0"/>
              </a:rPr>
              <a:t>15 إن قالت الرجل</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6" name="TextBox 15"/>
          <p:cNvSpPr txBox="1">
            <a:spLocks noChangeArrowheads="1"/>
          </p:cNvSpPr>
          <p:nvPr/>
        </p:nvSpPr>
        <p:spPr bwMode="auto">
          <a:xfrm>
            <a:off x="4572000" y="4495800"/>
            <a:ext cx="4572000" cy="7078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30000" noProof="0" dirty="0">
                <a:ln>
                  <a:noFill/>
                </a:ln>
                <a:solidFill>
                  <a:srgbClr val="FFFFFF"/>
                </a:solidFill>
                <a:effectLst/>
                <a:uLnTx/>
                <a:uFillTx/>
                <a:latin typeface="Arial" panose="020B0604020202020204" pitchFamily="34" charset="0"/>
                <a:cs typeface="Arial" panose="020B0604020202020204" pitchFamily="34" charset="0"/>
              </a:rPr>
              <a:t>16 وإن قالت الأذن</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5321644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up)">
                                      <p:cBhvr>
                                        <p:cTn id="7" dur="500"/>
                                        <p:tgtEl>
                                          <p:spTgt spid="15"/>
                                        </p:tgtEl>
                                      </p:cBhvr>
                                    </p:animEffect>
                                  </p:childTnLst>
                                </p:cTn>
                              </p:par>
                            </p:childTnLst>
                          </p:cTn>
                        </p:par>
                        <p:par>
                          <p:cTn id="8" fill="hold" nodeType="afterGroup">
                            <p:stCondLst>
                              <p:cond delay="500"/>
                            </p:stCondLst>
                            <p:childTnLst>
                              <p:par>
                                <p:cTn id="9" presetID="1"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par>
                          <p:cTn id="11" fill="hold" nodeType="afterGroup">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wipe(down)">
                                      <p:cBhvr>
                                        <p:cTn id="14" dur="500"/>
                                        <p:tgtEl>
                                          <p:spTgt spid="6"/>
                                        </p:tgtEl>
                                      </p:cBhvr>
                                    </p:animEffect>
                                  </p:childTnLst>
                                </p:cTn>
                              </p:par>
                            </p:childTnLst>
                          </p:cTn>
                        </p:par>
                        <p:par>
                          <p:cTn id="15" fill="hold" nodeType="afterGroup">
                            <p:stCondLst>
                              <p:cond delay="1000"/>
                            </p:stCondLst>
                            <p:childTnLst>
                              <p:par>
                                <p:cTn id="16" presetID="22" presetClass="entr" presetSubtype="1" fill="hold" grpId="0" nodeType="after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wipe(up)">
                                      <p:cBhvr>
                                        <p:cTn id="18" dur="500"/>
                                        <p:tgtEl>
                                          <p:spTgt spid="2"/>
                                        </p:tgtEl>
                                      </p:cBhvr>
                                    </p:animEffect>
                                  </p:childTnLst>
                                </p:cTn>
                              </p:par>
                            </p:childTnLst>
                          </p:cTn>
                        </p:par>
                        <p:par>
                          <p:cTn id="19" fill="hold" nodeType="afterGroup">
                            <p:stCondLst>
                              <p:cond delay="1500"/>
                            </p:stCondLst>
                            <p:childTnLst>
                              <p:par>
                                <p:cTn id="20" presetID="1" presetClass="entr" presetSubtype="0" fill="hold" nodeType="afterEffect">
                                  <p:stCondLst>
                                    <p:cond delay="0"/>
                                  </p:stCondLst>
                                  <p:childTnLst>
                                    <p:set>
                                      <p:cBhvr>
                                        <p:cTn id="21" dur="1" fill="hold">
                                          <p:stCondLst>
                                            <p:cond delay="0"/>
                                          </p:stCondLst>
                                        </p:cTn>
                                        <p:tgtEl>
                                          <p:spTgt spid="10"/>
                                        </p:tgtEl>
                                        <p:attrNameLst>
                                          <p:attrName>style.visibility</p:attrName>
                                        </p:attrNameLst>
                                      </p:cBhvr>
                                      <p:to>
                                        <p:strVal val="visible"/>
                                      </p:to>
                                    </p:set>
                                  </p:childTnLst>
                                </p:cTn>
                              </p:par>
                            </p:childTnLst>
                          </p:cTn>
                        </p:par>
                      </p:childTnLst>
                    </p:cTn>
                  </p:par>
                  <p:par>
                    <p:cTn id="22" fill="hold" nodeType="clickPar">
                      <p:stCondLst>
                        <p:cond delay="indefinite"/>
                      </p:stCondLst>
                      <p:childTnLst>
                        <p:par>
                          <p:cTn id="23" fill="hold" nodeType="withGroup">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wipe(left)">
                                      <p:cBhvr>
                                        <p:cTn id="26" dur="500"/>
                                        <p:tgtEl>
                                          <p:spTgt spid="7"/>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11"/>
                                        </p:tgtEl>
                                        <p:attrNameLst>
                                          <p:attrName>style.visibility</p:attrName>
                                        </p:attrNameLst>
                                      </p:cBhvr>
                                      <p:to>
                                        <p:strVal val="visible"/>
                                      </p:to>
                                    </p:set>
                                  </p:childTnLst>
                                </p:cTn>
                              </p:par>
                            </p:childTnLst>
                          </p:cTn>
                        </p:par>
                        <p:par>
                          <p:cTn id="31" fill="hold" nodeType="afterGroup">
                            <p:stCondLst>
                              <p:cond delay="0"/>
                            </p:stCondLst>
                            <p:childTnLst>
                              <p:par>
                                <p:cTn id="32" presetID="22" presetClass="entr" presetSubtype="1" fill="hold" grpId="0" nodeType="afterEffect">
                                  <p:stCondLst>
                                    <p:cond delay="0"/>
                                  </p:stCondLst>
                                  <p:childTnLst>
                                    <p:set>
                                      <p:cBhvr>
                                        <p:cTn id="33" dur="1" fill="hold">
                                          <p:stCondLst>
                                            <p:cond delay="0"/>
                                          </p:stCondLst>
                                        </p:cTn>
                                        <p:tgtEl>
                                          <p:spTgt spid="16"/>
                                        </p:tgtEl>
                                        <p:attrNameLst>
                                          <p:attrName>style.visibility</p:attrName>
                                        </p:attrNameLst>
                                      </p:cBhvr>
                                      <p:to>
                                        <p:strVal val="visible"/>
                                      </p:to>
                                    </p:set>
                                    <p:animEffect transition="in" filter="wipe(up)">
                                      <p:cBhvr>
                                        <p:cTn id="34" dur="500"/>
                                        <p:tgtEl>
                                          <p:spTgt spid="16"/>
                                        </p:tgtEl>
                                      </p:cBhvr>
                                    </p:animEffect>
                                  </p:childTnLst>
                                </p:cTn>
                              </p:par>
                            </p:childTnLst>
                          </p:cTn>
                        </p:par>
                        <p:par>
                          <p:cTn id="35" fill="hold" nodeType="afterGroup">
                            <p:stCondLst>
                              <p:cond delay="500"/>
                            </p:stCondLst>
                            <p:childTnLst>
                              <p:par>
                                <p:cTn id="36" presetID="22" presetClass="entr" presetSubtype="1" fill="hold" grpId="0" nodeType="afterEffect">
                                  <p:stCondLst>
                                    <p:cond delay="0"/>
                                  </p:stCondLst>
                                  <p:childTnLst>
                                    <p:set>
                                      <p:cBhvr>
                                        <p:cTn id="37" dur="1" fill="hold">
                                          <p:stCondLst>
                                            <p:cond delay="0"/>
                                          </p:stCondLst>
                                        </p:cTn>
                                        <p:tgtEl>
                                          <p:spTgt spid="8"/>
                                        </p:tgtEl>
                                        <p:attrNameLst>
                                          <p:attrName>style.visibility</p:attrName>
                                        </p:attrNameLst>
                                      </p:cBhvr>
                                      <p:to>
                                        <p:strVal val="visible"/>
                                      </p:to>
                                    </p:set>
                                    <p:animEffect transition="in" filter="wipe(up)">
                                      <p:cBhvr>
                                        <p:cTn id="38" dur="500"/>
                                        <p:tgtEl>
                                          <p:spTgt spid="8"/>
                                        </p:tgtEl>
                                      </p:cBhvr>
                                    </p:animEffect>
                                  </p:childTnLst>
                                </p:cTn>
                              </p:par>
                            </p:childTnLst>
                          </p:cTn>
                        </p:par>
                        <p:par>
                          <p:cTn id="39" fill="hold" nodeType="afterGroup">
                            <p:stCondLst>
                              <p:cond delay="1000"/>
                            </p:stCondLst>
                            <p:childTnLst>
                              <p:par>
                                <p:cTn id="40" presetID="22" presetClass="entr" presetSubtype="1"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wipe(up)">
                                      <p:cBhvr>
                                        <p:cTn id="42" dur="500"/>
                                        <p:tgtEl>
                                          <p:spTgt spid="4"/>
                                        </p:tgtEl>
                                      </p:cBhvr>
                                    </p:animEffect>
                                  </p:childTnLst>
                                </p:cTn>
                              </p:par>
                            </p:childTnLst>
                          </p:cTn>
                        </p:par>
                        <p:par>
                          <p:cTn id="43" fill="hold" nodeType="afterGroup">
                            <p:stCondLst>
                              <p:cond delay="1500"/>
                            </p:stCondLst>
                            <p:childTnLst>
                              <p:par>
                                <p:cTn id="44" presetID="1" presetClass="entr" presetSubtype="0" fill="hold" nodeType="afterEffect">
                                  <p:stCondLst>
                                    <p:cond delay="0"/>
                                  </p:stCondLst>
                                  <p:childTnLst>
                                    <p:set>
                                      <p:cBhvr>
                                        <p:cTn id="45" dur="1" fill="hold">
                                          <p:stCondLst>
                                            <p:cond delay="0"/>
                                          </p:stCondLst>
                                        </p:cTn>
                                        <p:tgtEl>
                                          <p:spTgt spid="13"/>
                                        </p:tgtEl>
                                        <p:attrNameLst>
                                          <p:attrName>style.visibility</p:attrName>
                                        </p:attrNameLst>
                                      </p:cBhvr>
                                      <p:to>
                                        <p:strVal val="visible"/>
                                      </p:to>
                                    </p:set>
                                  </p:childTnLst>
                                </p:cTn>
                              </p:par>
                            </p:childTnLst>
                          </p:cTn>
                        </p:par>
                      </p:childTnLst>
                    </p:cTn>
                  </p:par>
                  <p:par>
                    <p:cTn id="46" fill="hold" nodeType="clickPar">
                      <p:stCondLst>
                        <p:cond delay="indefinite"/>
                      </p:stCondLst>
                      <p:childTnLst>
                        <p:par>
                          <p:cTn id="47" fill="hold" nodeType="withGroup">
                            <p:stCondLst>
                              <p:cond delay="0"/>
                            </p:stCondLst>
                            <p:childTnLst>
                              <p:par>
                                <p:cTn id="48" presetID="22" presetClass="entr" presetSubtype="8" fill="hold" grpId="0" nodeType="clickEffect">
                                  <p:stCondLst>
                                    <p:cond delay="0"/>
                                  </p:stCondLst>
                                  <p:childTnLst>
                                    <p:set>
                                      <p:cBhvr>
                                        <p:cTn id="49" dur="1" fill="hold">
                                          <p:stCondLst>
                                            <p:cond delay="0"/>
                                          </p:stCondLst>
                                        </p:cTn>
                                        <p:tgtEl>
                                          <p:spTgt spid="5"/>
                                        </p:tgtEl>
                                        <p:attrNameLst>
                                          <p:attrName>style.visibility</p:attrName>
                                        </p:attrNameLst>
                                      </p:cBhvr>
                                      <p:to>
                                        <p:strVal val="visible"/>
                                      </p:to>
                                    </p:set>
                                    <p:animEffect transition="in" filter="wipe(left)">
                                      <p:cBhvr>
                                        <p:cTn id="5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6" grpId="0" animBg="1"/>
      <p:bldP spid="2" grpId="0"/>
      <p:bldP spid="4" grpId="0"/>
      <p:bldP spid="5" grpId="0"/>
      <p:bldP spid="7" grpId="0"/>
      <p:bldP spid="15" grpId="0"/>
      <p:bldP spid="16" grpId="0"/>
    </p:bld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1698" name="Picture 3" descr="eyegreen.jpg"/>
          <p:cNvPicPr>
            <a:picLocks noChangeAspect="1"/>
          </p:cNvPicPr>
          <p:nvPr/>
        </p:nvPicPr>
        <p:blipFill>
          <a:blip r:embed="rId2">
            <a:lum bright="-20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228600" y="304800"/>
            <a:ext cx="8534400" cy="1143000"/>
          </a:xfrm>
          <a:effectLst>
            <a:outerShdw blurRad="63500" dist="35921" dir="2700000" algn="ctr" rotWithShape="0">
              <a:schemeClr val="bg2"/>
            </a:outerShdw>
          </a:effectLst>
        </p:spPr>
        <p:txBody>
          <a:bodyPr anchor="t"/>
          <a:lstStyle/>
          <a:p>
            <a:pPr marL="747522" indent="-747522">
              <a:spcBef>
                <a:spcPct val="20000"/>
              </a:spcBef>
              <a:buClr>
                <a:schemeClr val="accent1"/>
              </a:buClr>
              <a:defRPr/>
            </a:pPr>
            <a:r>
              <a:rPr lang="ar-JO" sz="3200" dirty="0">
                <a:ea typeface="ＭＳ Ｐゴシック" pitchFamily="34" charset="-128"/>
              </a:rPr>
              <a:t>ت. التنوع في الكنيسة يجعلها فعالة أكثر (12: 17-20)</a:t>
            </a:r>
            <a:endParaRPr lang="en-US" sz="3200" dirty="0">
              <a:ea typeface="ＭＳ Ｐゴシック" pitchFamily="34" charset="-128"/>
            </a:endParaRPr>
          </a:p>
        </p:txBody>
      </p:sp>
      <p:sp>
        <p:nvSpPr>
          <p:cNvPr id="5" name="Content Placeholder 2"/>
          <p:cNvSpPr txBox="1">
            <a:spLocks/>
          </p:cNvSpPr>
          <p:nvPr/>
        </p:nvSpPr>
        <p:spPr bwMode="auto">
          <a:xfrm>
            <a:off x="304800" y="2438400"/>
            <a:ext cx="8686800" cy="4343400"/>
          </a:xfrm>
          <a:prstGeom prst="rect">
            <a:avLst/>
          </a:prstGeom>
          <a:noFill/>
          <a:ln w="9525">
            <a:noFill/>
            <a:miter lim="800000"/>
            <a:headEnd/>
            <a:tailEnd/>
          </a:ln>
          <a:effectLst/>
        </p:spPr>
        <p:txBody>
          <a:bodyPr lIns="91416" tIns="45709" rIns="91416" bIns="45709"/>
          <a:lstStyle/>
          <a:p>
            <a:pPr marL="0" marR="0" lvl="0" indent="0" algn="r" defTabSz="914400" rtl="0" eaLnBrk="0" fontAlgn="base" latinLnBrk="0" hangingPunct="0">
              <a:lnSpc>
                <a:spcPct val="100000"/>
              </a:lnSpc>
              <a:spcBef>
                <a:spcPct val="20000"/>
              </a:spcBef>
              <a:spcAft>
                <a:spcPct val="0"/>
              </a:spcAft>
              <a:buClr>
                <a:srgbClr val="FF0000"/>
              </a:buClr>
              <a:buSzTx/>
              <a:buFontTx/>
              <a:buNone/>
              <a:tabLst/>
              <a:defRPr/>
            </a:pPr>
            <a:r>
              <a:rPr kumimoji="1" lang="ar-JO" sz="4400" baseline="30000" dirty="0">
                <a:solidFill>
                  <a:srgbClr val="FFFFFF"/>
                </a:solidFill>
                <a:effectLst>
                  <a:glow rad="139700">
                    <a:srgbClr val="020101"/>
                  </a:glow>
                </a:effectLst>
                <a:latin typeface="Arial" panose="020B0604020202020204" pitchFamily="34" charset="0"/>
                <a:ea typeface="ＭＳ Ｐゴシック" pitchFamily="34" charset="-128"/>
                <a:cs typeface="Arial" panose="020B0604020202020204" pitchFamily="34" charset="0"/>
              </a:rPr>
              <a:t>17 لو كان كل الجسد عيناً فأين السمع؟ لو كان الكل سمعاً فأين الشم؟</a:t>
            </a:r>
          </a:p>
          <a:p>
            <a:pPr lvl="0" algn="r" eaLnBrk="0" hangingPunct="0">
              <a:spcBef>
                <a:spcPct val="20000"/>
              </a:spcBef>
              <a:buClr>
                <a:srgbClr val="FF0000"/>
              </a:buClr>
              <a:defRPr/>
            </a:pPr>
            <a:r>
              <a:rPr kumimoji="1" lang="ar-JO" sz="4400" baseline="30000" dirty="0">
                <a:solidFill>
                  <a:srgbClr val="FFFFFF"/>
                </a:solidFill>
                <a:effectLst>
                  <a:glow rad="139700">
                    <a:srgbClr val="020101"/>
                  </a:glow>
                </a:effectLst>
                <a:latin typeface="Arial" panose="020B0604020202020204" pitchFamily="34" charset="0"/>
                <a:ea typeface="ＭＳ Ｐゴシック" pitchFamily="34" charset="-128"/>
                <a:cs typeface="Arial" panose="020B0604020202020204" pitchFamily="34" charset="0"/>
              </a:rPr>
              <a:t>18 وأما الآن فقد وضع الله الأعضاء، كل واحد منها في الجسد كما أراد 19</a:t>
            </a:r>
            <a:r>
              <a:rPr kumimoji="1" lang="ar-JO" sz="4400" dirty="0">
                <a:solidFill>
                  <a:srgbClr val="FFFFFF"/>
                </a:solidFill>
                <a:effectLst>
                  <a:glow rad="139700">
                    <a:srgbClr val="020101"/>
                  </a:glow>
                </a:effectLst>
                <a:latin typeface="Arial" panose="020B0604020202020204" pitchFamily="34" charset="0"/>
                <a:ea typeface="ＭＳ Ｐゴシック" pitchFamily="34" charset="-128"/>
                <a:cs typeface="Arial" panose="020B0604020202020204" pitchFamily="34" charset="0"/>
              </a:rPr>
              <a:t> </a:t>
            </a:r>
            <a:r>
              <a:rPr kumimoji="1" lang="ar-JO" sz="4400" baseline="30000" dirty="0">
                <a:solidFill>
                  <a:srgbClr val="FFFFFF"/>
                </a:solidFill>
                <a:effectLst>
                  <a:glow rad="139700">
                    <a:srgbClr val="020101"/>
                  </a:glow>
                </a:effectLst>
                <a:latin typeface="Arial" panose="020B0604020202020204" pitchFamily="34" charset="0"/>
                <a:ea typeface="ＭＳ Ｐゴシック" pitchFamily="34" charset="-128"/>
                <a:cs typeface="Arial" panose="020B0604020202020204" pitchFamily="34" charset="0"/>
              </a:rPr>
              <a:t>ولكن لو كان جميعها عضواً واحداً أين الجسد؟</a:t>
            </a:r>
          </a:p>
          <a:p>
            <a:pPr lvl="0" algn="r" eaLnBrk="0" hangingPunct="0">
              <a:spcBef>
                <a:spcPct val="20000"/>
              </a:spcBef>
              <a:buClr>
                <a:srgbClr val="FF0000"/>
              </a:buClr>
              <a:defRPr/>
            </a:pPr>
            <a:r>
              <a:rPr kumimoji="1" lang="ar-JO" sz="4400" baseline="30000" dirty="0">
                <a:solidFill>
                  <a:srgbClr val="FFFFFF"/>
                </a:solidFill>
                <a:effectLst>
                  <a:glow rad="139700">
                    <a:srgbClr val="020101"/>
                  </a:glow>
                </a:effectLst>
                <a:latin typeface="Arial" panose="020B0604020202020204" pitchFamily="34" charset="0"/>
                <a:ea typeface="ＭＳ Ｐゴシック" pitchFamily="34" charset="-128"/>
                <a:cs typeface="Arial" panose="020B0604020202020204" pitchFamily="34" charset="0"/>
              </a:rPr>
              <a:t>20 فالآن أعضاء كثيرة ولكن جسد واحد.</a:t>
            </a:r>
            <a:endParaRPr kumimoji="1" lang="en-US" sz="4400" u="none" strike="noStrike" kern="1200" cap="none" spc="0" normalizeH="0" baseline="0" noProof="0" dirty="0">
              <a:ln>
                <a:noFill/>
              </a:ln>
              <a:solidFill>
                <a:srgbClr val="FFFFFF"/>
              </a:solidFill>
              <a:effectLst>
                <a:glow rad="139700">
                  <a:srgbClr val="020101"/>
                </a:glow>
              </a:effectLst>
              <a:uLnTx/>
              <a:uFillTx/>
              <a:latin typeface="Arial" panose="020B0604020202020204" pitchFamily="34" charset="0"/>
              <a:ea typeface="ＭＳ Ｐゴシック" pitchFamily="34" charset="-128"/>
              <a:cs typeface="Arial" panose="020B0604020202020204" pitchFamily="34" charset="0"/>
            </a:endParaRPr>
          </a:p>
        </p:txBody>
      </p:sp>
    </p:spTree>
    <p:extLst>
      <p:ext uri="{BB962C8B-B14F-4D97-AF65-F5344CB8AC3E}">
        <p14:creationId xmlns:p14="http://schemas.microsoft.com/office/powerpoint/2010/main" val="389104510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xEl>
                                              <p:pRg st="0" end="0"/>
                                            </p:txEl>
                                          </p:spTgt>
                                        </p:tgtEl>
                                        <p:attrNameLst>
                                          <p:attrName>style.visibility</p:attrName>
                                        </p:attrNameLst>
                                      </p:cBhvr>
                                      <p:to>
                                        <p:strVal val="visible"/>
                                      </p:to>
                                    </p:set>
                                    <p:anim calcmode="lin" valueType="num">
                                      <p:cBhvr additive="base">
                                        <p:cTn id="13"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5">
                                            <p:txEl>
                                              <p:pRg st="1" end="1"/>
                                            </p:txEl>
                                          </p:spTgt>
                                        </p:tgtEl>
                                        <p:attrNameLst>
                                          <p:attrName>style.visibility</p:attrName>
                                        </p:attrNameLst>
                                      </p:cBhvr>
                                      <p:to>
                                        <p:strVal val="visible"/>
                                      </p:to>
                                    </p:set>
                                    <p:anim calcmode="lin" valueType="num">
                                      <p:cBhvr additive="base">
                                        <p:cTn id="19"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5">
                                            <p:txEl>
                                              <p:pRg st="2" end="2"/>
                                            </p:txEl>
                                          </p:spTgt>
                                        </p:tgtEl>
                                        <p:attrNameLst>
                                          <p:attrName>style.visibility</p:attrName>
                                        </p:attrNameLst>
                                      </p:cBhvr>
                                      <p:to>
                                        <p:strVal val="visible"/>
                                      </p:to>
                                    </p:set>
                                    <p:anim calcmode="lin" valueType="num">
                                      <p:cBhvr additive="base">
                                        <p:cTn id="25" dur="5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5">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build="p"/>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4770" name="Picture 4" descr="needother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024940" y="908720"/>
            <a:ext cx="4119060" cy="54920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44771" name="Rectangle 2"/>
          <p:cNvSpPr>
            <a:spLocks noGrp="1" noChangeArrowheads="1"/>
          </p:cNvSpPr>
          <p:nvPr>
            <p:ph type="ctrTitle" idx="4294967295"/>
          </p:nvPr>
        </p:nvSpPr>
        <p:spPr>
          <a:xfrm>
            <a:off x="0" y="44624"/>
            <a:ext cx="9144000" cy="1447800"/>
          </a:xfrm>
        </p:spPr>
        <p:txBody>
          <a:bodyPr/>
          <a:lstStyle/>
          <a:p>
            <a:pPr eaLnBrk="1" hangingPunct="1"/>
            <a:r>
              <a:rPr lang="ar-JO" sz="3600" dirty="0">
                <a:solidFill>
                  <a:schemeClr val="bg1"/>
                </a:solidFill>
              </a:rPr>
              <a:t>ثالثا. يتطلب الأمر استخداماً متواضعاً لجميع المواهب حتى </a:t>
            </a:r>
            <a:r>
              <a:rPr lang="ar-JO" sz="3600" dirty="0">
                <a:solidFill>
                  <a:srgbClr val="FFFF00"/>
                </a:solidFill>
              </a:rPr>
              <a:t>تهتم</a:t>
            </a:r>
            <a:r>
              <a:rPr lang="ar-JO" sz="3600" dirty="0">
                <a:solidFill>
                  <a:schemeClr val="bg1"/>
                </a:solidFill>
              </a:rPr>
              <a:t> الكنيسة (١٢: ٢١-٢٦)</a:t>
            </a:r>
            <a:endParaRPr lang="en-US" sz="3600" dirty="0">
              <a:solidFill>
                <a:schemeClr val="bg1"/>
              </a:solidFill>
            </a:endParaRPr>
          </a:p>
        </p:txBody>
      </p:sp>
      <p:pic>
        <p:nvPicPr>
          <p:cNvPr id="544772" name="Picture 5" descr="body"/>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43000" y="1838330"/>
            <a:ext cx="2438400" cy="4791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653162297"/>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descr="1 cor 12 hand.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885777" y="1556792"/>
            <a:ext cx="2894136" cy="2599354"/>
          </a:xfrm>
          <a:prstGeom prst="rect">
            <a:avLst/>
          </a:prstGeom>
        </p:spPr>
      </p:pic>
      <p:pic>
        <p:nvPicPr>
          <p:cNvPr id="18" name="Picture 17" descr="foot.png"/>
          <p:cNvPicPr>
            <a:picLocks noChangeAspect="1"/>
          </p:cNvPicPr>
          <p:nvPr/>
        </p:nvPicPr>
        <p:blipFill>
          <a:blip r:embed="rId3" cstate="screen">
            <a:lum bright="-10000"/>
            <a:extLst>
              <a:ext uri="{28A0092B-C50C-407E-A947-70E740481C1C}">
                <a14:useLocalDpi xmlns:a14="http://schemas.microsoft.com/office/drawing/2010/main"/>
              </a:ext>
            </a:extLst>
          </a:blip>
          <a:srcRect/>
          <a:stretch>
            <a:fillRect/>
          </a:stretch>
        </p:blipFill>
        <p:spPr bwMode="auto">
          <a:xfrm rot="-886861">
            <a:off x="1025530" y="4673600"/>
            <a:ext cx="2297113" cy="2362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7" name="Picture 16" descr="hea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6477000" y="3962400"/>
            <a:ext cx="2216150" cy="203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 name="Picture 12" descr="eye.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6324600" y="1295401"/>
            <a:ext cx="2533650" cy="1822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 name="Picture 8" descr="foot.png"/>
          <p:cNvPicPr>
            <a:picLocks noChangeAspect="1"/>
          </p:cNvPicPr>
          <p:nvPr/>
        </p:nvPicPr>
        <p:blipFill>
          <a:blip r:embed="rId6" cstate="screen">
            <a:lum bright="-10000"/>
            <a:extLst>
              <a:ext uri="{28A0092B-C50C-407E-A947-70E740481C1C}">
                <a14:useLocalDpi xmlns:a14="http://schemas.microsoft.com/office/drawing/2010/main"/>
              </a:ext>
            </a:extLst>
          </a:blip>
          <a:srcRect/>
          <a:stretch>
            <a:fillRect/>
          </a:stretch>
        </p:blipFill>
        <p:spPr bwMode="auto">
          <a:xfrm>
            <a:off x="0" y="4560888"/>
            <a:ext cx="2362200" cy="2297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Oval Callout 7"/>
          <p:cNvSpPr>
            <a:spLocks noChangeArrowheads="1"/>
          </p:cNvSpPr>
          <p:nvPr/>
        </p:nvSpPr>
        <p:spPr bwMode="auto">
          <a:xfrm rot="10598995">
            <a:off x="2587625" y="5259388"/>
            <a:ext cx="3203575" cy="839787"/>
          </a:xfrm>
          <a:prstGeom prst="wedgeEllipseCallout">
            <a:avLst>
              <a:gd name="adj1" fmla="val -85685"/>
              <a:gd name="adj2" fmla="val -5556"/>
            </a:avLst>
          </a:prstGeom>
          <a:solidFill>
            <a:schemeClr val="accent2"/>
          </a:solidFill>
          <a:ln w="9525">
            <a:solidFill>
              <a:schemeClr val="tx1"/>
            </a:solidFill>
            <a:round/>
            <a:headEnd/>
            <a:tailEnd/>
          </a:ln>
        </p:spPr>
        <p:txBody>
          <a:bodyPr lIns="91416" tIns="45709" rIns="91416" bIns="45709"/>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 name="Oval Callout 5"/>
          <p:cNvSpPr>
            <a:spLocks noChangeArrowheads="1"/>
          </p:cNvSpPr>
          <p:nvPr/>
        </p:nvSpPr>
        <p:spPr bwMode="auto">
          <a:xfrm>
            <a:off x="2776538" y="1752600"/>
            <a:ext cx="3319462" cy="762000"/>
          </a:xfrm>
          <a:prstGeom prst="wedgeEllipseCallout">
            <a:avLst>
              <a:gd name="adj1" fmla="val 94648"/>
              <a:gd name="adj2" fmla="val -6245"/>
            </a:avLst>
          </a:prstGeom>
          <a:solidFill>
            <a:srgbClr val="660066"/>
          </a:solidFill>
          <a:ln w="9525">
            <a:solidFill>
              <a:schemeClr val="tx1"/>
            </a:solidFill>
            <a:round/>
            <a:headEnd/>
            <a:tailEnd/>
          </a:ln>
        </p:spPr>
        <p:txBody>
          <a:bodyPr lIns="91416" tIns="45709" rIns="91416" bIns="45709"/>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 name="TextBox 1"/>
          <p:cNvSpPr txBox="1">
            <a:spLocks noChangeArrowheads="1"/>
          </p:cNvSpPr>
          <p:nvPr/>
        </p:nvSpPr>
        <p:spPr bwMode="auto">
          <a:xfrm>
            <a:off x="2895601" y="1905000"/>
            <a:ext cx="2895600" cy="457200"/>
          </a:xfrm>
          <a:prstGeom prst="rect">
            <a:avLst/>
          </a:prstGeom>
          <a:noFill/>
          <a:ln w="9525">
            <a:noFill/>
            <a:miter lim="800000"/>
            <a:headEnd/>
            <a:tailEnd/>
          </a:ln>
          <a:effectLst>
            <a:outerShdw dist="35921" dir="2700000" algn="ctr" rotWithShape="0">
              <a:schemeClr val="tx1"/>
            </a:outerShdw>
          </a:effectLst>
        </p:spPr>
        <p:txBody>
          <a:bodyPr lIns="91416" tIns="45709" rIns="91416" bIns="45709">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Arial" panose="020B0604020202020204" pitchFamily="34" charset="0"/>
              </a:rPr>
              <a:t>لا حاجة لي إليك</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3" name="Title 2"/>
          <p:cNvSpPr>
            <a:spLocks noGrp="1"/>
          </p:cNvSpPr>
          <p:nvPr>
            <p:ph type="title" idx="4294967295"/>
          </p:nvPr>
        </p:nvSpPr>
        <p:spPr>
          <a:xfrm>
            <a:off x="0" y="0"/>
            <a:ext cx="9144000" cy="954088"/>
          </a:xfrm>
          <a:solidFill>
            <a:schemeClr val="accent2"/>
          </a:solidFill>
        </p:spPr>
        <p:txBody>
          <a:bodyPr>
            <a:spAutoFit/>
          </a:bodyPr>
          <a:lstStyle/>
          <a:p>
            <a:pPr marL="223778"/>
            <a:r>
              <a:rPr lang="ar-JO" altLang="ja-JP" sz="2800" dirty="0">
                <a:solidFill>
                  <a:schemeClr val="bg1"/>
                </a:solidFill>
              </a:rPr>
              <a:t>لا يستطيع المؤمنون المتقدمون أن يقولوا بغطرسة وكبرياء</a:t>
            </a:r>
            <a:br>
              <a:rPr lang="en-US" sz="2800" dirty="0">
                <a:solidFill>
                  <a:schemeClr val="bg1"/>
                </a:solidFill>
              </a:rPr>
            </a:br>
            <a:r>
              <a:rPr lang="ar-JO" sz="2800" dirty="0">
                <a:solidFill>
                  <a:schemeClr val="bg1"/>
                </a:solidFill>
              </a:rPr>
              <a:t> (12: 21)</a:t>
            </a:r>
            <a:r>
              <a:rPr lang="ru-RU" altLang="ja-JP" sz="2800" dirty="0">
                <a:solidFill>
                  <a:schemeClr val="bg1"/>
                </a:solidFill>
              </a:rPr>
              <a:t> </a:t>
            </a:r>
            <a:r>
              <a:rPr lang="ar-JO" altLang="ja-JP" sz="2800" dirty="0">
                <a:solidFill>
                  <a:schemeClr val="bg1"/>
                </a:solidFill>
              </a:rPr>
              <a:t>لا أحتاج إليكم أيها الأعضاء الأقل كرامة</a:t>
            </a:r>
            <a:endParaRPr lang="en-US" sz="2800" dirty="0">
              <a:solidFill>
                <a:schemeClr val="bg1"/>
              </a:solidFill>
            </a:endParaRPr>
          </a:p>
        </p:txBody>
      </p:sp>
      <p:sp>
        <p:nvSpPr>
          <p:cNvPr id="4" name="TextBox 3"/>
          <p:cNvSpPr txBox="1">
            <a:spLocks noChangeArrowheads="1"/>
          </p:cNvSpPr>
          <p:nvPr/>
        </p:nvSpPr>
        <p:spPr bwMode="auto">
          <a:xfrm>
            <a:off x="2133601" y="5486400"/>
            <a:ext cx="4191000" cy="457200"/>
          </a:xfrm>
          <a:prstGeom prst="rect">
            <a:avLst/>
          </a:prstGeom>
          <a:noFill/>
          <a:ln w="9525">
            <a:noFill/>
            <a:miter lim="800000"/>
            <a:headEnd/>
            <a:tailEnd/>
          </a:ln>
          <a:effectLst>
            <a:outerShdw dist="35921" dir="2700000" algn="ctr" rotWithShape="0">
              <a:schemeClr val="tx1"/>
            </a:outerShdw>
          </a:effectLst>
        </p:spPr>
        <p:txBody>
          <a:bodyPr lIns="91416" tIns="45709" rIns="91416" bIns="45709">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Arial" panose="020B0604020202020204" pitchFamily="34" charset="0"/>
              </a:rPr>
              <a:t>لا حاجة لي إليكما</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5" name="TextBox 14"/>
          <p:cNvSpPr txBox="1">
            <a:spLocks noChangeArrowheads="1"/>
          </p:cNvSpPr>
          <p:nvPr/>
        </p:nvSpPr>
        <p:spPr bwMode="auto">
          <a:xfrm>
            <a:off x="0" y="1295400"/>
            <a:ext cx="53340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لا تقدر العين أن تقول لليد</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6" name="TextBox 15"/>
          <p:cNvSpPr txBox="1">
            <a:spLocks noChangeArrowheads="1"/>
          </p:cNvSpPr>
          <p:nvPr/>
        </p:nvSpPr>
        <p:spPr bwMode="auto">
          <a:xfrm>
            <a:off x="971600" y="4149082"/>
            <a:ext cx="60198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أو الرأس أيضاً للرجلين</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034585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childTnLst>
                                </p:cTn>
                              </p:par>
                            </p:childTnLst>
                          </p:cTn>
                        </p:par>
                        <p:par>
                          <p:cTn id="7" fill="hold" nodeType="afterGroup">
                            <p:stCondLst>
                              <p:cond delay="0"/>
                            </p:stCondLst>
                            <p:childTnLst>
                              <p:par>
                                <p:cTn id="8" presetID="22" presetClass="entr" presetSubtype="1" fill="hold" grpId="0" nodeType="after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wipe(up)">
                                      <p:cBhvr>
                                        <p:cTn id="10" dur="500"/>
                                        <p:tgtEl>
                                          <p:spTgt spid="15"/>
                                        </p:tgtEl>
                                      </p:cBhvr>
                                    </p:animEffect>
                                  </p:childTnLst>
                                </p:cTn>
                              </p:par>
                              <p:par>
                                <p:cTn id="11" presetID="55" presetClass="entr" presetSubtype="0" fill="hold" nodeType="withEffect">
                                  <p:stCondLst>
                                    <p:cond delay="0"/>
                                  </p:stCondLst>
                                  <p:childTnLst>
                                    <p:set>
                                      <p:cBhvr>
                                        <p:cTn id="12" dur="1" fill="hold">
                                          <p:stCondLst>
                                            <p:cond delay="0"/>
                                          </p:stCondLst>
                                        </p:cTn>
                                        <p:tgtEl>
                                          <p:spTgt spid="14"/>
                                        </p:tgtEl>
                                        <p:attrNameLst>
                                          <p:attrName>style.visibility</p:attrName>
                                        </p:attrNameLst>
                                      </p:cBhvr>
                                      <p:to>
                                        <p:strVal val="visible"/>
                                      </p:to>
                                    </p:set>
                                    <p:anim calcmode="lin" valueType="num">
                                      <p:cBhvr>
                                        <p:cTn id="13" dur="1000" fill="hold"/>
                                        <p:tgtEl>
                                          <p:spTgt spid="14"/>
                                        </p:tgtEl>
                                        <p:attrNameLst>
                                          <p:attrName>ppt_w</p:attrName>
                                        </p:attrNameLst>
                                      </p:cBhvr>
                                      <p:tavLst>
                                        <p:tav tm="0">
                                          <p:val>
                                            <p:strVal val="#ppt_w*0.70"/>
                                          </p:val>
                                        </p:tav>
                                        <p:tav tm="100000">
                                          <p:val>
                                            <p:strVal val="#ppt_w"/>
                                          </p:val>
                                        </p:tav>
                                      </p:tavLst>
                                    </p:anim>
                                    <p:anim calcmode="lin" valueType="num">
                                      <p:cBhvr>
                                        <p:cTn id="14" dur="1000" fill="hold"/>
                                        <p:tgtEl>
                                          <p:spTgt spid="14"/>
                                        </p:tgtEl>
                                        <p:attrNameLst>
                                          <p:attrName>ppt_h</p:attrName>
                                        </p:attrNameLst>
                                      </p:cBhvr>
                                      <p:tavLst>
                                        <p:tav tm="0">
                                          <p:val>
                                            <p:strVal val="#ppt_h"/>
                                          </p:val>
                                        </p:tav>
                                        <p:tav tm="100000">
                                          <p:val>
                                            <p:strVal val="#ppt_h"/>
                                          </p:val>
                                        </p:tav>
                                      </p:tavLst>
                                    </p:anim>
                                    <p:animEffect transition="in" filter="fade">
                                      <p:cBhvr>
                                        <p:cTn id="15" dur="1000"/>
                                        <p:tgtEl>
                                          <p:spTgt spid="14"/>
                                        </p:tgtEl>
                                      </p:cBhvr>
                                    </p:animEffect>
                                  </p:childTnLst>
                                </p:cTn>
                              </p:par>
                            </p:childTnLst>
                          </p:cTn>
                        </p:par>
                        <p:par>
                          <p:cTn id="16" fill="hold">
                            <p:stCondLst>
                              <p:cond delay="1000"/>
                            </p:stCondLst>
                            <p:childTnLst>
                              <p:par>
                                <p:cTn id="17" presetID="22" presetClass="entr" presetSubtype="2"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wipe(right)">
                                      <p:cBhvr>
                                        <p:cTn id="19" dur="500"/>
                                        <p:tgtEl>
                                          <p:spTgt spid="6"/>
                                        </p:tgtEl>
                                      </p:cBhvr>
                                    </p:animEffect>
                                  </p:childTnLst>
                                </p:cTn>
                              </p:par>
                              <p:par>
                                <p:cTn id="20" presetID="22" presetClass="entr" presetSubtype="1" fill="hold" grpId="0" nodeType="with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up)">
                                      <p:cBhvr>
                                        <p:cTn id="22" dur="500"/>
                                        <p:tgtEl>
                                          <p:spTgt spid="2"/>
                                        </p:tgtEl>
                                      </p:cBhvr>
                                    </p:animEffec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7"/>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6" presetClass="entr" presetSubtype="0" fill="hold" nodeType="click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wipe(down)">
                                      <p:cBhvr>
                                        <p:cTn id="31" dur="580">
                                          <p:stCondLst>
                                            <p:cond delay="0"/>
                                          </p:stCondLst>
                                        </p:cTn>
                                        <p:tgtEl>
                                          <p:spTgt spid="9"/>
                                        </p:tgtEl>
                                      </p:cBhvr>
                                    </p:animEffect>
                                    <p:anim calcmode="lin" valueType="num">
                                      <p:cBhvr>
                                        <p:cTn id="32" dur="1822" tmFilter="0,0; 0.14,0.36; 0.43,0.73; 0.71,0.91; 1.0,1.0">
                                          <p:stCondLst>
                                            <p:cond delay="0"/>
                                          </p:stCondLst>
                                        </p:cTn>
                                        <p:tgtEl>
                                          <p:spTgt spid="9"/>
                                        </p:tgtEl>
                                        <p:attrNameLst>
                                          <p:attrName>ppt_x</p:attrName>
                                        </p:attrNameLst>
                                      </p:cBhvr>
                                      <p:tavLst>
                                        <p:tav tm="0">
                                          <p:val>
                                            <p:strVal val="#ppt_x-0.25"/>
                                          </p:val>
                                        </p:tav>
                                        <p:tav tm="100000">
                                          <p:val>
                                            <p:strVal val="#ppt_x"/>
                                          </p:val>
                                        </p:tav>
                                      </p:tavLst>
                                    </p:anim>
                                    <p:anim calcmode="lin" valueType="num">
                                      <p:cBhvr>
                                        <p:cTn id="33" dur="664" tmFilter="0.0,0.0; 0.25,0.07; 0.50,0.2; 0.75,0.467; 1.0,1.0">
                                          <p:stCondLst>
                                            <p:cond delay="0"/>
                                          </p:stCondLst>
                                        </p:cTn>
                                        <p:tgtEl>
                                          <p:spTgt spid="9"/>
                                        </p:tgtEl>
                                        <p:attrNameLst>
                                          <p:attrName>ppt_y</p:attrName>
                                        </p:attrNameLst>
                                      </p:cBhvr>
                                      <p:tavLst>
                                        <p:tav tm="0" fmla="#ppt_y-sin(pi*$)/3">
                                          <p:val>
                                            <p:fltVal val="0.5"/>
                                          </p:val>
                                        </p:tav>
                                        <p:tav tm="100000">
                                          <p:val>
                                            <p:fltVal val="1"/>
                                          </p:val>
                                        </p:tav>
                                      </p:tavLst>
                                    </p:anim>
                                    <p:anim calcmode="lin" valueType="num">
                                      <p:cBhvr>
                                        <p:cTn id="34" dur="664" tmFilter="0, 0; 0.125,0.2665; 0.25,0.4; 0.375,0.465; 0.5,0.5;  0.625,0.535; 0.75,0.6; 0.875,0.7335; 1,1">
                                          <p:stCondLst>
                                            <p:cond delay="664"/>
                                          </p:stCondLst>
                                        </p:cTn>
                                        <p:tgtEl>
                                          <p:spTgt spid="9"/>
                                        </p:tgtEl>
                                        <p:attrNameLst>
                                          <p:attrName>ppt_y</p:attrName>
                                        </p:attrNameLst>
                                      </p:cBhvr>
                                      <p:tavLst>
                                        <p:tav tm="0" fmla="#ppt_y-sin(pi*$)/9">
                                          <p:val>
                                            <p:fltVal val="0"/>
                                          </p:val>
                                        </p:tav>
                                        <p:tav tm="100000">
                                          <p:val>
                                            <p:fltVal val="1"/>
                                          </p:val>
                                        </p:tav>
                                      </p:tavLst>
                                    </p:anim>
                                    <p:anim calcmode="lin" valueType="num">
                                      <p:cBhvr>
                                        <p:cTn id="35" dur="332" tmFilter="0, 0; 0.125,0.2665; 0.25,0.4; 0.375,0.465; 0.5,0.5;  0.625,0.535; 0.75,0.6; 0.875,0.7335; 1,1">
                                          <p:stCondLst>
                                            <p:cond delay="1324"/>
                                          </p:stCondLst>
                                        </p:cTn>
                                        <p:tgtEl>
                                          <p:spTgt spid="9"/>
                                        </p:tgtEl>
                                        <p:attrNameLst>
                                          <p:attrName>ppt_y</p:attrName>
                                        </p:attrNameLst>
                                      </p:cBhvr>
                                      <p:tavLst>
                                        <p:tav tm="0" fmla="#ppt_y-sin(pi*$)/27">
                                          <p:val>
                                            <p:fltVal val="0"/>
                                          </p:val>
                                        </p:tav>
                                        <p:tav tm="100000">
                                          <p:val>
                                            <p:fltVal val="1"/>
                                          </p:val>
                                        </p:tav>
                                      </p:tavLst>
                                    </p:anim>
                                    <p:anim calcmode="lin" valueType="num">
                                      <p:cBhvr>
                                        <p:cTn id="36" dur="164" tmFilter="0, 0; 0.125,0.2665; 0.25,0.4; 0.375,0.465; 0.5,0.5;  0.625,0.535; 0.75,0.6; 0.875,0.7335; 1,1">
                                          <p:stCondLst>
                                            <p:cond delay="1656"/>
                                          </p:stCondLst>
                                        </p:cTn>
                                        <p:tgtEl>
                                          <p:spTgt spid="9"/>
                                        </p:tgtEl>
                                        <p:attrNameLst>
                                          <p:attrName>ppt_y</p:attrName>
                                        </p:attrNameLst>
                                      </p:cBhvr>
                                      <p:tavLst>
                                        <p:tav tm="0" fmla="#ppt_y-sin(pi*$)/81">
                                          <p:val>
                                            <p:fltVal val="0"/>
                                          </p:val>
                                        </p:tav>
                                        <p:tav tm="100000">
                                          <p:val>
                                            <p:fltVal val="1"/>
                                          </p:val>
                                        </p:tav>
                                      </p:tavLst>
                                    </p:anim>
                                    <p:animScale>
                                      <p:cBhvr>
                                        <p:cTn id="37" dur="26">
                                          <p:stCondLst>
                                            <p:cond delay="650"/>
                                          </p:stCondLst>
                                        </p:cTn>
                                        <p:tgtEl>
                                          <p:spTgt spid="9"/>
                                        </p:tgtEl>
                                      </p:cBhvr>
                                      <p:to x="100000" y="60000"/>
                                    </p:animScale>
                                    <p:animScale>
                                      <p:cBhvr>
                                        <p:cTn id="38" dur="166" decel="50000">
                                          <p:stCondLst>
                                            <p:cond delay="676"/>
                                          </p:stCondLst>
                                        </p:cTn>
                                        <p:tgtEl>
                                          <p:spTgt spid="9"/>
                                        </p:tgtEl>
                                      </p:cBhvr>
                                      <p:to x="100000" y="100000"/>
                                    </p:animScale>
                                    <p:animScale>
                                      <p:cBhvr>
                                        <p:cTn id="39" dur="26">
                                          <p:stCondLst>
                                            <p:cond delay="1312"/>
                                          </p:stCondLst>
                                        </p:cTn>
                                        <p:tgtEl>
                                          <p:spTgt spid="9"/>
                                        </p:tgtEl>
                                      </p:cBhvr>
                                      <p:to x="100000" y="80000"/>
                                    </p:animScale>
                                    <p:animScale>
                                      <p:cBhvr>
                                        <p:cTn id="40" dur="166" decel="50000">
                                          <p:stCondLst>
                                            <p:cond delay="1338"/>
                                          </p:stCondLst>
                                        </p:cTn>
                                        <p:tgtEl>
                                          <p:spTgt spid="9"/>
                                        </p:tgtEl>
                                      </p:cBhvr>
                                      <p:to x="100000" y="100000"/>
                                    </p:animScale>
                                    <p:animScale>
                                      <p:cBhvr>
                                        <p:cTn id="41" dur="26">
                                          <p:stCondLst>
                                            <p:cond delay="1642"/>
                                          </p:stCondLst>
                                        </p:cTn>
                                        <p:tgtEl>
                                          <p:spTgt spid="9"/>
                                        </p:tgtEl>
                                      </p:cBhvr>
                                      <p:to x="100000" y="90000"/>
                                    </p:animScale>
                                    <p:animScale>
                                      <p:cBhvr>
                                        <p:cTn id="42" dur="166" decel="50000">
                                          <p:stCondLst>
                                            <p:cond delay="1668"/>
                                          </p:stCondLst>
                                        </p:cTn>
                                        <p:tgtEl>
                                          <p:spTgt spid="9"/>
                                        </p:tgtEl>
                                      </p:cBhvr>
                                      <p:to x="100000" y="100000"/>
                                    </p:animScale>
                                    <p:animScale>
                                      <p:cBhvr>
                                        <p:cTn id="43" dur="26">
                                          <p:stCondLst>
                                            <p:cond delay="1808"/>
                                          </p:stCondLst>
                                        </p:cTn>
                                        <p:tgtEl>
                                          <p:spTgt spid="9"/>
                                        </p:tgtEl>
                                      </p:cBhvr>
                                      <p:to x="100000" y="95000"/>
                                    </p:animScale>
                                    <p:animScale>
                                      <p:cBhvr>
                                        <p:cTn id="44" dur="166" decel="50000">
                                          <p:stCondLst>
                                            <p:cond delay="1834"/>
                                          </p:stCondLst>
                                        </p:cTn>
                                        <p:tgtEl>
                                          <p:spTgt spid="9"/>
                                        </p:tgtEl>
                                      </p:cBhvr>
                                      <p:to x="100000" y="100000"/>
                                    </p:animScale>
                                  </p:childTnLst>
                                </p:cTn>
                              </p:par>
                              <p:par>
                                <p:cTn id="45" presetID="26" presetClass="entr" presetSubtype="0" fill="hold" nodeType="withEffect">
                                  <p:stCondLst>
                                    <p:cond delay="0"/>
                                  </p:stCondLst>
                                  <p:childTnLst>
                                    <p:set>
                                      <p:cBhvr>
                                        <p:cTn id="46" dur="1" fill="hold">
                                          <p:stCondLst>
                                            <p:cond delay="0"/>
                                          </p:stCondLst>
                                        </p:cTn>
                                        <p:tgtEl>
                                          <p:spTgt spid="18"/>
                                        </p:tgtEl>
                                        <p:attrNameLst>
                                          <p:attrName>style.visibility</p:attrName>
                                        </p:attrNameLst>
                                      </p:cBhvr>
                                      <p:to>
                                        <p:strVal val="visible"/>
                                      </p:to>
                                    </p:set>
                                    <p:animEffect transition="in" filter="wipe(down)">
                                      <p:cBhvr>
                                        <p:cTn id="47" dur="580">
                                          <p:stCondLst>
                                            <p:cond delay="0"/>
                                          </p:stCondLst>
                                        </p:cTn>
                                        <p:tgtEl>
                                          <p:spTgt spid="18"/>
                                        </p:tgtEl>
                                      </p:cBhvr>
                                    </p:animEffect>
                                    <p:anim calcmode="lin" valueType="num">
                                      <p:cBhvr>
                                        <p:cTn id="48" dur="1822" tmFilter="0,0; 0.14,0.36; 0.43,0.73; 0.71,0.91; 1.0,1.0">
                                          <p:stCondLst>
                                            <p:cond delay="0"/>
                                          </p:stCondLst>
                                        </p:cTn>
                                        <p:tgtEl>
                                          <p:spTgt spid="18"/>
                                        </p:tgtEl>
                                        <p:attrNameLst>
                                          <p:attrName>ppt_x</p:attrName>
                                        </p:attrNameLst>
                                      </p:cBhvr>
                                      <p:tavLst>
                                        <p:tav tm="0">
                                          <p:val>
                                            <p:strVal val="#ppt_x-0.25"/>
                                          </p:val>
                                        </p:tav>
                                        <p:tav tm="100000">
                                          <p:val>
                                            <p:strVal val="#ppt_x"/>
                                          </p:val>
                                        </p:tav>
                                      </p:tavLst>
                                    </p:anim>
                                    <p:anim calcmode="lin" valueType="num">
                                      <p:cBhvr>
                                        <p:cTn id="49" dur="664" tmFilter="0.0,0.0; 0.25,0.07; 0.50,0.2; 0.75,0.467; 1.0,1.0">
                                          <p:stCondLst>
                                            <p:cond delay="0"/>
                                          </p:stCondLst>
                                        </p:cTn>
                                        <p:tgtEl>
                                          <p:spTgt spid="18"/>
                                        </p:tgtEl>
                                        <p:attrNameLst>
                                          <p:attrName>ppt_y</p:attrName>
                                        </p:attrNameLst>
                                      </p:cBhvr>
                                      <p:tavLst>
                                        <p:tav tm="0" fmla="#ppt_y-sin(pi*$)/3">
                                          <p:val>
                                            <p:fltVal val="0.5"/>
                                          </p:val>
                                        </p:tav>
                                        <p:tav tm="100000">
                                          <p:val>
                                            <p:fltVal val="1"/>
                                          </p:val>
                                        </p:tav>
                                      </p:tavLst>
                                    </p:anim>
                                    <p:anim calcmode="lin" valueType="num">
                                      <p:cBhvr>
                                        <p:cTn id="50" dur="664" tmFilter="0, 0; 0.125,0.2665; 0.25,0.4; 0.375,0.465; 0.5,0.5;  0.625,0.535; 0.75,0.6; 0.875,0.7335; 1,1">
                                          <p:stCondLst>
                                            <p:cond delay="664"/>
                                          </p:stCondLst>
                                        </p:cTn>
                                        <p:tgtEl>
                                          <p:spTgt spid="18"/>
                                        </p:tgtEl>
                                        <p:attrNameLst>
                                          <p:attrName>ppt_y</p:attrName>
                                        </p:attrNameLst>
                                      </p:cBhvr>
                                      <p:tavLst>
                                        <p:tav tm="0" fmla="#ppt_y-sin(pi*$)/9">
                                          <p:val>
                                            <p:fltVal val="0"/>
                                          </p:val>
                                        </p:tav>
                                        <p:tav tm="100000">
                                          <p:val>
                                            <p:fltVal val="1"/>
                                          </p:val>
                                        </p:tav>
                                      </p:tavLst>
                                    </p:anim>
                                    <p:anim calcmode="lin" valueType="num">
                                      <p:cBhvr>
                                        <p:cTn id="51" dur="332" tmFilter="0, 0; 0.125,0.2665; 0.25,0.4; 0.375,0.465; 0.5,0.5;  0.625,0.535; 0.75,0.6; 0.875,0.7335; 1,1">
                                          <p:stCondLst>
                                            <p:cond delay="1324"/>
                                          </p:stCondLst>
                                        </p:cTn>
                                        <p:tgtEl>
                                          <p:spTgt spid="18"/>
                                        </p:tgtEl>
                                        <p:attrNameLst>
                                          <p:attrName>ppt_y</p:attrName>
                                        </p:attrNameLst>
                                      </p:cBhvr>
                                      <p:tavLst>
                                        <p:tav tm="0" fmla="#ppt_y-sin(pi*$)/27">
                                          <p:val>
                                            <p:fltVal val="0"/>
                                          </p:val>
                                        </p:tav>
                                        <p:tav tm="100000">
                                          <p:val>
                                            <p:fltVal val="1"/>
                                          </p:val>
                                        </p:tav>
                                      </p:tavLst>
                                    </p:anim>
                                    <p:anim calcmode="lin" valueType="num">
                                      <p:cBhvr>
                                        <p:cTn id="52" dur="164" tmFilter="0, 0; 0.125,0.2665; 0.25,0.4; 0.375,0.465; 0.5,0.5;  0.625,0.535; 0.75,0.6; 0.875,0.7335; 1,1">
                                          <p:stCondLst>
                                            <p:cond delay="1656"/>
                                          </p:stCondLst>
                                        </p:cTn>
                                        <p:tgtEl>
                                          <p:spTgt spid="18"/>
                                        </p:tgtEl>
                                        <p:attrNameLst>
                                          <p:attrName>ppt_y</p:attrName>
                                        </p:attrNameLst>
                                      </p:cBhvr>
                                      <p:tavLst>
                                        <p:tav tm="0" fmla="#ppt_y-sin(pi*$)/81">
                                          <p:val>
                                            <p:fltVal val="0"/>
                                          </p:val>
                                        </p:tav>
                                        <p:tav tm="100000">
                                          <p:val>
                                            <p:fltVal val="1"/>
                                          </p:val>
                                        </p:tav>
                                      </p:tavLst>
                                    </p:anim>
                                    <p:animScale>
                                      <p:cBhvr>
                                        <p:cTn id="53" dur="26">
                                          <p:stCondLst>
                                            <p:cond delay="650"/>
                                          </p:stCondLst>
                                        </p:cTn>
                                        <p:tgtEl>
                                          <p:spTgt spid="18"/>
                                        </p:tgtEl>
                                      </p:cBhvr>
                                      <p:to x="100000" y="60000"/>
                                    </p:animScale>
                                    <p:animScale>
                                      <p:cBhvr>
                                        <p:cTn id="54" dur="166" decel="50000">
                                          <p:stCondLst>
                                            <p:cond delay="676"/>
                                          </p:stCondLst>
                                        </p:cTn>
                                        <p:tgtEl>
                                          <p:spTgt spid="18"/>
                                        </p:tgtEl>
                                      </p:cBhvr>
                                      <p:to x="100000" y="100000"/>
                                    </p:animScale>
                                    <p:animScale>
                                      <p:cBhvr>
                                        <p:cTn id="55" dur="26">
                                          <p:stCondLst>
                                            <p:cond delay="1312"/>
                                          </p:stCondLst>
                                        </p:cTn>
                                        <p:tgtEl>
                                          <p:spTgt spid="18"/>
                                        </p:tgtEl>
                                      </p:cBhvr>
                                      <p:to x="100000" y="80000"/>
                                    </p:animScale>
                                    <p:animScale>
                                      <p:cBhvr>
                                        <p:cTn id="56" dur="166" decel="50000">
                                          <p:stCondLst>
                                            <p:cond delay="1338"/>
                                          </p:stCondLst>
                                        </p:cTn>
                                        <p:tgtEl>
                                          <p:spTgt spid="18"/>
                                        </p:tgtEl>
                                      </p:cBhvr>
                                      <p:to x="100000" y="100000"/>
                                    </p:animScale>
                                    <p:animScale>
                                      <p:cBhvr>
                                        <p:cTn id="57" dur="26">
                                          <p:stCondLst>
                                            <p:cond delay="1642"/>
                                          </p:stCondLst>
                                        </p:cTn>
                                        <p:tgtEl>
                                          <p:spTgt spid="18"/>
                                        </p:tgtEl>
                                      </p:cBhvr>
                                      <p:to x="100000" y="90000"/>
                                    </p:animScale>
                                    <p:animScale>
                                      <p:cBhvr>
                                        <p:cTn id="58" dur="166" decel="50000">
                                          <p:stCondLst>
                                            <p:cond delay="1668"/>
                                          </p:stCondLst>
                                        </p:cTn>
                                        <p:tgtEl>
                                          <p:spTgt spid="18"/>
                                        </p:tgtEl>
                                      </p:cBhvr>
                                      <p:to x="100000" y="100000"/>
                                    </p:animScale>
                                    <p:animScale>
                                      <p:cBhvr>
                                        <p:cTn id="59" dur="26">
                                          <p:stCondLst>
                                            <p:cond delay="1808"/>
                                          </p:stCondLst>
                                        </p:cTn>
                                        <p:tgtEl>
                                          <p:spTgt spid="18"/>
                                        </p:tgtEl>
                                      </p:cBhvr>
                                      <p:to x="100000" y="95000"/>
                                    </p:animScale>
                                    <p:animScale>
                                      <p:cBhvr>
                                        <p:cTn id="60" dur="166" decel="50000">
                                          <p:stCondLst>
                                            <p:cond delay="1834"/>
                                          </p:stCondLst>
                                        </p:cTn>
                                        <p:tgtEl>
                                          <p:spTgt spid="18"/>
                                        </p:tgtEl>
                                      </p:cBhvr>
                                      <p:to x="100000" y="100000"/>
                                    </p:animScale>
                                  </p:childTnLst>
                                </p:cTn>
                              </p:par>
                            </p:childTnLst>
                          </p:cTn>
                        </p:par>
                        <p:par>
                          <p:cTn id="61" fill="hold">
                            <p:stCondLst>
                              <p:cond delay="2000"/>
                            </p:stCondLst>
                            <p:childTnLst>
                              <p:par>
                                <p:cTn id="62" presetID="22" presetClass="entr" presetSubtype="1" fill="hold" grpId="0" nodeType="afterEffect">
                                  <p:stCondLst>
                                    <p:cond delay="0"/>
                                  </p:stCondLst>
                                  <p:childTnLst>
                                    <p:set>
                                      <p:cBhvr>
                                        <p:cTn id="63" dur="1" fill="hold">
                                          <p:stCondLst>
                                            <p:cond delay="0"/>
                                          </p:stCondLst>
                                        </p:cTn>
                                        <p:tgtEl>
                                          <p:spTgt spid="16"/>
                                        </p:tgtEl>
                                        <p:attrNameLst>
                                          <p:attrName>style.visibility</p:attrName>
                                        </p:attrNameLst>
                                      </p:cBhvr>
                                      <p:to>
                                        <p:strVal val="visible"/>
                                      </p:to>
                                    </p:set>
                                    <p:animEffect transition="in" filter="wipe(up)">
                                      <p:cBhvr>
                                        <p:cTn id="64" dur="500"/>
                                        <p:tgtEl>
                                          <p:spTgt spid="16"/>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1" fill="hold" grpId="0" nodeType="clickEffect">
                                  <p:stCondLst>
                                    <p:cond delay="0"/>
                                  </p:stCondLst>
                                  <p:childTnLst>
                                    <p:set>
                                      <p:cBhvr>
                                        <p:cTn id="68" dur="1" fill="hold">
                                          <p:stCondLst>
                                            <p:cond delay="0"/>
                                          </p:stCondLst>
                                        </p:cTn>
                                        <p:tgtEl>
                                          <p:spTgt spid="8"/>
                                        </p:tgtEl>
                                        <p:attrNameLst>
                                          <p:attrName>style.visibility</p:attrName>
                                        </p:attrNameLst>
                                      </p:cBhvr>
                                      <p:to>
                                        <p:strVal val="visible"/>
                                      </p:to>
                                    </p:set>
                                    <p:animEffect transition="in" filter="wipe(up)">
                                      <p:cBhvr>
                                        <p:cTn id="69" dur="500"/>
                                        <p:tgtEl>
                                          <p:spTgt spid="8"/>
                                        </p:tgtEl>
                                      </p:cBhvr>
                                    </p:animEffect>
                                  </p:childTnLst>
                                </p:cTn>
                              </p:par>
                            </p:childTnLst>
                          </p:cTn>
                        </p:par>
                        <p:par>
                          <p:cTn id="70" fill="hold">
                            <p:stCondLst>
                              <p:cond delay="500"/>
                            </p:stCondLst>
                            <p:childTnLst>
                              <p:par>
                                <p:cTn id="71" presetID="22" presetClass="entr" presetSubtype="1" fill="hold" grpId="0" nodeType="afterEffect">
                                  <p:stCondLst>
                                    <p:cond delay="0"/>
                                  </p:stCondLst>
                                  <p:childTnLst>
                                    <p:set>
                                      <p:cBhvr>
                                        <p:cTn id="72" dur="1" fill="hold">
                                          <p:stCondLst>
                                            <p:cond delay="0"/>
                                          </p:stCondLst>
                                        </p:cTn>
                                        <p:tgtEl>
                                          <p:spTgt spid="4"/>
                                        </p:tgtEl>
                                        <p:attrNameLst>
                                          <p:attrName>style.visibility</p:attrName>
                                        </p:attrNameLst>
                                      </p:cBhvr>
                                      <p:to>
                                        <p:strVal val="visible"/>
                                      </p:to>
                                    </p:set>
                                    <p:animEffect transition="in" filter="wipe(up)">
                                      <p:cBhvr>
                                        <p:cTn id="7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6" grpId="0" animBg="1"/>
      <p:bldP spid="2" grpId="0"/>
      <p:bldP spid="4" grpId="0"/>
      <p:bldP spid="15" grpId="0"/>
      <p:bldP spid="16" grpId="0"/>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8481" name="Picture 5" descr="CART0088">
            <a:extLst>
              <a:ext uri="{FF2B5EF4-FFF2-40B4-BE49-F238E27FC236}">
                <a16:creationId xmlns:a16="http://schemas.microsoft.com/office/drawing/2014/main" id="{713C4ABA-EEA2-684B-81DD-567FE4F3796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09800" y="0"/>
            <a:ext cx="4573588" cy="207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3">
            <a:extLst>
              <a:ext uri="{FF2B5EF4-FFF2-40B4-BE49-F238E27FC236}">
                <a16:creationId xmlns:a16="http://schemas.microsoft.com/office/drawing/2014/main" id="{5957A9BE-1F9D-4240-AC52-D8CF7E1AEB62}"/>
              </a:ext>
            </a:extLst>
          </p:cNvPr>
          <p:cNvSpPr txBox="1">
            <a:spLocks noChangeArrowheads="1"/>
          </p:cNvSpPr>
          <p:nvPr/>
        </p:nvSpPr>
        <p:spPr bwMode="auto">
          <a:xfrm>
            <a:off x="0" y="3581400"/>
            <a:ext cx="9144000"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20000"/>
              </a:spcBef>
              <a:spcAft>
                <a:spcPct val="0"/>
              </a:spcAft>
              <a:buClr>
                <a:srgbClr val="FF0000"/>
              </a:buClr>
              <a:buSzTx/>
              <a:buFontTx/>
              <a:buNone/>
              <a:tabLst/>
              <a:defRPr/>
            </a:pPr>
            <a:r>
              <a:rPr kumimoji="1" lang="ar-JO" altLang="en-US" sz="4400" baseline="30000" dirty="0">
                <a:solidFill>
                  <a:srgbClr val="FFFF00"/>
                </a:solidFill>
                <a:cs typeface="Arial" panose="020B0604020202020204" pitchFamily="34" charset="0"/>
              </a:rPr>
              <a:t>22 بل بالأولى أعضاء الجسد التي تظهر أضعف هي ضرورية.</a:t>
            </a:r>
            <a:endParaRPr kumimoji="1" lang="en-US" altLang="en-US" sz="4400" u="none" strike="noStrike" kern="1200" cap="none" spc="0" normalizeH="0" baseline="0" noProof="0" dirty="0">
              <a:ln>
                <a:noFill/>
              </a:ln>
              <a:solidFill>
                <a:srgbClr val="FFFF00"/>
              </a:solidFill>
              <a:effectLst/>
              <a:uLnTx/>
              <a:uFillTx/>
              <a:ea typeface="ＭＳ Ｐゴシック" panose="020B0600070205080204" pitchFamily="34" charset="-128"/>
              <a:cs typeface="Arial" panose="020B0604020202020204" pitchFamily="34" charset="0"/>
            </a:endParaRPr>
          </a:p>
        </p:txBody>
      </p:sp>
      <p:sp>
        <p:nvSpPr>
          <p:cNvPr id="37892" name="Title 7">
            <a:extLst>
              <a:ext uri="{FF2B5EF4-FFF2-40B4-BE49-F238E27FC236}">
                <a16:creationId xmlns:a16="http://schemas.microsoft.com/office/drawing/2014/main" id="{7661DE5C-D0E5-6345-BCF2-BBA0B6354552}"/>
              </a:ext>
            </a:extLst>
          </p:cNvPr>
          <p:cNvSpPr>
            <a:spLocks noGrp="1"/>
          </p:cNvSpPr>
          <p:nvPr>
            <p:ph type="title" idx="4294967295"/>
          </p:nvPr>
        </p:nvSpPr>
        <p:spPr>
          <a:xfrm>
            <a:off x="0" y="2133600"/>
            <a:ext cx="9144000" cy="1143000"/>
          </a:xfrm>
          <a:effectLst>
            <a:outerShdw blurRad="63500" dist="35921" dir="2700000" algn="ctr" rotWithShape="0">
              <a:schemeClr val="bg2"/>
            </a:outerShdw>
          </a:effectLst>
        </p:spPr>
        <p:txBody>
          <a:bodyPr/>
          <a:lstStyle/>
          <a:p>
            <a:pPr>
              <a:defRPr/>
            </a:pPr>
            <a:r>
              <a:rPr lang="ar-JO" dirty="0">
                <a:ea typeface="+mj-ea"/>
              </a:rPr>
              <a:t>لا غنى عن المواهب الأضعف (1 كو 12: 22)</a:t>
            </a:r>
            <a:endParaRPr lang="en-US" dirty="0">
              <a:ea typeface="+mj-ea"/>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 calcmode="lin" valueType="num">
                                      <p:cBhvr>
                                        <p:cTn id="9" dur="500" fill="hold"/>
                                        <p:tgtEl>
                                          <p:spTgt spid="5">
                                            <p:txEl>
                                              <p:pRg st="0" end="0"/>
                                            </p:txEl>
                                          </p:spTgt>
                                        </p:tgtEl>
                                        <p:attrNameLst>
                                          <p:attrName>style.rotation</p:attrName>
                                        </p:attrNameLst>
                                      </p:cBhvr>
                                      <p:tavLst>
                                        <p:tav tm="0">
                                          <p:val>
                                            <p:fltVal val="360"/>
                                          </p:val>
                                        </p:tav>
                                        <p:tav tm="100000">
                                          <p:val>
                                            <p:fltVal val="0"/>
                                          </p:val>
                                        </p:tav>
                                      </p:tavLst>
                                    </p:anim>
                                    <p:animEffect transition="in" filter="fade">
                                      <p:cBhvr>
                                        <p:cTn id="10"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0529" name="Picture 5" descr="CART0088">
            <a:extLst>
              <a:ext uri="{FF2B5EF4-FFF2-40B4-BE49-F238E27FC236}">
                <a16:creationId xmlns:a16="http://schemas.microsoft.com/office/drawing/2014/main" id="{9883904F-ACA1-BA40-AF62-BB3CF3A8259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09800" y="0"/>
            <a:ext cx="4573588" cy="207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530" name="Rectangle 3">
            <a:extLst>
              <a:ext uri="{FF2B5EF4-FFF2-40B4-BE49-F238E27FC236}">
                <a16:creationId xmlns:a16="http://schemas.microsoft.com/office/drawing/2014/main" id="{ABE8ACA4-932A-E649-A1BD-75FEDF415F52}"/>
              </a:ext>
            </a:extLst>
          </p:cNvPr>
          <p:cNvSpPr txBox="1">
            <a:spLocks noChangeArrowheads="1"/>
          </p:cNvSpPr>
          <p:nvPr/>
        </p:nvSpPr>
        <p:spPr bwMode="auto">
          <a:xfrm>
            <a:off x="457200" y="3276600"/>
            <a:ext cx="7772400" cy="297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20000"/>
              </a:spcBef>
              <a:spcAft>
                <a:spcPct val="0"/>
              </a:spcAft>
              <a:buClr>
                <a:srgbClr val="FF0000"/>
              </a:buClr>
              <a:buSzTx/>
              <a:buFontTx/>
              <a:buNone/>
              <a:tabLst/>
              <a:defRPr/>
            </a:pPr>
            <a:r>
              <a:rPr kumimoji="1" lang="ar-JO" altLang="en-US" sz="4400" u="none" strike="noStrike" kern="1200" cap="none" spc="0" normalizeH="0" baseline="0" noProof="0" dirty="0">
                <a:ln>
                  <a:noFill/>
                </a:ln>
                <a:solidFill>
                  <a:schemeClr val="tx2"/>
                </a:solidFill>
                <a:effectLst/>
                <a:uLnTx/>
                <a:uFillTx/>
                <a:ea typeface="ＭＳ Ｐゴシック" panose="020B0600070205080204" pitchFamily="34" charset="-128"/>
                <a:cs typeface="Arial" panose="020B0604020202020204" pitchFamily="34" charset="0"/>
              </a:rPr>
              <a:t>22 بل بالأولى أعضاء الجسد التي تظهر أضعف هي ضرورية </a:t>
            </a:r>
            <a:r>
              <a:rPr kumimoji="1" lang="ar-JO" altLang="en-US" sz="4400" u="none" strike="noStrike" kern="1200" cap="none" spc="0" normalizeH="0" baseline="0" noProof="0" dirty="0">
                <a:ln>
                  <a:noFill/>
                </a:ln>
                <a:solidFill>
                  <a:srgbClr val="FFFF00"/>
                </a:solidFill>
                <a:effectLst/>
                <a:uLnTx/>
                <a:uFillTx/>
                <a:ea typeface="ＭＳ Ｐゴシック" panose="020B0600070205080204" pitchFamily="34" charset="-128"/>
                <a:cs typeface="Arial" panose="020B0604020202020204" pitchFamily="34" charset="0"/>
              </a:rPr>
              <a:t>23</a:t>
            </a:r>
            <a:r>
              <a:rPr kumimoji="1" lang="ar-JO" altLang="en-US" sz="4400" u="none" strike="noStrike" kern="1200" cap="none" spc="0" normalizeH="0" baseline="0" noProof="0" dirty="0">
                <a:ln>
                  <a:noFill/>
                </a:ln>
                <a:solidFill>
                  <a:schemeClr val="tx2"/>
                </a:solidFill>
                <a:effectLst/>
                <a:uLnTx/>
                <a:uFillTx/>
                <a:ea typeface="ＭＳ Ｐゴシック" panose="020B0600070205080204" pitchFamily="34" charset="-128"/>
                <a:cs typeface="Arial" panose="020B0604020202020204" pitchFamily="34" charset="0"/>
              </a:rPr>
              <a:t> </a:t>
            </a:r>
            <a:r>
              <a:rPr kumimoji="1" lang="ar-JO" altLang="en-US" sz="4400" u="none" strike="noStrike" kern="1200" cap="none" spc="0" normalizeH="0" baseline="0" noProof="0" dirty="0">
                <a:ln>
                  <a:noFill/>
                </a:ln>
                <a:solidFill>
                  <a:srgbClr val="FFFF00"/>
                </a:solidFill>
                <a:effectLst/>
                <a:uLnTx/>
                <a:uFillTx/>
                <a:ea typeface="ＭＳ Ｐゴシック" panose="020B0600070205080204" pitchFamily="34" charset="-128"/>
                <a:cs typeface="Arial" panose="020B0604020202020204" pitchFamily="34" charset="0"/>
              </a:rPr>
              <a:t>وأعضاء الجسد التي نحسب أنها بلا كرامة نعطيها كرامة أفضل. </a:t>
            </a:r>
            <a:endParaRPr kumimoji="1" lang="en-US" altLang="en-US" sz="4400" u="none" strike="noStrike" kern="1200" cap="none" spc="0" normalizeH="0" baseline="0" noProof="0" dirty="0">
              <a:ln>
                <a:noFill/>
              </a:ln>
              <a:solidFill>
                <a:srgbClr val="FFFF00"/>
              </a:solidFill>
              <a:effectLst/>
              <a:uLnTx/>
              <a:uFillTx/>
              <a:ea typeface="ＭＳ Ｐゴシック" panose="020B0600070205080204" pitchFamily="34" charset="-128"/>
              <a:cs typeface="Arial" panose="020B0604020202020204" pitchFamily="34" charset="0"/>
            </a:endParaRPr>
          </a:p>
        </p:txBody>
      </p:sp>
      <p:sp>
        <p:nvSpPr>
          <p:cNvPr id="38916" name="Title 7">
            <a:extLst>
              <a:ext uri="{FF2B5EF4-FFF2-40B4-BE49-F238E27FC236}">
                <a16:creationId xmlns:a16="http://schemas.microsoft.com/office/drawing/2014/main" id="{7E089C5A-3518-4E41-90B0-D06D7B1DDFCF}"/>
              </a:ext>
            </a:extLst>
          </p:cNvPr>
          <p:cNvSpPr>
            <a:spLocks noGrp="1"/>
          </p:cNvSpPr>
          <p:nvPr>
            <p:ph type="title" idx="4294967295"/>
          </p:nvPr>
        </p:nvSpPr>
        <p:spPr>
          <a:xfrm>
            <a:off x="0" y="2009775"/>
            <a:ext cx="9144000" cy="1143000"/>
          </a:xfrm>
          <a:effectLst>
            <a:outerShdw blurRad="63500" dist="35921" dir="2700000" algn="ctr" rotWithShape="0">
              <a:schemeClr val="bg2"/>
            </a:outerShdw>
          </a:effectLst>
        </p:spPr>
        <p:txBody>
          <a:bodyPr/>
          <a:lstStyle/>
          <a:p>
            <a:pPr>
              <a:defRPr/>
            </a:pPr>
            <a:r>
              <a:rPr lang="ar-JO" sz="4200" dirty="0">
                <a:ea typeface="+mj-ea"/>
              </a:rPr>
              <a:t>يتم تكريم المواهب الأقل كرامة (1 كو 12: 23 أ).</a:t>
            </a:r>
            <a:endParaRPr lang="en-US" sz="4200" dirty="0">
              <a:ea typeface="+mj-ea"/>
            </a:endParaRPr>
          </a:p>
        </p:txBody>
      </p:sp>
    </p:spTree>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2577" name="Picture 5" descr="CART0088">
            <a:extLst>
              <a:ext uri="{FF2B5EF4-FFF2-40B4-BE49-F238E27FC236}">
                <a16:creationId xmlns:a16="http://schemas.microsoft.com/office/drawing/2014/main" id="{F443C213-1E55-614C-870B-EE37986CC10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09800" y="0"/>
            <a:ext cx="4573588" cy="207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3">
            <a:extLst>
              <a:ext uri="{FF2B5EF4-FFF2-40B4-BE49-F238E27FC236}">
                <a16:creationId xmlns:a16="http://schemas.microsoft.com/office/drawing/2014/main" id="{0765EA82-8993-8341-AA43-564495A61694}"/>
              </a:ext>
            </a:extLst>
          </p:cNvPr>
          <p:cNvSpPr txBox="1">
            <a:spLocks noChangeArrowheads="1"/>
          </p:cNvSpPr>
          <p:nvPr/>
        </p:nvSpPr>
        <p:spPr bwMode="auto">
          <a:xfrm>
            <a:off x="107504" y="3581400"/>
            <a:ext cx="8122096"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20000"/>
              </a:spcBef>
              <a:spcAft>
                <a:spcPct val="0"/>
              </a:spcAft>
              <a:buClr>
                <a:srgbClr val="FF0000"/>
              </a:buClr>
              <a:buSzTx/>
              <a:buFontTx/>
              <a:buNone/>
              <a:tabLst/>
              <a:defRPr/>
            </a:pPr>
            <a:r>
              <a:rPr kumimoji="1" lang="ar-JO" altLang="en-US" sz="4400" u="none" strike="noStrike" kern="1200" cap="none" spc="0" normalizeH="0" baseline="0" noProof="0" dirty="0">
                <a:ln>
                  <a:noFill/>
                </a:ln>
                <a:solidFill>
                  <a:srgbClr val="FFFF00"/>
                </a:solidFill>
                <a:effectLst/>
                <a:uLnTx/>
                <a:uFillTx/>
                <a:ea typeface="ＭＳ Ｐゴシック" panose="020B0600070205080204" pitchFamily="34" charset="-128"/>
                <a:cs typeface="Arial" panose="020B0604020202020204" pitchFamily="34" charset="0"/>
              </a:rPr>
              <a:t>... والأعضاء</a:t>
            </a:r>
            <a:r>
              <a:rPr kumimoji="1" lang="ar-JO" altLang="en-US" sz="4400" u="none" strike="noStrike" kern="1200" cap="none" spc="0" normalizeH="0" noProof="0" dirty="0">
                <a:ln>
                  <a:noFill/>
                </a:ln>
                <a:solidFill>
                  <a:srgbClr val="FFFF00"/>
                </a:solidFill>
                <a:effectLst/>
                <a:uLnTx/>
                <a:uFillTx/>
                <a:ea typeface="ＭＳ Ｐゴシック" panose="020B0600070205080204" pitchFamily="34" charset="-128"/>
                <a:cs typeface="Arial" panose="020B0604020202020204" pitchFamily="34" charset="0"/>
              </a:rPr>
              <a:t> القبيحة فينا لها جمال أفضل.</a:t>
            </a:r>
            <a:r>
              <a:rPr kumimoji="1" lang="ar-JO" altLang="en-US" sz="4400" u="none" strike="noStrike" kern="1200" cap="none" spc="0" normalizeH="0" baseline="0" noProof="0" dirty="0">
                <a:ln>
                  <a:noFill/>
                </a:ln>
                <a:solidFill>
                  <a:srgbClr val="FFFF00"/>
                </a:solidFill>
                <a:effectLst/>
                <a:uLnTx/>
                <a:uFillTx/>
                <a:ea typeface="ＭＳ Ｐゴシック" panose="020B0600070205080204" pitchFamily="34" charset="-128"/>
                <a:cs typeface="Arial" panose="020B0604020202020204" pitchFamily="34" charset="0"/>
              </a:rPr>
              <a:t> </a:t>
            </a:r>
            <a:endParaRPr kumimoji="1" lang="en-US" altLang="en-US" sz="4400" u="none" strike="noStrike" kern="1200" cap="none" spc="0" normalizeH="0" baseline="0" noProof="0" dirty="0">
              <a:ln>
                <a:noFill/>
              </a:ln>
              <a:solidFill>
                <a:srgbClr val="FFFF00"/>
              </a:solidFill>
              <a:effectLst/>
              <a:uLnTx/>
              <a:uFillTx/>
              <a:ea typeface="ＭＳ Ｐゴシック" panose="020B0600070205080204" pitchFamily="34" charset="-128"/>
              <a:cs typeface="Arial" panose="020B0604020202020204" pitchFamily="34" charset="0"/>
            </a:endParaRPr>
          </a:p>
        </p:txBody>
      </p:sp>
      <p:sp>
        <p:nvSpPr>
          <p:cNvPr id="39940" name="Title 7">
            <a:extLst>
              <a:ext uri="{FF2B5EF4-FFF2-40B4-BE49-F238E27FC236}">
                <a16:creationId xmlns:a16="http://schemas.microsoft.com/office/drawing/2014/main" id="{A8E81007-BA35-1C40-A302-1E83F61DCA03}"/>
              </a:ext>
            </a:extLst>
          </p:cNvPr>
          <p:cNvSpPr>
            <a:spLocks noGrp="1"/>
          </p:cNvSpPr>
          <p:nvPr>
            <p:ph type="title" idx="4294967295"/>
          </p:nvPr>
        </p:nvSpPr>
        <p:spPr>
          <a:xfrm>
            <a:off x="0" y="2133600"/>
            <a:ext cx="9144000" cy="1143000"/>
          </a:xfrm>
          <a:effectLst>
            <a:outerShdw blurRad="63500" dist="35921" dir="2700000" algn="ctr" rotWithShape="0">
              <a:schemeClr val="bg2"/>
            </a:outerShdw>
          </a:effectLst>
        </p:spPr>
        <p:txBody>
          <a:bodyPr/>
          <a:lstStyle/>
          <a:p>
            <a:pPr>
              <a:defRPr/>
            </a:pPr>
            <a:r>
              <a:rPr lang="ar-JO" dirty="0">
                <a:ea typeface="+mj-ea"/>
              </a:rPr>
              <a:t>لكن المواهب التي لا تُرى تُحفظ أيضاً بالتواضع (1كو12: 23ب).</a:t>
            </a:r>
            <a:endParaRPr lang="en-US" dirty="0">
              <a:ea typeface="+mj-ea"/>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 calcmode="lin" valueType="num">
                                      <p:cBhvr>
                                        <p:cTn id="9" dur="500" fill="hold"/>
                                        <p:tgtEl>
                                          <p:spTgt spid="5">
                                            <p:txEl>
                                              <p:pRg st="0" end="0"/>
                                            </p:txEl>
                                          </p:spTgt>
                                        </p:tgtEl>
                                        <p:attrNameLst>
                                          <p:attrName>style.rotation</p:attrName>
                                        </p:attrNameLst>
                                      </p:cBhvr>
                                      <p:tavLst>
                                        <p:tav tm="0">
                                          <p:val>
                                            <p:fltVal val="360"/>
                                          </p:val>
                                        </p:tav>
                                        <p:tav tm="100000">
                                          <p:val>
                                            <p:fltVal val="0"/>
                                          </p:val>
                                        </p:tav>
                                      </p:tavLst>
                                    </p:anim>
                                    <p:animEffect transition="in" filter="fade">
                                      <p:cBhvr>
                                        <p:cTn id="10"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4625" name="Picture 5" descr="CART0088">
            <a:extLst>
              <a:ext uri="{FF2B5EF4-FFF2-40B4-BE49-F238E27FC236}">
                <a16:creationId xmlns:a16="http://schemas.microsoft.com/office/drawing/2014/main" id="{9BD157AC-CD14-3B49-827A-6DAF3201AAD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09800" y="0"/>
            <a:ext cx="4573588" cy="207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3">
            <a:extLst>
              <a:ext uri="{FF2B5EF4-FFF2-40B4-BE49-F238E27FC236}">
                <a16:creationId xmlns:a16="http://schemas.microsoft.com/office/drawing/2014/main" id="{1D4A4443-13A8-A140-BC0C-56E4F803A6B2}"/>
              </a:ext>
            </a:extLst>
          </p:cNvPr>
          <p:cNvSpPr txBox="1">
            <a:spLocks noChangeArrowheads="1"/>
          </p:cNvSpPr>
          <p:nvPr/>
        </p:nvSpPr>
        <p:spPr bwMode="auto">
          <a:xfrm>
            <a:off x="457200" y="4267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20000"/>
              </a:spcBef>
              <a:spcAft>
                <a:spcPct val="0"/>
              </a:spcAft>
              <a:buClr>
                <a:srgbClr val="FF0000"/>
              </a:buClr>
              <a:buSzTx/>
              <a:buFontTx/>
              <a:buNone/>
              <a:tabLst/>
              <a:defRPr/>
            </a:pPr>
            <a:r>
              <a:rPr kumimoji="1" lang="ar-JO" altLang="en-US" sz="6000" baseline="30000" dirty="0">
                <a:solidFill>
                  <a:srgbClr val="FFFF00"/>
                </a:solidFill>
                <a:cs typeface="Arial" panose="020B0604020202020204" pitchFamily="34" charset="0"/>
              </a:rPr>
              <a:t>24 وأما الجميلة فينا فليس لها احتياج.</a:t>
            </a:r>
            <a:r>
              <a:rPr kumimoji="1" lang="ar-JO" altLang="en-US" sz="6000" u="none" strike="noStrike" kern="1200" cap="none" spc="0" normalizeH="0" baseline="30000" noProof="0" dirty="0">
                <a:ln>
                  <a:noFill/>
                </a:ln>
                <a:solidFill>
                  <a:srgbClr val="FFFF00"/>
                </a:solidFill>
                <a:effectLst/>
                <a:uLnTx/>
                <a:uFillTx/>
                <a:ea typeface="ＭＳ Ｐゴシック" panose="020B0600070205080204" pitchFamily="34" charset="-128"/>
                <a:cs typeface="Arial" panose="020B0604020202020204" pitchFamily="34" charset="0"/>
              </a:rPr>
              <a:t> </a:t>
            </a:r>
            <a:endParaRPr kumimoji="1" lang="en-US" altLang="en-US" sz="6000" u="none" strike="noStrike" kern="1200" cap="none" spc="0" normalizeH="0" baseline="0" noProof="0" dirty="0">
              <a:ln>
                <a:noFill/>
              </a:ln>
              <a:solidFill>
                <a:srgbClr val="FFFF00"/>
              </a:solidFill>
              <a:effectLst/>
              <a:uLnTx/>
              <a:uFillTx/>
              <a:ea typeface="ＭＳ Ｐゴシック" panose="020B0600070205080204" pitchFamily="34" charset="-128"/>
              <a:cs typeface="Arial" panose="020B0604020202020204" pitchFamily="34" charset="0"/>
            </a:endParaRPr>
          </a:p>
        </p:txBody>
      </p:sp>
      <p:sp>
        <p:nvSpPr>
          <p:cNvPr id="40964" name="Title 7">
            <a:extLst>
              <a:ext uri="{FF2B5EF4-FFF2-40B4-BE49-F238E27FC236}">
                <a16:creationId xmlns:a16="http://schemas.microsoft.com/office/drawing/2014/main" id="{505F5C12-9388-7E40-8C68-2C3ECD5451E3}"/>
              </a:ext>
            </a:extLst>
          </p:cNvPr>
          <p:cNvSpPr>
            <a:spLocks noGrp="1"/>
          </p:cNvSpPr>
          <p:nvPr>
            <p:ph type="title" idx="4294967295"/>
          </p:nvPr>
        </p:nvSpPr>
        <p:spPr>
          <a:xfrm>
            <a:off x="0" y="2209800"/>
            <a:ext cx="9144000" cy="1143000"/>
          </a:xfrm>
          <a:effectLst>
            <a:outerShdw blurRad="63500" dist="35921" dir="2700000" algn="ctr" rotWithShape="0">
              <a:schemeClr val="bg2"/>
            </a:outerShdw>
          </a:effectLst>
        </p:spPr>
        <p:txBody>
          <a:bodyPr/>
          <a:lstStyle/>
          <a:p>
            <a:pPr>
              <a:defRPr/>
            </a:pPr>
            <a:r>
              <a:rPr lang="ar-JO" dirty="0">
                <a:ea typeface="+mj-ea"/>
              </a:rPr>
              <a:t>مع ذلك فإن المؤمنين المتقدمين يحتاجون إلى قدر أقل من الإعتراف (1 كو 12: 24 أ).</a:t>
            </a:r>
            <a:endParaRPr lang="en-US" dirty="0">
              <a:ea typeface="+mj-ea"/>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 calcmode="lin" valueType="num">
                                      <p:cBhvr>
                                        <p:cTn id="9" dur="500" fill="hold"/>
                                        <p:tgtEl>
                                          <p:spTgt spid="5">
                                            <p:txEl>
                                              <p:pRg st="0" end="0"/>
                                            </p:txEl>
                                          </p:spTgt>
                                        </p:tgtEl>
                                        <p:attrNameLst>
                                          <p:attrName>style.rotation</p:attrName>
                                        </p:attrNameLst>
                                      </p:cBhvr>
                                      <p:tavLst>
                                        <p:tav tm="0">
                                          <p:val>
                                            <p:fltVal val="360"/>
                                          </p:val>
                                        </p:tav>
                                        <p:tav tm="100000">
                                          <p:val>
                                            <p:fltVal val="0"/>
                                          </p:val>
                                        </p:tav>
                                      </p:tavLst>
                                    </p:anim>
                                    <p:animEffect transition="in" filter="fade">
                                      <p:cBhvr>
                                        <p:cTn id="10"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6673" name="Picture 5" descr="CART0088">
            <a:extLst>
              <a:ext uri="{FF2B5EF4-FFF2-40B4-BE49-F238E27FC236}">
                <a16:creationId xmlns:a16="http://schemas.microsoft.com/office/drawing/2014/main" id="{AA6FA801-D70C-5E4F-BB51-38A67D161A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09800" y="0"/>
            <a:ext cx="4573588" cy="207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3">
            <a:extLst>
              <a:ext uri="{FF2B5EF4-FFF2-40B4-BE49-F238E27FC236}">
                <a16:creationId xmlns:a16="http://schemas.microsoft.com/office/drawing/2014/main" id="{4C9F9BE0-7C8F-FB46-8711-66443A08358A}"/>
              </a:ext>
            </a:extLst>
          </p:cNvPr>
          <p:cNvSpPr txBox="1">
            <a:spLocks noChangeArrowheads="1"/>
          </p:cNvSpPr>
          <p:nvPr/>
        </p:nvSpPr>
        <p:spPr bwMode="auto">
          <a:xfrm>
            <a:off x="457200" y="3657600"/>
            <a:ext cx="7772400"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20000"/>
              </a:spcBef>
              <a:spcAft>
                <a:spcPct val="0"/>
              </a:spcAft>
              <a:buClr>
                <a:srgbClr val="FF0000"/>
              </a:buClr>
              <a:buSzTx/>
              <a:buFontTx/>
              <a:buNone/>
              <a:tabLst/>
              <a:defRPr/>
            </a:pPr>
            <a:r>
              <a:rPr kumimoji="1" lang="ar-JO" altLang="en-US" sz="4400" dirty="0">
                <a:solidFill>
                  <a:srgbClr val="FFFF00"/>
                </a:solidFill>
                <a:cs typeface="Arial" panose="020B0604020202020204" pitchFamily="34" charset="0"/>
              </a:rPr>
              <a:t>لكن الله مزج الجسد معطياً الناقص كرامة أفضل</a:t>
            </a:r>
            <a:endParaRPr kumimoji="1" lang="en-US" altLang="en-US" sz="4400" u="none" strike="noStrike" kern="1200" cap="none" spc="0" normalizeH="0" baseline="0" noProof="0" dirty="0">
              <a:ln>
                <a:noFill/>
              </a:ln>
              <a:solidFill>
                <a:srgbClr val="FFFF00"/>
              </a:solidFill>
              <a:effectLst/>
              <a:uLnTx/>
              <a:uFillTx/>
              <a:ea typeface="ＭＳ Ｐゴシック" panose="020B0600070205080204" pitchFamily="34" charset="-128"/>
              <a:cs typeface="Arial" panose="020B0604020202020204" pitchFamily="34" charset="0"/>
            </a:endParaRPr>
          </a:p>
        </p:txBody>
      </p:sp>
      <p:sp>
        <p:nvSpPr>
          <p:cNvPr id="41988" name="Title 7">
            <a:extLst>
              <a:ext uri="{FF2B5EF4-FFF2-40B4-BE49-F238E27FC236}">
                <a16:creationId xmlns:a16="http://schemas.microsoft.com/office/drawing/2014/main" id="{04D6C3BD-AE0E-5340-B982-D8F761555FB8}"/>
              </a:ext>
            </a:extLst>
          </p:cNvPr>
          <p:cNvSpPr>
            <a:spLocks noGrp="1"/>
          </p:cNvSpPr>
          <p:nvPr>
            <p:ph type="title" idx="4294967295"/>
          </p:nvPr>
        </p:nvSpPr>
        <p:spPr>
          <a:xfrm>
            <a:off x="0" y="2209800"/>
            <a:ext cx="9144000" cy="1143000"/>
          </a:xfrm>
          <a:effectLst>
            <a:outerShdw blurRad="63500" dist="35921" dir="2700000" algn="ctr" rotWithShape="0">
              <a:schemeClr val="bg2"/>
            </a:outerShdw>
          </a:effectLst>
        </p:spPr>
        <p:txBody>
          <a:bodyPr/>
          <a:lstStyle/>
          <a:p>
            <a:pPr>
              <a:defRPr/>
            </a:pPr>
            <a:r>
              <a:rPr lang="ar-JO" dirty="0">
                <a:ea typeface="+mj-ea"/>
              </a:rPr>
              <a:t>يمنح الله إكراماً أعظم للمؤمنين من وراء الكواليس (1 كو 12: 24ب)</a:t>
            </a:r>
            <a:endParaRPr lang="en-US" dirty="0">
              <a:ea typeface="+mj-ea"/>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 calcmode="lin" valueType="num">
                                      <p:cBhvr>
                                        <p:cTn id="9" dur="500" fill="hold"/>
                                        <p:tgtEl>
                                          <p:spTgt spid="5">
                                            <p:txEl>
                                              <p:pRg st="0" end="0"/>
                                            </p:txEl>
                                          </p:spTgt>
                                        </p:tgtEl>
                                        <p:attrNameLst>
                                          <p:attrName>style.rotation</p:attrName>
                                        </p:attrNameLst>
                                      </p:cBhvr>
                                      <p:tavLst>
                                        <p:tav tm="0">
                                          <p:val>
                                            <p:fltVal val="360"/>
                                          </p:val>
                                        </p:tav>
                                        <p:tav tm="100000">
                                          <p:val>
                                            <p:fltVal val="0"/>
                                          </p:val>
                                        </p:tav>
                                      </p:tavLst>
                                    </p:anim>
                                    <p:animEffect transition="in" filter="fade">
                                      <p:cBhvr>
                                        <p:cTn id="10"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8721" name="Picture 5" descr="CART0088">
            <a:extLst>
              <a:ext uri="{FF2B5EF4-FFF2-40B4-BE49-F238E27FC236}">
                <a16:creationId xmlns:a16="http://schemas.microsoft.com/office/drawing/2014/main" id="{0CC02960-AE34-9848-9376-AED71BD6E85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09800" y="0"/>
            <a:ext cx="4573588" cy="207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3">
            <a:extLst>
              <a:ext uri="{FF2B5EF4-FFF2-40B4-BE49-F238E27FC236}">
                <a16:creationId xmlns:a16="http://schemas.microsoft.com/office/drawing/2014/main" id="{B40FE3DD-5CA6-C24E-90F4-0416A94351C9}"/>
              </a:ext>
            </a:extLst>
          </p:cNvPr>
          <p:cNvSpPr txBox="1">
            <a:spLocks noChangeArrowheads="1"/>
          </p:cNvSpPr>
          <p:nvPr/>
        </p:nvSpPr>
        <p:spPr bwMode="auto">
          <a:xfrm>
            <a:off x="179512" y="3657600"/>
            <a:ext cx="8735888" cy="289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gn="r" eaLnBrk="0" hangingPunct="0">
              <a:lnSpc>
                <a:spcPct val="90000"/>
              </a:lnSpc>
              <a:spcBef>
                <a:spcPct val="20000"/>
              </a:spcBef>
              <a:buClr>
                <a:srgbClr val="FF0000"/>
              </a:buClr>
              <a:defRPr/>
            </a:pPr>
            <a:r>
              <a:rPr kumimoji="1" lang="ar-JO" altLang="en-US" sz="6000" baseline="30000" dirty="0">
                <a:solidFill>
                  <a:srgbClr val="FFFF00"/>
                </a:solidFill>
                <a:cs typeface="Arial" panose="020B0604020202020204" pitchFamily="34" charset="0"/>
              </a:rPr>
              <a:t>25 لكي لا يكون انشقاق في الجسد، بل تهتم الأعضاء اهتماماً واحداً بعضها لبعض 26</a:t>
            </a:r>
            <a:r>
              <a:rPr kumimoji="1" lang="ar-JO" altLang="en-US" sz="6000" dirty="0">
                <a:solidFill>
                  <a:srgbClr val="FFFF00"/>
                </a:solidFill>
                <a:cs typeface="Arial" panose="020B0604020202020204" pitchFamily="34" charset="0"/>
              </a:rPr>
              <a:t> </a:t>
            </a:r>
            <a:r>
              <a:rPr kumimoji="1" lang="ar-JO" altLang="en-US" sz="6000" baseline="30000" dirty="0">
                <a:solidFill>
                  <a:srgbClr val="FFFF00"/>
                </a:solidFill>
                <a:cs typeface="Arial" panose="020B0604020202020204" pitchFamily="34" charset="0"/>
              </a:rPr>
              <a:t>فإن كان عضو واحد يتألم، فجميع الأعضاء تتألم معه. وإن</a:t>
            </a:r>
            <a:r>
              <a:rPr kumimoji="1" lang="ar-JO" altLang="en-US" sz="6000" dirty="0">
                <a:solidFill>
                  <a:srgbClr val="FFFF00"/>
                </a:solidFill>
                <a:cs typeface="Arial" panose="020B0604020202020204" pitchFamily="34" charset="0"/>
              </a:rPr>
              <a:t> </a:t>
            </a:r>
            <a:r>
              <a:rPr kumimoji="1" lang="ar-JO" altLang="en-US" sz="6000" baseline="30000" dirty="0">
                <a:solidFill>
                  <a:srgbClr val="FFFF00"/>
                </a:solidFill>
                <a:cs typeface="Arial" panose="020B0604020202020204" pitchFamily="34" charset="0"/>
              </a:rPr>
              <a:t>كان عضو واحد يكرم، فجميع الأعضاء تفرح معه.</a:t>
            </a:r>
            <a:endParaRPr kumimoji="1" lang="en-US" altLang="en-US" sz="6000" u="none" strike="noStrike" kern="1200" cap="none" spc="0" normalizeH="0" baseline="0" noProof="0" dirty="0">
              <a:ln>
                <a:noFill/>
              </a:ln>
              <a:solidFill>
                <a:srgbClr val="FFFF00"/>
              </a:solidFill>
              <a:effectLst/>
              <a:uLnTx/>
              <a:uFillTx/>
              <a:ea typeface="ＭＳ Ｐゴシック" panose="020B0600070205080204" pitchFamily="34" charset="-128"/>
              <a:cs typeface="Arial" panose="020B0604020202020204" pitchFamily="34" charset="0"/>
            </a:endParaRPr>
          </a:p>
        </p:txBody>
      </p:sp>
      <p:sp>
        <p:nvSpPr>
          <p:cNvPr id="43012" name="Title 7">
            <a:extLst>
              <a:ext uri="{FF2B5EF4-FFF2-40B4-BE49-F238E27FC236}">
                <a16:creationId xmlns:a16="http://schemas.microsoft.com/office/drawing/2014/main" id="{D434A195-78D5-5F4E-834E-A69FAD18E91A}"/>
              </a:ext>
            </a:extLst>
          </p:cNvPr>
          <p:cNvSpPr>
            <a:spLocks noGrp="1"/>
          </p:cNvSpPr>
          <p:nvPr>
            <p:ph type="title" idx="4294967295"/>
          </p:nvPr>
        </p:nvSpPr>
        <p:spPr>
          <a:xfrm>
            <a:off x="0" y="2209800"/>
            <a:ext cx="9144000" cy="1143000"/>
          </a:xfrm>
          <a:effectLst>
            <a:outerShdw blurRad="63500" dist="35921" dir="2700000" algn="ctr" rotWithShape="0">
              <a:schemeClr val="bg2"/>
            </a:outerShdw>
          </a:effectLst>
        </p:spPr>
        <p:txBody>
          <a:bodyPr/>
          <a:lstStyle/>
          <a:p>
            <a:pPr>
              <a:defRPr/>
            </a:pPr>
            <a:r>
              <a:rPr lang="ar-JO" sz="3200" dirty="0">
                <a:ea typeface="ＭＳ Ｐゴシック" charset="0"/>
              </a:rPr>
              <a:t>يكرم الله المواهب الخدمية، لذا فإننا نهتم بها أيضاً                     (1 كو 25:12-26)</a:t>
            </a:r>
            <a:endParaRPr lang="en-US" sz="3200" dirty="0">
              <a:ea typeface="ＭＳ Ｐゴシック"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 calcmode="lin" valueType="num">
                                      <p:cBhvr>
                                        <p:cTn id="9" dur="500" fill="hold"/>
                                        <p:tgtEl>
                                          <p:spTgt spid="5">
                                            <p:txEl>
                                              <p:pRg st="0" end="0"/>
                                            </p:txEl>
                                          </p:spTgt>
                                        </p:tgtEl>
                                        <p:attrNameLst>
                                          <p:attrName>style.rotation</p:attrName>
                                        </p:attrNameLst>
                                      </p:cBhvr>
                                      <p:tavLst>
                                        <p:tav tm="0">
                                          <p:val>
                                            <p:fltVal val="360"/>
                                          </p:val>
                                        </p:tav>
                                        <p:tav tm="100000">
                                          <p:val>
                                            <p:fltVal val="0"/>
                                          </p:val>
                                        </p:tav>
                                      </p:tavLst>
                                    </p:anim>
                                    <p:animEffect transition="in" filter="fade">
                                      <p:cBhvr>
                                        <p:cTn id="10"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4865"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ar-JO" u="sng" dirty="0">
                <a:effectLst>
                  <a:outerShdw blurRad="38100" dist="38100" dir="2700000" algn="tl">
                    <a:srgbClr val="212121"/>
                  </a:outerShdw>
                </a:effectLst>
              </a:rPr>
              <a:t>1 كو 10: 6-8</a:t>
            </a:r>
            <a:endParaRPr lang="en-US" dirty="0">
              <a:effectLst>
                <a:outerShdw blurRad="38100" dist="38100" dir="2700000" algn="tl">
                  <a:srgbClr val="212121"/>
                </a:outerShdw>
              </a:effectLst>
            </a:endParaRPr>
          </a:p>
        </p:txBody>
      </p:sp>
      <p:sp>
        <p:nvSpPr>
          <p:cNvPr id="1364996" name="Text Box 4"/>
          <p:cNvSpPr txBox="1">
            <a:spLocks noChangeArrowheads="1"/>
          </p:cNvSpPr>
          <p:nvPr/>
        </p:nvSpPr>
        <p:spPr bwMode="auto">
          <a:xfrm>
            <a:off x="228600" y="1295400"/>
            <a:ext cx="8763000" cy="286232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a:defRPr/>
            </a:pPr>
            <a:r>
              <a:rPr lang="ar-JO" sz="3600" dirty="0">
                <a:solidFill>
                  <a:srgbClr val="FFFFFF"/>
                </a:solidFill>
                <a:effectLst>
                  <a:glow rad="190500">
                    <a:srgbClr val="212121"/>
                  </a:glow>
                </a:effectLst>
                <a:latin typeface="Arial" panose="020B0604020202020204" pitchFamily="34" charset="0"/>
                <a:cs typeface="Arial" panose="020B0604020202020204" pitchFamily="34" charset="0"/>
              </a:rPr>
              <a:t>6 وهذه الأمور حدثت مثالاً لنا حتى لا نكون نحن مشتهين شروراً كما اشتهى أولئك 7 فلا تكونوا عبدة أوثان كما كان </a:t>
            </a:r>
            <a:r>
              <a:rPr lang="ar-JO" sz="3600" dirty="0">
                <a:solidFill>
                  <a:srgbClr val="FFFF00"/>
                </a:solidFill>
                <a:effectLst>
                  <a:glow rad="190500">
                    <a:srgbClr val="212121"/>
                  </a:glow>
                </a:effectLst>
                <a:latin typeface="Arial" panose="020B0604020202020204" pitchFamily="34" charset="0"/>
                <a:cs typeface="Arial" panose="020B0604020202020204" pitchFamily="34" charset="0"/>
              </a:rPr>
              <a:t>أناس</a:t>
            </a:r>
            <a:r>
              <a:rPr lang="ar-JO" sz="3600" dirty="0">
                <a:solidFill>
                  <a:srgbClr val="FFFFFF"/>
                </a:solidFill>
                <a:effectLst>
                  <a:glow rad="190500">
                    <a:srgbClr val="212121"/>
                  </a:glow>
                </a:effectLst>
                <a:latin typeface="Arial" panose="020B0604020202020204" pitchFamily="34" charset="0"/>
                <a:cs typeface="Arial" panose="020B0604020202020204" pitchFamily="34" charset="0"/>
              </a:rPr>
              <a:t> منهم كما هو مكتوب: جلس الشعب للأكل والشرب، ثم قاموا للعب 8 ولا نزنِ كما زنى </a:t>
            </a:r>
            <a:r>
              <a:rPr lang="ar-JO" sz="3600" dirty="0">
                <a:solidFill>
                  <a:srgbClr val="FFFF00"/>
                </a:solidFill>
                <a:effectLst>
                  <a:glow rad="190500">
                    <a:srgbClr val="212121"/>
                  </a:glow>
                </a:effectLst>
                <a:latin typeface="Arial" panose="020B0604020202020204" pitchFamily="34" charset="0"/>
                <a:cs typeface="Arial" panose="020B0604020202020204" pitchFamily="34" charset="0"/>
              </a:rPr>
              <a:t>أناس</a:t>
            </a:r>
            <a:r>
              <a:rPr lang="ar-JO" sz="3600" dirty="0">
                <a:solidFill>
                  <a:srgbClr val="FFFFFF"/>
                </a:solidFill>
                <a:effectLst>
                  <a:glow rad="190500">
                    <a:srgbClr val="212121"/>
                  </a:glow>
                </a:effectLst>
                <a:latin typeface="Arial" panose="020B0604020202020204" pitchFamily="34" charset="0"/>
                <a:cs typeface="Arial" panose="020B0604020202020204" pitchFamily="34" charset="0"/>
              </a:rPr>
              <a:t> منهم، فسقط في يوم واحد ثلاثة وعشرون ألفاً.</a:t>
            </a:r>
            <a:endParaRPr lang="en-US" sz="3600" dirty="0">
              <a:solidFill>
                <a:srgbClr val="FFFFFF"/>
              </a:solidFill>
              <a:effectLst>
                <a:glow rad="190500">
                  <a:srgbClr val="212121"/>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64564155"/>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0769" name="Picture 2" descr="2corinthians4_7-text">
            <a:extLst>
              <a:ext uri="{FF2B5EF4-FFF2-40B4-BE49-F238E27FC236}">
                <a16:creationId xmlns:a16="http://schemas.microsoft.com/office/drawing/2014/main" id="{149DADA1-9E10-D643-83B2-3770F664F6E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19" name="Rectangle 3">
            <a:extLst>
              <a:ext uri="{FF2B5EF4-FFF2-40B4-BE49-F238E27FC236}">
                <a16:creationId xmlns:a16="http://schemas.microsoft.com/office/drawing/2014/main" id="{B540CC92-DA60-8440-B2DC-BBC114AC7751}"/>
              </a:ext>
            </a:extLst>
          </p:cNvPr>
          <p:cNvSpPr>
            <a:spLocks noGrp="1" noChangeArrowheads="1"/>
          </p:cNvSpPr>
          <p:nvPr>
            <p:ph type="title" idx="4294967295"/>
          </p:nvPr>
        </p:nvSpPr>
        <p:spPr>
          <a:xfrm>
            <a:off x="0" y="0"/>
            <a:ext cx="9144000" cy="2057400"/>
          </a:xfrm>
          <a:effectLst>
            <a:outerShdw blurRad="63500" dist="35921" dir="2700000" algn="ctr" rotWithShape="0">
              <a:schemeClr val="tx2"/>
            </a:outerShdw>
          </a:effectLst>
        </p:spPr>
        <p:txBody>
          <a:bodyPr/>
          <a:lstStyle/>
          <a:p>
            <a:pPr eaLnBrk="1" hangingPunct="1">
              <a:defRPr/>
            </a:pPr>
            <a:r>
              <a:rPr lang="ar-JO" sz="4000" dirty="0">
                <a:solidFill>
                  <a:schemeClr val="bg1"/>
                </a:solidFill>
                <a:ea typeface="ＭＳ Ｐゴシック" charset="0"/>
              </a:rPr>
              <a:t>إن الأمر يتطلب كل مواهبنا لكي </a:t>
            </a:r>
            <a:r>
              <a:rPr lang="ar-JO" sz="4000" dirty="0">
                <a:solidFill>
                  <a:srgbClr val="FFFF00"/>
                </a:solidFill>
                <a:ea typeface="ＭＳ Ｐゴシック" charset="0"/>
              </a:rPr>
              <a:t>تتنوع</a:t>
            </a:r>
            <a:r>
              <a:rPr lang="ar-JO" sz="4000" dirty="0">
                <a:solidFill>
                  <a:schemeClr val="bg1"/>
                </a:solidFill>
                <a:ea typeface="ＭＳ Ｐゴシック" charset="0"/>
              </a:rPr>
              <a:t> الكنيسة        (١ كو ١٢: ٢٧-٣١).</a:t>
            </a:r>
            <a:endParaRPr lang="en-US" sz="4000" dirty="0">
              <a:solidFill>
                <a:schemeClr val="bg1"/>
              </a:solidFill>
              <a:ea typeface="ＭＳ Ｐゴシック" charset="0"/>
            </a:endParaRPr>
          </a:p>
        </p:txBody>
      </p:sp>
    </p:spTree>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4226" name="Rectangle 4"/>
          <p:cNvSpPr>
            <a:spLocks noChangeArrowheads="1"/>
          </p:cNvSpPr>
          <p:nvPr/>
        </p:nvSpPr>
        <p:spPr bwMode="auto">
          <a:xfrm>
            <a:off x="0" y="-228600"/>
            <a:ext cx="9525000" cy="7086600"/>
          </a:xfrm>
          <a:prstGeom prst="rect">
            <a:avLst/>
          </a:prstGeom>
          <a:solidFill>
            <a:srgbClr val="FFFFFF"/>
          </a:solidFill>
          <a:ln w="9525">
            <a:solidFill>
              <a:schemeClr val="tx1"/>
            </a:solidFill>
            <a:round/>
            <a:headEnd/>
            <a:tailEnd/>
          </a:ln>
        </p:spPr>
        <p:txBody>
          <a:bodyPr lIns="91416" tIns="45709" rIns="91416" bIns="45709"/>
          <a:lstStyle/>
          <a:p>
            <a:pPr algn="l" eaLnBrk="0" hangingPunct="0"/>
            <a:endParaRPr lang="en-US" sz="1800" b="0">
              <a:solidFill>
                <a:srgbClr val="000000"/>
              </a:solidFill>
              <a:latin typeface="Times New Roman" charset="0"/>
            </a:endParaRPr>
          </a:p>
        </p:txBody>
      </p:sp>
      <p:pic>
        <p:nvPicPr>
          <p:cNvPr id="564227" name="Picture 3" descr="animation_01.gif"/>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486026" y="-99392"/>
            <a:ext cx="6657975" cy="6907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4978" name="Rectangle 2"/>
          <p:cNvSpPr>
            <a:spLocks noGrp="1" noChangeArrowheads="1"/>
          </p:cNvSpPr>
          <p:nvPr>
            <p:ph type="title" idx="4294967295"/>
          </p:nvPr>
        </p:nvSpPr>
        <p:spPr>
          <a:xfrm>
            <a:off x="76202" y="-76200"/>
            <a:ext cx="5287886" cy="3429000"/>
          </a:xfrm>
        </p:spPr>
        <p:txBody>
          <a:bodyPr/>
          <a:lstStyle/>
          <a:p>
            <a:r>
              <a:rPr lang="ar-JO" sz="4800" dirty="0">
                <a:solidFill>
                  <a:srgbClr val="FFFFFF"/>
                </a:solidFill>
                <a:effectLst>
                  <a:glow rad="177800">
                    <a:schemeClr val="tx1"/>
                  </a:glow>
                </a:effectLst>
              </a:rPr>
              <a:t>أ. تتكون الكنيسة من أعضاء متنوعين </a:t>
            </a:r>
            <a:br>
              <a:rPr lang="ar-JO" sz="4800" dirty="0">
                <a:solidFill>
                  <a:srgbClr val="FFFFFF"/>
                </a:solidFill>
                <a:effectLst>
                  <a:glow rad="177800">
                    <a:schemeClr val="tx1"/>
                  </a:glow>
                </a:effectLst>
              </a:rPr>
            </a:br>
            <a:r>
              <a:rPr lang="ar-JO" sz="4800" dirty="0">
                <a:solidFill>
                  <a:srgbClr val="FFFFFF"/>
                </a:solidFill>
                <a:effectLst>
                  <a:glow rad="177800">
                    <a:schemeClr val="tx1"/>
                  </a:glow>
                </a:effectLst>
              </a:rPr>
              <a:t>(12: 27)</a:t>
            </a:r>
            <a:endParaRPr lang="en-US" sz="4800" dirty="0">
              <a:solidFill>
                <a:srgbClr val="FFFFFF"/>
              </a:solidFill>
              <a:effectLst>
                <a:glow rad="177800">
                  <a:schemeClr val="tx1"/>
                </a:glow>
              </a:effectLst>
            </a:endParaRPr>
          </a:p>
        </p:txBody>
      </p:sp>
      <p:sp>
        <p:nvSpPr>
          <p:cNvPr id="564229" name="TextBox 6"/>
          <p:cNvSpPr txBox="1">
            <a:spLocks noChangeArrowheads="1"/>
          </p:cNvSpPr>
          <p:nvPr/>
        </p:nvSpPr>
        <p:spPr bwMode="auto">
          <a:xfrm>
            <a:off x="76200" y="3352805"/>
            <a:ext cx="2514600" cy="1569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r>
              <a:rPr lang="ar-JO" altLang="ja-JP" sz="3200" dirty="0">
                <a:solidFill>
                  <a:srgbClr val="000000"/>
                </a:solidFill>
                <a:latin typeface="Arial" panose="020B0604020202020204" pitchFamily="34" charset="0"/>
                <a:cs typeface="Arial" panose="020B0604020202020204" pitchFamily="34" charset="0"/>
              </a:rPr>
              <a:t>27 وأما أنتم فجسد المسيح وأعضاؤه أفراداً.</a:t>
            </a:r>
            <a:endParaRPr lang="en-US" sz="3200" dirty="0">
              <a:solidFill>
                <a:srgbClr val="000000"/>
              </a:solidFill>
              <a:latin typeface="Arial" panose="020B0604020202020204" pitchFamily="34" charset="0"/>
              <a:cs typeface="Arial" panose="020B0604020202020204" pitchFamily="34" charset="0"/>
            </a:endParaRPr>
          </a:p>
        </p:txBody>
      </p:sp>
      <p:sp>
        <p:nvSpPr>
          <p:cNvPr id="6" name="TextBox 5"/>
          <p:cNvSpPr txBox="1">
            <a:spLocks noChangeArrowheads="1"/>
          </p:cNvSpPr>
          <p:nvPr/>
        </p:nvSpPr>
        <p:spPr bwMode="auto">
          <a:xfrm>
            <a:off x="3563889" y="6957392"/>
            <a:ext cx="5814837" cy="1438720"/>
          </a:xfrm>
          <a:prstGeom prst="rect">
            <a:avLst/>
          </a:prstGeom>
          <a:solidFill>
            <a:srgbClr val="660066"/>
          </a:solidFill>
          <a:ln>
            <a:noFill/>
          </a:ln>
        </p:spPr>
        <p:txBody>
          <a:bodyPr wrap="square" lIns="129392" tIns="64696" rIns="129392" bIns="64696">
            <a:spAutoFit/>
          </a:bodyPr>
          <a:lstStyle>
            <a:lvl1pPr defTabSz="1300163"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defTabSz="1300163" eaLnBrk="0" hangingPunct="0">
              <a:defRPr sz="3400">
                <a:solidFill>
                  <a:srgbClr val="000000"/>
                </a:solidFill>
                <a:latin typeface="Times New Roman" charset="0"/>
                <a:ea typeface="ＭＳ Ｐゴシック" charset="0"/>
                <a:sym typeface="Times New Roman" charset="0"/>
              </a:defRPr>
            </a:lvl2pPr>
            <a:lvl3pPr marL="1143000" indent="-228600" defTabSz="1300163" eaLnBrk="0" hangingPunct="0">
              <a:defRPr sz="3400">
                <a:solidFill>
                  <a:srgbClr val="000000"/>
                </a:solidFill>
                <a:latin typeface="Times New Roman" charset="0"/>
                <a:ea typeface="ＭＳ Ｐゴシック" charset="0"/>
                <a:sym typeface="Times New Roman" charset="0"/>
              </a:defRPr>
            </a:lvl3pPr>
            <a:lvl4pPr marL="1600200" indent="-228600" defTabSz="1300163" eaLnBrk="0" hangingPunct="0">
              <a:defRPr sz="3400">
                <a:solidFill>
                  <a:srgbClr val="000000"/>
                </a:solidFill>
                <a:latin typeface="Times New Roman" charset="0"/>
                <a:ea typeface="ＭＳ Ｐゴシック" charset="0"/>
                <a:sym typeface="Times New Roman" charset="0"/>
              </a:defRPr>
            </a:lvl4pPr>
            <a:lvl5pPr marL="2057400" indent="-228600" defTabSz="1300163" eaLnBrk="0" hangingPunct="0">
              <a:defRPr sz="3400">
                <a:solidFill>
                  <a:srgbClr val="000000"/>
                </a:solidFill>
                <a:latin typeface="Times New Roman" charset="0"/>
                <a:ea typeface="ＭＳ Ｐゴシック" charset="0"/>
                <a:sym typeface="Times New Roman" charset="0"/>
              </a:defRPr>
            </a:lvl5pPr>
            <a:lvl6pPr marL="25146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ctr" eaLnBrk="1" hangingPunct="1"/>
            <a:r>
              <a:rPr lang="ar-JO" altLang="zh-CN" sz="8500" dirty="0">
                <a:solidFill>
                  <a:srgbClr val="FFFF00"/>
                </a:solidFill>
                <a:latin typeface="Arial" panose="020B0604020202020204" pitchFamily="34" charset="0"/>
                <a:cs typeface="Arial" panose="020B0604020202020204" pitchFamily="34" charset="0"/>
              </a:rPr>
              <a:t>الوحدة</a:t>
            </a:r>
            <a:endParaRPr lang="en-US" sz="8500" dirty="0">
              <a:solidFill>
                <a:srgbClr val="FFFF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3239272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stCondLst>
                      <p:childTnLst>
                        <p:par>
                          <p:cTn id="4" fill="hold" nodeType="withGroup">
                            <p:stCondLst>
                              <p:cond delay="0"/>
                            </p:stCondLst>
                            <p:childTnLst>
                              <p:par>
                                <p:cTn id="5" presetID="56" presetClass="entr" presetSubtype="0" fill="hold" grpId="0" nodeType="withEffect">
                                  <p:stCondLst>
                                    <p:cond delay="0"/>
                                  </p:stCondLst>
                                  <p:childTnLst>
                                    <p:set>
                                      <p:cBhvr>
                                        <p:cTn id="6" dur="1" fill="hold">
                                          <p:stCondLst>
                                            <p:cond delay="0"/>
                                          </p:stCondLst>
                                        </p:cTn>
                                        <p:tgtEl>
                                          <p:spTgt spid="254978"/>
                                        </p:tgtEl>
                                        <p:attrNameLst>
                                          <p:attrName>style.visibility</p:attrName>
                                        </p:attrNameLst>
                                      </p:cBhvr>
                                      <p:to>
                                        <p:strVal val="visible"/>
                                      </p:to>
                                    </p:set>
                                    <p:anim by="(-#ppt_w*2)" calcmode="lin" valueType="num">
                                      <p:cBhvr rctx="PPT">
                                        <p:cTn id="7" dur="500" autoRev="1" fill="hold">
                                          <p:stCondLst>
                                            <p:cond delay="0"/>
                                          </p:stCondLst>
                                        </p:cTn>
                                        <p:tgtEl>
                                          <p:spTgt spid="254978"/>
                                        </p:tgtEl>
                                        <p:attrNameLst>
                                          <p:attrName>ppt_w</p:attrName>
                                        </p:attrNameLst>
                                      </p:cBhvr>
                                    </p:anim>
                                    <p:anim by="(#ppt_w*0.50)" calcmode="lin" valueType="num">
                                      <p:cBhvr>
                                        <p:cTn id="8" dur="500" decel="50000" autoRev="1" fill="hold">
                                          <p:stCondLst>
                                            <p:cond delay="0"/>
                                          </p:stCondLst>
                                        </p:cTn>
                                        <p:tgtEl>
                                          <p:spTgt spid="254978"/>
                                        </p:tgtEl>
                                        <p:attrNameLst>
                                          <p:attrName>ppt_x</p:attrName>
                                        </p:attrNameLst>
                                      </p:cBhvr>
                                    </p:anim>
                                    <p:anim from="(-#ppt_h/2)" to="(#ppt_y)" calcmode="lin" valueType="num">
                                      <p:cBhvr>
                                        <p:cTn id="9" dur="1000" fill="hold">
                                          <p:stCondLst>
                                            <p:cond delay="0"/>
                                          </p:stCondLst>
                                        </p:cTn>
                                        <p:tgtEl>
                                          <p:spTgt spid="254978"/>
                                        </p:tgtEl>
                                        <p:attrNameLst>
                                          <p:attrName>ppt_y</p:attrName>
                                        </p:attrNameLst>
                                      </p:cBhvr>
                                    </p:anim>
                                    <p:animRot by="21600000">
                                      <p:cBhvr>
                                        <p:cTn id="10" dur="1000" fill="hold">
                                          <p:stCondLst>
                                            <p:cond delay="0"/>
                                          </p:stCondLst>
                                        </p:cTn>
                                        <p:tgtEl>
                                          <p:spTgt spid="254978"/>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4978" grpId="0"/>
    </p:bld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Down Arrow 6"/>
          <p:cNvSpPr>
            <a:spLocks noChangeArrowheads="1"/>
          </p:cNvSpPr>
          <p:nvPr/>
        </p:nvSpPr>
        <p:spPr bwMode="auto">
          <a:xfrm>
            <a:off x="3657600" y="0"/>
            <a:ext cx="5486400" cy="6400800"/>
          </a:xfrm>
          <a:prstGeom prst="downArrow">
            <a:avLst>
              <a:gd name="adj1" fmla="val 50000"/>
              <a:gd name="adj2" fmla="val 49999"/>
            </a:avLst>
          </a:prstGeom>
          <a:solidFill>
            <a:srgbClr val="7030A0"/>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4978" name="Rectangle 2"/>
          <p:cNvSpPr>
            <a:spLocks noGrp="1" noChangeArrowheads="1"/>
          </p:cNvSpPr>
          <p:nvPr>
            <p:ph type="title" idx="4294967295"/>
          </p:nvPr>
        </p:nvSpPr>
        <p:spPr>
          <a:xfrm>
            <a:off x="104775" y="228600"/>
            <a:ext cx="3962400" cy="5105400"/>
          </a:xfrm>
        </p:spPr>
        <p:txBody>
          <a:bodyPr/>
          <a:lstStyle/>
          <a:p>
            <a:pPr>
              <a:defRPr/>
            </a:pPr>
            <a:r>
              <a:rPr lang="ar-JO" sz="4000" b="1" dirty="0">
                <a:effectLst>
                  <a:glow rad="279400">
                    <a:schemeClr val="tx1">
                      <a:alpha val="75000"/>
                    </a:schemeClr>
                  </a:glow>
                  <a:outerShdw blurRad="38100" dist="38100" dir="2700000" algn="tl">
                    <a:srgbClr val="000000"/>
                  </a:outerShdw>
                </a:effectLst>
                <a:latin typeface="Arial" panose="020B0604020202020204" pitchFamily="34" charset="0"/>
                <a:cs typeface="Arial" panose="020B0604020202020204" pitchFamily="34" charset="0"/>
              </a:rPr>
              <a:t>يظهر التسلسل الهرمي للمواهب الأنبياء بعد الرسل مباشرة (1كو12: 28-30).</a:t>
            </a:r>
            <a:endParaRPr lang="en-US" sz="4000" b="1" dirty="0">
              <a:effectLst>
                <a:glow rad="279400">
                  <a:schemeClr val="tx1">
                    <a:alpha val="75000"/>
                  </a:schemeClr>
                </a:glow>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6" name="Rectangle 2"/>
          <p:cNvSpPr txBox="1">
            <a:spLocks noChangeArrowheads="1"/>
          </p:cNvSpPr>
          <p:nvPr/>
        </p:nvSpPr>
        <p:spPr bwMode="auto">
          <a:xfrm>
            <a:off x="3886200" y="304800"/>
            <a:ext cx="5257800" cy="4876800"/>
          </a:xfrm>
          <a:prstGeom prst="rect">
            <a:avLst/>
          </a:prstGeom>
          <a:noFill/>
          <a:ln w="9525">
            <a:noFill/>
            <a:miter lim="800000"/>
            <a:headEnd/>
            <a:tailEnd/>
          </a:ln>
          <a:effectLst/>
        </p:spPr>
        <p:txBody>
          <a:bodyPr anchor="ct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3200" dirty="0">
                <a:solidFill>
                  <a:srgbClr val="FFC545"/>
                </a:solidFill>
                <a:effectLst>
                  <a:glow rad="279400">
                    <a:srgbClr val="000000">
                      <a:alpha val="75000"/>
                    </a:srgbClr>
                  </a:glow>
                  <a:outerShdw blurRad="38100" dist="38100" dir="2700000" algn="tl">
                    <a:srgbClr val="000000"/>
                  </a:outerShdw>
                </a:effectLst>
                <a:latin typeface="Arial" panose="020B0604020202020204" pitchFamily="34" charset="0"/>
                <a:cs typeface="Arial" panose="020B0604020202020204" pitchFamily="34" charset="0"/>
              </a:rPr>
              <a:t>28 فوضع الله أناساً في الكنيسة: </a:t>
            </a:r>
          </a:p>
          <a:p>
            <a:pPr marL="0" marR="0" lvl="0" indent="0" algn="ctr" defTabSz="914400" rtl="0" eaLnBrk="0" fontAlgn="base" latinLnBrk="0" hangingPunct="0">
              <a:lnSpc>
                <a:spcPct val="100000"/>
              </a:lnSpc>
              <a:spcBef>
                <a:spcPct val="0"/>
              </a:spcBef>
              <a:spcAft>
                <a:spcPct val="0"/>
              </a:spcAft>
              <a:buClrTx/>
              <a:buSzTx/>
              <a:buFontTx/>
              <a:buNone/>
              <a:tabLst/>
              <a:defRPr/>
            </a:pPr>
            <a:r>
              <a:rPr lang="ar-JO" sz="3200" dirty="0">
                <a:solidFill>
                  <a:srgbClr val="FFC545"/>
                </a:solidFill>
                <a:effectLst>
                  <a:glow rad="279400">
                    <a:srgbClr val="000000">
                      <a:alpha val="75000"/>
                    </a:srgbClr>
                  </a:glow>
                  <a:outerShdw blurRad="38100" dist="38100" dir="2700000" algn="tl">
                    <a:srgbClr val="000000"/>
                  </a:outerShdw>
                </a:effectLst>
                <a:latin typeface="Arial" panose="020B0604020202020204" pitchFamily="34" charset="0"/>
                <a:cs typeface="Arial" panose="020B0604020202020204" pitchFamily="34" charset="0"/>
              </a:rPr>
              <a:t>أولاً </a:t>
            </a:r>
            <a:r>
              <a:rPr lang="ar-JO" sz="3200" dirty="0">
                <a:solidFill>
                  <a:srgbClr val="FFFFFF"/>
                </a:solidFill>
                <a:effectLst>
                  <a:glow rad="279400">
                    <a:srgbClr val="000000">
                      <a:alpha val="75000"/>
                    </a:srgbClr>
                  </a:glow>
                  <a:outerShdw blurRad="38100" dist="38100" dir="2700000" algn="tl">
                    <a:srgbClr val="000000"/>
                  </a:outerShdw>
                </a:effectLst>
                <a:latin typeface="Arial" panose="020B0604020202020204" pitchFamily="34" charset="0"/>
                <a:cs typeface="Arial" panose="020B0604020202020204" pitchFamily="34" charset="0"/>
              </a:rPr>
              <a:t>رسلاً</a:t>
            </a:r>
            <a:r>
              <a:rPr lang="ar-JO" sz="3200" dirty="0">
                <a:solidFill>
                  <a:srgbClr val="FFC545"/>
                </a:solidFill>
                <a:effectLst>
                  <a:glow rad="279400">
                    <a:srgbClr val="000000">
                      <a:alpha val="75000"/>
                    </a:srgbClr>
                  </a:glow>
                  <a:outerShdw blurRad="38100" dist="38100" dir="2700000" algn="tl">
                    <a:srgbClr val="000000"/>
                  </a:outerShdw>
                </a:effectLst>
                <a:latin typeface="Arial" panose="020B0604020202020204" pitchFamily="34" charset="0"/>
                <a:cs typeface="Arial" panose="020B0604020202020204" pitchFamily="34" charset="0"/>
              </a:rPr>
              <a:t>، ثانياً </a:t>
            </a:r>
            <a:r>
              <a:rPr lang="ar-JO" sz="3200" dirty="0">
                <a:solidFill>
                  <a:srgbClr val="FFFFFF"/>
                </a:solidFill>
                <a:effectLst>
                  <a:glow rad="279400">
                    <a:srgbClr val="000000">
                      <a:alpha val="75000"/>
                    </a:srgbClr>
                  </a:glow>
                  <a:outerShdw blurRad="38100" dist="38100" dir="2700000" algn="tl">
                    <a:srgbClr val="000000"/>
                  </a:outerShdw>
                </a:effectLst>
                <a:latin typeface="Arial" panose="020B0604020202020204" pitchFamily="34" charset="0"/>
                <a:cs typeface="Arial" panose="020B0604020202020204" pitchFamily="34" charset="0"/>
              </a:rPr>
              <a:t>أنبياء</a:t>
            </a:r>
            <a:r>
              <a:rPr lang="ar-JO" sz="3200" dirty="0">
                <a:solidFill>
                  <a:srgbClr val="FFC545"/>
                </a:solidFill>
                <a:effectLst>
                  <a:glow rad="279400">
                    <a:srgbClr val="000000">
                      <a:alpha val="75000"/>
                    </a:srgbClr>
                  </a:glow>
                  <a:outerShdw blurRad="38100" dist="38100" dir="2700000" algn="tl">
                    <a:srgbClr val="000000"/>
                  </a:outerShdw>
                </a:effectLst>
                <a:latin typeface="Arial" panose="020B0604020202020204" pitchFamily="34" charset="0"/>
                <a:cs typeface="Arial" panose="020B0604020202020204" pitchFamily="34" charset="0"/>
              </a:rPr>
              <a:t>، ثالثاً </a:t>
            </a:r>
            <a:r>
              <a:rPr lang="ar-JO" sz="3200" dirty="0">
                <a:solidFill>
                  <a:srgbClr val="FFFFFF"/>
                </a:solidFill>
                <a:effectLst>
                  <a:glow rad="279400">
                    <a:srgbClr val="000000">
                      <a:alpha val="75000"/>
                    </a:srgbClr>
                  </a:glow>
                  <a:outerShdw blurRad="38100" dist="38100" dir="2700000" algn="tl">
                    <a:srgbClr val="000000"/>
                  </a:outerShdw>
                </a:effectLst>
                <a:latin typeface="Arial" panose="020B0604020202020204" pitchFamily="34" charset="0"/>
                <a:cs typeface="Arial" panose="020B0604020202020204" pitchFamily="34" charset="0"/>
              </a:rPr>
              <a:t>معلمين</a:t>
            </a:r>
            <a:r>
              <a:rPr lang="ar-JO" sz="3200" dirty="0">
                <a:solidFill>
                  <a:srgbClr val="FFC545"/>
                </a:solidFill>
                <a:effectLst>
                  <a:glow rad="279400">
                    <a:srgbClr val="000000">
                      <a:alpha val="75000"/>
                    </a:srgbClr>
                  </a:glow>
                  <a:outerShdw blurRad="38100" dist="38100" dir="2700000" algn="tl">
                    <a:srgbClr val="000000"/>
                  </a:outerShdw>
                </a:effectLst>
                <a:latin typeface="Arial" panose="020B0604020202020204" pitchFamily="34" charset="0"/>
                <a:cs typeface="Arial" panose="020B0604020202020204" pitchFamily="34" charset="0"/>
              </a:rPr>
              <a:t>، ثم </a:t>
            </a:r>
            <a:r>
              <a:rPr lang="ar-JO" sz="3200" dirty="0">
                <a:solidFill>
                  <a:srgbClr val="FFFFFF"/>
                </a:solidFill>
                <a:effectLst>
                  <a:glow rad="279400">
                    <a:srgbClr val="000000">
                      <a:alpha val="75000"/>
                    </a:srgbClr>
                  </a:glow>
                  <a:outerShdw blurRad="38100" dist="38100" dir="2700000" algn="tl">
                    <a:srgbClr val="000000"/>
                  </a:outerShdw>
                </a:effectLst>
                <a:latin typeface="Arial" panose="020B0604020202020204" pitchFamily="34" charset="0"/>
                <a:cs typeface="Arial" panose="020B0604020202020204" pitchFamily="34" charset="0"/>
              </a:rPr>
              <a:t>قوات</a:t>
            </a:r>
            <a:r>
              <a:rPr lang="ar-JO" sz="3200" dirty="0">
                <a:solidFill>
                  <a:srgbClr val="FFC545"/>
                </a:solidFill>
                <a:effectLst>
                  <a:glow rad="279400">
                    <a:srgbClr val="000000">
                      <a:alpha val="75000"/>
                    </a:srgbClr>
                  </a:glow>
                  <a:outerShdw blurRad="38100" dist="38100" dir="2700000" algn="tl">
                    <a:srgbClr val="000000"/>
                  </a:outerShdw>
                </a:effectLst>
                <a:latin typeface="Arial" panose="020B0604020202020204" pitchFamily="34" charset="0"/>
                <a:cs typeface="Arial" panose="020B0604020202020204" pitchFamily="34" charset="0"/>
              </a:rPr>
              <a:t>، وبعد ذلك مواهب </a:t>
            </a:r>
            <a:r>
              <a:rPr lang="ar-JO" sz="3200" dirty="0">
                <a:solidFill>
                  <a:srgbClr val="FFFFFF"/>
                </a:solidFill>
                <a:effectLst>
                  <a:glow rad="279400">
                    <a:srgbClr val="000000">
                      <a:alpha val="75000"/>
                    </a:srgbClr>
                  </a:glow>
                  <a:outerShdw blurRad="38100" dist="38100" dir="2700000" algn="tl">
                    <a:srgbClr val="000000"/>
                  </a:outerShdw>
                </a:effectLst>
                <a:latin typeface="Arial" panose="020B0604020202020204" pitchFamily="34" charset="0"/>
                <a:cs typeface="Arial" panose="020B0604020202020204" pitchFamily="34" charset="0"/>
              </a:rPr>
              <a:t>شفاء</a:t>
            </a:r>
            <a:r>
              <a:rPr lang="ar-JO" sz="3200" dirty="0">
                <a:solidFill>
                  <a:srgbClr val="FFC545"/>
                </a:solidFill>
                <a:effectLst>
                  <a:glow rad="279400">
                    <a:srgbClr val="000000">
                      <a:alpha val="75000"/>
                    </a:srgbClr>
                  </a:glow>
                  <a:outerShdw blurRad="38100" dist="38100" dir="2700000" algn="tl">
                    <a:srgbClr val="000000"/>
                  </a:outerShdw>
                </a:effectLst>
                <a:latin typeface="Arial" panose="020B0604020202020204" pitchFamily="34" charset="0"/>
                <a:cs typeface="Arial" panose="020B0604020202020204" pitchFamily="34" charset="0"/>
              </a:rPr>
              <a:t>، </a:t>
            </a:r>
            <a:r>
              <a:rPr lang="ar-JO" sz="3200" dirty="0">
                <a:solidFill>
                  <a:srgbClr val="FFFFFF"/>
                </a:solidFill>
                <a:effectLst>
                  <a:glow rad="279400">
                    <a:srgbClr val="000000">
                      <a:alpha val="75000"/>
                    </a:srgbClr>
                  </a:glow>
                  <a:outerShdw blurRad="38100" dist="38100" dir="2700000" algn="tl">
                    <a:srgbClr val="000000"/>
                  </a:outerShdw>
                </a:effectLst>
                <a:latin typeface="Arial" panose="020B0604020202020204" pitchFamily="34" charset="0"/>
                <a:cs typeface="Arial" panose="020B0604020202020204" pitchFamily="34" charset="0"/>
              </a:rPr>
              <a:t>أعواناً</a:t>
            </a:r>
            <a:r>
              <a:rPr lang="ar-JO" sz="3200" dirty="0">
                <a:solidFill>
                  <a:srgbClr val="FFC545"/>
                </a:solidFill>
                <a:effectLst>
                  <a:glow rad="279400">
                    <a:srgbClr val="000000">
                      <a:alpha val="75000"/>
                    </a:srgbClr>
                  </a:glow>
                  <a:outerShdw blurRad="38100" dist="38100" dir="2700000" algn="tl">
                    <a:srgbClr val="000000"/>
                  </a:outerShdw>
                </a:effectLst>
                <a:latin typeface="Arial" panose="020B0604020202020204" pitchFamily="34" charset="0"/>
                <a:cs typeface="Arial" panose="020B0604020202020204" pitchFamily="34" charset="0"/>
              </a:rPr>
              <a:t>، </a:t>
            </a:r>
            <a:r>
              <a:rPr lang="ar-JO" sz="3200" dirty="0">
                <a:solidFill>
                  <a:srgbClr val="FFFFFF"/>
                </a:solidFill>
                <a:effectLst>
                  <a:glow rad="279400">
                    <a:srgbClr val="000000">
                      <a:alpha val="75000"/>
                    </a:srgbClr>
                  </a:glow>
                  <a:outerShdw blurRad="38100" dist="38100" dir="2700000" algn="tl">
                    <a:srgbClr val="000000"/>
                  </a:outerShdw>
                </a:effectLst>
                <a:latin typeface="Arial" panose="020B0604020202020204" pitchFamily="34" charset="0"/>
                <a:cs typeface="Arial" panose="020B0604020202020204" pitchFamily="34" charset="0"/>
              </a:rPr>
              <a:t>تدابير</a:t>
            </a:r>
            <a:r>
              <a:rPr lang="ar-JO" sz="3200" dirty="0">
                <a:solidFill>
                  <a:srgbClr val="FFC545"/>
                </a:solidFill>
                <a:effectLst>
                  <a:glow rad="279400">
                    <a:srgbClr val="000000">
                      <a:alpha val="75000"/>
                    </a:srgbClr>
                  </a:glow>
                  <a:outerShdw blurRad="38100" dist="38100" dir="2700000" algn="tl">
                    <a:srgbClr val="000000"/>
                  </a:outerShdw>
                </a:effectLst>
                <a:latin typeface="Arial" panose="020B0604020202020204" pitchFamily="34" charset="0"/>
                <a:cs typeface="Arial" panose="020B0604020202020204" pitchFamily="34" charset="0"/>
              </a:rPr>
              <a:t>، وأنواع </a:t>
            </a:r>
            <a:r>
              <a:rPr lang="ar-JO" sz="3200" dirty="0">
                <a:solidFill>
                  <a:srgbClr val="FFFFFF"/>
                </a:solidFill>
                <a:effectLst>
                  <a:glow rad="279400">
                    <a:srgbClr val="000000">
                      <a:alpha val="75000"/>
                    </a:srgbClr>
                  </a:glow>
                  <a:outerShdw blurRad="38100" dist="38100" dir="2700000" algn="tl">
                    <a:srgbClr val="000000"/>
                  </a:outerShdw>
                </a:effectLst>
                <a:latin typeface="Arial" panose="020B0604020202020204" pitchFamily="34" charset="0"/>
                <a:cs typeface="Arial" panose="020B0604020202020204" pitchFamily="34" charset="0"/>
              </a:rPr>
              <a:t>ألسنة</a:t>
            </a:r>
            <a:r>
              <a:rPr lang="ar-JO" sz="3200" dirty="0">
                <a:solidFill>
                  <a:srgbClr val="FFC545"/>
                </a:solidFill>
                <a:effectLst>
                  <a:glow rad="279400">
                    <a:srgbClr val="000000">
                      <a:alpha val="75000"/>
                    </a:srgbClr>
                  </a:glow>
                  <a:outerShdw blurRad="38100" dist="38100" dir="2700000" algn="tl">
                    <a:srgbClr val="000000"/>
                  </a:outerShdw>
                </a:effectLst>
                <a:latin typeface="Arial" panose="020B0604020202020204" pitchFamily="34" charset="0"/>
                <a:cs typeface="Arial" panose="020B0604020202020204" pitchFamily="34" charset="0"/>
              </a:rPr>
              <a:t>.</a:t>
            </a:r>
            <a:endParaRPr kumimoji="0" lang="en-US" sz="3200" u="none" strike="noStrike" kern="1200" cap="none" spc="0" normalizeH="0" baseline="0" noProof="0" dirty="0">
              <a:ln>
                <a:noFill/>
              </a:ln>
              <a:solidFill>
                <a:srgbClr val="FFC545"/>
              </a:solidFill>
              <a:effectLst>
                <a:glow rad="279400">
                  <a:srgbClr val="000000">
                    <a:alpha val="75000"/>
                  </a:srgbClr>
                </a:glow>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8" name="TextBox 7"/>
          <p:cNvSpPr txBox="1"/>
          <p:nvPr/>
        </p:nvSpPr>
        <p:spPr>
          <a:xfrm>
            <a:off x="0" y="5562600"/>
            <a:ext cx="9144000" cy="1371600"/>
          </a:xfrm>
          <a:prstGeom prst="rect">
            <a:avLst/>
          </a:prstGeom>
          <a:noFill/>
          <a:ln w="9525">
            <a:noFill/>
            <a:miter lim="800000"/>
            <a:headEnd/>
            <a:tailEnd/>
          </a:ln>
          <a:effectLst/>
        </p:spPr>
        <p:txBody>
          <a:bodyPr anchor="ctr"/>
          <a:lstStyle/>
          <a:p>
            <a:pPr lvl="0" eaLnBrk="0" hangingPunct="0">
              <a:defRPr/>
            </a:pPr>
            <a:r>
              <a:rPr lang="ar-JO" dirty="0">
                <a:solidFill>
                  <a:srgbClr val="FFC545"/>
                </a:solidFill>
                <a:effectLst>
                  <a:glow rad="279400">
                    <a:srgbClr val="000000">
                      <a:alpha val="75000"/>
                    </a:srgbClr>
                  </a:glow>
                  <a:outerShdw blurRad="38100" dist="38100" dir="2700000" algn="tl">
                    <a:srgbClr val="000000"/>
                  </a:outerShdw>
                </a:effectLst>
                <a:latin typeface="Arial" panose="020B0604020202020204" pitchFamily="34" charset="0"/>
                <a:ea typeface="ＭＳ Ｐゴシック" pitchFamily="34" charset="-128"/>
                <a:cs typeface="Arial" panose="020B0604020202020204" pitchFamily="34" charset="0"/>
              </a:rPr>
              <a:t>29 ألعل الجميع </a:t>
            </a:r>
            <a:r>
              <a:rPr lang="ar-JO" dirty="0">
                <a:solidFill>
                  <a:srgbClr val="FFFFFF"/>
                </a:solidFill>
                <a:effectLst>
                  <a:glow rad="279400">
                    <a:srgbClr val="000000">
                      <a:alpha val="75000"/>
                    </a:srgbClr>
                  </a:glow>
                  <a:outerShdw blurRad="38100" dist="38100" dir="2700000" algn="tl">
                    <a:srgbClr val="000000"/>
                  </a:outerShdw>
                </a:effectLst>
                <a:latin typeface="Arial" panose="020B0604020202020204" pitchFamily="34" charset="0"/>
                <a:ea typeface="ＭＳ Ｐゴシック" pitchFamily="34" charset="-128"/>
                <a:cs typeface="Arial" panose="020B0604020202020204" pitchFamily="34" charset="0"/>
              </a:rPr>
              <a:t>رسل</a:t>
            </a:r>
            <a:r>
              <a:rPr lang="ar-JO" dirty="0">
                <a:solidFill>
                  <a:srgbClr val="FFC545"/>
                </a:solidFill>
                <a:effectLst>
                  <a:glow rad="279400">
                    <a:srgbClr val="000000">
                      <a:alpha val="75000"/>
                    </a:srgbClr>
                  </a:glow>
                  <a:outerShdw blurRad="38100" dist="38100" dir="2700000" algn="tl">
                    <a:srgbClr val="000000"/>
                  </a:outerShdw>
                </a:effectLst>
                <a:latin typeface="Arial" panose="020B0604020202020204" pitchFamily="34" charset="0"/>
                <a:ea typeface="ＭＳ Ｐゴシック" pitchFamily="34" charset="-128"/>
                <a:cs typeface="Arial" panose="020B0604020202020204" pitchFamily="34" charset="0"/>
              </a:rPr>
              <a:t>؟ ألعل الجميع </a:t>
            </a:r>
            <a:r>
              <a:rPr lang="ar-JO" dirty="0">
                <a:solidFill>
                  <a:srgbClr val="FFFFFF"/>
                </a:solidFill>
                <a:effectLst>
                  <a:glow rad="279400">
                    <a:srgbClr val="000000">
                      <a:alpha val="75000"/>
                    </a:srgbClr>
                  </a:glow>
                  <a:outerShdw blurRad="38100" dist="38100" dir="2700000" algn="tl">
                    <a:srgbClr val="000000"/>
                  </a:outerShdw>
                </a:effectLst>
                <a:latin typeface="Arial" panose="020B0604020202020204" pitchFamily="34" charset="0"/>
                <a:ea typeface="ＭＳ Ｐゴシック" pitchFamily="34" charset="-128"/>
                <a:cs typeface="Arial" panose="020B0604020202020204" pitchFamily="34" charset="0"/>
              </a:rPr>
              <a:t>أنبياء</a:t>
            </a:r>
            <a:r>
              <a:rPr lang="ar-JO" dirty="0">
                <a:solidFill>
                  <a:srgbClr val="FFC545"/>
                </a:solidFill>
                <a:effectLst>
                  <a:glow rad="279400">
                    <a:srgbClr val="000000">
                      <a:alpha val="75000"/>
                    </a:srgbClr>
                  </a:glow>
                  <a:outerShdw blurRad="38100" dist="38100" dir="2700000" algn="tl">
                    <a:srgbClr val="000000"/>
                  </a:outerShdw>
                </a:effectLst>
                <a:latin typeface="Arial" panose="020B0604020202020204" pitchFamily="34" charset="0"/>
                <a:ea typeface="ＭＳ Ｐゴシック" pitchFamily="34" charset="-128"/>
                <a:cs typeface="Arial" panose="020B0604020202020204" pitchFamily="34" charset="0"/>
              </a:rPr>
              <a:t>؟ ألعل الجميع </a:t>
            </a:r>
            <a:r>
              <a:rPr lang="ar-JO" dirty="0">
                <a:solidFill>
                  <a:srgbClr val="FFFFFF"/>
                </a:solidFill>
                <a:effectLst>
                  <a:glow rad="279400">
                    <a:srgbClr val="000000">
                      <a:alpha val="75000"/>
                    </a:srgbClr>
                  </a:glow>
                  <a:outerShdw blurRad="38100" dist="38100" dir="2700000" algn="tl">
                    <a:srgbClr val="000000"/>
                  </a:outerShdw>
                </a:effectLst>
                <a:latin typeface="Arial" panose="020B0604020202020204" pitchFamily="34" charset="0"/>
                <a:ea typeface="ＭＳ Ｐゴシック" pitchFamily="34" charset="-128"/>
                <a:cs typeface="Arial" panose="020B0604020202020204" pitchFamily="34" charset="0"/>
              </a:rPr>
              <a:t>معلمون</a:t>
            </a:r>
            <a:r>
              <a:rPr lang="ar-JO" dirty="0">
                <a:solidFill>
                  <a:srgbClr val="FFC545"/>
                </a:solidFill>
                <a:effectLst>
                  <a:glow rad="279400">
                    <a:srgbClr val="000000">
                      <a:alpha val="75000"/>
                    </a:srgbClr>
                  </a:glow>
                  <a:outerShdw blurRad="38100" dist="38100" dir="2700000" algn="tl">
                    <a:srgbClr val="000000"/>
                  </a:outerShdw>
                </a:effectLst>
                <a:latin typeface="Arial" panose="020B0604020202020204" pitchFamily="34" charset="0"/>
                <a:ea typeface="ＭＳ Ｐゴシック" pitchFamily="34" charset="-128"/>
                <a:cs typeface="Arial" panose="020B0604020202020204" pitchFamily="34" charset="0"/>
              </a:rPr>
              <a:t>؟ ألعل الجميع أصحاب </a:t>
            </a:r>
            <a:r>
              <a:rPr lang="ar-JO" dirty="0">
                <a:solidFill>
                  <a:srgbClr val="FFFFFF"/>
                </a:solidFill>
                <a:effectLst>
                  <a:glow rad="279400">
                    <a:srgbClr val="000000">
                      <a:alpha val="75000"/>
                    </a:srgbClr>
                  </a:glow>
                  <a:outerShdw blurRad="38100" dist="38100" dir="2700000" algn="tl">
                    <a:srgbClr val="000000"/>
                  </a:outerShdw>
                </a:effectLst>
                <a:latin typeface="Arial" panose="020B0604020202020204" pitchFamily="34" charset="0"/>
                <a:ea typeface="ＭＳ Ｐゴシック" pitchFamily="34" charset="-128"/>
                <a:cs typeface="Arial" panose="020B0604020202020204" pitchFamily="34" charset="0"/>
              </a:rPr>
              <a:t>قوات</a:t>
            </a:r>
            <a:r>
              <a:rPr lang="ar-JO" dirty="0">
                <a:solidFill>
                  <a:srgbClr val="FFC545"/>
                </a:solidFill>
                <a:effectLst>
                  <a:glow rad="279400">
                    <a:srgbClr val="000000">
                      <a:alpha val="75000"/>
                    </a:srgbClr>
                  </a:glow>
                  <a:outerShdw blurRad="38100" dist="38100" dir="2700000" algn="tl">
                    <a:srgbClr val="000000"/>
                  </a:outerShdw>
                </a:effectLst>
                <a:latin typeface="Arial" panose="020B0604020202020204" pitchFamily="34" charset="0"/>
                <a:ea typeface="ＭＳ Ｐゴシック" pitchFamily="34" charset="-128"/>
                <a:cs typeface="Arial" panose="020B0604020202020204" pitchFamily="34" charset="0"/>
              </a:rPr>
              <a:t>؟ 30 ألعل للجميع مواهب </a:t>
            </a:r>
            <a:r>
              <a:rPr lang="ar-JO" dirty="0">
                <a:solidFill>
                  <a:srgbClr val="FFFFFF"/>
                </a:solidFill>
                <a:effectLst>
                  <a:glow rad="279400">
                    <a:srgbClr val="000000">
                      <a:alpha val="75000"/>
                    </a:srgbClr>
                  </a:glow>
                  <a:outerShdw blurRad="38100" dist="38100" dir="2700000" algn="tl">
                    <a:srgbClr val="000000"/>
                  </a:outerShdw>
                </a:effectLst>
                <a:latin typeface="Arial" panose="020B0604020202020204" pitchFamily="34" charset="0"/>
                <a:ea typeface="ＭＳ Ｐゴシック" pitchFamily="34" charset="-128"/>
                <a:cs typeface="Arial" panose="020B0604020202020204" pitchFamily="34" charset="0"/>
              </a:rPr>
              <a:t>شفاء</a:t>
            </a:r>
            <a:r>
              <a:rPr lang="ar-JO" dirty="0">
                <a:solidFill>
                  <a:srgbClr val="FFC545"/>
                </a:solidFill>
                <a:effectLst>
                  <a:glow rad="279400">
                    <a:srgbClr val="000000">
                      <a:alpha val="75000"/>
                    </a:srgbClr>
                  </a:glow>
                  <a:outerShdw blurRad="38100" dist="38100" dir="2700000" algn="tl">
                    <a:srgbClr val="000000"/>
                  </a:outerShdw>
                </a:effectLst>
                <a:latin typeface="Arial" panose="020B0604020202020204" pitchFamily="34" charset="0"/>
                <a:ea typeface="ＭＳ Ｐゴシック" pitchFamily="34" charset="-128"/>
                <a:cs typeface="Arial" panose="020B0604020202020204" pitchFamily="34" charset="0"/>
              </a:rPr>
              <a:t>؟ ألعل الجميع </a:t>
            </a:r>
            <a:r>
              <a:rPr lang="ar-JO" dirty="0">
                <a:solidFill>
                  <a:srgbClr val="FFFFFF"/>
                </a:solidFill>
                <a:effectLst>
                  <a:glow rad="279400">
                    <a:srgbClr val="000000">
                      <a:alpha val="75000"/>
                    </a:srgbClr>
                  </a:glow>
                  <a:outerShdw blurRad="38100" dist="38100" dir="2700000" algn="tl">
                    <a:srgbClr val="000000"/>
                  </a:outerShdw>
                </a:effectLst>
                <a:latin typeface="Arial" panose="020B0604020202020204" pitchFamily="34" charset="0"/>
                <a:ea typeface="ＭＳ Ｐゴシック" pitchFamily="34" charset="-128"/>
                <a:cs typeface="Arial" panose="020B0604020202020204" pitchFamily="34" charset="0"/>
              </a:rPr>
              <a:t>يتكلمون بألسنة</a:t>
            </a:r>
            <a:r>
              <a:rPr lang="ar-JO" dirty="0">
                <a:solidFill>
                  <a:srgbClr val="FFC545"/>
                </a:solidFill>
                <a:effectLst>
                  <a:glow rad="279400">
                    <a:srgbClr val="000000">
                      <a:alpha val="75000"/>
                    </a:srgbClr>
                  </a:glow>
                  <a:outerShdw blurRad="38100" dist="38100" dir="2700000" algn="tl">
                    <a:srgbClr val="000000"/>
                  </a:outerShdw>
                </a:effectLst>
                <a:latin typeface="Arial" panose="020B0604020202020204" pitchFamily="34" charset="0"/>
                <a:ea typeface="ＭＳ Ｐゴシック" pitchFamily="34" charset="-128"/>
                <a:cs typeface="Arial" panose="020B0604020202020204" pitchFamily="34" charset="0"/>
              </a:rPr>
              <a:t>؟ ألعل الجميع </a:t>
            </a:r>
            <a:r>
              <a:rPr lang="ar-JO" dirty="0">
                <a:solidFill>
                  <a:srgbClr val="FFFFFF"/>
                </a:solidFill>
                <a:effectLst>
                  <a:glow rad="279400">
                    <a:srgbClr val="000000">
                      <a:alpha val="75000"/>
                    </a:srgbClr>
                  </a:glow>
                  <a:outerShdw blurRad="38100" dist="38100" dir="2700000" algn="tl">
                    <a:srgbClr val="000000"/>
                  </a:outerShdw>
                </a:effectLst>
                <a:latin typeface="Arial" panose="020B0604020202020204" pitchFamily="34" charset="0"/>
                <a:ea typeface="ＭＳ Ｐゴシック" pitchFamily="34" charset="-128"/>
                <a:cs typeface="Arial" panose="020B0604020202020204" pitchFamily="34" charset="0"/>
              </a:rPr>
              <a:t>يترجمون</a:t>
            </a:r>
            <a:r>
              <a:rPr lang="ar-JO" dirty="0">
                <a:solidFill>
                  <a:srgbClr val="FFC545"/>
                </a:solidFill>
                <a:effectLst>
                  <a:glow rad="279400">
                    <a:srgbClr val="000000">
                      <a:alpha val="75000"/>
                    </a:srgbClr>
                  </a:glow>
                  <a:outerShdw blurRad="38100" dist="38100" dir="2700000" algn="tl">
                    <a:srgbClr val="000000"/>
                  </a:outerShdw>
                </a:effectLst>
                <a:latin typeface="Arial" panose="020B0604020202020204" pitchFamily="34" charset="0"/>
                <a:ea typeface="ＭＳ Ｐゴシック" pitchFamily="34" charset="-128"/>
                <a:cs typeface="Arial" panose="020B0604020202020204" pitchFamily="34" charset="0"/>
              </a:rPr>
              <a:t>؟</a:t>
            </a:r>
            <a:endParaRPr kumimoji="0" lang="en-US" sz="2400" u="none" strike="noStrike" kern="1200" cap="none" spc="0" normalizeH="0" baseline="0" noProof="0" dirty="0">
              <a:ln>
                <a:noFill/>
              </a:ln>
              <a:solidFill>
                <a:srgbClr val="FFC545"/>
              </a:solidFill>
              <a:effectLst>
                <a:glow rad="279400">
                  <a:srgbClr val="000000">
                    <a:alpha val="75000"/>
                  </a:srgbClr>
                </a:glow>
                <a:outerShdw blurRad="38100" dist="38100" dir="2700000" algn="tl">
                  <a:srgbClr val="000000"/>
                </a:outerShdw>
              </a:effectLst>
              <a:uLnTx/>
              <a:uFillTx/>
              <a:latin typeface="Arial" panose="020B0604020202020204" pitchFamily="34" charset="0"/>
              <a:ea typeface="ＭＳ Ｐゴシック" pitchFamily="34"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C545"/>
              </a:solidFill>
              <a:effectLst>
                <a:glow rad="279400">
                  <a:srgbClr val="000000">
                    <a:alpha val="75000"/>
                  </a:srgbClr>
                </a:glow>
                <a:outerShdw blurRad="38100" dist="38100" dir="2700000" algn="tl">
                  <a:srgbClr val="000000"/>
                </a:outerShdw>
              </a:effectLst>
              <a:uLnTx/>
              <a:uFillTx/>
              <a:latin typeface="Arial" panose="020B0604020202020204" pitchFamily="34" charset="0"/>
              <a:ea typeface="ＭＳ Ｐゴシック" pitchFamily="34" charset="-128"/>
              <a:cs typeface="Arial" panose="020B0604020202020204" pitchFamily="34" charset="0"/>
            </a:endParaRPr>
          </a:p>
        </p:txBody>
      </p:sp>
      <p:sp>
        <p:nvSpPr>
          <p:cNvPr id="9" name="Text Box 6"/>
          <p:cNvSpPr txBox="1">
            <a:spLocks noChangeArrowheads="1"/>
          </p:cNvSpPr>
          <p:nvPr/>
        </p:nvSpPr>
        <p:spPr bwMode="auto">
          <a:xfrm>
            <a:off x="8061325" y="115888"/>
            <a:ext cx="1082675" cy="457200"/>
          </a:xfrm>
          <a:prstGeom prst="rect">
            <a:avLst/>
          </a:prstGeom>
          <a:solidFill>
            <a:srgbClr val="000000"/>
          </a:solidFill>
          <a:ln>
            <a:noFill/>
          </a:ln>
        </p:spPr>
        <p:txBody>
          <a:bodyPr>
            <a:spAutoFit/>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E2"/>
                </a:solidFill>
                <a:effectLst/>
                <a:uLnTx/>
                <a:uFillTx/>
                <a:latin typeface="Arial" panose="020B0604020202020204" pitchFamily="34" charset="0"/>
                <a:ea typeface="ＭＳ Ｐゴシック" charset="0"/>
                <a:cs typeface="Arial" panose="020B0604020202020204" pitchFamily="34" charset="0"/>
              </a:rPr>
              <a:t>23</a:t>
            </a:r>
            <a:endParaRPr kumimoji="0" lang="en-US" sz="2400" u="none" strike="noStrike" kern="1200" cap="none" spc="0" normalizeH="0" baseline="0" noProof="0" dirty="0">
              <a:ln>
                <a:noFill/>
              </a:ln>
              <a:solidFill>
                <a:srgbClr val="FFFFE2"/>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6" presetClass="entr" presetSubtype="0" fill="hold" grpId="0" nodeType="clickEffect">
                                  <p:stCondLst>
                                    <p:cond delay="0"/>
                                  </p:stCondLst>
                                  <p:iterate type="wd">
                                    <p:tmPct val="10000"/>
                                  </p:iterate>
                                  <p:childTnLst>
                                    <p:set>
                                      <p:cBhvr>
                                        <p:cTn id="6" dur="1" fill="hold">
                                          <p:stCondLst>
                                            <p:cond delay="0"/>
                                          </p:stCondLst>
                                        </p:cTn>
                                        <p:tgtEl>
                                          <p:spTgt spid="6"/>
                                        </p:tgtEl>
                                        <p:attrNameLst>
                                          <p:attrName>style.visibility</p:attrName>
                                        </p:attrNameLst>
                                      </p:cBhvr>
                                      <p:to>
                                        <p:strVal val="visible"/>
                                      </p:to>
                                    </p:set>
                                    <p:anim by="(-#ppt_w*2)" calcmode="lin" valueType="num">
                                      <p:cBhvr rctx="PPT">
                                        <p:cTn id="7" dur="500" autoRev="1" fill="hold">
                                          <p:stCondLst>
                                            <p:cond delay="0"/>
                                          </p:stCondLst>
                                        </p:cTn>
                                        <p:tgtEl>
                                          <p:spTgt spid="6"/>
                                        </p:tgtEl>
                                        <p:attrNameLst>
                                          <p:attrName>ppt_w</p:attrName>
                                        </p:attrNameLst>
                                      </p:cBhvr>
                                    </p:anim>
                                    <p:anim by="(#ppt_w*0.50)" calcmode="lin" valueType="num">
                                      <p:cBhvr>
                                        <p:cTn id="8" dur="500" decel="50000" autoRev="1" fill="hold">
                                          <p:stCondLst>
                                            <p:cond delay="0"/>
                                          </p:stCondLst>
                                        </p:cTn>
                                        <p:tgtEl>
                                          <p:spTgt spid="6"/>
                                        </p:tgtEl>
                                        <p:attrNameLst>
                                          <p:attrName>ppt_x</p:attrName>
                                        </p:attrNameLst>
                                      </p:cBhvr>
                                    </p:anim>
                                    <p:anim from="(-#ppt_h/2)" to="(#ppt_y)" calcmode="lin" valueType="num">
                                      <p:cBhvr>
                                        <p:cTn id="9" dur="1000" fill="hold">
                                          <p:stCondLst>
                                            <p:cond delay="0"/>
                                          </p:stCondLst>
                                        </p:cTn>
                                        <p:tgtEl>
                                          <p:spTgt spid="6"/>
                                        </p:tgtEl>
                                        <p:attrNameLst>
                                          <p:attrName>ppt_y</p:attrName>
                                        </p:attrNameLst>
                                      </p:cBhvr>
                                    </p:anim>
                                    <p:animRot by="21600000">
                                      <p:cBhvr>
                                        <p:cTn id="10" dur="1000" fill="hold">
                                          <p:stCondLst>
                                            <p:cond delay="0"/>
                                          </p:stCondLst>
                                        </p:cTn>
                                        <p:tgtEl>
                                          <p:spTgt spid="6"/>
                                        </p:tgtEl>
                                        <p:attrNameLst>
                                          <p:attrName>r</p:attrName>
                                        </p:attrNameLst>
                                      </p:cBhvr>
                                    </p:animRot>
                                  </p:childTnLst>
                                </p:cTn>
                              </p:par>
                              <p:par>
                                <p:cTn id="11" presetID="22" presetClass="entr" presetSubtype="1"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up)">
                                      <p:cBhvr>
                                        <p:cTn id="13" dur="5000"/>
                                        <p:tgtEl>
                                          <p:spTgt spid="7"/>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2" presetClass="entr" presetSubtype="1" fill="hold" grpId="0" nodeType="click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wipe(up)">
                                      <p:cBhvr>
                                        <p:cTn id="1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6" grpId="0"/>
      <p:bldP spid="8" grpId="0"/>
    </p:bld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4"/>
          <p:cNvSpPr txBox="1">
            <a:spLocks noChangeArrowheads="1"/>
          </p:cNvSpPr>
          <p:nvPr/>
        </p:nvSpPr>
        <p:spPr bwMode="auto">
          <a:xfrm>
            <a:off x="76200" y="1828800"/>
            <a:ext cx="4351784" cy="4724400"/>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20000"/>
              </a:spcBef>
              <a:spcAft>
                <a:spcPct val="0"/>
              </a:spcAft>
              <a:buClr>
                <a:srgbClr val="FFC545"/>
              </a:buClr>
              <a:buSzTx/>
              <a:buFontTx/>
              <a:buNone/>
              <a:tabLst/>
              <a:defRPr/>
            </a:pPr>
            <a:r>
              <a:rPr kumimoji="0" lang="ar-JO" sz="3200"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 كورنثوس 12: 31</a:t>
            </a:r>
            <a:endParaRPr kumimoji="0" lang="ar-JO" altLang="ja-JP"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20000"/>
              </a:spcBef>
              <a:spcAft>
                <a:spcPct val="0"/>
              </a:spcAft>
              <a:buClr>
                <a:srgbClr val="FFC545"/>
              </a:buClr>
              <a:buSzTx/>
              <a:buFontTx/>
              <a:buNone/>
              <a:tabLst/>
              <a:defRPr/>
            </a:pPr>
            <a:r>
              <a:rPr lang="ar-JO" sz="3200" dirty="0">
                <a:solidFill>
                  <a:srgbClr val="000000"/>
                </a:solidFill>
                <a:latin typeface="Arial" panose="020B0604020202020204" pitchFamily="34" charset="0"/>
                <a:cs typeface="Arial" panose="020B0604020202020204" pitchFamily="34" charset="0"/>
              </a:rPr>
              <a:t>ولكن جدّوا للمواهب الحسنى</a:t>
            </a:r>
            <a:endParaRPr kumimoji="0" lang="en-US"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
                <a:srgbClr val="FFC545"/>
              </a:buClr>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20000"/>
              </a:spcBef>
              <a:spcAft>
                <a:spcPct val="0"/>
              </a:spcAft>
              <a:buClr>
                <a:srgbClr val="FFC545"/>
              </a:buClr>
              <a:buSzTx/>
              <a:buFontTx/>
              <a:buNone/>
              <a:tabLst/>
              <a:defRPr/>
            </a:pPr>
            <a:r>
              <a:rPr kumimoji="0" lang="ar-JO" altLang="ja-JP"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الرغبة = جدّوا جميعكم       (ضمير المخاطب الجمع)</a:t>
            </a:r>
            <a:endParaRPr kumimoji="0" lang="en-US"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20000"/>
              </a:spcBef>
              <a:spcAft>
                <a:spcPct val="0"/>
              </a:spcAft>
              <a:buClr>
                <a:srgbClr val="FFC545"/>
              </a:buClr>
              <a:buSzTx/>
              <a:buFontTx/>
              <a:buNone/>
              <a:tabLst/>
              <a:defRPr/>
            </a:pPr>
            <a:r>
              <a:rPr kumimoji="0" lang="ar-JO"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المواهب الحسنى = 12: 28</a:t>
            </a:r>
            <a:endParaRPr kumimoji="0" lang="en-US"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271362" name="Picture 7" descr="CUD0001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267200" y="1752600"/>
            <a:ext cx="4813300" cy="434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71363" name="Picture 6" descr="CART0400"/>
          <p:cNvPicPr>
            <a:picLocks noGrp="1" noChangeAspect="1" noChangeArrowheads="1"/>
          </p:cNvPicPr>
          <p:nvPr>
            <p:ph sz="half" idx="4294967295"/>
          </p:nvPr>
        </p:nvPicPr>
        <p:blipFill>
          <a:blip r:embed="rId4">
            <a:extLst>
              <a:ext uri="{28A0092B-C50C-407E-A947-70E740481C1C}">
                <a14:useLocalDpi xmlns:a14="http://schemas.microsoft.com/office/drawing/2010/main"/>
              </a:ext>
            </a:extLst>
          </a:blip>
          <a:srcRect/>
          <a:stretch>
            <a:fillRect/>
          </a:stretch>
        </p:blipFill>
        <p:spPr>
          <a:xfrm>
            <a:off x="5510213" y="2320925"/>
            <a:ext cx="2084387" cy="3433763"/>
          </a:xfrm>
          <a:noFill/>
        </p:spPr>
      </p:pic>
      <p:sp>
        <p:nvSpPr>
          <p:cNvPr id="7" name="Text Box 6"/>
          <p:cNvSpPr txBox="1">
            <a:spLocks noChangeArrowheads="1"/>
          </p:cNvSpPr>
          <p:nvPr/>
        </p:nvSpPr>
        <p:spPr bwMode="auto">
          <a:xfrm>
            <a:off x="8061325" y="115888"/>
            <a:ext cx="1082675" cy="457200"/>
          </a:xfrm>
          <a:prstGeom prst="rect">
            <a:avLst/>
          </a:prstGeom>
          <a:solidFill>
            <a:srgbClr val="000000"/>
          </a:solidFill>
          <a:ln>
            <a:noFill/>
          </a:ln>
        </p:spPr>
        <p:txBody>
          <a:bodyPr>
            <a:spAutoFit/>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E2"/>
                </a:solidFill>
                <a:effectLst/>
                <a:uLnTx/>
                <a:uFillTx/>
                <a:latin typeface="Arial" panose="020B0604020202020204" pitchFamily="34" charset="0"/>
                <a:ea typeface="ＭＳ Ｐゴシック" charset="0"/>
                <a:cs typeface="Arial" panose="020B0604020202020204" pitchFamily="34" charset="0"/>
              </a:rPr>
              <a:t>23</a:t>
            </a:r>
            <a:endParaRPr kumimoji="0" lang="en-US" sz="2400" u="none" strike="noStrike" kern="1200" cap="none" spc="0" normalizeH="0" baseline="0" noProof="0" dirty="0">
              <a:ln>
                <a:noFill/>
              </a:ln>
              <a:solidFill>
                <a:srgbClr val="FFFFE2"/>
              </a:solidFill>
              <a:effectLst/>
              <a:uLnTx/>
              <a:uFillTx/>
              <a:latin typeface="Arial" panose="020B0604020202020204" pitchFamily="34" charset="0"/>
              <a:ea typeface="ＭＳ Ｐゴシック" charset="0"/>
              <a:cs typeface="Arial" panose="020B0604020202020204" pitchFamily="34" charset="0"/>
            </a:endParaRPr>
          </a:p>
        </p:txBody>
      </p:sp>
      <p:sp>
        <p:nvSpPr>
          <p:cNvPr id="21506" name="Rectangle 2"/>
          <p:cNvSpPr>
            <a:spLocks noGrp="1" noChangeArrowheads="1"/>
          </p:cNvSpPr>
          <p:nvPr>
            <p:ph type="title" idx="4294967295"/>
          </p:nvPr>
        </p:nvSpPr>
        <p:spPr>
          <a:xfrm>
            <a:off x="38100" y="381000"/>
            <a:ext cx="8997950" cy="1066800"/>
          </a:xfrm>
        </p:spPr>
        <p:txBody>
          <a:bodyPr/>
          <a:lstStyle/>
          <a:p>
            <a:pPr>
              <a:defRPr/>
            </a:pPr>
            <a:r>
              <a:rPr lang="ar-JO" b="1" dirty="0">
                <a:effectLst>
                  <a:glow rad="279400">
                    <a:schemeClr val="tx1">
                      <a:alpha val="75000"/>
                    </a:schemeClr>
                  </a:glow>
                  <a:outerShdw blurRad="38100" dist="38100" dir="2700000" algn="tl">
                    <a:srgbClr val="000000"/>
                  </a:outerShdw>
                </a:effectLst>
                <a:latin typeface="Arial" panose="020B0604020202020204" pitchFamily="34" charset="0"/>
                <a:cs typeface="Arial" panose="020B0604020202020204" pitchFamily="34" charset="0"/>
              </a:rPr>
              <a:t>التشديد على المواهب التي تبني أكثر الأعضاء  (12: 31)</a:t>
            </a:r>
            <a:endParaRPr lang="en-US" b="1" dirty="0">
              <a:effectLst>
                <a:glow rad="279400">
                  <a:schemeClr val="tx1">
                    <a:alpha val="75000"/>
                  </a:schemeClr>
                </a:glow>
                <a:outerShdw blurRad="38100" dist="38100" dir="2700000" algn="tl">
                  <a:srgbClr val="000000"/>
                </a:outerShdw>
              </a:effectLst>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6">
                                            <p:bg/>
                                          </p:spTgt>
                                        </p:tgtEl>
                                        <p:attrNameLst>
                                          <p:attrName>style.visibility</p:attrName>
                                        </p:attrNameLst>
                                      </p:cBhvr>
                                      <p:to>
                                        <p:strVal val="visible"/>
                                      </p:to>
                                    </p:set>
                                    <p:animEffect transition="in" filter="wipe(down)">
                                      <p:cBhvr>
                                        <p:cTn id="7" dur="580">
                                          <p:stCondLst>
                                            <p:cond delay="0"/>
                                          </p:stCondLst>
                                        </p:cTn>
                                        <p:tgtEl>
                                          <p:spTgt spid="6">
                                            <p:bg/>
                                          </p:spTgt>
                                        </p:tgtEl>
                                      </p:cBhvr>
                                    </p:animEffect>
                                    <p:anim calcmode="lin" valueType="num">
                                      <p:cBhvr>
                                        <p:cTn id="8" dur="1822" tmFilter="0,0; 0.14,0.36; 0.43,0.73; 0.71,0.91; 1.0,1.0">
                                          <p:stCondLst>
                                            <p:cond delay="0"/>
                                          </p:stCondLst>
                                        </p:cTn>
                                        <p:tgtEl>
                                          <p:spTgt spid="6">
                                            <p:bg/>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6">
                                            <p:bg/>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6">
                                            <p:bg/>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6">
                                            <p:bg/>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6">
                                            <p:bg/>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6">
                                            <p:bg/>
                                          </p:spTgt>
                                        </p:tgtEl>
                                      </p:cBhvr>
                                      <p:to x="100000" y="60000"/>
                                    </p:animScale>
                                    <p:animScale>
                                      <p:cBhvr>
                                        <p:cTn id="14" dur="166" decel="50000">
                                          <p:stCondLst>
                                            <p:cond delay="676"/>
                                          </p:stCondLst>
                                        </p:cTn>
                                        <p:tgtEl>
                                          <p:spTgt spid="6">
                                            <p:bg/>
                                          </p:spTgt>
                                        </p:tgtEl>
                                      </p:cBhvr>
                                      <p:to x="100000" y="100000"/>
                                    </p:animScale>
                                    <p:animScale>
                                      <p:cBhvr>
                                        <p:cTn id="15" dur="26">
                                          <p:stCondLst>
                                            <p:cond delay="1312"/>
                                          </p:stCondLst>
                                        </p:cTn>
                                        <p:tgtEl>
                                          <p:spTgt spid="6">
                                            <p:bg/>
                                          </p:spTgt>
                                        </p:tgtEl>
                                      </p:cBhvr>
                                      <p:to x="100000" y="80000"/>
                                    </p:animScale>
                                    <p:animScale>
                                      <p:cBhvr>
                                        <p:cTn id="16" dur="166" decel="50000">
                                          <p:stCondLst>
                                            <p:cond delay="1338"/>
                                          </p:stCondLst>
                                        </p:cTn>
                                        <p:tgtEl>
                                          <p:spTgt spid="6">
                                            <p:bg/>
                                          </p:spTgt>
                                        </p:tgtEl>
                                      </p:cBhvr>
                                      <p:to x="100000" y="100000"/>
                                    </p:animScale>
                                    <p:animScale>
                                      <p:cBhvr>
                                        <p:cTn id="17" dur="26">
                                          <p:stCondLst>
                                            <p:cond delay="1642"/>
                                          </p:stCondLst>
                                        </p:cTn>
                                        <p:tgtEl>
                                          <p:spTgt spid="6">
                                            <p:bg/>
                                          </p:spTgt>
                                        </p:tgtEl>
                                      </p:cBhvr>
                                      <p:to x="100000" y="90000"/>
                                    </p:animScale>
                                    <p:animScale>
                                      <p:cBhvr>
                                        <p:cTn id="18" dur="166" decel="50000">
                                          <p:stCondLst>
                                            <p:cond delay="1668"/>
                                          </p:stCondLst>
                                        </p:cTn>
                                        <p:tgtEl>
                                          <p:spTgt spid="6">
                                            <p:bg/>
                                          </p:spTgt>
                                        </p:tgtEl>
                                      </p:cBhvr>
                                      <p:to x="100000" y="100000"/>
                                    </p:animScale>
                                    <p:animScale>
                                      <p:cBhvr>
                                        <p:cTn id="19" dur="26">
                                          <p:stCondLst>
                                            <p:cond delay="1808"/>
                                          </p:stCondLst>
                                        </p:cTn>
                                        <p:tgtEl>
                                          <p:spTgt spid="6">
                                            <p:bg/>
                                          </p:spTgt>
                                        </p:tgtEl>
                                      </p:cBhvr>
                                      <p:to x="100000" y="95000"/>
                                    </p:animScale>
                                    <p:animScale>
                                      <p:cBhvr>
                                        <p:cTn id="20" dur="166" decel="50000">
                                          <p:stCondLst>
                                            <p:cond delay="1834"/>
                                          </p:stCondLst>
                                        </p:cTn>
                                        <p:tgtEl>
                                          <p:spTgt spid="6">
                                            <p:bg/>
                                          </p:spTgt>
                                        </p:tgtEl>
                                      </p:cBhvr>
                                      <p:to x="100000" y="100000"/>
                                    </p:animScale>
                                  </p:childTnLst>
                                </p:cTn>
                              </p:par>
                              <p:par>
                                <p:cTn id="21" presetID="26" presetClass="entr" presetSubtype="0" fill="hold" grpId="0" nodeType="withEffect">
                                  <p:stCondLst>
                                    <p:cond delay="0"/>
                                  </p:stCondLst>
                                  <p:childTnLst>
                                    <p:set>
                                      <p:cBhvr>
                                        <p:cTn id="22" dur="1" fill="hold">
                                          <p:stCondLst>
                                            <p:cond delay="0"/>
                                          </p:stCondLst>
                                        </p:cTn>
                                        <p:tgtEl>
                                          <p:spTgt spid="6">
                                            <p:txEl>
                                              <p:pRg st="0" end="0"/>
                                            </p:txEl>
                                          </p:spTgt>
                                        </p:tgtEl>
                                        <p:attrNameLst>
                                          <p:attrName>style.visibility</p:attrName>
                                        </p:attrNameLst>
                                      </p:cBhvr>
                                      <p:to>
                                        <p:strVal val="visible"/>
                                      </p:to>
                                    </p:set>
                                    <p:animEffect transition="in" filter="wipe(down)">
                                      <p:cBhvr>
                                        <p:cTn id="23" dur="580">
                                          <p:stCondLst>
                                            <p:cond delay="0"/>
                                          </p:stCondLst>
                                        </p:cTn>
                                        <p:tgtEl>
                                          <p:spTgt spid="6">
                                            <p:txEl>
                                              <p:pRg st="0" end="0"/>
                                            </p:txEl>
                                          </p:spTgt>
                                        </p:tgtEl>
                                      </p:cBhvr>
                                    </p:animEffect>
                                    <p:anim calcmode="lin" valueType="num">
                                      <p:cBhvr>
                                        <p:cTn id="24" dur="1822" tmFilter="0,0; 0.14,0.36; 0.43,0.73; 0.71,0.91; 1.0,1.0">
                                          <p:stCondLst>
                                            <p:cond delay="0"/>
                                          </p:stCondLst>
                                        </p:cTn>
                                        <p:tgtEl>
                                          <p:spTgt spid="6">
                                            <p:txEl>
                                              <p:pRg st="0" end="0"/>
                                            </p:txEl>
                                          </p:spTgt>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6">
                                            <p:txEl>
                                              <p:pRg st="0" end="0"/>
                                            </p:txEl>
                                          </p:spTgt>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6">
                                            <p:txEl>
                                              <p:pRg st="0" end="0"/>
                                            </p:txEl>
                                          </p:spTgt>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6">
                                            <p:txEl>
                                              <p:pRg st="0" end="0"/>
                                            </p:txEl>
                                          </p:spTgt>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6">
                                            <p:txEl>
                                              <p:pRg st="0" end="0"/>
                                            </p:txEl>
                                          </p:spTgt>
                                        </p:tgtEl>
                                        <p:attrNameLst>
                                          <p:attrName>ppt_y</p:attrName>
                                        </p:attrNameLst>
                                      </p:cBhvr>
                                      <p:tavLst>
                                        <p:tav tm="0" fmla="#ppt_y-sin(pi*$)/81">
                                          <p:val>
                                            <p:fltVal val="0"/>
                                          </p:val>
                                        </p:tav>
                                        <p:tav tm="100000">
                                          <p:val>
                                            <p:fltVal val="1"/>
                                          </p:val>
                                        </p:tav>
                                      </p:tavLst>
                                    </p:anim>
                                    <p:animScale>
                                      <p:cBhvr>
                                        <p:cTn id="29" dur="26">
                                          <p:stCondLst>
                                            <p:cond delay="650"/>
                                          </p:stCondLst>
                                        </p:cTn>
                                        <p:tgtEl>
                                          <p:spTgt spid="6">
                                            <p:txEl>
                                              <p:pRg st="0" end="0"/>
                                            </p:txEl>
                                          </p:spTgt>
                                        </p:tgtEl>
                                      </p:cBhvr>
                                      <p:to x="100000" y="60000"/>
                                    </p:animScale>
                                    <p:animScale>
                                      <p:cBhvr>
                                        <p:cTn id="30" dur="166" decel="50000">
                                          <p:stCondLst>
                                            <p:cond delay="676"/>
                                          </p:stCondLst>
                                        </p:cTn>
                                        <p:tgtEl>
                                          <p:spTgt spid="6">
                                            <p:txEl>
                                              <p:pRg st="0" end="0"/>
                                            </p:txEl>
                                          </p:spTgt>
                                        </p:tgtEl>
                                      </p:cBhvr>
                                      <p:to x="100000" y="100000"/>
                                    </p:animScale>
                                    <p:animScale>
                                      <p:cBhvr>
                                        <p:cTn id="31" dur="26">
                                          <p:stCondLst>
                                            <p:cond delay="1312"/>
                                          </p:stCondLst>
                                        </p:cTn>
                                        <p:tgtEl>
                                          <p:spTgt spid="6">
                                            <p:txEl>
                                              <p:pRg st="0" end="0"/>
                                            </p:txEl>
                                          </p:spTgt>
                                        </p:tgtEl>
                                      </p:cBhvr>
                                      <p:to x="100000" y="80000"/>
                                    </p:animScale>
                                    <p:animScale>
                                      <p:cBhvr>
                                        <p:cTn id="32" dur="166" decel="50000">
                                          <p:stCondLst>
                                            <p:cond delay="1338"/>
                                          </p:stCondLst>
                                        </p:cTn>
                                        <p:tgtEl>
                                          <p:spTgt spid="6">
                                            <p:txEl>
                                              <p:pRg st="0" end="0"/>
                                            </p:txEl>
                                          </p:spTgt>
                                        </p:tgtEl>
                                      </p:cBhvr>
                                      <p:to x="100000" y="100000"/>
                                    </p:animScale>
                                    <p:animScale>
                                      <p:cBhvr>
                                        <p:cTn id="33" dur="26">
                                          <p:stCondLst>
                                            <p:cond delay="1642"/>
                                          </p:stCondLst>
                                        </p:cTn>
                                        <p:tgtEl>
                                          <p:spTgt spid="6">
                                            <p:txEl>
                                              <p:pRg st="0" end="0"/>
                                            </p:txEl>
                                          </p:spTgt>
                                        </p:tgtEl>
                                      </p:cBhvr>
                                      <p:to x="100000" y="90000"/>
                                    </p:animScale>
                                    <p:animScale>
                                      <p:cBhvr>
                                        <p:cTn id="34" dur="166" decel="50000">
                                          <p:stCondLst>
                                            <p:cond delay="1668"/>
                                          </p:stCondLst>
                                        </p:cTn>
                                        <p:tgtEl>
                                          <p:spTgt spid="6">
                                            <p:txEl>
                                              <p:pRg st="0" end="0"/>
                                            </p:txEl>
                                          </p:spTgt>
                                        </p:tgtEl>
                                      </p:cBhvr>
                                      <p:to x="100000" y="100000"/>
                                    </p:animScale>
                                    <p:animScale>
                                      <p:cBhvr>
                                        <p:cTn id="35" dur="26">
                                          <p:stCondLst>
                                            <p:cond delay="1808"/>
                                          </p:stCondLst>
                                        </p:cTn>
                                        <p:tgtEl>
                                          <p:spTgt spid="6">
                                            <p:txEl>
                                              <p:pRg st="0" end="0"/>
                                            </p:txEl>
                                          </p:spTgt>
                                        </p:tgtEl>
                                      </p:cBhvr>
                                      <p:to x="100000" y="95000"/>
                                    </p:animScale>
                                    <p:animScale>
                                      <p:cBhvr>
                                        <p:cTn id="36" dur="166" decel="50000">
                                          <p:stCondLst>
                                            <p:cond delay="1834"/>
                                          </p:stCondLst>
                                        </p:cTn>
                                        <p:tgtEl>
                                          <p:spTgt spid="6">
                                            <p:txEl>
                                              <p:pRg st="0" end="0"/>
                                            </p:txEl>
                                          </p:spTgt>
                                        </p:tgtEl>
                                      </p:cBhvr>
                                      <p:to x="100000" y="100000"/>
                                    </p:animScale>
                                  </p:childTnLst>
                                </p:cTn>
                              </p:par>
                              <p:par>
                                <p:cTn id="37" presetID="26" presetClass="entr" presetSubtype="0" fill="hold" grpId="0" nodeType="withEffect">
                                  <p:stCondLst>
                                    <p:cond delay="0"/>
                                  </p:stCondLst>
                                  <p:childTnLst>
                                    <p:set>
                                      <p:cBhvr>
                                        <p:cTn id="38" dur="1" fill="hold">
                                          <p:stCondLst>
                                            <p:cond delay="0"/>
                                          </p:stCondLst>
                                        </p:cTn>
                                        <p:tgtEl>
                                          <p:spTgt spid="6">
                                            <p:txEl>
                                              <p:pRg st="1" end="1"/>
                                            </p:txEl>
                                          </p:spTgt>
                                        </p:tgtEl>
                                        <p:attrNameLst>
                                          <p:attrName>style.visibility</p:attrName>
                                        </p:attrNameLst>
                                      </p:cBhvr>
                                      <p:to>
                                        <p:strVal val="visible"/>
                                      </p:to>
                                    </p:set>
                                    <p:animEffect transition="in" filter="wipe(down)">
                                      <p:cBhvr>
                                        <p:cTn id="39" dur="580">
                                          <p:stCondLst>
                                            <p:cond delay="0"/>
                                          </p:stCondLst>
                                        </p:cTn>
                                        <p:tgtEl>
                                          <p:spTgt spid="6">
                                            <p:txEl>
                                              <p:pRg st="1" end="1"/>
                                            </p:txEl>
                                          </p:spTgt>
                                        </p:tgtEl>
                                      </p:cBhvr>
                                    </p:animEffect>
                                    <p:anim calcmode="lin" valueType="num">
                                      <p:cBhvr>
                                        <p:cTn id="40" dur="1822" tmFilter="0,0; 0.14,0.36; 0.43,0.73; 0.71,0.91; 1.0,1.0">
                                          <p:stCondLst>
                                            <p:cond delay="0"/>
                                          </p:stCondLst>
                                        </p:cTn>
                                        <p:tgtEl>
                                          <p:spTgt spid="6">
                                            <p:txEl>
                                              <p:pRg st="1" end="1"/>
                                            </p:txEl>
                                          </p:spTgt>
                                        </p:tgtEl>
                                        <p:attrNameLst>
                                          <p:attrName>ppt_x</p:attrName>
                                        </p:attrNameLst>
                                      </p:cBhvr>
                                      <p:tavLst>
                                        <p:tav tm="0">
                                          <p:val>
                                            <p:strVal val="#ppt_x-0.25"/>
                                          </p:val>
                                        </p:tav>
                                        <p:tav tm="100000">
                                          <p:val>
                                            <p:strVal val="#ppt_x"/>
                                          </p:val>
                                        </p:tav>
                                      </p:tavLst>
                                    </p:anim>
                                    <p:anim calcmode="lin" valueType="num">
                                      <p:cBhvr>
                                        <p:cTn id="41" dur="664" tmFilter="0.0,0.0; 0.25,0.07; 0.50,0.2; 0.75,0.467; 1.0,1.0">
                                          <p:stCondLst>
                                            <p:cond delay="0"/>
                                          </p:stCondLst>
                                        </p:cTn>
                                        <p:tgtEl>
                                          <p:spTgt spid="6">
                                            <p:txEl>
                                              <p:pRg st="1" end="1"/>
                                            </p:txEl>
                                          </p:spTgt>
                                        </p:tgtEl>
                                        <p:attrNameLst>
                                          <p:attrName>ppt_y</p:attrName>
                                        </p:attrNameLst>
                                      </p:cBhvr>
                                      <p:tavLst>
                                        <p:tav tm="0" fmla="#ppt_y-sin(pi*$)/3">
                                          <p:val>
                                            <p:fltVal val="0.5"/>
                                          </p:val>
                                        </p:tav>
                                        <p:tav tm="100000">
                                          <p:val>
                                            <p:fltVal val="1"/>
                                          </p:val>
                                        </p:tav>
                                      </p:tavLst>
                                    </p:anim>
                                    <p:anim calcmode="lin" valueType="num">
                                      <p:cBhvr>
                                        <p:cTn id="42" dur="664" tmFilter="0, 0; 0.125,0.2665; 0.25,0.4; 0.375,0.465; 0.5,0.5;  0.625,0.535; 0.75,0.6; 0.875,0.7335; 1,1">
                                          <p:stCondLst>
                                            <p:cond delay="664"/>
                                          </p:stCondLst>
                                        </p:cTn>
                                        <p:tgtEl>
                                          <p:spTgt spid="6">
                                            <p:txEl>
                                              <p:pRg st="1" end="1"/>
                                            </p:txEl>
                                          </p:spTgt>
                                        </p:tgtEl>
                                        <p:attrNameLst>
                                          <p:attrName>ppt_y</p:attrName>
                                        </p:attrNameLst>
                                      </p:cBhvr>
                                      <p:tavLst>
                                        <p:tav tm="0" fmla="#ppt_y-sin(pi*$)/9">
                                          <p:val>
                                            <p:fltVal val="0"/>
                                          </p:val>
                                        </p:tav>
                                        <p:tav tm="100000">
                                          <p:val>
                                            <p:fltVal val="1"/>
                                          </p:val>
                                        </p:tav>
                                      </p:tavLst>
                                    </p:anim>
                                    <p:anim calcmode="lin" valueType="num">
                                      <p:cBhvr>
                                        <p:cTn id="43" dur="332" tmFilter="0, 0; 0.125,0.2665; 0.25,0.4; 0.375,0.465; 0.5,0.5;  0.625,0.535; 0.75,0.6; 0.875,0.7335; 1,1">
                                          <p:stCondLst>
                                            <p:cond delay="1324"/>
                                          </p:stCondLst>
                                        </p:cTn>
                                        <p:tgtEl>
                                          <p:spTgt spid="6">
                                            <p:txEl>
                                              <p:pRg st="1" end="1"/>
                                            </p:txEl>
                                          </p:spTgt>
                                        </p:tgtEl>
                                        <p:attrNameLst>
                                          <p:attrName>ppt_y</p:attrName>
                                        </p:attrNameLst>
                                      </p:cBhvr>
                                      <p:tavLst>
                                        <p:tav tm="0" fmla="#ppt_y-sin(pi*$)/27">
                                          <p:val>
                                            <p:fltVal val="0"/>
                                          </p:val>
                                        </p:tav>
                                        <p:tav tm="100000">
                                          <p:val>
                                            <p:fltVal val="1"/>
                                          </p:val>
                                        </p:tav>
                                      </p:tavLst>
                                    </p:anim>
                                    <p:anim calcmode="lin" valueType="num">
                                      <p:cBhvr>
                                        <p:cTn id="44" dur="164" tmFilter="0, 0; 0.125,0.2665; 0.25,0.4; 0.375,0.465; 0.5,0.5;  0.625,0.535; 0.75,0.6; 0.875,0.7335; 1,1">
                                          <p:stCondLst>
                                            <p:cond delay="1656"/>
                                          </p:stCondLst>
                                        </p:cTn>
                                        <p:tgtEl>
                                          <p:spTgt spid="6">
                                            <p:txEl>
                                              <p:pRg st="1" end="1"/>
                                            </p:txEl>
                                          </p:spTgt>
                                        </p:tgtEl>
                                        <p:attrNameLst>
                                          <p:attrName>ppt_y</p:attrName>
                                        </p:attrNameLst>
                                      </p:cBhvr>
                                      <p:tavLst>
                                        <p:tav tm="0" fmla="#ppt_y-sin(pi*$)/81">
                                          <p:val>
                                            <p:fltVal val="0"/>
                                          </p:val>
                                        </p:tav>
                                        <p:tav tm="100000">
                                          <p:val>
                                            <p:fltVal val="1"/>
                                          </p:val>
                                        </p:tav>
                                      </p:tavLst>
                                    </p:anim>
                                    <p:animScale>
                                      <p:cBhvr>
                                        <p:cTn id="45" dur="26">
                                          <p:stCondLst>
                                            <p:cond delay="650"/>
                                          </p:stCondLst>
                                        </p:cTn>
                                        <p:tgtEl>
                                          <p:spTgt spid="6">
                                            <p:txEl>
                                              <p:pRg st="1" end="1"/>
                                            </p:txEl>
                                          </p:spTgt>
                                        </p:tgtEl>
                                      </p:cBhvr>
                                      <p:to x="100000" y="60000"/>
                                    </p:animScale>
                                    <p:animScale>
                                      <p:cBhvr>
                                        <p:cTn id="46" dur="166" decel="50000">
                                          <p:stCondLst>
                                            <p:cond delay="676"/>
                                          </p:stCondLst>
                                        </p:cTn>
                                        <p:tgtEl>
                                          <p:spTgt spid="6">
                                            <p:txEl>
                                              <p:pRg st="1" end="1"/>
                                            </p:txEl>
                                          </p:spTgt>
                                        </p:tgtEl>
                                      </p:cBhvr>
                                      <p:to x="100000" y="100000"/>
                                    </p:animScale>
                                    <p:animScale>
                                      <p:cBhvr>
                                        <p:cTn id="47" dur="26">
                                          <p:stCondLst>
                                            <p:cond delay="1312"/>
                                          </p:stCondLst>
                                        </p:cTn>
                                        <p:tgtEl>
                                          <p:spTgt spid="6">
                                            <p:txEl>
                                              <p:pRg st="1" end="1"/>
                                            </p:txEl>
                                          </p:spTgt>
                                        </p:tgtEl>
                                      </p:cBhvr>
                                      <p:to x="100000" y="80000"/>
                                    </p:animScale>
                                    <p:animScale>
                                      <p:cBhvr>
                                        <p:cTn id="48" dur="166" decel="50000">
                                          <p:stCondLst>
                                            <p:cond delay="1338"/>
                                          </p:stCondLst>
                                        </p:cTn>
                                        <p:tgtEl>
                                          <p:spTgt spid="6">
                                            <p:txEl>
                                              <p:pRg st="1" end="1"/>
                                            </p:txEl>
                                          </p:spTgt>
                                        </p:tgtEl>
                                      </p:cBhvr>
                                      <p:to x="100000" y="100000"/>
                                    </p:animScale>
                                    <p:animScale>
                                      <p:cBhvr>
                                        <p:cTn id="49" dur="26">
                                          <p:stCondLst>
                                            <p:cond delay="1642"/>
                                          </p:stCondLst>
                                        </p:cTn>
                                        <p:tgtEl>
                                          <p:spTgt spid="6">
                                            <p:txEl>
                                              <p:pRg st="1" end="1"/>
                                            </p:txEl>
                                          </p:spTgt>
                                        </p:tgtEl>
                                      </p:cBhvr>
                                      <p:to x="100000" y="90000"/>
                                    </p:animScale>
                                    <p:animScale>
                                      <p:cBhvr>
                                        <p:cTn id="50" dur="166" decel="50000">
                                          <p:stCondLst>
                                            <p:cond delay="1668"/>
                                          </p:stCondLst>
                                        </p:cTn>
                                        <p:tgtEl>
                                          <p:spTgt spid="6">
                                            <p:txEl>
                                              <p:pRg st="1" end="1"/>
                                            </p:txEl>
                                          </p:spTgt>
                                        </p:tgtEl>
                                      </p:cBhvr>
                                      <p:to x="100000" y="100000"/>
                                    </p:animScale>
                                    <p:animScale>
                                      <p:cBhvr>
                                        <p:cTn id="51" dur="26">
                                          <p:stCondLst>
                                            <p:cond delay="1808"/>
                                          </p:stCondLst>
                                        </p:cTn>
                                        <p:tgtEl>
                                          <p:spTgt spid="6">
                                            <p:txEl>
                                              <p:pRg st="1" end="1"/>
                                            </p:txEl>
                                          </p:spTgt>
                                        </p:tgtEl>
                                      </p:cBhvr>
                                      <p:to x="100000" y="95000"/>
                                    </p:animScale>
                                    <p:animScale>
                                      <p:cBhvr>
                                        <p:cTn id="52" dur="166" decel="50000">
                                          <p:stCondLst>
                                            <p:cond delay="1834"/>
                                          </p:stCondLst>
                                        </p:cTn>
                                        <p:tgtEl>
                                          <p:spTgt spid="6">
                                            <p:txEl>
                                              <p:pRg st="1" end="1"/>
                                            </p:txEl>
                                          </p:spTgt>
                                        </p:tgtEl>
                                      </p:cBhvr>
                                      <p:to x="100000" y="100000"/>
                                    </p:animScale>
                                  </p:childTnLst>
                                </p:cTn>
                              </p:par>
                              <p:par>
                                <p:cTn id="53" presetID="26" presetClass="entr" presetSubtype="0" fill="hold" grpId="0" nodeType="withEffect">
                                  <p:stCondLst>
                                    <p:cond delay="0"/>
                                  </p:stCondLst>
                                  <p:childTnLst>
                                    <p:set>
                                      <p:cBhvr>
                                        <p:cTn id="54" dur="1" fill="hold">
                                          <p:stCondLst>
                                            <p:cond delay="0"/>
                                          </p:stCondLst>
                                        </p:cTn>
                                        <p:tgtEl>
                                          <p:spTgt spid="6">
                                            <p:txEl>
                                              <p:pRg st="4" end="4"/>
                                            </p:txEl>
                                          </p:spTgt>
                                        </p:tgtEl>
                                        <p:attrNameLst>
                                          <p:attrName>style.visibility</p:attrName>
                                        </p:attrNameLst>
                                      </p:cBhvr>
                                      <p:to>
                                        <p:strVal val="visible"/>
                                      </p:to>
                                    </p:set>
                                    <p:animEffect transition="in" filter="wipe(down)">
                                      <p:cBhvr>
                                        <p:cTn id="55" dur="580">
                                          <p:stCondLst>
                                            <p:cond delay="0"/>
                                          </p:stCondLst>
                                        </p:cTn>
                                        <p:tgtEl>
                                          <p:spTgt spid="6">
                                            <p:txEl>
                                              <p:pRg st="4" end="4"/>
                                            </p:txEl>
                                          </p:spTgt>
                                        </p:tgtEl>
                                      </p:cBhvr>
                                    </p:animEffect>
                                    <p:anim calcmode="lin" valueType="num">
                                      <p:cBhvr>
                                        <p:cTn id="56" dur="1822" tmFilter="0,0; 0.14,0.36; 0.43,0.73; 0.71,0.91; 1.0,1.0">
                                          <p:stCondLst>
                                            <p:cond delay="0"/>
                                          </p:stCondLst>
                                        </p:cTn>
                                        <p:tgtEl>
                                          <p:spTgt spid="6">
                                            <p:txEl>
                                              <p:pRg st="4" end="4"/>
                                            </p:txEl>
                                          </p:spTgt>
                                        </p:tgtEl>
                                        <p:attrNameLst>
                                          <p:attrName>ppt_x</p:attrName>
                                        </p:attrNameLst>
                                      </p:cBhvr>
                                      <p:tavLst>
                                        <p:tav tm="0">
                                          <p:val>
                                            <p:strVal val="#ppt_x-0.25"/>
                                          </p:val>
                                        </p:tav>
                                        <p:tav tm="100000">
                                          <p:val>
                                            <p:strVal val="#ppt_x"/>
                                          </p:val>
                                        </p:tav>
                                      </p:tavLst>
                                    </p:anim>
                                    <p:anim calcmode="lin" valueType="num">
                                      <p:cBhvr>
                                        <p:cTn id="57" dur="664" tmFilter="0.0,0.0; 0.25,0.07; 0.50,0.2; 0.75,0.467; 1.0,1.0">
                                          <p:stCondLst>
                                            <p:cond delay="0"/>
                                          </p:stCondLst>
                                        </p:cTn>
                                        <p:tgtEl>
                                          <p:spTgt spid="6">
                                            <p:txEl>
                                              <p:pRg st="4" end="4"/>
                                            </p:txEl>
                                          </p:spTgt>
                                        </p:tgtEl>
                                        <p:attrNameLst>
                                          <p:attrName>ppt_y</p:attrName>
                                        </p:attrNameLst>
                                      </p:cBhvr>
                                      <p:tavLst>
                                        <p:tav tm="0" fmla="#ppt_y-sin(pi*$)/3">
                                          <p:val>
                                            <p:fltVal val="0.5"/>
                                          </p:val>
                                        </p:tav>
                                        <p:tav tm="100000">
                                          <p:val>
                                            <p:fltVal val="1"/>
                                          </p:val>
                                        </p:tav>
                                      </p:tavLst>
                                    </p:anim>
                                    <p:anim calcmode="lin" valueType="num">
                                      <p:cBhvr>
                                        <p:cTn id="58" dur="664" tmFilter="0, 0; 0.125,0.2665; 0.25,0.4; 0.375,0.465; 0.5,0.5;  0.625,0.535; 0.75,0.6; 0.875,0.7335; 1,1">
                                          <p:stCondLst>
                                            <p:cond delay="664"/>
                                          </p:stCondLst>
                                        </p:cTn>
                                        <p:tgtEl>
                                          <p:spTgt spid="6">
                                            <p:txEl>
                                              <p:pRg st="4" end="4"/>
                                            </p:txEl>
                                          </p:spTgt>
                                        </p:tgtEl>
                                        <p:attrNameLst>
                                          <p:attrName>ppt_y</p:attrName>
                                        </p:attrNameLst>
                                      </p:cBhvr>
                                      <p:tavLst>
                                        <p:tav tm="0" fmla="#ppt_y-sin(pi*$)/9">
                                          <p:val>
                                            <p:fltVal val="0"/>
                                          </p:val>
                                        </p:tav>
                                        <p:tav tm="100000">
                                          <p:val>
                                            <p:fltVal val="1"/>
                                          </p:val>
                                        </p:tav>
                                      </p:tavLst>
                                    </p:anim>
                                    <p:anim calcmode="lin" valueType="num">
                                      <p:cBhvr>
                                        <p:cTn id="59" dur="332" tmFilter="0, 0; 0.125,0.2665; 0.25,0.4; 0.375,0.465; 0.5,0.5;  0.625,0.535; 0.75,0.6; 0.875,0.7335; 1,1">
                                          <p:stCondLst>
                                            <p:cond delay="1324"/>
                                          </p:stCondLst>
                                        </p:cTn>
                                        <p:tgtEl>
                                          <p:spTgt spid="6">
                                            <p:txEl>
                                              <p:pRg st="4" end="4"/>
                                            </p:txEl>
                                          </p:spTgt>
                                        </p:tgtEl>
                                        <p:attrNameLst>
                                          <p:attrName>ppt_y</p:attrName>
                                        </p:attrNameLst>
                                      </p:cBhvr>
                                      <p:tavLst>
                                        <p:tav tm="0" fmla="#ppt_y-sin(pi*$)/27">
                                          <p:val>
                                            <p:fltVal val="0"/>
                                          </p:val>
                                        </p:tav>
                                        <p:tav tm="100000">
                                          <p:val>
                                            <p:fltVal val="1"/>
                                          </p:val>
                                        </p:tav>
                                      </p:tavLst>
                                    </p:anim>
                                    <p:anim calcmode="lin" valueType="num">
                                      <p:cBhvr>
                                        <p:cTn id="60" dur="164" tmFilter="0, 0; 0.125,0.2665; 0.25,0.4; 0.375,0.465; 0.5,0.5;  0.625,0.535; 0.75,0.6; 0.875,0.7335; 1,1">
                                          <p:stCondLst>
                                            <p:cond delay="1656"/>
                                          </p:stCondLst>
                                        </p:cTn>
                                        <p:tgtEl>
                                          <p:spTgt spid="6">
                                            <p:txEl>
                                              <p:pRg st="4" end="4"/>
                                            </p:txEl>
                                          </p:spTgt>
                                        </p:tgtEl>
                                        <p:attrNameLst>
                                          <p:attrName>ppt_y</p:attrName>
                                        </p:attrNameLst>
                                      </p:cBhvr>
                                      <p:tavLst>
                                        <p:tav tm="0" fmla="#ppt_y-sin(pi*$)/81">
                                          <p:val>
                                            <p:fltVal val="0"/>
                                          </p:val>
                                        </p:tav>
                                        <p:tav tm="100000">
                                          <p:val>
                                            <p:fltVal val="1"/>
                                          </p:val>
                                        </p:tav>
                                      </p:tavLst>
                                    </p:anim>
                                    <p:animScale>
                                      <p:cBhvr>
                                        <p:cTn id="61" dur="26">
                                          <p:stCondLst>
                                            <p:cond delay="650"/>
                                          </p:stCondLst>
                                        </p:cTn>
                                        <p:tgtEl>
                                          <p:spTgt spid="6">
                                            <p:txEl>
                                              <p:pRg st="4" end="4"/>
                                            </p:txEl>
                                          </p:spTgt>
                                        </p:tgtEl>
                                      </p:cBhvr>
                                      <p:to x="100000" y="60000"/>
                                    </p:animScale>
                                    <p:animScale>
                                      <p:cBhvr>
                                        <p:cTn id="62" dur="166" decel="50000">
                                          <p:stCondLst>
                                            <p:cond delay="676"/>
                                          </p:stCondLst>
                                        </p:cTn>
                                        <p:tgtEl>
                                          <p:spTgt spid="6">
                                            <p:txEl>
                                              <p:pRg st="4" end="4"/>
                                            </p:txEl>
                                          </p:spTgt>
                                        </p:tgtEl>
                                      </p:cBhvr>
                                      <p:to x="100000" y="100000"/>
                                    </p:animScale>
                                    <p:animScale>
                                      <p:cBhvr>
                                        <p:cTn id="63" dur="26">
                                          <p:stCondLst>
                                            <p:cond delay="1312"/>
                                          </p:stCondLst>
                                        </p:cTn>
                                        <p:tgtEl>
                                          <p:spTgt spid="6">
                                            <p:txEl>
                                              <p:pRg st="4" end="4"/>
                                            </p:txEl>
                                          </p:spTgt>
                                        </p:tgtEl>
                                      </p:cBhvr>
                                      <p:to x="100000" y="80000"/>
                                    </p:animScale>
                                    <p:animScale>
                                      <p:cBhvr>
                                        <p:cTn id="64" dur="166" decel="50000">
                                          <p:stCondLst>
                                            <p:cond delay="1338"/>
                                          </p:stCondLst>
                                        </p:cTn>
                                        <p:tgtEl>
                                          <p:spTgt spid="6">
                                            <p:txEl>
                                              <p:pRg st="4" end="4"/>
                                            </p:txEl>
                                          </p:spTgt>
                                        </p:tgtEl>
                                      </p:cBhvr>
                                      <p:to x="100000" y="100000"/>
                                    </p:animScale>
                                    <p:animScale>
                                      <p:cBhvr>
                                        <p:cTn id="65" dur="26">
                                          <p:stCondLst>
                                            <p:cond delay="1642"/>
                                          </p:stCondLst>
                                        </p:cTn>
                                        <p:tgtEl>
                                          <p:spTgt spid="6">
                                            <p:txEl>
                                              <p:pRg st="4" end="4"/>
                                            </p:txEl>
                                          </p:spTgt>
                                        </p:tgtEl>
                                      </p:cBhvr>
                                      <p:to x="100000" y="90000"/>
                                    </p:animScale>
                                    <p:animScale>
                                      <p:cBhvr>
                                        <p:cTn id="66" dur="166" decel="50000">
                                          <p:stCondLst>
                                            <p:cond delay="1668"/>
                                          </p:stCondLst>
                                        </p:cTn>
                                        <p:tgtEl>
                                          <p:spTgt spid="6">
                                            <p:txEl>
                                              <p:pRg st="4" end="4"/>
                                            </p:txEl>
                                          </p:spTgt>
                                        </p:tgtEl>
                                      </p:cBhvr>
                                      <p:to x="100000" y="100000"/>
                                    </p:animScale>
                                    <p:animScale>
                                      <p:cBhvr>
                                        <p:cTn id="67" dur="26">
                                          <p:stCondLst>
                                            <p:cond delay="1808"/>
                                          </p:stCondLst>
                                        </p:cTn>
                                        <p:tgtEl>
                                          <p:spTgt spid="6">
                                            <p:txEl>
                                              <p:pRg st="4" end="4"/>
                                            </p:txEl>
                                          </p:spTgt>
                                        </p:tgtEl>
                                      </p:cBhvr>
                                      <p:to x="100000" y="95000"/>
                                    </p:animScale>
                                    <p:animScale>
                                      <p:cBhvr>
                                        <p:cTn id="68" dur="166" decel="50000">
                                          <p:stCondLst>
                                            <p:cond delay="1834"/>
                                          </p:stCondLst>
                                        </p:cTn>
                                        <p:tgtEl>
                                          <p:spTgt spid="6">
                                            <p:txEl>
                                              <p:pRg st="4" end="4"/>
                                            </p:txEl>
                                          </p:spTgt>
                                        </p:tgtEl>
                                      </p:cBhvr>
                                      <p:to x="100000" y="100000"/>
                                    </p:animScale>
                                  </p:childTnLst>
                                </p:cTn>
                              </p:par>
                            </p:childTnLst>
                          </p:cTn>
                        </p:par>
                      </p:childTnLst>
                    </p:cTn>
                  </p:par>
                  <p:par>
                    <p:cTn id="69" fill="hold" nodeType="clickPar">
                      <p:stCondLst>
                        <p:cond delay="indefinite"/>
                      </p:stCondLst>
                      <p:childTnLst>
                        <p:par>
                          <p:cTn id="70" fill="hold" nodeType="withGroup">
                            <p:stCondLst>
                              <p:cond delay="0"/>
                            </p:stCondLst>
                            <p:childTnLst>
                              <p:par>
                                <p:cTn id="71" presetID="5" presetClass="entr" presetSubtype="10" fill="hold" grpId="0" nodeType="clickEffect">
                                  <p:stCondLst>
                                    <p:cond delay="0"/>
                                  </p:stCondLst>
                                  <p:childTnLst>
                                    <p:set>
                                      <p:cBhvr>
                                        <p:cTn id="72" dur="1" fill="hold">
                                          <p:stCondLst>
                                            <p:cond delay="0"/>
                                          </p:stCondLst>
                                        </p:cTn>
                                        <p:tgtEl>
                                          <p:spTgt spid="21506"/>
                                        </p:tgtEl>
                                        <p:attrNameLst>
                                          <p:attrName>style.visibility</p:attrName>
                                        </p:attrNameLst>
                                      </p:cBhvr>
                                      <p:to>
                                        <p:strVal val="visible"/>
                                      </p:to>
                                    </p:set>
                                    <p:animEffect transition="in" filter="checkerboard(across)">
                                      <p:cBhvr>
                                        <p:cTn id="73" dur="500"/>
                                        <p:tgtEl>
                                          <p:spTgt spid="215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allAtOnce" animBg="1"/>
      <p:bldP spid="21506" grpId="0"/>
    </p:bld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0370" name="Picture 5" descr="needothers2.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220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9938" name="Rectangle 2"/>
          <p:cNvSpPr>
            <a:spLocks noGrp="1" noChangeArrowheads="1"/>
          </p:cNvSpPr>
          <p:nvPr>
            <p:ph type="ctrTitle" idx="4294967295"/>
          </p:nvPr>
        </p:nvSpPr>
        <p:spPr>
          <a:xfrm>
            <a:off x="152400" y="228600"/>
            <a:ext cx="2362200" cy="6248400"/>
          </a:xfrm>
        </p:spPr>
        <p:txBody>
          <a:bodyPr/>
          <a:lstStyle/>
          <a:p>
            <a:pPr eaLnBrk="1" hangingPunct="1">
              <a:defRPr/>
            </a:pPr>
            <a:r>
              <a:rPr lang="ar-JO" dirty="0">
                <a:solidFill>
                  <a:schemeClr val="accent5"/>
                </a:solidFill>
                <a:latin typeface="Arial Unicode MS" pitchFamily="34" charset="-128"/>
                <a:ea typeface="Arial Unicode MS" pitchFamily="34" charset="-128"/>
                <a:cs typeface="Arial Unicode MS" pitchFamily="34" charset="-128"/>
              </a:rPr>
              <a:t>أربعة أسباب تجعلنا نحتاج الآخرين</a:t>
            </a:r>
            <a:endParaRPr lang="en-US" dirty="0">
              <a:solidFill>
                <a:schemeClr val="accent5"/>
              </a:solidFill>
              <a:latin typeface="Arial Unicode MS" pitchFamily="34" charset="-128"/>
              <a:ea typeface="Arial Unicode MS" pitchFamily="34" charset="-128"/>
              <a:cs typeface="Arial Unicode MS" pitchFamily="34" charset="-128"/>
            </a:endParaRPr>
          </a:p>
        </p:txBody>
      </p:sp>
      <p:sp>
        <p:nvSpPr>
          <p:cNvPr id="4" name="Rectangle 3"/>
          <p:cNvSpPr txBox="1">
            <a:spLocks noChangeArrowheads="1"/>
          </p:cNvSpPr>
          <p:nvPr/>
        </p:nvSpPr>
        <p:spPr bwMode="auto">
          <a:xfrm>
            <a:off x="3851920" y="-76200"/>
            <a:ext cx="5292080" cy="6781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16" tIns="45709" rIns="91416" bIns="45709" anchor="ctr"/>
          <a:lstStyle>
            <a:lvl1pPr marL="742950" indent="-742950"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marL="0" indent="0" algn="r" eaLnBrk="1" hangingPunct="1"/>
            <a:r>
              <a:rPr lang="ar-JO" sz="2800" dirty="0">
                <a:solidFill>
                  <a:srgbClr val="000000"/>
                </a:solidFill>
                <a:latin typeface="Arial" panose="020B0604020202020204" pitchFamily="34" charset="0"/>
                <a:cs typeface="Arial" panose="020B0604020202020204" pitchFamily="34" charset="0"/>
              </a:rPr>
              <a:t>1. يتطلب </a:t>
            </a:r>
            <a:r>
              <a:rPr lang="ar-JO" sz="2800" dirty="0">
                <a:solidFill>
                  <a:srgbClr val="0070C0"/>
                </a:solidFill>
                <a:latin typeface="Arial" panose="020B0604020202020204" pitchFamily="34" charset="0"/>
                <a:cs typeface="Arial" panose="020B0604020202020204" pitchFamily="34" charset="0"/>
              </a:rPr>
              <a:t>وجود</a:t>
            </a:r>
            <a:r>
              <a:rPr lang="ar-JO" sz="2800" dirty="0">
                <a:solidFill>
                  <a:srgbClr val="000000"/>
                </a:solidFill>
                <a:latin typeface="Arial" panose="020B0604020202020204" pitchFamily="34" charset="0"/>
                <a:cs typeface="Arial" panose="020B0604020202020204" pitchFamily="34" charset="0"/>
              </a:rPr>
              <a:t> الكنيسة كل المواهب </a:t>
            </a:r>
          </a:p>
          <a:p>
            <a:pPr marL="0" indent="0" algn="r" eaLnBrk="1" hangingPunct="1"/>
            <a:r>
              <a:rPr lang="ar-JO" sz="2800" dirty="0">
                <a:solidFill>
                  <a:srgbClr val="000000"/>
                </a:solidFill>
                <a:latin typeface="Arial" panose="020B0604020202020204" pitchFamily="34" charset="0"/>
                <a:cs typeface="Arial" panose="020B0604020202020204" pitchFamily="34" charset="0"/>
              </a:rPr>
              <a:t>    المختلفة (12: 12-13)</a:t>
            </a:r>
          </a:p>
          <a:p>
            <a:pPr marL="0" indent="0" algn="r" eaLnBrk="1" hangingPunct="1"/>
            <a:endParaRPr lang="en-US" sz="2800" dirty="0">
              <a:solidFill>
                <a:srgbClr val="000000"/>
              </a:solidFill>
              <a:latin typeface="Arial" panose="020B0604020202020204" pitchFamily="34" charset="0"/>
              <a:cs typeface="Arial" panose="020B0604020202020204" pitchFamily="34" charset="0"/>
            </a:endParaRPr>
          </a:p>
          <a:p>
            <a:pPr marL="0" indent="0" algn="r" eaLnBrk="1" hangingPunct="1"/>
            <a:r>
              <a:rPr lang="ar-JO" sz="2800" dirty="0">
                <a:solidFill>
                  <a:srgbClr val="000000"/>
                </a:solidFill>
                <a:latin typeface="Arial" panose="020B0604020202020204" pitchFamily="34" charset="0"/>
                <a:cs typeface="Arial" panose="020B0604020202020204" pitchFamily="34" charset="0"/>
              </a:rPr>
              <a:t>2. يتطلب </a:t>
            </a:r>
            <a:r>
              <a:rPr lang="ar-JO" sz="2800" dirty="0">
                <a:solidFill>
                  <a:srgbClr val="0070C0"/>
                </a:solidFill>
                <a:latin typeface="Arial" panose="020B0604020202020204" pitchFamily="34" charset="0"/>
                <a:cs typeface="Arial" panose="020B0604020202020204" pitchFamily="34" charset="0"/>
              </a:rPr>
              <a:t>عمل</a:t>
            </a:r>
            <a:r>
              <a:rPr lang="ar-JO" sz="2800" dirty="0">
                <a:solidFill>
                  <a:srgbClr val="000000"/>
                </a:solidFill>
                <a:latin typeface="Arial" panose="020B0604020202020204" pitchFamily="34" charset="0"/>
                <a:cs typeface="Arial" panose="020B0604020202020204" pitchFamily="34" charset="0"/>
              </a:rPr>
              <a:t> الكنيسة وجود المواهب </a:t>
            </a:r>
          </a:p>
          <a:p>
            <a:pPr marL="0" indent="0" algn="r" eaLnBrk="1" hangingPunct="1"/>
            <a:r>
              <a:rPr lang="ar-JO" sz="2800" dirty="0">
                <a:solidFill>
                  <a:srgbClr val="000000"/>
                </a:solidFill>
                <a:latin typeface="Arial" panose="020B0604020202020204" pitchFamily="34" charset="0"/>
                <a:cs typeface="Arial" panose="020B0604020202020204" pitchFamily="34" charset="0"/>
              </a:rPr>
              <a:t>    الخدمية (12: 14-20)</a:t>
            </a:r>
            <a:endParaRPr lang="en-US" sz="2800" dirty="0">
              <a:solidFill>
                <a:srgbClr val="000000"/>
              </a:solidFill>
              <a:latin typeface="Arial" panose="020B0604020202020204" pitchFamily="34" charset="0"/>
              <a:cs typeface="Arial" panose="020B0604020202020204" pitchFamily="34" charset="0"/>
            </a:endParaRPr>
          </a:p>
          <a:p>
            <a:pPr marL="398360" indent="-398360" algn="l" eaLnBrk="1" hangingPunct="1">
              <a:buFont typeface="Times New Roman" charset="0"/>
              <a:buAutoNum type="arabicPeriod"/>
            </a:pPr>
            <a:endParaRPr lang="en-US" sz="2800" dirty="0">
              <a:solidFill>
                <a:srgbClr val="000000"/>
              </a:solidFill>
              <a:latin typeface="Arial" panose="020B0604020202020204" pitchFamily="34" charset="0"/>
              <a:cs typeface="Arial" panose="020B0604020202020204" pitchFamily="34" charset="0"/>
            </a:endParaRPr>
          </a:p>
          <a:p>
            <a:pPr marL="0" indent="0" algn="r" eaLnBrk="1" hangingPunct="1"/>
            <a:r>
              <a:rPr lang="ar-JO" sz="2800" dirty="0">
                <a:solidFill>
                  <a:srgbClr val="000000"/>
                </a:solidFill>
                <a:latin typeface="Arial" panose="020B0604020202020204" pitchFamily="34" charset="0"/>
                <a:cs typeface="Arial" panose="020B0604020202020204" pitchFamily="34" charset="0"/>
              </a:rPr>
              <a:t>3. يتطلب </a:t>
            </a:r>
            <a:r>
              <a:rPr lang="ar-JO" sz="2800" dirty="0">
                <a:solidFill>
                  <a:srgbClr val="0070C0"/>
                </a:solidFill>
                <a:latin typeface="Arial" panose="020B0604020202020204" pitchFamily="34" charset="0"/>
                <a:cs typeface="Arial" panose="020B0604020202020204" pitchFamily="34" charset="0"/>
              </a:rPr>
              <a:t>اهتمام</a:t>
            </a:r>
            <a:r>
              <a:rPr lang="ar-JO" sz="2800" dirty="0">
                <a:solidFill>
                  <a:srgbClr val="000000"/>
                </a:solidFill>
                <a:latin typeface="Arial" panose="020B0604020202020204" pitchFamily="34" charset="0"/>
                <a:cs typeface="Arial" panose="020B0604020202020204" pitchFamily="34" charset="0"/>
              </a:rPr>
              <a:t> الكنيسة استخداماً </a:t>
            </a:r>
          </a:p>
          <a:p>
            <a:pPr marL="0" indent="0" algn="r" eaLnBrk="1" hangingPunct="1"/>
            <a:r>
              <a:rPr lang="ar-JO" sz="2800" dirty="0">
                <a:solidFill>
                  <a:srgbClr val="000000"/>
                </a:solidFill>
                <a:latin typeface="Arial" panose="020B0604020202020204" pitchFamily="34" charset="0"/>
                <a:cs typeface="Arial" panose="020B0604020202020204" pitchFamily="34" charset="0"/>
              </a:rPr>
              <a:t>    متواضعاً لجميع المواهب (12: 21-26)</a:t>
            </a:r>
            <a:endParaRPr lang="en-US" sz="2800" dirty="0">
              <a:solidFill>
                <a:srgbClr val="000000"/>
              </a:solidFill>
              <a:latin typeface="Arial" panose="020B0604020202020204" pitchFamily="34" charset="0"/>
              <a:cs typeface="Arial" panose="020B0604020202020204" pitchFamily="34" charset="0"/>
            </a:endParaRPr>
          </a:p>
          <a:p>
            <a:pPr marL="398360" indent="-398360" algn="l" eaLnBrk="1" hangingPunct="1">
              <a:buFont typeface="Times New Roman" charset="0"/>
              <a:buAutoNum type="arabicPeriod"/>
            </a:pPr>
            <a:endParaRPr lang="en-US" sz="2800" dirty="0">
              <a:solidFill>
                <a:srgbClr val="000000"/>
              </a:solidFill>
              <a:latin typeface="Arial" panose="020B0604020202020204" pitchFamily="34" charset="0"/>
              <a:cs typeface="Arial" panose="020B0604020202020204" pitchFamily="34" charset="0"/>
            </a:endParaRPr>
          </a:p>
          <a:p>
            <a:pPr marL="0" indent="0" algn="r" eaLnBrk="1" hangingPunct="1"/>
            <a:r>
              <a:rPr lang="ar-JO" sz="2800" dirty="0">
                <a:solidFill>
                  <a:srgbClr val="000000"/>
                </a:solidFill>
                <a:latin typeface="Arial" panose="020B0604020202020204" pitchFamily="34" charset="0"/>
                <a:cs typeface="Arial" panose="020B0604020202020204" pitchFamily="34" charset="0"/>
              </a:rPr>
              <a:t>4. يتطلب </a:t>
            </a:r>
            <a:r>
              <a:rPr lang="ar-JO" sz="2800" dirty="0">
                <a:solidFill>
                  <a:srgbClr val="0070C0"/>
                </a:solidFill>
                <a:latin typeface="Arial" panose="020B0604020202020204" pitchFamily="34" charset="0"/>
                <a:cs typeface="Arial" panose="020B0604020202020204" pitchFamily="34" charset="0"/>
              </a:rPr>
              <a:t>تنوع</a:t>
            </a:r>
            <a:r>
              <a:rPr lang="ar-JO" sz="2800" dirty="0">
                <a:solidFill>
                  <a:srgbClr val="000000"/>
                </a:solidFill>
                <a:latin typeface="Arial" panose="020B0604020202020204" pitchFamily="34" charset="0"/>
                <a:cs typeface="Arial" panose="020B0604020202020204" pitchFamily="34" charset="0"/>
              </a:rPr>
              <a:t> الكنيسة كل مواهبنا      </a:t>
            </a:r>
          </a:p>
          <a:p>
            <a:pPr marL="0" indent="0" algn="r" eaLnBrk="1" hangingPunct="1"/>
            <a:r>
              <a:rPr lang="ar-JO" sz="2800" dirty="0">
                <a:solidFill>
                  <a:srgbClr val="000000"/>
                </a:solidFill>
                <a:latin typeface="Arial" panose="020B0604020202020204" pitchFamily="34" charset="0"/>
                <a:cs typeface="Arial" panose="020B0604020202020204" pitchFamily="34" charset="0"/>
              </a:rPr>
              <a:t>    (12: 27-31)</a:t>
            </a:r>
            <a:endParaRPr lang="en-US" sz="28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27546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checkerboard(across)">
                                      <p:cBhvr>
                                        <p:cTn id="7" dur="500"/>
                                        <p:tgtEl>
                                          <p:spTgt spid="4">
                                            <p:txEl>
                                              <p:pRg st="0" end="0"/>
                                            </p:txEl>
                                          </p:spTgt>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4">
                                            <p:txEl>
                                              <p:pRg st="1" end="1"/>
                                            </p:txEl>
                                          </p:spTgt>
                                        </p:tgtEl>
                                        <p:attrNameLst>
                                          <p:attrName>style.visibility</p:attrName>
                                        </p:attrNameLst>
                                      </p:cBhvr>
                                      <p:to>
                                        <p:strVal val="visible"/>
                                      </p:to>
                                    </p:set>
                                    <p:animEffect transition="in" filter="checkerboard(across)">
                                      <p:cBhvr>
                                        <p:cTn id="10" dur="500"/>
                                        <p:tgtEl>
                                          <p:spTgt spid="4">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5" presetClass="entr" presetSubtype="10" fill="hold" grpId="0" nodeType="clickEffect">
                                  <p:stCondLst>
                                    <p:cond delay="0"/>
                                  </p:stCondLst>
                                  <p:childTnLst>
                                    <p:set>
                                      <p:cBhvr>
                                        <p:cTn id="14" dur="1" fill="hold">
                                          <p:stCondLst>
                                            <p:cond delay="0"/>
                                          </p:stCondLst>
                                        </p:cTn>
                                        <p:tgtEl>
                                          <p:spTgt spid="4">
                                            <p:txEl>
                                              <p:pRg st="3" end="3"/>
                                            </p:txEl>
                                          </p:spTgt>
                                        </p:tgtEl>
                                        <p:attrNameLst>
                                          <p:attrName>style.visibility</p:attrName>
                                        </p:attrNameLst>
                                      </p:cBhvr>
                                      <p:to>
                                        <p:strVal val="visible"/>
                                      </p:to>
                                    </p:set>
                                    <p:animEffect transition="in" filter="checkerboard(across)">
                                      <p:cBhvr>
                                        <p:cTn id="15" dur="500"/>
                                        <p:tgtEl>
                                          <p:spTgt spid="4">
                                            <p:txEl>
                                              <p:pRg st="3" end="3"/>
                                            </p:txEl>
                                          </p:spTgt>
                                        </p:tgtEl>
                                      </p:cBhvr>
                                    </p:animEffect>
                                  </p:childTnLst>
                                </p:cTn>
                              </p:par>
                              <p:par>
                                <p:cTn id="16" presetID="5" presetClass="entr" presetSubtype="10" fill="hold" grpId="0" nodeType="withEffect">
                                  <p:stCondLst>
                                    <p:cond delay="0"/>
                                  </p:stCondLst>
                                  <p:childTnLst>
                                    <p:set>
                                      <p:cBhvr>
                                        <p:cTn id="17" dur="1" fill="hold">
                                          <p:stCondLst>
                                            <p:cond delay="0"/>
                                          </p:stCondLst>
                                        </p:cTn>
                                        <p:tgtEl>
                                          <p:spTgt spid="4">
                                            <p:txEl>
                                              <p:pRg st="4" end="4"/>
                                            </p:txEl>
                                          </p:spTgt>
                                        </p:tgtEl>
                                        <p:attrNameLst>
                                          <p:attrName>style.visibility</p:attrName>
                                        </p:attrNameLst>
                                      </p:cBhvr>
                                      <p:to>
                                        <p:strVal val="visible"/>
                                      </p:to>
                                    </p:set>
                                    <p:animEffect transition="in" filter="checkerboard(across)">
                                      <p:cBhvr>
                                        <p:cTn id="18" dur="500"/>
                                        <p:tgtEl>
                                          <p:spTgt spid="4">
                                            <p:txEl>
                                              <p:pRg st="4" end="4"/>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5" presetClass="entr" presetSubtype="10" fill="hold" grpId="0" nodeType="clickEffect">
                                  <p:stCondLst>
                                    <p:cond delay="0"/>
                                  </p:stCondLst>
                                  <p:childTnLst>
                                    <p:set>
                                      <p:cBhvr>
                                        <p:cTn id="22" dur="1" fill="hold">
                                          <p:stCondLst>
                                            <p:cond delay="0"/>
                                          </p:stCondLst>
                                        </p:cTn>
                                        <p:tgtEl>
                                          <p:spTgt spid="4">
                                            <p:txEl>
                                              <p:pRg st="6" end="6"/>
                                            </p:txEl>
                                          </p:spTgt>
                                        </p:tgtEl>
                                        <p:attrNameLst>
                                          <p:attrName>style.visibility</p:attrName>
                                        </p:attrNameLst>
                                      </p:cBhvr>
                                      <p:to>
                                        <p:strVal val="visible"/>
                                      </p:to>
                                    </p:set>
                                    <p:animEffect transition="in" filter="checkerboard(across)">
                                      <p:cBhvr>
                                        <p:cTn id="23" dur="500"/>
                                        <p:tgtEl>
                                          <p:spTgt spid="4">
                                            <p:txEl>
                                              <p:pRg st="6" end="6"/>
                                            </p:txEl>
                                          </p:spTgt>
                                        </p:tgtEl>
                                      </p:cBhvr>
                                    </p:animEffect>
                                  </p:childTnLst>
                                </p:cTn>
                              </p:par>
                              <p:par>
                                <p:cTn id="24" presetID="5" presetClass="entr" presetSubtype="10" fill="hold" grpId="0" nodeType="withEffect">
                                  <p:stCondLst>
                                    <p:cond delay="0"/>
                                  </p:stCondLst>
                                  <p:childTnLst>
                                    <p:set>
                                      <p:cBhvr>
                                        <p:cTn id="25" dur="1" fill="hold">
                                          <p:stCondLst>
                                            <p:cond delay="0"/>
                                          </p:stCondLst>
                                        </p:cTn>
                                        <p:tgtEl>
                                          <p:spTgt spid="4">
                                            <p:txEl>
                                              <p:pRg st="7" end="7"/>
                                            </p:txEl>
                                          </p:spTgt>
                                        </p:tgtEl>
                                        <p:attrNameLst>
                                          <p:attrName>style.visibility</p:attrName>
                                        </p:attrNameLst>
                                      </p:cBhvr>
                                      <p:to>
                                        <p:strVal val="visible"/>
                                      </p:to>
                                    </p:set>
                                    <p:animEffect transition="in" filter="checkerboard(across)">
                                      <p:cBhvr>
                                        <p:cTn id="26" dur="500"/>
                                        <p:tgtEl>
                                          <p:spTgt spid="4">
                                            <p:txEl>
                                              <p:pRg st="7" end="7"/>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5" presetClass="entr" presetSubtype="10" fill="hold" grpId="0" nodeType="clickEffect">
                                  <p:stCondLst>
                                    <p:cond delay="0"/>
                                  </p:stCondLst>
                                  <p:childTnLst>
                                    <p:set>
                                      <p:cBhvr>
                                        <p:cTn id="30" dur="1" fill="hold">
                                          <p:stCondLst>
                                            <p:cond delay="0"/>
                                          </p:stCondLst>
                                        </p:cTn>
                                        <p:tgtEl>
                                          <p:spTgt spid="4">
                                            <p:txEl>
                                              <p:pRg st="9" end="9"/>
                                            </p:txEl>
                                          </p:spTgt>
                                        </p:tgtEl>
                                        <p:attrNameLst>
                                          <p:attrName>style.visibility</p:attrName>
                                        </p:attrNameLst>
                                      </p:cBhvr>
                                      <p:to>
                                        <p:strVal val="visible"/>
                                      </p:to>
                                    </p:set>
                                    <p:animEffect transition="in" filter="checkerboard(across)">
                                      <p:cBhvr>
                                        <p:cTn id="31" dur="500"/>
                                        <p:tgtEl>
                                          <p:spTgt spid="4">
                                            <p:txEl>
                                              <p:pRg st="9" end="9"/>
                                            </p:txEl>
                                          </p:spTgt>
                                        </p:tgtEl>
                                      </p:cBhvr>
                                    </p:animEffect>
                                  </p:childTnLst>
                                </p:cTn>
                              </p:par>
                              <p:par>
                                <p:cTn id="32" presetID="5" presetClass="entr" presetSubtype="10" fill="hold" grpId="0" nodeType="withEffect">
                                  <p:stCondLst>
                                    <p:cond delay="0"/>
                                  </p:stCondLst>
                                  <p:childTnLst>
                                    <p:set>
                                      <p:cBhvr>
                                        <p:cTn id="33" dur="1" fill="hold">
                                          <p:stCondLst>
                                            <p:cond delay="0"/>
                                          </p:stCondLst>
                                        </p:cTn>
                                        <p:tgtEl>
                                          <p:spTgt spid="4">
                                            <p:txEl>
                                              <p:pRg st="10" end="10"/>
                                            </p:txEl>
                                          </p:spTgt>
                                        </p:tgtEl>
                                        <p:attrNameLst>
                                          <p:attrName>style.visibility</p:attrName>
                                        </p:attrNameLst>
                                      </p:cBhvr>
                                      <p:to>
                                        <p:strVal val="visible"/>
                                      </p:to>
                                    </p:set>
                                    <p:animEffect transition="in" filter="checkerboard(across)">
                                      <p:cBhvr>
                                        <p:cTn id="34" dur="500"/>
                                        <p:tgtEl>
                                          <p:spTgt spid="4">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uiExpand="1" build="p"/>
    </p:bld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2418" name="Picture 3" descr="needothers3.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9938" name="Rectangle 2"/>
          <p:cNvSpPr>
            <a:spLocks noGrp="1" noChangeArrowheads="1"/>
          </p:cNvSpPr>
          <p:nvPr>
            <p:ph type="ctrTitle" idx="4294967295"/>
          </p:nvPr>
        </p:nvSpPr>
        <p:spPr>
          <a:xfrm>
            <a:off x="685800" y="152401"/>
            <a:ext cx="7772400" cy="838200"/>
          </a:xfrm>
          <a:effectLst/>
        </p:spPr>
        <p:txBody>
          <a:bodyPr/>
          <a:lstStyle/>
          <a:p>
            <a:pPr eaLnBrk="1" hangingPunct="1"/>
            <a:r>
              <a:rPr lang="ar-JO" dirty="0">
                <a:solidFill>
                  <a:srgbClr val="FFFFFF"/>
                </a:solidFill>
                <a:effectLst>
                  <a:outerShdw blurRad="50800" dist="88900" dir="2700000" algn="tl" rotWithShape="0">
                    <a:srgbClr val="000000">
                      <a:alpha val="78000"/>
                    </a:srgbClr>
                  </a:outerShdw>
                </a:effectLst>
                <a:latin typeface="Arial Rounded MT Bold" charset="0"/>
              </a:rPr>
              <a:t>الفكرة الرئيسية في 1 كورنثوس 12 </a:t>
            </a:r>
            <a:endParaRPr lang="en-US" dirty="0">
              <a:solidFill>
                <a:srgbClr val="FFFFFF"/>
              </a:solidFill>
              <a:effectLst>
                <a:outerShdw blurRad="50800" dist="88900" dir="2700000" algn="tl" rotWithShape="0">
                  <a:srgbClr val="000000">
                    <a:alpha val="78000"/>
                  </a:srgbClr>
                </a:outerShdw>
              </a:effectLst>
              <a:latin typeface="Arial Rounded MT Bold" charset="0"/>
            </a:endParaRPr>
          </a:p>
        </p:txBody>
      </p:sp>
      <p:sp>
        <p:nvSpPr>
          <p:cNvPr id="5" name="Rectangle 3"/>
          <p:cNvSpPr txBox="1">
            <a:spLocks noChangeArrowheads="1"/>
          </p:cNvSpPr>
          <p:nvPr/>
        </p:nvSpPr>
        <p:spPr bwMode="auto">
          <a:xfrm>
            <a:off x="0" y="4648201"/>
            <a:ext cx="9144000" cy="1905000"/>
          </a:xfrm>
          <a:prstGeom prst="rect">
            <a:avLst/>
          </a:prstGeom>
          <a:noFill/>
          <a:ln w="9525">
            <a:noFill/>
            <a:miter lim="800000"/>
            <a:headEnd/>
            <a:tailEnd/>
          </a:ln>
          <a:effectLst/>
        </p:spPr>
        <p:txBody>
          <a:bodyPr lIns="91416" tIns="45709" rIns="91416" bIns="45709" anchor="ct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uLnTx/>
                <a:uFillTx/>
                <a:latin typeface="Times New Roman" charset="0"/>
                <a:ea typeface="ＭＳ Ｐゴシック" charset="0"/>
                <a:cs typeface="Arial" panose="020B0604020202020204" pitchFamily="34" charset="0"/>
              </a:rPr>
              <a:t>فلماذا تحتاج </a:t>
            </a:r>
            <a:r>
              <a:rPr kumimoji="0" lang="ar-JO" sz="4400" u="none" strike="noStrike" kern="1200" cap="none" spc="0" normalizeH="0" baseline="0" noProof="0" dirty="0">
                <a:ln>
                  <a:noFill/>
                </a:ln>
                <a:solidFill>
                  <a:srgbClr val="FFFF00"/>
                </a:solidFill>
                <a:effectLst/>
                <a:uLnTx/>
                <a:uFillTx/>
                <a:latin typeface="Times New Roman" charset="0"/>
                <a:ea typeface="ＭＳ Ｐゴシック" charset="0"/>
                <a:cs typeface="Arial" panose="020B0604020202020204" pitchFamily="34" charset="0"/>
              </a:rPr>
              <a:t>كل فرد </a:t>
            </a:r>
            <a:r>
              <a:rPr kumimoji="0" lang="ar-JO" sz="4400" u="none" strike="noStrike" kern="1200" cap="none" spc="0" normalizeH="0" baseline="0" noProof="0" dirty="0">
                <a:ln>
                  <a:noFill/>
                </a:ln>
                <a:solidFill>
                  <a:srgbClr val="FFFFFF"/>
                </a:solidFill>
                <a:effectLst/>
                <a:uLnTx/>
                <a:uFillTx/>
                <a:latin typeface="Times New Roman" charset="0"/>
                <a:ea typeface="ＭＳ Ｐゴシック" charset="0"/>
                <a:cs typeface="Arial" panose="020B0604020202020204" pitchFamily="34" charset="0"/>
              </a:rPr>
              <a:t>في هذه الكنيسة؟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uLnTx/>
                <a:uFillTx/>
                <a:latin typeface="Times New Roman" charset="0"/>
                <a:ea typeface="ＭＳ Ｐゴシック" charset="0"/>
                <a:cs typeface="Arial" panose="020B0604020202020204" pitchFamily="34" charset="0"/>
              </a:rPr>
              <a:t>أنت جزء واحد فقط من الجسد</a:t>
            </a:r>
            <a:endParaRPr kumimoji="0" lang="en-US" sz="4400" b="1" i="0" u="none" strike="noStrike" kern="1200" cap="none" spc="0" normalizeH="0" baseline="0" noProof="0" dirty="0">
              <a:ln>
                <a:noFill/>
              </a:ln>
              <a:solidFill>
                <a:srgbClr val="FFFFFF"/>
              </a:solidFill>
              <a:effectLst>
                <a:outerShdw blurRad="50800" dist="88900" dir="2700000" algn="tl" rotWithShape="0">
                  <a:srgbClr val="000000">
                    <a:alpha val="78000"/>
                  </a:srgbClr>
                </a:outerShdw>
              </a:effectLst>
              <a:uLnTx/>
              <a:uFillTx/>
              <a:latin typeface="Arial Rounded MT Bold" charset="0"/>
              <a:ea typeface="ＭＳ Ｐゴシック" charset="0"/>
              <a:cs typeface="ＭＳ Ｐゴシック" charset="0"/>
            </a:endParaRPr>
          </a:p>
        </p:txBody>
      </p:sp>
    </p:spTree>
    <p:extLst>
      <p:ext uri="{BB962C8B-B14F-4D97-AF65-F5344CB8AC3E}">
        <p14:creationId xmlns:p14="http://schemas.microsoft.com/office/powerpoint/2010/main" val="3656408457"/>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4"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97315" name="Title 2"/>
          <p:cNvSpPr>
            <a:spLocks noGrp="1"/>
          </p:cNvSpPr>
          <p:nvPr>
            <p:ph type="title" idx="4294967295"/>
          </p:nvPr>
        </p:nvSpPr>
        <p:spPr>
          <a:xfrm>
            <a:off x="0" y="2438400"/>
            <a:ext cx="9144000" cy="1143000"/>
          </a:xfrm>
        </p:spPr>
        <p:txBody>
          <a:bodyPr/>
          <a:lstStyle/>
          <a:p>
            <a:pPr algn="ctr"/>
            <a:r>
              <a:rPr lang="ar-JO" sz="8800" dirty="0">
                <a:solidFill>
                  <a:schemeClr val="bg1"/>
                </a:solidFill>
                <a:ea typeface="ＭＳ Ｐゴシック" charset="0"/>
              </a:rPr>
              <a:t>1 كورنثوس 13</a:t>
            </a:r>
            <a:endParaRPr lang="en-US" sz="8800" dirty="0">
              <a:solidFill>
                <a:schemeClr val="bg1"/>
              </a:solidFill>
              <a:ea typeface="ＭＳ Ｐゴシック" charset="0"/>
            </a:endParaRPr>
          </a:p>
        </p:txBody>
      </p:sp>
    </p:spTree>
    <p:extLst>
      <p:ext uri="{BB962C8B-B14F-4D97-AF65-F5344CB8AC3E}">
        <p14:creationId xmlns:p14="http://schemas.microsoft.com/office/powerpoint/2010/main" val="2888803633"/>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11659" name="Picture 1" descr="Picture 1"/>
          <p:cNvPicPr>
            <a:picLocks noChangeAspect="1"/>
          </p:cNvPicPr>
          <p:nvPr/>
        </p:nvPicPr>
        <p:blipFill>
          <a:blip r:embed="rId3" cstate="print"/>
          <a:stretch>
            <a:fillRect/>
          </a:stretch>
        </p:blipFill>
        <p:spPr>
          <a:xfrm>
            <a:off x="-36513" y="0"/>
            <a:ext cx="9151027" cy="6893198"/>
          </a:xfrm>
          <a:prstGeom prst="rect">
            <a:avLst/>
          </a:prstGeom>
          <a:ln w="12700">
            <a:miter lim="400000"/>
          </a:ln>
        </p:spPr>
      </p:pic>
      <p:sp>
        <p:nvSpPr>
          <p:cNvPr id="11660" name="Rectangle 2"/>
          <p:cNvSpPr txBox="1">
            <a:spLocks noGrp="1"/>
          </p:cNvSpPr>
          <p:nvPr>
            <p:ph type="title"/>
          </p:nvPr>
        </p:nvSpPr>
        <p:spPr>
          <a:xfrm>
            <a:off x="4769296" y="-99393"/>
            <a:ext cx="4267201" cy="1800202"/>
          </a:xfrm>
          <a:prstGeom prst="rect">
            <a:avLst/>
          </a:prstGeom>
        </p:spPr>
        <p:txBody>
          <a:bodyPr anchor="t"/>
          <a:lstStyle>
            <a:lvl1pPr>
              <a:defRPr sz="4800" b="1">
                <a:solidFill>
                  <a:schemeClr val="accent3">
                    <a:lumOff val="44000"/>
                  </a:schemeClr>
                </a:solidFill>
              </a:defRPr>
            </a:lvl1pPr>
          </a:lstStyle>
          <a:p>
            <a:r>
              <a:t>عبادة لا معنى لها </a:t>
            </a:r>
          </a:p>
        </p:txBody>
      </p:sp>
      <p:sp>
        <p:nvSpPr>
          <p:cNvPr id="11661" name="Rectangle 3"/>
          <p:cNvSpPr txBox="1">
            <a:spLocks noGrp="1"/>
          </p:cNvSpPr>
          <p:nvPr>
            <p:ph type="body" idx="1"/>
          </p:nvPr>
        </p:nvSpPr>
        <p:spPr>
          <a:xfrm>
            <a:off x="-33508" y="4586299"/>
            <a:ext cx="9145017" cy="2808424"/>
          </a:xfrm>
          <a:prstGeom prst="rect">
            <a:avLst/>
          </a:prstGeom>
        </p:spPr>
        <p:txBody>
          <a:bodyPr/>
          <a:lstStyle>
            <a:lvl1pPr>
              <a:spcBef>
                <a:spcPts val="900"/>
              </a:spcBef>
              <a:defRPr sz="4000" b="1" i="1">
                <a:solidFill>
                  <a:schemeClr val="accent3">
                    <a:lumOff val="44000"/>
                  </a:schemeClr>
                </a:solidFill>
              </a:defRPr>
            </a:lvl1pPr>
          </a:lstStyle>
          <a:p>
            <a:r>
              <a:rPr lang="ar-JO" i="0" dirty="0"/>
              <a:t>1 إن كنت أتكلم بألسنة الناس والملائكة ولكن ليس لي محبة، فقد صرت نحاساً يطن أو صنجاً يرن.</a:t>
            </a:r>
          </a:p>
          <a:p>
            <a:r>
              <a:rPr lang="en-US" i="0" dirty="0"/>
              <a:t>(</a:t>
            </a:r>
            <a:r>
              <a:rPr i="0" dirty="0"/>
              <a:t> </a:t>
            </a:r>
            <a:r>
              <a:rPr lang="ar-JO" i="0" dirty="0"/>
              <a:t>( 1 كو 13: 1</a:t>
            </a:r>
            <a:endParaRPr i="0" dirty="0"/>
          </a:p>
        </p:txBody>
      </p:sp>
    </p:spTree>
  </p:cSld>
  <p:clrMapOvr>
    <a:masterClrMapping/>
  </p:clrMapOvr>
  <p:transition spd="med"/>
</p:sld>
</file>

<file path=ppt/slides/slide248.xml><?xml version="1.0" encoding="utf-8"?>
<p:sld xmlns:a="http://schemas.openxmlformats.org/drawingml/2006/main" xmlns:r="http://schemas.openxmlformats.org/officeDocument/2006/relationships" xmlns:p="http://schemas.openxmlformats.org/presentationml/2006/main">
  <p:cSld>
    <p:bg>
      <p:bgPr>
        <a:blipFill dpi="0" rotWithShape="0">
          <a:blip r:embed="rId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556034" name="Rectangle 2"/>
          <p:cNvSpPr>
            <a:spLocks noGrp="1" noChangeArrowheads="1"/>
          </p:cNvSpPr>
          <p:nvPr>
            <p:ph type="title"/>
          </p:nvPr>
        </p:nvSpPr>
        <p:spPr/>
        <p:txBody>
          <a:bodyPr/>
          <a:lstStyle/>
          <a:p>
            <a:r>
              <a:rPr lang="ar-JO" u="sng" dirty="0">
                <a:cs typeface="Arial" panose="020B0604020202020204" pitchFamily="34" charset="0"/>
              </a:rPr>
              <a:t>الفكرة الرئيسية في 1 كو 13</a:t>
            </a:r>
            <a:endParaRPr lang="en-US" dirty="0">
              <a:cs typeface="Arial" panose="020B0604020202020204" pitchFamily="34" charset="0"/>
            </a:endParaRPr>
          </a:p>
        </p:txBody>
      </p:sp>
      <p:sp>
        <p:nvSpPr>
          <p:cNvPr id="556035" name="Rectangle 3"/>
          <p:cNvSpPr>
            <a:spLocks noChangeArrowheads="1"/>
          </p:cNvSpPr>
          <p:nvPr/>
        </p:nvSpPr>
        <p:spPr bwMode="auto">
          <a:xfrm>
            <a:off x="685800" y="2133601"/>
            <a:ext cx="7772400" cy="1219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lstStyle/>
          <a:p>
            <a:pPr>
              <a:spcBef>
                <a:spcPct val="20000"/>
              </a:spcBef>
            </a:pPr>
            <a:r>
              <a:rPr lang="ar-JO" sz="3600" dirty="0">
                <a:solidFill>
                  <a:srgbClr val="000000"/>
                </a:solidFill>
                <a:latin typeface="Arial" panose="020B0604020202020204" pitchFamily="34" charset="0"/>
                <a:cs typeface="Arial" panose="020B0604020202020204" pitchFamily="34" charset="0"/>
              </a:rPr>
              <a:t>إن اللاصق الذي يربط تعاليم الكتاب المقدس عن المواهب هو </a:t>
            </a:r>
            <a:r>
              <a:rPr lang="ar-JO" sz="3600" dirty="0">
                <a:solidFill>
                  <a:srgbClr val="FF0000"/>
                </a:solidFill>
                <a:latin typeface="Arial" panose="020B0604020202020204" pitchFamily="34" charset="0"/>
                <a:cs typeface="Arial" panose="020B0604020202020204" pitchFamily="34" charset="0"/>
              </a:rPr>
              <a:t>المحبة</a:t>
            </a:r>
            <a:r>
              <a:rPr lang="ar-JO" sz="3600" dirty="0">
                <a:solidFill>
                  <a:srgbClr val="000000"/>
                </a:solidFill>
                <a:latin typeface="Arial" panose="020B0604020202020204" pitchFamily="34" charset="0"/>
                <a:cs typeface="Arial" panose="020B0604020202020204" pitchFamily="34" charset="0"/>
              </a:rPr>
              <a:t>.</a:t>
            </a:r>
            <a:endParaRPr lang="en-US" sz="3600" dirty="0">
              <a:solidFill>
                <a:srgbClr val="000000"/>
              </a:solidFill>
              <a:latin typeface="Arial" panose="020B0604020202020204" pitchFamily="34" charset="0"/>
              <a:cs typeface="Arial" panose="020B0604020202020204" pitchFamily="34" charset="0"/>
            </a:endParaRPr>
          </a:p>
        </p:txBody>
      </p:sp>
      <p:sp>
        <p:nvSpPr>
          <p:cNvPr id="556036" name="Rectangle 4"/>
          <p:cNvSpPr>
            <a:spLocks noChangeArrowheads="1"/>
          </p:cNvSpPr>
          <p:nvPr/>
        </p:nvSpPr>
        <p:spPr bwMode="auto">
          <a:xfrm>
            <a:off x="990601" y="3657600"/>
            <a:ext cx="6934200" cy="1828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lstStyle/>
          <a:p>
            <a:pPr>
              <a:spcBef>
                <a:spcPct val="20000"/>
              </a:spcBef>
            </a:pPr>
            <a:r>
              <a:rPr lang="ar-JO" sz="3600" dirty="0">
                <a:solidFill>
                  <a:srgbClr val="000000"/>
                </a:solidFill>
                <a:latin typeface="Arial" panose="020B0604020202020204" pitchFamily="34" charset="0"/>
                <a:cs typeface="Arial" panose="020B0604020202020204" pitchFamily="34" charset="0"/>
              </a:rPr>
              <a:t>لكن </a:t>
            </a:r>
            <a:r>
              <a:rPr lang="ar-JO" sz="7200" dirty="0">
                <a:solidFill>
                  <a:srgbClr val="000000"/>
                </a:solidFill>
                <a:latin typeface="Arial" panose="020B0604020202020204" pitchFamily="34" charset="0"/>
                <a:cs typeface="Arial" panose="020B0604020202020204" pitchFamily="34" charset="0"/>
              </a:rPr>
              <a:t>لماذا</a:t>
            </a:r>
            <a:r>
              <a:rPr lang="ar-JO" sz="3600" dirty="0">
                <a:solidFill>
                  <a:srgbClr val="000000"/>
                </a:solidFill>
                <a:latin typeface="Arial" panose="020B0604020202020204" pitchFamily="34" charset="0"/>
                <a:cs typeface="Arial" panose="020B0604020202020204" pitchFamily="34" charset="0"/>
              </a:rPr>
              <a:t> نحتاج أن نستخدم مواهبنا من خلال </a:t>
            </a:r>
            <a:r>
              <a:rPr lang="ar-JO" sz="3600" dirty="0">
                <a:solidFill>
                  <a:srgbClr val="FF0000"/>
                </a:solidFill>
                <a:latin typeface="Arial" panose="020B0604020202020204" pitchFamily="34" charset="0"/>
                <a:cs typeface="Arial" panose="020B0604020202020204" pitchFamily="34" charset="0"/>
              </a:rPr>
              <a:t>المحبة؟</a:t>
            </a:r>
            <a:endParaRPr lang="en-US" sz="3600" dirty="0">
              <a:solidFill>
                <a:srgbClr val="FF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979290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56036">
                                            <p:txEl>
                                              <p:pRg st="0" end="0"/>
                                            </p:txEl>
                                          </p:spTgt>
                                        </p:tgtEl>
                                        <p:attrNameLst>
                                          <p:attrName>style.visibility</p:attrName>
                                        </p:attrNameLst>
                                      </p:cBhvr>
                                      <p:to>
                                        <p:strVal val="visible"/>
                                      </p:to>
                                    </p:set>
                                    <p:animEffect transition="in" filter="wipe(left)">
                                      <p:cBhvr>
                                        <p:cTn id="7" dur="500"/>
                                        <p:tgtEl>
                                          <p:spTgt spid="55603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6036" grpId="0" build="p" autoUpdateAnimBg="0"/>
    </p:bld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0308" name="Picture 4" descr="churchwindow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610306" name="Rectangle 2"/>
          <p:cNvSpPr>
            <a:spLocks noGrp="1" noChangeArrowheads="1"/>
          </p:cNvSpPr>
          <p:nvPr>
            <p:ph type="ctrTitle"/>
          </p:nvPr>
        </p:nvSpPr>
        <p:spPr>
          <a:xfrm>
            <a:off x="0" y="609600"/>
            <a:ext cx="9144000" cy="1371600"/>
          </a:xfrm>
          <a:effectLst>
            <a:outerShdw blurRad="63500" dist="35921" dir="2700000" algn="ctr" rotWithShape="0">
              <a:srgbClr val="000000">
                <a:alpha val="74998"/>
              </a:srgbClr>
            </a:outerShdw>
          </a:effectLst>
        </p:spPr>
        <p:txBody>
          <a:bodyPr/>
          <a:lstStyle/>
          <a:p>
            <a:r>
              <a:rPr lang="ar-JO" dirty="0">
                <a:solidFill>
                  <a:schemeClr val="bg1"/>
                </a:solidFill>
                <a:cs typeface="Arial" panose="020B0604020202020204" pitchFamily="34" charset="0"/>
              </a:rPr>
              <a:t>1. المحبة </a:t>
            </a:r>
            <a:r>
              <a:rPr lang="ar-JO" sz="6000" dirty="0">
                <a:solidFill>
                  <a:srgbClr val="FFFF00"/>
                </a:solidFill>
                <a:cs typeface="Arial" panose="020B0604020202020204" pitchFamily="34" charset="0"/>
              </a:rPr>
              <a:t>متفوقة</a:t>
            </a:r>
            <a:r>
              <a:rPr lang="ar-JO" dirty="0">
                <a:solidFill>
                  <a:schemeClr val="bg1"/>
                </a:solidFill>
                <a:cs typeface="Arial" panose="020B0604020202020204" pitchFamily="34" charset="0"/>
              </a:rPr>
              <a:t> على المواهب </a:t>
            </a:r>
            <a:br>
              <a:rPr lang="ar-JO" dirty="0">
                <a:solidFill>
                  <a:schemeClr val="bg1"/>
                </a:solidFill>
                <a:cs typeface="Arial" panose="020B0604020202020204" pitchFamily="34" charset="0"/>
              </a:rPr>
            </a:br>
            <a:r>
              <a:rPr lang="ar-JO" dirty="0">
                <a:solidFill>
                  <a:schemeClr val="bg1"/>
                </a:solidFill>
                <a:cs typeface="Arial" panose="020B0604020202020204" pitchFamily="34" charset="0"/>
              </a:rPr>
              <a:t>(1 كو 13: 1-3)</a:t>
            </a:r>
            <a:endParaRPr lang="en-US" dirty="0">
              <a:cs typeface="Arial" panose="020B0604020202020204" pitchFamily="34" charset="0"/>
            </a:endParaRPr>
          </a:p>
        </p:txBody>
      </p:sp>
    </p:spTree>
    <p:extLst>
      <p:ext uri="{BB962C8B-B14F-4D97-AF65-F5344CB8AC3E}">
        <p14:creationId xmlns:p14="http://schemas.microsoft.com/office/powerpoint/2010/main" val="744040153"/>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6913"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ar-JO" u="sng" dirty="0">
                <a:effectLst>
                  <a:outerShdw blurRad="38100" dist="38100" dir="2700000" algn="tl">
                    <a:srgbClr val="212121"/>
                  </a:outerShdw>
                </a:effectLst>
              </a:rPr>
              <a:t>1 كو 10: 9-11</a:t>
            </a:r>
            <a:endParaRPr lang="en-US" dirty="0">
              <a:effectLst>
                <a:outerShdw blurRad="38100" dist="38100" dir="2700000" algn="tl">
                  <a:srgbClr val="212121"/>
                </a:outerShdw>
              </a:effectLst>
            </a:endParaRPr>
          </a:p>
        </p:txBody>
      </p:sp>
      <p:sp>
        <p:nvSpPr>
          <p:cNvPr id="1367044" name="Text Box 4"/>
          <p:cNvSpPr txBox="1">
            <a:spLocks noChangeArrowheads="1"/>
          </p:cNvSpPr>
          <p:nvPr/>
        </p:nvSpPr>
        <p:spPr bwMode="auto">
          <a:xfrm>
            <a:off x="251520" y="1295400"/>
            <a:ext cx="8640960" cy="286232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lgn="r">
              <a:defRPr/>
            </a:pPr>
            <a:r>
              <a:rPr lang="ar-JO" sz="3600" dirty="0">
                <a:solidFill>
                  <a:srgbClr val="FFFFFF"/>
                </a:solidFill>
                <a:effectLst>
                  <a:glow rad="190500">
                    <a:srgbClr val="212121"/>
                  </a:glow>
                </a:effectLst>
                <a:latin typeface="Arial" panose="020B0604020202020204" pitchFamily="34" charset="0"/>
                <a:cs typeface="Arial" panose="020B0604020202020204" pitchFamily="34" charset="0"/>
              </a:rPr>
              <a:t>9 ولا نجرب المسيح كما جرب أيضاً </a:t>
            </a:r>
            <a:r>
              <a:rPr lang="ar-JO" sz="3600" dirty="0">
                <a:solidFill>
                  <a:srgbClr val="FFFF00"/>
                </a:solidFill>
                <a:effectLst>
                  <a:glow rad="190500">
                    <a:srgbClr val="212121"/>
                  </a:glow>
                </a:effectLst>
                <a:latin typeface="Arial" panose="020B0604020202020204" pitchFamily="34" charset="0"/>
                <a:cs typeface="Arial" panose="020B0604020202020204" pitchFamily="34" charset="0"/>
              </a:rPr>
              <a:t>أناس</a:t>
            </a:r>
            <a:r>
              <a:rPr lang="ar-JO" sz="3600" dirty="0">
                <a:solidFill>
                  <a:srgbClr val="FFFFFF"/>
                </a:solidFill>
                <a:effectLst>
                  <a:glow rad="190500">
                    <a:srgbClr val="212121"/>
                  </a:glow>
                </a:effectLst>
                <a:latin typeface="Arial" panose="020B0604020202020204" pitchFamily="34" charset="0"/>
                <a:cs typeface="Arial" panose="020B0604020202020204" pitchFamily="34" charset="0"/>
              </a:rPr>
              <a:t> منهم فأهلكتهم الحيات.</a:t>
            </a:r>
          </a:p>
          <a:p>
            <a:pPr algn="r">
              <a:defRPr/>
            </a:pPr>
            <a:r>
              <a:rPr lang="ar-JO" sz="3600" dirty="0">
                <a:solidFill>
                  <a:srgbClr val="FFFFFF"/>
                </a:solidFill>
                <a:effectLst>
                  <a:glow rad="190500">
                    <a:srgbClr val="212121"/>
                  </a:glow>
                </a:effectLst>
                <a:latin typeface="Arial" panose="020B0604020202020204" pitchFamily="34" charset="0"/>
                <a:cs typeface="Arial" panose="020B0604020202020204" pitchFamily="34" charset="0"/>
              </a:rPr>
              <a:t>10 ولا تتذمروا كما تذمر أيضاً </a:t>
            </a:r>
            <a:r>
              <a:rPr lang="ar-JO" sz="3600" dirty="0">
                <a:solidFill>
                  <a:srgbClr val="FFFF00"/>
                </a:solidFill>
                <a:effectLst>
                  <a:glow rad="190500">
                    <a:srgbClr val="212121"/>
                  </a:glow>
                </a:effectLst>
                <a:latin typeface="Arial" panose="020B0604020202020204" pitchFamily="34" charset="0"/>
                <a:cs typeface="Arial" panose="020B0604020202020204" pitchFamily="34" charset="0"/>
              </a:rPr>
              <a:t>أناس</a:t>
            </a:r>
            <a:r>
              <a:rPr lang="ar-JO" sz="3600" dirty="0">
                <a:solidFill>
                  <a:srgbClr val="FFFFFF"/>
                </a:solidFill>
                <a:effectLst>
                  <a:glow rad="190500">
                    <a:srgbClr val="212121"/>
                  </a:glow>
                </a:effectLst>
                <a:latin typeface="Arial" panose="020B0604020202020204" pitchFamily="34" charset="0"/>
                <a:cs typeface="Arial" panose="020B0604020202020204" pitchFamily="34" charset="0"/>
              </a:rPr>
              <a:t> منهم فأهلكهم المهلك    11 فهذه الأمور جميعها أصابتهم مثالاً، وكتبت لإنذارنا نحن الذين انتهت إلينا أواخر الدهور.</a:t>
            </a:r>
            <a:endParaRPr lang="en-US" sz="3600" dirty="0">
              <a:solidFill>
                <a:srgbClr val="FFFFFF"/>
              </a:solidFill>
              <a:effectLst>
                <a:glow rad="190500">
                  <a:srgbClr val="212121"/>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73704716"/>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0490" name="Picture 10" descr="babel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660482" name="Rectangle 2"/>
          <p:cNvSpPr>
            <a:spLocks noGrp="1" noChangeArrowheads="1"/>
          </p:cNvSpPr>
          <p:nvPr>
            <p:ph type="ctrTitle"/>
          </p:nvPr>
        </p:nvSpPr>
        <p:spPr>
          <a:xfrm>
            <a:off x="2133600" y="533400"/>
            <a:ext cx="4572000" cy="3200400"/>
          </a:xfrm>
          <a:effectLst>
            <a:outerShdw blurRad="63500" dist="35921" dir="2700000" algn="ctr" rotWithShape="0">
              <a:srgbClr val="000000">
                <a:alpha val="74998"/>
              </a:srgbClr>
            </a:outerShdw>
          </a:effectLst>
        </p:spPr>
        <p:txBody>
          <a:bodyPr/>
          <a:lstStyle/>
          <a:p>
            <a:r>
              <a:rPr lang="ar-JO" sz="4000" dirty="0">
                <a:solidFill>
                  <a:schemeClr val="bg1"/>
                </a:solidFill>
                <a:cs typeface="Arial" panose="020B0604020202020204" pitchFamily="34" charset="0"/>
              </a:rPr>
              <a:t>استخدام </a:t>
            </a:r>
            <a:r>
              <a:rPr lang="ar-JO" sz="4000" dirty="0">
                <a:solidFill>
                  <a:srgbClr val="FFFF00"/>
                </a:solidFill>
                <a:cs typeface="Arial" panose="020B0604020202020204" pitchFamily="34" charset="0"/>
              </a:rPr>
              <a:t>الألسنة</a:t>
            </a:r>
            <a:r>
              <a:rPr lang="ar-JO" sz="4000" dirty="0">
                <a:solidFill>
                  <a:schemeClr val="bg1"/>
                </a:solidFill>
                <a:cs typeface="Arial" panose="020B0604020202020204" pitchFamily="34" charset="0"/>
              </a:rPr>
              <a:t> </a:t>
            </a:r>
            <a:br>
              <a:rPr lang="ar-JO" sz="4000" dirty="0">
                <a:solidFill>
                  <a:schemeClr val="bg1"/>
                </a:solidFill>
                <a:cs typeface="Arial" panose="020B0604020202020204" pitchFamily="34" charset="0"/>
              </a:rPr>
            </a:br>
            <a:r>
              <a:rPr lang="ar-JO" sz="4000" dirty="0">
                <a:solidFill>
                  <a:schemeClr val="bg1"/>
                </a:solidFill>
                <a:cs typeface="Arial" panose="020B0604020202020204" pitchFamily="34" charset="0"/>
              </a:rPr>
              <a:t>في ذروتها بدون محبة </a:t>
            </a:r>
            <a:br>
              <a:rPr lang="ar-JO" sz="4000" dirty="0">
                <a:solidFill>
                  <a:schemeClr val="bg1"/>
                </a:solidFill>
                <a:cs typeface="Arial" panose="020B0604020202020204" pitchFamily="34" charset="0"/>
              </a:rPr>
            </a:br>
            <a:r>
              <a:rPr lang="ar-JO" sz="4000" dirty="0">
                <a:solidFill>
                  <a:schemeClr val="bg1"/>
                </a:solidFill>
                <a:cs typeface="Arial" panose="020B0604020202020204" pitchFamily="34" charset="0"/>
              </a:rPr>
              <a:t>لا ينتج شيئاً</a:t>
            </a:r>
            <a:br>
              <a:rPr lang="en-US" sz="4000" dirty="0">
                <a:solidFill>
                  <a:schemeClr val="bg1"/>
                </a:solidFill>
                <a:cs typeface="Arial" panose="020B0604020202020204" pitchFamily="34" charset="0"/>
              </a:rPr>
            </a:br>
            <a:r>
              <a:rPr lang="en-US" sz="4000" dirty="0">
                <a:solidFill>
                  <a:schemeClr val="bg1"/>
                </a:solidFill>
                <a:cs typeface="Arial" panose="020B0604020202020204" pitchFamily="34" charset="0"/>
              </a:rPr>
              <a:t>(</a:t>
            </a:r>
            <a:r>
              <a:rPr lang="ar-JO" sz="4000" dirty="0">
                <a:solidFill>
                  <a:schemeClr val="bg1"/>
                </a:solidFill>
                <a:cs typeface="Arial" panose="020B0604020202020204" pitchFamily="34" charset="0"/>
              </a:rPr>
              <a:t>1 كو 13: 1</a:t>
            </a:r>
            <a:r>
              <a:rPr lang="en-US" sz="4000" dirty="0">
                <a:solidFill>
                  <a:schemeClr val="bg1"/>
                </a:solidFill>
                <a:cs typeface="Arial" panose="020B0604020202020204" pitchFamily="34" charset="0"/>
              </a:rPr>
              <a:t>)</a:t>
            </a:r>
          </a:p>
        </p:txBody>
      </p:sp>
      <p:sp>
        <p:nvSpPr>
          <p:cNvPr id="660491" name="Rectangle 11"/>
          <p:cNvSpPr>
            <a:spLocks noChangeArrowheads="1"/>
          </p:cNvSpPr>
          <p:nvPr/>
        </p:nvSpPr>
        <p:spPr bwMode="auto">
          <a:xfrm>
            <a:off x="1905001" y="3886200"/>
            <a:ext cx="5105400" cy="29718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lstStyle/>
          <a:p>
            <a:pPr>
              <a:spcBef>
                <a:spcPct val="20000"/>
              </a:spcBef>
            </a:pPr>
            <a:r>
              <a:rPr lang="ar-JO" altLang="ja-JP" sz="3200" dirty="0">
                <a:solidFill>
                  <a:srgbClr val="FFFFFF"/>
                </a:solidFill>
                <a:latin typeface="Arial" panose="020B0604020202020204" pitchFamily="34" charset="0"/>
                <a:cs typeface="Arial" panose="020B0604020202020204" pitchFamily="34" charset="0"/>
              </a:rPr>
              <a:t>1 إن كنت أتكلم بألسنة الناس والملائكة ولكن ليس لي محبة، فقد صرت نحاساً يطن أو صنجاً يرن.</a:t>
            </a:r>
            <a:endParaRPr lang="en-US" sz="32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73379675"/>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0722" name="Rectangle 2"/>
          <p:cNvSpPr>
            <a:spLocks noGrp="1" noChangeArrowheads="1"/>
          </p:cNvSpPr>
          <p:nvPr>
            <p:ph type="ctrTitle"/>
          </p:nvPr>
        </p:nvSpPr>
        <p:spPr>
          <a:xfrm>
            <a:off x="685800" y="533400"/>
            <a:ext cx="7772400" cy="1143000"/>
          </a:xfrm>
        </p:spPr>
        <p:txBody>
          <a:bodyPr/>
          <a:lstStyle/>
          <a:p>
            <a:r>
              <a:rPr lang="en-US" dirty="0"/>
              <a:t>Reversing Babel</a:t>
            </a:r>
          </a:p>
        </p:txBody>
      </p:sp>
      <p:sp>
        <p:nvSpPr>
          <p:cNvPr id="670723" name="Rectangle 3"/>
          <p:cNvSpPr>
            <a:spLocks noGrp="1" noChangeArrowheads="1"/>
          </p:cNvSpPr>
          <p:nvPr>
            <p:ph type="subTitle" idx="1"/>
          </p:nvPr>
        </p:nvSpPr>
        <p:spPr/>
        <p:txBody>
          <a:bodyPr/>
          <a:lstStyle/>
          <a:p>
            <a:endParaRPr lang="en-US" dirty="0"/>
          </a:p>
        </p:txBody>
      </p:sp>
      <p:pic>
        <p:nvPicPr>
          <p:cNvPr id="670724" name="Picture 4" descr="newslette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3874" y="9601"/>
            <a:ext cx="9144000" cy="6904038"/>
          </a:xfrm>
          <a:prstGeom prst="rect">
            <a:avLst/>
          </a:prstGeom>
          <a:noFill/>
          <a:extLst>
            <a:ext uri="{909E8E84-426E-40dd-AFC4-6F175D3DCCD1}">
              <a14:hiddenFill xmlns="" xmlns:a14="http://schemas.microsoft.com/office/drawing/2010/main">
                <a:solidFill>
                  <a:srgbClr val="FFFFFF"/>
                </a:solidFill>
              </a14:hiddenFill>
            </a:ext>
          </a:extLst>
        </p:spPr>
      </p:pic>
      <p:sp>
        <p:nvSpPr>
          <p:cNvPr id="5" name="TextBox 4"/>
          <p:cNvSpPr txBox="1">
            <a:spLocks noChangeArrowheads="1"/>
          </p:cNvSpPr>
          <p:nvPr/>
        </p:nvSpPr>
        <p:spPr bwMode="auto">
          <a:xfrm>
            <a:off x="35499" y="-1539550"/>
            <a:ext cx="9108503" cy="1238579"/>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lIns="129304" tIns="64653" rIns="129304" bIns="64653">
            <a:spAutoFit/>
          </a:bodyPr>
          <a:lstStyle>
            <a:lvl1pPr defTabSz="1300163"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defTabSz="1300163" eaLnBrk="0" hangingPunct="0">
              <a:defRPr sz="3400">
                <a:solidFill>
                  <a:srgbClr val="000000"/>
                </a:solidFill>
                <a:latin typeface="Times New Roman" charset="0"/>
                <a:ea typeface="ＭＳ Ｐゴシック" charset="0"/>
                <a:sym typeface="Times New Roman" charset="0"/>
              </a:defRPr>
            </a:lvl2pPr>
            <a:lvl3pPr marL="1143000" indent="-228600" defTabSz="1300163" eaLnBrk="0" hangingPunct="0">
              <a:defRPr sz="3400">
                <a:solidFill>
                  <a:srgbClr val="000000"/>
                </a:solidFill>
                <a:latin typeface="Times New Roman" charset="0"/>
                <a:ea typeface="ＭＳ Ｐゴシック" charset="0"/>
                <a:sym typeface="Times New Roman" charset="0"/>
              </a:defRPr>
            </a:lvl3pPr>
            <a:lvl4pPr marL="1600200" indent="-228600" defTabSz="1300163" eaLnBrk="0" hangingPunct="0">
              <a:defRPr sz="3400">
                <a:solidFill>
                  <a:srgbClr val="000000"/>
                </a:solidFill>
                <a:latin typeface="Times New Roman" charset="0"/>
                <a:ea typeface="ＭＳ Ｐゴシック" charset="0"/>
                <a:sym typeface="Times New Roman" charset="0"/>
              </a:defRPr>
            </a:lvl4pPr>
            <a:lvl5pPr marL="2057400" indent="-228600" defTabSz="1300163" eaLnBrk="0" hangingPunct="0">
              <a:defRPr sz="3400">
                <a:solidFill>
                  <a:srgbClr val="000000"/>
                </a:solidFill>
                <a:latin typeface="Times New Roman" charset="0"/>
                <a:ea typeface="ＭＳ Ｐゴシック" charset="0"/>
                <a:sym typeface="Times New Roman" charset="0"/>
              </a:defRPr>
            </a:lvl5pPr>
            <a:lvl6pPr marL="25146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ctr" eaLnBrk="1" hangingPunct="1"/>
            <a:r>
              <a:rPr lang="en-US" altLang="zh-CN" sz="7200" i="1" dirty="0">
                <a:solidFill>
                  <a:schemeClr val="bg1"/>
                </a:solidFill>
                <a:latin typeface="Times"/>
                <a:cs typeface="Times"/>
              </a:rPr>
              <a:t>Reversing Babel</a:t>
            </a:r>
            <a:endParaRPr lang="en-US" sz="7200" i="1" dirty="0">
              <a:solidFill>
                <a:schemeClr val="bg1"/>
              </a:solidFill>
              <a:latin typeface="Times"/>
              <a:cs typeface="Times"/>
            </a:endParaRPr>
          </a:p>
        </p:txBody>
      </p:sp>
    </p:spTree>
    <p:extLst>
      <p:ext uri="{BB962C8B-B14F-4D97-AF65-F5344CB8AC3E}">
        <p14:creationId xmlns:p14="http://schemas.microsoft.com/office/powerpoint/2010/main" val="1273771645"/>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1748" name="Picture 4" descr="ProphecyFlierSmal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152" y="-54945"/>
            <a:ext cx="9709720" cy="6940331"/>
          </a:xfrm>
          <a:prstGeom prst="rect">
            <a:avLst/>
          </a:prstGeom>
          <a:noFill/>
          <a:extLst>
            <a:ext uri="{909E8E84-426E-40dd-AFC4-6F175D3DCCD1}">
              <a14:hiddenFill xmlns="" xmlns:a14="http://schemas.microsoft.com/office/drawing/2010/main">
                <a:solidFill>
                  <a:srgbClr val="FFFFFF"/>
                </a:solidFill>
              </a14:hiddenFill>
            </a:ext>
          </a:extLst>
        </p:spPr>
      </p:pic>
      <p:sp>
        <p:nvSpPr>
          <p:cNvPr id="671746" name="Rectangle 2"/>
          <p:cNvSpPr>
            <a:spLocks noGrp="1" noChangeArrowheads="1"/>
          </p:cNvSpPr>
          <p:nvPr>
            <p:ph type="title"/>
          </p:nvPr>
        </p:nvSpPr>
        <p:spPr>
          <a:xfrm>
            <a:off x="0" y="1844824"/>
            <a:ext cx="9079160" cy="1371600"/>
          </a:xfrm>
          <a:effectLst/>
        </p:spPr>
        <p:txBody>
          <a:bodyPr/>
          <a:lstStyle/>
          <a:p>
            <a:r>
              <a:rPr lang="ar-JO" dirty="0">
                <a:solidFill>
                  <a:schemeClr val="bg1"/>
                </a:solidFill>
                <a:effectLst>
                  <a:glow rad="241300">
                    <a:schemeClr val="tx1">
                      <a:alpha val="85000"/>
                    </a:schemeClr>
                  </a:glow>
                </a:effectLst>
                <a:cs typeface="Arial" panose="020B0604020202020204" pitchFamily="34" charset="0"/>
              </a:rPr>
              <a:t>النبوة بدون محبة لا قيمة لها في بنيان الآخرين (13: 2أ)</a:t>
            </a:r>
            <a:endParaRPr lang="en-US" dirty="0">
              <a:effectLst>
                <a:glow rad="241300">
                  <a:schemeClr val="tx1">
                    <a:alpha val="85000"/>
                  </a:schemeClr>
                </a:glow>
              </a:effectLst>
              <a:cs typeface="Arial" panose="020B0604020202020204" pitchFamily="34" charset="0"/>
            </a:endParaRPr>
          </a:p>
        </p:txBody>
      </p:sp>
      <p:sp>
        <p:nvSpPr>
          <p:cNvPr id="671749" name="Rectangle 5"/>
          <p:cNvSpPr>
            <a:spLocks noChangeArrowheads="1"/>
          </p:cNvSpPr>
          <p:nvPr/>
        </p:nvSpPr>
        <p:spPr bwMode="auto">
          <a:xfrm>
            <a:off x="1835697" y="4653136"/>
            <a:ext cx="6699186" cy="13716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nchor="ctr"/>
          <a:lstStyle/>
          <a:p>
            <a:r>
              <a:rPr lang="ar-JO" sz="4000" dirty="0">
                <a:solidFill>
                  <a:srgbClr val="FFFFFF"/>
                </a:solidFill>
                <a:effectLst>
                  <a:glow rad="241300">
                    <a:schemeClr val="tx1">
                      <a:alpha val="85000"/>
                    </a:schemeClr>
                  </a:glow>
                </a:effectLst>
                <a:latin typeface="Arial" panose="020B0604020202020204" pitchFamily="34" charset="0"/>
                <a:cs typeface="Arial" panose="020B0604020202020204" pitchFamily="34" charset="0"/>
              </a:rPr>
              <a:t>وإن كانت لي نبوة ...</a:t>
            </a:r>
            <a:endParaRPr lang="en-US" sz="4000" dirty="0">
              <a:solidFill>
                <a:srgbClr val="FFFFFF"/>
              </a:solidFill>
              <a:effectLst>
                <a:glow rad="241300">
                  <a:schemeClr val="tx1">
                    <a:alpha val="85000"/>
                  </a:schemeClr>
                </a:glow>
              </a:effectLst>
              <a:latin typeface="Arial" panose="020B0604020202020204" pitchFamily="34" charset="0"/>
              <a:cs typeface="Arial" panose="020B0604020202020204" pitchFamily="34" charset="0"/>
            </a:endParaRPr>
          </a:p>
        </p:txBody>
      </p:sp>
      <p:sp>
        <p:nvSpPr>
          <p:cNvPr id="8" name="TextBox 4"/>
          <p:cNvSpPr txBox="1">
            <a:spLocks noChangeArrowheads="1"/>
          </p:cNvSpPr>
          <p:nvPr/>
        </p:nvSpPr>
        <p:spPr bwMode="auto">
          <a:xfrm>
            <a:off x="0" y="-2763688"/>
            <a:ext cx="9612560" cy="2654629"/>
          </a:xfrm>
          <a:prstGeom prst="rect">
            <a:avLst/>
          </a:prstGeom>
          <a:gradFill flip="none" rotWithShape="1">
            <a:gsLst>
              <a:gs pos="0">
                <a:srgbClr val="000000"/>
              </a:gs>
              <a:gs pos="100000">
                <a:schemeClr val="tx1"/>
              </a:gs>
              <a:gs pos="52000">
                <a:srgbClr val="800000"/>
              </a:gs>
            </a:gsLst>
            <a:path path="rect">
              <a:fillToRect l="50000" t="50000" r="50000" b="50000"/>
            </a:path>
            <a:tileRect/>
          </a:gradFill>
          <a:ln>
            <a:noFill/>
          </a:ln>
        </p:spPr>
        <p:txBody>
          <a:bodyPr wrap="square" lIns="129581" tIns="64791" rIns="129581" bIns="64791">
            <a:spAutoFit/>
          </a:bodyPr>
          <a:lstStyle>
            <a:lvl1pPr defTabSz="1300163"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defTabSz="1300163" eaLnBrk="0" hangingPunct="0">
              <a:defRPr sz="3400">
                <a:solidFill>
                  <a:srgbClr val="000000"/>
                </a:solidFill>
                <a:latin typeface="Times New Roman" charset="0"/>
                <a:ea typeface="ＭＳ Ｐゴシック" charset="0"/>
                <a:sym typeface="Times New Roman" charset="0"/>
              </a:defRPr>
            </a:lvl2pPr>
            <a:lvl3pPr marL="1143000" indent="-228600" defTabSz="1300163" eaLnBrk="0" hangingPunct="0">
              <a:defRPr sz="3400">
                <a:solidFill>
                  <a:srgbClr val="000000"/>
                </a:solidFill>
                <a:latin typeface="Times New Roman" charset="0"/>
                <a:ea typeface="ＭＳ Ｐゴシック" charset="0"/>
                <a:sym typeface="Times New Roman" charset="0"/>
              </a:defRPr>
            </a:lvl3pPr>
            <a:lvl4pPr marL="1600200" indent="-228600" defTabSz="1300163" eaLnBrk="0" hangingPunct="0">
              <a:defRPr sz="3400">
                <a:solidFill>
                  <a:srgbClr val="000000"/>
                </a:solidFill>
                <a:latin typeface="Times New Roman" charset="0"/>
                <a:ea typeface="ＭＳ Ｐゴシック" charset="0"/>
                <a:sym typeface="Times New Roman" charset="0"/>
              </a:defRPr>
            </a:lvl4pPr>
            <a:lvl5pPr marL="2057400" indent="-228600" defTabSz="1300163" eaLnBrk="0" hangingPunct="0">
              <a:defRPr sz="3400">
                <a:solidFill>
                  <a:srgbClr val="000000"/>
                </a:solidFill>
                <a:latin typeface="Times New Roman" charset="0"/>
                <a:ea typeface="ＭＳ Ｐゴシック" charset="0"/>
                <a:sym typeface="Times New Roman" charset="0"/>
              </a:defRPr>
            </a:lvl5pPr>
            <a:lvl6pPr marL="25146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defTabSz="1300030" eaLnBrk="1" fontAlgn="auto" hangingPunct="1">
              <a:spcBef>
                <a:spcPts val="0"/>
              </a:spcBef>
              <a:spcAft>
                <a:spcPts val="0"/>
              </a:spcAft>
            </a:pPr>
            <a:r>
              <a:rPr lang="en-US" altLang="zh-CN" sz="16400" b="0" kern="0" dirty="0">
                <a:effectLst>
                  <a:glow rad="101600">
                    <a:srgbClr val="FFFF00">
                      <a:alpha val="62000"/>
                    </a:srgbClr>
                  </a:glow>
                </a:effectLst>
                <a:latin typeface="Times"/>
                <a:ea typeface="宋体" charset="0"/>
                <a:cs typeface="Times"/>
              </a:rPr>
              <a:t>Prophecy</a:t>
            </a:r>
            <a:endParaRPr lang="en-US" sz="16400" b="0" kern="0" dirty="0">
              <a:effectLst>
                <a:glow rad="101600">
                  <a:srgbClr val="FFFF00">
                    <a:alpha val="62000"/>
                  </a:srgbClr>
                </a:glow>
              </a:effectLst>
              <a:latin typeface="Times"/>
              <a:ea typeface="宋体" charset="0"/>
              <a:cs typeface="Times"/>
            </a:endParaRPr>
          </a:p>
        </p:txBody>
      </p:sp>
    </p:spTree>
    <p:extLst>
      <p:ext uri="{BB962C8B-B14F-4D97-AF65-F5344CB8AC3E}">
        <p14:creationId xmlns:p14="http://schemas.microsoft.com/office/powerpoint/2010/main" val="3136475120"/>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2772" name="Picture 4" descr="wisdomroad"/>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27384"/>
            <a:ext cx="9144000" cy="6904038"/>
          </a:xfrm>
          <a:prstGeom prst="rect">
            <a:avLst/>
          </a:prstGeom>
          <a:noFill/>
          <a:extLst>
            <a:ext uri="{909E8E84-426E-40dd-AFC4-6F175D3DCCD1}">
              <a14:hiddenFill xmlns="" xmlns:a14="http://schemas.microsoft.com/office/drawing/2010/main">
                <a:solidFill>
                  <a:srgbClr val="FFFFFF"/>
                </a:solidFill>
              </a14:hiddenFill>
            </a:ext>
          </a:extLst>
        </p:spPr>
      </p:pic>
      <p:sp>
        <p:nvSpPr>
          <p:cNvPr id="672770" name="Rectangle 2"/>
          <p:cNvSpPr>
            <a:spLocks noGrp="1" noChangeArrowheads="1"/>
          </p:cNvSpPr>
          <p:nvPr>
            <p:ph type="title"/>
          </p:nvPr>
        </p:nvSpPr>
        <p:spPr>
          <a:xfrm>
            <a:off x="0" y="304801"/>
            <a:ext cx="8839200" cy="3276600"/>
          </a:xfrm>
          <a:effectLst>
            <a:outerShdw blurRad="63500" dist="35921" dir="2700000" algn="ctr" rotWithShape="0">
              <a:schemeClr val="tx1">
                <a:alpha val="74998"/>
              </a:schemeClr>
            </a:outerShdw>
          </a:effectLst>
        </p:spPr>
        <p:txBody>
          <a:bodyPr/>
          <a:lstStyle/>
          <a:p>
            <a:r>
              <a:rPr lang="ar-JO" sz="4000" dirty="0">
                <a:solidFill>
                  <a:srgbClr val="FFFF00"/>
                </a:solidFill>
                <a:cs typeface="Arial" panose="020B0604020202020204" pitchFamily="34" charset="0"/>
              </a:rPr>
              <a:t>الحكمة</a:t>
            </a:r>
            <a:r>
              <a:rPr lang="ar-JO" sz="4000" dirty="0">
                <a:solidFill>
                  <a:schemeClr val="bg1"/>
                </a:solidFill>
                <a:cs typeface="Arial" panose="020B0604020202020204" pitchFamily="34" charset="0"/>
              </a:rPr>
              <a:t> التي تعرف كل العقائد المخفية سابقاً لكن بدون محبة هي بلا قيمة في بنيان الآخرين       (13: 2ب)</a:t>
            </a:r>
            <a:endParaRPr lang="en-US" sz="4000" dirty="0">
              <a:solidFill>
                <a:schemeClr val="bg1"/>
              </a:solidFill>
              <a:cs typeface="Arial" panose="020B0604020202020204" pitchFamily="34" charset="0"/>
            </a:endParaRPr>
          </a:p>
        </p:txBody>
      </p:sp>
      <p:sp>
        <p:nvSpPr>
          <p:cNvPr id="672773" name="Rectangle 5"/>
          <p:cNvSpPr>
            <a:spLocks noChangeArrowheads="1"/>
          </p:cNvSpPr>
          <p:nvPr/>
        </p:nvSpPr>
        <p:spPr bwMode="auto">
          <a:xfrm>
            <a:off x="3352800" y="4267200"/>
            <a:ext cx="5486400" cy="13716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nchor="ctr"/>
          <a:lstStyle/>
          <a:p>
            <a:pPr algn="r"/>
            <a:r>
              <a:rPr lang="ar-JO" altLang="ja-JP" sz="4000" dirty="0">
                <a:solidFill>
                  <a:srgbClr val="FFFFFF"/>
                </a:solidFill>
                <a:latin typeface="Arial" panose="020B0604020202020204" pitchFamily="34" charset="0"/>
                <a:cs typeface="Arial" panose="020B0604020202020204" pitchFamily="34" charset="0"/>
              </a:rPr>
              <a:t>وأعلم جميع الأسرار ...</a:t>
            </a:r>
            <a:endParaRPr lang="en-US" sz="40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04067452"/>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3796" name="Picture 4" descr="wisdomthinke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673795" name="Rectangle 3"/>
          <p:cNvSpPr>
            <a:spLocks noGrp="1" noChangeArrowheads="1"/>
          </p:cNvSpPr>
          <p:nvPr>
            <p:ph type="title"/>
          </p:nvPr>
        </p:nvSpPr>
        <p:spPr>
          <a:xfrm>
            <a:off x="228600" y="152400"/>
            <a:ext cx="8305800" cy="2133600"/>
          </a:xfrm>
          <a:effectLst>
            <a:outerShdw blurRad="63500" dist="35921" dir="2700000" algn="ctr" rotWithShape="0">
              <a:schemeClr val="bg1">
                <a:alpha val="74998"/>
              </a:schemeClr>
            </a:outerShdw>
          </a:effectLst>
        </p:spPr>
        <p:txBody>
          <a:bodyPr/>
          <a:lstStyle/>
          <a:p>
            <a:r>
              <a:rPr lang="ar-JO" sz="4000" dirty="0">
                <a:solidFill>
                  <a:srgbClr val="002060"/>
                </a:solidFill>
                <a:cs typeface="Arial" panose="020B0604020202020204" pitchFamily="34" charset="0"/>
              </a:rPr>
              <a:t>العلم</a:t>
            </a:r>
            <a:r>
              <a:rPr lang="ar-JO" sz="4000" dirty="0">
                <a:solidFill>
                  <a:srgbClr val="000000"/>
                </a:solidFill>
                <a:cs typeface="Arial" panose="020B0604020202020204" pitchFamily="34" charset="0"/>
              </a:rPr>
              <a:t> الذي تعرف كل الحقائق لكن دون محبة هي بلا قيمة في بنيان الآخرين (13: 2ت)</a:t>
            </a:r>
            <a:endParaRPr lang="en-US" sz="4000" dirty="0">
              <a:solidFill>
                <a:schemeClr val="tx1"/>
              </a:solidFill>
              <a:cs typeface="Arial" panose="020B0604020202020204" pitchFamily="34" charset="0"/>
            </a:endParaRPr>
          </a:p>
        </p:txBody>
      </p:sp>
      <p:sp>
        <p:nvSpPr>
          <p:cNvPr id="673797" name="Rectangle 5"/>
          <p:cNvSpPr>
            <a:spLocks noChangeArrowheads="1"/>
          </p:cNvSpPr>
          <p:nvPr/>
        </p:nvSpPr>
        <p:spPr bwMode="auto">
          <a:xfrm>
            <a:off x="899593" y="4941168"/>
            <a:ext cx="4752528" cy="13716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nchor="ctr"/>
          <a:lstStyle/>
          <a:p>
            <a:pPr algn="l"/>
            <a:r>
              <a:rPr lang="ar-JO" altLang="ja-JP" sz="4000" dirty="0">
                <a:solidFill>
                  <a:srgbClr val="000000"/>
                </a:solidFill>
                <a:latin typeface="Arial" panose="020B0604020202020204" pitchFamily="34" charset="0"/>
                <a:cs typeface="Arial" panose="020B0604020202020204" pitchFamily="34" charset="0"/>
              </a:rPr>
              <a:t>وكل علم ...</a:t>
            </a:r>
            <a:endParaRPr lang="en-US" sz="40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63275736"/>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4821" name="Picture 5" descr="faithtomoveCheyenneMountai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674818" name="Rectangle 2"/>
          <p:cNvSpPr>
            <a:spLocks noGrp="1" noChangeArrowheads="1"/>
          </p:cNvSpPr>
          <p:nvPr>
            <p:ph type="title"/>
          </p:nvPr>
        </p:nvSpPr>
        <p:spPr>
          <a:xfrm>
            <a:off x="2" y="762000"/>
            <a:ext cx="9143999" cy="2057400"/>
          </a:xfrm>
          <a:noFill/>
          <a:ln>
            <a:noFill/>
          </a:ln>
          <a:effectLst/>
          <a:extLst>
            <a:ext uri="{91240B29-F687-4f45-9708-019B960494DF}">
              <a14:hiddenLine xmlns="" xmlns:a14="http://schemas.microsoft.com/office/drawing/2010/main" w="9525" cap="flat" cmpd="sng">
                <a:solidFill>
                  <a:schemeClr val="tx1"/>
                </a:solidFill>
                <a:prstDash val="solid"/>
                <a:miter lim="800000"/>
                <a:headEnd/>
                <a:tailEnd/>
              </a14:hiddenLine>
            </a:ext>
          </a:extLst>
        </p:spPr>
        <p:txBody>
          <a:bodyPr vert="horz" wrap="square" lIns="91416" tIns="45709" rIns="91416" bIns="45709" numCol="1" anchor="ctr" anchorCtr="0" compatLnSpc="1">
            <a:prstTxWarp prst="textNoShape">
              <a:avLst/>
            </a:prstTxWarp>
          </a:bodyPr>
          <a:lstStyle/>
          <a:p>
            <a:r>
              <a:rPr lang="ar-JO" dirty="0">
                <a:solidFill>
                  <a:schemeClr val="bg1"/>
                </a:solidFill>
                <a:effectLst>
                  <a:glow rad="241300">
                    <a:schemeClr val="tx1">
                      <a:alpha val="85000"/>
                    </a:schemeClr>
                  </a:glow>
                </a:effectLst>
                <a:cs typeface="Arial" panose="020B0604020202020204" pitchFamily="34" charset="0"/>
              </a:rPr>
              <a:t>الإيمان الذي يحرك الجبال لكن دون محبة لا قيمة له في بنيان الآخرين (13: 2ث)</a:t>
            </a:r>
            <a:endParaRPr lang="en-US" dirty="0">
              <a:solidFill>
                <a:schemeClr val="bg1"/>
              </a:solidFill>
              <a:effectLst>
                <a:glow rad="241300">
                  <a:schemeClr val="tx1">
                    <a:alpha val="85000"/>
                  </a:schemeClr>
                </a:glow>
              </a:effectLst>
              <a:cs typeface="Arial" panose="020B0604020202020204" pitchFamily="34" charset="0"/>
            </a:endParaRPr>
          </a:p>
        </p:txBody>
      </p:sp>
      <p:sp>
        <p:nvSpPr>
          <p:cNvPr id="674820" name="Rectangle 4"/>
          <p:cNvSpPr>
            <a:spLocks noChangeArrowheads="1"/>
          </p:cNvSpPr>
          <p:nvPr/>
        </p:nvSpPr>
        <p:spPr bwMode="auto">
          <a:xfrm>
            <a:off x="467545" y="2852936"/>
            <a:ext cx="8424936" cy="3581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vert="horz" wrap="square" lIns="91416" tIns="45709" rIns="91416" bIns="45709" numCol="1" anchor="ctr" anchorCtr="0" compatLnSpc="1">
            <a:prstTxWarp prst="textNoShape">
              <a:avLst/>
            </a:prstTxWarp>
          </a:bodyPr>
          <a:lstStyle/>
          <a:p>
            <a:pPr algn="r"/>
            <a:r>
              <a:rPr lang="ar-JO" altLang="ja-JP" sz="3600" dirty="0">
                <a:solidFill>
                  <a:schemeClr val="bg1"/>
                </a:solidFill>
                <a:effectLst>
                  <a:glow rad="241300">
                    <a:schemeClr val="tx1">
                      <a:alpha val="85000"/>
                    </a:schemeClr>
                  </a:glow>
                </a:effectLst>
                <a:latin typeface="Arial" panose="020B0604020202020204" pitchFamily="34" charset="0"/>
                <a:ea typeface="+mj-ea"/>
                <a:cs typeface="Arial" panose="020B0604020202020204" pitchFamily="34" charset="0"/>
              </a:rPr>
              <a:t>وإن كان لي كل الإيمان حتى أنقل الجبال، ولكن ليس لي محبة فلست شيئاً.</a:t>
            </a:r>
            <a:endParaRPr lang="en-US" sz="3600" dirty="0">
              <a:solidFill>
                <a:schemeClr val="bg1"/>
              </a:solidFill>
              <a:effectLst>
                <a:glow rad="241300">
                  <a:schemeClr val="tx1">
                    <a:alpha val="85000"/>
                  </a:schemeClr>
                </a:glow>
              </a:effectLst>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3636352354"/>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4644" name="Picture 4" descr="blood_splatte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81200" y="1752601"/>
            <a:ext cx="5257800" cy="4040188"/>
          </a:xfrm>
          <a:prstGeom prst="rect">
            <a:avLst/>
          </a:prstGeom>
          <a:noFill/>
          <a:extLst>
            <a:ext uri="{909E8E84-426E-40dd-AFC4-6F175D3DCCD1}">
              <a14:hiddenFill xmlns="" xmlns:a14="http://schemas.microsoft.com/office/drawing/2010/main">
                <a:solidFill>
                  <a:srgbClr val="FFFFFF"/>
                </a:solidFill>
              </a14:hiddenFill>
            </a:ext>
          </a:extLst>
        </p:spPr>
      </p:pic>
      <p:sp>
        <p:nvSpPr>
          <p:cNvPr id="624646" name="Rectangle 6"/>
          <p:cNvSpPr>
            <a:spLocks noChangeArrowheads="1"/>
          </p:cNvSpPr>
          <p:nvPr/>
        </p:nvSpPr>
        <p:spPr bwMode="auto">
          <a:xfrm>
            <a:off x="-46856" y="5867400"/>
            <a:ext cx="9227368" cy="9906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nchor="ctr"/>
          <a:lstStyle/>
          <a:p>
            <a:r>
              <a:rPr lang="ar-JO" altLang="ja-JP" sz="2800" dirty="0">
                <a:solidFill>
                  <a:srgbClr val="000000"/>
                </a:solidFill>
                <a:latin typeface="Arial" panose="020B0604020202020204" pitchFamily="34" charset="0"/>
                <a:cs typeface="Arial" panose="020B0604020202020204" pitchFamily="34" charset="0"/>
              </a:rPr>
              <a:t>دماء القديسين هي بذار الكنيسة</a:t>
            </a:r>
            <a:br>
              <a:rPr lang="en-US" sz="2800" dirty="0">
                <a:solidFill>
                  <a:srgbClr val="000000"/>
                </a:solidFill>
                <a:latin typeface="Arial" panose="020B0604020202020204" pitchFamily="34" charset="0"/>
                <a:cs typeface="Arial" panose="020B0604020202020204" pitchFamily="34" charset="0"/>
              </a:rPr>
            </a:br>
            <a:r>
              <a:rPr lang="en-US" sz="3600" dirty="0">
                <a:solidFill>
                  <a:srgbClr val="000000"/>
                </a:solidFill>
                <a:latin typeface="Arial" panose="020B0604020202020204" pitchFamily="34" charset="0"/>
                <a:cs typeface="Arial" panose="020B0604020202020204" pitchFamily="34" charset="0"/>
              </a:rPr>
              <a:t>-</a:t>
            </a:r>
            <a:r>
              <a:rPr lang="ar-JO" sz="3600" dirty="0">
                <a:solidFill>
                  <a:srgbClr val="000000"/>
                </a:solidFill>
                <a:latin typeface="Arial" panose="020B0604020202020204" pitchFamily="34" charset="0"/>
                <a:cs typeface="Arial" panose="020B0604020202020204" pitchFamily="34" charset="0"/>
              </a:rPr>
              <a:t> ترتليان </a:t>
            </a:r>
            <a:r>
              <a:rPr lang="en-US" sz="3600" dirty="0">
                <a:solidFill>
                  <a:srgbClr val="000000"/>
                </a:solidFill>
                <a:latin typeface="Arial" panose="020B0604020202020204" pitchFamily="34" charset="0"/>
                <a:cs typeface="Arial" panose="020B0604020202020204" pitchFamily="34" charset="0"/>
              </a:rPr>
              <a:t>-</a:t>
            </a:r>
            <a:r>
              <a:rPr lang="en-US" sz="3200" dirty="0">
                <a:solidFill>
                  <a:srgbClr val="000000"/>
                </a:solidFill>
                <a:latin typeface="Arial" panose="020B0604020202020204" pitchFamily="34" charset="0"/>
                <a:cs typeface="Arial" panose="020B0604020202020204" pitchFamily="34" charset="0"/>
              </a:rPr>
              <a:t> </a:t>
            </a:r>
          </a:p>
        </p:txBody>
      </p:sp>
      <p:sp>
        <p:nvSpPr>
          <p:cNvPr id="624648" name="Rectangle 8"/>
          <p:cNvSpPr>
            <a:spLocks noGrp="1" noChangeArrowheads="1"/>
          </p:cNvSpPr>
          <p:nvPr>
            <p:ph type="ctrTitle"/>
          </p:nvPr>
        </p:nvSpPr>
        <p:spPr>
          <a:xfrm>
            <a:off x="609601" y="228600"/>
            <a:ext cx="7924800" cy="1688232"/>
          </a:xfrm>
        </p:spPr>
        <p:txBody>
          <a:bodyPr/>
          <a:lstStyle/>
          <a:p>
            <a:r>
              <a:rPr lang="ar-JO" sz="17000" dirty="0">
                <a:cs typeface="Arial" panose="020B0604020202020204" pitchFamily="34" charset="0"/>
              </a:rPr>
              <a:t>العطاء</a:t>
            </a:r>
            <a:endParaRPr lang="en-US" sz="27500" dirty="0">
              <a:cs typeface="Arial" panose="020B0604020202020204" pitchFamily="34" charset="0"/>
            </a:endParaRPr>
          </a:p>
        </p:txBody>
      </p:sp>
      <p:sp>
        <p:nvSpPr>
          <p:cNvPr id="624651" name="Rectangle 11"/>
          <p:cNvSpPr>
            <a:spLocks noChangeArrowheads="1"/>
          </p:cNvSpPr>
          <p:nvPr/>
        </p:nvSpPr>
        <p:spPr bwMode="auto">
          <a:xfrm>
            <a:off x="2195736" y="3243064"/>
            <a:ext cx="4824536" cy="213015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lstStyle/>
          <a:p>
            <a:pPr>
              <a:lnSpc>
                <a:spcPct val="90000"/>
              </a:lnSpc>
              <a:spcBef>
                <a:spcPct val="20000"/>
              </a:spcBef>
            </a:pPr>
            <a:r>
              <a:rPr lang="ar-JO" altLang="ja-JP" sz="4000" dirty="0">
                <a:solidFill>
                  <a:srgbClr val="000000"/>
                </a:solidFill>
                <a:latin typeface="Arial" panose="020B0604020202020204" pitchFamily="34" charset="0"/>
                <a:cs typeface="Arial" panose="020B0604020202020204" pitchFamily="34" charset="0"/>
              </a:rPr>
              <a:t>وإن سلمت جسدي حتى أحترق ولكن ليس لي محبة فلا أنتفع شيئاً.</a:t>
            </a:r>
            <a:endParaRPr lang="en-US" sz="40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47619860"/>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A5B8EF0-2151-6AD1-20A2-9D0DB0AA9F33}"/>
            </a:ext>
          </a:extLst>
        </p:cNvPr>
        <p:cNvGrpSpPr/>
        <p:nvPr/>
      </p:nvGrpSpPr>
      <p:grpSpPr>
        <a:xfrm>
          <a:off x="0" y="0"/>
          <a:ext cx="0" cy="0"/>
          <a:chOff x="0" y="0"/>
          <a:chExt cx="0" cy="0"/>
        </a:xfrm>
      </p:grpSpPr>
      <p:pic>
        <p:nvPicPr>
          <p:cNvPr id="624644" name="Picture 4" descr="blood_splatter">
            <a:extLst>
              <a:ext uri="{FF2B5EF4-FFF2-40B4-BE49-F238E27FC236}">
                <a16:creationId xmlns:a16="http://schemas.microsoft.com/office/drawing/2014/main" id="{81EEE8ED-3B6B-7EBC-672B-046A81DC473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81200" y="1752601"/>
            <a:ext cx="5257800" cy="4040188"/>
          </a:xfrm>
          <a:prstGeom prst="rect">
            <a:avLst/>
          </a:prstGeom>
          <a:noFill/>
          <a:extLst>
            <a:ext uri="{909E8E84-426E-40dd-AFC4-6F175D3DCCD1}">
              <a14:hiddenFill xmlns="" xmlns:a14="http://schemas.microsoft.com/office/drawing/2010/main">
                <a:solidFill>
                  <a:srgbClr val="FFFFFF"/>
                </a:solidFill>
              </a14:hiddenFill>
            </a:ext>
          </a:extLst>
        </p:spPr>
      </p:pic>
      <p:sp>
        <p:nvSpPr>
          <p:cNvPr id="624646" name="Rectangle 6">
            <a:extLst>
              <a:ext uri="{FF2B5EF4-FFF2-40B4-BE49-F238E27FC236}">
                <a16:creationId xmlns:a16="http://schemas.microsoft.com/office/drawing/2014/main" id="{45934561-0CD7-7D79-4FFA-C2C4C92D1683}"/>
              </a:ext>
            </a:extLst>
          </p:cNvPr>
          <p:cNvSpPr>
            <a:spLocks noChangeArrowheads="1"/>
          </p:cNvSpPr>
          <p:nvPr/>
        </p:nvSpPr>
        <p:spPr bwMode="auto">
          <a:xfrm>
            <a:off x="-46856" y="5867400"/>
            <a:ext cx="9227368" cy="9906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دماء القديسين هي بذار الكنيسة</a:t>
            </a:r>
            <a:br>
              <a:rPr kumimoji="0" lang="en-US"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en-US" sz="36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ar-JO" sz="36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ترتليان </a:t>
            </a:r>
            <a:r>
              <a:rPr kumimoji="0" lang="en-US" sz="36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624648" name="Rectangle 8">
            <a:extLst>
              <a:ext uri="{FF2B5EF4-FFF2-40B4-BE49-F238E27FC236}">
                <a16:creationId xmlns:a16="http://schemas.microsoft.com/office/drawing/2014/main" id="{11FDDBBE-AF6D-AD09-8FA3-237296354189}"/>
              </a:ext>
            </a:extLst>
          </p:cNvPr>
          <p:cNvSpPr>
            <a:spLocks noGrp="1" noChangeArrowheads="1"/>
          </p:cNvSpPr>
          <p:nvPr>
            <p:ph type="ctrTitle"/>
          </p:nvPr>
        </p:nvSpPr>
        <p:spPr>
          <a:xfrm>
            <a:off x="609601" y="228600"/>
            <a:ext cx="7924800" cy="1449390"/>
          </a:xfrm>
        </p:spPr>
        <p:txBody>
          <a:bodyPr/>
          <a:lstStyle/>
          <a:p>
            <a:r>
              <a:rPr lang="ar-JO" sz="17000" dirty="0">
                <a:cs typeface="Arial" panose="020B0604020202020204" pitchFamily="34" charset="0"/>
              </a:rPr>
              <a:t>الهند</a:t>
            </a:r>
            <a:endParaRPr lang="en-US" sz="27500" dirty="0">
              <a:cs typeface="Arial" panose="020B0604020202020204" pitchFamily="34" charset="0"/>
            </a:endParaRPr>
          </a:p>
        </p:txBody>
      </p:sp>
      <p:sp>
        <p:nvSpPr>
          <p:cNvPr id="624651" name="Rectangle 11">
            <a:extLst>
              <a:ext uri="{FF2B5EF4-FFF2-40B4-BE49-F238E27FC236}">
                <a16:creationId xmlns:a16="http://schemas.microsoft.com/office/drawing/2014/main" id="{CB754ECB-0B37-8B3B-E826-813167BFC2C1}"/>
              </a:ext>
            </a:extLst>
          </p:cNvPr>
          <p:cNvSpPr>
            <a:spLocks noChangeArrowheads="1"/>
          </p:cNvSpPr>
          <p:nvPr/>
        </p:nvSpPr>
        <p:spPr bwMode="auto">
          <a:xfrm>
            <a:off x="2195736" y="3243064"/>
            <a:ext cx="4824536" cy="213015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0" lang="ar-JO" altLang="ja-JP" sz="4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وإن سلمت جسدي حتى أحترق ولكن ليس لي محبة فلا أنتفع شيئاً.</a:t>
            </a:r>
            <a:endParaRPr kumimoji="0" lang="en-US" sz="4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62408568"/>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4834" name="Rectangle 2"/>
          <p:cNvSpPr>
            <a:spLocks noGrp="1" noChangeArrowheads="1"/>
          </p:cNvSpPr>
          <p:nvPr>
            <p:ph type="title" idx="4294967295"/>
          </p:nvPr>
        </p:nvSpPr>
        <p:spPr/>
        <p:txBody>
          <a:bodyPr lIns="91113" tIns="45557" rIns="91113" bIns="45557"/>
          <a:lstStyle/>
          <a:p>
            <a:pPr defTabSz="640119" eaLnBrk="1" hangingPunct="1"/>
            <a:r>
              <a:rPr lang="en-US" altLang="zh-CN" dirty="0">
                <a:latin typeface="Calibri" charset="0"/>
                <a:cs typeface="宋体" charset="0"/>
              </a:rPr>
              <a:t>Destroyed</a:t>
            </a:r>
            <a:r>
              <a:rPr lang="en-US" altLang="zh-CN" baseline="0" dirty="0">
                <a:latin typeface="Calibri" charset="0"/>
                <a:cs typeface="宋体" charset="0"/>
              </a:rPr>
              <a:t> Church</a:t>
            </a:r>
            <a:endParaRPr lang="en-US" altLang="zh-CN" dirty="0">
              <a:latin typeface="Calibri" charset="0"/>
              <a:cs typeface="宋体" charset="0"/>
            </a:endParaRPr>
          </a:p>
        </p:txBody>
      </p:sp>
      <p:sp>
        <p:nvSpPr>
          <p:cNvPr id="1784835" name="Rectangle 3"/>
          <p:cNvSpPr>
            <a:spLocks noGrp="1" noChangeArrowheads="1"/>
          </p:cNvSpPr>
          <p:nvPr>
            <p:ph type="body" idx="4294967295"/>
          </p:nvPr>
        </p:nvSpPr>
        <p:spPr/>
        <p:txBody>
          <a:bodyPr lIns="91113" tIns="45557" rIns="91113" bIns="45557"/>
          <a:lstStyle/>
          <a:p>
            <a:pPr marL="239360" indent="-239360" defTabSz="640119" eaLnBrk="1" hangingPunct="1"/>
            <a:endParaRPr lang="en-US" altLang="zh-CN">
              <a:latin typeface="Calibri" charset="0"/>
              <a:cs typeface="宋体" charset="0"/>
            </a:endParaRPr>
          </a:p>
        </p:txBody>
      </p:sp>
      <p:pic>
        <p:nvPicPr>
          <p:cNvPr id="1784836" name="Picture 4" descr="image00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 y="-4353"/>
            <a:ext cx="9179387" cy="69057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940160487"/>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786882" name="Rectangle 2"/>
          <p:cNvSpPr>
            <a:spLocks noGrp="1" noChangeArrowheads="1"/>
          </p:cNvSpPr>
          <p:nvPr>
            <p:ph type="title" idx="4294967295"/>
          </p:nvPr>
        </p:nvSpPr>
        <p:spPr/>
        <p:txBody>
          <a:bodyPr lIns="91113" tIns="45557" rIns="91113" bIns="45557"/>
          <a:lstStyle/>
          <a:p>
            <a:pPr defTabSz="640119" eaLnBrk="1" hangingPunct="1"/>
            <a:r>
              <a:rPr lang="en-US" altLang="zh-CN" dirty="0">
                <a:latin typeface="Calibri" charset="0"/>
                <a:cs typeface="宋体" charset="0"/>
              </a:rPr>
              <a:t>Burned Christian Girl</a:t>
            </a:r>
          </a:p>
        </p:txBody>
      </p:sp>
      <p:pic>
        <p:nvPicPr>
          <p:cNvPr id="1786884" name="Picture 4" descr="image01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17766" y="1"/>
            <a:ext cx="8677896"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72139458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0"/>
            <a:ext cx="9240587" cy="5766126"/>
          </a:xfrm>
          <a:prstGeom prst="rect">
            <a:avLst/>
          </a:prstGeom>
        </p:spPr>
      </p:pic>
      <p:sp>
        <p:nvSpPr>
          <p:cNvPr id="117763" name="Text Box 3"/>
          <p:cNvSpPr txBox="1">
            <a:spLocks noChangeArrowheads="1"/>
          </p:cNvSpPr>
          <p:nvPr/>
        </p:nvSpPr>
        <p:spPr bwMode="auto">
          <a:xfrm>
            <a:off x="0" y="6017768"/>
            <a:ext cx="9143999"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قورح، داثان وأبيرام (عدد 16: 31- 34)</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207875" name="Rectangle 4"/>
          <p:cNvSpPr>
            <a:spLocks noGrp="1" noChangeArrowheads="1"/>
          </p:cNvSpPr>
          <p:nvPr>
            <p:ph type="title" idx="4294967295"/>
          </p:nvPr>
        </p:nvSpPr>
        <p:spPr>
          <a:xfrm>
            <a:off x="-1" y="110961"/>
            <a:ext cx="9144001" cy="1055993"/>
          </a:xfrm>
        </p:spPr>
        <p:txBody>
          <a:bodyPr/>
          <a:lstStyle/>
          <a:p>
            <a:pPr eaLnBrk="1" hangingPunct="1">
              <a:defRPr/>
            </a:pPr>
            <a:r>
              <a:rPr lang="ar-JO" sz="6000" dirty="0">
                <a:effectLst>
                  <a:glow rad="165100">
                    <a:schemeClr val="tx1">
                      <a:alpha val="96000"/>
                    </a:schemeClr>
                  </a:glow>
                </a:effectLst>
              </a:rPr>
              <a:t>تمرد قورح</a:t>
            </a:r>
            <a:endParaRPr lang="en-US" sz="6000" dirty="0">
              <a:effectLst>
                <a:glow rad="165100">
                  <a:schemeClr val="tx1">
                    <a:alpha val="96000"/>
                  </a:schemeClr>
                </a:glow>
              </a:effectLst>
            </a:endParaRPr>
          </a:p>
        </p:txBody>
      </p:sp>
    </p:spTree>
    <p:extLst>
      <p:ext uri="{BB962C8B-B14F-4D97-AF65-F5344CB8AC3E}">
        <p14:creationId xmlns:p14="http://schemas.microsoft.com/office/powerpoint/2010/main" val="44121057"/>
      </p:ext>
    </p:extLst>
  </p:cSld>
  <p:clrMapOvr>
    <a:masterClrMapping/>
  </p:clrMapOvr>
  <p:transition spd="med">
    <p:randomBar dir="vert"/>
  </p:transition>
</p:sld>
</file>

<file path=ppt/slides/slide26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788930" name="Rectangle 2"/>
          <p:cNvSpPr>
            <a:spLocks noGrp="1" noChangeArrowheads="1"/>
          </p:cNvSpPr>
          <p:nvPr>
            <p:ph type="title" idx="4294967295"/>
          </p:nvPr>
        </p:nvSpPr>
        <p:spPr>
          <a:xfrm>
            <a:off x="1" y="274588"/>
            <a:ext cx="8228707" cy="1143000"/>
          </a:xfrm>
        </p:spPr>
        <p:txBody>
          <a:bodyPr lIns="91113" tIns="45557" rIns="91113" bIns="45557"/>
          <a:lstStyle/>
          <a:p>
            <a:pPr defTabSz="640119" eaLnBrk="1" hangingPunct="1"/>
            <a:r>
              <a:rPr lang="en-US" altLang="zh-CN" dirty="0">
                <a:latin typeface="Calibri" charset="0"/>
                <a:cs typeface="宋体" charset="0"/>
              </a:rPr>
              <a:t>Burned Church</a:t>
            </a:r>
          </a:p>
        </p:txBody>
      </p:sp>
      <p:pic>
        <p:nvPicPr>
          <p:cNvPr id="1788932" name="Picture 4" descr="image01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19028" y="-13882"/>
            <a:ext cx="8505946" cy="69472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66796208"/>
      </p:ext>
    </p:extLst>
  </p:cSld>
  <p:clrMapOvr>
    <a:overrideClrMapping bg1="lt1" tx1="dk1" bg2="lt2" tx2="dk2" accent1="accent1" accent2="accent2" accent3="accent3" accent4="accent4" accent5="accent5" accent6="accent6" hlink="hlink" folHlink="folHlink"/>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0978" name="Rectangle 2"/>
          <p:cNvSpPr>
            <a:spLocks noGrp="1" noChangeArrowheads="1"/>
          </p:cNvSpPr>
          <p:nvPr>
            <p:ph type="title" idx="4294967295"/>
          </p:nvPr>
        </p:nvSpPr>
        <p:spPr/>
        <p:txBody>
          <a:bodyPr lIns="91113" tIns="45557" rIns="91113" bIns="45557"/>
          <a:lstStyle/>
          <a:p>
            <a:pPr defTabSz="640119" eaLnBrk="1" hangingPunct="1"/>
            <a:r>
              <a:rPr lang="en-US" altLang="zh-CN" dirty="0">
                <a:latin typeface="Calibri" charset="0"/>
                <a:cs typeface="宋体" charset="0"/>
              </a:rPr>
              <a:t>Killed Girl</a:t>
            </a:r>
          </a:p>
        </p:txBody>
      </p:sp>
      <p:sp>
        <p:nvSpPr>
          <p:cNvPr id="1790979" name="Rectangle 3"/>
          <p:cNvSpPr>
            <a:spLocks noGrp="1" noChangeArrowheads="1"/>
          </p:cNvSpPr>
          <p:nvPr>
            <p:ph type="body" idx="4294967295"/>
          </p:nvPr>
        </p:nvSpPr>
        <p:spPr/>
        <p:txBody>
          <a:bodyPr lIns="91113" tIns="45557" rIns="91113" bIns="45557"/>
          <a:lstStyle/>
          <a:p>
            <a:pPr marL="239360" indent="-239360" defTabSz="640119" eaLnBrk="1" hangingPunct="1"/>
            <a:endParaRPr lang="en-US" altLang="zh-CN">
              <a:latin typeface="Calibri" charset="0"/>
              <a:cs typeface="宋体" charset="0"/>
            </a:endParaRPr>
          </a:p>
        </p:txBody>
      </p:sp>
      <p:pic>
        <p:nvPicPr>
          <p:cNvPr id="1790980" name="Picture 4" descr="image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1796" y="-13883"/>
            <a:ext cx="9381814" cy="703765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598417464"/>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1332" name="Picture 4" descr="Bird EN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611330" name="Rectangle 2"/>
          <p:cNvSpPr>
            <a:spLocks noGrp="1" noChangeArrowheads="1"/>
          </p:cNvSpPr>
          <p:nvPr>
            <p:ph type="title"/>
          </p:nvPr>
        </p:nvSpPr>
        <p:spPr>
          <a:xfrm>
            <a:off x="0" y="381000"/>
            <a:ext cx="9144000" cy="1143000"/>
          </a:xfrm>
          <a:effectLst>
            <a:outerShdw blurRad="63500" dist="35921" dir="2700000" algn="ctr" rotWithShape="0">
              <a:srgbClr val="000000">
                <a:alpha val="74998"/>
              </a:srgbClr>
            </a:outerShdw>
          </a:effectLst>
        </p:spPr>
        <p:txBody>
          <a:bodyPr/>
          <a:lstStyle/>
          <a:p>
            <a:r>
              <a:rPr lang="ar-JO" sz="4000" dirty="0">
                <a:solidFill>
                  <a:schemeClr val="bg1"/>
                </a:solidFill>
                <a:cs typeface="Arial" panose="020B0604020202020204" pitchFamily="34" charset="0"/>
              </a:rPr>
              <a:t>2. المحبة </a:t>
            </a:r>
            <a:r>
              <a:rPr lang="ar-JO" sz="5400" dirty="0">
                <a:solidFill>
                  <a:srgbClr val="FFFF00"/>
                </a:solidFill>
                <a:cs typeface="Arial" panose="020B0604020202020204" pitchFamily="34" charset="0"/>
              </a:rPr>
              <a:t>تفيد</a:t>
            </a:r>
            <a:r>
              <a:rPr lang="ar-JO" sz="4000" dirty="0">
                <a:solidFill>
                  <a:schemeClr val="bg1"/>
                </a:solidFill>
                <a:cs typeface="Arial" panose="020B0604020202020204" pitchFamily="34" charset="0"/>
              </a:rPr>
              <a:t> الآخرين (13: 4-7)</a:t>
            </a:r>
            <a:endParaRPr lang="en-US" sz="4000" dirty="0">
              <a:solidFill>
                <a:schemeClr val="bg1"/>
              </a:solidFill>
              <a:cs typeface="Arial" panose="020B0604020202020204" pitchFamily="34" charset="0"/>
            </a:endParaRPr>
          </a:p>
        </p:txBody>
      </p:sp>
    </p:spTree>
    <p:extLst>
      <p:ext uri="{BB962C8B-B14F-4D97-AF65-F5344CB8AC3E}">
        <p14:creationId xmlns:p14="http://schemas.microsoft.com/office/powerpoint/2010/main" val="4006362092"/>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5538" name="Picture 2" descr="heart-key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5"/>
            <a:ext cx="9144000" cy="6843713"/>
          </a:xfrm>
          <a:prstGeom prst="rect">
            <a:avLst/>
          </a:prstGeom>
          <a:noFill/>
          <a:extLst>
            <a:ext uri="{909E8E84-426E-40dd-AFC4-6F175D3DCCD1}">
              <a14:hiddenFill xmlns="" xmlns:a14="http://schemas.microsoft.com/office/drawing/2010/main">
                <a:solidFill>
                  <a:srgbClr val="FFFFFF"/>
                </a:solidFill>
              </a14:hiddenFill>
            </a:ext>
          </a:extLst>
        </p:spPr>
      </p:pic>
      <p:sp>
        <p:nvSpPr>
          <p:cNvPr id="705539" name="Rectangle 3"/>
          <p:cNvSpPr>
            <a:spLocks noGrp="1" noChangeArrowheads="1"/>
          </p:cNvSpPr>
          <p:nvPr>
            <p:ph type="title"/>
          </p:nvPr>
        </p:nvSpPr>
        <p:spPr>
          <a:xfrm>
            <a:off x="0" y="0"/>
            <a:ext cx="9144000" cy="838200"/>
          </a:xfrm>
          <a:solidFill>
            <a:srgbClr val="000000"/>
          </a:solidFill>
          <a:effectLst>
            <a:outerShdw blurRad="63500" dist="35921" dir="2700000" algn="ctr" rotWithShape="0">
              <a:srgbClr val="000000">
                <a:alpha val="74998"/>
              </a:srgbClr>
            </a:outerShdw>
          </a:effectLst>
        </p:spPr>
        <p:txBody>
          <a:bodyPr/>
          <a:lstStyle/>
          <a:p>
            <a:r>
              <a:rPr lang="ar-JO" sz="4000" dirty="0">
                <a:solidFill>
                  <a:schemeClr val="bg1"/>
                </a:solidFill>
                <a:cs typeface="Arial" panose="020B0604020202020204" pitchFamily="34" charset="0"/>
              </a:rPr>
              <a:t>الجوانب العلائقية للمحبة (13: 4-7)</a:t>
            </a:r>
            <a:endParaRPr lang="en-US" dirty="0">
              <a:solidFill>
                <a:schemeClr val="bg1"/>
              </a:solidFill>
              <a:cs typeface="Arial" panose="020B0604020202020204" pitchFamily="34" charset="0"/>
            </a:endParaRPr>
          </a:p>
        </p:txBody>
      </p:sp>
      <p:sp>
        <p:nvSpPr>
          <p:cNvPr id="705540" name="Rectangle 4"/>
          <p:cNvSpPr>
            <a:spLocks noChangeArrowheads="1"/>
          </p:cNvSpPr>
          <p:nvPr/>
        </p:nvSpPr>
        <p:spPr bwMode="auto">
          <a:xfrm>
            <a:off x="533400" y="3429000"/>
            <a:ext cx="3886200" cy="9906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lstStyle/>
          <a:p>
            <a:pPr marL="342813" indent="-342813" algn="r" rtl="1">
              <a:lnSpc>
                <a:spcPct val="90000"/>
              </a:lnSpc>
              <a:spcBef>
                <a:spcPct val="20000"/>
              </a:spcBef>
              <a:buFontTx/>
              <a:buChar char="•"/>
            </a:pPr>
            <a:r>
              <a:rPr lang="ar-JO" sz="2800" dirty="0">
                <a:solidFill>
                  <a:srgbClr val="000000"/>
                </a:solidFill>
                <a:latin typeface="Arial" panose="020B0604020202020204" pitchFamily="34" charset="0"/>
                <a:cs typeface="Arial" panose="020B0604020202020204" pitchFamily="34" charset="0"/>
              </a:rPr>
              <a:t>صبر سلبي</a:t>
            </a:r>
            <a:endParaRPr lang="en-US" sz="2800" dirty="0">
              <a:solidFill>
                <a:srgbClr val="000000"/>
              </a:solidFill>
              <a:latin typeface="Arial" panose="020B0604020202020204" pitchFamily="34" charset="0"/>
              <a:cs typeface="Arial" panose="020B0604020202020204" pitchFamily="34" charset="0"/>
            </a:endParaRPr>
          </a:p>
          <a:p>
            <a:pPr marL="342813" indent="-342813" algn="r" rtl="1">
              <a:lnSpc>
                <a:spcPct val="90000"/>
              </a:lnSpc>
              <a:spcBef>
                <a:spcPct val="20000"/>
              </a:spcBef>
              <a:buFontTx/>
              <a:buChar char="•"/>
            </a:pPr>
            <a:r>
              <a:rPr lang="ar-JO" sz="2800" dirty="0">
                <a:solidFill>
                  <a:srgbClr val="000000"/>
                </a:solidFill>
                <a:latin typeface="Arial" panose="020B0604020202020204" pitchFamily="34" charset="0"/>
                <a:cs typeface="Arial" panose="020B0604020202020204" pitchFamily="34" charset="0"/>
              </a:rPr>
              <a:t>لطف فعال</a:t>
            </a:r>
            <a:endParaRPr lang="en-US" sz="2800" dirty="0">
              <a:solidFill>
                <a:srgbClr val="000000"/>
              </a:solidFill>
              <a:latin typeface="Arial" panose="020B0604020202020204" pitchFamily="34" charset="0"/>
              <a:cs typeface="Arial" panose="020B0604020202020204" pitchFamily="34" charset="0"/>
            </a:endParaRPr>
          </a:p>
        </p:txBody>
      </p:sp>
      <p:sp>
        <p:nvSpPr>
          <p:cNvPr id="7" name="Rectangle 6"/>
          <p:cNvSpPr>
            <a:spLocks noChangeArrowheads="1"/>
          </p:cNvSpPr>
          <p:nvPr/>
        </p:nvSpPr>
        <p:spPr bwMode="auto">
          <a:xfrm>
            <a:off x="0" y="2362200"/>
            <a:ext cx="4932040" cy="838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lstStyle/>
          <a:p>
            <a:pPr>
              <a:lnSpc>
                <a:spcPct val="90000"/>
              </a:lnSpc>
              <a:spcBef>
                <a:spcPct val="20000"/>
              </a:spcBef>
            </a:pPr>
            <a:r>
              <a:rPr lang="ar-JO" dirty="0">
                <a:solidFill>
                  <a:srgbClr val="000000"/>
                </a:solidFill>
                <a:latin typeface="Arial" panose="020B0604020202020204" pitchFamily="34" charset="0"/>
                <a:cs typeface="Arial" panose="020B0604020202020204" pitchFamily="34" charset="0"/>
              </a:rPr>
              <a:t>المحبة </a:t>
            </a:r>
            <a:r>
              <a:rPr lang="ar-JO" dirty="0">
                <a:solidFill>
                  <a:srgbClr val="0070C0"/>
                </a:solidFill>
                <a:latin typeface="Arial" panose="020B0604020202020204" pitchFamily="34" charset="0"/>
                <a:cs typeface="Arial" panose="020B0604020202020204" pitchFamily="34" charset="0"/>
              </a:rPr>
              <a:t>تفيد الآخرين </a:t>
            </a:r>
            <a:r>
              <a:rPr lang="ar-JO" dirty="0">
                <a:solidFill>
                  <a:srgbClr val="000000"/>
                </a:solidFill>
                <a:latin typeface="Arial" panose="020B0604020202020204" pitchFamily="34" charset="0"/>
                <a:cs typeface="Arial" panose="020B0604020202020204" pitchFamily="34" charset="0"/>
              </a:rPr>
              <a:t>بشكل سلبي وفعال       (١٣: ٤ أ-ب):</a:t>
            </a:r>
            <a:endParaRPr lang="en-US"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7646897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05540">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05540">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5540" grpId="0" build="p"/>
      <p:bldP spid="7" grpId="0" build="p" autoUpdateAnimBg="0"/>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4755" name="Picture 3" descr="heart_comment_graphic_1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763588"/>
            <a:ext cx="9144000" cy="5401716"/>
          </a:xfrm>
          <a:prstGeom prst="rect">
            <a:avLst/>
          </a:prstGeom>
          <a:noFill/>
          <a:extLst>
            <a:ext uri="{909E8E84-426E-40dd-AFC4-6F175D3DCCD1}">
              <a14:hiddenFill xmlns="" xmlns:a14="http://schemas.microsoft.com/office/drawing/2010/main">
                <a:solidFill>
                  <a:srgbClr val="FFFFFF"/>
                </a:solidFill>
              </a14:hiddenFill>
            </a:ext>
          </a:extLst>
        </p:spPr>
      </p:pic>
      <p:sp>
        <p:nvSpPr>
          <p:cNvPr id="714754" name="Rectangle 2"/>
          <p:cNvSpPr>
            <a:spLocks noGrp="1" noChangeArrowheads="1"/>
          </p:cNvSpPr>
          <p:nvPr>
            <p:ph type="title" idx="4294967295"/>
          </p:nvPr>
        </p:nvSpPr>
        <p:spPr>
          <a:xfrm>
            <a:off x="685800" y="152400"/>
            <a:ext cx="7772400" cy="762000"/>
          </a:xfrm>
        </p:spPr>
        <p:txBody>
          <a:bodyPr/>
          <a:lstStyle/>
          <a:p>
            <a:r>
              <a:rPr lang="ar-JO" sz="4400" dirty="0"/>
              <a:t>حجم القلب</a:t>
            </a:r>
            <a:endParaRPr lang="en-US" dirty="0"/>
          </a:p>
        </p:txBody>
      </p:sp>
      <p:sp>
        <p:nvSpPr>
          <p:cNvPr id="4" name="TextBox 3"/>
          <p:cNvSpPr txBox="1">
            <a:spLocks noChangeArrowheads="1"/>
          </p:cNvSpPr>
          <p:nvPr/>
        </p:nvSpPr>
        <p:spPr bwMode="auto">
          <a:xfrm>
            <a:off x="1691680" y="3284984"/>
            <a:ext cx="6143625" cy="1361968"/>
          </a:xfrm>
          <a:prstGeom prst="rect">
            <a:avLst/>
          </a:prstGeom>
          <a:solidFill>
            <a:srgbClr val="800000"/>
          </a:solidFill>
          <a:ln>
            <a:noFill/>
          </a:ln>
        </p:spPr>
        <p:txBody>
          <a:bodyPr lIns="129594" tIns="64798" rIns="129594" bIns="64798">
            <a:spAutoFit/>
          </a:bodyPr>
          <a:lstStyle>
            <a:lvl1pPr defTabSz="1300163"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defTabSz="1300163" eaLnBrk="0" hangingPunct="0">
              <a:defRPr sz="3400">
                <a:solidFill>
                  <a:srgbClr val="000000"/>
                </a:solidFill>
                <a:latin typeface="Times New Roman" charset="0"/>
                <a:ea typeface="ＭＳ Ｐゴシック" charset="0"/>
                <a:sym typeface="Times New Roman" charset="0"/>
              </a:defRPr>
            </a:lvl2pPr>
            <a:lvl3pPr marL="1143000" indent="-228600" defTabSz="1300163" eaLnBrk="0" hangingPunct="0">
              <a:defRPr sz="3400">
                <a:solidFill>
                  <a:srgbClr val="000000"/>
                </a:solidFill>
                <a:latin typeface="Times New Roman" charset="0"/>
                <a:ea typeface="ＭＳ Ｐゴシック" charset="0"/>
                <a:sym typeface="Times New Roman" charset="0"/>
              </a:defRPr>
            </a:lvl3pPr>
            <a:lvl4pPr marL="1600200" indent="-228600" defTabSz="1300163" eaLnBrk="0" hangingPunct="0">
              <a:defRPr sz="3400">
                <a:solidFill>
                  <a:srgbClr val="000000"/>
                </a:solidFill>
                <a:latin typeface="Times New Roman" charset="0"/>
                <a:ea typeface="ＭＳ Ｐゴシック" charset="0"/>
                <a:sym typeface="Times New Roman" charset="0"/>
              </a:defRPr>
            </a:lvl4pPr>
            <a:lvl5pPr marL="2057400" indent="-228600" defTabSz="1300163" eaLnBrk="0" hangingPunct="0">
              <a:defRPr sz="3400">
                <a:solidFill>
                  <a:srgbClr val="000000"/>
                </a:solidFill>
                <a:latin typeface="Times New Roman" charset="0"/>
                <a:ea typeface="ＭＳ Ｐゴシック" charset="0"/>
                <a:sym typeface="Times New Roman" charset="0"/>
              </a:defRPr>
            </a:lvl5pPr>
            <a:lvl6pPr marL="25146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eaLnBrk="1" hangingPunct="1"/>
            <a:r>
              <a:rPr lang="ar-JO" sz="4000" dirty="0">
                <a:solidFill>
                  <a:schemeClr val="bg1"/>
                </a:solidFill>
                <a:latin typeface="Arial" panose="020B0604020202020204" pitchFamily="34" charset="0"/>
                <a:ea typeface="宋体" charset="0"/>
                <a:cs typeface="Arial" panose="020B0604020202020204" pitchFamily="34" charset="0"/>
              </a:rPr>
              <a:t>ليس حجم الرجل هو ما يهم، لكن حجم قلبه</a:t>
            </a:r>
            <a:endParaRPr lang="en-US" sz="4000" dirty="0">
              <a:solidFill>
                <a:schemeClr val="bg1"/>
              </a:solidFill>
              <a:latin typeface="Arial" panose="020B0604020202020204" pitchFamily="34" charset="0"/>
              <a:ea typeface="宋体" charset="0"/>
              <a:cs typeface="Arial" panose="020B0604020202020204" pitchFamily="34" charset="0"/>
            </a:endParaRPr>
          </a:p>
        </p:txBody>
      </p:sp>
    </p:spTree>
    <p:extLst>
      <p:ext uri="{BB962C8B-B14F-4D97-AF65-F5344CB8AC3E}">
        <p14:creationId xmlns:p14="http://schemas.microsoft.com/office/powerpoint/2010/main" val="515341210"/>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B094965-9A6B-FDA0-BE1C-879ED1D01760}"/>
            </a:ext>
          </a:extLst>
        </p:cNvPr>
        <p:cNvGrpSpPr/>
        <p:nvPr/>
      </p:nvGrpSpPr>
      <p:grpSpPr>
        <a:xfrm>
          <a:off x="0" y="0"/>
          <a:ext cx="0" cy="0"/>
          <a:chOff x="0" y="0"/>
          <a:chExt cx="0" cy="0"/>
        </a:xfrm>
      </p:grpSpPr>
      <p:pic>
        <p:nvPicPr>
          <p:cNvPr id="705538" name="Picture 2" descr="heart-keylight">
            <a:extLst>
              <a:ext uri="{FF2B5EF4-FFF2-40B4-BE49-F238E27FC236}">
                <a16:creationId xmlns:a16="http://schemas.microsoft.com/office/drawing/2014/main" id="{283AEA88-EAD1-B654-9F02-D641AF7CBC3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5"/>
            <a:ext cx="9144000" cy="6843713"/>
          </a:xfrm>
          <a:prstGeom prst="rect">
            <a:avLst/>
          </a:prstGeom>
          <a:noFill/>
          <a:extLst>
            <a:ext uri="{909E8E84-426E-40dd-AFC4-6F175D3DCCD1}">
              <a14:hiddenFill xmlns="" xmlns:a14="http://schemas.microsoft.com/office/drawing/2010/main">
                <a:solidFill>
                  <a:srgbClr val="FFFFFF"/>
                </a:solidFill>
              </a14:hiddenFill>
            </a:ext>
          </a:extLst>
        </p:spPr>
      </p:pic>
      <p:sp>
        <p:nvSpPr>
          <p:cNvPr id="705539" name="Rectangle 3">
            <a:extLst>
              <a:ext uri="{FF2B5EF4-FFF2-40B4-BE49-F238E27FC236}">
                <a16:creationId xmlns:a16="http://schemas.microsoft.com/office/drawing/2014/main" id="{3A5393F3-251A-4C34-F9DB-0CEDE85A33E8}"/>
              </a:ext>
            </a:extLst>
          </p:cNvPr>
          <p:cNvSpPr>
            <a:spLocks noGrp="1" noChangeArrowheads="1"/>
          </p:cNvSpPr>
          <p:nvPr>
            <p:ph type="title"/>
          </p:nvPr>
        </p:nvSpPr>
        <p:spPr>
          <a:xfrm>
            <a:off x="0" y="0"/>
            <a:ext cx="9144000" cy="838200"/>
          </a:xfrm>
          <a:solidFill>
            <a:srgbClr val="000000"/>
          </a:solidFill>
          <a:effectLst>
            <a:outerShdw blurRad="63500" dist="35921" dir="2700000" algn="ctr" rotWithShape="0">
              <a:srgbClr val="000000">
                <a:alpha val="74998"/>
              </a:srgbClr>
            </a:outerShdw>
          </a:effectLst>
        </p:spPr>
        <p:txBody>
          <a:bodyPr/>
          <a:lstStyle/>
          <a:p>
            <a:r>
              <a:rPr lang="ar-JO" sz="4000" dirty="0">
                <a:solidFill>
                  <a:schemeClr val="bg1"/>
                </a:solidFill>
                <a:cs typeface="Arial" panose="020B0604020202020204" pitchFamily="34" charset="0"/>
              </a:rPr>
              <a:t>الجوانب العلائقية للمحبة (13: 4-7)</a:t>
            </a:r>
            <a:endParaRPr lang="en-US" dirty="0">
              <a:solidFill>
                <a:schemeClr val="bg1"/>
              </a:solidFill>
              <a:cs typeface="Arial" panose="020B0604020202020204" pitchFamily="34" charset="0"/>
            </a:endParaRPr>
          </a:p>
        </p:txBody>
      </p:sp>
      <p:sp>
        <p:nvSpPr>
          <p:cNvPr id="705540" name="Rectangle 4">
            <a:extLst>
              <a:ext uri="{FF2B5EF4-FFF2-40B4-BE49-F238E27FC236}">
                <a16:creationId xmlns:a16="http://schemas.microsoft.com/office/drawing/2014/main" id="{1E0EE464-59B9-4FAD-9E34-F0CB7B1BAF1B}"/>
              </a:ext>
            </a:extLst>
          </p:cNvPr>
          <p:cNvSpPr>
            <a:spLocks noChangeArrowheads="1"/>
          </p:cNvSpPr>
          <p:nvPr/>
        </p:nvSpPr>
        <p:spPr bwMode="auto">
          <a:xfrm>
            <a:off x="533400" y="3429000"/>
            <a:ext cx="3886200" cy="9906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lstStyle/>
          <a:p>
            <a:pPr marL="342813" marR="0" lvl="0" indent="-342813" algn="r" defTabSz="914400" rtl="1" eaLnBrk="1" fontAlgn="base" latinLnBrk="0" hangingPunct="1">
              <a:lnSpc>
                <a:spcPct val="90000"/>
              </a:lnSpc>
              <a:spcBef>
                <a:spcPct val="20000"/>
              </a:spcBef>
              <a:spcAft>
                <a:spcPct val="0"/>
              </a:spcAft>
              <a:buClrTx/>
              <a:buSzTx/>
              <a:buFontTx/>
              <a:buChar char="•"/>
              <a:tabLst/>
              <a:defRPr/>
            </a:pPr>
            <a:r>
              <a:rPr kumimoji="0" lang="ar-JO"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صبر سلبي</a:t>
            </a:r>
            <a:endParaRPr kumimoji="0" lang="en-US"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342813" marR="0" lvl="0" indent="-342813" algn="r" defTabSz="914400" rtl="1" eaLnBrk="1" fontAlgn="base" latinLnBrk="0" hangingPunct="1">
              <a:lnSpc>
                <a:spcPct val="90000"/>
              </a:lnSpc>
              <a:spcBef>
                <a:spcPct val="20000"/>
              </a:spcBef>
              <a:spcAft>
                <a:spcPct val="0"/>
              </a:spcAft>
              <a:buClrTx/>
              <a:buSzTx/>
              <a:buFontTx/>
              <a:buChar char="•"/>
              <a:tabLst/>
              <a:defRPr/>
            </a:pPr>
            <a:r>
              <a:rPr kumimoji="0" lang="ar-JO"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لطف فعال</a:t>
            </a:r>
            <a:endParaRPr kumimoji="0" lang="en-US"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6">
            <a:extLst>
              <a:ext uri="{FF2B5EF4-FFF2-40B4-BE49-F238E27FC236}">
                <a16:creationId xmlns:a16="http://schemas.microsoft.com/office/drawing/2014/main" id="{A1B285A5-A2B5-89D2-5F3C-06AD41450D33}"/>
              </a:ext>
            </a:extLst>
          </p:cNvPr>
          <p:cNvSpPr>
            <a:spLocks noChangeArrowheads="1"/>
          </p:cNvSpPr>
          <p:nvPr/>
        </p:nvSpPr>
        <p:spPr bwMode="auto">
          <a:xfrm>
            <a:off x="0" y="2362200"/>
            <a:ext cx="4932040" cy="838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0" lang="ar-JO"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المحبة </a:t>
            </a:r>
            <a:r>
              <a:rPr kumimoji="0" lang="ar-JO" sz="2400" u="none" strike="noStrike" kern="1200" cap="none" spc="0" normalizeH="0" baseline="0" noProof="0" dirty="0">
                <a:ln>
                  <a:noFill/>
                </a:ln>
                <a:solidFill>
                  <a:srgbClr val="0070C0"/>
                </a:solidFill>
                <a:effectLst/>
                <a:uLnTx/>
                <a:uFillTx/>
                <a:latin typeface="Arial" panose="020B0604020202020204" pitchFamily="34" charset="0"/>
                <a:ea typeface="ＭＳ Ｐゴシック" charset="0"/>
                <a:cs typeface="Arial" panose="020B0604020202020204" pitchFamily="34" charset="0"/>
              </a:rPr>
              <a:t>تفيد الآخرين </a:t>
            </a:r>
            <a:r>
              <a:rPr kumimoji="0" lang="ar-JO"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بشكل سلبي وفعال       (١٣: ٤ أ-ب):</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 name="Rectangle 5">
            <a:extLst>
              <a:ext uri="{FF2B5EF4-FFF2-40B4-BE49-F238E27FC236}">
                <a16:creationId xmlns:a16="http://schemas.microsoft.com/office/drawing/2014/main" id="{7DBC58D6-D578-D026-768C-7CE77D7A2128}"/>
              </a:ext>
            </a:extLst>
          </p:cNvPr>
          <p:cNvSpPr>
            <a:spLocks noChangeArrowheads="1"/>
          </p:cNvSpPr>
          <p:nvPr/>
        </p:nvSpPr>
        <p:spPr bwMode="auto">
          <a:xfrm>
            <a:off x="3995936" y="1066801"/>
            <a:ext cx="5148064" cy="838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lstStyle/>
          <a:p>
            <a:pPr algn="r">
              <a:lnSpc>
                <a:spcPct val="90000"/>
              </a:lnSpc>
              <a:spcBef>
                <a:spcPct val="20000"/>
              </a:spcBef>
            </a:pPr>
            <a:r>
              <a:rPr lang="ar-JO" sz="2800" dirty="0">
                <a:solidFill>
                  <a:srgbClr val="FFFFFF"/>
                </a:solidFill>
                <a:effectLst>
                  <a:glow rad="101600">
                    <a:schemeClr val="tx1">
                      <a:alpha val="75000"/>
                    </a:schemeClr>
                  </a:glow>
                </a:effectLst>
                <a:latin typeface="Arial" panose="020B0604020202020204" pitchFamily="34" charset="0"/>
                <a:cs typeface="Arial" panose="020B0604020202020204" pitchFamily="34" charset="0"/>
              </a:rPr>
              <a:t>المحبة</a:t>
            </a:r>
            <a:r>
              <a:rPr lang="ar-JO" sz="2800" dirty="0">
                <a:solidFill>
                  <a:srgbClr val="FFFF00"/>
                </a:solidFill>
                <a:effectLst>
                  <a:glow rad="101600">
                    <a:schemeClr val="tx1">
                      <a:alpha val="75000"/>
                    </a:schemeClr>
                  </a:glow>
                </a:effectLst>
                <a:latin typeface="Arial" panose="020B0604020202020204" pitchFamily="34" charset="0"/>
                <a:cs typeface="Arial" panose="020B0604020202020204" pitchFamily="34" charset="0"/>
              </a:rPr>
              <a:t> لا تؤذي الآخرين </a:t>
            </a:r>
            <a:r>
              <a:rPr lang="ar-JO" sz="2800" dirty="0">
                <a:solidFill>
                  <a:srgbClr val="FFFFFF"/>
                </a:solidFill>
                <a:effectLst>
                  <a:glow rad="101600">
                    <a:schemeClr val="tx1">
                      <a:alpha val="75000"/>
                    </a:schemeClr>
                  </a:glow>
                </a:effectLst>
                <a:latin typeface="Arial" panose="020B0604020202020204" pitchFamily="34" charset="0"/>
                <a:cs typeface="Arial" panose="020B0604020202020204" pitchFamily="34" charset="0"/>
              </a:rPr>
              <a:t>في سبع طرق سلبية (13: 4ت-5)</a:t>
            </a:r>
            <a:endParaRPr lang="en-US" sz="2800" dirty="0">
              <a:solidFill>
                <a:srgbClr val="FFFFFF"/>
              </a:solidFill>
              <a:effectLst>
                <a:glow rad="101600">
                  <a:schemeClr val="tx1">
                    <a:alpha val="75000"/>
                  </a:schemeClr>
                </a:glow>
              </a:effectLst>
              <a:latin typeface="Arial" panose="020B0604020202020204" pitchFamily="34" charset="0"/>
              <a:cs typeface="Arial" panose="020B0604020202020204" pitchFamily="34" charset="0"/>
            </a:endParaRPr>
          </a:p>
        </p:txBody>
      </p:sp>
      <p:sp>
        <p:nvSpPr>
          <p:cNvPr id="3" name="Rectangle 6">
            <a:extLst>
              <a:ext uri="{FF2B5EF4-FFF2-40B4-BE49-F238E27FC236}">
                <a16:creationId xmlns:a16="http://schemas.microsoft.com/office/drawing/2014/main" id="{2CE3F824-BB71-C81A-7B3B-DCAE7C7DE268}"/>
              </a:ext>
            </a:extLst>
          </p:cNvPr>
          <p:cNvSpPr>
            <a:spLocks noChangeArrowheads="1"/>
          </p:cNvSpPr>
          <p:nvPr/>
        </p:nvSpPr>
        <p:spPr bwMode="auto">
          <a:xfrm>
            <a:off x="5181600" y="2209801"/>
            <a:ext cx="3962400" cy="40386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lstStyle/>
          <a:p>
            <a:pPr marL="342813" indent="-342813" algn="r" rtl="1">
              <a:lnSpc>
                <a:spcPct val="90000"/>
              </a:lnSpc>
              <a:spcBef>
                <a:spcPct val="20000"/>
              </a:spcBef>
              <a:buFontTx/>
              <a:buChar char="•"/>
            </a:pPr>
            <a:r>
              <a:rPr lang="ar-JO" sz="2800" dirty="0">
                <a:solidFill>
                  <a:srgbClr val="FFFFFF"/>
                </a:solidFill>
                <a:latin typeface="Arial" panose="020B0604020202020204" pitchFamily="34" charset="0"/>
                <a:cs typeface="Arial" panose="020B0604020202020204" pitchFamily="34" charset="0"/>
              </a:rPr>
              <a:t>الحسد</a:t>
            </a:r>
            <a:endParaRPr lang="en-US" sz="32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909246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ox(in)">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466" name="Rectangle 2"/>
          <p:cNvSpPr>
            <a:spLocks noGrp="1" noChangeArrowheads="1"/>
          </p:cNvSpPr>
          <p:nvPr>
            <p:ph type="ctrTitle"/>
          </p:nvPr>
        </p:nvSpPr>
        <p:spPr>
          <a:xfrm>
            <a:off x="5105400" y="914400"/>
            <a:ext cx="4038600" cy="4114800"/>
          </a:xfrm>
        </p:spPr>
        <p:txBody>
          <a:bodyPr/>
          <a:lstStyle/>
          <a:p>
            <a:pPr eaLnBrk="1" hangingPunct="1"/>
            <a:r>
              <a:rPr lang="ar-JO" sz="3600" dirty="0">
                <a:ea typeface="ＭＳ Ｐゴシック" charset="0"/>
                <a:cs typeface="Arial" panose="020B0604020202020204" pitchFamily="34" charset="0"/>
              </a:rPr>
              <a:t>لا تفكر بدونية         بشأن موهبتك</a:t>
            </a:r>
            <a:endParaRPr lang="en-US" sz="3600" dirty="0">
              <a:ea typeface="ＭＳ Ｐゴシック" charset="0"/>
              <a:cs typeface="Arial" panose="020B0604020202020204" pitchFamily="34" charset="0"/>
            </a:endParaRPr>
          </a:p>
        </p:txBody>
      </p:sp>
      <p:grpSp>
        <p:nvGrpSpPr>
          <p:cNvPr id="76802" name="Group 2"/>
          <p:cNvGrpSpPr>
            <a:grpSpLocks/>
          </p:cNvGrpSpPr>
          <p:nvPr/>
        </p:nvGrpSpPr>
        <p:grpSpPr bwMode="auto">
          <a:xfrm>
            <a:off x="152400" y="0"/>
            <a:ext cx="5018088" cy="6858000"/>
            <a:chOff x="152400" y="0"/>
            <a:chExt cx="5018088" cy="6858000"/>
          </a:xfrm>
        </p:grpSpPr>
        <p:pic>
          <p:nvPicPr>
            <p:cNvPr id="76804" name="Picture 4" descr="Included"/>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52400" y="0"/>
              <a:ext cx="501808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6805" name="Oval 1"/>
            <p:cNvSpPr>
              <a:spLocks noChangeArrowheads="1"/>
            </p:cNvSpPr>
            <p:nvPr/>
          </p:nvSpPr>
          <p:spPr bwMode="auto">
            <a:xfrm>
              <a:off x="2195736" y="404664"/>
              <a:ext cx="2376264" cy="1080120"/>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sp>
        <p:nvSpPr>
          <p:cNvPr id="76803" name="Rectangle 2"/>
          <p:cNvSpPr txBox="1">
            <a:spLocks noChangeArrowheads="1"/>
          </p:cNvSpPr>
          <p:nvPr/>
        </p:nvSpPr>
        <p:spPr bwMode="auto">
          <a:xfrm>
            <a:off x="1979613" y="260350"/>
            <a:ext cx="2808287" cy="1439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أنت مشمول               أنا مستبعد</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44646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6466" grpId="0" build="p" autoUpdateAnimBg="0"/>
    </p:bld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9156D4B-87D1-75E9-7B50-802B76AE7426}"/>
            </a:ext>
          </a:extLst>
        </p:cNvPr>
        <p:cNvGrpSpPr/>
        <p:nvPr/>
      </p:nvGrpSpPr>
      <p:grpSpPr>
        <a:xfrm>
          <a:off x="0" y="0"/>
          <a:ext cx="0" cy="0"/>
          <a:chOff x="0" y="0"/>
          <a:chExt cx="0" cy="0"/>
        </a:xfrm>
      </p:grpSpPr>
      <p:pic>
        <p:nvPicPr>
          <p:cNvPr id="705538" name="Picture 2" descr="heart-keylight">
            <a:extLst>
              <a:ext uri="{FF2B5EF4-FFF2-40B4-BE49-F238E27FC236}">
                <a16:creationId xmlns:a16="http://schemas.microsoft.com/office/drawing/2014/main" id="{79FB49D2-CDFF-8B5D-87A3-4D4907F45C7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5"/>
            <a:ext cx="9144000" cy="6843713"/>
          </a:xfrm>
          <a:prstGeom prst="rect">
            <a:avLst/>
          </a:prstGeom>
          <a:noFill/>
          <a:extLst>
            <a:ext uri="{909E8E84-426E-40dd-AFC4-6F175D3DCCD1}">
              <a14:hiddenFill xmlns="" xmlns:a14="http://schemas.microsoft.com/office/drawing/2010/main">
                <a:solidFill>
                  <a:srgbClr val="FFFFFF"/>
                </a:solidFill>
              </a14:hiddenFill>
            </a:ext>
          </a:extLst>
        </p:spPr>
      </p:pic>
      <p:sp>
        <p:nvSpPr>
          <p:cNvPr id="705539" name="Rectangle 3">
            <a:extLst>
              <a:ext uri="{FF2B5EF4-FFF2-40B4-BE49-F238E27FC236}">
                <a16:creationId xmlns:a16="http://schemas.microsoft.com/office/drawing/2014/main" id="{32ECEB19-0F19-5FD1-4C6C-8D05F44FBDD0}"/>
              </a:ext>
            </a:extLst>
          </p:cNvPr>
          <p:cNvSpPr>
            <a:spLocks noGrp="1" noChangeArrowheads="1"/>
          </p:cNvSpPr>
          <p:nvPr>
            <p:ph type="title"/>
          </p:nvPr>
        </p:nvSpPr>
        <p:spPr>
          <a:xfrm>
            <a:off x="0" y="0"/>
            <a:ext cx="9144000" cy="838200"/>
          </a:xfrm>
          <a:solidFill>
            <a:srgbClr val="000000"/>
          </a:solidFill>
          <a:effectLst>
            <a:outerShdw blurRad="63500" dist="35921" dir="2700000" algn="ctr" rotWithShape="0">
              <a:srgbClr val="000000">
                <a:alpha val="74998"/>
              </a:srgbClr>
            </a:outerShdw>
          </a:effectLst>
        </p:spPr>
        <p:txBody>
          <a:bodyPr/>
          <a:lstStyle/>
          <a:p>
            <a:r>
              <a:rPr lang="ar-JO" sz="4000" dirty="0">
                <a:solidFill>
                  <a:schemeClr val="bg1"/>
                </a:solidFill>
                <a:cs typeface="Arial" panose="020B0604020202020204" pitchFamily="34" charset="0"/>
              </a:rPr>
              <a:t>الجوانب العلائقية للمحبة (13: 4-7)</a:t>
            </a:r>
            <a:endParaRPr lang="en-US" dirty="0">
              <a:solidFill>
                <a:schemeClr val="bg1"/>
              </a:solidFill>
              <a:cs typeface="Arial" panose="020B0604020202020204" pitchFamily="34" charset="0"/>
            </a:endParaRPr>
          </a:p>
        </p:txBody>
      </p:sp>
      <p:sp>
        <p:nvSpPr>
          <p:cNvPr id="705540" name="Rectangle 4">
            <a:extLst>
              <a:ext uri="{FF2B5EF4-FFF2-40B4-BE49-F238E27FC236}">
                <a16:creationId xmlns:a16="http://schemas.microsoft.com/office/drawing/2014/main" id="{79B9E8D6-A8CE-EF9F-676D-A1807242AF31}"/>
              </a:ext>
            </a:extLst>
          </p:cNvPr>
          <p:cNvSpPr>
            <a:spLocks noChangeArrowheads="1"/>
          </p:cNvSpPr>
          <p:nvPr/>
        </p:nvSpPr>
        <p:spPr bwMode="auto">
          <a:xfrm>
            <a:off x="533400" y="3429000"/>
            <a:ext cx="3886200" cy="9906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lstStyle/>
          <a:p>
            <a:pPr marL="342813" marR="0" lvl="0" indent="-342813" algn="r" defTabSz="914400" rtl="1" eaLnBrk="1" fontAlgn="base" latinLnBrk="0" hangingPunct="1">
              <a:lnSpc>
                <a:spcPct val="90000"/>
              </a:lnSpc>
              <a:spcBef>
                <a:spcPct val="20000"/>
              </a:spcBef>
              <a:spcAft>
                <a:spcPct val="0"/>
              </a:spcAft>
              <a:buClrTx/>
              <a:buSzTx/>
              <a:buFontTx/>
              <a:buChar char="•"/>
              <a:tabLst/>
              <a:defRPr/>
            </a:pPr>
            <a:r>
              <a:rPr kumimoji="0" lang="ar-JO"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صبر سلبي</a:t>
            </a:r>
            <a:endParaRPr kumimoji="0" lang="en-US"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342813" marR="0" lvl="0" indent="-342813" algn="r" defTabSz="914400" rtl="1" eaLnBrk="1" fontAlgn="base" latinLnBrk="0" hangingPunct="1">
              <a:lnSpc>
                <a:spcPct val="90000"/>
              </a:lnSpc>
              <a:spcBef>
                <a:spcPct val="20000"/>
              </a:spcBef>
              <a:spcAft>
                <a:spcPct val="0"/>
              </a:spcAft>
              <a:buClrTx/>
              <a:buSzTx/>
              <a:buFontTx/>
              <a:buChar char="•"/>
              <a:tabLst/>
              <a:defRPr/>
            </a:pPr>
            <a:r>
              <a:rPr kumimoji="0" lang="ar-JO"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لطف فعال</a:t>
            </a:r>
            <a:endParaRPr kumimoji="0" lang="en-US"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6">
            <a:extLst>
              <a:ext uri="{FF2B5EF4-FFF2-40B4-BE49-F238E27FC236}">
                <a16:creationId xmlns:a16="http://schemas.microsoft.com/office/drawing/2014/main" id="{573B9A7A-D2D4-6364-AB6E-674B8303BF9A}"/>
              </a:ext>
            </a:extLst>
          </p:cNvPr>
          <p:cNvSpPr>
            <a:spLocks noChangeArrowheads="1"/>
          </p:cNvSpPr>
          <p:nvPr/>
        </p:nvSpPr>
        <p:spPr bwMode="auto">
          <a:xfrm>
            <a:off x="0" y="2362200"/>
            <a:ext cx="4932040" cy="838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0" lang="ar-JO"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المحبة </a:t>
            </a:r>
            <a:r>
              <a:rPr kumimoji="0" lang="ar-JO" sz="2400" u="none" strike="noStrike" kern="1200" cap="none" spc="0" normalizeH="0" baseline="0" noProof="0" dirty="0">
                <a:ln>
                  <a:noFill/>
                </a:ln>
                <a:solidFill>
                  <a:srgbClr val="0070C0"/>
                </a:solidFill>
                <a:effectLst/>
                <a:uLnTx/>
                <a:uFillTx/>
                <a:latin typeface="Arial" panose="020B0604020202020204" pitchFamily="34" charset="0"/>
                <a:ea typeface="ＭＳ Ｐゴシック" charset="0"/>
                <a:cs typeface="Arial" panose="020B0604020202020204" pitchFamily="34" charset="0"/>
              </a:rPr>
              <a:t>تفيد الآخرين </a:t>
            </a:r>
            <a:r>
              <a:rPr kumimoji="0" lang="ar-JO"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بشكل سلبي وفعال       (١٣: ٤ أ-ب):</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 name="Rectangle 5">
            <a:extLst>
              <a:ext uri="{FF2B5EF4-FFF2-40B4-BE49-F238E27FC236}">
                <a16:creationId xmlns:a16="http://schemas.microsoft.com/office/drawing/2014/main" id="{4B875B82-F71F-7407-A0BE-7EC5A32F3934}"/>
              </a:ext>
            </a:extLst>
          </p:cNvPr>
          <p:cNvSpPr>
            <a:spLocks noChangeArrowheads="1"/>
          </p:cNvSpPr>
          <p:nvPr/>
        </p:nvSpPr>
        <p:spPr bwMode="auto">
          <a:xfrm>
            <a:off x="3995936" y="1066801"/>
            <a:ext cx="5148064" cy="838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lstStyle/>
          <a:p>
            <a:pPr marL="0" marR="0" lvl="0" indent="0" algn="r" defTabSz="914400" rtl="0" eaLnBrk="1" fontAlgn="base" latinLnBrk="0" hangingPunct="1">
              <a:lnSpc>
                <a:spcPct val="90000"/>
              </a:lnSpc>
              <a:spcBef>
                <a:spcPct val="20000"/>
              </a:spcBef>
              <a:spcAft>
                <a:spcPct val="0"/>
              </a:spcAft>
              <a:buClrTx/>
              <a:buSzTx/>
              <a:buFontTx/>
              <a:buNone/>
              <a:tabLst/>
              <a:defRPr/>
            </a:pPr>
            <a:r>
              <a:rPr kumimoji="0" lang="ar-JO" sz="2800"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المحبة</a:t>
            </a:r>
            <a:r>
              <a:rPr kumimoji="0" lang="ar-JO" sz="2800"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 لا تؤذي الآخرين </a:t>
            </a:r>
            <a:r>
              <a:rPr kumimoji="0" lang="ar-JO" sz="2800"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في سبع طرق سلبية (13: 4ت-5)</a:t>
            </a:r>
            <a:endParaRPr kumimoji="0" lang="en-US" sz="2800"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3" name="Rectangle 6">
            <a:extLst>
              <a:ext uri="{FF2B5EF4-FFF2-40B4-BE49-F238E27FC236}">
                <a16:creationId xmlns:a16="http://schemas.microsoft.com/office/drawing/2014/main" id="{1C0A7C54-CE82-F586-C32A-A613EB653F3B}"/>
              </a:ext>
            </a:extLst>
          </p:cNvPr>
          <p:cNvSpPr>
            <a:spLocks noChangeArrowheads="1"/>
          </p:cNvSpPr>
          <p:nvPr/>
        </p:nvSpPr>
        <p:spPr bwMode="auto">
          <a:xfrm>
            <a:off x="5181600" y="2209801"/>
            <a:ext cx="3962400" cy="40386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lstStyle/>
          <a:p>
            <a:pPr marL="342813" marR="0" lvl="0" indent="-342813" algn="r" defTabSz="914400" rtl="1" eaLnBrk="1" fontAlgn="base" latinLnBrk="0" hangingPunct="1">
              <a:lnSpc>
                <a:spcPct val="90000"/>
              </a:lnSpc>
              <a:spcBef>
                <a:spcPct val="20000"/>
              </a:spcBef>
              <a:spcAft>
                <a:spcPct val="0"/>
              </a:spcAft>
              <a:buClrTx/>
              <a:buSzTx/>
              <a:buFontTx/>
              <a:buChar char="•"/>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الحسد</a:t>
            </a:r>
          </a:p>
          <a:p>
            <a:pPr marL="342813" marR="0" lvl="0" indent="-342813" algn="r" defTabSz="914400" rtl="1" eaLnBrk="1" fontAlgn="base" latinLnBrk="0" hangingPunct="1">
              <a:lnSpc>
                <a:spcPct val="90000"/>
              </a:lnSpc>
              <a:spcBef>
                <a:spcPct val="20000"/>
              </a:spcBef>
              <a:spcAft>
                <a:spcPct val="0"/>
              </a:spcAft>
              <a:buClrTx/>
              <a:buSzTx/>
              <a:buFontTx/>
              <a:buChar char="•"/>
              <a:tabLst/>
              <a:defRPr/>
            </a:pPr>
            <a:r>
              <a:rPr lang="ar-JO" sz="2800" dirty="0">
                <a:solidFill>
                  <a:srgbClr val="FFFFFF"/>
                </a:solidFill>
                <a:latin typeface="Arial" panose="020B0604020202020204" pitchFamily="34" charset="0"/>
                <a:cs typeface="Arial" panose="020B0604020202020204" pitchFamily="34" charset="0"/>
              </a:rPr>
              <a:t>التفاخر</a:t>
            </a:r>
          </a:p>
          <a:p>
            <a:pPr marL="342813" marR="0" lvl="0" indent="-342813" algn="r" defTabSz="914400" rtl="1" eaLnBrk="1" fontAlgn="base" latinLnBrk="0" hangingPunct="1">
              <a:lnSpc>
                <a:spcPct val="90000"/>
              </a:lnSpc>
              <a:spcBef>
                <a:spcPct val="20000"/>
              </a:spcBef>
              <a:spcAft>
                <a:spcPct val="0"/>
              </a:spcAft>
              <a:buClrTx/>
              <a:buSzTx/>
              <a:buFontTx/>
              <a:buChar char="•"/>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الإنتفاخ (الكبرياء)</a:t>
            </a:r>
            <a:endParaRPr kumimoji="0" lang="en-US" sz="32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400989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ox(in)">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873" name="Picture 4" descr="Pride"/>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rot="-1205598">
            <a:off x="228600" y="-228600"/>
            <a:ext cx="523398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3394" name="Rectangle 2"/>
          <p:cNvSpPr>
            <a:spLocks noGrp="1" noChangeArrowheads="1"/>
          </p:cNvSpPr>
          <p:nvPr>
            <p:ph type="ctrTitle"/>
          </p:nvPr>
        </p:nvSpPr>
        <p:spPr>
          <a:xfrm>
            <a:off x="4876800" y="0"/>
            <a:ext cx="4038600" cy="4114800"/>
          </a:xfrm>
        </p:spPr>
        <p:txBody>
          <a:bodyPr/>
          <a:lstStyle/>
          <a:p>
            <a:pPr eaLnBrk="1" hangingPunct="1"/>
            <a:r>
              <a:rPr lang="ar-JO" sz="3600" dirty="0">
                <a:ea typeface="ＭＳ Ｐゴシック" charset="0"/>
                <a:cs typeface="Arial" panose="020B0604020202020204" pitchFamily="34" charset="0"/>
              </a:rPr>
              <a:t>لا تفكر بفوقية         بشأن موهبتك</a:t>
            </a:r>
            <a:endParaRPr lang="en-US" sz="3600" dirty="0">
              <a:ea typeface="ＭＳ Ｐゴシック" charset="0"/>
              <a:cs typeface="Arial" panose="020B0604020202020204" pitchFamily="34" charset="0"/>
            </a:endParaRPr>
          </a:p>
        </p:txBody>
      </p:sp>
      <p:sp>
        <p:nvSpPr>
          <p:cNvPr id="79875" name="Rectangle 2"/>
          <p:cNvSpPr txBox="1">
            <a:spLocks noChangeArrowheads="1"/>
          </p:cNvSpPr>
          <p:nvPr/>
        </p:nvSpPr>
        <p:spPr bwMode="auto">
          <a:xfrm rot="-1094132">
            <a:off x="1265238" y="3600450"/>
            <a:ext cx="4322762" cy="23939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سامحني بشأن الحديث        عن موهبتي كثيراً          والآن تكلم</a:t>
            </a:r>
            <a:r>
              <a:rPr kumimoji="0" lang="ar-JO" sz="3200"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أنت </a:t>
            </a:r>
            <a:r>
              <a:rPr kumimoji="0" lang="ar-JO"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عنها</a:t>
            </a:r>
            <a:endParaRPr kumimoji="0" lang="en-US"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44339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3394" grpId="0" build="p" autoUpdateAnimBg="0"/>
    </p:bld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19E77EA-6822-F720-CFE2-8BE4619F24FC}"/>
            </a:ext>
          </a:extLst>
        </p:cNvPr>
        <p:cNvGrpSpPr/>
        <p:nvPr/>
      </p:nvGrpSpPr>
      <p:grpSpPr>
        <a:xfrm>
          <a:off x="0" y="0"/>
          <a:ext cx="0" cy="0"/>
          <a:chOff x="0" y="0"/>
          <a:chExt cx="0" cy="0"/>
        </a:xfrm>
      </p:grpSpPr>
      <p:pic>
        <p:nvPicPr>
          <p:cNvPr id="705538" name="Picture 2" descr="heart-keylight">
            <a:extLst>
              <a:ext uri="{FF2B5EF4-FFF2-40B4-BE49-F238E27FC236}">
                <a16:creationId xmlns:a16="http://schemas.microsoft.com/office/drawing/2014/main" id="{4348689E-503F-2662-F66A-FECA5B8C49F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5"/>
            <a:ext cx="9144000" cy="6843713"/>
          </a:xfrm>
          <a:prstGeom prst="rect">
            <a:avLst/>
          </a:prstGeom>
          <a:noFill/>
          <a:extLst>
            <a:ext uri="{909E8E84-426E-40dd-AFC4-6F175D3DCCD1}">
              <a14:hiddenFill xmlns="" xmlns:a14="http://schemas.microsoft.com/office/drawing/2010/main">
                <a:solidFill>
                  <a:srgbClr val="FFFFFF"/>
                </a:solidFill>
              </a14:hiddenFill>
            </a:ext>
          </a:extLst>
        </p:spPr>
      </p:pic>
      <p:sp>
        <p:nvSpPr>
          <p:cNvPr id="705539" name="Rectangle 3">
            <a:extLst>
              <a:ext uri="{FF2B5EF4-FFF2-40B4-BE49-F238E27FC236}">
                <a16:creationId xmlns:a16="http://schemas.microsoft.com/office/drawing/2014/main" id="{D7FA080F-E8EB-9844-FFFB-54920B3F7032}"/>
              </a:ext>
            </a:extLst>
          </p:cNvPr>
          <p:cNvSpPr>
            <a:spLocks noGrp="1" noChangeArrowheads="1"/>
          </p:cNvSpPr>
          <p:nvPr>
            <p:ph type="title"/>
          </p:nvPr>
        </p:nvSpPr>
        <p:spPr>
          <a:xfrm>
            <a:off x="0" y="0"/>
            <a:ext cx="9144000" cy="838200"/>
          </a:xfrm>
          <a:solidFill>
            <a:srgbClr val="000000"/>
          </a:solidFill>
          <a:effectLst>
            <a:outerShdw blurRad="63500" dist="35921" dir="2700000" algn="ctr" rotWithShape="0">
              <a:srgbClr val="000000">
                <a:alpha val="74998"/>
              </a:srgbClr>
            </a:outerShdw>
          </a:effectLst>
        </p:spPr>
        <p:txBody>
          <a:bodyPr/>
          <a:lstStyle/>
          <a:p>
            <a:r>
              <a:rPr lang="ar-JO" sz="4000" dirty="0">
                <a:solidFill>
                  <a:schemeClr val="bg1"/>
                </a:solidFill>
                <a:cs typeface="Arial" panose="020B0604020202020204" pitchFamily="34" charset="0"/>
              </a:rPr>
              <a:t>الجوانب العلائقية للمحبة (13: 4-7)</a:t>
            </a:r>
            <a:endParaRPr lang="en-US" dirty="0">
              <a:solidFill>
                <a:schemeClr val="bg1"/>
              </a:solidFill>
              <a:cs typeface="Arial" panose="020B0604020202020204" pitchFamily="34" charset="0"/>
            </a:endParaRPr>
          </a:p>
        </p:txBody>
      </p:sp>
      <p:sp>
        <p:nvSpPr>
          <p:cNvPr id="705540" name="Rectangle 4">
            <a:extLst>
              <a:ext uri="{FF2B5EF4-FFF2-40B4-BE49-F238E27FC236}">
                <a16:creationId xmlns:a16="http://schemas.microsoft.com/office/drawing/2014/main" id="{D9786298-FF32-0FAB-6C23-F2A4AF9F4822}"/>
              </a:ext>
            </a:extLst>
          </p:cNvPr>
          <p:cNvSpPr>
            <a:spLocks noChangeArrowheads="1"/>
          </p:cNvSpPr>
          <p:nvPr/>
        </p:nvSpPr>
        <p:spPr bwMode="auto">
          <a:xfrm>
            <a:off x="533400" y="3429000"/>
            <a:ext cx="3886200" cy="9906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lstStyle/>
          <a:p>
            <a:pPr marL="342813" marR="0" lvl="0" indent="-342813" algn="r" defTabSz="914400" rtl="1" eaLnBrk="1" fontAlgn="base" latinLnBrk="0" hangingPunct="1">
              <a:lnSpc>
                <a:spcPct val="90000"/>
              </a:lnSpc>
              <a:spcBef>
                <a:spcPct val="20000"/>
              </a:spcBef>
              <a:spcAft>
                <a:spcPct val="0"/>
              </a:spcAft>
              <a:buClrTx/>
              <a:buSzTx/>
              <a:buFontTx/>
              <a:buChar char="•"/>
              <a:tabLst/>
              <a:defRPr/>
            </a:pPr>
            <a:r>
              <a:rPr kumimoji="0" lang="ar-JO"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صبر سلبي</a:t>
            </a:r>
            <a:endParaRPr kumimoji="0" lang="en-US"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342813" marR="0" lvl="0" indent="-342813" algn="r" defTabSz="914400" rtl="1" eaLnBrk="1" fontAlgn="base" latinLnBrk="0" hangingPunct="1">
              <a:lnSpc>
                <a:spcPct val="90000"/>
              </a:lnSpc>
              <a:spcBef>
                <a:spcPct val="20000"/>
              </a:spcBef>
              <a:spcAft>
                <a:spcPct val="0"/>
              </a:spcAft>
              <a:buClrTx/>
              <a:buSzTx/>
              <a:buFontTx/>
              <a:buChar char="•"/>
              <a:tabLst/>
              <a:defRPr/>
            </a:pPr>
            <a:r>
              <a:rPr kumimoji="0" lang="ar-JO"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لطف فعال</a:t>
            </a:r>
            <a:endParaRPr kumimoji="0" lang="en-US"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6">
            <a:extLst>
              <a:ext uri="{FF2B5EF4-FFF2-40B4-BE49-F238E27FC236}">
                <a16:creationId xmlns:a16="http://schemas.microsoft.com/office/drawing/2014/main" id="{49FFA951-BF24-A397-0786-AB04DDEF95C2}"/>
              </a:ext>
            </a:extLst>
          </p:cNvPr>
          <p:cNvSpPr>
            <a:spLocks noChangeArrowheads="1"/>
          </p:cNvSpPr>
          <p:nvPr/>
        </p:nvSpPr>
        <p:spPr bwMode="auto">
          <a:xfrm>
            <a:off x="0" y="2362200"/>
            <a:ext cx="4932040" cy="838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0" lang="ar-JO"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المحبة </a:t>
            </a:r>
            <a:r>
              <a:rPr kumimoji="0" lang="ar-JO" sz="2400" u="none" strike="noStrike" kern="1200" cap="none" spc="0" normalizeH="0" baseline="0" noProof="0" dirty="0">
                <a:ln>
                  <a:noFill/>
                </a:ln>
                <a:solidFill>
                  <a:srgbClr val="0070C0"/>
                </a:solidFill>
                <a:effectLst/>
                <a:uLnTx/>
                <a:uFillTx/>
                <a:latin typeface="Arial" panose="020B0604020202020204" pitchFamily="34" charset="0"/>
                <a:ea typeface="ＭＳ Ｐゴシック" charset="0"/>
                <a:cs typeface="Arial" panose="020B0604020202020204" pitchFamily="34" charset="0"/>
              </a:rPr>
              <a:t>تفيد الآخرين </a:t>
            </a:r>
            <a:r>
              <a:rPr kumimoji="0" lang="ar-JO"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بشكل سلبي وفعال       (١٣: ٤ أ-ب):</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 name="Rectangle 5">
            <a:extLst>
              <a:ext uri="{FF2B5EF4-FFF2-40B4-BE49-F238E27FC236}">
                <a16:creationId xmlns:a16="http://schemas.microsoft.com/office/drawing/2014/main" id="{7BCC7D12-7B3B-0BC4-FABB-73BB9EACB5EB}"/>
              </a:ext>
            </a:extLst>
          </p:cNvPr>
          <p:cNvSpPr>
            <a:spLocks noChangeArrowheads="1"/>
          </p:cNvSpPr>
          <p:nvPr/>
        </p:nvSpPr>
        <p:spPr bwMode="auto">
          <a:xfrm>
            <a:off x="3995936" y="1066801"/>
            <a:ext cx="5148064" cy="838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lstStyle/>
          <a:p>
            <a:pPr marL="0" marR="0" lvl="0" indent="0" algn="r" defTabSz="914400" rtl="0" eaLnBrk="1" fontAlgn="base" latinLnBrk="0" hangingPunct="1">
              <a:lnSpc>
                <a:spcPct val="90000"/>
              </a:lnSpc>
              <a:spcBef>
                <a:spcPct val="20000"/>
              </a:spcBef>
              <a:spcAft>
                <a:spcPct val="0"/>
              </a:spcAft>
              <a:buClrTx/>
              <a:buSzTx/>
              <a:buFontTx/>
              <a:buNone/>
              <a:tabLst/>
              <a:defRPr/>
            </a:pPr>
            <a:r>
              <a:rPr kumimoji="0" lang="ar-JO" sz="2800"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المحبة</a:t>
            </a:r>
            <a:r>
              <a:rPr kumimoji="0" lang="ar-JO" sz="2800"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 لا تؤذي الآخرين </a:t>
            </a:r>
            <a:r>
              <a:rPr kumimoji="0" lang="ar-JO" sz="2800"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في سبع طرق سلبية (13: 4ت-5)</a:t>
            </a:r>
            <a:endParaRPr kumimoji="0" lang="en-US" sz="2800"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3" name="Rectangle 6">
            <a:extLst>
              <a:ext uri="{FF2B5EF4-FFF2-40B4-BE49-F238E27FC236}">
                <a16:creationId xmlns:a16="http://schemas.microsoft.com/office/drawing/2014/main" id="{3432480C-68C6-2E33-C536-8F5B6C946184}"/>
              </a:ext>
            </a:extLst>
          </p:cNvPr>
          <p:cNvSpPr>
            <a:spLocks noChangeArrowheads="1"/>
          </p:cNvSpPr>
          <p:nvPr/>
        </p:nvSpPr>
        <p:spPr bwMode="auto">
          <a:xfrm>
            <a:off x="5181600" y="2209801"/>
            <a:ext cx="3962400" cy="40386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lstStyle/>
          <a:p>
            <a:pPr marL="342813" marR="0" lvl="0" indent="-342813" algn="r" defTabSz="914400" rtl="1" eaLnBrk="1" fontAlgn="base" latinLnBrk="0" hangingPunct="1">
              <a:lnSpc>
                <a:spcPct val="90000"/>
              </a:lnSpc>
              <a:spcBef>
                <a:spcPct val="20000"/>
              </a:spcBef>
              <a:spcAft>
                <a:spcPct val="0"/>
              </a:spcAft>
              <a:buClrTx/>
              <a:buSzTx/>
              <a:buFontTx/>
              <a:buChar char="•"/>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الحسد</a:t>
            </a:r>
          </a:p>
          <a:p>
            <a:pPr marL="342813" marR="0" lvl="0" indent="-342813" algn="r" defTabSz="914400" rtl="1" eaLnBrk="1" fontAlgn="base" latinLnBrk="0" hangingPunct="1">
              <a:lnSpc>
                <a:spcPct val="90000"/>
              </a:lnSpc>
              <a:spcBef>
                <a:spcPct val="20000"/>
              </a:spcBef>
              <a:spcAft>
                <a:spcPct val="0"/>
              </a:spcAft>
              <a:buClrTx/>
              <a:buSzTx/>
              <a:buFontTx/>
              <a:buChar char="•"/>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التفاخر</a:t>
            </a:r>
          </a:p>
          <a:p>
            <a:pPr marL="342813" marR="0" lvl="0" indent="-342813" algn="r" defTabSz="914400" rtl="1" eaLnBrk="1" fontAlgn="base" latinLnBrk="0" hangingPunct="1">
              <a:lnSpc>
                <a:spcPct val="90000"/>
              </a:lnSpc>
              <a:spcBef>
                <a:spcPct val="20000"/>
              </a:spcBef>
              <a:spcAft>
                <a:spcPct val="0"/>
              </a:spcAft>
              <a:buClrTx/>
              <a:buSzTx/>
              <a:buFontTx/>
              <a:buChar char="•"/>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الإنتفاخ (الكبرياء)</a:t>
            </a:r>
          </a:p>
          <a:p>
            <a:pPr marL="342813" marR="0" lvl="0" indent="-342813" algn="r" defTabSz="914400" rtl="1" eaLnBrk="1" fontAlgn="base" latinLnBrk="0" hangingPunct="1">
              <a:lnSpc>
                <a:spcPct val="90000"/>
              </a:lnSpc>
              <a:spcBef>
                <a:spcPct val="20000"/>
              </a:spcBef>
              <a:spcAft>
                <a:spcPct val="0"/>
              </a:spcAft>
              <a:buClrTx/>
              <a:buSzTx/>
              <a:buFontTx/>
              <a:buChar char="•"/>
              <a:tabLst/>
              <a:defRPr/>
            </a:pPr>
            <a:r>
              <a:rPr lang="ar-JO" sz="2800" dirty="0">
                <a:solidFill>
                  <a:srgbClr val="FFFFFF"/>
                </a:solidFill>
                <a:latin typeface="Arial" panose="020B0604020202020204" pitchFamily="34" charset="0"/>
                <a:cs typeface="Arial" panose="020B0604020202020204" pitchFamily="34" charset="0"/>
              </a:rPr>
              <a:t>السلوك غير المناسب (القبح)</a:t>
            </a:r>
          </a:p>
          <a:p>
            <a:pPr marL="342813" marR="0" lvl="0" indent="-342813" algn="r" defTabSz="914400" rtl="1" eaLnBrk="1" fontAlgn="base" latinLnBrk="0" hangingPunct="1">
              <a:lnSpc>
                <a:spcPct val="90000"/>
              </a:lnSpc>
              <a:spcBef>
                <a:spcPct val="20000"/>
              </a:spcBef>
              <a:spcAft>
                <a:spcPct val="0"/>
              </a:spcAft>
              <a:buClrTx/>
              <a:buSzTx/>
              <a:buFontTx/>
              <a:buChar char="•"/>
              <a:tabLst/>
              <a:defRPr/>
            </a:pPr>
            <a:r>
              <a:rPr lang="ar-JO" sz="2800" dirty="0">
                <a:solidFill>
                  <a:srgbClr val="FFFFFF"/>
                </a:solidFill>
                <a:latin typeface="Arial" panose="020B0604020202020204" pitchFamily="34" charset="0"/>
                <a:cs typeface="Arial" panose="020B0604020202020204" pitchFamily="34" charset="0"/>
              </a:rPr>
              <a:t>الأنانية</a:t>
            </a:r>
          </a:p>
          <a:p>
            <a:pPr marL="342813" marR="0" lvl="0" indent="-342813" algn="r" defTabSz="914400" rtl="1" eaLnBrk="1" fontAlgn="base" latinLnBrk="0" hangingPunct="1">
              <a:lnSpc>
                <a:spcPct val="90000"/>
              </a:lnSpc>
              <a:spcBef>
                <a:spcPct val="20000"/>
              </a:spcBef>
              <a:spcAft>
                <a:spcPct val="0"/>
              </a:spcAft>
              <a:buClrTx/>
              <a:buSzTx/>
              <a:buFontTx/>
              <a:buChar char="•"/>
              <a:tabLst/>
              <a:defRPr/>
            </a:pPr>
            <a:r>
              <a:rPr lang="ar-JO" sz="2800" dirty="0">
                <a:solidFill>
                  <a:srgbClr val="FFFFFF"/>
                </a:solidFill>
                <a:latin typeface="Arial" panose="020B0604020202020204" pitchFamily="34" charset="0"/>
                <a:cs typeface="Arial" panose="020B0604020202020204" pitchFamily="34" charset="0"/>
              </a:rPr>
              <a:t>الإحتداد</a:t>
            </a:r>
          </a:p>
          <a:p>
            <a:pPr marL="342813" marR="0" lvl="0" indent="-342813" algn="r" defTabSz="914400" rtl="1" eaLnBrk="1" fontAlgn="base" latinLnBrk="0" hangingPunct="1">
              <a:lnSpc>
                <a:spcPct val="90000"/>
              </a:lnSpc>
              <a:spcBef>
                <a:spcPct val="20000"/>
              </a:spcBef>
              <a:spcAft>
                <a:spcPct val="0"/>
              </a:spcAft>
              <a:buClrTx/>
              <a:buSzTx/>
              <a:buFontTx/>
              <a:buChar char="•"/>
              <a:tabLst/>
              <a:defRPr/>
            </a:pPr>
            <a:r>
              <a:rPr lang="ar-JO" sz="2800" dirty="0">
                <a:solidFill>
                  <a:srgbClr val="FFFFFF"/>
                </a:solidFill>
                <a:latin typeface="Arial" panose="020B0604020202020204" pitchFamily="34" charset="0"/>
                <a:cs typeface="Arial" panose="020B0604020202020204" pitchFamily="34" charset="0"/>
              </a:rPr>
              <a:t>ظن السوء (عدم الغفران)</a:t>
            </a:r>
          </a:p>
        </p:txBody>
      </p:sp>
    </p:spTree>
    <p:extLst>
      <p:ext uri="{BB962C8B-B14F-4D97-AF65-F5344CB8AC3E}">
        <p14:creationId xmlns:p14="http://schemas.microsoft.com/office/powerpoint/2010/main" val="42497622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ar-JO" sz="6000" dirty="0">
                <a:effectLst>
                  <a:glow rad="165100">
                    <a:schemeClr val="tx1">
                      <a:alpha val="96000"/>
                    </a:schemeClr>
                  </a:glow>
                </a:effectLst>
              </a:rPr>
              <a:t>الحية</a:t>
            </a:r>
            <a:br>
              <a:rPr lang="ar-JO" sz="6000" dirty="0">
                <a:effectLst>
                  <a:glow rad="165100">
                    <a:schemeClr val="tx1">
                      <a:alpha val="96000"/>
                    </a:schemeClr>
                  </a:glow>
                </a:effectLst>
              </a:rPr>
            </a:br>
            <a:r>
              <a:rPr lang="ar-JO" sz="6000" dirty="0">
                <a:effectLst>
                  <a:glow rad="165100">
                    <a:schemeClr val="tx1">
                      <a:alpha val="96000"/>
                    </a:schemeClr>
                  </a:glow>
                </a:effectLst>
              </a:rPr>
              <a:t>النحاسية</a:t>
            </a:r>
            <a:endParaRPr lang="en-US" sz="6000" dirty="0">
              <a:effectLst>
                <a:glow rad="165100">
                  <a:schemeClr val="tx1">
                    <a:alpha val="96000"/>
                  </a:schemeClr>
                </a:glow>
              </a:effectLst>
            </a:endParaRPr>
          </a:p>
        </p:txBody>
      </p:sp>
      <p:sp>
        <p:nvSpPr>
          <p:cNvPr id="6" name="Text Box 3"/>
          <p:cNvSpPr txBox="1">
            <a:spLocks noChangeArrowheads="1"/>
          </p:cNvSpPr>
          <p:nvPr/>
        </p:nvSpPr>
        <p:spPr bwMode="auto">
          <a:xfrm>
            <a:off x="3352800" y="5638800"/>
            <a:ext cx="54864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عدد ٢١: ٨-٩</a:t>
            </a:r>
            <a:endParaRPr kumimoji="0" lang="en-US" sz="320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endParaRPr>
          </a:p>
        </p:txBody>
      </p:sp>
      <p:grpSp>
        <p:nvGrpSpPr>
          <p:cNvPr id="3" name="Group 2">
            <a:extLst>
              <a:ext uri="{FF2B5EF4-FFF2-40B4-BE49-F238E27FC236}">
                <a16:creationId xmlns:a16="http://schemas.microsoft.com/office/drawing/2014/main" id="{9E86C9C5-3149-634C-8F10-1669ECD1F851}"/>
              </a:ext>
            </a:extLst>
          </p:cNvPr>
          <p:cNvGrpSpPr/>
          <p:nvPr/>
        </p:nvGrpSpPr>
        <p:grpSpPr>
          <a:xfrm>
            <a:off x="201314" y="103236"/>
            <a:ext cx="3125094" cy="3215148"/>
            <a:chOff x="487064" y="0"/>
            <a:chExt cx="3125094" cy="3215148"/>
          </a:xfrm>
        </p:grpSpPr>
        <p:sp>
          <p:nvSpPr>
            <p:cNvPr id="4" name="Rectangle 3">
              <a:extLst>
                <a:ext uri="{FF2B5EF4-FFF2-40B4-BE49-F238E27FC236}">
                  <a16:creationId xmlns:a16="http://schemas.microsoft.com/office/drawing/2014/main" id="{80325E8C-BC8E-A6CC-2C94-847011AB5522}"/>
                </a:ext>
              </a:extLst>
            </p:cNvPr>
            <p:cNvSpPr/>
            <p:nvPr/>
          </p:nvSpPr>
          <p:spPr bwMode="auto">
            <a:xfrm>
              <a:off x="487064" y="0"/>
              <a:ext cx="3125094" cy="3215148"/>
            </a:xfrm>
            <a:prstGeom prst="rect">
              <a:avLst/>
            </a:prstGeom>
            <a:solidFill>
              <a:schemeClr val="bg1"/>
            </a:solidFill>
            <a:ln w="57150" cap="sq" cmpd="sng" algn="ctr">
              <a:solidFill>
                <a:schemeClr val="tx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pic>
          <p:nvPicPr>
            <p:cNvPr id="7" name="Picture 2">
              <a:extLst>
                <a:ext uri="{FF2B5EF4-FFF2-40B4-BE49-F238E27FC236}">
                  <a16:creationId xmlns:a16="http://schemas.microsoft.com/office/drawing/2014/main" id="{702D3EE9-C1EB-1CBB-1D36-1B6968ED787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47465" y="180876"/>
              <a:ext cx="2804292" cy="288510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8" name="Group 7">
            <a:extLst>
              <a:ext uri="{FF2B5EF4-FFF2-40B4-BE49-F238E27FC236}">
                <a16:creationId xmlns:a16="http://schemas.microsoft.com/office/drawing/2014/main" id="{4BCAA1F3-21A0-1922-DE6D-D6E712FAEBF8}"/>
              </a:ext>
            </a:extLst>
          </p:cNvPr>
          <p:cNvGrpSpPr/>
          <p:nvPr/>
        </p:nvGrpSpPr>
        <p:grpSpPr>
          <a:xfrm>
            <a:off x="201314" y="3437250"/>
            <a:ext cx="5159103" cy="3316632"/>
            <a:chOff x="201314" y="3437250"/>
            <a:chExt cx="5159103" cy="3316632"/>
          </a:xfrm>
        </p:grpSpPr>
        <p:pic>
          <p:nvPicPr>
            <p:cNvPr id="9" name="Picture 8">
              <a:extLst>
                <a:ext uri="{FF2B5EF4-FFF2-40B4-BE49-F238E27FC236}">
                  <a16:creationId xmlns:a16="http://schemas.microsoft.com/office/drawing/2014/main" id="{3E8325ED-4F8B-332A-100B-93203C9A3114}"/>
                </a:ext>
              </a:extLst>
            </p:cNvPr>
            <p:cNvPicPr>
              <a:picLocks noChangeAspect="1"/>
            </p:cNvPicPr>
            <p:nvPr/>
          </p:nvPicPr>
          <p:blipFill>
            <a:blip r:embed="rId5"/>
            <a:stretch>
              <a:fillRect/>
            </a:stretch>
          </p:blipFill>
          <p:spPr>
            <a:xfrm>
              <a:off x="201314" y="3437250"/>
              <a:ext cx="3125094" cy="3316632"/>
            </a:xfrm>
            <a:prstGeom prst="rect">
              <a:avLst/>
            </a:prstGeom>
            <a:ln w="57150" cmpd="sng">
              <a:solidFill>
                <a:srgbClr val="000000"/>
              </a:solidFill>
            </a:ln>
          </p:spPr>
        </p:pic>
        <p:sp>
          <p:nvSpPr>
            <p:cNvPr id="10" name="Text Box 3">
              <a:extLst>
                <a:ext uri="{FF2B5EF4-FFF2-40B4-BE49-F238E27FC236}">
                  <a16:creationId xmlns:a16="http://schemas.microsoft.com/office/drawing/2014/main" id="{305B75CD-DFB9-5076-0B02-963C7A38674F}"/>
                </a:ext>
              </a:extLst>
            </p:cNvPr>
            <p:cNvSpPr txBox="1">
              <a:spLocks noChangeArrowheads="1"/>
            </p:cNvSpPr>
            <p:nvPr/>
          </p:nvSpPr>
          <p:spPr bwMode="auto">
            <a:xfrm>
              <a:off x="2235323" y="5095566"/>
              <a:ext cx="3125094" cy="1569660"/>
            </a:xfrm>
            <a:prstGeom prst="rect">
              <a:avLst/>
            </a:prstGeom>
            <a:solidFill>
              <a:schemeClr val="bg1"/>
            </a:solidFill>
            <a:ln w="57150">
              <a:solidFill>
                <a:schemeClr val="tx1"/>
              </a:solidFill>
              <a:miter lim="800000"/>
              <a:headEnd/>
              <a:tailEnd/>
            </a:ln>
            <a:effectLst/>
          </p:spPr>
          <p:txBody>
            <a:bodyPr wrap="square">
              <a:spAutoFit/>
            </a:bodyPr>
            <a:lstStyle/>
            <a:p>
              <a:pPr marL="0" marR="0" lvl="0" indent="0" defTabSz="914400" rtl="0" eaLnBrk="1" fontAlgn="base" latinLnBrk="0" hangingPunct="1">
                <a:lnSpc>
                  <a:spcPct val="100000"/>
                </a:lnSpc>
                <a:spcBef>
                  <a:spcPct val="50000"/>
                </a:spcBef>
                <a:spcAft>
                  <a:spcPct val="0"/>
                </a:spcAft>
                <a:buClrTx/>
                <a:buSzTx/>
                <a:buFontTx/>
                <a:buNone/>
                <a:tabLst/>
                <a:defRPr/>
              </a:pPr>
              <a:r>
                <a:rPr kumimoji="0" lang="ar-JO" sz="3200" u="none" strike="noStrike" kern="1200" cap="none" spc="0" normalizeH="0" baseline="0" noProof="0" dirty="0">
                  <a:ln>
                    <a:noFill/>
                  </a:ln>
                  <a:solidFill>
                    <a:srgbClr val="0070C0"/>
                  </a:solidFill>
                  <a:effectLst/>
                  <a:uLnTx/>
                  <a:uFillTx/>
                  <a:latin typeface="Arial" panose="020B0604020202020204" pitchFamily="34" charset="0"/>
                  <a:ea typeface="Times New Roman" pitchFamily="-111" charset="0"/>
                  <a:cs typeface="Arial" panose="020B0604020202020204" pitchFamily="34" charset="0"/>
                </a:rPr>
                <a:t>الجمعية           الطبية         الأمريكية</a:t>
              </a:r>
            </a:p>
          </p:txBody>
        </p:sp>
      </p:grpSp>
    </p:spTree>
    <p:extLst>
      <p:ext uri="{BB962C8B-B14F-4D97-AF65-F5344CB8AC3E}">
        <p14:creationId xmlns:p14="http://schemas.microsoft.com/office/powerpoint/2010/main" val="129931286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linds(horizontal)">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4514" name="Rectangle 2"/>
          <p:cNvSpPr>
            <a:spLocks noGrp="1" noChangeArrowheads="1"/>
          </p:cNvSpPr>
          <p:nvPr>
            <p:ph type="title"/>
          </p:nvPr>
        </p:nvSpPr>
        <p:spPr>
          <a:xfrm>
            <a:off x="152399" y="609600"/>
            <a:ext cx="8839200" cy="1143000"/>
          </a:xfrm>
        </p:spPr>
        <p:txBody>
          <a:bodyPr/>
          <a:lstStyle/>
          <a:p>
            <a:r>
              <a:rPr lang="ar-JO" sz="4000" dirty="0">
                <a:cs typeface="Arial" panose="020B0604020202020204" pitchFamily="34" charset="0"/>
              </a:rPr>
              <a:t>تعرف المحبة الأمور الصحيحة حتى تفرح بشأنها (13: 6)</a:t>
            </a:r>
            <a:endParaRPr lang="en-US" sz="4000" dirty="0">
              <a:cs typeface="Arial" panose="020B0604020202020204" pitchFamily="34" charset="0"/>
            </a:endParaRPr>
          </a:p>
        </p:txBody>
      </p:sp>
      <p:pic>
        <p:nvPicPr>
          <p:cNvPr id="704516" name="Picture 4" descr="commitmenthand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9800" y="1981200"/>
            <a:ext cx="4335463" cy="4335463"/>
          </a:xfrm>
          <a:prstGeom prst="rect">
            <a:avLst/>
          </a:prstGeom>
          <a:noFill/>
          <a:extLst>
            <a:ext uri="{909E8E84-426E-40dd-AFC4-6F175D3DCCD1}">
              <a14:hiddenFill xmlns="" xmlns:a14="http://schemas.microsoft.com/office/drawing/2010/main">
                <a:solidFill>
                  <a:srgbClr val="FFFFFF"/>
                </a:solidFill>
              </a14:hiddenFill>
            </a:ext>
          </a:extLst>
        </p:spPr>
      </p:pic>
      <p:sp>
        <p:nvSpPr>
          <p:cNvPr id="704517" name="Text Box 5"/>
          <p:cNvSpPr txBox="1">
            <a:spLocks noChangeArrowheads="1"/>
          </p:cNvSpPr>
          <p:nvPr/>
        </p:nvSpPr>
        <p:spPr bwMode="auto">
          <a:xfrm>
            <a:off x="395536" y="2819404"/>
            <a:ext cx="3030488" cy="193897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lIns="91416" tIns="45709" rIns="91416" bIns="45709">
            <a:spAutoFit/>
          </a:bodyPr>
          <a:lstStyle/>
          <a:p>
            <a:pPr eaLnBrk="0" hangingPunct="0"/>
            <a:r>
              <a:rPr lang="ar-JO" sz="4000" dirty="0">
                <a:solidFill>
                  <a:srgbClr val="000000"/>
                </a:solidFill>
                <a:latin typeface="Arial" panose="020B0604020202020204" pitchFamily="34" charset="0"/>
                <a:cs typeface="Arial" panose="020B0604020202020204" pitchFamily="34" charset="0"/>
              </a:rPr>
              <a:t>لا</a:t>
            </a:r>
          </a:p>
          <a:p>
            <a:pPr eaLnBrk="0" hangingPunct="0"/>
            <a:r>
              <a:rPr lang="ar-JO" sz="4000" dirty="0">
                <a:solidFill>
                  <a:srgbClr val="000000"/>
                </a:solidFill>
                <a:latin typeface="Arial" panose="020B0604020202020204" pitchFamily="34" charset="0"/>
                <a:cs typeface="Arial" panose="020B0604020202020204" pitchFamily="34" charset="0"/>
              </a:rPr>
              <a:t>تفرح</a:t>
            </a:r>
          </a:p>
          <a:p>
            <a:pPr eaLnBrk="0" hangingPunct="0"/>
            <a:r>
              <a:rPr lang="ar-JO" sz="4000" dirty="0">
                <a:solidFill>
                  <a:srgbClr val="000000"/>
                </a:solidFill>
                <a:latin typeface="Arial" panose="020B0604020202020204" pitchFamily="34" charset="0"/>
                <a:cs typeface="Arial" panose="020B0604020202020204" pitchFamily="34" charset="0"/>
              </a:rPr>
              <a:t>بالإثم</a:t>
            </a:r>
            <a:endParaRPr lang="en-US" sz="4000" dirty="0">
              <a:solidFill>
                <a:srgbClr val="000000"/>
              </a:solidFill>
              <a:latin typeface="Arial" panose="020B0604020202020204" pitchFamily="34" charset="0"/>
              <a:cs typeface="Arial" panose="020B0604020202020204" pitchFamily="34" charset="0"/>
            </a:endParaRPr>
          </a:p>
        </p:txBody>
      </p:sp>
      <p:sp>
        <p:nvSpPr>
          <p:cNvPr id="704518" name="Text Box 6"/>
          <p:cNvSpPr txBox="1">
            <a:spLocks noChangeArrowheads="1"/>
          </p:cNvSpPr>
          <p:nvPr/>
        </p:nvSpPr>
        <p:spPr bwMode="auto">
          <a:xfrm>
            <a:off x="5717976" y="2819403"/>
            <a:ext cx="3030488" cy="193897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lIns="91416" tIns="45709" rIns="91416" bIns="45709">
            <a:spAutoFit/>
          </a:bodyPr>
          <a:lstStyle/>
          <a:p>
            <a:pPr eaLnBrk="0" hangingPunct="0"/>
            <a:r>
              <a:rPr lang="ar-JO" sz="4000" dirty="0">
                <a:solidFill>
                  <a:srgbClr val="000000"/>
                </a:solidFill>
                <a:latin typeface="Arial" panose="020B0604020202020204" pitchFamily="34" charset="0"/>
                <a:cs typeface="Arial" panose="020B0604020202020204" pitchFamily="34" charset="0"/>
              </a:rPr>
              <a:t>بل </a:t>
            </a:r>
          </a:p>
          <a:p>
            <a:pPr eaLnBrk="0" hangingPunct="0"/>
            <a:r>
              <a:rPr lang="ar-JO" sz="4000" dirty="0">
                <a:solidFill>
                  <a:srgbClr val="000000"/>
                </a:solidFill>
                <a:latin typeface="Arial" panose="020B0604020202020204" pitchFamily="34" charset="0"/>
                <a:cs typeface="Arial" panose="020B0604020202020204" pitchFamily="34" charset="0"/>
              </a:rPr>
              <a:t>تفرح </a:t>
            </a:r>
          </a:p>
          <a:p>
            <a:pPr eaLnBrk="0" hangingPunct="0"/>
            <a:r>
              <a:rPr lang="ar-JO" sz="4000" dirty="0">
                <a:solidFill>
                  <a:srgbClr val="000000"/>
                </a:solidFill>
                <a:latin typeface="Arial" panose="020B0604020202020204" pitchFamily="34" charset="0"/>
                <a:cs typeface="Arial" panose="020B0604020202020204" pitchFamily="34" charset="0"/>
              </a:rPr>
              <a:t>بالحق</a:t>
            </a:r>
            <a:endParaRPr lang="en-US" sz="4000" dirty="0">
              <a:solidFill>
                <a:srgbClr val="000000"/>
              </a:solidFill>
              <a:latin typeface="Arial" panose="020B0604020202020204" pitchFamily="34" charset="0"/>
              <a:cs typeface="Arial" panose="020B0604020202020204" pitchFamily="34" charset="0"/>
            </a:endParaRPr>
          </a:p>
        </p:txBody>
      </p:sp>
      <p:sp>
        <p:nvSpPr>
          <p:cNvPr id="704519" name="Rectangle 7"/>
          <p:cNvSpPr>
            <a:spLocks noChangeArrowheads="1"/>
          </p:cNvSpPr>
          <p:nvPr/>
        </p:nvSpPr>
        <p:spPr bwMode="auto">
          <a:xfrm>
            <a:off x="152401" y="152401"/>
            <a:ext cx="8839200" cy="6553200"/>
          </a:xfrm>
          <a:prstGeom prst="rect">
            <a:avLst/>
          </a:prstGeom>
          <a:noFill/>
          <a:ln w="76200">
            <a:solidFill>
              <a:srgbClr val="FF0000"/>
            </a:solidFill>
            <a:miter lim="800000"/>
            <a:headEnd/>
            <a:tailEnd/>
          </a:ln>
          <a:extLst>
            <a:ext uri="{909E8E84-426E-40dd-AFC4-6F175D3DCCD1}">
              <a14:hiddenFill xmlns="" xmlns:a14="http://schemas.microsoft.com/office/drawing/2010/main">
                <a:solidFill>
                  <a:schemeClr val="accent1"/>
                </a:solidFill>
              </a14:hiddenFill>
            </a:ext>
          </a:extLst>
        </p:spPr>
        <p:txBody>
          <a:bodyPr wrap="none" lIns="91416" tIns="45709" rIns="91416" bIns="45709" anchor="ctr"/>
          <a:lstStyle/>
          <a:p>
            <a:pPr algn="l" eaLnBrk="0" hangingPunct="0"/>
            <a:endParaRPr lang="en-US" dirty="0">
              <a:solidFill>
                <a:srgbClr val="000000"/>
              </a:solidFill>
              <a:latin typeface="Arial" panose="020B0604020202020204" pitchFamily="34" charset="0"/>
            </a:endParaRPr>
          </a:p>
        </p:txBody>
      </p:sp>
    </p:spTree>
    <p:extLst>
      <p:ext uri="{BB962C8B-B14F-4D97-AF65-F5344CB8AC3E}">
        <p14:creationId xmlns:p14="http://schemas.microsoft.com/office/powerpoint/2010/main" val="328732797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04517">
                                            <p:txEl>
                                              <p:pRg st="0" end="0"/>
                                            </p:txEl>
                                          </p:spTgt>
                                        </p:tgtEl>
                                        <p:attrNameLst>
                                          <p:attrName>style.visibility</p:attrName>
                                        </p:attrNameLst>
                                      </p:cBhvr>
                                      <p:to>
                                        <p:strVal val="visible"/>
                                      </p:to>
                                    </p:set>
                                    <p:animEffect transition="in" filter="fade">
                                      <p:cBhvr>
                                        <p:cTn id="7" dur="500"/>
                                        <p:tgtEl>
                                          <p:spTgt spid="704517">
                                            <p:txEl>
                                              <p:pRg st="0" end="0"/>
                                            </p:tx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04517">
                                            <p:txEl>
                                              <p:pRg st="1" end="1"/>
                                            </p:txEl>
                                          </p:spTgt>
                                        </p:tgtEl>
                                        <p:attrNameLst>
                                          <p:attrName>style.visibility</p:attrName>
                                        </p:attrNameLst>
                                      </p:cBhvr>
                                      <p:to>
                                        <p:strVal val="visible"/>
                                      </p:to>
                                    </p:set>
                                    <p:animEffect transition="in" filter="fade">
                                      <p:cBhvr>
                                        <p:cTn id="10" dur="500"/>
                                        <p:tgtEl>
                                          <p:spTgt spid="704517">
                                            <p:txEl>
                                              <p:pRg st="1" end="1"/>
                                            </p:txEl>
                                          </p:spTgt>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704517">
                                            <p:txEl>
                                              <p:pRg st="2" end="2"/>
                                            </p:txEl>
                                          </p:spTgt>
                                        </p:tgtEl>
                                        <p:attrNameLst>
                                          <p:attrName>style.visibility</p:attrName>
                                        </p:attrNameLst>
                                      </p:cBhvr>
                                      <p:to>
                                        <p:strVal val="visible"/>
                                      </p:to>
                                    </p:set>
                                    <p:animEffect transition="in" filter="fade">
                                      <p:cBhvr>
                                        <p:cTn id="13" dur="500"/>
                                        <p:tgtEl>
                                          <p:spTgt spid="704517">
                                            <p:txEl>
                                              <p:pRg st="2" end="2"/>
                                            </p:txEl>
                                          </p:spTgt>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704518">
                                            <p:txEl>
                                              <p:pRg st="0" end="0"/>
                                            </p:txEl>
                                          </p:spTgt>
                                        </p:tgtEl>
                                        <p:attrNameLst>
                                          <p:attrName>style.visibility</p:attrName>
                                        </p:attrNameLst>
                                      </p:cBhvr>
                                      <p:to>
                                        <p:strVal val="visible"/>
                                      </p:to>
                                    </p:set>
                                    <p:animEffect transition="in" filter="fade">
                                      <p:cBhvr>
                                        <p:cTn id="18" dur="500"/>
                                        <p:tgtEl>
                                          <p:spTgt spid="704518">
                                            <p:txEl>
                                              <p:pRg st="0" end="0"/>
                                            </p:txEl>
                                          </p:spTgt>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704518">
                                            <p:txEl>
                                              <p:pRg st="1" end="1"/>
                                            </p:txEl>
                                          </p:spTgt>
                                        </p:tgtEl>
                                        <p:attrNameLst>
                                          <p:attrName>style.visibility</p:attrName>
                                        </p:attrNameLst>
                                      </p:cBhvr>
                                      <p:to>
                                        <p:strVal val="visible"/>
                                      </p:to>
                                    </p:set>
                                    <p:animEffect transition="in" filter="fade">
                                      <p:cBhvr>
                                        <p:cTn id="21" dur="500"/>
                                        <p:tgtEl>
                                          <p:spTgt spid="704518">
                                            <p:txEl>
                                              <p:pRg st="1" end="1"/>
                                            </p:txEl>
                                          </p:spTgt>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704518">
                                            <p:txEl>
                                              <p:pRg st="2" end="2"/>
                                            </p:txEl>
                                          </p:spTgt>
                                        </p:tgtEl>
                                        <p:attrNameLst>
                                          <p:attrName>style.visibility</p:attrName>
                                        </p:attrNameLst>
                                      </p:cBhvr>
                                      <p:to>
                                        <p:strVal val="visible"/>
                                      </p:to>
                                    </p:set>
                                    <p:animEffect transition="in" filter="fade">
                                      <p:cBhvr>
                                        <p:cTn id="24" dur="500"/>
                                        <p:tgtEl>
                                          <p:spTgt spid="70451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4517" grpId="0" uiExpand="1" build="p" autoUpdateAnimBg="0"/>
      <p:bldP spid="704518" grpId="0" uiExpand="1" build="p" autoUpdateAnimBg="0"/>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6869" name="Picture 5" descr="commitment_plan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572000" y="-28574"/>
            <a:ext cx="4572000" cy="3457575"/>
          </a:xfrm>
          <a:prstGeom prst="rect">
            <a:avLst/>
          </a:prstGeom>
          <a:noFill/>
          <a:extLst>
            <a:ext uri="{909E8E84-426E-40dd-AFC4-6F175D3DCCD1}">
              <a14:hiddenFill xmlns="" xmlns:a14="http://schemas.microsoft.com/office/drawing/2010/main">
                <a:solidFill>
                  <a:srgbClr val="FFFFFF"/>
                </a:solidFill>
              </a14:hiddenFill>
            </a:ext>
          </a:extLst>
        </p:spPr>
      </p:pic>
      <p:pic>
        <p:nvPicPr>
          <p:cNvPr id="676868" name="Picture 4" descr="trust-your-heart-sample"/>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3429000"/>
            <a:ext cx="4572000" cy="3429000"/>
          </a:xfrm>
          <a:prstGeom prst="rect">
            <a:avLst/>
          </a:prstGeom>
          <a:noFill/>
          <a:extLst>
            <a:ext uri="{909E8E84-426E-40dd-AFC4-6F175D3DCCD1}">
              <a14:hiddenFill xmlns="" xmlns:a14="http://schemas.microsoft.com/office/drawing/2010/main">
                <a:solidFill>
                  <a:srgbClr val="FFFFFF"/>
                </a:solidFill>
              </a14:hiddenFill>
            </a:ext>
          </a:extLst>
        </p:spPr>
      </p:pic>
      <p:pic>
        <p:nvPicPr>
          <p:cNvPr id="676870" name="Picture 6" descr="heartbroken"/>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2290764" y="0"/>
            <a:ext cx="2281237" cy="3429000"/>
          </a:xfrm>
          <a:prstGeom prst="rect">
            <a:avLst/>
          </a:prstGeom>
          <a:noFill/>
          <a:extLst>
            <a:ext uri="{909E8E84-426E-40dd-AFC4-6F175D3DCCD1}">
              <a14:hiddenFill xmlns="" xmlns:a14="http://schemas.microsoft.com/office/drawing/2010/main">
                <a:solidFill>
                  <a:srgbClr val="FFFFFF"/>
                </a:solidFill>
              </a14:hiddenFill>
            </a:ext>
          </a:extLst>
        </p:spPr>
      </p:pic>
      <p:pic>
        <p:nvPicPr>
          <p:cNvPr id="676871" name="Picture 7" descr="heartbroken"/>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4764" y="0"/>
            <a:ext cx="2281237" cy="3429000"/>
          </a:xfrm>
          <a:prstGeom prst="rect">
            <a:avLst/>
          </a:prstGeom>
          <a:noFill/>
          <a:extLst>
            <a:ext uri="{909E8E84-426E-40dd-AFC4-6F175D3DCCD1}">
              <a14:hiddenFill xmlns="" xmlns:a14="http://schemas.microsoft.com/office/drawing/2010/main">
                <a:solidFill>
                  <a:srgbClr val="FFFFFF"/>
                </a:solidFill>
              </a14:hiddenFill>
            </a:ext>
          </a:extLst>
        </p:spPr>
      </p:pic>
      <p:pic>
        <p:nvPicPr>
          <p:cNvPr id="676873" name="Picture 9" descr="Sacrificeof Dad"/>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572000" y="3429000"/>
            <a:ext cx="4572000" cy="3486150"/>
          </a:xfrm>
          <a:prstGeom prst="rect">
            <a:avLst/>
          </a:prstGeom>
          <a:noFill/>
          <a:extLst>
            <a:ext uri="{909E8E84-426E-40dd-AFC4-6F175D3DCCD1}">
              <a14:hiddenFill xmlns="" xmlns:a14="http://schemas.microsoft.com/office/drawing/2010/main">
                <a:solidFill>
                  <a:srgbClr val="FFFFFF"/>
                </a:solidFill>
              </a14:hiddenFill>
            </a:ext>
          </a:extLst>
        </p:spPr>
      </p:pic>
      <p:sp>
        <p:nvSpPr>
          <p:cNvPr id="676874" name="Rectangle 10"/>
          <p:cNvSpPr>
            <a:spLocks noChangeArrowheads="1"/>
          </p:cNvSpPr>
          <p:nvPr/>
        </p:nvSpPr>
        <p:spPr bwMode="auto">
          <a:xfrm>
            <a:off x="0" y="914400"/>
            <a:ext cx="4572000" cy="11430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nchor="ctr"/>
          <a:lstStyle/>
          <a:p>
            <a:r>
              <a:rPr lang="ar-JO" altLang="ja-JP" sz="5400" dirty="0">
                <a:solidFill>
                  <a:srgbClr val="FFFFFF"/>
                </a:solidFill>
                <a:effectLst>
                  <a:glow rad="152400">
                    <a:schemeClr val="tx2"/>
                  </a:glow>
                </a:effectLst>
                <a:latin typeface="Arial" panose="020B0604020202020204" pitchFamily="34" charset="0"/>
                <a:cs typeface="Arial" panose="020B0604020202020204" pitchFamily="34" charset="0"/>
              </a:rPr>
              <a:t>تحتمل</a:t>
            </a:r>
            <a:endParaRPr lang="en-US" sz="6600" dirty="0">
              <a:solidFill>
                <a:srgbClr val="FFFFFF"/>
              </a:solidFill>
              <a:effectLst>
                <a:glow rad="152400">
                  <a:schemeClr val="tx2"/>
                </a:glow>
              </a:effectLst>
              <a:latin typeface="Arial" panose="020B0604020202020204" pitchFamily="34" charset="0"/>
              <a:cs typeface="Arial" panose="020B0604020202020204" pitchFamily="34" charset="0"/>
            </a:endParaRPr>
          </a:p>
        </p:txBody>
      </p:sp>
      <p:sp>
        <p:nvSpPr>
          <p:cNvPr id="676878" name="Rectangle 14"/>
          <p:cNvSpPr>
            <a:spLocks noChangeArrowheads="1"/>
          </p:cNvSpPr>
          <p:nvPr/>
        </p:nvSpPr>
        <p:spPr bwMode="auto">
          <a:xfrm>
            <a:off x="0" y="4610100"/>
            <a:ext cx="4572000" cy="11430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nchor="ctr"/>
          <a:lstStyle/>
          <a:p>
            <a:r>
              <a:rPr lang="ar-JO" altLang="ja-JP" sz="5400" dirty="0">
                <a:solidFill>
                  <a:srgbClr val="FFFFFF"/>
                </a:solidFill>
                <a:effectLst>
                  <a:glow rad="152400">
                    <a:schemeClr val="tx2"/>
                  </a:glow>
                </a:effectLst>
                <a:latin typeface="Arial" panose="020B0604020202020204" pitchFamily="34" charset="0"/>
                <a:cs typeface="Arial" panose="020B0604020202020204" pitchFamily="34" charset="0"/>
              </a:rPr>
              <a:t>تصدق</a:t>
            </a:r>
            <a:endParaRPr lang="en-US" sz="6600" dirty="0">
              <a:solidFill>
                <a:srgbClr val="FFFFFF"/>
              </a:solidFill>
              <a:effectLst>
                <a:glow rad="152400">
                  <a:schemeClr val="tx2"/>
                </a:glow>
              </a:effectLst>
              <a:latin typeface="Arial" panose="020B0604020202020204" pitchFamily="34" charset="0"/>
              <a:cs typeface="Arial" panose="020B0604020202020204" pitchFamily="34" charset="0"/>
            </a:endParaRPr>
          </a:p>
        </p:txBody>
      </p:sp>
      <p:sp>
        <p:nvSpPr>
          <p:cNvPr id="676879" name="Rectangle 15"/>
          <p:cNvSpPr>
            <a:spLocks noChangeArrowheads="1"/>
          </p:cNvSpPr>
          <p:nvPr/>
        </p:nvSpPr>
        <p:spPr bwMode="auto">
          <a:xfrm>
            <a:off x="4572000" y="914400"/>
            <a:ext cx="4572000" cy="11430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nchor="ctr"/>
          <a:lstStyle/>
          <a:p>
            <a:r>
              <a:rPr lang="ar-JO" altLang="ja-JP" sz="5400" dirty="0">
                <a:solidFill>
                  <a:srgbClr val="FFFFFF"/>
                </a:solidFill>
                <a:effectLst>
                  <a:glow rad="152400">
                    <a:schemeClr val="tx2"/>
                  </a:glow>
                </a:effectLst>
                <a:latin typeface="Arial" panose="020B0604020202020204" pitchFamily="34" charset="0"/>
                <a:cs typeface="Arial" panose="020B0604020202020204" pitchFamily="34" charset="0"/>
              </a:rPr>
              <a:t>ترجو</a:t>
            </a:r>
            <a:endParaRPr lang="en-US" sz="6600" dirty="0">
              <a:solidFill>
                <a:srgbClr val="FFFFFF"/>
              </a:solidFill>
              <a:effectLst>
                <a:glow rad="152400">
                  <a:schemeClr val="tx2"/>
                </a:glow>
              </a:effectLst>
              <a:latin typeface="Arial" panose="020B0604020202020204" pitchFamily="34" charset="0"/>
              <a:cs typeface="Arial" panose="020B0604020202020204" pitchFamily="34" charset="0"/>
            </a:endParaRPr>
          </a:p>
        </p:txBody>
      </p:sp>
      <p:sp>
        <p:nvSpPr>
          <p:cNvPr id="676880" name="Rectangle 16"/>
          <p:cNvSpPr>
            <a:spLocks noChangeArrowheads="1"/>
          </p:cNvSpPr>
          <p:nvPr/>
        </p:nvSpPr>
        <p:spPr bwMode="auto">
          <a:xfrm>
            <a:off x="4572000" y="4610100"/>
            <a:ext cx="4572000" cy="11430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nchor="ctr"/>
          <a:lstStyle/>
          <a:p>
            <a:r>
              <a:rPr lang="ar-JO" altLang="ja-JP" sz="5400" dirty="0">
                <a:solidFill>
                  <a:srgbClr val="FFFFFF"/>
                </a:solidFill>
                <a:effectLst>
                  <a:glow rad="152400">
                    <a:schemeClr val="tx2"/>
                  </a:glow>
                </a:effectLst>
                <a:latin typeface="Arial" panose="020B0604020202020204" pitchFamily="34" charset="0"/>
                <a:cs typeface="Arial" panose="020B0604020202020204" pitchFamily="34" charset="0"/>
              </a:rPr>
              <a:t>تصبر</a:t>
            </a:r>
            <a:endParaRPr lang="en-US" sz="6600" dirty="0">
              <a:solidFill>
                <a:srgbClr val="FFFFFF"/>
              </a:solidFill>
              <a:effectLst>
                <a:glow rad="152400">
                  <a:schemeClr val="tx2"/>
                </a:glow>
              </a:effectLst>
              <a:latin typeface="Arial" panose="020B0604020202020204" pitchFamily="34" charset="0"/>
              <a:cs typeface="Arial" panose="020B0604020202020204" pitchFamily="34" charset="0"/>
            </a:endParaRPr>
          </a:p>
        </p:txBody>
      </p:sp>
      <p:sp>
        <p:nvSpPr>
          <p:cNvPr id="676866" name="Rectangle 2"/>
          <p:cNvSpPr>
            <a:spLocks noGrp="1" noChangeArrowheads="1"/>
          </p:cNvSpPr>
          <p:nvPr>
            <p:ph type="title"/>
          </p:nvPr>
        </p:nvSpPr>
        <p:spPr>
          <a:xfrm>
            <a:off x="0" y="2857500"/>
            <a:ext cx="9144000" cy="1143000"/>
          </a:xfrm>
          <a:effectLst>
            <a:outerShdw blurRad="63500" dist="35921" dir="2700000" algn="ctr" rotWithShape="0">
              <a:srgbClr val="000000">
                <a:alpha val="74998"/>
              </a:srgbClr>
            </a:outerShdw>
          </a:effectLst>
        </p:spPr>
        <p:txBody>
          <a:bodyPr/>
          <a:lstStyle/>
          <a:p>
            <a:r>
              <a:rPr lang="ar-JO" sz="4000" dirty="0">
                <a:solidFill>
                  <a:schemeClr val="bg1"/>
                </a:solidFill>
                <a:effectLst>
                  <a:glow rad="152400">
                    <a:schemeClr val="tx2"/>
                  </a:glow>
                </a:effectLst>
                <a:cs typeface="Arial" panose="020B0604020202020204" pitchFamily="34" charset="0"/>
              </a:rPr>
              <a:t>المحبة لا تستسلم تجاه الآخرين (13: 7)</a:t>
            </a:r>
            <a:endParaRPr lang="en-US" sz="4800" dirty="0">
              <a:solidFill>
                <a:schemeClr val="bg1"/>
              </a:solidFill>
              <a:effectLst>
                <a:glow rad="152400">
                  <a:schemeClr val="tx2"/>
                </a:glow>
              </a:effectLst>
              <a:cs typeface="Arial" panose="020B0604020202020204" pitchFamily="34" charset="0"/>
            </a:endParaRPr>
          </a:p>
        </p:txBody>
      </p:sp>
    </p:spTree>
    <p:extLst>
      <p:ext uri="{BB962C8B-B14F-4D97-AF65-F5344CB8AC3E}">
        <p14:creationId xmlns:p14="http://schemas.microsoft.com/office/powerpoint/2010/main" val="18870358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76874"/>
                                        </p:tgtEl>
                                        <p:attrNameLst>
                                          <p:attrName>style.visibility</p:attrName>
                                        </p:attrNameLst>
                                      </p:cBhvr>
                                      <p:to>
                                        <p:strVal val="visible"/>
                                      </p:to>
                                    </p:set>
                                    <p:animEffect transition="in" filter="dissolve">
                                      <p:cBhvr>
                                        <p:cTn id="7" dur="500"/>
                                        <p:tgtEl>
                                          <p:spTgt spid="676874"/>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676871"/>
                                        </p:tgtEl>
                                        <p:attrNameLst>
                                          <p:attrName>style.visibility</p:attrName>
                                        </p:attrNameLst>
                                      </p:cBhvr>
                                      <p:to>
                                        <p:strVal val="visible"/>
                                      </p:to>
                                    </p:set>
                                    <p:animEffect transition="in" filter="dissolve">
                                      <p:cBhvr>
                                        <p:cTn id="11" dur="500"/>
                                        <p:tgtEl>
                                          <p:spTgt spid="676871"/>
                                        </p:tgtEl>
                                      </p:cBhvr>
                                    </p:animEffect>
                                  </p:childTnLst>
                                </p:cTn>
                              </p:par>
                            </p:childTnLst>
                          </p:cTn>
                        </p:par>
                        <p:par>
                          <p:cTn id="12" fill="hold" nodeType="afterGroup">
                            <p:stCondLst>
                              <p:cond delay="1000"/>
                            </p:stCondLst>
                            <p:childTnLst>
                              <p:par>
                                <p:cTn id="13" presetID="9" presetClass="entr" presetSubtype="0" fill="hold" nodeType="afterEffect">
                                  <p:stCondLst>
                                    <p:cond delay="0"/>
                                  </p:stCondLst>
                                  <p:childTnLst>
                                    <p:set>
                                      <p:cBhvr>
                                        <p:cTn id="14" dur="1" fill="hold">
                                          <p:stCondLst>
                                            <p:cond delay="0"/>
                                          </p:stCondLst>
                                        </p:cTn>
                                        <p:tgtEl>
                                          <p:spTgt spid="676870"/>
                                        </p:tgtEl>
                                        <p:attrNameLst>
                                          <p:attrName>style.visibility</p:attrName>
                                        </p:attrNameLst>
                                      </p:cBhvr>
                                      <p:to>
                                        <p:strVal val="visible"/>
                                      </p:to>
                                    </p:set>
                                    <p:animEffect transition="in" filter="dissolve">
                                      <p:cBhvr>
                                        <p:cTn id="15" dur="500"/>
                                        <p:tgtEl>
                                          <p:spTgt spid="676870"/>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676878"/>
                                        </p:tgtEl>
                                        <p:attrNameLst>
                                          <p:attrName>style.visibility</p:attrName>
                                        </p:attrNameLst>
                                      </p:cBhvr>
                                      <p:to>
                                        <p:strVal val="visible"/>
                                      </p:to>
                                    </p:set>
                                    <p:animEffect transition="in" filter="dissolve">
                                      <p:cBhvr>
                                        <p:cTn id="20" dur="500"/>
                                        <p:tgtEl>
                                          <p:spTgt spid="676878"/>
                                        </p:tgtEl>
                                      </p:cBhvr>
                                    </p:animEffect>
                                  </p:childTnLst>
                                </p:cTn>
                              </p:par>
                            </p:childTnLst>
                          </p:cTn>
                        </p:par>
                        <p:par>
                          <p:cTn id="21" fill="hold" nodeType="afterGroup">
                            <p:stCondLst>
                              <p:cond delay="500"/>
                            </p:stCondLst>
                            <p:childTnLst>
                              <p:par>
                                <p:cTn id="22" presetID="9" presetClass="entr" presetSubtype="0" fill="hold" nodeType="afterEffect">
                                  <p:stCondLst>
                                    <p:cond delay="0"/>
                                  </p:stCondLst>
                                  <p:childTnLst>
                                    <p:set>
                                      <p:cBhvr>
                                        <p:cTn id="23" dur="1" fill="hold">
                                          <p:stCondLst>
                                            <p:cond delay="0"/>
                                          </p:stCondLst>
                                        </p:cTn>
                                        <p:tgtEl>
                                          <p:spTgt spid="676868"/>
                                        </p:tgtEl>
                                        <p:attrNameLst>
                                          <p:attrName>style.visibility</p:attrName>
                                        </p:attrNameLst>
                                      </p:cBhvr>
                                      <p:to>
                                        <p:strVal val="visible"/>
                                      </p:to>
                                    </p:set>
                                    <p:animEffect transition="in" filter="dissolve">
                                      <p:cBhvr>
                                        <p:cTn id="24" dur="500"/>
                                        <p:tgtEl>
                                          <p:spTgt spid="676868"/>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9" presetClass="entr" presetSubtype="0" fill="hold" grpId="0" nodeType="clickEffect">
                                  <p:stCondLst>
                                    <p:cond delay="0"/>
                                  </p:stCondLst>
                                  <p:childTnLst>
                                    <p:set>
                                      <p:cBhvr>
                                        <p:cTn id="28" dur="1" fill="hold">
                                          <p:stCondLst>
                                            <p:cond delay="0"/>
                                          </p:stCondLst>
                                        </p:cTn>
                                        <p:tgtEl>
                                          <p:spTgt spid="676879"/>
                                        </p:tgtEl>
                                        <p:attrNameLst>
                                          <p:attrName>style.visibility</p:attrName>
                                        </p:attrNameLst>
                                      </p:cBhvr>
                                      <p:to>
                                        <p:strVal val="visible"/>
                                      </p:to>
                                    </p:set>
                                    <p:animEffect transition="in" filter="dissolve">
                                      <p:cBhvr>
                                        <p:cTn id="29" dur="500"/>
                                        <p:tgtEl>
                                          <p:spTgt spid="676879"/>
                                        </p:tgtEl>
                                      </p:cBhvr>
                                    </p:animEffect>
                                  </p:childTnLst>
                                </p:cTn>
                              </p:par>
                            </p:childTnLst>
                          </p:cTn>
                        </p:par>
                        <p:par>
                          <p:cTn id="30" fill="hold" nodeType="afterGroup">
                            <p:stCondLst>
                              <p:cond delay="500"/>
                            </p:stCondLst>
                            <p:childTnLst>
                              <p:par>
                                <p:cTn id="31" presetID="9" presetClass="entr" presetSubtype="0" fill="hold" nodeType="afterEffect">
                                  <p:stCondLst>
                                    <p:cond delay="0"/>
                                  </p:stCondLst>
                                  <p:childTnLst>
                                    <p:set>
                                      <p:cBhvr>
                                        <p:cTn id="32" dur="1" fill="hold">
                                          <p:stCondLst>
                                            <p:cond delay="0"/>
                                          </p:stCondLst>
                                        </p:cTn>
                                        <p:tgtEl>
                                          <p:spTgt spid="676869"/>
                                        </p:tgtEl>
                                        <p:attrNameLst>
                                          <p:attrName>style.visibility</p:attrName>
                                        </p:attrNameLst>
                                      </p:cBhvr>
                                      <p:to>
                                        <p:strVal val="visible"/>
                                      </p:to>
                                    </p:set>
                                    <p:animEffect transition="in" filter="dissolve">
                                      <p:cBhvr>
                                        <p:cTn id="33" dur="500"/>
                                        <p:tgtEl>
                                          <p:spTgt spid="676869"/>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676880"/>
                                        </p:tgtEl>
                                        <p:attrNameLst>
                                          <p:attrName>style.visibility</p:attrName>
                                        </p:attrNameLst>
                                      </p:cBhvr>
                                      <p:to>
                                        <p:strVal val="visible"/>
                                      </p:to>
                                    </p:set>
                                    <p:animEffect transition="in" filter="dissolve">
                                      <p:cBhvr>
                                        <p:cTn id="38" dur="500"/>
                                        <p:tgtEl>
                                          <p:spTgt spid="676880"/>
                                        </p:tgtEl>
                                      </p:cBhvr>
                                    </p:animEffect>
                                  </p:childTnLst>
                                </p:cTn>
                              </p:par>
                            </p:childTnLst>
                          </p:cTn>
                        </p:par>
                        <p:par>
                          <p:cTn id="39" fill="hold" nodeType="afterGroup">
                            <p:stCondLst>
                              <p:cond delay="500"/>
                            </p:stCondLst>
                            <p:childTnLst>
                              <p:par>
                                <p:cTn id="40" presetID="9" presetClass="entr" presetSubtype="0" fill="hold" nodeType="afterEffect">
                                  <p:stCondLst>
                                    <p:cond delay="0"/>
                                  </p:stCondLst>
                                  <p:childTnLst>
                                    <p:set>
                                      <p:cBhvr>
                                        <p:cTn id="41" dur="1" fill="hold">
                                          <p:stCondLst>
                                            <p:cond delay="0"/>
                                          </p:stCondLst>
                                        </p:cTn>
                                        <p:tgtEl>
                                          <p:spTgt spid="676873"/>
                                        </p:tgtEl>
                                        <p:attrNameLst>
                                          <p:attrName>style.visibility</p:attrName>
                                        </p:attrNameLst>
                                      </p:cBhvr>
                                      <p:to>
                                        <p:strVal val="visible"/>
                                      </p:to>
                                    </p:set>
                                    <p:animEffect transition="in" filter="dissolve">
                                      <p:cBhvr>
                                        <p:cTn id="42" dur="500"/>
                                        <p:tgtEl>
                                          <p:spTgt spid="6768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6874" grpId="0"/>
      <p:bldP spid="676878" grpId="0"/>
      <p:bldP spid="676879" grpId="0"/>
      <p:bldP spid="676880" grpId="0"/>
    </p:bld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2355" name="Picture 3" descr="060214_animal_lov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6195"/>
            <a:ext cx="9144000" cy="6926263"/>
          </a:xfrm>
          <a:prstGeom prst="rect">
            <a:avLst/>
          </a:prstGeom>
          <a:noFill/>
          <a:extLst>
            <a:ext uri="{909E8E84-426E-40dd-AFC4-6F175D3DCCD1}">
              <a14:hiddenFill xmlns="" xmlns:a14="http://schemas.microsoft.com/office/drawing/2010/main">
                <a:solidFill>
                  <a:srgbClr val="FFFFFF"/>
                </a:solidFill>
              </a14:hiddenFill>
            </a:ext>
          </a:extLst>
        </p:spPr>
      </p:pic>
      <p:sp>
        <p:nvSpPr>
          <p:cNvPr id="612354" name="Rectangle 2"/>
          <p:cNvSpPr>
            <a:spLocks noGrp="1" noChangeArrowheads="1"/>
          </p:cNvSpPr>
          <p:nvPr>
            <p:ph type="title"/>
          </p:nvPr>
        </p:nvSpPr>
        <p:spPr>
          <a:xfrm>
            <a:off x="0" y="0"/>
            <a:ext cx="9144000" cy="838200"/>
          </a:xfrm>
          <a:effectLst>
            <a:outerShdw blurRad="63500" dist="35921" dir="2700000" algn="ctr" rotWithShape="0">
              <a:srgbClr val="FFFFFF">
                <a:alpha val="74998"/>
              </a:srgbClr>
            </a:outerShdw>
          </a:effectLst>
        </p:spPr>
        <p:txBody>
          <a:bodyPr/>
          <a:lstStyle/>
          <a:p>
            <a:r>
              <a:rPr lang="ar-JO" sz="4000" dirty="0">
                <a:cs typeface="Arial" panose="020B0604020202020204" pitchFamily="34" charset="0"/>
              </a:rPr>
              <a:t>3. المحبة </a:t>
            </a:r>
            <a:r>
              <a:rPr lang="ar-JO" sz="4000" dirty="0">
                <a:solidFill>
                  <a:srgbClr val="002D86"/>
                </a:solidFill>
                <a:cs typeface="Arial" panose="020B0604020202020204" pitchFamily="34" charset="0"/>
              </a:rPr>
              <a:t>تصمد أكثر </a:t>
            </a:r>
            <a:r>
              <a:rPr lang="ar-JO" sz="4000" dirty="0">
                <a:cs typeface="Arial" panose="020B0604020202020204" pitchFamily="34" charset="0"/>
              </a:rPr>
              <a:t>من المواهب (13: 8-13)</a:t>
            </a:r>
            <a:endParaRPr lang="en-US" sz="4000" dirty="0">
              <a:cs typeface="Arial" panose="020B0604020202020204" pitchFamily="34" charset="0"/>
            </a:endParaRPr>
          </a:p>
        </p:txBody>
      </p:sp>
      <p:sp>
        <p:nvSpPr>
          <p:cNvPr id="612356" name="Rectangle 4"/>
          <p:cNvSpPr>
            <a:spLocks noChangeArrowheads="1"/>
          </p:cNvSpPr>
          <p:nvPr/>
        </p:nvSpPr>
        <p:spPr bwMode="auto">
          <a:xfrm>
            <a:off x="381000" y="6019800"/>
            <a:ext cx="8367464" cy="838200"/>
          </a:xfrm>
          <a:prstGeom prst="rect">
            <a:avLst/>
          </a:prstGeom>
          <a:noFill/>
          <a:ln>
            <a:noFill/>
          </a:ln>
          <a:effectLst>
            <a:outerShdw blurRad="63500" dist="35921" dir="2700000" algn="ctr" rotWithShape="0">
              <a:srgbClr val="FFFFFF">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nchor="ctr"/>
          <a:lstStyle/>
          <a:p>
            <a:r>
              <a:rPr lang="ar-JO" altLang="ja-JP" sz="4400" dirty="0">
                <a:solidFill>
                  <a:srgbClr val="000000"/>
                </a:solidFill>
                <a:latin typeface="Arial" panose="020B0604020202020204" pitchFamily="34" charset="0"/>
                <a:cs typeface="Arial" panose="020B0604020202020204" pitchFamily="34" charset="0"/>
              </a:rPr>
              <a:t>المحبة لا تسقط أبداً</a:t>
            </a:r>
            <a:endParaRPr lang="en-US" sz="44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8009708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1235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2356" grpId="0" build="p" autoUpdateAnimBg="0"/>
    </p:bld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2"/>
          <p:cNvSpPr>
            <a:spLocks noGrp="1" noChangeArrowheads="1"/>
          </p:cNvSpPr>
          <p:nvPr>
            <p:ph type="title"/>
          </p:nvPr>
        </p:nvSpPr>
        <p:spPr>
          <a:xfrm>
            <a:off x="762000" y="304800"/>
            <a:ext cx="7772400" cy="1143000"/>
          </a:xfrm>
          <a:solidFill>
            <a:srgbClr val="FF0000"/>
          </a:solidFill>
          <a:effectLst>
            <a:outerShdw blurRad="25400" dist="25399" dir="2700000" algn="ctr" rotWithShape="0">
              <a:schemeClr val="bg1">
                <a:alpha val="99962"/>
              </a:schemeClr>
            </a:outerShdw>
          </a:effectLst>
        </p:spPr>
        <p:txBody>
          <a:bodyPr/>
          <a:lstStyle/>
          <a:p>
            <a:pPr eaLnBrk="1" hangingPunct="1">
              <a:defRPr/>
            </a:pPr>
            <a:r>
              <a:rPr lang="ar-JO" b="1" i="0" dirty="0">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 كورنثوس 13: 8-12</a:t>
            </a:r>
            <a:endParaRPr lang="en-US" b="1" i="0" dirty="0">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38917" name="Rectangle 5"/>
          <p:cNvSpPr>
            <a:spLocks noGrp="1" noChangeArrowheads="1"/>
          </p:cNvSpPr>
          <p:nvPr>
            <p:ph type="body" idx="1"/>
          </p:nvPr>
        </p:nvSpPr>
        <p:spPr>
          <a:xfrm>
            <a:off x="533400" y="1524000"/>
            <a:ext cx="7924800" cy="4572000"/>
          </a:xfrm>
          <a:effectLst>
            <a:outerShdw blurRad="25400" dist="25399" dir="2700000" algn="ctr" rotWithShape="0">
              <a:schemeClr val="bg1">
                <a:alpha val="99962"/>
              </a:schemeClr>
            </a:outerShdw>
          </a:effectLst>
        </p:spPr>
        <p:txBody>
          <a:bodyPr anchor="ctr"/>
          <a:lstStyle/>
          <a:p>
            <a:pPr marL="0" indent="0" algn="r" eaLnBrk="1" hangingPunct="1">
              <a:buFont typeface="Wingdings" charset="0"/>
              <a:buNone/>
              <a:defRPr/>
            </a:pPr>
            <a:r>
              <a:rPr lang="ar-JO" b="1" dirty="0">
                <a:latin typeface="Arial" panose="020B0604020202020204" pitchFamily="34" charset="0"/>
                <a:cs typeface="Arial" panose="020B0604020202020204" pitchFamily="34" charset="0"/>
              </a:rPr>
              <a:t>8 المحبة لا تسقط أبداً، وأما </a:t>
            </a:r>
            <a:r>
              <a:rPr lang="ar-JO" b="1" dirty="0">
                <a:solidFill>
                  <a:srgbClr val="FFFF00"/>
                </a:solidFill>
                <a:latin typeface="Arial" panose="020B0604020202020204" pitchFamily="34" charset="0"/>
                <a:cs typeface="Arial" panose="020B0604020202020204" pitchFamily="34" charset="0"/>
              </a:rPr>
              <a:t>النبوات</a:t>
            </a:r>
            <a:r>
              <a:rPr lang="ar-JO" b="1" dirty="0">
                <a:latin typeface="Arial" panose="020B0604020202020204" pitchFamily="34" charset="0"/>
                <a:cs typeface="Arial" panose="020B0604020202020204" pitchFamily="34" charset="0"/>
              </a:rPr>
              <a:t> فس</a:t>
            </a:r>
            <a:r>
              <a:rPr lang="ar-JO" b="1" dirty="0">
                <a:solidFill>
                  <a:srgbClr val="FFFF00"/>
                </a:solidFill>
                <a:latin typeface="Arial" panose="020B0604020202020204" pitchFamily="34" charset="0"/>
                <a:cs typeface="Arial" panose="020B0604020202020204" pitchFamily="34" charset="0"/>
              </a:rPr>
              <a:t>تبطل</a:t>
            </a:r>
            <a:r>
              <a:rPr lang="ar-JO" b="1" dirty="0">
                <a:latin typeface="Arial" panose="020B0604020202020204" pitchFamily="34" charset="0"/>
                <a:cs typeface="Arial" panose="020B0604020202020204" pitchFamily="34" charset="0"/>
              </a:rPr>
              <a:t>، و</a:t>
            </a:r>
            <a:r>
              <a:rPr lang="ar-JO" b="1" dirty="0">
                <a:solidFill>
                  <a:srgbClr val="FFFF00"/>
                </a:solidFill>
                <a:latin typeface="Arial" panose="020B0604020202020204" pitchFamily="34" charset="0"/>
                <a:cs typeface="Arial" panose="020B0604020202020204" pitchFamily="34" charset="0"/>
              </a:rPr>
              <a:t>الألسنة</a:t>
            </a:r>
            <a:r>
              <a:rPr lang="ar-JO" b="1" dirty="0">
                <a:latin typeface="Arial" panose="020B0604020202020204" pitchFamily="34" charset="0"/>
                <a:cs typeface="Arial" panose="020B0604020202020204" pitchFamily="34" charset="0"/>
              </a:rPr>
              <a:t> فس</a:t>
            </a:r>
            <a:r>
              <a:rPr lang="ar-JO" b="1" dirty="0">
                <a:solidFill>
                  <a:srgbClr val="FFFF00"/>
                </a:solidFill>
                <a:latin typeface="Arial" panose="020B0604020202020204" pitchFamily="34" charset="0"/>
                <a:cs typeface="Arial" panose="020B0604020202020204" pitchFamily="34" charset="0"/>
              </a:rPr>
              <a:t>تنتهي</a:t>
            </a:r>
            <a:r>
              <a:rPr lang="ar-JO" b="1" dirty="0">
                <a:latin typeface="Arial" panose="020B0604020202020204" pitchFamily="34" charset="0"/>
                <a:cs typeface="Arial" panose="020B0604020202020204" pitchFamily="34" charset="0"/>
              </a:rPr>
              <a:t>، و</a:t>
            </a:r>
            <a:r>
              <a:rPr lang="ar-JO" b="1" dirty="0">
                <a:solidFill>
                  <a:srgbClr val="FFFF00"/>
                </a:solidFill>
                <a:latin typeface="Arial" panose="020B0604020202020204" pitchFamily="34" charset="0"/>
                <a:cs typeface="Arial" panose="020B0604020202020204" pitchFamily="34" charset="0"/>
              </a:rPr>
              <a:t>العلم</a:t>
            </a:r>
            <a:r>
              <a:rPr lang="ar-JO" b="1" dirty="0">
                <a:latin typeface="Arial" panose="020B0604020202020204" pitchFamily="34" charset="0"/>
                <a:cs typeface="Arial" panose="020B0604020202020204" pitchFamily="34" charset="0"/>
              </a:rPr>
              <a:t> فس</a:t>
            </a:r>
            <a:r>
              <a:rPr lang="ar-JO" b="1" dirty="0">
                <a:solidFill>
                  <a:srgbClr val="FFFF00"/>
                </a:solidFill>
                <a:latin typeface="Arial" panose="020B0604020202020204" pitchFamily="34" charset="0"/>
                <a:cs typeface="Arial" panose="020B0604020202020204" pitchFamily="34" charset="0"/>
              </a:rPr>
              <a:t>يبطل</a:t>
            </a:r>
            <a:r>
              <a:rPr lang="ar-JO" b="1" dirty="0">
                <a:latin typeface="Arial" panose="020B0604020202020204" pitchFamily="34" charset="0"/>
                <a:cs typeface="Arial" panose="020B0604020202020204" pitchFamily="34" charset="0"/>
              </a:rPr>
              <a:t>.</a:t>
            </a:r>
          </a:p>
          <a:p>
            <a:pPr marL="0" indent="0" algn="r" eaLnBrk="1" hangingPunct="1">
              <a:buFont typeface="Wingdings" charset="0"/>
              <a:buNone/>
              <a:defRPr/>
            </a:pPr>
            <a:r>
              <a:rPr lang="ar-JO" b="1" dirty="0">
                <a:latin typeface="Arial" panose="020B0604020202020204" pitchFamily="34" charset="0"/>
                <a:cs typeface="Arial" panose="020B0604020202020204" pitchFamily="34" charset="0"/>
              </a:rPr>
              <a:t>9 لأننا نعلم بعض العلم ونتنبأ بعض التنبؤ.</a:t>
            </a:r>
          </a:p>
          <a:p>
            <a:pPr marL="0" indent="0" algn="r" eaLnBrk="1" hangingPunct="1">
              <a:buFont typeface="Wingdings" charset="0"/>
              <a:buNone/>
              <a:defRPr/>
            </a:pPr>
            <a:r>
              <a:rPr lang="ar-JO" b="1" dirty="0">
                <a:latin typeface="Arial" panose="020B0604020202020204" pitchFamily="34" charset="0"/>
                <a:cs typeface="Arial" panose="020B0604020202020204" pitchFamily="34" charset="0"/>
              </a:rPr>
              <a:t>10 ولكن متى جاء </a:t>
            </a:r>
            <a:r>
              <a:rPr lang="ar-JO" b="1" dirty="0">
                <a:solidFill>
                  <a:srgbClr val="FFFF00"/>
                </a:solidFill>
                <a:latin typeface="Arial" panose="020B0604020202020204" pitchFamily="34" charset="0"/>
                <a:cs typeface="Arial" panose="020B0604020202020204" pitchFamily="34" charset="0"/>
              </a:rPr>
              <a:t>الكامل</a:t>
            </a:r>
            <a:r>
              <a:rPr lang="ar-JO" b="1" dirty="0">
                <a:latin typeface="Arial" panose="020B0604020202020204" pitchFamily="34" charset="0"/>
                <a:cs typeface="Arial" panose="020B0604020202020204" pitchFamily="34" charset="0"/>
              </a:rPr>
              <a:t> فحينئذ يبطل ما هو بعض.</a:t>
            </a:r>
            <a:endParaRPr lang="en-US" b="1" dirty="0">
              <a:latin typeface="Arial" panose="020B0604020202020204" pitchFamily="34" charset="0"/>
              <a:cs typeface="Arial" panose="020B0604020202020204" pitchFamily="34" charset="0"/>
            </a:endParaRPr>
          </a:p>
        </p:txBody>
      </p:sp>
    </p:spTree>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4" name="Rectangle 2"/>
          <p:cNvSpPr>
            <a:spLocks noGrp="1" noChangeArrowheads="1"/>
          </p:cNvSpPr>
          <p:nvPr>
            <p:ph type="title"/>
          </p:nvPr>
        </p:nvSpPr>
        <p:spPr>
          <a:xfrm>
            <a:off x="762000" y="304800"/>
            <a:ext cx="7772400" cy="1143000"/>
          </a:xfrm>
          <a:solidFill>
            <a:srgbClr val="FF0000"/>
          </a:solidFill>
          <a:effectLst>
            <a:outerShdw blurRad="25400" dist="25399" dir="2700000" algn="ctr" rotWithShape="0">
              <a:schemeClr val="bg1">
                <a:alpha val="99962"/>
              </a:schemeClr>
            </a:outerShdw>
          </a:effectLst>
        </p:spPr>
        <p:txBody>
          <a:bodyPr/>
          <a:lstStyle/>
          <a:p>
            <a:pPr eaLnBrk="1" hangingPunct="1">
              <a:defRPr/>
            </a:pPr>
            <a:r>
              <a:rPr lang="ar-JO" b="1" i="0" dirty="0">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 كورنثوس 13: 8-12</a:t>
            </a:r>
            <a:endParaRPr lang="en-US" b="1" i="0" dirty="0">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259075" name="Rectangle 3"/>
          <p:cNvSpPr>
            <a:spLocks noGrp="1" noChangeArrowheads="1"/>
          </p:cNvSpPr>
          <p:nvPr>
            <p:ph type="body" idx="1"/>
          </p:nvPr>
        </p:nvSpPr>
        <p:spPr>
          <a:xfrm>
            <a:off x="457200" y="1828800"/>
            <a:ext cx="8229600" cy="4419600"/>
          </a:xfrm>
          <a:effectLst>
            <a:outerShdw blurRad="25400" dist="25399" dir="2700000" algn="ctr" rotWithShape="0">
              <a:schemeClr val="bg1">
                <a:alpha val="99962"/>
              </a:schemeClr>
            </a:outerShdw>
          </a:effectLst>
        </p:spPr>
        <p:txBody>
          <a:bodyPr anchor="ctr"/>
          <a:lstStyle/>
          <a:p>
            <a:pPr marL="0" indent="0" algn="r" eaLnBrk="1" hangingPunct="1">
              <a:lnSpc>
                <a:spcPct val="90000"/>
              </a:lnSpc>
              <a:buFont typeface="Wingdings" charset="0"/>
              <a:buNone/>
              <a:defRPr/>
            </a:pPr>
            <a:r>
              <a:rPr lang="ar-JO" b="1" dirty="0">
                <a:latin typeface="Arial" panose="020B0604020202020204" pitchFamily="34" charset="0"/>
                <a:cs typeface="Arial" panose="020B0604020202020204" pitchFamily="34" charset="0"/>
              </a:rPr>
              <a:t>11 لما كنت طفلاً كطفل كنت أتكلم، وكطفل كنت أفطن، وكطفل كنت أفتكر. ولكن لما صرت </a:t>
            </a:r>
            <a:r>
              <a:rPr lang="ar-JO" b="1" dirty="0">
                <a:solidFill>
                  <a:srgbClr val="FFFF00"/>
                </a:solidFill>
                <a:latin typeface="Arial" panose="020B0604020202020204" pitchFamily="34" charset="0"/>
                <a:cs typeface="Arial" panose="020B0604020202020204" pitchFamily="34" charset="0"/>
              </a:rPr>
              <a:t>رجلاً</a:t>
            </a:r>
            <a:r>
              <a:rPr lang="ar-JO" b="1" dirty="0">
                <a:latin typeface="Arial" panose="020B0604020202020204" pitchFamily="34" charset="0"/>
                <a:cs typeface="Arial" panose="020B0604020202020204" pitchFamily="34" charset="0"/>
              </a:rPr>
              <a:t> أبطلت ما للطفل.</a:t>
            </a:r>
          </a:p>
          <a:p>
            <a:pPr marL="0" indent="0" algn="r" eaLnBrk="1" hangingPunct="1">
              <a:lnSpc>
                <a:spcPct val="90000"/>
              </a:lnSpc>
              <a:buFont typeface="Wingdings" charset="0"/>
              <a:buNone/>
              <a:defRPr/>
            </a:pPr>
            <a:r>
              <a:rPr lang="ar-JO" b="1" dirty="0">
                <a:latin typeface="Arial" panose="020B0604020202020204" pitchFamily="34" charset="0"/>
                <a:cs typeface="Arial" panose="020B0604020202020204" pitchFamily="34" charset="0"/>
              </a:rPr>
              <a:t>12 فإننا ننظر الآن في مرآة في لغز، لكن </a:t>
            </a:r>
            <a:r>
              <a:rPr lang="ar-JO" b="1" dirty="0">
                <a:solidFill>
                  <a:srgbClr val="FFFF00"/>
                </a:solidFill>
                <a:latin typeface="Arial" panose="020B0604020202020204" pitchFamily="34" charset="0"/>
                <a:cs typeface="Arial" panose="020B0604020202020204" pitchFamily="34" charset="0"/>
              </a:rPr>
              <a:t>حينئذ</a:t>
            </a:r>
            <a:r>
              <a:rPr lang="ar-JO" b="1" dirty="0">
                <a:latin typeface="Arial" panose="020B0604020202020204" pitchFamily="34" charset="0"/>
                <a:cs typeface="Arial" panose="020B0604020202020204" pitchFamily="34" charset="0"/>
              </a:rPr>
              <a:t> وجهاً لوجه. الآن أعرف بعض المعرفة، لكن </a:t>
            </a:r>
            <a:r>
              <a:rPr lang="ar-JO" b="1" dirty="0">
                <a:solidFill>
                  <a:srgbClr val="FFFF00"/>
                </a:solidFill>
                <a:latin typeface="Arial" panose="020B0604020202020204" pitchFamily="34" charset="0"/>
                <a:cs typeface="Arial" panose="020B0604020202020204" pitchFamily="34" charset="0"/>
              </a:rPr>
              <a:t>حينئذ</a:t>
            </a:r>
            <a:r>
              <a:rPr lang="ar-JO" b="1" dirty="0">
                <a:latin typeface="Arial" panose="020B0604020202020204" pitchFamily="34" charset="0"/>
                <a:cs typeface="Arial" panose="020B0604020202020204" pitchFamily="34" charset="0"/>
              </a:rPr>
              <a:t> سأعرف كما عرفت.</a:t>
            </a:r>
            <a:endParaRPr lang="en-US" b="1" dirty="0">
              <a:latin typeface="Arial" panose="020B0604020202020204" pitchFamily="34" charset="0"/>
              <a:cs typeface="Arial" panose="020B0604020202020204" pitchFamily="34" charset="0"/>
            </a:endParaRPr>
          </a:p>
        </p:txBody>
      </p:sp>
    </p:spTree>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4" name="Rectangle 2"/>
          <p:cNvSpPr>
            <a:spLocks noGrp="1" noChangeArrowheads="1"/>
          </p:cNvSpPr>
          <p:nvPr>
            <p:ph type="ctrTitle"/>
          </p:nvPr>
        </p:nvSpPr>
        <p:spPr>
          <a:xfrm>
            <a:off x="609600" y="5105400"/>
            <a:ext cx="7772400" cy="1371600"/>
          </a:xfrm>
          <a:effectLst>
            <a:outerShdw blurRad="25400" dist="25399" dir="2700000" algn="ctr" rotWithShape="0">
              <a:srgbClr val="060600">
                <a:alpha val="99962"/>
              </a:srgbClr>
            </a:outerShdw>
          </a:effectLst>
        </p:spPr>
        <p:txBody>
          <a:bodyPr/>
          <a:lstStyle/>
          <a:p>
            <a:pPr eaLnBrk="1" hangingPunct="1">
              <a:defRPr/>
            </a:pPr>
            <a:r>
              <a:rPr lang="ar-JO" b="1" i="0" dirty="0">
                <a:latin typeface="Arial" panose="020B0604020202020204" pitchFamily="34" charset="0"/>
                <a:ea typeface="ＭＳ Ｐゴシック" charset="0"/>
                <a:cs typeface="Arial" panose="020B0604020202020204" pitchFamily="34" charset="0"/>
              </a:rPr>
              <a:t>هذه فقرة عملاقة</a:t>
            </a:r>
            <a:endParaRPr lang="en-US" b="1" i="0" dirty="0">
              <a:latin typeface="Arial" panose="020B0604020202020204" pitchFamily="34" charset="0"/>
              <a:ea typeface="ＭＳ Ｐゴシック" charset="0"/>
              <a:cs typeface="Arial" panose="020B0604020202020204" pitchFamily="34" charset="0"/>
            </a:endParaRPr>
          </a:p>
        </p:txBody>
      </p:sp>
      <p:pic>
        <p:nvPicPr>
          <p:cNvPr id="131074" name="Picture 4" descr="Megafro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2133600" y="0"/>
            <a:ext cx="4995863" cy="525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32097" name="Text Box 4"/>
          <p:cNvSpPr txBox="1">
            <a:spLocks noChangeArrowheads="1"/>
          </p:cNvSpPr>
          <p:nvPr/>
        </p:nvSpPr>
        <p:spPr bwMode="auto">
          <a:xfrm>
            <a:off x="0" y="304800"/>
            <a:ext cx="9108504" cy="80945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marL="285750">
              <a:tabLst>
                <a:tab pos="3657600" algn="l"/>
                <a:tab pos="5486400" algn="l"/>
                <a:tab pos="7439025" algn="l"/>
              </a:tabLst>
              <a:defRPr sz="2400">
                <a:solidFill>
                  <a:schemeClr val="tx1"/>
                </a:solidFill>
                <a:latin typeface="Arial" charset="0"/>
                <a:ea typeface="ＭＳ Ｐゴシック" charset="0"/>
                <a:cs typeface="ＭＳ Ｐゴシック" charset="0"/>
              </a:defRPr>
            </a:lvl1pPr>
            <a:lvl2pPr marL="742950" indent="-285750">
              <a:tabLst>
                <a:tab pos="3657600" algn="l"/>
                <a:tab pos="5486400" algn="l"/>
                <a:tab pos="7439025" algn="l"/>
              </a:tabLst>
              <a:defRPr sz="2400">
                <a:solidFill>
                  <a:schemeClr val="tx1"/>
                </a:solidFill>
                <a:latin typeface="Arial" charset="0"/>
                <a:ea typeface="ＭＳ Ｐゴシック" charset="0"/>
              </a:defRPr>
            </a:lvl2pPr>
            <a:lvl3pPr marL="1143000" indent="-228600">
              <a:tabLst>
                <a:tab pos="3657600" algn="l"/>
                <a:tab pos="5486400" algn="l"/>
                <a:tab pos="7439025" algn="l"/>
              </a:tabLst>
              <a:defRPr sz="2400">
                <a:solidFill>
                  <a:schemeClr val="tx1"/>
                </a:solidFill>
                <a:latin typeface="Arial" charset="0"/>
                <a:ea typeface="ＭＳ Ｐゴシック" charset="0"/>
              </a:defRPr>
            </a:lvl3pPr>
            <a:lvl4pPr marL="1600200" indent="-228600">
              <a:tabLst>
                <a:tab pos="3657600" algn="l"/>
                <a:tab pos="5486400" algn="l"/>
                <a:tab pos="7439025" algn="l"/>
              </a:tabLst>
              <a:defRPr sz="2400">
                <a:solidFill>
                  <a:schemeClr val="tx1"/>
                </a:solidFill>
                <a:latin typeface="Arial" charset="0"/>
                <a:ea typeface="ＭＳ Ｐゴシック" charset="0"/>
              </a:defRPr>
            </a:lvl4pPr>
            <a:lvl5pPr marL="2057400" indent="-228600">
              <a:tabLst>
                <a:tab pos="3657600" algn="l"/>
                <a:tab pos="5486400" algn="l"/>
                <a:tab pos="7439025"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3657600" algn="l"/>
                <a:tab pos="5486400" algn="l"/>
                <a:tab pos="7439025"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3657600" algn="l"/>
                <a:tab pos="5486400" algn="l"/>
                <a:tab pos="7439025"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3657600" algn="l"/>
                <a:tab pos="5486400" algn="l"/>
                <a:tab pos="7439025"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3657600" algn="l"/>
                <a:tab pos="5486400" algn="l"/>
                <a:tab pos="7439025" algn="l"/>
              </a:tabLst>
              <a:defRPr sz="2400">
                <a:solidFill>
                  <a:schemeClr val="tx1"/>
                </a:solidFill>
                <a:latin typeface="Arial" charset="0"/>
                <a:ea typeface="ＭＳ Ｐゴシック" charset="0"/>
              </a:defRPr>
            </a:lvl9pPr>
          </a:lstStyle>
          <a:p>
            <a:pPr marL="285750" marR="0" lvl="0" indent="0" algn="ct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______________________________________________________________________________</a:t>
            </a:r>
          </a:p>
          <a:p>
            <a:pPr marL="285750" marR="0" lvl="0" indent="0" algn="ct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أسئلة حاسمة</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الكتاب المقدس</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الإختطاف</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الجسد (الكنيسة)</a:t>
            </a:r>
            <a:endPar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endParaRPr>
          </a:p>
          <a:p>
            <a:pPr marL="285750" marR="0" lvl="0" indent="0" algn="ct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___________________________________________________________________________</a:t>
            </a:r>
          </a:p>
          <a:p>
            <a:pPr marL="285750" marR="0" lvl="0" indent="0" algn="ct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13:8 ما هي طبيعة:</a:t>
            </a:r>
          </a:p>
          <a:p>
            <a:pPr marL="285750" marR="0" lvl="0" indent="0" algn="ct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p>
          <a:p>
            <a:pPr marL="285750" marR="0" lvl="0" indent="0" algn="ct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أ) النبوة وكلام العلم</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وحي</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غير وحي</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وحي</a:t>
            </a:r>
            <a:endPar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endParaRPr>
          </a:p>
          <a:p>
            <a:pPr marL="285750" marR="0" lvl="0" indent="0" algn="ct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ب) الألسنة</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تأكيدي</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غير تأكيدي</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تأكيدي</a:t>
            </a:r>
            <a:endPar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endParaRPr>
          </a:p>
          <a:p>
            <a:pPr marL="285750" marR="0" lvl="0" indent="0" algn="ct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p>
          <a:p>
            <a:pPr marL="285750" marR="0" lvl="0" indent="0" algn="ct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متى تنتهي هذه المواهب؟</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مع الكتاب المقدس</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مع مجيء المسيح</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مع الكتاب المقدس</a:t>
            </a:r>
            <a:endPar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endParaRPr>
          </a:p>
          <a:p>
            <a:pPr marL="285750" marR="0" lvl="0" indent="0" algn="ct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p>
          <a:p>
            <a:pPr marL="285750" marR="0" lvl="0" indent="0" algn="ct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ماهي في 13: 10؟</a:t>
            </a:r>
            <a:r>
              <a:rPr kumimoji="0" lang="en-US" altLang="zh-CN" sz="2000" u="none" strike="noStrike" kern="1200" cap="none" spc="0" normalizeH="0" baseline="0" noProof="0" dirty="0" err="1">
                <a:ln>
                  <a:noFill/>
                </a:ln>
                <a:solidFill>
                  <a:srgbClr val="000000"/>
                </a:solidFill>
                <a:effectLst/>
                <a:uLnTx/>
                <a:uFillTx/>
                <a:latin typeface="Arial Narrow" charset="0"/>
                <a:ea typeface="SimSun" charset="0"/>
                <a:cs typeface="Arial" panose="020B0604020202020204" pitchFamily="34" charset="0"/>
              </a:rPr>
              <a:t>teleion</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الكامل</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المثالي      </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الناضج</a:t>
            </a:r>
            <a:endPar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endParaRPr>
          </a:p>
          <a:p>
            <a:pPr marL="285750" marR="0" lvl="0" indent="0" algn="ct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الكتاب المقدس</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مجيء المسيح</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الجسد</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a:t>
            </a:r>
          </a:p>
          <a:p>
            <a:pPr marL="285750" marR="0" lvl="0" indent="0" algn="ct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p>
          <a:p>
            <a:pPr marL="285750" marR="0" lvl="0" indent="0" algn="ct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ماذا يمثل النمو إلى الرجولة (13: 11)</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قبل وبعد      </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قبل وبعد      </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قبل وبعد</a:t>
            </a:r>
            <a:endPar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endParaRPr>
          </a:p>
          <a:p>
            <a:pPr marL="285750" marR="0" lvl="0" indent="0" algn="ct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اكتمال القانون    </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مجيء المسيح   </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نضوج الجسد</a:t>
            </a:r>
            <a:endPar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endParaRPr>
          </a:p>
          <a:p>
            <a:pPr marL="285750" marR="0" lvl="0" indent="0" algn="ct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ظاهر في القانون</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a:t>
            </a:r>
          </a:p>
          <a:p>
            <a:pPr marL="285750" marR="0" lvl="0" indent="0" algn="ct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p>
          <a:p>
            <a:pPr marL="285750" marR="0" lvl="0" indent="0" algn="ct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13: 12 ما الرؤية والمعرفة جزء وك</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قبل وبعد       </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قبل وبعد     </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قبل وبعد</a:t>
            </a:r>
            <a:endPar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endParaRPr>
          </a:p>
          <a:p>
            <a:pPr marL="285750" marR="0" lvl="0" indent="0" algn="ct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اكتمال القانون     </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مجيء المسيح    </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نضوج الجسد</a:t>
            </a:r>
            <a:endPar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endParaRPr>
          </a:p>
          <a:p>
            <a:pPr marL="285750" marR="0" lvl="0" indent="0" algn="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(يكتمل في</a:t>
            </a:r>
            <a:b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b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مجيء المسيح)</a:t>
            </a:r>
            <a:endPar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endParaRPr>
          </a:p>
          <a:p>
            <a:pPr marL="285750" marR="0" lvl="0" indent="0" algn="ct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________________________________________________________________________________</a:t>
            </a:r>
          </a:p>
          <a:p>
            <a:pPr marL="285750" marR="0" lvl="0" indent="0" algn="ct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endParaRPr kumimoji="0" lang="en-US"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endParaRPr>
          </a:p>
        </p:txBody>
      </p:sp>
      <p:sp>
        <p:nvSpPr>
          <p:cNvPr id="132098" name="Rectangle 5"/>
          <p:cNvSpPr>
            <a:spLocks noGrp="1" noChangeArrowheads="1"/>
          </p:cNvSpPr>
          <p:nvPr>
            <p:ph type="title" idx="4294967295"/>
          </p:nvPr>
        </p:nvSpPr>
        <p:spPr>
          <a:xfrm>
            <a:off x="2209800" y="0"/>
            <a:ext cx="4724400" cy="533400"/>
          </a:xfrm>
          <a:solidFill>
            <a:schemeClr val="tx1"/>
          </a:solidFill>
        </p:spPr>
        <p:txBody>
          <a:bodyPr/>
          <a:lstStyle/>
          <a:p>
            <a:pPr algn="ctr" eaLnBrk="1" hangingPunct="1"/>
            <a:r>
              <a:rPr lang="ar-JO" sz="3600" b="1" dirty="0">
                <a:solidFill>
                  <a:schemeClr val="accent1"/>
                </a:solidFill>
                <a:latin typeface="Arial" panose="020B0604020202020204" pitchFamily="34" charset="0"/>
                <a:ea typeface="ＭＳ Ｐゴシック" charset="0"/>
                <a:cs typeface="Arial" panose="020B0604020202020204" pitchFamily="34" charset="0"/>
              </a:rPr>
              <a:t>1 كورنثوس 13: 8-13</a:t>
            </a:r>
            <a:endParaRPr lang="en-US" sz="3600" b="1" dirty="0">
              <a:solidFill>
                <a:schemeClr val="accent1"/>
              </a:solidFill>
              <a:latin typeface="Arial" panose="020B0604020202020204" pitchFamily="34" charset="0"/>
              <a:ea typeface="ＭＳ Ｐゴシック" charset="0"/>
              <a:cs typeface="Arial" panose="020B0604020202020204" pitchFamily="34" charset="0"/>
            </a:endParaRPr>
          </a:p>
        </p:txBody>
      </p:sp>
      <p:sp>
        <p:nvSpPr>
          <p:cNvPr id="132099" name="Text Box 6"/>
          <p:cNvSpPr txBox="1">
            <a:spLocks noChangeArrowheads="1"/>
          </p:cNvSpPr>
          <p:nvPr/>
        </p:nvSpPr>
        <p:spPr bwMode="auto">
          <a:xfrm>
            <a:off x="8543925" y="76200"/>
            <a:ext cx="50526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16</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32100" name="Text Box 7"/>
          <p:cNvSpPr txBox="1">
            <a:spLocks noChangeArrowheads="1"/>
          </p:cNvSpPr>
          <p:nvPr/>
        </p:nvSpPr>
        <p:spPr bwMode="auto">
          <a:xfrm>
            <a:off x="3347864" y="1484784"/>
            <a:ext cx="5670724" cy="461665"/>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روبرت ل. توماس، جيتس (1974): 81-89</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34145" name="Rectangle 4"/>
          <p:cNvSpPr>
            <a:spLocks noChangeArrowheads="1"/>
          </p:cNvSpPr>
          <p:nvPr/>
        </p:nvSpPr>
        <p:spPr bwMode="auto">
          <a:xfrm>
            <a:off x="228600" y="503238"/>
            <a:ext cx="8686800" cy="76944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457200" marR="0" lvl="0" indent="-457200" algn="r" defTabSz="914400" rtl="1" eaLnBrk="1" fontAlgn="base" latinLnBrk="0" hangingPunct="1">
              <a:lnSpc>
                <a:spcPct val="100000"/>
              </a:lnSpc>
              <a:spcBef>
                <a:spcPct val="0"/>
              </a:spcBef>
              <a:spcAft>
                <a:spcPct val="0"/>
              </a:spcAft>
              <a:buClrTx/>
              <a:buSzTx/>
              <a:buFontTx/>
              <a:buAutoNum type="arabicPeriod"/>
              <a:tabLst/>
              <a:defRPr/>
            </a:pPr>
            <a:r>
              <a:rPr kumimoji="0" lang="ar-JO"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 يرى القانون  أن </a:t>
            </a:r>
            <a:r>
              <a:rPr kumimoji="0" lang="en-US" sz="2200"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rPr>
              <a:t>teleion</a:t>
            </a:r>
            <a:r>
              <a:rPr kumimoji="0" lang="ar-JO"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هو الكامل، الكلية في إشارة إلى الكتاب المقدس الكامل.  لذلك توقفت النبوة والمعرفة والألسنة قبل وجود العهد الجديد</a:t>
            </a: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2" name="Group 5"/>
          <p:cNvGrpSpPr>
            <a:grpSpLocks/>
          </p:cNvGrpSpPr>
          <p:nvPr/>
        </p:nvGrpSpPr>
        <p:grpSpPr bwMode="auto">
          <a:xfrm>
            <a:off x="304800" y="1600200"/>
            <a:ext cx="8610600" cy="5105400"/>
            <a:chOff x="192" y="1296"/>
            <a:chExt cx="5424" cy="2688"/>
          </a:xfrm>
        </p:grpSpPr>
        <p:sp>
          <p:nvSpPr>
            <p:cNvPr id="134150" name="Rectangle 6"/>
            <p:cNvSpPr>
              <a:spLocks noChangeArrowheads="1"/>
            </p:cNvSpPr>
            <p:nvPr/>
          </p:nvSpPr>
          <p:spPr bwMode="auto">
            <a:xfrm>
              <a:off x="192" y="1296"/>
              <a:ext cx="251" cy="37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51" name="Rectangle 7"/>
            <p:cNvSpPr>
              <a:spLocks noChangeArrowheads="1"/>
            </p:cNvSpPr>
            <p:nvPr/>
          </p:nvSpPr>
          <p:spPr bwMode="auto">
            <a:xfrm>
              <a:off x="443" y="1296"/>
              <a:ext cx="2228" cy="37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نقاط القوة</a:t>
              </a: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52" name="Rectangle 8"/>
            <p:cNvSpPr>
              <a:spLocks noChangeArrowheads="1"/>
            </p:cNvSpPr>
            <p:nvPr/>
          </p:nvSpPr>
          <p:spPr bwMode="auto">
            <a:xfrm>
              <a:off x="2671" y="1296"/>
              <a:ext cx="335" cy="37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53" name="Rectangle 9"/>
            <p:cNvSpPr>
              <a:spLocks noChangeArrowheads="1"/>
            </p:cNvSpPr>
            <p:nvPr/>
          </p:nvSpPr>
          <p:spPr bwMode="auto">
            <a:xfrm>
              <a:off x="3006" y="1296"/>
              <a:ext cx="2610" cy="37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نقاط الضعف</a:t>
              </a: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54" name="Rectangle 10"/>
            <p:cNvSpPr>
              <a:spLocks noChangeArrowheads="1"/>
            </p:cNvSpPr>
            <p:nvPr/>
          </p:nvSpPr>
          <p:spPr bwMode="auto">
            <a:xfrm>
              <a:off x="192" y="1673"/>
              <a:ext cx="251" cy="45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a:t>
              </a: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55" name="Rectangle 11"/>
            <p:cNvSpPr>
              <a:spLocks noChangeArrowheads="1"/>
            </p:cNvSpPr>
            <p:nvPr/>
          </p:nvSpPr>
          <p:spPr bwMode="auto">
            <a:xfrm>
              <a:off x="443" y="1673"/>
              <a:ext cx="2228" cy="45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سياق المعرفة الإعلانية             (الآيات 8-9).</a:t>
              </a: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56" name="Rectangle 12"/>
            <p:cNvSpPr>
              <a:spLocks noChangeArrowheads="1"/>
            </p:cNvSpPr>
            <p:nvPr/>
          </p:nvSpPr>
          <p:spPr bwMode="auto">
            <a:xfrm>
              <a:off x="2671" y="1673"/>
              <a:ext cx="335" cy="45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a:t>
              </a: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57" name="Rectangle 13"/>
            <p:cNvSpPr>
              <a:spLocks noChangeArrowheads="1"/>
            </p:cNvSpPr>
            <p:nvPr/>
          </p:nvSpPr>
          <p:spPr bwMode="auto">
            <a:xfrm>
              <a:off x="3006" y="1673"/>
              <a:ext cx="2610" cy="45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يتعارض مع مجيء المسيح (المجيء الثاني)  في الآية 12.</a:t>
              </a: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58" name="Rectangle 14"/>
            <p:cNvSpPr>
              <a:spLocks noChangeArrowheads="1"/>
            </p:cNvSpPr>
            <p:nvPr/>
          </p:nvSpPr>
          <p:spPr bwMode="auto">
            <a:xfrm>
              <a:off x="192" y="2128"/>
              <a:ext cx="251" cy="533"/>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a:t>
              </a: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59" name="Rectangle 15"/>
            <p:cNvSpPr>
              <a:spLocks noChangeArrowheads="1"/>
            </p:cNvSpPr>
            <p:nvPr/>
          </p:nvSpPr>
          <p:spPr bwMode="auto">
            <a:xfrm>
              <a:off x="443" y="2128"/>
              <a:ext cx="2228" cy="533"/>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الطبيعة التأكيدية للألسنة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(راجع 14: 22).</a:t>
              </a: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60" name="Rectangle 16"/>
            <p:cNvSpPr>
              <a:spLocks noChangeArrowheads="1"/>
            </p:cNvSpPr>
            <p:nvPr/>
          </p:nvSpPr>
          <p:spPr bwMode="auto">
            <a:xfrm>
              <a:off x="2671" y="2128"/>
              <a:ext cx="335" cy="533"/>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a:t>
              </a: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61" name="Rectangle 17"/>
            <p:cNvSpPr>
              <a:spLocks noChangeArrowheads="1"/>
            </p:cNvSpPr>
            <p:nvPr/>
          </p:nvSpPr>
          <p:spPr bwMode="auto">
            <a:xfrm>
              <a:off x="3006" y="2128"/>
              <a:ext cx="2610" cy="533"/>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لا يشير السياق إلى العهد الجديد المكتمل. ومن المشكوك فيه أيضًا أن يكون بولس قد تصور ذلك على الإطلاق.</a:t>
              </a: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62" name="Rectangle 18"/>
            <p:cNvSpPr>
              <a:spLocks noChangeArrowheads="1"/>
            </p:cNvSpPr>
            <p:nvPr/>
          </p:nvSpPr>
          <p:spPr bwMode="auto">
            <a:xfrm>
              <a:off x="192" y="2661"/>
              <a:ext cx="251" cy="576"/>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ت</a:t>
              </a: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63" name="Rectangle 19"/>
            <p:cNvSpPr>
              <a:spLocks noChangeArrowheads="1"/>
            </p:cNvSpPr>
            <p:nvPr/>
          </p:nvSpPr>
          <p:spPr bwMode="auto">
            <a:xfrm>
              <a:off x="443" y="2661"/>
              <a:ext cx="2228" cy="576"/>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يتناقض مع الطبيعة الجزئية للنبوة والمعرفة</a:t>
              </a: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64" name="Rectangle 20"/>
            <p:cNvSpPr>
              <a:spLocks noChangeArrowheads="1"/>
            </p:cNvSpPr>
            <p:nvPr/>
          </p:nvSpPr>
          <p:spPr bwMode="auto">
            <a:xfrm>
              <a:off x="2671" y="2661"/>
              <a:ext cx="335" cy="576"/>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ت</a:t>
              </a: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65" name="Rectangle 21"/>
            <p:cNvSpPr>
              <a:spLocks noChangeArrowheads="1"/>
            </p:cNvSpPr>
            <p:nvPr/>
          </p:nvSpPr>
          <p:spPr bwMode="auto">
            <a:xfrm>
              <a:off x="3006" y="2661"/>
              <a:ext cx="2610" cy="576"/>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ja-JP"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الكل إلى </a:t>
              </a:r>
              <a:r>
                <a:rPr kumimoji="0" lang="en-US" altLang="ja-JP"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ek </a:t>
              </a:r>
              <a:r>
                <a:rPr kumimoji="0" lang="en-US" altLang="ja-JP" sz="2200"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rPr>
                <a:t>pantos</a:t>
              </a:r>
              <a:r>
                <a:rPr kumimoji="0" lang="en-US" altLang="ja-JP"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altLang="ja-JP"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يتناقض بشكل أفضل مع الجزئي بدلاً من </a:t>
              </a:r>
              <a:r>
                <a:rPr kumimoji="0" lang="en-US" altLang="ja-JP" sz="2200"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rPr>
                <a:t>teleion</a:t>
              </a:r>
              <a:r>
                <a:rPr kumimoji="0" lang="en-US" altLang="ja-JP"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altLang="ja-JP"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حيث أن كلاهما كمي.</a:t>
              </a: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66" name="Rectangle 22"/>
            <p:cNvSpPr>
              <a:spLocks noChangeArrowheads="1"/>
            </p:cNvSpPr>
            <p:nvPr/>
          </p:nvSpPr>
          <p:spPr bwMode="auto">
            <a:xfrm>
              <a:off x="192" y="3237"/>
              <a:ext cx="251" cy="37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ث</a:t>
              </a: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67" name="Rectangle 23"/>
            <p:cNvSpPr>
              <a:spLocks noChangeArrowheads="1"/>
            </p:cNvSpPr>
            <p:nvPr/>
          </p:nvSpPr>
          <p:spPr bwMode="auto">
            <a:xfrm>
              <a:off x="443" y="3237"/>
              <a:ext cx="2228" cy="37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غالبًا ما تعني كلمة </a:t>
              </a:r>
              <a:r>
                <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en-US" sz="2200"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rPr>
                <a:t>teleion</a:t>
              </a:r>
              <a:r>
                <a:rPr kumimoji="0" lang="ar-JO"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كاملة.</a:t>
              </a: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68" name="Rectangle 24"/>
            <p:cNvSpPr>
              <a:spLocks noChangeArrowheads="1"/>
            </p:cNvSpPr>
            <p:nvPr/>
          </p:nvSpPr>
          <p:spPr bwMode="auto">
            <a:xfrm>
              <a:off x="2671" y="3237"/>
              <a:ext cx="335" cy="37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69" name="Rectangle 25"/>
            <p:cNvSpPr>
              <a:spLocks noChangeArrowheads="1"/>
            </p:cNvSpPr>
            <p:nvPr/>
          </p:nvSpPr>
          <p:spPr bwMode="auto">
            <a:xfrm>
              <a:off x="3006" y="3237"/>
              <a:ext cx="2610" cy="37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70" name="Rectangle 26"/>
            <p:cNvSpPr>
              <a:spLocks noChangeArrowheads="1"/>
            </p:cNvSpPr>
            <p:nvPr/>
          </p:nvSpPr>
          <p:spPr bwMode="auto">
            <a:xfrm>
              <a:off x="192" y="3614"/>
              <a:ext cx="251" cy="370"/>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a:t>
              </a: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71" name="Rectangle 27"/>
            <p:cNvSpPr>
              <a:spLocks noChangeArrowheads="1"/>
            </p:cNvSpPr>
            <p:nvPr/>
          </p:nvSpPr>
          <p:spPr bwMode="auto">
            <a:xfrm>
              <a:off x="443" y="3614"/>
              <a:ext cx="2228" cy="370"/>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"الكامل" يتناقض بشكل أفضل مع "الجزئي" (الآية 10)</a:t>
              </a: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72" name="Rectangle 28"/>
            <p:cNvSpPr>
              <a:spLocks noChangeArrowheads="1"/>
            </p:cNvSpPr>
            <p:nvPr/>
          </p:nvSpPr>
          <p:spPr bwMode="auto">
            <a:xfrm>
              <a:off x="2671" y="3614"/>
              <a:ext cx="335" cy="370"/>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73" name="Rectangle 29"/>
            <p:cNvSpPr>
              <a:spLocks noChangeArrowheads="1"/>
            </p:cNvSpPr>
            <p:nvPr/>
          </p:nvSpPr>
          <p:spPr bwMode="auto">
            <a:xfrm>
              <a:off x="3006" y="3614"/>
              <a:ext cx="2610" cy="370"/>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134147" name="Rectangle 30"/>
          <p:cNvSpPr>
            <a:spLocks noGrp="1" noChangeArrowheads="1"/>
          </p:cNvSpPr>
          <p:nvPr>
            <p:ph type="title" idx="4294967295"/>
          </p:nvPr>
        </p:nvSpPr>
        <p:spPr>
          <a:xfrm>
            <a:off x="759657" y="0"/>
            <a:ext cx="5540299" cy="523220"/>
          </a:xfrm>
          <a:solidFill>
            <a:srgbClr val="000000"/>
          </a:solidFill>
        </p:spPr>
        <p:txBody>
          <a:bodyPr wrap="none" anchor="t">
            <a:spAutoFit/>
          </a:bodyPr>
          <a:lstStyle/>
          <a:p>
            <a:pPr algn="ctr" eaLnBrk="1" hangingPunct="1"/>
            <a:r>
              <a:rPr lang="ar-JO" sz="2800" b="1" dirty="0">
                <a:solidFill>
                  <a:srgbClr val="FFFFFF"/>
                </a:solidFill>
                <a:latin typeface="Arial" panose="020B0604020202020204" pitchFamily="34" charset="0"/>
                <a:ea typeface="SimSun" charset="0"/>
                <a:cs typeface="Arial" panose="020B0604020202020204" pitchFamily="34" charset="0"/>
              </a:rPr>
              <a:t>النظرة القانونية لكورنثوس الأولى 13: 8-13</a:t>
            </a:r>
            <a:endParaRPr lang="en-US" sz="2800" b="1" dirty="0">
              <a:solidFill>
                <a:srgbClr val="FFFFFF"/>
              </a:solidFill>
              <a:latin typeface="Arial" panose="020B0604020202020204" pitchFamily="34" charset="0"/>
              <a:ea typeface="SimSun" charset="0"/>
              <a:cs typeface="Arial" panose="020B0604020202020204" pitchFamily="34" charset="0"/>
            </a:endParaRPr>
          </a:p>
        </p:txBody>
      </p:sp>
      <p:sp>
        <p:nvSpPr>
          <p:cNvPr id="134148" name="Text Box 31"/>
          <p:cNvSpPr txBox="1">
            <a:spLocks noChangeArrowheads="1"/>
          </p:cNvSpPr>
          <p:nvPr/>
        </p:nvSpPr>
        <p:spPr bwMode="auto">
          <a:xfrm>
            <a:off x="8543925" y="76200"/>
            <a:ext cx="53091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16</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49" name="Text Box 32"/>
          <p:cNvSpPr txBox="1">
            <a:spLocks noChangeArrowheads="1"/>
          </p:cNvSpPr>
          <p:nvPr/>
        </p:nvSpPr>
        <p:spPr bwMode="auto">
          <a:xfrm>
            <a:off x="3690938" y="6400800"/>
            <a:ext cx="4708340" cy="461665"/>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روبرت ل. توماس، جيتس (1974): 81-89</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ox(i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36193" name="Rectangle 4"/>
          <p:cNvSpPr>
            <a:spLocks noChangeArrowheads="1"/>
          </p:cNvSpPr>
          <p:nvPr/>
        </p:nvSpPr>
        <p:spPr bwMode="auto">
          <a:xfrm>
            <a:off x="228600" y="503238"/>
            <a:ext cx="8686800" cy="11079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2. وجهة نظر الإختطاف ترى أن </a:t>
            </a:r>
            <a:r>
              <a:rPr kumimoji="0" lang="en-US" altLang="zh-CN" sz="2200" u="none" strike="noStrike" kern="1200" cap="none" spc="0" normalizeH="0" baseline="0" noProof="0" dirty="0" err="1">
                <a:ln>
                  <a:noFill/>
                </a:ln>
                <a:solidFill>
                  <a:srgbClr val="000000"/>
                </a:solidFill>
                <a:effectLst/>
                <a:uLnTx/>
                <a:uFillTx/>
                <a:latin typeface="Arial" panose="020B0604020202020204" pitchFamily="34" charset="0"/>
                <a:ea typeface="SimSun" charset="0"/>
                <a:cs typeface="Arial" panose="020B0604020202020204" pitchFamily="34" charset="0"/>
              </a:rPr>
              <a:t>teleion</a:t>
            </a:r>
            <a:r>
              <a:rPr kumimoji="0" lang="ar-JO"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هو المثالي (على عكس الكامل أعلاه) في إشارة إلى مجيء المسيح عند الإختطاف. لذلك فإن النبوة والمعرفة والألسنة لن تتوقف إلا عندما يأتي المسيح ويوجد اليوم مواهب شرعية.</a:t>
            </a: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grpSp>
        <p:nvGrpSpPr>
          <p:cNvPr id="2" name="Group 5"/>
          <p:cNvGrpSpPr>
            <a:grpSpLocks/>
          </p:cNvGrpSpPr>
          <p:nvPr/>
        </p:nvGrpSpPr>
        <p:grpSpPr bwMode="auto">
          <a:xfrm>
            <a:off x="95250" y="1905000"/>
            <a:ext cx="8820150" cy="4876800"/>
            <a:chOff x="32" y="0"/>
            <a:chExt cx="3624" cy="3172"/>
          </a:xfrm>
        </p:grpSpPr>
        <p:sp>
          <p:nvSpPr>
            <p:cNvPr id="136198" name="Rectangle 6"/>
            <p:cNvSpPr>
              <a:spLocks noChangeArrowheads="1"/>
            </p:cNvSpPr>
            <p:nvPr/>
          </p:nvSpPr>
          <p:spPr bwMode="auto">
            <a:xfrm>
              <a:off x="32" y="0"/>
              <a:ext cx="168" cy="509"/>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199" name="Rectangle 7"/>
            <p:cNvSpPr>
              <a:spLocks noChangeArrowheads="1"/>
            </p:cNvSpPr>
            <p:nvPr/>
          </p:nvSpPr>
          <p:spPr bwMode="auto">
            <a:xfrm>
              <a:off x="200" y="0"/>
              <a:ext cx="1488" cy="509"/>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u="sng"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نقاط القوة</a:t>
              </a:r>
              <a:endPar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00" name="Rectangle 8"/>
            <p:cNvSpPr>
              <a:spLocks noChangeArrowheads="1"/>
            </p:cNvSpPr>
            <p:nvPr/>
          </p:nvSpPr>
          <p:spPr bwMode="auto">
            <a:xfrm>
              <a:off x="1688" y="0"/>
              <a:ext cx="224" cy="509"/>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01" name="Rectangle 9"/>
            <p:cNvSpPr>
              <a:spLocks noChangeArrowheads="1"/>
            </p:cNvSpPr>
            <p:nvPr/>
          </p:nvSpPr>
          <p:spPr bwMode="auto">
            <a:xfrm>
              <a:off x="1912" y="0"/>
              <a:ext cx="1744" cy="509"/>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u="sng"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نقاط الضعف</a:t>
              </a:r>
              <a:endPar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02" name="Rectangle 10"/>
            <p:cNvSpPr>
              <a:spLocks noChangeArrowheads="1"/>
            </p:cNvSpPr>
            <p:nvPr/>
          </p:nvSpPr>
          <p:spPr bwMode="auto">
            <a:xfrm>
              <a:off x="32" y="509"/>
              <a:ext cx="168" cy="61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أ</a:t>
              </a:r>
              <a:endPar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03" name="Rectangle 11"/>
            <p:cNvSpPr>
              <a:spLocks noChangeArrowheads="1"/>
            </p:cNvSpPr>
            <p:nvPr/>
          </p:nvSpPr>
          <p:spPr bwMode="auto">
            <a:xfrm>
              <a:off x="200" y="509"/>
              <a:ext cx="1488" cy="61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يشرح بشكل مناسب عبارة المعرفة الكاملة في الآية 12.</a:t>
              </a:r>
              <a:endPar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04" name="Rectangle 12"/>
            <p:cNvSpPr>
              <a:spLocks noChangeArrowheads="1"/>
            </p:cNvSpPr>
            <p:nvPr/>
          </p:nvSpPr>
          <p:spPr bwMode="auto">
            <a:xfrm>
              <a:off x="1688" y="509"/>
              <a:ext cx="224" cy="61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أ</a:t>
              </a:r>
              <a:endPar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05" name="Rectangle 13"/>
            <p:cNvSpPr>
              <a:spLocks noChangeArrowheads="1"/>
            </p:cNvSpPr>
            <p:nvPr/>
          </p:nvSpPr>
          <p:spPr bwMode="auto">
            <a:xfrm>
              <a:off x="1912" y="509"/>
              <a:ext cx="1744" cy="61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يشرح بشكل غير كافٍ التطور التدريجي للنضج في الآية 11.</a:t>
              </a:r>
              <a:endPar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06" name="Rectangle 14"/>
            <p:cNvSpPr>
              <a:spLocks noChangeArrowheads="1"/>
            </p:cNvSpPr>
            <p:nvPr/>
          </p:nvSpPr>
          <p:spPr bwMode="auto">
            <a:xfrm>
              <a:off x="32" y="1124"/>
              <a:ext cx="168" cy="82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ب</a:t>
              </a:r>
              <a:endPar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07" name="Rectangle 15"/>
            <p:cNvSpPr>
              <a:spLocks noChangeArrowheads="1"/>
            </p:cNvSpPr>
            <p:nvPr/>
          </p:nvSpPr>
          <p:spPr bwMode="auto">
            <a:xfrm>
              <a:off x="200" y="1124"/>
              <a:ext cx="1488" cy="82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وجهاً لوجه (الآية ١٢) تصف جيدا رؤية المسيح عند مجيئه (راجع ١ كو ١: ٧) ولها تشابه في العهد القديم مع رؤية الله شخصياً.</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08" name="Rectangle 16"/>
            <p:cNvSpPr>
              <a:spLocks noChangeArrowheads="1"/>
            </p:cNvSpPr>
            <p:nvPr/>
          </p:nvSpPr>
          <p:spPr bwMode="auto">
            <a:xfrm>
              <a:off x="1688" y="1124"/>
              <a:ext cx="224" cy="82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ب</a:t>
              </a:r>
              <a:endPar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09" name="Rectangle 17"/>
            <p:cNvSpPr>
              <a:spLocks noChangeArrowheads="1"/>
            </p:cNvSpPr>
            <p:nvPr/>
          </p:nvSpPr>
          <p:spPr bwMode="auto">
            <a:xfrm>
              <a:off x="1912" y="1124"/>
              <a:ext cx="1744" cy="82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يفشل في إدراك الفروق بين الطبيعة الإعلانية للنبوة والمعرفة والطبيعة التأكيدية للألسنة (راجع 14: 22)</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10" name="Rectangle 18"/>
            <p:cNvSpPr>
              <a:spLocks noChangeArrowheads="1"/>
            </p:cNvSpPr>
            <p:nvPr/>
          </p:nvSpPr>
          <p:spPr bwMode="auto">
            <a:xfrm>
              <a:off x="32" y="1951"/>
              <a:ext cx="168" cy="61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ت</a:t>
              </a:r>
              <a:endPar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11" name="Rectangle 19"/>
            <p:cNvSpPr>
              <a:spLocks noChangeArrowheads="1"/>
            </p:cNvSpPr>
            <p:nvPr/>
          </p:nvSpPr>
          <p:spPr bwMode="auto">
            <a:xfrm>
              <a:off x="200" y="1951"/>
              <a:ext cx="1488" cy="61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الكمال يصف بشكل جيد الحالة في مجيء المسيح (الإختطاف).</a:t>
              </a:r>
              <a:endPar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12" name="Rectangle 20"/>
            <p:cNvSpPr>
              <a:spLocks noChangeArrowheads="1"/>
            </p:cNvSpPr>
            <p:nvPr/>
          </p:nvSpPr>
          <p:spPr bwMode="auto">
            <a:xfrm>
              <a:off x="1688" y="1951"/>
              <a:ext cx="224" cy="61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ت</a:t>
              </a:r>
              <a:endPar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13" name="Rectangle 21"/>
            <p:cNvSpPr>
              <a:spLocks noChangeArrowheads="1"/>
            </p:cNvSpPr>
            <p:nvPr/>
          </p:nvSpPr>
          <p:spPr bwMode="auto">
            <a:xfrm>
              <a:off x="1912" y="1951"/>
              <a:ext cx="1744" cy="61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لم يستخدم بولس مطلقًا مصطلح </a:t>
              </a:r>
              <a:r>
                <a:rPr kumimoji="0" lang="en-US" altLang="zh-CN" sz="2200" u="none" strike="noStrike" kern="1200" cap="none" spc="0" normalizeH="0" baseline="0" noProof="0" dirty="0" err="1">
                  <a:ln>
                    <a:noFill/>
                  </a:ln>
                  <a:solidFill>
                    <a:srgbClr val="000000"/>
                  </a:solidFill>
                  <a:effectLst/>
                  <a:uLnTx/>
                  <a:uFillTx/>
                  <a:latin typeface="Arial" panose="020B0604020202020204" pitchFamily="34" charset="0"/>
                  <a:ea typeface="SimSun" charset="0"/>
                  <a:cs typeface="Arial" panose="020B0604020202020204" pitchFamily="34" charset="0"/>
                </a:rPr>
                <a:t>teleion</a:t>
              </a:r>
              <a:r>
                <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r>
                <a:rPr kumimoji="0" lang="ar-JO"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باعتباره "المثالي" بالمعنى المطلق.</a:t>
              </a:r>
              <a:endPar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14" name="Rectangle 22"/>
            <p:cNvSpPr>
              <a:spLocks noChangeArrowheads="1"/>
            </p:cNvSpPr>
            <p:nvPr/>
          </p:nvSpPr>
          <p:spPr bwMode="auto">
            <a:xfrm>
              <a:off x="32" y="2566"/>
              <a:ext cx="168" cy="606"/>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ث</a:t>
              </a:r>
              <a:endPar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15" name="Rectangle 23"/>
            <p:cNvSpPr>
              <a:spLocks noChangeArrowheads="1"/>
            </p:cNvSpPr>
            <p:nvPr/>
          </p:nvSpPr>
          <p:spPr bwMode="auto">
            <a:xfrm>
              <a:off x="200" y="2566"/>
              <a:ext cx="1488" cy="606"/>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غالبًا ما تعني كلمة “</a:t>
              </a:r>
              <a:r>
                <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r>
                <a:rPr kumimoji="0" lang="en-US" altLang="zh-CN" sz="2200" u="none" strike="noStrike" kern="1200" cap="none" spc="0" normalizeH="0" baseline="0" noProof="0" dirty="0" err="1">
                  <a:ln>
                    <a:noFill/>
                  </a:ln>
                  <a:solidFill>
                    <a:srgbClr val="000000"/>
                  </a:solidFill>
                  <a:effectLst/>
                  <a:uLnTx/>
                  <a:uFillTx/>
                  <a:latin typeface="Arial" panose="020B0604020202020204" pitchFamily="34" charset="0"/>
                  <a:ea typeface="SimSun" charset="0"/>
                  <a:cs typeface="Arial" panose="020B0604020202020204" pitchFamily="34" charset="0"/>
                </a:rPr>
                <a:t>teleion</a:t>
              </a:r>
              <a:r>
                <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r>
                <a:rPr kumimoji="0" lang="ar-JO"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الكمال" في اللغة اليونانية العلمانية الفلسفية (مثل أفلاطون) وكذلك في يع 3: 2.</a:t>
              </a:r>
              <a:endPar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16" name="Rectangle 24"/>
            <p:cNvSpPr>
              <a:spLocks noChangeArrowheads="1"/>
            </p:cNvSpPr>
            <p:nvPr/>
          </p:nvSpPr>
          <p:spPr bwMode="auto">
            <a:xfrm>
              <a:off x="1688" y="2566"/>
              <a:ext cx="224" cy="606"/>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ث</a:t>
              </a:r>
              <a:endPar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17" name="Rectangle 25"/>
            <p:cNvSpPr>
              <a:spLocks noChangeArrowheads="1"/>
            </p:cNvSpPr>
            <p:nvPr/>
          </p:nvSpPr>
          <p:spPr bwMode="auto">
            <a:xfrm>
              <a:off x="1912" y="2566"/>
              <a:ext cx="1744" cy="606"/>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الكمال (مصطلح نوعي) يتناقض بشكل سيئ مع جزئي (مصطلح كمي، الآية 10).</a:t>
              </a:r>
              <a:endPar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grpSp>
      <p:sp>
        <p:nvSpPr>
          <p:cNvPr id="136195" name="Rectangle 26"/>
          <p:cNvSpPr>
            <a:spLocks noGrp="1" noChangeArrowheads="1"/>
          </p:cNvSpPr>
          <p:nvPr>
            <p:ph type="title" idx="4294967295"/>
          </p:nvPr>
        </p:nvSpPr>
        <p:spPr>
          <a:xfrm>
            <a:off x="668726" y="0"/>
            <a:ext cx="5960285" cy="523220"/>
          </a:xfrm>
          <a:solidFill>
            <a:srgbClr val="000000"/>
          </a:solidFill>
        </p:spPr>
        <p:txBody>
          <a:bodyPr wrap="none" anchor="t">
            <a:spAutoFit/>
          </a:bodyPr>
          <a:lstStyle/>
          <a:p>
            <a:pPr algn="ctr" eaLnBrk="1" hangingPunct="1"/>
            <a:r>
              <a:rPr lang="ar-JO" sz="2800" b="1" dirty="0">
                <a:solidFill>
                  <a:srgbClr val="FFFFFF"/>
                </a:solidFill>
                <a:latin typeface="Arial" panose="020B0604020202020204" pitchFamily="34" charset="0"/>
                <a:ea typeface="SimSun" charset="0"/>
                <a:cs typeface="Arial" panose="020B0604020202020204" pitchFamily="34" charset="0"/>
              </a:rPr>
              <a:t>وجهة نظر الإختطاف في 1 كورنثوس 13: 8-13</a:t>
            </a:r>
            <a:endParaRPr lang="en-US" sz="2800" b="1" dirty="0">
              <a:solidFill>
                <a:srgbClr val="FFFFFF"/>
              </a:solidFill>
              <a:latin typeface="Arial" panose="020B0604020202020204" pitchFamily="34" charset="0"/>
              <a:ea typeface="SimSun" charset="0"/>
              <a:cs typeface="Arial" panose="020B0604020202020204" pitchFamily="34" charset="0"/>
            </a:endParaRPr>
          </a:p>
        </p:txBody>
      </p:sp>
      <p:sp>
        <p:nvSpPr>
          <p:cNvPr id="136196" name="Text Box 27"/>
          <p:cNvSpPr txBox="1">
            <a:spLocks noChangeArrowheads="1"/>
          </p:cNvSpPr>
          <p:nvPr/>
        </p:nvSpPr>
        <p:spPr bwMode="auto">
          <a:xfrm>
            <a:off x="8543925" y="76200"/>
            <a:ext cx="53091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17</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197" name="Text Box 28"/>
          <p:cNvSpPr txBox="1">
            <a:spLocks noChangeArrowheads="1"/>
          </p:cNvSpPr>
          <p:nvPr/>
        </p:nvSpPr>
        <p:spPr bwMode="auto">
          <a:xfrm>
            <a:off x="3690938" y="1676400"/>
            <a:ext cx="4708340" cy="461665"/>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روبرت ل. توماس، جيتس (1974): 81-89</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ox(i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185" name="Picture 5" descr="body_of_Christ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3186" name="Rectangle 1050"/>
          <p:cNvSpPr>
            <a:spLocks noChangeArrowheads="1"/>
          </p:cNvSpPr>
          <p:nvPr/>
        </p:nvSpPr>
        <p:spPr bwMode="auto">
          <a:xfrm>
            <a:off x="8502650" y="76200"/>
            <a:ext cx="53091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47</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3187" name="Title 33"/>
          <p:cNvSpPr>
            <a:spLocks noGrp="1"/>
          </p:cNvSpPr>
          <p:nvPr>
            <p:ph type="title" idx="4294967295"/>
          </p:nvPr>
        </p:nvSpPr>
        <p:spPr>
          <a:xfrm>
            <a:off x="0" y="0"/>
            <a:ext cx="4067944" cy="1295400"/>
          </a:xfrm>
        </p:spPr>
        <p:txBody>
          <a:bodyPr/>
          <a:lstStyle/>
          <a:p>
            <a:pPr algn="l" eaLnBrk="1" hangingPunct="1"/>
            <a:r>
              <a:rPr lang="ar-SA" sz="3600" b="1" dirty="0">
                <a:solidFill>
                  <a:schemeClr val="bg1"/>
                </a:solidFill>
                <a:latin typeface="Arial" panose="020B0604020202020204" pitchFamily="34" charset="0"/>
                <a:cs typeface="Arial" panose="020B0604020202020204" pitchFamily="34" charset="0"/>
              </a:rPr>
              <a:t>الجسد (الكنيسة)</a:t>
            </a:r>
            <a:endParaRPr lang="en-US"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2" name="Title 33">
            <a:extLst>
              <a:ext uri="{FF2B5EF4-FFF2-40B4-BE49-F238E27FC236}">
                <a16:creationId xmlns:a16="http://schemas.microsoft.com/office/drawing/2014/main" id="{80205505-42C9-D07D-ED08-8E29160F2B8A}"/>
              </a:ext>
            </a:extLst>
          </p:cNvPr>
          <p:cNvSpPr txBox="1">
            <a:spLocks/>
          </p:cNvSpPr>
          <p:nvPr/>
        </p:nvSpPr>
        <p:spPr bwMode="auto">
          <a:xfrm>
            <a:off x="0" y="4725144"/>
            <a:ext cx="3798168" cy="1512168"/>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أعضاء كثيرة                     جسد واحد</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5105" name="Picture 2" descr="bible_lamp"/>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75235" name="Rectangle 3"/>
          <p:cNvSpPr>
            <a:spLocks noGrp="1"/>
          </p:cNvSpPr>
          <p:nvPr>
            <p:ph type="ctrTitle"/>
          </p:nvPr>
        </p:nvSpPr>
        <p:spPr>
          <a:xfrm>
            <a:off x="152400" y="685800"/>
            <a:ext cx="8763000" cy="1790700"/>
          </a:xfrm>
        </p:spPr>
        <p:txBody>
          <a:bodyPr>
            <a:normAutofit/>
          </a:bodyPr>
          <a:lstStyle/>
          <a:p>
            <a:pPr marL="715963" indent="-715963" algn="r" eaLnBrk="1" hangingPunct="1">
              <a:defRPr/>
            </a:pPr>
            <a:r>
              <a:rPr lang="ar-JO" b="1" dirty="0">
                <a:effectLst>
                  <a:glow rad="317500">
                    <a:schemeClr val="bg2">
                      <a:alpha val="90000"/>
                    </a:schemeClr>
                  </a:glow>
                </a:effectLst>
                <a:latin typeface="Arial" panose="020B0604020202020204" pitchFamily="34" charset="0"/>
                <a:cs typeface="Arial" panose="020B0604020202020204" pitchFamily="34" charset="0"/>
              </a:rPr>
              <a:t>ب. اقبل </a:t>
            </a:r>
            <a:r>
              <a:rPr lang="ar-JO" b="1" dirty="0">
                <a:solidFill>
                  <a:srgbClr val="FFFF00"/>
                </a:solidFill>
                <a:effectLst>
                  <a:glow rad="317500">
                    <a:schemeClr val="bg2">
                      <a:alpha val="90000"/>
                    </a:schemeClr>
                  </a:glow>
                </a:effectLst>
                <a:latin typeface="Arial" panose="020B0604020202020204" pitchFamily="34" charset="0"/>
                <a:cs typeface="Arial" panose="020B0604020202020204" pitchFamily="34" charset="0"/>
              </a:rPr>
              <a:t>باتضاع</a:t>
            </a:r>
            <a:r>
              <a:rPr lang="ar-JO" b="1" dirty="0">
                <a:effectLst>
                  <a:glow rad="317500">
                    <a:schemeClr val="bg2">
                      <a:alpha val="90000"/>
                    </a:schemeClr>
                  </a:glow>
                </a:effectLst>
                <a:latin typeface="Arial" panose="020B0604020202020204" pitchFamily="34" charset="0"/>
                <a:cs typeface="Arial" panose="020B0604020202020204" pitchFamily="34" charset="0"/>
              </a:rPr>
              <a:t> مساعدة الله وقت التجربة  </a:t>
            </a:r>
            <a:br>
              <a:rPr lang="ar-JO" b="1" dirty="0">
                <a:effectLst>
                  <a:glow rad="317500">
                    <a:schemeClr val="bg2">
                      <a:alpha val="90000"/>
                    </a:schemeClr>
                  </a:glow>
                </a:effectLst>
                <a:latin typeface="Arial" panose="020B0604020202020204" pitchFamily="34" charset="0"/>
                <a:cs typeface="Arial" panose="020B0604020202020204" pitchFamily="34" charset="0"/>
              </a:rPr>
            </a:br>
            <a:r>
              <a:rPr lang="ar-JO" b="1" dirty="0">
                <a:effectLst>
                  <a:glow rad="317500">
                    <a:schemeClr val="bg2">
                      <a:alpha val="90000"/>
                    </a:schemeClr>
                  </a:glow>
                </a:effectLst>
                <a:latin typeface="Arial" panose="020B0604020202020204" pitchFamily="34" charset="0"/>
                <a:cs typeface="Arial" panose="020B0604020202020204" pitchFamily="34" charset="0"/>
              </a:rPr>
              <a:t>    (10: 12-13)</a:t>
            </a:r>
            <a:endParaRPr lang="en-US" b="1" dirty="0">
              <a:effectLst>
                <a:glow rad="317500">
                  <a:schemeClr val="bg2">
                    <a:alpha val="90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85997972"/>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727042" name="Rectangle 2"/>
          <p:cNvSpPr>
            <a:spLocks noGrp="1" noChangeArrowheads="1"/>
          </p:cNvSpPr>
          <p:nvPr>
            <p:ph type="title"/>
          </p:nvPr>
        </p:nvSpPr>
        <p:spPr>
          <a:xfrm>
            <a:off x="685800" y="609601"/>
            <a:ext cx="3886200" cy="1752600"/>
          </a:xfrm>
          <a:effectLst>
            <a:outerShdw blurRad="25400" dist="25399" dir="2700000" algn="ctr" rotWithShape="0">
              <a:srgbClr val="000000">
                <a:alpha val="99962"/>
              </a:srgbClr>
            </a:outerShdw>
          </a:effectLst>
        </p:spPr>
        <p:txBody>
          <a:bodyPr/>
          <a:lstStyle/>
          <a:p>
            <a:r>
              <a:rPr lang="ar-JO" dirty="0"/>
              <a:t>روبرت ل. توماس</a:t>
            </a:r>
            <a:endParaRPr lang="en-US" dirty="0"/>
          </a:p>
        </p:txBody>
      </p:sp>
      <p:sp>
        <p:nvSpPr>
          <p:cNvPr id="727043" name="Rectangle 3"/>
          <p:cNvSpPr>
            <a:spLocks noGrp="1" noChangeArrowheads="1"/>
          </p:cNvSpPr>
          <p:nvPr>
            <p:ph idx="1"/>
          </p:nvPr>
        </p:nvSpPr>
        <p:spPr>
          <a:xfrm>
            <a:off x="35496" y="2892896"/>
            <a:ext cx="8998768" cy="3200400"/>
          </a:xfrm>
          <a:effectLst>
            <a:outerShdw blurRad="25400" dist="25399" dir="2700000" algn="ctr" rotWithShape="0">
              <a:srgbClr val="000000">
                <a:alpha val="99962"/>
              </a:srgbClr>
            </a:outerShdw>
          </a:effectLst>
        </p:spPr>
        <p:txBody>
          <a:bodyPr/>
          <a:lstStyle/>
          <a:p>
            <a:pPr marL="0" indent="0" algn="r">
              <a:buNone/>
            </a:pPr>
            <a:r>
              <a:rPr lang="ar-JO" dirty="0"/>
              <a:t>إنها تصور الكنيسة المسيحية بشكل جماعي، وهي تنمو كجسد واحد، ابتداء من ولادتها وتتقدم عبر مراحل مختلفة من التطور خلال الحاضر (النضج النسبي في الآية 11) وتصل إلى النضج عند عودة المسيح (النضج النهائي في الآية 12)</a:t>
            </a:r>
            <a:endParaRPr lang="en-US" dirty="0"/>
          </a:p>
        </p:txBody>
      </p:sp>
      <p:sp>
        <p:nvSpPr>
          <p:cNvPr id="727044" name="Text Box 4"/>
          <p:cNvSpPr txBox="1">
            <a:spLocks noChangeArrowheads="1"/>
          </p:cNvSpPr>
          <p:nvPr/>
        </p:nvSpPr>
        <p:spPr bwMode="auto">
          <a:xfrm>
            <a:off x="4283968" y="6324602"/>
            <a:ext cx="4010986" cy="400087"/>
          </a:xfrm>
          <a:prstGeom prst="rect">
            <a:avLst/>
          </a:prstGeom>
          <a:noFill/>
          <a:ln>
            <a:noFill/>
          </a:ln>
        </p:spPr>
        <p:txBody>
          <a:bodyPr wrap="none" lIns="91416" tIns="45709" rIns="91416" bIns="45709">
            <a:spAutoFit/>
          </a:bodyPr>
          <a:lstStyle/>
          <a:p>
            <a:pPr algn="l" eaLnBrk="0" hangingPunct="0"/>
            <a:r>
              <a:rPr lang="ar-JO" sz="2000" dirty="0">
                <a:solidFill>
                  <a:srgbClr val="FFFFFF"/>
                </a:solidFill>
                <a:latin typeface="Arial" panose="020B0604020202020204" pitchFamily="34" charset="0"/>
                <a:cs typeface="Arial" panose="020B0604020202020204" pitchFamily="34" charset="0"/>
              </a:rPr>
              <a:t>روبرت ل. توماتس، جيتس (1974): 81-89</a:t>
            </a:r>
            <a:endParaRPr lang="en-US" sz="2000" dirty="0">
              <a:solidFill>
                <a:srgbClr val="FFFFFF"/>
              </a:solidFill>
              <a:latin typeface="Arial" panose="020B0604020202020204" pitchFamily="34" charset="0"/>
              <a:cs typeface="Arial" panose="020B0604020202020204" pitchFamily="34" charset="0"/>
            </a:endParaRPr>
          </a:p>
        </p:txBody>
      </p:sp>
      <p:pic>
        <p:nvPicPr>
          <p:cNvPr id="727045" name="Picture 5" descr="Heart_of_god"/>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5181600" y="2"/>
            <a:ext cx="3962400" cy="2608263"/>
          </a:xfrm>
          <a:prstGeom prst="rect">
            <a:avLst/>
          </a:prstGeom>
          <a:noFill/>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1336920512"/>
      </p:ext>
    </p:extLst>
  </p:cSld>
  <p:clrMapOvr>
    <a:overrideClrMapping bg1="dk2" tx1="lt1" bg2="dk1" tx2="lt2" accent1="accent1" accent2="accent2" accent3="accent3" accent4="accent4" accent5="accent5" accent6="accent6" hlink="hlink" folHlink="folHlink"/>
  </p:clrMapOvr>
</p:sld>
</file>

<file path=ppt/slides/slide28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38241" name="Rectangle 4"/>
          <p:cNvSpPr>
            <a:spLocks noChangeArrowheads="1"/>
          </p:cNvSpPr>
          <p:nvPr/>
        </p:nvSpPr>
        <p:spPr bwMode="auto">
          <a:xfrm>
            <a:off x="228600" y="457200"/>
            <a:ext cx="8915400" cy="22467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3. النظرة إلى الجسد ترى أن </a:t>
            </a:r>
            <a:r>
              <a:rPr kumimoji="0" lang="en-US" altLang="zh-CN" sz="2000" u="none" strike="noStrike" kern="1200" cap="none" spc="0" normalizeH="0" baseline="0" noProof="0" dirty="0" err="1">
                <a:ln>
                  <a:noFill/>
                </a:ln>
                <a:solidFill>
                  <a:srgbClr val="000000"/>
                </a:solidFill>
                <a:effectLst/>
                <a:uLnTx/>
                <a:uFillTx/>
                <a:latin typeface="Arial" panose="020B0604020202020204" pitchFamily="34" charset="0"/>
                <a:ea typeface="SimSun" charset="0"/>
                <a:cs typeface="Arial" panose="020B0604020202020204" pitchFamily="34" charset="0"/>
              </a:rPr>
              <a:t>teleion</a:t>
            </a: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ناضج، في إشارة إلى نضج جسد المسيح. إنها تصور الكنيسة المسيحية بشكل جماعي تنمو كجسد واحد بدءًا من ولادتها وتتقدم عبر مراحل مختلفة.... خلال الحاضر (النضج النسبي، الآية 11) وتصل إلى النضج عند المجيء الثاني (النضج النهائي، الآية 11) وتصل إلى النضج عند المجيء الثاني (النضج النهائي، الآية 11). 12؛ توماس، 86." باستخدام غامض </a:t>
            </a:r>
            <a:r>
              <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to </a:t>
            </a:r>
            <a:r>
              <a:rPr kumimoji="0" lang="en-US" altLang="zh-CN" sz="2000" u="none" strike="noStrike" kern="1200" cap="none" spc="0" normalizeH="0" baseline="0" noProof="0" dirty="0" err="1">
                <a:ln>
                  <a:noFill/>
                </a:ln>
                <a:solidFill>
                  <a:srgbClr val="000000"/>
                </a:solidFill>
                <a:effectLst/>
                <a:uLnTx/>
                <a:uFillTx/>
                <a:latin typeface="Arial" panose="020B0604020202020204" pitchFamily="34" charset="0"/>
                <a:ea typeface="SimSun" charset="0"/>
                <a:cs typeface="Arial" panose="020B0604020202020204" pitchFamily="34" charset="0"/>
              </a:rPr>
              <a:t>teleion</a:t>
            </a:r>
            <a:r>
              <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ترك بولس احتمالين مفتوحين الكنيسة باعتبارها: (١) كاملة نسبيًا عند إتمام العهد الجديد أو (٢) مكتملة في نهاية المطاف عند عودة المسيح. يصل هذا الرأي إلى نفس النتيجة التي توصل إليها عرض القانون</a:t>
            </a: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grpSp>
        <p:nvGrpSpPr>
          <p:cNvPr id="2" name="Group 5"/>
          <p:cNvGrpSpPr>
            <a:grpSpLocks/>
          </p:cNvGrpSpPr>
          <p:nvPr/>
        </p:nvGrpSpPr>
        <p:grpSpPr bwMode="auto">
          <a:xfrm>
            <a:off x="76200" y="2667000"/>
            <a:ext cx="8915400" cy="4114800"/>
            <a:chOff x="32" y="0"/>
            <a:chExt cx="3624" cy="3134"/>
          </a:xfrm>
        </p:grpSpPr>
        <p:sp>
          <p:nvSpPr>
            <p:cNvPr id="138246" name="Rectangle 6"/>
            <p:cNvSpPr>
              <a:spLocks noChangeArrowheads="1"/>
            </p:cNvSpPr>
            <p:nvPr/>
          </p:nvSpPr>
          <p:spPr bwMode="auto">
            <a:xfrm>
              <a:off x="32" y="0"/>
              <a:ext cx="168" cy="509"/>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8247" name="Rectangle 7"/>
            <p:cNvSpPr>
              <a:spLocks noChangeArrowheads="1"/>
            </p:cNvSpPr>
            <p:nvPr/>
          </p:nvSpPr>
          <p:spPr bwMode="auto">
            <a:xfrm>
              <a:off x="200" y="0"/>
              <a:ext cx="1488" cy="509"/>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altLang="zh-CN" sz="2000" u="sng"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نقاط القوة</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8248" name="Rectangle 8"/>
            <p:cNvSpPr>
              <a:spLocks noChangeArrowheads="1"/>
            </p:cNvSpPr>
            <p:nvPr/>
          </p:nvSpPr>
          <p:spPr bwMode="auto">
            <a:xfrm>
              <a:off x="1688" y="0"/>
              <a:ext cx="224" cy="509"/>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8249" name="Rectangle 9"/>
            <p:cNvSpPr>
              <a:spLocks noChangeArrowheads="1"/>
            </p:cNvSpPr>
            <p:nvPr/>
          </p:nvSpPr>
          <p:spPr bwMode="auto">
            <a:xfrm>
              <a:off x="1912" y="0"/>
              <a:ext cx="1744" cy="509"/>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altLang="zh-CN" sz="2000" u="sng"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نقاط الضعف</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8250" name="Rectangle 10"/>
            <p:cNvSpPr>
              <a:spLocks noChangeArrowheads="1"/>
            </p:cNvSpPr>
            <p:nvPr/>
          </p:nvSpPr>
          <p:spPr bwMode="auto">
            <a:xfrm>
              <a:off x="32" y="509"/>
              <a:ext cx="168" cy="683"/>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أ</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8251" name="Rectangle 11"/>
            <p:cNvSpPr>
              <a:spLocks noChangeArrowheads="1"/>
            </p:cNvSpPr>
            <p:nvPr/>
          </p:nvSpPr>
          <p:spPr bwMode="auto">
            <a:xfrm>
              <a:off x="200" y="509"/>
              <a:ext cx="1488" cy="683"/>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توازي 1 كور. تتناقض النصوص مع </a:t>
              </a:r>
              <a:r>
                <a:rPr kumimoji="0" lang="en-US" altLang="zh-CN" sz="1800" u="none" strike="noStrike" kern="1200" cap="none" spc="0" normalizeH="0" baseline="0" noProof="0" dirty="0" err="1">
                  <a:ln>
                    <a:noFill/>
                  </a:ln>
                  <a:solidFill>
                    <a:srgbClr val="000000"/>
                  </a:solidFill>
                  <a:effectLst/>
                  <a:uLnTx/>
                  <a:uFillTx/>
                  <a:latin typeface="Arial" panose="020B0604020202020204" pitchFamily="34" charset="0"/>
                  <a:ea typeface="SimSun" charset="0"/>
                  <a:cs typeface="Arial" panose="020B0604020202020204" pitchFamily="34" charset="0"/>
                </a:rPr>
                <a:t>teleion</a:t>
              </a:r>
              <a:r>
                <a:rPr kumimoji="0" lang="en-US" altLang="zh-CN" sz="18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r>
                <a:rPr kumimoji="0" lang="ar-JO" altLang="zh-CN" sz="18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(ناضج) مع "أطفال، أطفال" (1: 3 و2: 6 و14: 20راجع عب 5: 13-14)</a:t>
              </a:r>
              <a:endParaRPr kumimoji="0" lang="en-US" altLang="zh-CN" sz="18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sym typeface="Symbol" charset="0"/>
              </a:endParaRPr>
            </a:p>
          </p:txBody>
        </p:sp>
        <p:sp>
          <p:nvSpPr>
            <p:cNvPr id="138252" name="Rectangle 12"/>
            <p:cNvSpPr>
              <a:spLocks noChangeArrowheads="1"/>
            </p:cNvSpPr>
            <p:nvPr/>
          </p:nvSpPr>
          <p:spPr bwMode="auto">
            <a:xfrm>
              <a:off x="1688" y="509"/>
              <a:ext cx="224" cy="683"/>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أ</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8253" name="Rectangle 13"/>
            <p:cNvSpPr>
              <a:spLocks noChangeArrowheads="1"/>
            </p:cNvSpPr>
            <p:nvPr/>
          </p:nvSpPr>
          <p:spPr bwMode="auto">
            <a:xfrm>
              <a:off x="1912" y="509"/>
              <a:ext cx="1744" cy="683"/>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"ناضج" (مصطلح نوعي) يتناقض بشكل سيئ مع "جزئي" (مصطلح كمي، الآية 10).</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8254" name="Rectangle 14"/>
            <p:cNvSpPr>
              <a:spLocks noChangeArrowheads="1"/>
            </p:cNvSpPr>
            <p:nvPr/>
          </p:nvSpPr>
          <p:spPr bwMode="auto">
            <a:xfrm>
              <a:off x="32" y="1192"/>
              <a:ext cx="168" cy="721"/>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ب</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8255" name="Rectangle 15"/>
            <p:cNvSpPr>
              <a:spLocks noChangeArrowheads="1"/>
            </p:cNvSpPr>
            <p:nvPr/>
          </p:nvSpPr>
          <p:spPr bwMode="auto">
            <a:xfrm>
              <a:off x="200" y="1192"/>
              <a:ext cx="1488" cy="721"/>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يتوافق مع كل من النضج النسبي للآية ١١ والنضج المطلق للآية ١٢.</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8256" name="Rectangle 16"/>
            <p:cNvSpPr>
              <a:spLocks noChangeArrowheads="1"/>
            </p:cNvSpPr>
            <p:nvPr/>
          </p:nvSpPr>
          <p:spPr bwMode="auto">
            <a:xfrm>
              <a:off x="1688" y="1192"/>
              <a:ext cx="224" cy="721"/>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ب</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8257" name="Rectangle 17"/>
            <p:cNvSpPr>
              <a:spLocks noChangeArrowheads="1"/>
            </p:cNvSpPr>
            <p:nvPr/>
          </p:nvSpPr>
          <p:spPr bwMode="auto">
            <a:xfrm>
              <a:off x="1912" y="1192"/>
              <a:ext cx="1744" cy="721"/>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يعين إحساسًا مزدوجًا بِ </a:t>
              </a:r>
              <a:r>
                <a:rPr kumimoji="0" lang="en-US" altLang="zh-CN" sz="2000" u="none" strike="noStrike" kern="1200" cap="none" spc="0" normalizeH="0" baseline="0" noProof="0" dirty="0" err="1">
                  <a:ln>
                    <a:noFill/>
                  </a:ln>
                  <a:solidFill>
                    <a:srgbClr val="000000"/>
                  </a:solidFill>
                  <a:effectLst/>
                  <a:uLnTx/>
                  <a:uFillTx/>
                  <a:latin typeface="Arial" panose="020B0604020202020204" pitchFamily="34" charset="0"/>
                  <a:ea typeface="SimSun" charset="0"/>
                  <a:cs typeface="Arial" panose="020B0604020202020204" pitchFamily="34" charset="0"/>
                </a:rPr>
                <a:t>teleion</a:t>
              </a: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وهو أمر قد يكون غير محتمل.</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8258" name="Rectangle 18"/>
            <p:cNvSpPr>
              <a:spLocks noChangeArrowheads="1"/>
            </p:cNvSpPr>
            <p:nvPr/>
          </p:nvSpPr>
          <p:spPr bwMode="auto">
            <a:xfrm>
              <a:off x="32" y="1913"/>
              <a:ext cx="168" cy="721"/>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ت</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8259" name="Rectangle 19"/>
            <p:cNvSpPr>
              <a:spLocks noChangeArrowheads="1"/>
            </p:cNvSpPr>
            <p:nvPr/>
          </p:nvSpPr>
          <p:spPr bwMode="auto">
            <a:xfrm>
              <a:off x="200" y="1913"/>
              <a:ext cx="1488" cy="721"/>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يناسب بشكل أفضل سياق الجسد والمواهب في 1 كو 12-14 والتشابه المذهل مع أف 4: 1-16.</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8260" name="Rectangle 20"/>
            <p:cNvSpPr>
              <a:spLocks noChangeArrowheads="1"/>
            </p:cNvSpPr>
            <p:nvPr/>
          </p:nvSpPr>
          <p:spPr bwMode="auto">
            <a:xfrm>
              <a:off x="1688" y="1913"/>
              <a:ext cx="224" cy="721"/>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8261" name="Rectangle 21"/>
            <p:cNvSpPr>
              <a:spLocks noChangeArrowheads="1"/>
            </p:cNvSpPr>
            <p:nvPr/>
          </p:nvSpPr>
          <p:spPr bwMode="auto">
            <a:xfrm>
              <a:off x="1912" y="1913"/>
              <a:ext cx="1744" cy="721"/>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8262" name="Rectangle 22"/>
            <p:cNvSpPr>
              <a:spLocks noChangeArrowheads="1"/>
            </p:cNvSpPr>
            <p:nvPr/>
          </p:nvSpPr>
          <p:spPr bwMode="auto">
            <a:xfrm>
              <a:off x="32" y="2634"/>
              <a:ext cx="168" cy="500"/>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ث</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8263" name="Rectangle 23"/>
            <p:cNvSpPr>
              <a:spLocks noChangeArrowheads="1"/>
            </p:cNvSpPr>
            <p:nvPr/>
          </p:nvSpPr>
          <p:spPr bwMode="auto">
            <a:xfrm>
              <a:off x="200" y="2634"/>
              <a:ext cx="1488" cy="500"/>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لديه نفس نقاط القوة أ، ب، وت في عرض القانون.</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8264" name="Rectangle 24"/>
            <p:cNvSpPr>
              <a:spLocks noChangeArrowheads="1"/>
            </p:cNvSpPr>
            <p:nvPr/>
          </p:nvSpPr>
          <p:spPr bwMode="auto">
            <a:xfrm>
              <a:off x="1688" y="2634"/>
              <a:ext cx="224" cy="500"/>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8265" name="Rectangle 25"/>
            <p:cNvSpPr>
              <a:spLocks noChangeArrowheads="1"/>
            </p:cNvSpPr>
            <p:nvPr/>
          </p:nvSpPr>
          <p:spPr bwMode="auto">
            <a:xfrm>
              <a:off x="1912" y="2634"/>
              <a:ext cx="1744" cy="500"/>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grpSp>
      <p:sp>
        <p:nvSpPr>
          <p:cNvPr id="138243" name="Rectangle 26"/>
          <p:cNvSpPr>
            <a:spLocks noGrp="1" noChangeArrowheads="1"/>
          </p:cNvSpPr>
          <p:nvPr>
            <p:ph type="title" idx="4294967295"/>
          </p:nvPr>
        </p:nvSpPr>
        <p:spPr>
          <a:xfrm>
            <a:off x="637281" y="0"/>
            <a:ext cx="5569153" cy="523220"/>
          </a:xfrm>
          <a:solidFill>
            <a:srgbClr val="000000"/>
          </a:solidFill>
        </p:spPr>
        <p:txBody>
          <a:bodyPr wrap="none" anchor="t">
            <a:spAutoFit/>
          </a:bodyPr>
          <a:lstStyle/>
          <a:p>
            <a:pPr algn="ctr" eaLnBrk="1" hangingPunct="1"/>
            <a:r>
              <a:rPr lang="ar-JO" sz="2800" b="1" dirty="0">
                <a:solidFill>
                  <a:srgbClr val="FFFFFF"/>
                </a:solidFill>
                <a:latin typeface="Arial" panose="020B0604020202020204" pitchFamily="34" charset="0"/>
                <a:ea typeface="SimSun" charset="0"/>
                <a:cs typeface="Arial" panose="020B0604020202020204" pitchFamily="34" charset="0"/>
              </a:rPr>
              <a:t>وجهة نظر الجسد في 1 كورنثوس 13: 8-13</a:t>
            </a:r>
            <a:endParaRPr lang="en-US" sz="2800" b="1" dirty="0">
              <a:solidFill>
                <a:srgbClr val="FFFFFF"/>
              </a:solidFill>
              <a:latin typeface="Arial" panose="020B0604020202020204" pitchFamily="34" charset="0"/>
              <a:ea typeface="SimSun" charset="0"/>
              <a:cs typeface="Arial" panose="020B0604020202020204" pitchFamily="34" charset="0"/>
            </a:endParaRPr>
          </a:p>
        </p:txBody>
      </p:sp>
      <p:sp>
        <p:nvSpPr>
          <p:cNvPr id="138244" name="Text Box 27"/>
          <p:cNvSpPr txBox="1">
            <a:spLocks noChangeArrowheads="1"/>
          </p:cNvSpPr>
          <p:nvPr/>
        </p:nvSpPr>
        <p:spPr bwMode="auto">
          <a:xfrm>
            <a:off x="8543925" y="76200"/>
            <a:ext cx="53091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16</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8245" name="Text Box 28"/>
          <p:cNvSpPr txBox="1">
            <a:spLocks noChangeArrowheads="1"/>
          </p:cNvSpPr>
          <p:nvPr/>
        </p:nvSpPr>
        <p:spPr bwMode="auto">
          <a:xfrm>
            <a:off x="3687763" y="6394450"/>
            <a:ext cx="4708340" cy="461665"/>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روبرت ل. توماس، جيتس (1974): 81-89</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ox(i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4946" name="Rectangle 2"/>
          <p:cNvSpPr>
            <a:spLocks noGrp="1" noChangeArrowheads="1"/>
          </p:cNvSpPr>
          <p:nvPr>
            <p:ph type="title"/>
          </p:nvPr>
        </p:nvSpPr>
        <p:spPr>
          <a:xfrm>
            <a:off x="0" y="0"/>
            <a:ext cx="9144000" cy="1143000"/>
          </a:xfrm>
          <a:solidFill>
            <a:srgbClr val="000000"/>
          </a:solidFill>
          <a:effectLst>
            <a:outerShdw blurRad="25400" dist="25399" dir="2700000" algn="ctr" rotWithShape="0">
              <a:schemeClr val="bg1">
                <a:alpha val="99962"/>
              </a:schemeClr>
            </a:outerShdw>
          </a:effectLst>
        </p:spPr>
        <p:txBody>
          <a:bodyPr/>
          <a:lstStyle/>
          <a:p>
            <a:r>
              <a:rPr lang="ar-JO" dirty="0"/>
              <a:t>إيضاحين</a:t>
            </a:r>
            <a:endParaRPr lang="en-US" sz="3200" dirty="0"/>
          </a:p>
        </p:txBody>
      </p:sp>
      <p:sp>
        <p:nvSpPr>
          <p:cNvPr id="594948" name="Rectangle 4"/>
          <p:cNvSpPr>
            <a:spLocks noChangeArrowheads="1"/>
          </p:cNvSpPr>
          <p:nvPr/>
        </p:nvSpPr>
        <p:spPr bwMode="auto">
          <a:xfrm>
            <a:off x="685800" y="1828800"/>
            <a:ext cx="8229600" cy="4419600"/>
          </a:xfrm>
          <a:prstGeom prst="rect">
            <a:avLst/>
          </a:prstGeom>
          <a:noFill/>
          <a:ln>
            <a:noFill/>
          </a:ln>
          <a:effectLst>
            <a:outerShdw blurRad="25400" dist="25399" dir="2700000" algn="ctr" rotWithShape="0">
              <a:schemeClr val="bg1">
                <a:alpha val="99962"/>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lstStyle/>
          <a:p>
            <a:pPr marL="342813" indent="-342813" algn="r" rtl="1">
              <a:lnSpc>
                <a:spcPct val="90000"/>
              </a:lnSpc>
              <a:spcBef>
                <a:spcPct val="20000"/>
              </a:spcBef>
              <a:buFont typeface="Wingdings" charset="0"/>
              <a:buChar char=""/>
            </a:pPr>
            <a:r>
              <a:rPr lang="ar-JO" sz="3200" dirty="0">
                <a:solidFill>
                  <a:srgbClr val="FFFFFF"/>
                </a:solidFill>
                <a:latin typeface="Arial" panose="020B0604020202020204" pitchFamily="34" charset="0"/>
                <a:cs typeface="Arial" panose="020B0604020202020204" pitchFamily="34" charset="0"/>
              </a:rPr>
              <a:t>11 لما كنت طفلاً كطفل كنت أتكلم، وكطفل كنت أفطن وكطفل كنت أفتكر. ولكن لما صرت </a:t>
            </a:r>
            <a:r>
              <a:rPr lang="ar-JO" sz="3200" dirty="0">
                <a:solidFill>
                  <a:srgbClr val="FFFF00"/>
                </a:solidFill>
                <a:latin typeface="Arial" panose="020B0604020202020204" pitchFamily="34" charset="0"/>
                <a:cs typeface="Arial" panose="020B0604020202020204" pitchFamily="34" charset="0"/>
              </a:rPr>
              <a:t>رجلاً</a:t>
            </a:r>
            <a:r>
              <a:rPr lang="ar-JO" sz="3200" dirty="0">
                <a:solidFill>
                  <a:srgbClr val="FFFFFF"/>
                </a:solidFill>
                <a:latin typeface="Arial" panose="020B0604020202020204" pitchFamily="34" charset="0"/>
                <a:cs typeface="Arial" panose="020B0604020202020204" pitchFamily="34" charset="0"/>
              </a:rPr>
              <a:t> أبطلت ما للطفل.</a:t>
            </a:r>
            <a:endParaRPr lang="en-US" sz="3200" dirty="0">
              <a:solidFill>
                <a:srgbClr val="FFFFFF"/>
              </a:solidFill>
              <a:latin typeface="Arial" panose="020B0604020202020204" pitchFamily="34" charset="0"/>
              <a:cs typeface="Arial" panose="020B0604020202020204" pitchFamily="34" charset="0"/>
            </a:endParaRPr>
          </a:p>
          <a:p>
            <a:pPr marL="342813" indent="-342813" algn="r" rtl="1">
              <a:lnSpc>
                <a:spcPct val="90000"/>
              </a:lnSpc>
              <a:spcBef>
                <a:spcPct val="20000"/>
              </a:spcBef>
              <a:buFont typeface="Wingdings" charset="0"/>
              <a:buChar char=""/>
            </a:pPr>
            <a:r>
              <a:rPr lang="ar-JO" sz="3200" dirty="0">
                <a:solidFill>
                  <a:srgbClr val="FFFFFF"/>
                </a:solidFill>
                <a:latin typeface="Arial" panose="020B0604020202020204" pitchFamily="34" charset="0"/>
                <a:cs typeface="Arial" panose="020B0604020202020204" pitchFamily="34" charset="0"/>
              </a:rPr>
              <a:t>12 فإننا ننظر الآن في مرآة في لغز، لكن </a:t>
            </a:r>
            <a:r>
              <a:rPr lang="ar-JO" sz="3200" dirty="0">
                <a:solidFill>
                  <a:srgbClr val="FFFF00"/>
                </a:solidFill>
                <a:latin typeface="Arial" panose="020B0604020202020204" pitchFamily="34" charset="0"/>
                <a:cs typeface="Arial" panose="020B0604020202020204" pitchFamily="34" charset="0"/>
              </a:rPr>
              <a:t>حينئذ</a:t>
            </a:r>
            <a:r>
              <a:rPr lang="ar-JO" sz="3200" dirty="0">
                <a:solidFill>
                  <a:srgbClr val="FFFFFF"/>
                </a:solidFill>
                <a:latin typeface="Arial" panose="020B0604020202020204" pitchFamily="34" charset="0"/>
                <a:cs typeface="Arial" panose="020B0604020202020204" pitchFamily="34" charset="0"/>
              </a:rPr>
              <a:t> وجهاً لوجه. الآن أعرف بعض المعرفة، لكن </a:t>
            </a:r>
            <a:r>
              <a:rPr lang="ar-JO" sz="3200" dirty="0">
                <a:solidFill>
                  <a:srgbClr val="FFFF00"/>
                </a:solidFill>
                <a:latin typeface="Arial" panose="020B0604020202020204" pitchFamily="34" charset="0"/>
                <a:cs typeface="Arial" panose="020B0604020202020204" pitchFamily="34" charset="0"/>
              </a:rPr>
              <a:t>حينئذ</a:t>
            </a:r>
            <a:r>
              <a:rPr lang="ar-JO" sz="3200" dirty="0">
                <a:solidFill>
                  <a:srgbClr val="FFFFFF"/>
                </a:solidFill>
                <a:latin typeface="Arial" panose="020B0604020202020204" pitchFamily="34" charset="0"/>
                <a:cs typeface="Arial" panose="020B0604020202020204" pitchFamily="34" charset="0"/>
              </a:rPr>
              <a:t> سأعرف كما عرفت.</a:t>
            </a:r>
            <a:endParaRPr lang="en-US" sz="3200" dirty="0">
              <a:solidFill>
                <a:srgbClr val="FFFFFF"/>
              </a:solidFill>
              <a:latin typeface="Arial" panose="020B0604020202020204" pitchFamily="34" charset="0"/>
              <a:cs typeface="Arial" panose="020B0604020202020204" pitchFamily="34" charset="0"/>
            </a:endParaRPr>
          </a:p>
        </p:txBody>
      </p:sp>
      <p:sp>
        <p:nvSpPr>
          <p:cNvPr id="594950" name="Rectangle 6"/>
          <p:cNvSpPr>
            <a:spLocks noChangeArrowheads="1"/>
          </p:cNvSpPr>
          <p:nvPr/>
        </p:nvSpPr>
        <p:spPr bwMode="auto">
          <a:xfrm>
            <a:off x="1219200" y="5943600"/>
            <a:ext cx="7772400" cy="762000"/>
          </a:xfrm>
          <a:prstGeom prst="rect">
            <a:avLst/>
          </a:prstGeom>
          <a:noFill/>
          <a:ln>
            <a:noFill/>
          </a:ln>
          <a:effectLst>
            <a:outerShdw blurRad="25400" dist="25399" dir="2700000" algn="ctr" rotWithShape="0">
              <a:schemeClr val="bg1">
                <a:alpha val="99962"/>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nchor="ctr"/>
          <a:lstStyle/>
          <a:p>
            <a:pPr algn="r"/>
            <a:r>
              <a:rPr lang="ar-JO" sz="3200" dirty="0">
                <a:solidFill>
                  <a:srgbClr val="FFFFFF"/>
                </a:solidFill>
                <a:latin typeface="Arial" panose="020B0604020202020204" pitchFamily="34" charset="0"/>
                <a:cs typeface="Arial" panose="020B0604020202020204" pitchFamily="34" charset="0"/>
              </a:rPr>
              <a:t>1 كورنثوس 13: 11-12</a:t>
            </a:r>
            <a:endParaRPr lang="en-US" sz="20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3914167"/>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1684" name="Picture 4" descr="loveiseternal"/>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0"/>
            <a:ext cx="9144000" cy="7469188"/>
          </a:xfrm>
          <a:prstGeom prst="rect">
            <a:avLst/>
          </a:prstGeom>
          <a:noFill/>
          <a:extLst>
            <a:ext uri="{909E8E84-426E-40dd-AFC4-6F175D3DCCD1}">
              <a14:hiddenFill xmlns="" xmlns:a14="http://schemas.microsoft.com/office/drawing/2010/main">
                <a:solidFill>
                  <a:srgbClr val="FFFFFF"/>
                </a:solidFill>
              </a14:hiddenFill>
            </a:ext>
          </a:extLst>
        </p:spPr>
      </p:pic>
      <p:sp>
        <p:nvSpPr>
          <p:cNvPr id="711682" name="Rectangle 2"/>
          <p:cNvSpPr>
            <a:spLocks noGrp="1" noChangeArrowheads="1"/>
          </p:cNvSpPr>
          <p:nvPr>
            <p:ph type="title"/>
          </p:nvPr>
        </p:nvSpPr>
        <p:spPr>
          <a:xfrm>
            <a:off x="0" y="381000"/>
            <a:ext cx="9144000" cy="1143000"/>
          </a:xfrm>
          <a:effectLst>
            <a:outerShdw blurRad="63500" dist="35921" dir="2700000" algn="ctr" rotWithShape="0">
              <a:srgbClr val="000000">
                <a:alpha val="74998"/>
              </a:srgbClr>
            </a:outerShdw>
          </a:effectLst>
        </p:spPr>
        <p:txBody>
          <a:bodyPr/>
          <a:lstStyle/>
          <a:p>
            <a:r>
              <a:rPr lang="ar-JO" dirty="0">
                <a:effectLst>
                  <a:glow rad="101600">
                    <a:schemeClr val="tx1"/>
                  </a:glow>
                </a:effectLst>
              </a:rPr>
              <a:t>المحبة سوف تصمد حتى أكثر من الإيمان والرجاء (13: 13)</a:t>
            </a:r>
            <a:endParaRPr lang="en-US" dirty="0">
              <a:effectLst>
                <a:glow rad="101600">
                  <a:schemeClr val="tx1"/>
                </a:glow>
              </a:effectLst>
            </a:endParaRPr>
          </a:p>
        </p:txBody>
      </p:sp>
      <p:sp>
        <p:nvSpPr>
          <p:cNvPr id="711683" name="Rectangle 3"/>
          <p:cNvSpPr>
            <a:spLocks noGrp="1" noChangeArrowheads="1"/>
          </p:cNvSpPr>
          <p:nvPr>
            <p:ph type="body" idx="1"/>
          </p:nvPr>
        </p:nvSpPr>
        <p:spPr>
          <a:xfrm>
            <a:off x="0" y="2895600"/>
            <a:ext cx="9144000" cy="3200400"/>
          </a:xfrm>
          <a:noFill/>
          <a:ln/>
          <a:effectLst>
            <a:outerShdw blurRad="63500" dist="35921" dir="2700000" algn="ctr" rotWithShape="0">
              <a:srgbClr val="000000">
                <a:alpha val="74998"/>
              </a:srgbClr>
            </a:outerShdw>
          </a:effectLst>
          <a:extLst>
            <a:ext uri="{91240B29-F687-4f45-9708-019B960494DF}">
              <a14:hiddenLine xmlns="" xmlns:a14="http://schemas.microsoft.com/office/drawing/2010/main" w="9525" cap="flat" cmpd="sng">
                <a:solidFill>
                  <a:schemeClr val="tx1"/>
                </a:solidFill>
                <a:prstDash val="solid"/>
                <a:miter lim="800000"/>
                <a:headEnd/>
                <a:tailEnd/>
              </a14:hiddenLine>
            </a:ext>
          </a:extLst>
        </p:spPr>
        <p:txBody>
          <a:bodyPr anchor="ctr"/>
          <a:lstStyle/>
          <a:p>
            <a:pPr algn="ctr">
              <a:spcBef>
                <a:spcPct val="0"/>
              </a:spcBef>
              <a:buFontTx/>
              <a:buNone/>
            </a:pPr>
            <a:r>
              <a:rPr lang="ar-JO" sz="4000" dirty="0">
                <a:solidFill>
                  <a:schemeClr val="bg1"/>
                </a:solidFill>
                <a:effectLst>
                  <a:glow rad="101600">
                    <a:schemeClr val="tx1"/>
                  </a:glow>
                </a:effectLst>
              </a:rPr>
              <a:t>أما الآن فيثبت: الإيمان والرجاء والمحبة هذه الثلاثة ولكن أعظمهن المحبة.</a:t>
            </a:r>
            <a:endParaRPr lang="en-US" sz="4000" dirty="0">
              <a:solidFill>
                <a:schemeClr val="bg1"/>
              </a:solidFill>
              <a:effectLst>
                <a:glow rad="101600">
                  <a:schemeClr val="tx1"/>
                </a:glow>
              </a:effectLst>
            </a:endParaRPr>
          </a:p>
        </p:txBody>
      </p:sp>
    </p:spTree>
    <p:extLst>
      <p:ext uri="{BB962C8B-B14F-4D97-AF65-F5344CB8AC3E}">
        <p14:creationId xmlns:p14="http://schemas.microsoft.com/office/powerpoint/2010/main" val="2438261458"/>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7362" name="Picture 2" descr="prayer10"/>
          <p:cNvPicPr>
            <a:picLocks noChangeAspect="1" noChangeArrowheads="1"/>
          </p:cNvPicPr>
          <p:nvPr/>
        </p:nvPicPr>
        <p:blipFill>
          <a:blip r:embed="rId3">
            <a:lum bright="-44000"/>
            <a:extLst>
              <a:ext uri="{28A0092B-C50C-407E-A947-70E740481C1C}">
                <a14:useLocalDpi xmlns:a14="http://schemas.microsoft.com/office/drawing/2010/main"/>
              </a:ext>
            </a:extLst>
          </a:blip>
          <a:srcRect/>
          <a:stretch>
            <a:fillRect/>
          </a:stretch>
        </p:blipFill>
        <p:spPr bwMode="auto">
          <a:xfrm>
            <a:off x="0" y="0"/>
            <a:ext cx="48037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27373" name="Picture 13" descr="heart-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406775" y="5"/>
            <a:ext cx="2330450" cy="2733675"/>
          </a:xfrm>
          <a:prstGeom prst="rect">
            <a:avLst/>
          </a:prstGeom>
          <a:noFill/>
          <a:extLst>
            <a:ext uri="{909E8E84-426E-40dd-AFC4-6F175D3DCCD1}">
              <a14:hiddenFill xmlns="" xmlns:a14="http://schemas.microsoft.com/office/drawing/2010/main">
                <a:solidFill>
                  <a:srgbClr val="FFFFFF"/>
                </a:solidFill>
              </a14:hiddenFill>
            </a:ext>
          </a:extLst>
        </p:spPr>
      </p:pic>
      <p:sp>
        <p:nvSpPr>
          <p:cNvPr id="527366" name="Text Box 6"/>
          <p:cNvSpPr txBox="1">
            <a:spLocks noChangeArrowheads="1"/>
          </p:cNvSpPr>
          <p:nvPr/>
        </p:nvSpPr>
        <p:spPr bwMode="auto">
          <a:xfrm>
            <a:off x="467544" y="1965327"/>
            <a:ext cx="7571557" cy="378563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lIns="91416" tIns="45709" rIns="91416" bIns="45709">
            <a:spAutoFit/>
          </a:bodyPr>
          <a:lstStyle>
            <a:lvl1pPr>
              <a:defRPr sz="2400">
                <a:solidFill>
                  <a:schemeClr val="tx1"/>
                </a:solidFill>
                <a:latin typeface="Arial" charset="0"/>
                <a:ea typeface="ＭＳ Ｐゴシック" charset="0"/>
                <a:cs typeface="ＭＳ Ｐゴシック" charset="0"/>
              </a:defRPr>
            </a:lvl1pPr>
            <a:lvl2pPr marL="577850">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165100">
                    <a:srgbClr val="000000">
                      <a:satMod val="175000"/>
                    </a:srgbClr>
                  </a:glow>
                </a:effectLst>
                <a:uLnTx/>
                <a:uFillTx/>
                <a:latin typeface="Arial" panose="020B0604020202020204" pitchFamily="34" charset="0"/>
                <a:ea typeface="ＭＳ Ｐゴシック" charset="0"/>
                <a:cs typeface="Arial" panose="020B0604020202020204" pitchFamily="34" charset="0"/>
              </a:rPr>
              <a:t>لماذا يجب أن نستخدم مواهبنا بمحبة؟ </a:t>
            </a:r>
            <a:br>
              <a:rPr kumimoji="0" lang="en-US" sz="4000" u="none" strike="noStrike" kern="1200" cap="none" spc="0" normalizeH="0" baseline="0" noProof="0" dirty="0">
                <a:ln>
                  <a:noFill/>
                </a:ln>
                <a:solidFill>
                  <a:srgbClr val="FFFFFF"/>
                </a:solidFill>
                <a:effectLst>
                  <a:glow rad="165100">
                    <a:srgbClr val="000000">
                      <a:satMod val="175000"/>
                    </a:srgbClr>
                  </a:glow>
                </a:effectLst>
                <a:uLnTx/>
                <a:uFillTx/>
                <a:latin typeface="Arial" panose="020B0604020202020204" pitchFamily="34" charset="0"/>
                <a:ea typeface="ＭＳ Ｐゴシック" charset="0"/>
                <a:cs typeface="Arial" panose="020B0604020202020204" pitchFamily="34" charset="0"/>
              </a:rPr>
            </a:br>
            <a:r>
              <a:rPr kumimoji="0" lang="ar-JO" sz="4000" u="none" strike="noStrike" kern="1200" cap="none" spc="0" normalizeH="0" baseline="0" noProof="0" dirty="0">
                <a:ln>
                  <a:noFill/>
                </a:ln>
                <a:solidFill>
                  <a:srgbClr val="FFFFFF"/>
                </a:solidFill>
                <a:effectLst>
                  <a:glow rad="165100">
                    <a:srgbClr val="000000">
                      <a:satMod val="175000"/>
                    </a:srgbClr>
                  </a:glow>
                </a:effectLst>
                <a:uLnTx/>
                <a:uFillTx/>
                <a:latin typeface="Arial" panose="020B0604020202020204" pitchFamily="34" charset="0"/>
                <a:ea typeface="ＭＳ Ｐゴシック" charset="0"/>
                <a:cs typeface="Arial" panose="020B0604020202020204" pitchFamily="34" charset="0"/>
              </a:rPr>
              <a:t>لأن</a:t>
            </a:r>
            <a:r>
              <a:rPr kumimoji="0" lang="en-US" sz="4000" u="none" strike="noStrike" kern="1200" cap="none" spc="0" normalizeH="0" baseline="0" noProof="0" dirty="0">
                <a:ln>
                  <a:noFill/>
                </a:ln>
                <a:solidFill>
                  <a:srgbClr val="FFFFFF"/>
                </a:solidFill>
                <a:effectLst>
                  <a:glow rad="165100">
                    <a:srgbClr val="000000">
                      <a:satMod val="175000"/>
                    </a:srgbClr>
                  </a:glow>
                </a:effectLst>
                <a:uLnTx/>
                <a:uFillTx/>
                <a:latin typeface="Arial" panose="020B0604020202020204" pitchFamily="34" charset="0"/>
                <a:ea typeface="ＭＳ Ｐゴシック" charset="0"/>
                <a:cs typeface="Arial" panose="020B0604020202020204" pitchFamily="34" charset="0"/>
              </a:rPr>
              <a:t>:</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4000" u="none" strike="noStrike" kern="1200" cap="none" spc="0" normalizeH="0" baseline="0" noProof="0" dirty="0">
                <a:ln>
                  <a:noFill/>
                </a:ln>
                <a:solidFill>
                  <a:srgbClr val="FFFFFF"/>
                </a:solidFill>
                <a:effectLst>
                  <a:glow rad="165100">
                    <a:srgbClr val="000000">
                      <a:satMod val="175000"/>
                    </a:srgbClr>
                  </a:glow>
                </a:effectLst>
                <a:uLnTx/>
                <a:uFillTx/>
                <a:latin typeface="Arial" panose="020B0604020202020204" pitchFamily="34" charset="0"/>
                <a:ea typeface="ＭＳ Ｐゴシック" charset="0"/>
                <a:cs typeface="Arial" panose="020B0604020202020204" pitchFamily="34" charset="0"/>
              </a:rPr>
              <a:t>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165100">
                    <a:srgbClr val="000000">
                      <a:satMod val="175000"/>
                    </a:srgbClr>
                  </a:glow>
                </a:effectLst>
                <a:uLnTx/>
                <a:uFillTx/>
                <a:latin typeface="Arial" panose="020B0604020202020204" pitchFamily="34" charset="0"/>
                <a:ea typeface="ＭＳ Ｐゴシック" charset="0"/>
                <a:cs typeface="Arial" panose="020B0604020202020204" pitchFamily="34" charset="0"/>
              </a:rPr>
              <a:t>المحبة </a:t>
            </a:r>
            <a:r>
              <a:rPr kumimoji="0" lang="ar-JO" sz="4000" u="none" strike="noStrike" kern="1200" cap="none" spc="0" normalizeH="0" baseline="0" noProof="0" dirty="0">
                <a:ln>
                  <a:noFill/>
                </a:ln>
                <a:solidFill>
                  <a:srgbClr val="FFFF00"/>
                </a:solidFill>
                <a:effectLst>
                  <a:glow rad="165100">
                    <a:srgbClr val="000000">
                      <a:satMod val="175000"/>
                    </a:srgbClr>
                  </a:glow>
                </a:effectLst>
                <a:uLnTx/>
                <a:uFillTx/>
                <a:latin typeface="Arial" panose="020B0604020202020204" pitchFamily="34" charset="0"/>
                <a:ea typeface="ＭＳ Ｐゴシック" charset="0"/>
                <a:cs typeface="Arial" panose="020B0604020202020204" pitchFamily="34" charset="0"/>
              </a:rPr>
              <a:t>تسمو</a:t>
            </a:r>
            <a:r>
              <a:rPr kumimoji="0" lang="ar-JO" sz="4000" u="none" strike="noStrike" kern="1200" cap="none" spc="0" normalizeH="0" baseline="0" noProof="0" dirty="0">
                <a:ln>
                  <a:noFill/>
                </a:ln>
                <a:solidFill>
                  <a:srgbClr val="FFFFFF"/>
                </a:solidFill>
                <a:effectLst>
                  <a:glow rad="165100">
                    <a:srgbClr val="000000">
                      <a:satMod val="175000"/>
                    </a:srgbClr>
                  </a:glow>
                </a:effectLst>
                <a:uLnTx/>
                <a:uFillTx/>
                <a:latin typeface="Arial" panose="020B0604020202020204" pitchFamily="34" charset="0"/>
                <a:ea typeface="ＭＳ Ｐゴシック" charset="0"/>
                <a:cs typeface="Arial" panose="020B0604020202020204" pitchFamily="34" charset="0"/>
              </a:rPr>
              <a:t> على المواهب</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165100">
                    <a:srgbClr val="000000">
                      <a:satMod val="175000"/>
                    </a:srgbClr>
                  </a:glow>
                </a:effectLst>
                <a:uLnTx/>
                <a:uFillTx/>
                <a:latin typeface="Arial" panose="020B0604020202020204" pitchFamily="34" charset="0"/>
                <a:ea typeface="ＭＳ Ｐゴシック" charset="0"/>
                <a:cs typeface="Arial" panose="020B0604020202020204" pitchFamily="34" charset="0"/>
              </a:rPr>
              <a:t>المحبة </a:t>
            </a:r>
            <a:r>
              <a:rPr kumimoji="0" lang="ar-JO" sz="4000" u="none" strike="noStrike" kern="1200" cap="none" spc="0" normalizeH="0" baseline="0" noProof="0" dirty="0">
                <a:ln>
                  <a:noFill/>
                </a:ln>
                <a:solidFill>
                  <a:srgbClr val="FFFF00"/>
                </a:solidFill>
                <a:effectLst>
                  <a:glow rad="165100">
                    <a:srgbClr val="000000">
                      <a:satMod val="175000"/>
                    </a:srgbClr>
                  </a:glow>
                </a:effectLst>
                <a:uLnTx/>
                <a:uFillTx/>
                <a:latin typeface="Arial" panose="020B0604020202020204" pitchFamily="34" charset="0"/>
                <a:ea typeface="ＭＳ Ｐゴシック" charset="0"/>
                <a:cs typeface="Arial" panose="020B0604020202020204" pitchFamily="34" charset="0"/>
              </a:rPr>
              <a:t>تفيد</a:t>
            </a:r>
            <a:r>
              <a:rPr kumimoji="0" lang="ar-JO" sz="4000" u="none" strike="noStrike" kern="1200" cap="none" spc="0" normalizeH="0" baseline="0" noProof="0" dirty="0">
                <a:ln>
                  <a:noFill/>
                </a:ln>
                <a:solidFill>
                  <a:srgbClr val="FFFFFF"/>
                </a:solidFill>
                <a:effectLst>
                  <a:glow rad="165100">
                    <a:srgbClr val="000000">
                      <a:satMod val="175000"/>
                    </a:srgbClr>
                  </a:glow>
                </a:effectLst>
                <a:uLnTx/>
                <a:uFillTx/>
                <a:latin typeface="Arial" panose="020B0604020202020204" pitchFamily="34" charset="0"/>
                <a:ea typeface="ＭＳ Ｐゴシック" charset="0"/>
                <a:cs typeface="Arial" panose="020B0604020202020204" pitchFamily="34" charset="0"/>
              </a:rPr>
              <a:t> الآخرين و</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165100">
                    <a:srgbClr val="000000">
                      <a:satMod val="175000"/>
                    </a:srgbClr>
                  </a:glow>
                </a:effectLst>
                <a:uLnTx/>
                <a:uFillTx/>
                <a:latin typeface="Arial" panose="020B0604020202020204" pitchFamily="34" charset="0"/>
                <a:ea typeface="ＭＳ Ｐゴシック" charset="0"/>
                <a:cs typeface="Arial" panose="020B0604020202020204" pitchFamily="34" charset="0"/>
              </a:rPr>
              <a:t>المحبة </a:t>
            </a:r>
            <a:r>
              <a:rPr kumimoji="0" lang="ar-JO" sz="4000" u="none" strike="noStrike" kern="1200" cap="none" spc="0" normalizeH="0" baseline="0" noProof="0" dirty="0">
                <a:ln>
                  <a:noFill/>
                </a:ln>
                <a:solidFill>
                  <a:srgbClr val="FFFF00"/>
                </a:solidFill>
                <a:effectLst>
                  <a:glow rad="165100">
                    <a:srgbClr val="000000">
                      <a:satMod val="175000"/>
                    </a:srgbClr>
                  </a:glow>
                </a:effectLst>
                <a:uLnTx/>
                <a:uFillTx/>
                <a:latin typeface="Arial" panose="020B0604020202020204" pitchFamily="34" charset="0"/>
                <a:ea typeface="ＭＳ Ｐゴシック" charset="0"/>
                <a:cs typeface="Arial" panose="020B0604020202020204" pitchFamily="34" charset="0"/>
              </a:rPr>
              <a:t>تصمد</a:t>
            </a:r>
            <a:r>
              <a:rPr kumimoji="0" lang="ar-JO" sz="4000" u="none" strike="noStrike" kern="1200" cap="none" spc="0" normalizeH="0" baseline="0" noProof="0" dirty="0">
                <a:ln>
                  <a:noFill/>
                </a:ln>
                <a:solidFill>
                  <a:srgbClr val="FFFFFF"/>
                </a:solidFill>
                <a:effectLst>
                  <a:glow rad="165100">
                    <a:srgbClr val="000000">
                      <a:satMod val="175000"/>
                    </a:srgbClr>
                  </a:glow>
                </a:effectLst>
                <a:uLnTx/>
                <a:uFillTx/>
                <a:latin typeface="Arial" panose="020B0604020202020204" pitchFamily="34" charset="0"/>
                <a:ea typeface="ＭＳ Ｐゴシック" charset="0"/>
                <a:cs typeface="Arial" panose="020B0604020202020204" pitchFamily="34" charset="0"/>
              </a:rPr>
              <a:t> أكثر من المواهب</a:t>
            </a:r>
            <a:r>
              <a:rPr kumimoji="0" lang="en-US" sz="4000" u="none" strike="noStrike" kern="1200" cap="none" spc="0" normalizeH="0" baseline="0" noProof="0" dirty="0">
                <a:ln>
                  <a:noFill/>
                </a:ln>
                <a:solidFill>
                  <a:srgbClr val="FFFFFF"/>
                </a:solidFill>
                <a:effectLst>
                  <a:glow rad="165100">
                    <a:srgbClr val="000000">
                      <a:satMod val="175000"/>
                    </a:srgbClr>
                  </a:glow>
                </a:effectLst>
                <a:uLnTx/>
                <a:uFillTx/>
                <a:latin typeface="Arial" panose="020B0604020202020204" pitchFamily="34" charset="0"/>
                <a:ea typeface="ＭＳ Ｐゴシック" charset="0"/>
                <a:cs typeface="Arial" panose="020B0604020202020204" pitchFamily="34" charset="0"/>
              </a:rPr>
              <a:t> </a:t>
            </a:r>
          </a:p>
        </p:txBody>
      </p:sp>
      <p:sp>
        <p:nvSpPr>
          <p:cNvPr id="527363" name="Rectangle 3"/>
          <p:cNvSpPr>
            <a:spLocks noGrp="1" noChangeArrowheads="1"/>
          </p:cNvSpPr>
          <p:nvPr>
            <p:ph type="ctrTitle"/>
          </p:nvPr>
        </p:nvSpPr>
        <p:spPr>
          <a:xfrm>
            <a:off x="152401" y="762000"/>
            <a:ext cx="8839200" cy="685800"/>
          </a:xfrm>
          <a:effectLst>
            <a:outerShdw blurRad="63500" dist="35921" dir="2700000" algn="ctr" rotWithShape="0">
              <a:schemeClr val="tx1">
                <a:alpha val="74998"/>
              </a:schemeClr>
            </a:outerShdw>
          </a:effectLst>
        </p:spPr>
        <p:txBody>
          <a:bodyPr/>
          <a:lstStyle/>
          <a:p>
            <a:r>
              <a:rPr lang="ar-JO" sz="4800" dirty="0"/>
              <a:t>الفكرة الرئيسية في 1 كو 13</a:t>
            </a:r>
            <a:endParaRPr lang="en-US" sz="4800" dirty="0"/>
          </a:p>
        </p:txBody>
      </p:sp>
    </p:spTree>
    <p:extLst>
      <p:ext uri="{BB962C8B-B14F-4D97-AF65-F5344CB8AC3E}">
        <p14:creationId xmlns:p14="http://schemas.microsoft.com/office/powerpoint/2010/main" val="26572685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27366">
                                            <p:txEl>
                                              <p:pRg st="0" end="0"/>
                                            </p:txEl>
                                          </p:spTgt>
                                        </p:tgtEl>
                                        <p:attrNameLst>
                                          <p:attrName>style.visibility</p:attrName>
                                        </p:attrNameLst>
                                      </p:cBhvr>
                                      <p:to>
                                        <p:strVal val="visible"/>
                                      </p:to>
                                    </p:set>
                                    <p:animEffect transition="in" filter="dissolve">
                                      <p:cBhvr>
                                        <p:cTn id="7" dur="500"/>
                                        <p:tgtEl>
                                          <p:spTgt spid="527366">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27366">
                                            <p:txEl>
                                              <p:pRg st="1" end="1"/>
                                            </p:txEl>
                                          </p:spTgt>
                                        </p:tgtEl>
                                        <p:attrNameLst>
                                          <p:attrName>style.visibility</p:attrName>
                                        </p:attrNameLst>
                                      </p:cBhvr>
                                      <p:to>
                                        <p:strVal val="visible"/>
                                      </p:to>
                                    </p:set>
                                    <p:animEffect transition="in" filter="dissolve">
                                      <p:cBhvr>
                                        <p:cTn id="12" dur="500"/>
                                        <p:tgtEl>
                                          <p:spTgt spid="52736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27366">
                                            <p:txEl>
                                              <p:pRg st="2" end="2"/>
                                            </p:txEl>
                                          </p:spTgt>
                                        </p:tgtEl>
                                        <p:attrNameLst>
                                          <p:attrName>style.visibility</p:attrName>
                                        </p:attrNameLst>
                                      </p:cBhvr>
                                      <p:to>
                                        <p:strVal val="visible"/>
                                      </p:to>
                                    </p:set>
                                    <p:animEffect transition="in" filter="dissolve">
                                      <p:cBhvr>
                                        <p:cTn id="17" dur="500"/>
                                        <p:tgtEl>
                                          <p:spTgt spid="52736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527366">
                                            <p:txEl>
                                              <p:pRg st="3" end="3"/>
                                            </p:txEl>
                                          </p:spTgt>
                                        </p:tgtEl>
                                        <p:attrNameLst>
                                          <p:attrName>style.visibility</p:attrName>
                                        </p:attrNameLst>
                                      </p:cBhvr>
                                      <p:to>
                                        <p:strVal val="visible"/>
                                      </p:to>
                                    </p:set>
                                    <p:animEffect transition="in" filter="dissolve">
                                      <p:cBhvr>
                                        <p:cTn id="22" dur="500"/>
                                        <p:tgtEl>
                                          <p:spTgt spid="527366">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527366">
                                            <p:txEl>
                                              <p:pRg st="4" end="4"/>
                                            </p:txEl>
                                          </p:spTgt>
                                        </p:tgtEl>
                                        <p:attrNameLst>
                                          <p:attrName>style.visibility</p:attrName>
                                        </p:attrNameLst>
                                      </p:cBhvr>
                                      <p:to>
                                        <p:strVal val="visible"/>
                                      </p:to>
                                    </p:set>
                                    <p:animEffect transition="in" filter="dissolve">
                                      <p:cBhvr>
                                        <p:cTn id="27" dur="500"/>
                                        <p:tgtEl>
                                          <p:spTgt spid="52736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7366" grpId="0" build="p" autoUpdateAnimBg="0"/>
    </p:bld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1 cor 13 heart hands.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224136" y="-16422"/>
            <a:ext cx="6732240" cy="6874422"/>
          </a:xfrm>
          <a:prstGeom prst="rect">
            <a:avLst/>
          </a:prstGeom>
        </p:spPr>
      </p:pic>
      <p:sp>
        <p:nvSpPr>
          <p:cNvPr id="613378" name="Rectangle 2"/>
          <p:cNvSpPr>
            <a:spLocks noGrp="1" noChangeArrowheads="1"/>
          </p:cNvSpPr>
          <p:nvPr>
            <p:ph type="title" idx="4294967295"/>
          </p:nvPr>
        </p:nvSpPr>
        <p:spPr>
          <a:xfrm>
            <a:off x="2699792" y="969640"/>
            <a:ext cx="3888432" cy="4115544"/>
          </a:xfrm>
        </p:spPr>
        <p:txBody>
          <a:bodyPr/>
          <a:lstStyle/>
          <a:p>
            <a:r>
              <a:rPr lang="ar-JO" sz="3600" dirty="0">
                <a:solidFill>
                  <a:srgbClr val="000090"/>
                </a:solidFill>
              </a:rPr>
              <a:t>المحبة هي الحياة</a:t>
            </a:r>
            <a:br>
              <a:rPr lang="ar-JO" sz="3600" dirty="0">
                <a:solidFill>
                  <a:srgbClr val="000090"/>
                </a:solidFill>
              </a:rPr>
            </a:br>
            <a:r>
              <a:rPr lang="ar-JO" sz="3600" dirty="0">
                <a:solidFill>
                  <a:srgbClr val="000090"/>
                </a:solidFill>
              </a:rPr>
              <a:t>وإن فقدت المحبة</a:t>
            </a:r>
            <a:br>
              <a:rPr lang="ar-JO" sz="3600" dirty="0">
                <a:solidFill>
                  <a:srgbClr val="000090"/>
                </a:solidFill>
              </a:rPr>
            </a:br>
            <a:r>
              <a:rPr lang="ar-JO" sz="3600" dirty="0">
                <a:solidFill>
                  <a:srgbClr val="000090"/>
                </a:solidFill>
              </a:rPr>
              <a:t>فقد فقدت الحياة</a:t>
            </a:r>
            <a:endParaRPr lang="en-US" sz="3200" dirty="0">
              <a:solidFill>
                <a:srgbClr val="000090"/>
              </a:solidFill>
            </a:endParaRPr>
          </a:p>
        </p:txBody>
      </p:sp>
    </p:spTree>
    <p:extLst>
      <p:ext uri="{BB962C8B-B14F-4D97-AF65-F5344CB8AC3E}">
        <p14:creationId xmlns:p14="http://schemas.microsoft.com/office/powerpoint/2010/main" val="2391299992"/>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0978" name="Rectangle 2"/>
          <p:cNvSpPr>
            <a:spLocks noGrp="1" noChangeArrowheads="1"/>
          </p:cNvSpPr>
          <p:nvPr>
            <p:ph type="title" idx="4294967295"/>
          </p:nvPr>
        </p:nvSpPr>
        <p:spPr/>
        <p:txBody>
          <a:bodyPr/>
          <a:lstStyle/>
          <a:p>
            <a:r>
              <a:rPr lang="ar-JO" sz="4400" dirty="0"/>
              <a:t>كيف حالك فيما يخص محبة الآخرين؟</a:t>
            </a:r>
            <a:endParaRPr lang="en-US" dirty="0"/>
          </a:p>
        </p:txBody>
      </p:sp>
      <p:pic>
        <p:nvPicPr>
          <p:cNvPr id="510980" name="Picture 4" descr="love_so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77918" y="1676400"/>
            <a:ext cx="6986587" cy="4826000"/>
          </a:xfrm>
          <a:prstGeom prst="rect">
            <a:avLst/>
          </a:prstGeom>
          <a:noFill/>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2044548403"/>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21890" name="Rectangle 2"/>
          <p:cNvSpPr>
            <a:spLocks noGrp="1" noChangeArrowheads="1"/>
          </p:cNvSpPr>
          <p:nvPr>
            <p:ph type="title" idx="4294967295"/>
          </p:nvPr>
        </p:nvSpPr>
        <p:spPr>
          <a:xfrm>
            <a:off x="-152400" y="457200"/>
            <a:ext cx="9296400" cy="990600"/>
          </a:xfrm>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gradFill rotWithShape="0">
                  <a:gsLst>
                    <a:gs pos="0">
                      <a:schemeClr val="tx2"/>
                    </a:gs>
                    <a:gs pos="100000">
                      <a:schemeClr val="tx2">
                        <a:gamma/>
                        <a:shade val="46275"/>
                        <a:invGamma/>
                        <a:alpha val="3999"/>
                      </a:schemeClr>
                    </a:gs>
                  </a:gsLst>
                  <a:lin ang="5400000" scaled="1"/>
                </a:gradFill>
              </a14:hiddenFill>
            </a:ext>
            <a:ext uri="{91240B29-F687-4f45-9708-019B960494DF}">
              <a14:hiddenLine xmlns="" xmlns:a14="http://schemas.microsoft.com/office/drawing/2010/main" w="9525" cap="flat" cmpd="sng">
                <a:solidFill>
                  <a:schemeClr val="tx1"/>
                </a:solidFill>
                <a:prstDash val="solid"/>
                <a:miter lim="800000"/>
                <a:headEnd/>
                <a:tailEnd/>
              </a14:hiddenLine>
            </a:ext>
          </a:extLst>
        </p:spPr>
        <p:txBody>
          <a:bodyPr/>
          <a:lstStyle/>
          <a:p>
            <a:r>
              <a:rPr lang="ar-JO" dirty="0">
                <a:solidFill>
                  <a:schemeClr val="bg1"/>
                </a:solidFill>
                <a:cs typeface="Arial" panose="020B0604020202020204" pitchFamily="34" charset="0"/>
              </a:rPr>
              <a:t>الدافع هو كل شيء</a:t>
            </a:r>
            <a:endParaRPr lang="en-US" sz="1800" dirty="0">
              <a:solidFill>
                <a:schemeClr val="bg1"/>
              </a:solidFill>
              <a:cs typeface="Arial" panose="020B0604020202020204" pitchFamily="34" charset="0"/>
            </a:endParaRPr>
          </a:p>
        </p:txBody>
      </p:sp>
      <p:sp>
        <p:nvSpPr>
          <p:cNvPr id="421891" name="Rectangle 3"/>
          <p:cNvSpPr>
            <a:spLocks noChangeArrowheads="1"/>
          </p:cNvSpPr>
          <p:nvPr/>
        </p:nvSpPr>
        <p:spPr bwMode="auto">
          <a:xfrm>
            <a:off x="304801" y="2057400"/>
            <a:ext cx="8534400" cy="45720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gradFill rotWithShape="0">
                  <a:gsLst>
                    <a:gs pos="0">
                      <a:schemeClr val="tx2"/>
                    </a:gs>
                    <a:gs pos="100000">
                      <a:schemeClr val="tx2">
                        <a:gamma/>
                        <a:shade val="46275"/>
                        <a:invGamma/>
                        <a:alpha val="3999"/>
                      </a:schemeClr>
                    </a:gs>
                  </a:gsLst>
                  <a:lin ang="5400000" scaled="1"/>
                </a:gra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nchor="ctr"/>
          <a:lstStyle/>
          <a:p>
            <a:r>
              <a:rPr lang="ar-JO" sz="4000" dirty="0">
                <a:solidFill>
                  <a:srgbClr val="FFFFFF"/>
                </a:solidFill>
                <a:latin typeface="Arial" panose="020B0604020202020204" pitchFamily="34" charset="0"/>
                <a:cs typeface="Arial" panose="020B0604020202020204" pitchFamily="34" charset="0"/>
              </a:rPr>
              <a:t>لا تسأل ماذا يفعل الإنسان ليحدد ما إذا كان عمله مقدساً أم عالمياً بل اسأل لماذا يفعل ذلك، فالدافع هو كل شيء. دع الإنسان يقدس الرب الإله في قلبه ولا يستطيع بعد ذلك أن يفعل أي عمل عالمي        -- أ.و. توزر</a:t>
            </a:r>
            <a:endParaRPr lang="en-US" sz="4000" dirty="0">
              <a:solidFill>
                <a:srgbClr val="FFFFFF"/>
              </a:solidFill>
              <a:latin typeface="Arial" panose="020B0604020202020204" pitchFamily="34" charset="0"/>
              <a:cs typeface="Arial" panose="020B0604020202020204" pitchFamily="34" charset="0"/>
            </a:endParaRPr>
          </a:p>
        </p:txBody>
      </p:sp>
      <p:pic>
        <p:nvPicPr>
          <p:cNvPr id="421892" name="Picture 4" descr="lovehear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1644650" cy="2057400"/>
          </a:xfrm>
          <a:prstGeom prst="rect">
            <a:avLst/>
          </a:prstGeom>
          <a:noFill/>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809201280"/>
      </p:ext>
    </p:extLst>
  </p:cSld>
  <p:clrMapOvr>
    <a:masterClrMapping/>
  </p:clrMapOvr>
  <p:transition spd="med">
    <p:randomBar dir="vert"/>
  </p:transition>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4"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97315" name="Title 2"/>
          <p:cNvSpPr>
            <a:spLocks noGrp="1"/>
          </p:cNvSpPr>
          <p:nvPr>
            <p:ph type="title" idx="4294967295"/>
          </p:nvPr>
        </p:nvSpPr>
        <p:spPr>
          <a:xfrm>
            <a:off x="0" y="2438400"/>
            <a:ext cx="9144000" cy="1143000"/>
          </a:xfrm>
        </p:spPr>
        <p:txBody>
          <a:bodyPr/>
          <a:lstStyle/>
          <a:p>
            <a:pPr algn="ctr"/>
            <a:r>
              <a:rPr lang="ar-JO" sz="8800" dirty="0">
                <a:solidFill>
                  <a:schemeClr val="bg1"/>
                </a:solidFill>
                <a:ea typeface="ＭＳ Ｐゴシック" charset="0"/>
              </a:rPr>
              <a:t>1 كورنثوس 14</a:t>
            </a:r>
            <a:endParaRPr lang="en-US" sz="8800" dirty="0">
              <a:solidFill>
                <a:schemeClr val="bg1"/>
              </a:solidFill>
              <a:ea typeface="ＭＳ Ｐゴシック" charset="0"/>
            </a:endParaRPr>
          </a:p>
        </p:txBody>
      </p:sp>
    </p:spTree>
    <p:extLst>
      <p:ext uri="{BB962C8B-B14F-4D97-AF65-F5344CB8AC3E}">
        <p14:creationId xmlns:p14="http://schemas.microsoft.com/office/powerpoint/2010/main" val="2166270118"/>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85698"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sp>
        <p:nvSpPr>
          <p:cNvPr id="285699" name="Rectangle 2"/>
          <p:cNvSpPr>
            <a:spLocks noGrp="1" noChangeArrowheads="1"/>
          </p:cNvSpPr>
          <p:nvPr>
            <p:ph type="title" idx="4294967295"/>
          </p:nvPr>
        </p:nvSpPr>
        <p:spPr>
          <a:xfrm>
            <a:off x="5076056" y="609600"/>
            <a:ext cx="3995936" cy="4343400"/>
          </a:xfrm>
        </p:spPr>
        <p:txBody>
          <a:bodyPr/>
          <a:lstStyle/>
          <a:p>
            <a:pPr eaLnBrk="1" hangingPunct="1"/>
            <a:r>
              <a:rPr lang="ar-JO" dirty="0">
                <a:solidFill>
                  <a:schemeClr val="bg1"/>
                </a:solidFill>
                <a:ea typeface="Osaka" charset="0"/>
                <a:cs typeface="Arial" panose="020B0604020202020204" pitchFamily="34" charset="0"/>
              </a:rPr>
              <a:t>1. النبوة تبني المؤمنين </a:t>
            </a:r>
            <a:r>
              <a:rPr lang="ar-JO" dirty="0">
                <a:solidFill>
                  <a:srgbClr val="FFFF00"/>
                </a:solidFill>
                <a:ea typeface="Osaka" charset="0"/>
                <a:cs typeface="Arial" panose="020B0604020202020204" pitchFamily="34" charset="0"/>
              </a:rPr>
              <a:t>الآخرين</a:t>
            </a:r>
            <a:r>
              <a:rPr lang="ar-JO" dirty="0">
                <a:solidFill>
                  <a:schemeClr val="bg1"/>
                </a:solidFill>
                <a:ea typeface="Osaka" charset="0"/>
                <a:cs typeface="Arial" panose="020B0604020202020204" pitchFamily="34" charset="0"/>
              </a:rPr>
              <a:t>  (1 كو 14: 2-5)</a:t>
            </a:r>
            <a:endParaRPr lang="en-US" dirty="0">
              <a:ea typeface="Osaka" charset="0"/>
              <a:cs typeface="Arial" panose="020B0604020202020204" pitchFamily="34" charset="0"/>
            </a:endParaRPr>
          </a:p>
        </p:txBody>
      </p:sp>
      <p:sp>
        <p:nvSpPr>
          <p:cNvPr id="285700" name="Rectangle 5"/>
          <p:cNvSpPr>
            <a:spLocks noChangeArrowheads="1"/>
          </p:cNvSpPr>
          <p:nvPr/>
        </p:nvSpPr>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pic>
        <p:nvPicPr>
          <p:cNvPr id="285701" name="Picture 1030" descr="438px-Agab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50069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7153"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ar-JO" u="sng" dirty="0">
                <a:effectLst>
                  <a:outerShdw blurRad="38100" dist="38100" dir="2700000" algn="tl">
                    <a:srgbClr val="212121"/>
                  </a:outerShdw>
                </a:effectLst>
              </a:rPr>
              <a:t>1 كو 10: 12</a:t>
            </a:r>
            <a:endParaRPr lang="en-US" dirty="0">
              <a:effectLst>
                <a:outerShdw blurRad="38100" dist="38100" dir="2700000" algn="tl">
                  <a:srgbClr val="212121"/>
                </a:outerShdw>
              </a:effectLst>
            </a:endParaRPr>
          </a:p>
        </p:txBody>
      </p:sp>
      <p:sp>
        <p:nvSpPr>
          <p:cNvPr id="1377284" name="Text Box 4"/>
          <p:cNvSpPr txBox="1">
            <a:spLocks noChangeArrowheads="1"/>
          </p:cNvSpPr>
          <p:nvPr/>
        </p:nvSpPr>
        <p:spPr bwMode="auto">
          <a:xfrm>
            <a:off x="228600" y="1295400"/>
            <a:ext cx="87630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lgn="r">
              <a:defRPr/>
            </a:pPr>
            <a:r>
              <a:rPr lang="ar-JO" sz="3600" dirty="0">
                <a:solidFill>
                  <a:srgbClr val="FFFFFF"/>
                </a:solidFill>
                <a:effectLst>
                  <a:glow rad="190500">
                    <a:srgbClr val="212121"/>
                  </a:glow>
                </a:effectLst>
                <a:latin typeface="Arial" panose="020B0604020202020204" pitchFamily="34" charset="0"/>
                <a:cs typeface="Arial" panose="020B0604020202020204" pitchFamily="34" charset="0"/>
              </a:rPr>
              <a:t>12 إذاً من يظن أنه قائم، فلينظر أن لا يسقط.</a:t>
            </a:r>
            <a:endParaRPr lang="en-US" sz="3600" dirty="0">
              <a:solidFill>
                <a:srgbClr val="FFFFFF"/>
              </a:solidFill>
              <a:effectLst>
                <a:glow rad="190500">
                  <a:srgbClr val="212121"/>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46814738"/>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87746"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sp>
        <p:nvSpPr>
          <p:cNvPr id="287747" name="Rectangle 5"/>
          <p:cNvSpPr>
            <a:spLocks noChangeArrowheads="1"/>
          </p:cNvSpPr>
          <p:nvPr/>
        </p:nvSpPr>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sp>
        <p:nvSpPr>
          <p:cNvPr id="287748" name="Rectangle 2"/>
          <p:cNvSpPr>
            <a:spLocks noChangeArrowheads="1"/>
          </p:cNvSpPr>
          <p:nvPr/>
        </p:nvSpPr>
        <p:spPr bwMode="auto">
          <a:xfrm>
            <a:off x="107504" y="2286000"/>
            <a:ext cx="8964488" cy="457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2 لأن من يتكلم بلسان لا يكلم الناس بل الله، لأن ليس أحد يسمع، ولكنه بالروح يتكلم بأسرار.</a:t>
            </a:r>
          </a:p>
          <a:p>
            <a:pPr marL="0" marR="0" lvl="0" indent="0" algn="ctr" defTabSz="914400" rtl="0" eaLnBrk="1" fontAlgn="base" latinLnBrk="0" hangingPunct="1">
              <a:lnSpc>
                <a:spcPct val="9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3 وأما من يتنبأ فيكلم الناس ببنيان ووعظ وتسلية.</a:t>
            </a:r>
            <a:endParaRPr kumimoji="0" lang="en-US" sz="32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pic>
        <p:nvPicPr>
          <p:cNvPr id="287749" name="Picture 1032" descr="holy-bibl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2971800" cy="2205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6131" name="Rectangle 2"/>
          <p:cNvSpPr>
            <a:spLocks noGrp="1" noChangeArrowheads="1"/>
          </p:cNvSpPr>
          <p:nvPr>
            <p:ph type="title" idx="4294967295"/>
          </p:nvPr>
        </p:nvSpPr>
        <p:spPr>
          <a:xfrm>
            <a:off x="3048000" y="0"/>
            <a:ext cx="6096000" cy="2209800"/>
          </a:xfrm>
          <a:solidFill>
            <a:srgbClr val="CC3300"/>
          </a:solidFill>
        </p:spPr>
        <p:txBody>
          <a:bodyPr/>
          <a:lstStyle/>
          <a:p>
            <a:pPr marL="736600" indent="-736600" algn="l" eaLnBrk="1" hangingPunct="1">
              <a:lnSpc>
                <a:spcPct val="90000"/>
              </a:lnSpc>
              <a:defRPr/>
            </a:pPr>
            <a:r>
              <a:rPr lang="ar-JO" sz="3600" dirty="0">
                <a:solidFill>
                  <a:schemeClr val="bg1"/>
                </a:solidFill>
                <a:effectLst>
                  <a:outerShdw blurRad="38100" dist="38100" dir="2700000" algn="tl">
                    <a:srgbClr val="000000"/>
                  </a:outerShdw>
                </a:effectLst>
                <a:ea typeface="Osaka" charset="0"/>
                <a:cs typeface="Arial" panose="020B0604020202020204" pitchFamily="34" charset="0"/>
              </a:rPr>
              <a:t>أ. النبوة يفهمها الآخرون بينما الألسنة يفهمها الله وحده (1كو14: 2-3).</a:t>
            </a:r>
            <a:endParaRPr lang="en-US" sz="3600" dirty="0">
              <a:solidFill>
                <a:schemeClr val="tx1"/>
              </a:solidFill>
              <a:ea typeface="Osaka" charset="0"/>
              <a:cs typeface="Arial" panose="020B0604020202020204" pitchFamily="34" charset="0"/>
            </a:endParaRPr>
          </a:p>
        </p:txBody>
      </p:sp>
    </p:spTree>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4977" name="Group 1026"/>
          <p:cNvGrpSpPr>
            <a:grpSpLocks/>
          </p:cNvGrpSpPr>
          <p:nvPr/>
        </p:nvGrpSpPr>
        <p:grpSpPr bwMode="auto">
          <a:xfrm>
            <a:off x="0" y="0"/>
            <a:ext cx="4114800" cy="3886200"/>
            <a:chOff x="96" y="192"/>
            <a:chExt cx="2844" cy="2880"/>
          </a:xfrm>
        </p:grpSpPr>
        <p:pic>
          <p:nvPicPr>
            <p:cNvPr id="254982" name="Picture 102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6" y="192"/>
              <a:ext cx="2844" cy="28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4983" name="Rectangle 1028"/>
            <p:cNvSpPr>
              <a:spLocks noChangeArrowheads="1"/>
            </p:cNvSpPr>
            <p:nvPr/>
          </p:nvSpPr>
          <p:spPr bwMode="auto">
            <a:xfrm>
              <a:off x="336" y="912"/>
              <a:ext cx="576" cy="48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grpSp>
      <p:sp>
        <p:nvSpPr>
          <p:cNvPr id="254978" name="Rectangle 1029"/>
          <p:cNvSpPr>
            <a:spLocks noGrp="1" noChangeArrowheads="1"/>
          </p:cNvSpPr>
          <p:nvPr>
            <p:ph type="ctrTitle"/>
          </p:nvPr>
        </p:nvSpPr>
        <p:spPr>
          <a:xfrm>
            <a:off x="4114800" y="474875"/>
            <a:ext cx="5029200" cy="1169551"/>
          </a:xfrm>
        </p:spPr>
        <p:txBody>
          <a:bodyPr/>
          <a:lstStyle/>
          <a:p>
            <a:pPr eaLnBrk="1" hangingPunct="1"/>
            <a:r>
              <a:rPr lang="ar-JO" sz="3500" b="1" dirty="0">
                <a:latin typeface="Arial" panose="020B0604020202020204" pitchFamily="34" charset="0"/>
                <a:ea typeface="ＭＳ Ｐゴシック" charset="0"/>
                <a:cs typeface="Arial" panose="020B0604020202020204" pitchFamily="34" charset="0"/>
              </a:rPr>
              <a:t>امتحانات النبي الحقيقي</a:t>
            </a:r>
            <a:br>
              <a:rPr lang="ar-JO" sz="3500" b="1" dirty="0">
                <a:latin typeface="Arial" panose="020B0604020202020204" pitchFamily="34" charset="0"/>
                <a:ea typeface="ＭＳ Ｐゴシック" charset="0"/>
                <a:cs typeface="Arial" panose="020B0604020202020204" pitchFamily="34" charset="0"/>
              </a:rPr>
            </a:br>
            <a:r>
              <a:rPr lang="en-US" sz="3500" b="1" dirty="0">
                <a:latin typeface="Arial" panose="020B0604020202020204" pitchFamily="34" charset="0"/>
                <a:ea typeface="ＭＳ Ｐゴシック" charset="0"/>
                <a:cs typeface="Arial" panose="020B0604020202020204" pitchFamily="34" charset="0"/>
              </a:rPr>
              <a:t>(</a:t>
            </a:r>
            <a:r>
              <a:rPr lang="ar-JO" sz="3500" b="1" dirty="0">
                <a:latin typeface="Arial" panose="020B0604020202020204" pitchFamily="34" charset="0"/>
                <a:ea typeface="ＭＳ Ｐゴシック" charset="0"/>
                <a:cs typeface="Arial" panose="020B0604020202020204" pitchFamily="34" charset="0"/>
              </a:rPr>
              <a:t>تث 18: 20، 22</a:t>
            </a:r>
            <a:r>
              <a:rPr lang="en-US" sz="3500" b="1" dirty="0">
                <a:latin typeface="Arial" panose="020B0604020202020204" pitchFamily="34" charset="0"/>
                <a:ea typeface="ＭＳ Ｐゴシック" charset="0"/>
                <a:cs typeface="Arial" panose="020B0604020202020204" pitchFamily="34" charset="0"/>
              </a:rPr>
              <a:t>)</a:t>
            </a:r>
          </a:p>
        </p:txBody>
      </p:sp>
      <p:sp>
        <p:nvSpPr>
          <p:cNvPr id="202758" name="Text Box 1030"/>
          <p:cNvSpPr txBox="1">
            <a:spLocks noChangeArrowheads="1"/>
          </p:cNvSpPr>
          <p:nvPr/>
        </p:nvSpPr>
        <p:spPr bwMode="auto">
          <a:xfrm>
            <a:off x="4114800" y="1951038"/>
            <a:ext cx="5029200" cy="11387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marL="517525" indent="-517525">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517525" marR="0" lvl="0" indent="-517525" algn="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660066"/>
                </a:solidFill>
                <a:effectLst/>
                <a:uLnTx/>
                <a:uFillTx/>
                <a:latin typeface="Arial" panose="020B0604020202020204" pitchFamily="34" charset="0"/>
                <a:ea typeface="Osaka" charset="0"/>
                <a:cs typeface="Arial" panose="020B0604020202020204" pitchFamily="34" charset="0"/>
              </a:rPr>
              <a:t>1. تنبؤات صحيحة 100%</a:t>
            </a:r>
          </a:p>
          <a:p>
            <a:pPr marL="517525" marR="0" lvl="0" indent="-517525" algn="r"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660066"/>
                </a:solidFill>
                <a:effectLst/>
                <a:uLnTx/>
                <a:uFillTx/>
                <a:latin typeface="Arial" panose="020B0604020202020204" pitchFamily="34" charset="0"/>
                <a:ea typeface="Osaka" charset="0"/>
                <a:cs typeface="Arial" panose="020B0604020202020204" pitchFamily="34" charset="0"/>
              </a:rPr>
              <a:t>2. يعبد الرب</a:t>
            </a:r>
            <a:endParaRPr kumimoji="0" lang="en-US" sz="3600" u="none" strike="noStrike" kern="1200" cap="none" spc="0" normalizeH="0" baseline="0" noProof="0" dirty="0">
              <a:ln>
                <a:noFill/>
              </a:ln>
              <a:solidFill>
                <a:srgbClr val="660066"/>
              </a:solidFill>
              <a:effectLst/>
              <a:uLnTx/>
              <a:uFillTx/>
              <a:latin typeface="Arial" panose="020B0604020202020204" pitchFamily="34" charset="0"/>
              <a:ea typeface="Osaka" charset="0"/>
              <a:cs typeface="Arial" panose="020B0604020202020204" pitchFamily="34" charset="0"/>
            </a:endParaRPr>
          </a:p>
        </p:txBody>
      </p:sp>
      <p:sp>
        <p:nvSpPr>
          <p:cNvPr id="254980" name="Text Box 1031"/>
          <p:cNvSpPr txBox="1">
            <a:spLocks noChangeArrowheads="1"/>
          </p:cNvSpPr>
          <p:nvPr/>
        </p:nvSpPr>
        <p:spPr bwMode="auto">
          <a:xfrm>
            <a:off x="76200" y="4903323"/>
            <a:ext cx="8991600" cy="16435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rPr>
              <a:t>20 وأما النبي الذي يطغي فيتكلم باسمي كلاماً لم أوصه أن يتكلم به أو الذي يتكلم باسم آلهة أخرى فيموت ذلك النبي 22 فما تكلم به النبي باسم الرب ولم يحدث ولم يصر فهو الكلام الذي لم يتكلم به الرب بل بطغيان تكلم به النبي فلا تخف منه</a:t>
            </a:r>
            <a:endParaRPr kumimoji="0" lang="en-US" sz="3600"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3882046357"/>
      </p:ext>
    </p:extLst>
  </p:cSld>
  <p:clrMapOvr>
    <a:masterClrMapping/>
  </p:clrMapOvr>
  <p:transition>
    <p:fade thruBlk="1"/>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iterate type="lt">
                                    <p:tmPct val="5000"/>
                                  </p:iterate>
                                  <p:childTnLst>
                                    <p:set>
                                      <p:cBhvr>
                                        <p:cTn id="6" dur="1" fill="hold">
                                          <p:stCondLst>
                                            <p:cond delay="0"/>
                                          </p:stCondLst>
                                        </p:cTn>
                                        <p:tgtEl>
                                          <p:spTgt spid="202758">
                                            <p:txEl>
                                              <p:pRg st="0" end="0"/>
                                            </p:txEl>
                                          </p:spTgt>
                                        </p:tgtEl>
                                        <p:attrNameLst>
                                          <p:attrName>style.visibility</p:attrName>
                                        </p:attrNameLst>
                                      </p:cBhvr>
                                      <p:to>
                                        <p:strVal val="visible"/>
                                      </p:to>
                                    </p:set>
                                    <p:anim calcmode="lin" valueType="num">
                                      <p:cBhvr>
                                        <p:cTn id="7" dur="1000" fill="hold"/>
                                        <p:tgtEl>
                                          <p:spTgt spid="202758">
                                            <p:txEl>
                                              <p:pRg st="0" end="0"/>
                                            </p:txEl>
                                          </p:spTgt>
                                        </p:tgtEl>
                                        <p:attrNameLst>
                                          <p:attrName>ppt_w</p:attrName>
                                        </p:attrNameLst>
                                      </p:cBhvr>
                                      <p:tavLst>
                                        <p:tav tm="0">
                                          <p:val>
                                            <p:fltVal val="0"/>
                                          </p:val>
                                        </p:tav>
                                        <p:tav tm="100000">
                                          <p:val>
                                            <p:strVal val="#ppt_w"/>
                                          </p:val>
                                        </p:tav>
                                      </p:tavLst>
                                    </p:anim>
                                    <p:anim calcmode="lin" valueType="num">
                                      <p:cBhvr>
                                        <p:cTn id="8" dur="1000" fill="hold"/>
                                        <p:tgtEl>
                                          <p:spTgt spid="202758">
                                            <p:txEl>
                                              <p:pRg st="0" end="0"/>
                                            </p:txEl>
                                          </p:spTgt>
                                        </p:tgtEl>
                                        <p:attrNameLst>
                                          <p:attrName>ppt_h</p:attrName>
                                        </p:attrNameLst>
                                      </p:cBhvr>
                                      <p:tavLst>
                                        <p:tav tm="0">
                                          <p:val>
                                            <p:fltVal val="0"/>
                                          </p:val>
                                        </p:tav>
                                        <p:tav tm="100000">
                                          <p:val>
                                            <p:strVal val="#ppt_h"/>
                                          </p:val>
                                        </p:tav>
                                      </p:tavLst>
                                    </p:anim>
                                    <p:anim calcmode="lin" valueType="num">
                                      <p:cBhvr>
                                        <p:cTn id="9" dur="1000" fill="hold"/>
                                        <p:tgtEl>
                                          <p:spTgt spid="202758">
                                            <p:txEl>
                                              <p:pRg st="0" end="0"/>
                                            </p:txEl>
                                          </p:spTgt>
                                        </p:tgtEl>
                                        <p:attrNameLst>
                                          <p:attrName>style.rotation</p:attrName>
                                        </p:attrNameLst>
                                      </p:cBhvr>
                                      <p:tavLst>
                                        <p:tav tm="0">
                                          <p:val>
                                            <p:fltVal val="90"/>
                                          </p:val>
                                        </p:tav>
                                        <p:tav tm="100000">
                                          <p:val>
                                            <p:fltVal val="0"/>
                                          </p:val>
                                        </p:tav>
                                      </p:tavLst>
                                    </p:anim>
                                    <p:animEffect transition="in" filter="fade">
                                      <p:cBhvr>
                                        <p:cTn id="10" dur="1000"/>
                                        <p:tgtEl>
                                          <p:spTgt spid="202758">
                                            <p:txEl>
                                              <p:pRg st="0" end="0"/>
                                            </p:txEl>
                                          </p:spTgt>
                                        </p:tgtEl>
                                      </p:cBhvr>
                                    </p:animEffect>
                                  </p:childTnLst>
                                </p:cTn>
                              </p:par>
                              <p:par>
                                <p:cTn id="11" presetID="31" presetClass="entr" presetSubtype="0" fill="hold" grpId="0" nodeType="withEffect">
                                  <p:stCondLst>
                                    <p:cond delay="0"/>
                                  </p:stCondLst>
                                  <p:iterate type="lt">
                                    <p:tmPct val="5000"/>
                                  </p:iterate>
                                  <p:childTnLst>
                                    <p:set>
                                      <p:cBhvr>
                                        <p:cTn id="12" dur="1" fill="hold">
                                          <p:stCondLst>
                                            <p:cond delay="0"/>
                                          </p:stCondLst>
                                        </p:cTn>
                                        <p:tgtEl>
                                          <p:spTgt spid="202758">
                                            <p:txEl>
                                              <p:pRg st="1" end="1"/>
                                            </p:txEl>
                                          </p:spTgt>
                                        </p:tgtEl>
                                        <p:attrNameLst>
                                          <p:attrName>style.visibility</p:attrName>
                                        </p:attrNameLst>
                                      </p:cBhvr>
                                      <p:to>
                                        <p:strVal val="visible"/>
                                      </p:to>
                                    </p:set>
                                    <p:anim calcmode="lin" valueType="num">
                                      <p:cBhvr>
                                        <p:cTn id="13" dur="1000" fill="hold"/>
                                        <p:tgtEl>
                                          <p:spTgt spid="202758">
                                            <p:txEl>
                                              <p:pRg st="1" end="1"/>
                                            </p:txEl>
                                          </p:spTgt>
                                        </p:tgtEl>
                                        <p:attrNameLst>
                                          <p:attrName>ppt_w</p:attrName>
                                        </p:attrNameLst>
                                      </p:cBhvr>
                                      <p:tavLst>
                                        <p:tav tm="0">
                                          <p:val>
                                            <p:fltVal val="0"/>
                                          </p:val>
                                        </p:tav>
                                        <p:tav tm="100000">
                                          <p:val>
                                            <p:strVal val="#ppt_w"/>
                                          </p:val>
                                        </p:tav>
                                      </p:tavLst>
                                    </p:anim>
                                    <p:anim calcmode="lin" valueType="num">
                                      <p:cBhvr>
                                        <p:cTn id="14" dur="1000" fill="hold"/>
                                        <p:tgtEl>
                                          <p:spTgt spid="202758">
                                            <p:txEl>
                                              <p:pRg st="1" end="1"/>
                                            </p:txEl>
                                          </p:spTgt>
                                        </p:tgtEl>
                                        <p:attrNameLst>
                                          <p:attrName>ppt_h</p:attrName>
                                        </p:attrNameLst>
                                      </p:cBhvr>
                                      <p:tavLst>
                                        <p:tav tm="0">
                                          <p:val>
                                            <p:fltVal val="0"/>
                                          </p:val>
                                        </p:tav>
                                        <p:tav tm="100000">
                                          <p:val>
                                            <p:strVal val="#ppt_h"/>
                                          </p:val>
                                        </p:tav>
                                      </p:tavLst>
                                    </p:anim>
                                    <p:anim calcmode="lin" valueType="num">
                                      <p:cBhvr>
                                        <p:cTn id="15" dur="1000" fill="hold"/>
                                        <p:tgtEl>
                                          <p:spTgt spid="202758">
                                            <p:txEl>
                                              <p:pRg st="1" end="1"/>
                                            </p:txEl>
                                          </p:spTgt>
                                        </p:tgtEl>
                                        <p:attrNameLst>
                                          <p:attrName>style.rotation</p:attrName>
                                        </p:attrNameLst>
                                      </p:cBhvr>
                                      <p:tavLst>
                                        <p:tav tm="0">
                                          <p:val>
                                            <p:fltVal val="90"/>
                                          </p:val>
                                        </p:tav>
                                        <p:tav tm="100000">
                                          <p:val>
                                            <p:fltVal val="0"/>
                                          </p:val>
                                        </p:tav>
                                      </p:tavLst>
                                    </p:anim>
                                    <p:animEffect transition="in" filter="fade">
                                      <p:cBhvr>
                                        <p:cTn id="16" dur="1000"/>
                                        <p:tgtEl>
                                          <p:spTgt spid="20275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2758" grpId="0" build="allAtOnce"/>
    </p:bld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82"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32483" name="Rectangle 173"/>
          <p:cNvSpPr>
            <a:spLocks noGrp="1" noChangeArrowheads="1"/>
          </p:cNvSpPr>
          <p:nvPr>
            <p:ph type="title" idx="4294967295"/>
          </p:nvPr>
        </p:nvSpPr>
        <p:spPr>
          <a:xfrm>
            <a:off x="0" y="1"/>
            <a:ext cx="9144000" cy="525142"/>
          </a:xfrm>
          <a:gradFill rotWithShape="1">
            <a:gsLst>
              <a:gs pos="0">
                <a:srgbClr val="0000FF"/>
              </a:gs>
              <a:gs pos="100000">
                <a:schemeClr val="tx1"/>
              </a:gs>
            </a:gsLst>
            <a:path path="rect">
              <a:fillToRect l="100000" t="100000"/>
            </a:path>
          </a:gradFill>
        </p:spPr>
        <p:txBody>
          <a:bodyPr anchor="t">
            <a:spAutoFit/>
          </a:bodyPr>
          <a:lstStyle/>
          <a:p>
            <a:pPr algn="ctr" eaLnBrk="1" hangingPunct="1"/>
            <a:r>
              <a:rPr lang="ar-JO" sz="2800" b="1" dirty="0">
                <a:solidFill>
                  <a:srgbClr val="FFFFFF"/>
                </a:solidFill>
                <a:latin typeface="Arial" panose="020B0604020202020204" pitchFamily="34" charset="0"/>
                <a:ea typeface="SimSun" charset="0"/>
                <a:cs typeface="Arial" panose="020B0604020202020204" pitchFamily="34" charset="0"/>
              </a:rPr>
              <a:t>مقارنة الألسنة في أعمال الرسل وكورنثوس الأولى</a:t>
            </a:r>
            <a:endParaRPr lang="en-US" sz="2800" b="1" dirty="0">
              <a:solidFill>
                <a:srgbClr val="FFFFFF"/>
              </a:solidFill>
              <a:latin typeface="Arial" panose="020B0604020202020204" pitchFamily="34" charset="0"/>
              <a:ea typeface="SimSun" charset="0"/>
              <a:cs typeface="Arial" panose="020B0604020202020204" pitchFamily="34" charset="0"/>
            </a:endParaRPr>
          </a:p>
        </p:txBody>
      </p:sp>
      <p:graphicFrame>
        <p:nvGraphicFramePr>
          <p:cNvPr id="55" name="Table 54"/>
          <p:cNvGraphicFramePr>
            <a:graphicFrameLocks noGrp="1"/>
          </p:cNvGraphicFramePr>
          <p:nvPr/>
        </p:nvGraphicFramePr>
        <p:xfrm>
          <a:off x="0" y="944563"/>
          <a:ext cx="9144000" cy="4634242"/>
        </p:xfrm>
        <a:graphic>
          <a:graphicData uri="http://schemas.openxmlformats.org/drawingml/2006/table">
            <a:tbl>
              <a:tblPr/>
              <a:tblGrid>
                <a:gridCol w="1981200">
                  <a:extLst>
                    <a:ext uri="{9D8B030D-6E8A-4147-A177-3AD203B41FA5}">
                      <a16:colId xmlns:a16="http://schemas.microsoft.com/office/drawing/2014/main" val="20000"/>
                    </a:ext>
                  </a:extLst>
                </a:gridCol>
                <a:gridCol w="3124200">
                  <a:extLst>
                    <a:ext uri="{9D8B030D-6E8A-4147-A177-3AD203B41FA5}">
                      <a16:colId xmlns:a16="http://schemas.microsoft.com/office/drawing/2014/main" val="20001"/>
                    </a:ext>
                  </a:extLst>
                </a:gridCol>
                <a:gridCol w="4038600">
                  <a:extLst>
                    <a:ext uri="{9D8B030D-6E8A-4147-A177-3AD203B41FA5}">
                      <a16:colId xmlns:a16="http://schemas.microsoft.com/office/drawing/2014/main" val="20002"/>
                    </a:ext>
                  </a:extLst>
                </a:gridCol>
              </a:tblGrid>
              <a:tr h="457206">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chemeClr val="bg1"/>
                          </a:solidFill>
                          <a:effectLst/>
                          <a:latin typeface="Arial" panose="020B0604020202020204" pitchFamily="34" charset="0"/>
                          <a:ea typeface="SimSun" charset="0"/>
                          <a:cs typeface="Arial" panose="020B0604020202020204" pitchFamily="34" charset="0"/>
                        </a:rPr>
                        <a:t>وجه المقارنة</a:t>
                      </a:r>
                      <a:endParaRPr kumimoji="0" lang="en-US"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3" marB="45723"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الألسنة في أعمال</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الألسنة في 1 كورنثوس</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13112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كلاهما يتحدثان باللغات الأجنبية المعروفة</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23" marB="45723"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تم التكلم بلغات </a:t>
                      </a:r>
                    </a:p>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العالم الروماني</a:t>
                      </a:r>
                    </a:p>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(أع 2: 7-11)</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23" marB="45723"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بما أن نفس المصطلح (</a:t>
                      </a:r>
                      <a:r>
                        <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glossa</a:t>
                      </a: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 يستخدم فيجب أن نفترض أن طبيعة الموهبة هي نفسها</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23" marB="45723"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13112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كلاهما يعملان كعلامة لغير المؤمنين</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23" marB="45723"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حث السامعين على قبول المغفرة (أع 2: 38).</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23" marB="45723"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احتاج غير المؤمنين في الجماعة </a:t>
                      </a:r>
                    </a:p>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إلى ترجمة الألسنة للبركة </a:t>
                      </a:r>
                    </a:p>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(1 كو 21:14-22).</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23" marB="45723"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13112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كلاهما لديه الله كمصدر وليس الذات</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23" marB="45723"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المتكلمون بالألسنة لم يحاولوا الحصول على الموهبة </a:t>
                      </a:r>
                    </a:p>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(أع ٢: ٢)</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23" marB="45723"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الألسنة ضمن مواهب الروح</a:t>
                      </a:r>
                    </a:p>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(1 كو 12-14)</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23" marB="45723"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bl>
          </a:graphicData>
        </a:graphic>
      </p:graphicFrame>
      <p:sp>
        <p:nvSpPr>
          <p:cNvPr id="532504" name="Text Box 2"/>
          <p:cNvSpPr txBox="1">
            <a:spLocks noChangeArrowheads="1"/>
          </p:cNvSpPr>
          <p:nvPr/>
        </p:nvSpPr>
        <p:spPr bwMode="auto">
          <a:xfrm>
            <a:off x="8148779" y="-19050"/>
            <a:ext cx="1091918" cy="4000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161 ت ت</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534531" name="Rectangle 173"/>
          <p:cNvSpPr>
            <a:spLocks noGrp="1" noChangeArrowheads="1"/>
          </p:cNvSpPr>
          <p:nvPr>
            <p:ph type="title" idx="4294967295"/>
          </p:nvPr>
        </p:nvSpPr>
        <p:spPr>
          <a:xfrm>
            <a:off x="0" y="1"/>
            <a:ext cx="9144000" cy="523198"/>
          </a:xfrm>
          <a:gradFill rotWithShape="1">
            <a:gsLst>
              <a:gs pos="0">
                <a:srgbClr val="660066"/>
              </a:gs>
              <a:gs pos="100000">
                <a:schemeClr val="tx1"/>
              </a:gs>
            </a:gsLst>
            <a:path path="rect">
              <a:fillToRect l="100000" t="100000"/>
            </a:path>
          </a:gradFill>
        </p:spPr>
        <p:txBody>
          <a:bodyPr anchor="t">
            <a:spAutoFit/>
          </a:bodyPr>
          <a:lstStyle/>
          <a:p>
            <a:pPr algn="ctr" eaLnBrk="1" hangingPunct="1"/>
            <a:r>
              <a:rPr lang="ar-JO" sz="2800" b="1" dirty="0">
                <a:solidFill>
                  <a:srgbClr val="FFFFFF"/>
                </a:solidFill>
                <a:latin typeface="Arial" panose="020B0604020202020204" pitchFamily="34" charset="0"/>
                <a:ea typeface="SimSun" charset="0"/>
                <a:cs typeface="Arial" panose="020B0604020202020204" pitchFamily="34" charset="0"/>
              </a:rPr>
              <a:t>التباينات بين الألسنة في أعمال و1 كورنثوس</a:t>
            </a:r>
            <a:endParaRPr lang="en-US" sz="2800" b="1" dirty="0">
              <a:solidFill>
                <a:srgbClr val="FFFFFF"/>
              </a:solidFill>
              <a:latin typeface="Arial" panose="020B0604020202020204" pitchFamily="34" charset="0"/>
              <a:ea typeface="SimSun" charset="0"/>
              <a:cs typeface="Arial" panose="020B0604020202020204" pitchFamily="34" charset="0"/>
            </a:endParaRPr>
          </a:p>
        </p:txBody>
      </p:sp>
      <p:graphicFrame>
        <p:nvGraphicFramePr>
          <p:cNvPr id="55" name="Table 54"/>
          <p:cNvGraphicFramePr>
            <a:graphicFrameLocks noGrp="1"/>
          </p:cNvGraphicFramePr>
          <p:nvPr>
            <p:extLst>
              <p:ext uri="{D42A27DB-BD31-4B8C-83A1-F6EECF244321}">
                <p14:modId xmlns:p14="http://schemas.microsoft.com/office/powerpoint/2010/main" val="1256442253"/>
              </p:ext>
            </p:extLst>
          </p:nvPr>
        </p:nvGraphicFramePr>
        <p:xfrm>
          <a:off x="0" y="771528"/>
          <a:ext cx="9144000" cy="5782287"/>
        </p:xfrm>
        <a:graphic>
          <a:graphicData uri="http://schemas.openxmlformats.org/drawingml/2006/table">
            <a:tbl>
              <a:tblPr/>
              <a:tblGrid>
                <a:gridCol w="1676400">
                  <a:extLst>
                    <a:ext uri="{9D8B030D-6E8A-4147-A177-3AD203B41FA5}">
                      <a16:colId xmlns:a16="http://schemas.microsoft.com/office/drawing/2014/main" val="20000"/>
                    </a:ext>
                  </a:extLst>
                </a:gridCol>
                <a:gridCol w="3429000">
                  <a:extLst>
                    <a:ext uri="{9D8B030D-6E8A-4147-A177-3AD203B41FA5}">
                      <a16:colId xmlns:a16="http://schemas.microsoft.com/office/drawing/2014/main" val="20001"/>
                    </a:ext>
                  </a:extLst>
                </a:gridCol>
                <a:gridCol w="4038600">
                  <a:extLst>
                    <a:ext uri="{9D8B030D-6E8A-4147-A177-3AD203B41FA5}">
                      <a16:colId xmlns:a16="http://schemas.microsoft.com/office/drawing/2014/main" val="20002"/>
                    </a:ext>
                  </a:extLst>
                </a:gridCol>
              </a:tblGrid>
              <a:tr h="3968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chemeClr val="bg1"/>
                          </a:solidFill>
                          <a:effectLst/>
                          <a:latin typeface="Arial" panose="020B0604020202020204" pitchFamily="34" charset="0"/>
                          <a:ea typeface="SimSun" charset="0"/>
                          <a:cs typeface="Arial" panose="020B0604020202020204" pitchFamily="34" charset="0"/>
                        </a:rPr>
                        <a:t>التباين</a:t>
                      </a:r>
                      <a:endParaRPr kumimoji="0" lang="en-US"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الألسنة في أعمال</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الألسنة في 1 كورنثوس</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64864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سيطرة المتكلم</a:t>
                      </a:r>
                      <a:endParaRPr kumimoji="0" lang="en-US"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مسيطر عليها</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غير مسيطر عليها</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3968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أعطيت لِ</a:t>
                      </a:r>
                      <a:endParaRPr kumimoji="0" lang="en-US"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مجموعات فقط</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حصل أفراد فقط على الموهبو</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7016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الظاهرة المرئية</a:t>
                      </a:r>
                      <a:endParaRPr kumimoji="0" lang="en-US"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ريح ونار في المرة الأولى</a:t>
                      </a:r>
                    </a:p>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(أعمال 2: 2)</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لا يوجد</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3968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عدد المرات لكل شخص</a:t>
                      </a:r>
                      <a:endParaRPr kumimoji="0" lang="en-US"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مرة واحدة</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متكررة</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64864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الفاهمين</a:t>
                      </a:r>
                      <a:endParaRPr kumimoji="0" lang="en-US"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المتكلمين المحليين</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أصحاب موهبة الترجمة</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r h="3968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الترجمة</a:t>
                      </a:r>
                      <a:endParaRPr kumimoji="0" lang="en-US"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ليست موهبة طبيعية</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نعم (موهبة الترجمة الطبيعية)</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3968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التواريخ</a:t>
                      </a:r>
                      <a:endParaRPr kumimoji="0" lang="en-US"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33 – 53 م (أع 2-19)</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56 م</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7"/>
                  </a:ext>
                </a:extLst>
              </a:tr>
              <a:tr h="3968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متى حدثت</a:t>
                      </a:r>
                      <a:endParaRPr kumimoji="0" lang="en-US"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غالباً عند الخلاص</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غالباً بعد الخلاص</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r h="3968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الإستخدام</a:t>
                      </a:r>
                      <a:endParaRPr kumimoji="0" lang="en-US"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استخدمت دائماً بشكل مناسب</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أسيء استخدامها غالباً</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9"/>
                  </a:ext>
                </a:extLst>
              </a:tr>
              <a:tr h="7016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القيود</a:t>
                      </a:r>
                      <a:endParaRPr kumimoji="0" lang="en-US"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لا يوجد</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البعض: فقط 2-3 لكل خدمة، كل واحد بدوره، يحتاج إلى مترجم (1 كو 14: 27).</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0"/>
                  </a:ext>
                </a:extLst>
              </a:tr>
            </a:tbl>
          </a:graphicData>
        </a:graphic>
      </p:graphicFrame>
      <p:sp>
        <p:nvSpPr>
          <p:cNvPr id="534580" name="Text Box 2"/>
          <p:cNvSpPr txBox="1">
            <a:spLocks noChangeArrowheads="1"/>
          </p:cNvSpPr>
          <p:nvPr/>
        </p:nvSpPr>
        <p:spPr bwMode="auto">
          <a:xfrm>
            <a:off x="7884368" y="-76200"/>
            <a:ext cx="1432529" cy="4000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161 ت ت</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1"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sp>
        <p:nvSpPr>
          <p:cNvPr id="302082" name="Rectangle 5"/>
          <p:cNvSpPr>
            <a:spLocks noChangeArrowheads="1"/>
          </p:cNvSpPr>
          <p:nvPr/>
        </p:nvSpPr>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sp>
        <p:nvSpPr>
          <p:cNvPr id="302083" name="Rectangle 2"/>
          <p:cNvSpPr>
            <a:spLocks noChangeArrowheads="1"/>
          </p:cNvSpPr>
          <p:nvPr/>
        </p:nvSpPr>
        <p:spPr bwMode="auto">
          <a:xfrm>
            <a:off x="0" y="2286000"/>
            <a:ext cx="9036496" cy="457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14288" marR="0" lvl="0" indent="-14288" algn="ctr" defTabSz="914400" rtl="0" eaLnBrk="0" fontAlgn="base" latinLnBrk="0" hangingPunct="0">
              <a:lnSpc>
                <a:spcPct val="9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4 من يتكلم بلسان </a:t>
            </a:r>
            <a:r>
              <a:rPr kumimoji="0" lang="ar-JO" sz="3200" u="none" strike="noStrike" kern="1200" cap="none" spc="0" normalizeH="0" baseline="0" noProof="0" dirty="0">
                <a:ln>
                  <a:noFill/>
                </a:ln>
                <a:solidFill>
                  <a:srgbClr val="FFFF00"/>
                </a:solidFill>
                <a:effectLst/>
                <a:uLnTx/>
                <a:uFillTx/>
                <a:latin typeface="Arial" panose="020B0604020202020204" pitchFamily="34" charset="0"/>
                <a:ea typeface="Osaka" charset="0"/>
                <a:cs typeface="Arial" panose="020B0604020202020204" pitchFamily="34" charset="0"/>
              </a:rPr>
              <a:t>يبني نفسه</a:t>
            </a:r>
            <a:r>
              <a:rPr kumimoji="0" lang="ar-JO" sz="32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 وأما من يتنبأ فيبني الكنيسة.</a:t>
            </a:r>
          </a:p>
          <a:p>
            <a:pPr marL="14288" marR="0" lvl="0" indent="-14288" algn="ctr" defTabSz="914400" rtl="0" eaLnBrk="0" fontAlgn="base" latinLnBrk="0" hangingPunct="0">
              <a:lnSpc>
                <a:spcPct val="9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5 إني أريد أن جميعكم تتكلمون بألسنة، ولكن بالأولى أن تتنبأوا. لأن من يتنبأ أعظم ممن يتكلم بألسنة إلا إذا ترجم، حتى تنال الكنيسة بنياناً.</a:t>
            </a:r>
            <a:endParaRPr kumimoji="0" lang="en-US" sz="32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pic>
        <p:nvPicPr>
          <p:cNvPr id="302084" name="Picture 1029" descr="holy-bibl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2971800" cy="20608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4326" name="Rectangle 2"/>
          <p:cNvSpPr>
            <a:spLocks noGrp="1" noChangeArrowheads="1"/>
          </p:cNvSpPr>
          <p:nvPr>
            <p:ph type="title" idx="4294967295"/>
          </p:nvPr>
        </p:nvSpPr>
        <p:spPr>
          <a:xfrm>
            <a:off x="3048000" y="0"/>
            <a:ext cx="6096000" cy="2060848"/>
          </a:xfrm>
          <a:solidFill>
            <a:schemeClr val="accent2"/>
          </a:solidFill>
        </p:spPr>
        <p:txBody>
          <a:bodyPr/>
          <a:lstStyle/>
          <a:p>
            <a:pPr marL="736600" indent="-736600" algn="l" eaLnBrk="1" hangingPunct="1">
              <a:lnSpc>
                <a:spcPct val="90000"/>
              </a:lnSpc>
              <a:defRPr/>
            </a:pPr>
            <a:r>
              <a:rPr lang="ar-JO" sz="3600" dirty="0">
                <a:solidFill>
                  <a:schemeClr val="bg1"/>
                </a:solidFill>
                <a:effectLst>
                  <a:outerShdw blurRad="38100" dist="38100" dir="2700000" algn="tl">
                    <a:srgbClr val="000000"/>
                  </a:outerShdw>
                </a:effectLst>
                <a:ea typeface="Osaka" charset="0"/>
                <a:cs typeface="Arial" panose="020B0604020202020204" pitchFamily="34" charset="0"/>
              </a:rPr>
              <a:t>ب. النبوة تبني الكنيسة بينما الألسنة تبني المتكلم فقط (1 كو 14: 4-5).</a:t>
            </a:r>
            <a:endParaRPr lang="en-US" sz="3600" dirty="0">
              <a:solidFill>
                <a:schemeClr val="bg1"/>
              </a:solidFill>
              <a:ea typeface="Osaka" charset="0"/>
              <a:cs typeface="Arial" panose="020B0604020202020204" pitchFamily="34" charset="0"/>
            </a:endParaRPr>
          </a:p>
        </p:txBody>
      </p:sp>
    </p:spTree>
  </p:cSld>
  <p:clrMapOvr>
    <a:masterClrMapping/>
  </p:clrMapOvr>
  <p:transition/>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29" name="Rectangle 2"/>
          <p:cNvSpPr>
            <a:spLocks noChangeArrowheads="1"/>
          </p:cNvSpPr>
          <p:nvPr/>
        </p:nvSpPr>
        <p:spPr bwMode="auto">
          <a:xfrm>
            <a:off x="0" y="0"/>
            <a:ext cx="9180512" cy="6885384"/>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sp>
        <p:nvSpPr>
          <p:cNvPr id="304130" name="Rectangle 2"/>
          <p:cNvSpPr>
            <a:spLocks noGrp="1" noChangeArrowheads="1"/>
          </p:cNvSpPr>
          <p:nvPr>
            <p:ph type="title" idx="4294967295"/>
          </p:nvPr>
        </p:nvSpPr>
        <p:spPr>
          <a:xfrm>
            <a:off x="35496" y="274638"/>
            <a:ext cx="9073008" cy="1143000"/>
          </a:xfrm>
        </p:spPr>
        <p:txBody>
          <a:bodyPr/>
          <a:lstStyle/>
          <a:p>
            <a:pPr marL="628650" indent="-628650" algn="r" eaLnBrk="1" hangingPunct="1"/>
            <a:r>
              <a:rPr lang="ar-JO" sz="4000" dirty="0">
                <a:solidFill>
                  <a:schemeClr val="bg1"/>
                </a:solidFill>
                <a:ea typeface="ＭＳ Ｐゴシック" charset="0"/>
                <a:cs typeface="Arial" panose="020B0604020202020204" pitchFamily="34" charset="0"/>
              </a:rPr>
              <a:t>2. الألسنة غير المترجمة </a:t>
            </a:r>
            <a:r>
              <a:rPr lang="ar-JO" sz="4000" dirty="0">
                <a:solidFill>
                  <a:srgbClr val="FFFF00"/>
                </a:solidFill>
                <a:ea typeface="ＭＳ Ｐゴシック" charset="0"/>
                <a:cs typeface="Arial" panose="020B0604020202020204" pitchFamily="34" charset="0"/>
              </a:rPr>
              <a:t>لا يمكن فهمها              </a:t>
            </a:r>
            <a:r>
              <a:rPr lang="ar-JO" sz="4000" dirty="0">
                <a:solidFill>
                  <a:schemeClr val="bg1"/>
                </a:solidFill>
                <a:ea typeface="ＭＳ Ｐゴシック" charset="0"/>
                <a:cs typeface="Arial" panose="020B0604020202020204" pitchFamily="34" charset="0"/>
              </a:rPr>
              <a:t>(1 كو 14: 6-19)</a:t>
            </a:r>
            <a:endParaRPr lang="en-US" sz="4000" dirty="0">
              <a:ea typeface="ＭＳ Ｐゴシック" charset="0"/>
              <a:cs typeface="Arial" panose="020B0604020202020204" pitchFamily="34" charset="0"/>
            </a:endParaRPr>
          </a:p>
        </p:txBody>
      </p:sp>
      <p:sp>
        <p:nvSpPr>
          <p:cNvPr id="304131" name="Rectangle 5"/>
          <p:cNvSpPr>
            <a:spLocks noChangeArrowheads="1"/>
          </p:cNvSpPr>
          <p:nvPr/>
        </p:nvSpPr>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pic>
        <p:nvPicPr>
          <p:cNvPr id="304132" name="Picture 7" descr="tonguesdebstowa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828800" y="2133600"/>
            <a:ext cx="5513388" cy="4133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01058"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800"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sp>
        <p:nvSpPr>
          <p:cNvPr id="301059" name="Rectangle 2"/>
          <p:cNvSpPr>
            <a:spLocks noGrp="1" noChangeArrowheads="1"/>
          </p:cNvSpPr>
          <p:nvPr>
            <p:ph type="title" idx="4294967295"/>
          </p:nvPr>
        </p:nvSpPr>
        <p:spPr>
          <a:xfrm>
            <a:off x="0" y="0"/>
            <a:ext cx="9144000" cy="914400"/>
          </a:xfrm>
          <a:solidFill>
            <a:srgbClr val="800000"/>
          </a:solidFill>
        </p:spPr>
        <p:txBody>
          <a:bodyPr/>
          <a:lstStyle/>
          <a:p>
            <a:pPr eaLnBrk="1" hangingPunct="1"/>
            <a:r>
              <a:rPr lang="ar-JO" dirty="0">
                <a:solidFill>
                  <a:schemeClr val="bg1"/>
                </a:solidFill>
                <a:ea typeface="Osaka" charset="0"/>
                <a:cs typeface="Arial" panose="020B0604020202020204" pitchFamily="34" charset="0"/>
              </a:rPr>
              <a:t>الألسنة المعاصرة ليست لغات</a:t>
            </a:r>
            <a:endParaRPr lang="en-US" sz="4800" dirty="0">
              <a:ea typeface="Osaka" charset="0"/>
              <a:cs typeface="Arial" panose="020B0604020202020204" pitchFamily="34" charset="0"/>
            </a:endParaRPr>
          </a:p>
        </p:txBody>
      </p:sp>
      <p:sp>
        <p:nvSpPr>
          <p:cNvPr id="301060" name="Rectangle 5"/>
          <p:cNvSpPr>
            <a:spLocks noChangeArrowheads="1"/>
          </p:cNvSpPr>
          <p:nvPr/>
        </p:nvSpPr>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800"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sp>
        <p:nvSpPr>
          <p:cNvPr id="301062" name="Rectangle 3"/>
          <p:cNvSpPr>
            <a:spLocks noChangeArrowheads="1"/>
          </p:cNvSpPr>
          <p:nvPr/>
        </p:nvSpPr>
        <p:spPr bwMode="auto">
          <a:xfrm>
            <a:off x="0" y="1066800"/>
            <a:ext cx="6400800" cy="2895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r" defTabSz="914400" rtl="0" eaLnBrk="1" fontAlgn="base" latinLnBrk="0" hangingPunct="1">
              <a:lnSpc>
                <a:spcPct val="90000"/>
              </a:lnSpc>
              <a:spcBef>
                <a:spcPct val="20000"/>
              </a:spcBef>
              <a:spcAft>
                <a:spcPct val="0"/>
              </a:spcAft>
              <a:buClrTx/>
              <a:buSzTx/>
              <a:buFontTx/>
              <a:buNone/>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على حد علمي هناك اتفاق عالمي بين اللغويين الذين سجلوا وحللوا آلاف الأمثلة من كلمات الألسنة الحديثة بأن الظاهرة المعاصرة ليست أي لغة بشرية.</a:t>
            </a:r>
            <a:endParaRPr kumimoji="0" lang="en-US" sz="32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301063" name="Rectangle 3"/>
          <p:cNvSpPr>
            <a:spLocks noChangeArrowheads="1"/>
          </p:cNvSpPr>
          <p:nvPr/>
        </p:nvSpPr>
        <p:spPr bwMode="auto">
          <a:xfrm>
            <a:off x="0" y="4267200"/>
            <a:ext cx="9144000" cy="2362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r" defTabSz="914400" rtl="0" eaLnBrk="1" fontAlgn="base" latinLnBrk="0" hangingPunct="1">
              <a:lnSpc>
                <a:spcPct val="90000"/>
              </a:lnSpc>
              <a:spcBef>
                <a:spcPct val="20000"/>
              </a:spcBef>
              <a:spcAft>
                <a:spcPct val="0"/>
              </a:spcAft>
              <a:buClrTx/>
              <a:buSzTx/>
              <a:buFontTx/>
              <a:buNone/>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إن الأنماط والهياكل التي تتطلبها جميع اللغات المعروفة ليست موجودة ببساطة، وفي بعض الأحيان تفلت كلمة يمكن التعرف عليها؛ ولكن هذا محتمل إحصائياً نظراً للكمية الهائلة من الألفاظ</a:t>
            </a:r>
            <a:endParaRPr kumimoji="0" lang="en-US" sz="32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pic>
        <p:nvPicPr>
          <p:cNvPr id="301064" name="Picture 8" descr="Carso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400800" y="1295400"/>
            <a:ext cx="1828800" cy="2743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1065" name="Text Box 9"/>
          <p:cNvSpPr txBox="1">
            <a:spLocks noChangeArrowheads="1"/>
          </p:cNvSpPr>
          <p:nvPr/>
        </p:nvSpPr>
        <p:spPr bwMode="auto">
          <a:xfrm>
            <a:off x="3702050" y="6258580"/>
            <a:ext cx="544195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د.أ. كارسون، إظهار الروح، 83</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429925379"/>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3105" name="Picture 2" descr="tonguesabstrac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980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3106" name="Rectangle 3"/>
          <p:cNvSpPr>
            <a:spLocks noGrp="1" noChangeArrowheads="1"/>
          </p:cNvSpPr>
          <p:nvPr>
            <p:ph type="title" idx="4294967295"/>
          </p:nvPr>
        </p:nvSpPr>
        <p:spPr>
          <a:xfrm>
            <a:off x="685800" y="304800"/>
            <a:ext cx="7772400" cy="914400"/>
          </a:xfrm>
        </p:spPr>
        <p:txBody>
          <a:bodyPr/>
          <a:lstStyle/>
          <a:p>
            <a:r>
              <a:rPr lang="en-US" dirty="0">
                <a:solidFill>
                  <a:schemeClr val="bg1"/>
                </a:solidFill>
                <a:ea typeface="Osaka" charset="0"/>
                <a:cs typeface="Osaka" charset="0"/>
              </a:rPr>
              <a:t>I once knew a little Greek…</a:t>
            </a:r>
            <a:endParaRPr lang="en-US" dirty="0">
              <a:ea typeface="Osaka" charset="0"/>
              <a:cs typeface="Osaka" charset="0"/>
            </a:endParaRPr>
          </a:p>
        </p:txBody>
      </p:sp>
      <p:sp>
        <p:nvSpPr>
          <p:cNvPr id="303107" name="Rectangle 4"/>
          <p:cNvSpPr>
            <a:spLocks noChangeArrowheads="1"/>
          </p:cNvSpPr>
          <p:nvPr/>
        </p:nvSpPr>
        <p:spPr bwMode="auto">
          <a:xfrm>
            <a:off x="152400" y="1981200"/>
            <a:ext cx="8763000" cy="426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eaLnBrk="0" hangingPunct="0"/>
            <a:r>
              <a:rPr lang="en-US" sz="4400">
                <a:solidFill>
                  <a:srgbClr val="FFFFFF"/>
                </a:solidFill>
                <a:latin typeface="Bwgrkl" charset="0"/>
                <a:ea typeface="Osaka" charset="0"/>
                <a:cs typeface="Osaka" charset="0"/>
              </a:rPr>
              <a:t>VEn avrch/| h=n o` lo,goj( kai. o` lo,goj h=n pro.j to.n qeo,n( kai. qeo.j h=n o` lo,gojÅ </a:t>
            </a:r>
            <a:br>
              <a:rPr lang="en-US" sz="4400">
                <a:solidFill>
                  <a:srgbClr val="FFFFFF"/>
                </a:solidFill>
                <a:latin typeface="Bwgrkl" charset="0"/>
                <a:ea typeface="Osaka" charset="0"/>
                <a:cs typeface="Osaka" charset="0"/>
              </a:rPr>
            </a:br>
            <a:r>
              <a:rPr lang="en-US" sz="4400" baseline="30000">
                <a:solidFill>
                  <a:srgbClr val="FFFFFF"/>
                </a:solidFill>
                <a:latin typeface="Bwgrkl" charset="0"/>
                <a:ea typeface="Osaka" charset="0"/>
                <a:cs typeface="Osaka" charset="0"/>
              </a:rPr>
              <a:t>2</a:t>
            </a:r>
            <a:r>
              <a:rPr lang="en-US" sz="4400">
                <a:solidFill>
                  <a:srgbClr val="FFFFFF"/>
                </a:solidFill>
                <a:latin typeface="Bwgrkl" charset="0"/>
                <a:ea typeface="Osaka" charset="0"/>
                <a:cs typeface="Osaka" charset="0"/>
              </a:rPr>
              <a:t>ou-toj h=n evn avrch/| pro.j to.n qeo,nÅ </a:t>
            </a:r>
            <a:br>
              <a:rPr lang="en-US" sz="4400">
                <a:solidFill>
                  <a:srgbClr val="FFFFFF"/>
                </a:solidFill>
                <a:latin typeface="Bwgrkl" charset="0"/>
                <a:ea typeface="Osaka" charset="0"/>
                <a:cs typeface="Osaka" charset="0"/>
              </a:rPr>
            </a:br>
            <a:r>
              <a:rPr lang="en-US" sz="4400" baseline="30000">
                <a:solidFill>
                  <a:srgbClr val="FFFFFF"/>
                </a:solidFill>
                <a:latin typeface="Bwgrkl" charset="0"/>
                <a:ea typeface="Osaka" charset="0"/>
                <a:cs typeface="Osaka" charset="0"/>
              </a:rPr>
              <a:t>3</a:t>
            </a:r>
            <a:r>
              <a:rPr lang="en-US" sz="4400">
                <a:solidFill>
                  <a:srgbClr val="FFFFFF"/>
                </a:solidFill>
                <a:latin typeface="Bwgrkl" charset="0"/>
                <a:ea typeface="Osaka" charset="0"/>
                <a:cs typeface="Osaka" charset="0"/>
              </a:rPr>
              <a:t>pa,nta diV auvtou/ evge,neto( kai. cwri.j auvtou/ evge,neto ouvde. e[nÅ o] ge,gonen </a:t>
            </a:r>
            <a:br>
              <a:rPr lang="en-US" sz="4400">
                <a:solidFill>
                  <a:srgbClr val="FFFFFF"/>
                </a:solidFill>
                <a:latin typeface="Bwgrkl" charset="0"/>
                <a:ea typeface="Osaka" charset="0"/>
                <a:cs typeface="Osaka" charset="0"/>
              </a:rPr>
            </a:br>
            <a:r>
              <a:rPr lang="en-US" sz="4400" baseline="30000">
                <a:solidFill>
                  <a:srgbClr val="FFFFFF"/>
                </a:solidFill>
                <a:latin typeface="Bwgrkl" charset="0"/>
                <a:ea typeface="Osaka" charset="0"/>
                <a:cs typeface="Osaka" charset="0"/>
              </a:rPr>
              <a:t>4</a:t>
            </a:r>
            <a:r>
              <a:rPr lang="en-US" sz="4400">
                <a:solidFill>
                  <a:srgbClr val="FFFFFF"/>
                </a:solidFill>
                <a:latin typeface="Bwgrkl" charset="0"/>
                <a:ea typeface="Osaka" charset="0"/>
                <a:cs typeface="Osaka" charset="0"/>
              </a:rPr>
              <a:t>evn auvtw/| zwh. h=n( kai. h` zwh. h=n to. fw/j tw/n avnqrw,pwn\</a:t>
            </a:r>
          </a:p>
        </p:txBody>
      </p:sp>
      <p:pic>
        <p:nvPicPr>
          <p:cNvPr id="303108" name="Picture 5" descr="Greek John 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46050" y="-177800"/>
            <a:ext cx="9436100" cy="721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1655551"/>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sp>
        <p:nvSpPr>
          <p:cNvPr id="312322" name="Rectangle 2"/>
          <p:cNvSpPr>
            <a:spLocks noGrp="1" noChangeArrowheads="1"/>
          </p:cNvSpPr>
          <p:nvPr>
            <p:ph type="title" idx="4294967295"/>
          </p:nvPr>
        </p:nvSpPr>
        <p:spPr>
          <a:xfrm>
            <a:off x="0" y="116632"/>
            <a:ext cx="9144000" cy="2087562"/>
          </a:xfrm>
        </p:spPr>
        <p:txBody>
          <a:bodyPr anchor="t"/>
          <a:lstStyle/>
          <a:p>
            <a:pPr eaLnBrk="1" hangingPunct="1"/>
            <a:r>
              <a:rPr lang="ar-JO" dirty="0">
                <a:solidFill>
                  <a:schemeClr val="bg1"/>
                </a:solidFill>
                <a:ea typeface="ＭＳ Ｐゴシック" charset="0"/>
                <a:cs typeface="Arial" panose="020B0604020202020204" pitchFamily="34" charset="0"/>
              </a:rPr>
              <a:t>3. تمتلك النبوة </a:t>
            </a:r>
            <a:r>
              <a:rPr lang="ar-JO" dirty="0">
                <a:solidFill>
                  <a:srgbClr val="FFFF00"/>
                </a:solidFill>
                <a:ea typeface="ＭＳ Ｐゴシック" charset="0"/>
                <a:cs typeface="Arial" panose="020B0604020202020204" pitchFamily="34" charset="0"/>
              </a:rPr>
              <a:t>قصد</a:t>
            </a:r>
            <a:r>
              <a:rPr lang="ar-JO" dirty="0">
                <a:solidFill>
                  <a:schemeClr val="bg1"/>
                </a:solidFill>
                <a:ea typeface="ＭＳ Ｐゴシック" charset="0"/>
                <a:cs typeface="Arial" panose="020B0604020202020204" pitchFamily="34" charset="0"/>
              </a:rPr>
              <a:t> و</a:t>
            </a:r>
            <a:r>
              <a:rPr lang="ar-JO" dirty="0">
                <a:solidFill>
                  <a:srgbClr val="FFFF00"/>
                </a:solidFill>
                <a:ea typeface="ＭＳ Ｐゴシック" charset="0"/>
                <a:cs typeface="Arial" panose="020B0604020202020204" pitchFamily="34" charset="0"/>
              </a:rPr>
              <a:t>نتائج</a:t>
            </a:r>
            <a:r>
              <a:rPr lang="ar-JO" dirty="0">
                <a:solidFill>
                  <a:schemeClr val="bg1"/>
                </a:solidFill>
                <a:ea typeface="ＭＳ Ｐゴシック" charset="0"/>
                <a:cs typeface="Arial" panose="020B0604020202020204" pitchFamily="34" charset="0"/>
              </a:rPr>
              <a:t> متفوقة               (1 كو 12: 20-25)</a:t>
            </a:r>
            <a:endParaRPr lang="en-US" dirty="0">
              <a:ea typeface="ＭＳ Ｐゴシック" charset="0"/>
              <a:cs typeface="Arial" panose="020B0604020202020204" pitchFamily="34" charset="0"/>
            </a:endParaRPr>
          </a:p>
        </p:txBody>
      </p:sp>
      <p:sp>
        <p:nvSpPr>
          <p:cNvPr id="312323" name="Rectangle 5"/>
          <p:cNvSpPr>
            <a:spLocks noChangeArrowheads="1"/>
          </p:cNvSpPr>
          <p:nvPr/>
        </p:nvSpPr>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pic>
        <p:nvPicPr>
          <p:cNvPr id="312324" name="Picture 7" descr="prophecylionART-PB001_450pixels_3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9800" y="2470621"/>
            <a:ext cx="5294313" cy="3622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18466"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sp>
        <p:nvSpPr>
          <p:cNvPr id="318467" name="Rectangle 2"/>
          <p:cNvSpPr>
            <a:spLocks noGrp="1" noChangeArrowheads="1"/>
          </p:cNvSpPr>
          <p:nvPr>
            <p:ph type="title" idx="4294967295"/>
          </p:nvPr>
        </p:nvSpPr>
        <p:spPr>
          <a:xfrm>
            <a:off x="685800" y="228600"/>
            <a:ext cx="7772400" cy="1143000"/>
          </a:xfrm>
        </p:spPr>
        <p:txBody>
          <a:bodyPr/>
          <a:lstStyle/>
          <a:p>
            <a:pPr eaLnBrk="1" hangingPunct="1"/>
            <a:r>
              <a:rPr lang="ar-JO" dirty="0">
                <a:solidFill>
                  <a:schemeClr val="bg1"/>
                </a:solidFill>
                <a:ea typeface="Osaka" charset="0"/>
                <a:cs typeface="Arial" panose="020B0604020202020204" pitchFamily="34" charset="0"/>
              </a:rPr>
              <a:t>ب. للنبوة </a:t>
            </a:r>
            <a:r>
              <a:rPr lang="ar-JO" dirty="0">
                <a:solidFill>
                  <a:srgbClr val="FFFF00"/>
                </a:solidFill>
                <a:ea typeface="Osaka" charset="0"/>
                <a:cs typeface="Arial" panose="020B0604020202020204" pitchFamily="34" charset="0"/>
              </a:rPr>
              <a:t>نتائج</a:t>
            </a:r>
            <a:r>
              <a:rPr lang="ar-JO" dirty="0">
                <a:solidFill>
                  <a:schemeClr val="bg1"/>
                </a:solidFill>
                <a:ea typeface="Osaka" charset="0"/>
                <a:cs typeface="Arial" panose="020B0604020202020204" pitchFamily="34" charset="0"/>
              </a:rPr>
              <a:t> متفوقة (23-25)</a:t>
            </a:r>
            <a:endParaRPr lang="en-US" dirty="0">
              <a:solidFill>
                <a:schemeClr val="tx1"/>
              </a:solidFill>
              <a:ea typeface="Osaka" charset="0"/>
              <a:cs typeface="Arial" panose="020B0604020202020204" pitchFamily="34" charset="0"/>
            </a:endParaRPr>
          </a:p>
        </p:txBody>
      </p:sp>
      <p:sp>
        <p:nvSpPr>
          <p:cNvPr id="318468" name="Rectangle 5"/>
          <p:cNvSpPr>
            <a:spLocks noChangeArrowheads="1"/>
          </p:cNvSpPr>
          <p:nvPr/>
        </p:nvSpPr>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sp>
        <p:nvSpPr>
          <p:cNvPr id="318469" name="Rectangle 3"/>
          <p:cNvSpPr>
            <a:spLocks noChangeArrowheads="1"/>
          </p:cNvSpPr>
          <p:nvPr/>
        </p:nvSpPr>
        <p:spPr bwMode="auto">
          <a:xfrm>
            <a:off x="381000" y="4267200"/>
            <a:ext cx="3886200" cy="213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JO" sz="3200" u="none" strike="noStrike" kern="1200" cap="none" spc="0" normalizeH="0" baseline="0" noProof="0" dirty="0">
                <a:ln>
                  <a:noFill/>
                </a:ln>
                <a:solidFill>
                  <a:srgbClr val="FFFF00"/>
                </a:solidFill>
                <a:effectLst/>
                <a:uLnTx/>
                <a:uFillTx/>
                <a:latin typeface="Arial" panose="020B0604020202020204" pitchFamily="34" charset="0"/>
                <a:ea typeface="Osaka" charset="0"/>
                <a:cs typeface="Arial" panose="020B0604020202020204" pitchFamily="34" charset="0"/>
              </a:rPr>
              <a:t>ألسنة</a:t>
            </a:r>
            <a:r>
              <a:rPr kumimoji="0" lang="ar-JO" sz="32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 غير مترجمة </a:t>
            </a:r>
            <a:r>
              <a:rPr kumimoji="0" lang="ar-JO" sz="3200" u="none" strike="noStrike" kern="1200" cap="none" spc="0" normalizeH="0" baseline="0" noProof="0" dirty="0">
                <a:ln>
                  <a:noFill/>
                </a:ln>
                <a:solidFill>
                  <a:srgbClr val="FFFF00"/>
                </a:solidFill>
                <a:effectLst/>
                <a:uLnTx/>
                <a:uFillTx/>
                <a:latin typeface="Arial" panose="020B0604020202020204" pitchFamily="34" charset="0"/>
                <a:ea typeface="Osaka" charset="0"/>
                <a:cs typeface="Arial" panose="020B0604020202020204" pitchFamily="34" charset="0"/>
              </a:rPr>
              <a:t>تنفر</a:t>
            </a:r>
            <a:r>
              <a:rPr kumimoji="0" lang="ar-JO" sz="32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 غير المؤمنين في الجماعة (٢٣)</a:t>
            </a:r>
            <a:endParaRPr kumimoji="0" lang="en-US" sz="32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253959" name="Rectangle 3"/>
          <p:cNvSpPr>
            <a:spLocks noChangeArrowheads="1"/>
          </p:cNvSpPr>
          <p:nvPr/>
        </p:nvSpPr>
        <p:spPr bwMode="auto">
          <a:xfrm>
            <a:off x="4572000" y="1600200"/>
            <a:ext cx="4572000" cy="304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لكن </a:t>
            </a:r>
            <a:r>
              <a:rPr kumimoji="0" lang="ar-JO" sz="3200" u="none" strike="noStrike" kern="1200" cap="none" spc="0" normalizeH="0" baseline="0" noProof="0" dirty="0">
                <a:ln>
                  <a:noFill/>
                </a:ln>
                <a:solidFill>
                  <a:srgbClr val="FFFF00"/>
                </a:solidFill>
                <a:effectLst/>
                <a:uLnTx/>
                <a:uFillTx/>
                <a:latin typeface="Arial" panose="020B0604020202020204" pitchFamily="34" charset="0"/>
                <a:ea typeface="Osaka" charset="0"/>
                <a:cs typeface="Arial" panose="020B0604020202020204" pitchFamily="34" charset="0"/>
              </a:rPr>
              <a:t>النبوة تجلب تبكيت </a:t>
            </a:r>
            <a:r>
              <a:rPr kumimoji="0" lang="ar-JO" sz="32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وتوبة وعبادة لغير المؤمنين في الجماعة (24-25).</a:t>
            </a:r>
            <a:endParaRPr kumimoji="0" lang="en-US" sz="32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pic>
        <p:nvPicPr>
          <p:cNvPr id="253961" name="Picture 9" descr="Jesusworship0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29200" y="4638675"/>
            <a:ext cx="3552825" cy="2219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18472" name="Picture 10" descr="tonguesholy-spirit"/>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33400" y="1524000"/>
            <a:ext cx="3365500" cy="2519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53959">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499"/>
                                          </p:stCondLst>
                                        </p:cTn>
                                        <p:tgtEl>
                                          <p:spTgt spid="25396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3959" grpId="0" build="p" autoUpdateAnimBg="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15842" name="Picture 2" descr="goldencalfcloseu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2" name="Title 1"/>
          <p:cNvSpPr>
            <a:spLocks noGrp="1"/>
          </p:cNvSpPr>
          <p:nvPr>
            <p:ph type="ctrTitle" idx="4294967295"/>
          </p:nvPr>
        </p:nvSpPr>
        <p:spPr>
          <a:xfrm>
            <a:off x="0" y="3170584"/>
            <a:ext cx="9144000" cy="2736304"/>
          </a:xfrm>
          <a:noFill/>
        </p:spPr>
        <p:txBody>
          <a:bodyPr vert="horz" wrap="square" lIns="91416" tIns="45709" rIns="91416" bIns="45709" numCol="1" anchor="ctr" anchorCtr="0" compatLnSpc="1">
            <a:prstTxWarp prst="textNoShape">
              <a:avLst/>
            </a:prstTxWarp>
            <a:normAutofit/>
          </a:bodyPr>
          <a:lstStyle/>
          <a:p>
            <a:r>
              <a:rPr lang="ar-JO" sz="8000" b="1" dirty="0">
                <a:effectLst>
                  <a:glow rad="177800">
                    <a:schemeClr val="bg1">
                      <a:alpha val="75000"/>
                    </a:schemeClr>
                  </a:glow>
                </a:effectLst>
                <a:latin typeface="Arial" panose="020B0604020202020204" pitchFamily="34" charset="0"/>
                <a:cs typeface="Arial" panose="020B0604020202020204" pitchFamily="34" charset="0"/>
              </a:rPr>
              <a:t>عندما تكون عاطلاً </a:t>
            </a:r>
            <a:br>
              <a:rPr lang="ar-JO" sz="8000" b="1" dirty="0">
                <a:effectLst>
                  <a:glow rad="177800">
                    <a:schemeClr val="bg1">
                      <a:alpha val="75000"/>
                    </a:schemeClr>
                  </a:glow>
                </a:effectLst>
                <a:latin typeface="Arial" panose="020B0604020202020204" pitchFamily="34" charset="0"/>
                <a:cs typeface="Arial" panose="020B0604020202020204" pitchFamily="34" charset="0"/>
              </a:rPr>
            </a:br>
            <a:r>
              <a:rPr lang="ar-JO" sz="8000" b="1" dirty="0">
                <a:effectLst>
                  <a:glow rad="177800">
                    <a:schemeClr val="bg1">
                      <a:alpha val="75000"/>
                    </a:schemeClr>
                  </a:glow>
                </a:effectLst>
                <a:latin typeface="Arial" panose="020B0604020202020204" pitchFamily="34" charset="0"/>
                <a:cs typeface="Arial" panose="020B0604020202020204" pitchFamily="34" charset="0"/>
              </a:rPr>
              <a:t>عن الأصنام</a:t>
            </a:r>
            <a:endParaRPr lang="en-US" sz="8000" b="1" dirty="0">
              <a:effectLst>
                <a:glow rad="177800">
                  <a:schemeClr val="bg1">
                    <a:alpha val="75000"/>
                  </a:schemeClr>
                </a:glow>
              </a:effectLst>
              <a:latin typeface="Arial" panose="020B0604020202020204" pitchFamily="34" charset="0"/>
              <a:cs typeface="Arial" panose="020B0604020202020204" pitchFamily="34" charset="0"/>
            </a:endParaRPr>
          </a:p>
        </p:txBody>
      </p:sp>
      <p:sp>
        <p:nvSpPr>
          <p:cNvPr id="3" name="Subtitle 2"/>
          <p:cNvSpPr>
            <a:spLocks noGrp="1"/>
          </p:cNvSpPr>
          <p:nvPr>
            <p:ph type="subTitle" idx="4294967295"/>
          </p:nvPr>
        </p:nvSpPr>
        <p:spPr>
          <a:xfrm>
            <a:off x="685800" y="5863480"/>
            <a:ext cx="7772400" cy="877888"/>
          </a:xfrm>
          <a:noFill/>
        </p:spPr>
        <p:txBody>
          <a:bodyPr vert="horz" wrap="square" lIns="91416" tIns="45709" rIns="91416" bIns="45709" numCol="1" anchor="ctr" anchorCtr="0" compatLnSpc="1">
            <a:prstTxWarp prst="textNoShape">
              <a:avLst/>
            </a:prstTxWarp>
            <a:normAutofit fontScale="90000" lnSpcReduction="20000"/>
          </a:bodyPr>
          <a:lstStyle/>
          <a:p>
            <a:pPr marL="0" indent="0" algn="ctr">
              <a:spcBef>
                <a:spcPct val="0"/>
              </a:spcBef>
              <a:buNone/>
            </a:pPr>
            <a:r>
              <a:rPr lang="ar-JO" sz="6600" b="1" dirty="0">
                <a:effectLst>
                  <a:glow rad="177800">
                    <a:schemeClr val="bg1">
                      <a:alpha val="75000"/>
                    </a:schemeClr>
                  </a:glow>
                </a:effectLst>
                <a:latin typeface="Arial" panose="020B0604020202020204" pitchFamily="34" charset="0"/>
                <a:ea typeface="+mj-ea"/>
                <a:cs typeface="Arial" panose="020B0604020202020204" pitchFamily="34" charset="0"/>
              </a:rPr>
              <a:t>1 كورنثوس 10</a:t>
            </a:r>
            <a:endParaRPr lang="en-US" sz="6600" b="1" dirty="0">
              <a:effectLst>
                <a:glow rad="177800">
                  <a:schemeClr val="bg1">
                    <a:alpha val="75000"/>
                  </a:schemeClr>
                </a:glow>
              </a:effectLst>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1574375259"/>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eaLnBrk="0" hangingPunct="0"/>
            <a:endParaRPr lang="en-US" sz="1600" dirty="0">
              <a:solidFill>
                <a:srgbClr val="FFFFFF"/>
              </a:solidFill>
              <a:latin typeface="Arial" panose="020B0604020202020204" pitchFamily="34" charset="0"/>
              <a:cs typeface="Arial" panose="020B0604020202020204" pitchFamily="34" charset="0"/>
            </a:endParaRPr>
          </a:p>
        </p:txBody>
      </p:sp>
      <p:sp>
        <p:nvSpPr>
          <p:cNvPr id="179202" name="Rectangle 3"/>
          <p:cNvSpPr>
            <a:spLocks noGrp="1"/>
          </p:cNvSpPr>
          <p:nvPr>
            <p:ph type="title"/>
          </p:nvPr>
        </p:nvSpPr>
        <p:spPr>
          <a:xfrm>
            <a:off x="3584575" y="120650"/>
            <a:ext cx="4570413" cy="1868488"/>
          </a:xfrm>
        </p:spPr>
        <p:txBody>
          <a:bodyPr/>
          <a:lstStyle/>
          <a:p>
            <a:pPr eaLnBrk="1" hangingPunct="1"/>
            <a:r>
              <a:rPr lang="ar-JO" b="1" dirty="0">
                <a:latin typeface="Arial" panose="020B0604020202020204" pitchFamily="34" charset="0"/>
                <a:ea typeface="ＭＳ Ｐゴシック" charset="0"/>
                <a:cs typeface="Arial" panose="020B0604020202020204" pitchFamily="34" charset="0"/>
              </a:rPr>
              <a:t>الأصنام </a:t>
            </a:r>
            <a:br>
              <a:rPr lang="ar-JO" b="1" dirty="0">
                <a:latin typeface="Arial" panose="020B0604020202020204" pitchFamily="34" charset="0"/>
                <a:ea typeface="ＭＳ Ｐゴシック" charset="0"/>
                <a:cs typeface="Arial" panose="020B0604020202020204" pitchFamily="34" charset="0"/>
              </a:rPr>
            </a:br>
            <a:r>
              <a:rPr lang="ar-JO" b="1" dirty="0">
                <a:latin typeface="Arial" panose="020B0604020202020204" pitchFamily="34" charset="0"/>
                <a:ea typeface="ＭＳ Ｐゴシック" charset="0"/>
                <a:cs typeface="Arial" panose="020B0604020202020204" pitchFamily="34" charset="0"/>
              </a:rPr>
              <a:t>خطأ</a:t>
            </a:r>
            <a:endParaRPr lang="en-US" b="1" dirty="0">
              <a:latin typeface="Arial" panose="020B0604020202020204" pitchFamily="34" charset="0"/>
              <a:ea typeface="ＭＳ Ｐゴシック" charset="0"/>
              <a:cs typeface="Arial" panose="020B0604020202020204" pitchFamily="34" charset="0"/>
            </a:endParaRPr>
          </a:p>
        </p:txBody>
      </p:sp>
      <p:pic>
        <p:nvPicPr>
          <p:cNvPr id="179203" name="Picture 4" descr="idoltwohead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29083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79333" name="Picture 5" descr="OTidols"/>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598863" y="2384425"/>
            <a:ext cx="4483100" cy="304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79334" name="Picture 6" descr="news_idols_468_2"/>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282950" y="2349500"/>
            <a:ext cx="5173663" cy="3316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8406483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nodeType="afterEffect">
                                  <p:stCondLst>
                                    <p:cond delay="0"/>
                                  </p:stCondLst>
                                  <p:childTnLst>
                                    <p:set>
                                      <p:cBhvr>
                                        <p:cTn id="6" dur="1" fill="hold">
                                          <p:stCondLst>
                                            <p:cond delay="0"/>
                                          </p:stCondLst>
                                        </p:cTn>
                                        <p:tgtEl>
                                          <p:spTgt spid="1379333"/>
                                        </p:tgtEl>
                                        <p:attrNameLst>
                                          <p:attrName>style.visibility</p:attrName>
                                        </p:attrNameLst>
                                      </p:cBhvr>
                                      <p:to>
                                        <p:strVal val="visible"/>
                                      </p:to>
                                    </p:set>
                                    <p:animEffect transition="in" filter="blinds(horizontal)">
                                      <p:cBhvr>
                                        <p:cTn id="7" dur="500"/>
                                        <p:tgtEl>
                                          <p:spTgt spid="137933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nodeType="clickEffect">
                                  <p:stCondLst>
                                    <p:cond delay="0"/>
                                  </p:stCondLst>
                                  <p:childTnLst>
                                    <p:set>
                                      <p:cBhvr>
                                        <p:cTn id="11" dur="1" fill="hold">
                                          <p:stCondLst>
                                            <p:cond delay="0"/>
                                          </p:stCondLst>
                                        </p:cTn>
                                        <p:tgtEl>
                                          <p:spTgt spid="13793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Rectangle 2"/>
          <p:cNvSpPr>
            <a:spLocks noGrp="1" noChangeArrowheads="1"/>
          </p:cNvSpPr>
          <p:nvPr>
            <p:ph type="ctrTitle" idx="4294967295"/>
          </p:nvPr>
        </p:nvSpPr>
        <p:spPr>
          <a:xfrm>
            <a:off x="685800" y="0"/>
            <a:ext cx="8458200" cy="609600"/>
          </a:xfrm>
          <a:solidFill>
            <a:srgbClr val="800000"/>
          </a:solidFill>
        </p:spPr>
        <p:txBody>
          <a:bodyPr/>
          <a:lstStyle/>
          <a:p>
            <a:pPr algn="ctr" eaLnBrk="1" hangingPunct="1"/>
            <a:r>
              <a:rPr lang="ar-JO" sz="3200" b="1" dirty="0">
                <a:solidFill>
                  <a:schemeClr val="bg1"/>
                </a:solidFill>
                <a:latin typeface="Arial" panose="020B0604020202020204" pitchFamily="34" charset="0"/>
                <a:ea typeface="ＭＳ Ｐゴシック" charset="0"/>
                <a:cs typeface="Arial" panose="020B0604020202020204" pitchFamily="34" charset="0"/>
              </a:rPr>
              <a:t>القصد لغير المؤمنين (خصوصاً اليهود)</a:t>
            </a:r>
            <a:endParaRPr lang="en-US" sz="40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309250" name="TextBox 5"/>
          <p:cNvSpPr txBox="1">
            <a:spLocks noChangeArrowheads="1"/>
          </p:cNvSpPr>
          <p:nvPr/>
        </p:nvSpPr>
        <p:spPr bwMode="auto">
          <a:xfrm>
            <a:off x="3366374" y="6216650"/>
            <a:ext cx="3070071"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482400"/>
                </a:solidFill>
                <a:effectLst/>
                <a:uLnTx/>
                <a:uFillTx/>
                <a:latin typeface="Arial" panose="020B0604020202020204" pitchFamily="34" charset="0"/>
                <a:ea typeface="Osaka" charset="0"/>
                <a:cs typeface="Arial" panose="020B0604020202020204" pitchFamily="34" charset="0"/>
              </a:rPr>
              <a:t>1 كو 14: 21-22</a:t>
            </a:r>
            <a:endParaRPr kumimoji="0" lang="en-US" sz="3600" u="none" strike="noStrike" kern="1200" cap="none" spc="0" normalizeH="0" baseline="0" noProof="0" dirty="0">
              <a:ln>
                <a:noFill/>
              </a:ln>
              <a:solidFill>
                <a:srgbClr val="482400"/>
              </a:solidFill>
              <a:effectLst/>
              <a:uLnTx/>
              <a:uFillTx/>
              <a:latin typeface="Arial" panose="020B0604020202020204" pitchFamily="34" charset="0"/>
              <a:ea typeface="Osaka" charset="0"/>
              <a:cs typeface="Arial" panose="020B0604020202020204" pitchFamily="34" charset="0"/>
            </a:endParaRPr>
          </a:p>
        </p:txBody>
      </p:sp>
      <p:sp>
        <p:nvSpPr>
          <p:cNvPr id="309251" name="Rectangle 3"/>
          <p:cNvSpPr>
            <a:spLocks noChangeArrowheads="1"/>
          </p:cNvSpPr>
          <p:nvPr/>
        </p:nvSpPr>
        <p:spPr bwMode="auto">
          <a:xfrm>
            <a:off x="685800" y="685800"/>
            <a:ext cx="8458200" cy="563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مكتوب في الناموس:</a:t>
            </a:r>
            <a:endParaRPr kumimoji="0" lang="en-US"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lang="ar-JO" sz="3200" dirty="0">
                <a:solidFill>
                  <a:srgbClr val="000000"/>
                </a:solidFill>
                <a:latin typeface="Arial" panose="020B0604020202020204" pitchFamily="34" charset="0"/>
                <a:cs typeface="Arial" panose="020B0604020202020204" pitchFamily="34" charset="0"/>
              </a:rPr>
              <a:t>11 إنه بشفة لكناء وبلسان آخر</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200" u="none" strike="noStrike" kern="1200" cap="none" spc="0" normalizeH="0" baseline="0" noProof="0" dirty="0">
                <a:ln>
                  <a:noFill/>
                </a:ln>
                <a:solidFill>
                  <a:srgbClr val="0070C0"/>
                </a:solidFill>
                <a:effectLst/>
                <a:uLnTx/>
                <a:uFillTx/>
                <a:latin typeface="Arial" panose="020B0604020202020204" pitchFamily="34" charset="0"/>
                <a:ea typeface="ＭＳ Ｐゴシック" charset="0"/>
                <a:cs typeface="Arial" panose="020B0604020202020204" pitchFamily="34" charset="0"/>
              </a:rPr>
              <a:t>يكلم هذا الشعب (اليهود)</a:t>
            </a:r>
          </a:p>
          <a:p>
            <a:pPr marL="0" marR="0" lvl="0" indent="0" algn="ctr" defTabSz="914400" rtl="0" eaLnBrk="1" fontAlgn="base" latinLnBrk="0" hangingPunct="1">
              <a:lnSpc>
                <a:spcPct val="100000"/>
              </a:lnSpc>
              <a:spcBef>
                <a:spcPct val="20000"/>
              </a:spcBef>
              <a:spcAft>
                <a:spcPct val="0"/>
              </a:spcAft>
              <a:buClrTx/>
              <a:buSzTx/>
              <a:buFontTx/>
              <a:buNone/>
              <a:tabLst/>
              <a:defRPr/>
            </a:pPr>
            <a:r>
              <a:rPr lang="ar-JO" sz="3200" dirty="0">
                <a:solidFill>
                  <a:srgbClr val="000000"/>
                </a:solidFill>
                <a:latin typeface="Arial" panose="020B0604020202020204" pitchFamily="34" charset="0"/>
                <a:cs typeface="Arial" panose="020B0604020202020204" pitchFamily="34" charset="0"/>
              </a:rPr>
              <a:t>ولكن لم يشاءوا أن يسمعوا</a:t>
            </a:r>
            <a:endParaRPr kumimoji="0" lang="ar-JO"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(أش 28: 11)</a:t>
            </a:r>
            <a:endParaRPr kumimoji="0" lang="en-US"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lang="ar-JO" sz="3200" dirty="0">
                <a:solidFill>
                  <a:srgbClr val="000000"/>
                </a:solidFill>
                <a:latin typeface="Arial" panose="020B0604020202020204" pitchFamily="34" charset="0"/>
                <a:cs typeface="Arial" panose="020B0604020202020204" pitchFamily="34" charset="0"/>
              </a:rPr>
              <a:t>22 إذاً </a:t>
            </a:r>
            <a:r>
              <a:rPr lang="ar-JO" sz="3200" dirty="0">
                <a:solidFill>
                  <a:srgbClr val="FF0000"/>
                </a:solidFill>
                <a:latin typeface="Arial" panose="020B0604020202020204" pitchFamily="34" charset="0"/>
                <a:cs typeface="Arial" panose="020B0604020202020204" pitchFamily="34" charset="0"/>
              </a:rPr>
              <a:t>الألسنة</a:t>
            </a:r>
            <a:r>
              <a:rPr lang="ar-JO" sz="3200" dirty="0">
                <a:solidFill>
                  <a:srgbClr val="000000"/>
                </a:solidFill>
                <a:latin typeface="Arial" panose="020B0604020202020204" pitchFamily="34" charset="0"/>
                <a:cs typeface="Arial" panose="020B0604020202020204" pitchFamily="34" charset="0"/>
              </a:rPr>
              <a:t> آية لا للمؤمنين بل </a:t>
            </a:r>
            <a:r>
              <a:rPr lang="ar-JO" sz="3200" dirty="0">
                <a:solidFill>
                  <a:srgbClr val="FF0000"/>
                </a:solidFill>
                <a:latin typeface="Arial" panose="020B0604020202020204" pitchFamily="34" charset="0"/>
                <a:cs typeface="Arial" panose="020B0604020202020204" pitchFamily="34" charset="0"/>
              </a:rPr>
              <a:t>لغير المؤمنين</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أما النبوة فليست لغير المؤمنين بل </a:t>
            </a:r>
            <a:r>
              <a:rPr kumimoji="0" lang="ar-JO" sz="320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للمؤمنين</a:t>
            </a:r>
            <a:r>
              <a:rPr kumimoji="0" lang="ar-JO"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endParaRPr kumimoji="0" lang="en-US"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00158672"/>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1297" name="Picture 2" descr="bibleking_james_bible7"/>
          <p:cNvPicPr>
            <a:picLocks noChangeAspect="1" noChangeArrowheads="1"/>
          </p:cNvPicPr>
          <p:nvPr/>
        </p:nvPicPr>
        <p:blipFill>
          <a:blip r:embed="rId3">
            <a:lum bright="-24000"/>
            <a:extLst>
              <a:ext uri="{28A0092B-C50C-407E-A947-70E740481C1C}">
                <a14:useLocalDpi xmlns:a14="http://schemas.microsoft.com/office/drawing/2010/main"/>
              </a:ext>
            </a:extLst>
          </a:blip>
          <a:srcRect/>
          <a:stretch>
            <a:fillRect/>
          </a:stretch>
        </p:blipFill>
        <p:spPr bwMode="auto">
          <a:xfrm>
            <a:off x="2209800" y="-26988"/>
            <a:ext cx="6934200" cy="69119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35906" name="Rectangle 2"/>
          <p:cNvSpPr>
            <a:spLocks noGrp="1" noChangeArrowheads="1"/>
          </p:cNvSpPr>
          <p:nvPr>
            <p:ph type="ctrTitle" idx="4294967295"/>
          </p:nvPr>
        </p:nvSpPr>
        <p:spPr>
          <a:xfrm rot="16200000">
            <a:off x="-2324100" y="2324100"/>
            <a:ext cx="6858000" cy="2209800"/>
          </a:xfrm>
          <a:solidFill>
            <a:srgbClr val="000000"/>
          </a:solidFill>
          <a:effectLst>
            <a:outerShdw blurRad="38100" dist="38099" dir="2700000" algn="ctr" rotWithShape="0">
              <a:srgbClr val="0A0A0A">
                <a:alpha val="99962"/>
              </a:srgbClr>
            </a:outerShdw>
          </a:effectLst>
        </p:spPr>
        <p:txBody>
          <a:bodyPr/>
          <a:lstStyle/>
          <a:p>
            <a:pPr eaLnBrk="1" hangingPunct="1">
              <a:defRPr/>
            </a:pPr>
            <a:r>
              <a:rPr lang="ar-JO" sz="5400" dirty="0">
                <a:latin typeface="Arial" panose="020B0604020202020204" pitchFamily="34" charset="0"/>
                <a:ea typeface="Osaka" charset="0"/>
                <a:cs typeface="Arial" panose="020B0604020202020204" pitchFamily="34" charset="0"/>
              </a:rPr>
              <a:t>التعريف الكتابي          للألسنة</a:t>
            </a:r>
            <a:endParaRPr lang="en-US" dirty="0">
              <a:latin typeface="Arial" panose="020B0604020202020204" pitchFamily="34" charset="0"/>
              <a:ea typeface="Osaka" charset="0"/>
              <a:cs typeface="Arial" panose="020B0604020202020204" pitchFamily="34" charset="0"/>
            </a:endParaRPr>
          </a:p>
        </p:txBody>
      </p:sp>
      <p:sp>
        <p:nvSpPr>
          <p:cNvPr id="635908" name="Text Box 4"/>
          <p:cNvSpPr txBox="1">
            <a:spLocks noChangeArrowheads="1"/>
          </p:cNvSpPr>
          <p:nvPr/>
        </p:nvSpPr>
        <p:spPr bwMode="auto">
          <a:xfrm>
            <a:off x="8534400" y="0"/>
            <a:ext cx="565150" cy="457200"/>
          </a:xfrm>
          <a:prstGeom prst="rect">
            <a:avLst/>
          </a:prstGeom>
          <a:solidFill>
            <a:srgbClr val="0A0A0A"/>
          </a:solidFill>
          <a:ln w="9525">
            <a:noFill/>
            <a:miter lim="800000"/>
            <a:headEnd/>
            <a:tailEnd/>
          </a:ln>
          <a:effectLst/>
        </p:spPr>
        <p:txBody>
          <a:bodyPr anchor="b">
            <a:spAutoFit/>
          </a:bodyPr>
          <a:lstStyle>
            <a:lvl1pPr eaLnBrk="0" hangingPunct="0">
              <a:defRPr sz="4400">
                <a:solidFill>
                  <a:schemeClr val="tx2"/>
                </a:solidFill>
                <a:latin typeface="Times New Roman" charset="0"/>
                <a:ea typeface="Osaka" charset="0"/>
                <a:cs typeface="Osaka" charset="0"/>
              </a:defRPr>
            </a:lvl1pPr>
            <a:lvl2pPr marL="37931725" indent="-37474525" eaLnBrk="0" hangingPunct="0">
              <a:defRPr sz="4400">
                <a:solidFill>
                  <a:schemeClr val="tx2"/>
                </a:solidFill>
                <a:latin typeface="Times New Roman" charset="0"/>
                <a:ea typeface="Osaka" charset="0"/>
                <a:cs typeface="Osaka" charset="0"/>
              </a:defRPr>
            </a:lvl2pPr>
            <a:lvl3pPr eaLnBrk="0" hangingPunct="0">
              <a:defRPr sz="4400">
                <a:solidFill>
                  <a:schemeClr val="tx2"/>
                </a:solidFill>
                <a:latin typeface="Times New Roman" charset="0"/>
                <a:ea typeface="Osaka" charset="0"/>
                <a:cs typeface="Osaka" charset="0"/>
              </a:defRPr>
            </a:lvl3pPr>
            <a:lvl4pPr eaLnBrk="0" hangingPunct="0">
              <a:defRPr sz="4400">
                <a:solidFill>
                  <a:schemeClr val="tx2"/>
                </a:solidFill>
                <a:latin typeface="Times New Roman" charset="0"/>
                <a:ea typeface="Osaka" charset="0"/>
                <a:cs typeface="Osaka" charset="0"/>
              </a:defRPr>
            </a:lvl4pPr>
            <a:lvl5pPr eaLnBrk="0" hangingPunct="0">
              <a:defRPr sz="4400">
                <a:solidFill>
                  <a:schemeClr val="tx2"/>
                </a:solidFill>
                <a:latin typeface="Times New Roman" charset="0"/>
                <a:ea typeface="Osaka" charset="0"/>
                <a:cs typeface="Osaka" charset="0"/>
              </a:defRPr>
            </a:lvl5pPr>
            <a:lvl6pPr marL="457200" eaLnBrk="0" fontAlgn="base" hangingPunct="0">
              <a:spcBef>
                <a:spcPct val="0"/>
              </a:spcBef>
              <a:spcAft>
                <a:spcPct val="0"/>
              </a:spcAft>
              <a:defRPr sz="4400">
                <a:solidFill>
                  <a:schemeClr val="tx2"/>
                </a:solidFill>
                <a:latin typeface="Times New Roman" charset="0"/>
                <a:ea typeface="Osaka" charset="0"/>
                <a:cs typeface="Osaka" charset="0"/>
              </a:defRPr>
            </a:lvl6pPr>
            <a:lvl7pPr marL="914400" eaLnBrk="0" fontAlgn="base" hangingPunct="0">
              <a:spcBef>
                <a:spcPct val="0"/>
              </a:spcBef>
              <a:spcAft>
                <a:spcPct val="0"/>
              </a:spcAft>
              <a:defRPr sz="4400">
                <a:solidFill>
                  <a:schemeClr val="tx2"/>
                </a:solidFill>
                <a:latin typeface="Times New Roman" charset="0"/>
                <a:ea typeface="Osaka" charset="0"/>
                <a:cs typeface="Osaka" charset="0"/>
              </a:defRPr>
            </a:lvl7pPr>
            <a:lvl8pPr marL="1371600" eaLnBrk="0" fontAlgn="base" hangingPunct="0">
              <a:spcBef>
                <a:spcPct val="0"/>
              </a:spcBef>
              <a:spcAft>
                <a:spcPct val="0"/>
              </a:spcAft>
              <a:defRPr sz="4400">
                <a:solidFill>
                  <a:schemeClr val="tx2"/>
                </a:solidFill>
                <a:latin typeface="Times New Roman" charset="0"/>
                <a:ea typeface="Osaka" charset="0"/>
                <a:cs typeface="Osaka" charset="0"/>
              </a:defRPr>
            </a:lvl8pPr>
            <a:lvl9pPr marL="1828800" eaLnBrk="0" fontAlgn="base" hangingPunct="0">
              <a:spcBef>
                <a:spcPct val="0"/>
              </a:spcBef>
              <a:spcAft>
                <a:spcPct val="0"/>
              </a:spcAft>
              <a:defRPr sz="4400">
                <a:solidFill>
                  <a:schemeClr val="tx2"/>
                </a:solidFill>
                <a:latin typeface="Times New Roman" charset="0"/>
                <a:ea typeface="Osaka" charset="0"/>
                <a:cs typeface="Osaka"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66"/>
                </a:solidFill>
                <a:effectLst>
                  <a:glow rad="266700">
                    <a:srgbClr val="040404">
                      <a:alpha val="91000"/>
                    </a:srgbClr>
                  </a:glow>
                </a:effectLst>
                <a:uLnTx/>
                <a:uFillTx/>
                <a:latin typeface="Arial" panose="020B0604020202020204" pitchFamily="34" charset="0"/>
                <a:ea typeface="Osaka" charset="0"/>
                <a:cs typeface="Arial" panose="020B0604020202020204" pitchFamily="34" charset="0"/>
              </a:rPr>
              <a:t>29</a:t>
            </a:r>
            <a:endParaRPr kumimoji="0" lang="en-US" sz="2400" u="none" strike="noStrike" kern="1200" cap="none" spc="0" normalizeH="0" baseline="0" noProof="0" dirty="0">
              <a:ln>
                <a:noFill/>
              </a:ln>
              <a:solidFill>
                <a:srgbClr val="FFFF66"/>
              </a:solidFill>
              <a:effectLst>
                <a:glow rad="266700">
                  <a:srgbClr val="040404">
                    <a:alpha val="91000"/>
                  </a:srgbClr>
                </a:glow>
              </a:effectLst>
              <a:uLnTx/>
              <a:uFillTx/>
              <a:latin typeface="Arial" panose="020B0604020202020204" pitchFamily="34" charset="0"/>
              <a:ea typeface="Osaka" charset="0"/>
              <a:cs typeface="Arial" panose="020B0604020202020204" pitchFamily="34" charset="0"/>
            </a:endParaRPr>
          </a:p>
        </p:txBody>
      </p:sp>
      <p:sp>
        <p:nvSpPr>
          <p:cNvPr id="635907" name="Rectangle 3"/>
          <p:cNvSpPr>
            <a:spLocks noChangeArrowheads="1"/>
          </p:cNvSpPr>
          <p:nvPr/>
        </p:nvSpPr>
        <p:spPr bwMode="auto">
          <a:xfrm>
            <a:off x="2286000" y="1143000"/>
            <a:ext cx="6705600" cy="53340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4000" u="none" strike="noStrike" kern="1200" cap="none" spc="0" normalizeH="0" baseline="0" noProof="0" dirty="0">
                <a:ln>
                  <a:noFill/>
                </a:ln>
                <a:solidFill>
                  <a:srgbClr val="FFFF66"/>
                </a:solidFill>
                <a:effectLst>
                  <a:glow rad="266700">
                    <a:srgbClr val="040404">
                      <a:alpha val="91000"/>
                    </a:srgbClr>
                  </a:glow>
                </a:effectLst>
                <a:uLnTx/>
                <a:uFillTx/>
                <a:latin typeface="Arial" panose="020B0604020202020204" pitchFamily="34" charset="0"/>
                <a:ea typeface="Osaka" charset="0"/>
                <a:cs typeface="Arial" panose="020B0604020202020204" pitchFamily="34" charset="0"/>
              </a:rPr>
              <a:t>القدرة التي وهبها الله للتحدث ب</a:t>
            </a:r>
            <a:r>
              <a:rPr kumimoji="0" lang="ar-JO" sz="4000" u="none" strike="noStrike" kern="1200" cap="none" spc="0" normalizeH="0" baseline="0" noProof="0" dirty="0">
                <a:ln>
                  <a:noFill/>
                </a:ln>
                <a:solidFill>
                  <a:srgbClr val="FFFFFF"/>
                </a:solidFill>
                <a:effectLst>
                  <a:glow rad="266700">
                    <a:srgbClr val="040404">
                      <a:alpha val="91000"/>
                    </a:srgbClr>
                  </a:glow>
                </a:effectLst>
                <a:uLnTx/>
                <a:uFillTx/>
                <a:latin typeface="Arial" panose="020B0604020202020204" pitchFamily="34" charset="0"/>
                <a:ea typeface="Osaka" charset="0"/>
                <a:cs typeface="Arial" panose="020B0604020202020204" pitchFamily="34" charset="0"/>
              </a:rPr>
              <a:t>الإعلان</a:t>
            </a:r>
            <a:r>
              <a:rPr kumimoji="0" lang="ar-JO" sz="4000" u="none" strike="noStrike" kern="1200" cap="none" spc="0" normalizeH="0" baseline="0" noProof="0" dirty="0">
                <a:ln>
                  <a:noFill/>
                </a:ln>
                <a:solidFill>
                  <a:srgbClr val="FFFF66"/>
                </a:solidFill>
                <a:effectLst>
                  <a:glow rad="266700">
                    <a:srgbClr val="040404">
                      <a:alpha val="91000"/>
                    </a:srgbClr>
                  </a:glow>
                </a:effectLst>
                <a:uLnTx/>
                <a:uFillTx/>
                <a:latin typeface="Arial" panose="020B0604020202020204" pitchFamily="34" charset="0"/>
                <a:ea typeface="Osaka" charset="0"/>
                <a:cs typeface="Arial" panose="020B0604020202020204" pitchFamily="34" charset="0"/>
              </a:rPr>
              <a:t> الإلهي ب</a:t>
            </a:r>
            <a:r>
              <a:rPr kumimoji="0" lang="ar-JO" sz="4000" u="none" strike="noStrike" kern="1200" cap="none" spc="0" normalizeH="0" baseline="0" noProof="0" dirty="0">
                <a:ln>
                  <a:noFill/>
                </a:ln>
                <a:solidFill>
                  <a:srgbClr val="FFFFFF"/>
                </a:solidFill>
                <a:effectLst>
                  <a:glow rad="266700">
                    <a:srgbClr val="040404">
                      <a:alpha val="91000"/>
                    </a:srgbClr>
                  </a:glow>
                </a:effectLst>
                <a:uLnTx/>
                <a:uFillTx/>
                <a:latin typeface="Arial" panose="020B0604020202020204" pitchFamily="34" charset="0"/>
                <a:ea typeface="Osaka" charset="0"/>
                <a:cs typeface="Arial" panose="020B0604020202020204" pitchFamily="34" charset="0"/>
              </a:rPr>
              <a:t>لغة</a:t>
            </a:r>
            <a:r>
              <a:rPr kumimoji="0" lang="ar-JO" sz="4000" u="none" strike="noStrike" kern="1200" cap="none" spc="0" normalizeH="0" baseline="0" noProof="0" dirty="0">
                <a:ln>
                  <a:noFill/>
                </a:ln>
                <a:solidFill>
                  <a:srgbClr val="FFFF66"/>
                </a:solidFill>
                <a:effectLst>
                  <a:glow rad="266700">
                    <a:srgbClr val="040404">
                      <a:alpha val="91000"/>
                    </a:srgbClr>
                  </a:glow>
                </a:effectLst>
                <a:uLnTx/>
                <a:uFillTx/>
                <a:latin typeface="Arial" panose="020B0604020202020204" pitchFamily="34" charset="0"/>
                <a:ea typeface="Osaka" charset="0"/>
                <a:cs typeface="Arial" panose="020B0604020202020204" pitchFamily="34" charset="0"/>
              </a:rPr>
              <a:t> أجنبية من قبل المتحدث </a:t>
            </a:r>
            <a:r>
              <a:rPr kumimoji="0" lang="ar-JO" sz="4000" u="none" strike="noStrike" kern="1200" cap="none" spc="0" normalizeH="0" baseline="0" noProof="0" dirty="0">
                <a:ln>
                  <a:noFill/>
                </a:ln>
                <a:solidFill>
                  <a:srgbClr val="FFFFFF"/>
                </a:solidFill>
                <a:effectLst>
                  <a:glow rad="266700">
                    <a:srgbClr val="040404">
                      <a:alpha val="91000"/>
                    </a:srgbClr>
                  </a:glow>
                </a:effectLst>
                <a:uLnTx/>
                <a:uFillTx/>
                <a:latin typeface="Arial" panose="020B0604020202020204" pitchFamily="34" charset="0"/>
                <a:ea typeface="Osaka" charset="0"/>
                <a:cs typeface="Arial" panose="020B0604020202020204" pitchFamily="34" charset="0"/>
              </a:rPr>
              <a:t>لليهود غير المؤمنين </a:t>
            </a:r>
            <a:r>
              <a:rPr kumimoji="0" lang="ar-JO" sz="4000" u="none" strike="noStrike" kern="1200" cap="none" spc="0" normalizeH="0" baseline="0" noProof="0" dirty="0">
                <a:ln>
                  <a:noFill/>
                </a:ln>
                <a:solidFill>
                  <a:srgbClr val="FFFF66"/>
                </a:solidFill>
                <a:effectLst>
                  <a:glow rad="266700">
                    <a:srgbClr val="040404">
                      <a:alpha val="91000"/>
                    </a:srgbClr>
                  </a:glow>
                </a:effectLst>
                <a:uLnTx/>
                <a:uFillTx/>
                <a:latin typeface="Arial" panose="020B0604020202020204" pitchFamily="34" charset="0"/>
                <a:ea typeface="Osaka" charset="0"/>
                <a:cs typeface="Arial" panose="020B0604020202020204" pitchFamily="34" charset="0"/>
              </a:rPr>
              <a:t>بلغتهم (ك</a:t>
            </a:r>
            <a:r>
              <a:rPr kumimoji="0" lang="ar-JO" sz="4000" u="none" strike="noStrike" kern="1200" cap="none" spc="0" normalizeH="0" baseline="0" noProof="0" dirty="0">
                <a:ln>
                  <a:noFill/>
                </a:ln>
                <a:solidFill>
                  <a:srgbClr val="FFFFFF"/>
                </a:solidFill>
                <a:effectLst>
                  <a:glow rad="266700">
                    <a:srgbClr val="040404">
                      <a:alpha val="91000"/>
                    </a:srgbClr>
                  </a:glow>
                </a:effectLst>
                <a:uLnTx/>
                <a:uFillTx/>
                <a:latin typeface="Arial" panose="020B0604020202020204" pitchFamily="34" charset="0"/>
                <a:ea typeface="Osaka" charset="0"/>
                <a:cs typeface="Arial" panose="020B0604020202020204" pitchFamily="34" charset="0"/>
              </a:rPr>
              <a:t>علامة</a:t>
            </a:r>
            <a:r>
              <a:rPr kumimoji="0" lang="ar-JO" sz="4000" u="none" strike="noStrike" kern="1200" cap="none" spc="0" normalizeH="0" baseline="0" noProof="0" dirty="0">
                <a:ln>
                  <a:noFill/>
                </a:ln>
                <a:solidFill>
                  <a:srgbClr val="FFFF66"/>
                </a:solidFill>
                <a:effectLst>
                  <a:glow rad="266700">
                    <a:srgbClr val="040404">
                      <a:alpha val="91000"/>
                    </a:srgbClr>
                  </a:glow>
                </a:effectLst>
                <a:uLnTx/>
                <a:uFillTx/>
                <a:latin typeface="Arial" panose="020B0604020202020204" pitchFamily="34" charset="0"/>
                <a:ea typeface="Osaka" charset="0"/>
                <a:cs typeface="Arial" panose="020B0604020202020204" pitchFamily="34" charset="0"/>
              </a:rPr>
              <a:t>) يمكن للمترجم الموهوب </a:t>
            </a:r>
            <a:r>
              <a:rPr kumimoji="0" lang="ar-JO" sz="4000" u="none" strike="noStrike" kern="1200" cap="none" spc="0" normalizeH="0" baseline="0" noProof="0" dirty="0">
                <a:ln>
                  <a:noFill/>
                </a:ln>
                <a:solidFill>
                  <a:srgbClr val="FFFFFF"/>
                </a:solidFill>
                <a:effectLst>
                  <a:glow rad="266700">
                    <a:srgbClr val="040404">
                      <a:alpha val="91000"/>
                    </a:srgbClr>
                  </a:glow>
                </a:effectLst>
                <a:uLnTx/>
                <a:uFillTx/>
                <a:latin typeface="Arial" panose="020B0604020202020204" pitchFamily="34" charset="0"/>
                <a:ea typeface="Osaka" charset="0"/>
                <a:cs typeface="Arial" panose="020B0604020202020204" pitchFamily="34" charset="0"/>
              </a:rPr>
              <a:t>ترجمتها</a:t>
            </a:r>
            <a:r>
              <a:rPr kumimoji="0" lang="ar-JO" sz="4000" u="none" strike="noStrike" kern="1200" cap="none" spc="0" normalizeH="0" baseline="0" noProof="0" dirty="0">
                <a:ln>
                  <a:noFill/>
                </a:ln>
                <a:solidFill>
                  <a:srgbClr val="FFFF66"/>
                </a:solidFill>
                <a:effectLst>
                  <a:glow rad="266700">
                    <a:srgbClr val="040404">
                      <a:alpha val="91000"/>
                    </a:srgbClr>
                  </a:glow>
                </a:effectLst>
                <a:uLnTx/>
                <a:uFillTx/>
                <a:latin typeface="Arial" panose="020B0604020202020204" pitchFamily="34" charset="0"/>
                <a:ea typeface="Osaka" charset="0"/>
                <a:cs typeface="Arial" panose="020B0604020202020204" pitchFamily="34" charset="0"/>
              </a:rPr>
              <a:t> ل</a:t>
            </a:r>
            <a:r>
              <a:rPr kumimoji="0" lang="ar-JO" sz="4000" u="none" strike="noStrike" kern="1200" cap="none" spc="0" normalizeH="0" baseline="0" noProof="0" dirty="0">
                <a:ln>
                  <a:noFill/>
                </a:ln>
                <a:solidFill>
                  <a:srgbClr val="FFFFFF"/>
                </a:solidFill>
                <a:effectLst>
                  <a:glow rad="266700">
                    <a:srgbClr val="040404">
                      <a:alpha val="91000"/>
                    </a:srgbClr>
                  </a:glow>
                </a:effectLst>
                <a:uLnTx/>
                <a:uFillTx/>
                <a:latin typeface="Arial" panose="020B0604020202020204" pitchFamily="34" charset="0"/>
                <a:ea typeface="Osaka" charset="0"/>
                <a:cs typeface="Arial" panose="020B0604020202020204" pitchFamily="34" charset="0"/>
              </a:rPr>
              <a:t>تنوير الكنيسة</a:t>
            </a:r>
            <a:endParaRPr kumimoji="0" lang="en-US" sz="4000" u="none" strike="noStrike" kern="1200" cap="none" spc="0" normalizeH="0" baseline="0" noProof="0" dirty="0">
              <a:ln>
                <a:noFill/>
              </a:ln>
              <a:solidFill>
                <a:srgbClr val="FFFFFF"/>
              </a:solidFill>
              <a:effectLst>
                <a:glow rad="266700">
                  <a:srgbClr val="040404">
                    <a:alpha val="91000"/>
                  </a:srgbClr>
                </a:glow>
              </a:effectLst>
              <a:uLnTx/>
              <a:uFillTx/>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85811016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635907"/>
                                        </p:tgtEl>
                                        <p:attrNameLst>
                                          <p:attrName>style.visibility</p:attrName>
                                        </p:attrNameLst>
                                      </p:cBhvr>
                                      <p:to>
                                        <p:strVal val="visible"/>
                                      </p:to>
                                    </p:set>
                                    <p:animEffect transition="in" filter="dissolve">
                                      <p:cBhvr>
                                        <p:cTn id="7" dur="500"/>
                                        <p:tgtEl>
                                          <p:spTgt spid="6359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13346"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sp>
        <p:nvSpPr>
          <p:cNvPr id="313347" name="Rectangle 2"/>
          <p:cNvSpPr>
            <a:spLocks noGrp="1" noChangeArrowheads="1"/>
          </p:cNvSpPr>
          <p:nvPr>
            <p:ph type="title" idx="4294967295"/>
          </p:nvPr>
        </p:nvSpPr>
        <p:spPr>
          <a:xfrm>
            <a:off x="3962400" y="3886200"/>
            <a:ext cx="4876800" cy="2133600"/>
          </a:xfrm>
        </p:spPr>
        <p:txBody>
          <a:bodyPr/>
          <a:lstStyle/>
          <a:p>
            <a:pPr eaLnBrk="1" hangingPunct="1"/>
            <a:r>
              <a:rPr lang="ar-JO" sz="4000" dirty="0">
                <a:solidFill>
                  <a:schemeClr val="bg1"/>
                </a:solidFill>
                <a:ea typeface="Osaka" charset="0"/>
                <a:cs typeface="Arial" panose="020B0604020202020204" pitchFamily="34" charset="0"/>
              </a:rPr>
              <a:t>اليوم</a:t>
            </a:r>
            <a:br>
              <a:rPr lang="en-US" sz="4000" dirty="0">
                <a:solidFill>
                  <a:schemeClr val="bg1"/>
                </a:solidFill>
                <a:ea typeface="Osaka" charset="0"/>
                <a:cs typeface="Arial" panose="020B0604020202020204" pitchFamily="34" charset="0"/>
              </a:rPr>
            </a:br>
            <a:r>
              <a:rPr lang="ar-JO" sz="4000" dirty="0">
                <a:solidFill>
                  <a:schemeClr val="bg1"/>
                </a:solidFill>
                <a:ea typeface="Osaka" charset="0"/>
                <a:cs typeface="Arial" panose="020B0604020202020204" pitchFamily="34" charset="0"/>
              </a:rPr>
              <a:t>لغات حقيقية؟</a:t>
            </a:r>
            <a:br>
              <a:rPr lang="en-US" sz="4000" dirty="0">
                <a:solidFill>
                  <a:schemeClr val="bg1"/>
                </a:solidFill>
                <a:ea typeface="Osaka" charset="0"/>
                <a:cs typeface="Arial" panose="020B0604020202020204" pitchFamily="34" charset="0"/>
              </a:rPr>
            </a:br>
            <a:r>
              <a:rPr lang="ar-JO" sz="4000" dirty="0">
                <a:solidFill>
                  <a:schemeClr val="bg1"/>
                </a:solidFill>
                <a:ea typeface="Osaka" charset="0"/>
                <a:cs typeface="Arial" panose="020B0604020202020204" pitchFamily="34" charset="0"/>
              </a:rPr>
              <a:t>لغير المؤمنين؟</a:t>
            </a:r>
            <a:endParaRPr lang="en-US" sz="4000" dirty="0">
              <a:ea typeface="Osaka" charset="0"/>
              <a:cs typeface="Arial" panose="020B0604020202020204" pitchFamily="34" charset="0"/>
            </a:endParaRPr>
          </a:p>
        </p:txBody>
      </p:sp>
      <p:sp>
        <p:nvSpPr>
          <p:cNvPr id="313348" name="Rectangle 5"/>
          <p:cNvSpPr>
            <a:spLocks noChangeArrowheads="1"/>
          </p:cNvSpPr>
          <p:nvPr/>
        </p:nvSpPr>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pic>
        <p:nvPicPr>
          <p:cNvPr id="313349" name="Picture 5" descr="tongues200303_018_Essenc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676400"/>
            <a:ext cx="3890963" cy="518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13350" name="Picture 6" descr="Crouch0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318000" y="0"/>
            <a:ext cx="4826000" cy="3213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13351" name="Picture 7" descr="tonguesHead on fire painting"/>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981200" y="0"/>
            <a:ext cx="2689225" cy="35861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159188427"/>
      </p:ext>
    </p:extLst>
  </p:cSld>
  <p:clrMapOvr>
    <a:masterClrMapping/>
  </p:clrMapOvr>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A miracle of speaking in tongues">
            <a:extLst>
              <a:ext uri="{FF2B5EF4-FFF2-40B4-BE49-F238E27FC236}">
                <a16:creationId xmlns:a16="http://schemas.microsoft.com/office/drawing/2014/main" id="{BDED32BD-B62B-984D-971E-9D1E850F113A}"/>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20924"/>
          <a:stretch/>
        </p:blipFill>
        <p:spPr bwMode="auto">
          <a:xfrm>
            <a:off x="-30163" y="0"/>
            <a:ext cx="9174163" cy="6858000"/>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5E9B567A-BB5F-D74F-85B4-2A0123731B16}"/>
              </a:ext>
            </a:extLst>
          </p:cNvPr>
          <p:cNvSpPr>
            <a:spLocks noGrp="1"/>
          </p:cNvSpPr>
          <p:nvPr>
            <p:ph type="title"/>
          </p:nvPr>
        </p:nvSpPr>
        <p:spPr>
          <a:xfrm>
            <a:off x="271464" y="213658"/>
            <a:ext cx="7030673" cy="1415772"/>
          </a:xfrm>
        </p:spPr>
        <p:txBody>
          <a:bodyPr/>
          <a:lstStyle/>
          <a:p>
            <a:pPr algn="r"/>
            <a:r>
              <a:rPr lang="ar-JO" b="1" dirty="0">
                <a:solidFill>
                  <a:schemeClr val="bg1"/>
                </a:solidFill>
                <a:effectLst>
                  <a:glow rad="228600">
                    <a:schemeClr val="accent4">
                      <a:satMod val="175000"/>
                    </a:schemeClr>
                  </a:glow>
                </a:effectLst>
                <a:latin typeface="Arial" panose="020B0604020202020204" pitchFamily="34" charset="0"/>
                <a:ea typeface="ＭＳ Ｐゴシック" charset="0"/>
                <a:cs typeface="Arial" panose="020B0604020202020204" pitchFamily="34" charset="0"/>
              </a:rPr>
              <a:t>لماذا لا يمكن أن تكون الألسنة لغة صلاة شخصية؟</a:t>
            </a:r>
            <a:endParaRPr lang="en-US" b="1" dirty="0">
              <a:solidFill>
                <a:schemeClr val="bg1"/>
              </a:solidFill>
              <a:effectLst>
                <a:glow rad="228600">
                  <a:schemeClr val="accent4">
                    <a:satMod val="175000"/>
                  </a:schemeClr>
                </a:glow>
              </a:effectLst>
              <a:latin typeface="Arial" panose="020B0604020202020204" pitchFamily="34" charset="0"/>
              <a:cs typeface="Arial" panose="020B0604020202020204" pitchFamily="34" charset="0"/>
            </a:endParaRPr>
          </a:p>
        </p:txBody>
      </p:sp>
      <p:sp>
        <p:nvSpPr>
          <p:cNvPr id="3" name="Content Placeholder 2">
            <a:extLst>
              <a:ext uri="{FF2B5EF4-FFF2-40B4-BE49-F238E27FC236}">
                <a16:creationId xmlns:a16="http://schemas.microsoft.com/office/drawing/2014/main" id="{8A4CC723-9D27-8943-ABBE-7447EF4EADE3}"/>
              </a:ext>
            </a:extLst>
          </p:cNvPr>
          <p:cNvSpPr>
            <a:spLocks noGrp="1"/>
          </p:cNvSpPr>
          <p:nvPr>
            <p:ph idx="1"/>
          </p:nvPr>
        </p:nvSpPr>
        <p:spPr>
          <a:xfrm>
            <a:off x="271464" y="2057400"/>
            <a:ext cx="6860856" cy="4114800"/>
          </a:xfrm>
        </p:spPr>
        <p:txBody>
          <a:bodyPr/>
          <a:lstStyle/>
          <a:p>
            <a:pPr marL="455613" lvl="0" indent="-455613" algn="r" eaLnBrk="1" hangingPunct="1">
              <a:lnSpc>
                <a:spcPct val="90000"/>
              </a:lnSpc>
              <a:buNone/>
              <a:defRPr/>
            </a:pPr>
            <a:r>
              <a:rPr lang="ar-JO" b="1" kern="1200" dirty="0">
                <a:solidFill>
                  <a:schemeClr val="bg1"/>
                </a:solidFill>
                <a:effectLst>
                  <a:glow rad="228600">
                    <a:schemeClr val="accent4">
                      <a:satMod val="175000"/>
                    </a:schemeClr>
                  </a:glow>
                </a:effectLst>
                <a:latin typeface="Arial" panose="020B0604020202020204" pitchFamily="34" charset="0"/>
                <a:ea typeface="Osaka" charset="0"/>
                <a:cs typeface="Arial" panose="020B0604020202020204" pitchFamily="34" charset="0"/>
              </a:rPr>
              <a:t>أ) تبني الآخرين (14: 26)</a:t>
            </a:r>
            <a:endParaRPr lang="en-US" b="1" kern="1200" dirty="0">
              <a:solidFill>
                <a:schemeClr val="bg1"/>
              </a:solidFill>
              <a:effectLst>
                <a:glow rad="228600">
                  <a:schemeClr val="accent4">
                    <a:satMod val="175000"/>
                  </a:schemeClr>
                </a:glow>
              </a:effectLst>
              <a:latin typeface="Arial" panose="020B0604020202020204" pitchFamily="34" charset="0"/>
              <a:ea typeface="Osaka" charset="0"/>
              <a:cs typeface="Arial" panose="020B0604020202020204" pitchFamily="34" charset="0"/>
            </a:endParaRPr>
          </a:p>
          <a:p>
            <a:pPr marL="455613" lvl="0" indent="-455613" algn="r" eaLnBrk="1" hangingPunct="1">
              <a:lnSpc>
                <a:spcPct val="90000"/>
              </a:lnSpc>
              <a:buNone/>
              <a:defRPr/>
            </a:pPr>
            <a:r>
              <a:rPr lang="ar-JO" b="1" kern="1200" dirty="0">
                <a:solidFill>
                  <a:schemeClr val="bg1"/>
                </a:solidFill>
                <a:effectLst>
                  <a:glow rad="228600">
                    <a:schemeClr val="accent4">
                      <a:satMod val="175000"/>
                    </a:schemeClr>
                  </a:glow>
                </a:effectLst>
                <a:latin typeface="Arial" panose="020B0604020202020204" pitchFamily="34" charset="0"/>
                <a:ea typeface="Osaka" charset="0"/>
                <a:cs typeface="Arial" panose="020B0604020202020204" pitchFamily="34" charset="0"/>
              </a:rPr>
              <a:t>ب) لغير المؤمنين (14: 22)</a:t>
            </a:r>
            <a:endParaRPr lang="en-US" b="1" kern="1200" dirty="0">
              <a:solidFill>
                <a:schemeClr val="bg1"/>
              </a:solidFill>
              <a:effectLst>
                <a:glow rad="228600">
                  <a:schemeClr val="accent4">
                    <a:satMod val="175000"/>
                  </a:schemeClr>
                </a:glow>
              </a:effectLst>
              <a:latin typeface="Arial" panose="020B0604020202020204" pitchFamily="34" charset="0"/>
              <a:ea typeface="Osaka" charset="0"/>
              <a:cs typeface="Arial" panose="020B0604020202020204" pitchFamily="34" charset="0"/>
            </a:endParaRPr>
          </a:p>
          <a:p>
            <a:pPr marL="455613" lvl="0" indent="-455613" algn="r" eaLnBrk="1" hangingPunct="1">
              <a:lnSpc>
                <a:spcPct val="90000"/>
              </a:lnSpc>
              <a:buNone/>
              <a:defRPr/>
            </a:pPr>
            <a:r>
              <a:rPr lang="ar-JO" b="1" kern="1200" dirty="0">
                <a:solidFill>
                  <a:schemeClr val="bg1"/>
                </a:solidFill>
                <a:effectLst>
                  <a:glow rad="228600">
                    <a:schemeClr val="accent4">
                      <a:satMod val="175000"/>
                    </a:schemeClr>
                  </a:glow>
                </a:effectLst>
                <a:latin typeface="Arial" panose="020B0604020202020204" pitchFamily="34" charset="0"/>
                <a:ea typeface="Osaka" charset="0"/>
                <a:cs typeface="Arial" panose="020B0604020202020204" pitchFamily="34" charset="0"/>
              </a:rPr>
              <a:t>ت) غير مفهومة (14: 14-15)</a:t>
            </a:r>
            <a:endParaRPr lang="en-US" b="1" kern="1200" dirty="0">
              <a:solidFill>
                <a:schemeClr val="bg1"/>
              </a:solidFill>
              <a:effectLst>
                <a:glow rad="228600">
                  <a:schemeClr val="accent4">
                    <a:satMod val="175000"/>
                  </a:schemeClr>
                </a:glow>
              </a:effectLst>
              <a:latin typeface="Arial" panose="020B0604020202020204" pitchFamily="34" charset="0"/>
              <a:ea typeface="Osaka" charset="0"/>
              <a:cs typeface="Arial" panose="020B0604020202020204" pitchFamily="34" charset="0"/>
            </a:endParaRPr>
          </a:p>
          <a:p>
            <a:pPr marL="455613" lvl="0" indent="-455613" algn="r" eaLnBrk="1" hangingPunct="1">
              <a:lnSpc>
                <a:spcPct val="90000"/>
              </a:lnSpc>
              <a:buNone/>
              <a:defRPr/>
            </a:pPr>
            <a:r>
              <a:rPr lang="ar-JO" b="1" kern="1200" dirty="0">
                <a:solidFill>
                  <a:schemeClr val="bg1"/>
                </a:solidFill>
                <a:effectLst>
                  <a:glow rad="228600">
                    <a:schemeClr val="accent4">
                      <a:satMod val="175000"/>
                    </a:schemeClr>
                  </a:glow>
                </a:effectLst>
                <a:latin typeface="Arial" panose="020B0604020202020204" pitchFamily="34" charset="0"/>
                <a:ea typeface="Osaka" charset="0"/>
                <a:cs typeface="Arial" panose="020B0604020202020204" pitchFamily="34" charset="0"/>
              </a:rPr>
              <a:t>ث) محدودة للبعض (12: 30)</a:t>
            </a:r>
            <a:endParaRPr lang="en-US" b="1" kern="1200" dirty="0">
              <a:solidFill>
                <a:schemeClr val="bg1"/>
              </a:solidFill>
              <a:effectLst>
                <a:glow rad="228600">
                  <a:schemeClr val="accent4">
                    <a:satMod val="175000"/>
                  </a:schemeClr>
                </a:glow>
              </a:effectLst>
              <a:latin typeface="Arial" panose="020B0604020202020204" pitchFamily="34" charset="0"/>
              <a:ea typeface="Osaka" charset="0"/>
              <a:cs typeface="Arial" panose="020B0604020202020204" pitchFamily="34" charset="0"/>
            </a:endParaRPr>
          </a:p>
          <a:p>
            <a:pPr marL="455613" lvl="0" indent="-455613" algn="r" eaLnBrk="1" hangingPunct="1">
              <a:lnSpc>
                <a:spcPct val="90000"/>
              </a:lnSpc>
              <a:buNone/>
              <a:defRPr/>
            </a:pPr>
            <a:r>
              <a:rPr lang="ar-JO" b="1" kern="1200" dirty="0">
                <a:solidFill>
                  <a:schemeClr val="bg1"/>
                </a:solidFill>
                <a:effectLst>
                  <a:glow rad="228600">
                    <a:schemeClr val="accent4">
                      <a:satMod val="175000"/>
                    </a:schemeClr>
                  </a:glow>
                </a:effectLst>
                <a:latin typeface="Arial" panose="020B0604020202020204" pitchFamily="34" charset="0"/>
                <a:ea typeface="Osaka" charset="0"/>
                <a:cs typeface="Arial" panose="020B0604020202020204" pitchFamily="34" charset="0"/>
              </a:rPr>
              <a:t>ج) الترجمة مطلوبة (14: 26-28)</a:t>
            </a:r>
            <a:endParaRPr lang="en-US" b="1" kern="1200" dirty="0">
              <a:solidFill>
                <a:schemeClr val="bg1"/>
              </a:solidFill>
              <a:effectLst>
                <a:glow rad="228600">
                  <a:schemeClr val="accent4">
                    <a:satMod val="175000"/>
                  </a:schemeClr>
                </a:glow>
              </a:effectLst>
              <a:latin typeface="Arial" panose="020B0604020202020204" pitchFamily="34" charset="0"/>
              <a:ea typeface="Osaka" charset="0"/>
              <a:cs typeface="Arial" panose="020B0604020202020204" pitchFamily="34" charset="0"/>
            </a:endParaRPr>
          </a:p>
          <a:p>
            <a:pPr marL="455613" lvl="0" indent="-455613" algn="r" eaLnBrk="1" hangingPunct="1">
              <a:lnSpc>
                <a:spcPct val="90000"/>
              </a:lnSpc>
              <a:buNone/>
              <a:defRPr/>
            </a:pPr>
            <a:r>
              <a:rPr lang="ar-JO" b="1" kern="1200" dirty="0">
                <a:solidFill>
                  <a:schemeClr val="bg1"/>
                </a:solidFill>
                <a:effectLst>
                  <a:glow rad="228600">
                    <a:schemeClr val="accent4">
                      <a:satMod val="175000"/>
                    </a:schemeClr>
                  </a:glow>
                </a:effectLst>
                <a:latin typeface="Arial" panose="020B0604020202020204" pitchFamily="34" charset="0"/>
                <a:ea typeface="Osaka" charset="0"/>
                <a:cs typeface="Arial" panose="020B0604020202020204" pitchFamily="34" charset="0"/>
              </a:rPr>
              <a:t>ح) الحفاظ على الصمت في الكنيسة (14: 28)</a:t>
            </a:r>
            <a:endParaRPr lang="en-US" b="1" kern="1200" dirty="0">
              <a:solidFill>
                <a:schemeClr val="bg1"/>
              </a:solidFill>
              <a:effectLst>
                <a:glow rad="228600">
                  <a:schemeClr val="accent4">
                    <a:satMod val="175000"/>
                  </a:schemeClr>
                </a:glow>
              </a:effectLst>
              <a:latin typeface="Arial" panose="020B0604020202020204" pitchFamily="34" charset="0"/>
              <a:ea typeface="Osaka" charset="0"/>
              <a:cs typeface="Arial" panose="020B0604020202020204" pitchFamily="34" charset="0"/>
            </a:endParaRPr>
          </a:p>
          <a:p>
            <a:pPr marL="455613" lvl="0" indent="-455613" algn="r" eaLnBrk="1" hangingPunct="1">
              <a:lnSpc>
                <a:spcPct val="90000"/>
              </a:lnSpc>
              <a:buNone/>
              <a:defRPr/>
            </a:pPr>
            <a:r>
              <a:rPr lang="ar-JO" b="1" kern="1200" dirty="0">
                <a:solidFill>
                  <a:schemeClr val="bg1"/>
                </a:solidFill>
                <a:effectLst>
                  <a:glow rad="228600">
                    <a:schemeClr val="accent4">
                      <a:satMod val="175000"/>
                    </a:schemeClr>
                  </a:glow>
                </a:effectLst>
                <a:latin typeface="Arial" panose="020B0604020202020204" pitchFamily="34" charset="0"/>
                <a:cs typeface="Arial" panose="020B0604020202020204" pitchFamily="34" charset="0"/>
              </a:rPr>
              <a:t>خ) علامة لخارج الكنيسة (14: 20)</a:t>
            </a:r>
            <a:endParaRPr lang="en-US" b="1" dirty="0">
              <a:solidFill>
                <a:schemeClr val="bg1"/>
              </a:solidFill>
              <a:effectLst>
                <a:glow rad="228600">
                  <a:schemeClr val="accent4">
                    <a:satMod val="175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88464122"/>
      </p:ext>
    </p:extLst>
  </p:cSld>
  <p:clrMapOvr>
    <a:masterClrMapping/>
  </p:clrMapOvr>
  <p:transition>
    <p:fade thruBlk="1"/>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blinds(horizontal)">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blinds(horizontal)">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blinds(horizontal)">
                                      <p:cBhvr>
                                        <p:cTn id="17" dur="500"/>
                                        <p:tgtEl>
                                          <p:spTgt spid="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nodeType="click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Effect transition="in" filter="blinds(horizontal)">
                                      <p:cBhvr>
                                        <p:cTn id="22" dur="500"/>
                                        <p:tgtEl>
                                          <p:spTgt spid="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nodeType="click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Effect transition="in" filter="blinds(horizontal)">
                                      <p:cBhvr>
                                        <p:cTn id="27" dur="500"/>
                                        <p:tgtEl>
                                          <p:spTgt spid="3">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3" presetClass="entr" presetSubtype="10" fill="hold" nodeType="clickEffect">
                                  <p:stCondLst>
                                    <p:cond delay="0"/>
                                  </p:stCondLst>
                                  <p:childTnLst>
                                    <p:set>
                                      <p:cBhvr>
                                        <p:cTn id="31" dur="1" fill="hold">
                                          <p:stCondLst>
                                            <p:cond delay="0"/>
                                          </p:stCondLst>
                                        </p:cTn>
                                        <p:tgtEl>
                                          <p:spTgt spid="3">
                                            <p:txEl>
                                              <p:pRg st="5" end="5"/>
                                            </p:txEl>
                                          </p:spTgt>
                                        </p:tgtEl>
                                        <p:attrNameLst>
                                          <p:attrName>style.visibility</p:attrName>
                                        </p:attrNameLst>
                                      </p:cBhvr>
                                      <p:to>
                                        <p:strVal val="visible"/>
                                      </p:to>
                                    </p:set>
                                    <p:animEffect transition="in" filter="blinds(horizontal)">
                                      <p:cBhvr>
                                        <p:cTn id="32" dur="500"/>
                                        <p:tgtEl>
                                          <p:spTgt spid="3">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3" presetClass="entr" presetSubtype="10" fill="hold" nodeType="clickEffect">
                                  <p:stCondLst>
                                    <p:cond delay="0"/>
                                  </p:stCondLst>
                                  <p:childTnLst>
                                    <p:set>
                                      <p:cBhvr>
                                        <p:cTn id="36" dur="1" fill="hold">
                                          <p:stCondLst>
                                            <p:cond delay="0"/>
                                          </p:stCondLst>
                                        </p:cTn>
                                        <p:tgtEl>
                                          <p:spTgt spid="3">
                                            <p:txEl>
                                              <p:pRg st="6" end="6"/>
                                            </p:txEl>
                                          </p:spTgt>
                                        </p:tgtEl>
                                        <p:attrNameLst>
                                          <p:attrName>style.visibility</p:attrName>
                                        </p:attrNameLst>
                                      </p:cBhvr>
                                      <p:to>
                                        <p:strVal val="visible"/>
                                      </p:to>
                                    </p:set>
                                    <p:animEffect transition="in" filter="blinds(horizontal)">
                                      <p:cBhvr>
                                        <p:cTn id="37"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4.xml><?xml version="1.0" encoding="utf-8"?>
<p:sld xmlns:a="http://schemas.openxmlformats.org/drawingml/2006/main" xmlns:r="http://schemas.openxmlformats.org/officeDocument/2006/relationships" xmlns:p="http://schemas.openxmlformats.org/presentationml/2006/main">
  <p:cSld>
    <p:bg>
      <p:bgPr shadeToTitle="1">
        <a:solidFill>
          <a:schemeClr val="tx1"/>
        </a:solidFill>
        <a:effectLst/>
      </p:bgPr>
    </p:bg>
    <p:spTree>
      <p:nvGrpSpPr>
        <p:cNvPr id="1" name=""/>
        <p:cNvGrpSpPr/>
        <p:nvPr/>
      </p:nvGrpSpPr>
      <p:grpSpPr>
        <a:xfrm>
          <a:off x="0" y="0"/>
          <a:ext cx="0" cy="0"/>
          <a:chOff x="0" y="0"/>
          <a:chExt cx="0" cy="0"/>
        </a:xfrm>
      </p:grpSpPr>
      <p:graphicFrame>
        <p:nvGraphicFramePr>
          <p:cNvPr id="72825" name="Group 121"/>
          <p:cNvGraphicFramePr>
            <a:graphicFrameLocks noGrp="1"/>
          </p:cNvGraphicFramePr>
          <p:nvPr>
            <p:extLst>
              <p:ext uri="{D42A27DB-BD31-4B8C-83A1-F6EECF244321}">
                <p14:modId xmlns:p14="http://schemas.microsoft.com/office/powerpoint/2010/main" val="3821768155"/>
              </p:ext>
            </p:extLst>
          </p:nvPr>
        </p:nvGraphicFramePr>
        <p:xfrm>
          <a:off x="7" y="941389"/>
          <a:ext cx="9143994" cy="6024281"/>
        </p:xfrm>
        <a:graphic>
          <a:graphicData uri="http://schemas.openxmlformats.org/drawingml/2006/table">
            <a:tbl>
              <a:tblPr/>
              <a:tblGrid>
                <a:gridCol w="1403647">
                  <a:extLst>
                    <a:ext uri="{9D8B030D-6E8A-4147-A177-3AD203B41FA5}">
                      <a16:colId xmlns:a16="http://schemas.microsoft.com/office/drawing/2014/main" val="20000"/>
                    </a:ext>
                  </a:extLst>
                </a:gridCol>
                <a:gridCol w="1800199">
                  <a:extLst>
                    <a:ext uri="{9D8B030D-6E8A-4147-A177-3AD203B41FA5}">
                      <a16:colId xmlns:a16="http://schemas.microsoft.com/office/drawing/2014/main" val="20001"/>
                    </a:ext>
                  </a:extLst>
                </a:gridCol>
                <a:gridCol w="2074976">
                  <a:extLst>
                    <a:ext uri="{9D8B030D-6E8A-4147-A177-3AD203B41FA5}">
                      <a16:colId xmlns:a16="http://schemas.microsoft.com/office/drawing/2014/main" val="20002"/>
                    </a:ext>
                  </a:extLst>
                </a:gridCol>
                <a:gridCol w="1781762">
                  <a:extLst>
                    <a:ext uri="{9D8B030D-6E8A-4147-A177-3AD203B41FA5}">
                      <a16:colId xmlns:a16="http://schemas.microsoft.com/office/drawing/2014/main" val="20003"/>
                    </a:ext>
                  </a:extLst>
                </a:gridCol>
                <a:gridCol w="2083410">
                  <a:extLst>
                    <a:ext uri="{9D8B030D-6E8A-4147-A177-3AD203B41FA5}">
                      <a16:colId xmlns:a16="http://schemas.microsoft.com/office/drawing/2014/main" val="20004"/>
                    </a:ext>
                  </a:extLst>
                </a:gridCol>
              </a:tblGrid>
              <a:tr h="71000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Text</a:t>
                      </a:r>
                    </a:p>
                  </a:txBody>
                  <a:tcPr anchor="ctr" anchorCtr="1" horzOverflow="overflow">
                    <a:lnL>
                      <a:noFill/>
                    </a:lnL>
                    <a:lnR>
                      <a:noFill/>
                    </a:lnR>
                    <a:lnT>
                      <a:noFill/>
                    </a:lnT>
                    <a:lnB>
                      <a:noFill/>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SA"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متكلمين</a:t>
                      </a:r>
                      <a:endParaRPr kumimoji="0" lang="en-US"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مستمعين</a:t>
                      </a:r>
                      <a:endParaRPr kumimoji="0" lang="en-US"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SA" altLang="zh-CN" sz="2000" b="1" i="0" dirty="0">
                          <a:solidFill>
                            <a:srgbClr val="FFFFFF"/>
                          </a:solidFill>
                          <a:latin typeface="Arial" panose="020B0604020202020204" pitchFamily="34" charset="0"/>
                          <a:cs typeface="Arial" panose="020B0604020202020204" pitchFamily="34" charset="0"/>
                        </a:rPr>
                        <a:t>علاقتها بالخلاص</a:t>
                      </a:r>
                      <a:endParaRPr kumimoji="0" lang="en-US"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2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السبب</a:t>
                      </a:r>
                      <a:endParaRPr kumimoji="0" lang="en-US" sz="2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solidFill>
                      <a:schemeClr val="tx2"/>
                    </a:solidFill>
                  </a:tcPr>
                </a:tc>
                <a:extLst>
                  <a:ext uri="{0D108BD9-81ED-4DB2-BD59-A6C34878D82A}">
                    <a16:rowId xmlns:a16="http://schemas.microsoft.com/office/drawing/2014/main" val="10000"/>
                  </a:ext>
                </a:extLst>
              </a:tr>
              <a:tr h="1328569">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ar-SA" altLang="zh-CN" sz="2000" b="1" i="0" dirty="0">
                          <a:solidFill>
                            <a:srgbClr val="FFFFFF"/>
                          </a:solidFill>
                          <a:latin typeface="Arial" panose="020B0604020202020204" pitchFamily="34" charset="0"/>
                          <a:cs typeface="Arial" panose="020B0604020202020204" pitchFamily="34" charset="0"/>
                        </a:rPr>
                        <a:t>٢: ١-٤</a:t>
                      </a:r>
                      <a:endParaRPr lang="en-US" altLang="zh-CN" sz="2000" b="1" i="0" dirty="0">
                        <a:solidFill>
                          <a:srgbClr val="FFFFFF"/>
                        </a:solidFill>
                        <a:latin typeface="Arial" panose="020B0604020202020204" pitchFamily="34"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ar-SA" altLang="zh-CN" sz="2000" b="1" i="0" dirty="0">
                          <a:solidFill>
                            <a:srgbClr val="FFFFFF"/>
                          </a:solidFill>
                          <a:latin typeface="Arial" panose="020B0604020202020204" pitchFamily="34" charset="0"/>
                          <a:cs typeface="Arial" panose="020B0604020202020204" pitchFamily="34" charset="0"/>
                        </a:rPr>
                        <a:t>الرسل</a:t>
                      </a:r>
                      <a:endParaRPr lang="en-US" altLang="zh-CN" sz="2000" b="1" i="0" dirty="0">
                        <a:solidFill>
                          <a:srgbClr val="FFFFFF"/>
                        </a:solidFill>
                        <a:latin typeface="Arial" panose="020B0604020202020204" pitchFamily="34"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lang="ar-SA" altLang="zh-CN" sz="2000" b="1" i="0" dirty="0">
                          <a:solidFill>
                            <a:srgbClr val="FFFFFF"/>
                          </a:solidFill>
                          <a:latin typeface="Arial" panose="020B0604020202020204" pitchFamily="34" charset="0"/>
                          <a:cs typeface="Arial" panose="020B0604020202020204" pitchFamily="34" charset="0"/>
                        </a:rPr>
                        <a:t>اليهود غير</a:t>
                      </a:r>
                    </a:p>
                    <a:p>
                      <a:pPr marL="0" marR="0" lvl="0" indent="0" algn="ctr" defTabSz="457200" rtl="1" eaLnBrk="1" fontAlgn="base" latinLnBrk="0" hangingPunct="1">
                        <a:lnSpc>
                          <a:spcPct val="100000"/>
                        </a:lnSpc>
                        <a:spcBef>
                          <a:spcPct val="0"/>
                        </a:spcBef>
                        <a:spcAft>
                          <a:spcPct val="0"/>
                        </a:spcAft>
                        <a:buClrTx/>
                        <a:buSzTx/>
                        <a:buFontTx/>
                        <a:buNone/>
                        <a:tabLst/>
                        <a:defRPr/>
                      </a:pPr>
                      <a:r>
                        <a:rPr lang="ar-SA" altLang="zh-CN" sz="2000" b="1" i="0" dirty="0">
                          <a:solidFill>
                            <a:srgbClr val="FFFFFF"/>
                          </a:solidFill>
                          <a:latin typeface="Arial" panose="020B0604020202020204" pitchFamily="34" charset="0"/>
                          <a:cs typeface="Arial" panose="020B0604020202020204" pitchFamily="34" charset="0"/>
                        </a:rPr>
                        <a:t> المخلصين </a:t>
                      </a:r>
                    </a:p>
                    <a:p>
                      <a:pPr marL="0" marR="0" lvl="0" indent="0" algn="ctr" defTabSz="457200" rtl="1" eaLnBrk="1" fontAlgn="base" latinLnBrk="0" hangingPunct="1">
                        <a:lnSpc>
                          <a:spcPct val="100000"/>
                        </a:lnSpc>
                        <a:spcBef>
                          <a:spcPct val="0"/>
                        </a:spcBef>
                        <a:spcAft>
                          <a:spcPct val="0"/>
                        </a:spcAft>
                        <a:buClrTx/>
                        <a:buSzTx/>
                        <a:buFontTx/>
                        <a:buNone/>
                        <a:tabLst/>
                        <a:defRPr/>
                      </a:pPr>
                      <a:r>
                        <a:rPr lang="ar-SA" altLang="zh-CN" sz="2000" b="1" i="0" dirty="0">
                          <a:solidFill>
                            <a:srgbClr val="FFFFFF"/>
                          </a:solidFill>
                          <a:latin typeface="Arial" panose="020B0604020202020204" pitchFamily="34" charset="0"/>
                          <a:cs typeface="Arial" panose="020B0604020202020204" pitchFamily="34" charset="0"/>
                        </a:rPr>
                        <a:t>يوم الخمسين</a:t>
                      </a:r>
                      <a:endParaRPr lang="en-US" altLang="zh-CN" sz="2000" b="1" i="0" dirty="0">
                        <a:solidFill>
                          <a:srgbClr val="FFFFFF"/>
                        </a:solidFill>
                        <a:latin typeface="Arial" panose="020B0604020202020204" pitchFamily="34"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ar-SA" altLang="zh-CN" sz="2000" b="1" i="0" dirty="0">
                          <a:solidFill>
                            <a:srgbClr val="FFFFFF"/>
                          </a:solidFill>
                          <a:latin typeface="Arial" panose="020B0604020202020204" pitchFamily="34" charset="0"/>
                          <a:cs typeface="Arial" panose="020B0604020202020204" pitchFamily="34" charset="0"/>
                        </a:rPr>
                        <a:t>بعد الخلاص</a:t>
                      </a:r>
                      <a:endParaRPr kumimoji="0" lang="en-US" altLang="zh-CN" sz="20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lang="ar-SA" altLang="zh-CN" sz="2000" b="1" i="0" dirty="0">
                          <a:solidFill>
                            <a:srgbClr val="FFFFFF"/>
                          </a:solidFill>
                          <a:latin typeface="Arial" panose="020B0604020202020204" pitchFamily="34" charset="0"/>
                          <a:cs typeface="Arial" panose="020B0604020202020204" pitchFamily="34" charset="0"/>
                        </a:rPr>
                        <a:t>تحقق لليهود من تحقيق </a:t>
                      </a:r>
                      <a:r>
                        <a:rPr lang="ar-SA" altLang="zh-CN" sz="2000" b="1" i="0" dirty="0" err="1">
                          <a:solidFill>
                            <a:srgbClr val="FFFFFF"/>
                          </a:solidFill>
                          <a:latin typeface="Arial" panose="020B0604020202020204" pitchFamily="34" charset="0"/>
                          <a:cs typeface="Arial" panose="020B0604020202020204" pitchFamily="34" charset="0"/>
                        </a:rPr>
                        <a:t>يوئيل</a:t>
                      </a:r>
                      <a:r>
                        <a:rPr lang="ar-SA" altLang="zh-CN" sz="2000" b="1" i="0" dirty="0">
                          <a:solidFill>
                            <a:srgbClr val="FFFFFF"/>
                          </a:solidFill>
                          <a:latin typeface="Arial" panose="020B0604020202020204" pitchFamily="34" charset="0"/>
                          <a:cs typeface="Arial" panose="020B0604020202020204" pitchFamily="34" charset="0"/>
                        </a:rPr>
                        <a:t> 2</a:t>
                      </a:r>
                      <a:endParaRPr kumimoji="0" lang="en-US" altLang="zh-CN" sz="20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1"/>
                  </a:ext>
                </a:extLst>
              </a:tr>
              <a:tr h="1328569">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ar-SA" altLang="zh-CN" sz="2000" b="1" i="0" dirty="0">
                          <a:solidFill>
                            <a:srgbClr val="FFFFFF"/>
                          </a:solidFill>
                          <a:latin typeface="Arial" panose="020B0604020202020204" pitchFamily="34" charset="0"/>
                          <a:cs typeface="Arial" panose="020B0604020202020204" pitchFamily="34" charset="0"/>
                        </a:rPr>
                        <a:t>٨:</a:t>
                      </a:r>
                      <a:r>
                        <a:rPr lang="ar-SA" altLang="zh-CN" sz="2000" b="1" i="0" baseline="0" dirty="0">
                          <a:solidFill>
                            <a:srgbClr val="FFFFFF"/>
                          </a:solidFill>
                          <a:latin typeface="Arial" panose="020B0604020202020204" pitchFamily="34" charset="0"/>
                          <a:cs typeface="Arial" panose="020B0604020202020204" pitchFamily="34" charset="0"/>
                        </a:rPr>
                        <a:t> ١٤-١٧</a:t>
                      </a:r>
                      <a:endParaRPr lang="en-US" altLang="zh-CN" sz="2000" b="1" i="0" dirty="0">
                        <a:solidFill>
                          <a:srgbClr val="FFFFFF"/>
                        </a:solidFill>
                        <a:latin typeface="Arial" panose="020B0604020202020204" pitchFamily="34"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SA" altLang="zh-CN" sz="2000" b="1" i="0" dirty="0">
                          <a:solidFill>
                            <a:srgbClr val="FFFFFF"/>
                          </a:solidFill>
                          <a:latin typeface="Arial" panose="020B0604020202020204" pitchFamily="34" charset="0"/>
                          <a:cs typeface="Arial" panose="020B0604020202020204" pitchFamily="34" charset="0"/>
                        </a:rPr>
                        <a:t>السامريون</a:t>
                      </a:r>
                      <a:endParaRPr kumimoji="0" lang="en-US" altLang="zh-CN" sz="20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lang="ar-SA" altLang="zh-CN" sz="2000" b="1" i="0" dirty="0">
                          <a:solidFill>
                            <a:srgbClr val="FFFFFF"/>
                          </a:solidFill>
                          <a:latin typeface="Arial" panose="020B0604020202020204" pitchFamily="34" charset="0"/>
                          <a:cs typeface="Arial" panose="020B0604020202020204" pitchFamily="34" charset="0"/>
                        </a:rPr>
                        <a:t>اليهود</a:t>
                      </a:r>
                      <a:r>
                        <a:rPr lang="ar-SA" altLang="zh-CN" sz="2000" b="1" i="0" baseline="0" dirty="0">
                          <a:solidFill>
                            <a:srgbClr val="FFFFFF"/>
                          </a:solidFill>
                          <a:latin typeface="Arial" panose="020B0604020202020204" pitchFamily="34" charset="0"/>
                          <a:cs typeface="Arial" panose="020B0604020202020204" pitchFamily="34" charset="0"/>
                        </a:rPr>
                        <a:t> المخلصين ولكن يشكون في خطة الله ( بطرس )</a:t>
                      </a:r>
                      <a:endParaRPr lang="en-US" altLang="zh-CN" sz="2000" b="1" i="0" dirty="0">
                        <a:solidFill>
                          <a:srgbClr val="FFFFFF"/>
                        </a:solidFill>
                        <a:latin typeface="Arial" panose="020B0604020202020204" pitchFamily="34"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ar-SA" altLang="zh-CN" sz="2000" b="1" i="0" dirty="0">
                          <a:solidFill>
                            <a:srgbClr val="FFFFFF"/>
                          </a:solidFill>
                          <a:latin typeface="Arial" panose="020B0604020202020204" pitchFamily="34" charset="0"/>
                          <a:cs typeface="Arial" panose="020B0604020202020204" pitchFamily="34" charset="0"/>
                        </a:rPr>
                        <a:t>بعد الخلاص</a:t>
                      </a:r>
                      <a:endParaRPr lang="en-US" altLang="zh-CN" sz="2000" b="1" i="0" dirty="0">
                        <a:solidFill>
                          <a:srgbClr val="FFFFFF"/>
                        </a:solidFill>
                        <a:latin typeface="Arial" panose="020B0604020202020204" pitchFamily="34"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lang="ar-SA" altLang="zh-CN" sz="2000" b="1" i="0" dirty="0">
                          <a:solidFill>
                            <a:srgbClr val="FFFFFF"/>
                          </a:solidFill>
                          <a:latin typeface="Arial" panose="020B0604020202020204" pitchFamily="34" charset="0"/>
                          <a:cs typeface="Arial" panose="020B0604020202020204" pitchFamily="34" charset="0"/>
                        </a:rPr>
                        <a:t>تحقق من قبول الله لليهود للسامريين</a:t>
                      </a:r>
                      <a:endParaRPr lang="en-US" altLang="zh-CN" sz="2000" b="1" i="0" dirty="0">
                        <a:solidFill>
                          <a:srgbClr val="FFFFFF"/>
                        </a:solidFill>
                        <a:latin typeface="Arial" panose="020B0604020202020204" pitchFamily="34"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2"/>
                  </a:ext>
                </a:extLst>
              </a:tr>
              <a:tr h="132856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altLang="zh-CN"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١٠: ٤٤-٤٧</a:t>
                      </a:r>
                      <a:endParaRPr kumimoji="0" lang="en-US" altLang="zh-CN"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ar-SA" altLang="zh-CN" sz="2000" b="1" i="0" dirty="0">
                          <a:solidFill>
                            <a:srgbClr val="FFFFFF"/>
                          </a:solidFill>
                          <a:latin typeface="Arial" panose="020B0604020202020204" pitchFamily="34" charset="0"/>
                          <a:cs typeface="Arial" panose="020B0604020202020204" pitchFamily="34" charset="0"/>
                        </a:rPr>
                        <a:t>الوثنيون</a:t>
                      </a:r>
                    </a:p>
                    <a:p>
                      <a:pPr marL="0" marR="0" lvl="0" indent="0" algn="ctr" defTabSz="457200" rtl="1" eaLnBrk="1" fontAlgn="base" latinLnBrk="0" hangingPunct="1">
                        <a:lnSpc>
                          <a:spcPct val="100000"/>
                        </a:lnSpc>
                        <a:spcBef>
                          <a:spcPct val="0"/>
                        </a:spcBef>
                        <a:spcAft>
                          <a:spcPct val="0"/>
                        </a:spcAft>
                        <a:buClrTx/>
                        <a:buSzTx/>
                        <a:buFontTx/>
                        <a:buNone/>
                        <a:tabLst/>
                        <a:defRPr/>
                      </a:pPr>
                      <a:r>
                        <a:rPr lang="ar-SA" altLang="zh-CN" sz="2000" b="1" i="0" baseline="0" dirty="0">
                          <a:solidFill>
                            <a:srgbClr val="FFFFFF"/>
                          </a:solidFill>
                          <a:latin typeface="Arial" panose="020B0604020202020204" pitchFamily="34" charset="0"/>
                          <a:cs typeface="Arial" panose="020B0604020202020204" pitchFamily="34" charset="0"/>
                        </a:rPr>
                        <a:t>( </a:t>
                      </a:r>
                      <a:r>
                        <a:rPr lang="ar-SA" altLang="zh-CN" sz="2000" b="1" i="0" baseline="0" dirty="0" err="1">
                          <a:solidFill>
                            <a:srgbClr val="FFFFFF"/>
                          </a:solidFill>
                          <a:latin typeface="Arial" panose="020B0604020202020204" pitchFamily="34" charset="0"/>
                          <a:cs typeface="Arial" panose="020B0604020202020204" pitchFamily="34" charset="0"/>
                        </a:rPr>
                        <a:t>كرنيليوس</a:t>
                      </a:r>
                      <a:r>
                        <a:rPr lang="ar-SA" altLang="zh-CN" sz="2000" b="1" i="0" baseline="0" dirty="0">
                          <a:solidFill>
                            <a:srgbClr val="FFFFFF"/>
                          </a:solidFill>
                          <a:latin typeface="Arial" panose="020B0604020202020204" pitchFamily="34" charset="0"/>
                          <a:cs typeface="Arial" panose="020B0604020202020204" pitchFamily="34" charset="0"/>
                        </a:rPr>
                        <a:t> </a:t>
                      </a:r>
                    </a:p>
                    <a:p>
                      <a:pPr marL="0" marR="0" lvl="0" indent="0" algn="ctr" defTabSz="457200" rtl="1" eaLnBrk="1" fontAlgn="base" latinLnBrk="0" hangingPunct="1">
                        <a:lnSpc>
                          <a:spcPct val="100000"/>
                        </a:lnSpc>
                        <a:spcBef>
                          <a:spcPct val="0"/>
                        </a:spcBef>
                        <a:spcAft>
                          <a:spcPct val="0"/>
                        </a:spcAft>
                        <a:buClrTx/>
                        <a:buSzTx/>
                        <a:buFontTx/>
                        <a:buNone/>
                        <a:tabLst/>
                        <a:defRPr/>
                      </a:pPr>
                      <a:r>
                        <a:rPr lang="ar-SA" altLang="zh-CN" sz="2000" b="1" i="0" baseline="0" dirty="0">
                          <a:solidFill>
                            <a:srgbClr val="FFFFFF"/>
                          </a:solidFill>
                          <a:latin typeface="Arial" panose="020B0604020202020204" pitchFamily="34" charset="0"/>
                          <a:cs typeface="Arial" panose="020B0604020202020204" pitchFamily="34" charset="0"/>
                        </a:rPr>
                        <a:t>وآخرون )</a:t>
                      </a:r>
                      <a:endParaRPr lang="en-US" altLang="zh-CN" sz="2000" b="1" i="0" dirty="0">
                        <a:solidFill>
                          <a:srgbClr val="FFFFFF"/>
                        </a:solidFill>
                        <a:latin typeface="Arial" panose="020B0604020202020204" pitchFamily="34"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lang="ar-SA" altLang="zh-CN" sz="2000" b="1" i="0" dirty="0">
                          <a:solidFill>
                            <a:srgbClr val="FFFFFF"/>
                          </a:solidFill>
                          <a:latin typeface="Arial" panose="020B0604020202020204" pitchFamily="34" charset="0"/>
                          <a:cs typeface="Arial" panose="020B0604020202020204" pitchFamily="34" charset="0"/>
                        </a:rPr>
                        <a:t>اليهود</a:t>
                      </a:r>
                      <a:r>
                        <a:rPr lang="ar-SA" altLang="zh-CN" sz="2000" b="1" i="0" baseline="0" dirty="0">
                          <a:solidFill>
                            <a:srgbClr val="FFFFFF"/>
                          </a:solidFill>
                          <a:latin typeface="Arial" panose="020B0604020202020204" pitchFamily="34" charset="0"/>
                          <a:cs typeface="Arial" panose="020B0604020202020204" pitchFamily="34" charset="0"/>
                        </a:rPr>
                        <a:t> المخلصين ولكن يشكون في خطة الله ( بطرس )</a:t>
                      </a:r>
                      <a:endParaRPr lang="en-US" altLang="zh-CN" sz="2000" b="1" i="0" dirty="0">
                        <a:solidFill>
                          <a:srgbClr val="FFFFFF"/>
                        </a:solidFill>
                        <a:latin typeface="Arial" panose="020B0604020202020204" pitchFamily="34"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defRPr/>
                      </a:pPr>
                      <a:endParaRPr lang="en-US" altLang="zh-CN" sz="2000" b="1" i="0" dirty="0">
                        <a:solidFill>
                          <a:srgbClr val="FFFFFF"/>
                        </a:solidFill>
                        <a:latin typeface="Arial" panose="020B0604020202020204" pitchFamily="34"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ar-SA" altLang="zh-CN" sz="2000" b="1" i="0" dirty="0">
                          <a:solidFill>
                            <a:srgbClr val="FFFFFF"/>
                          </a:solidFill>
                          <a:latin typeface="Arial" panose="020B0604020202020204" pitchFamily="34" charset="0"/>
                          <a:cs typeface="Arial" panose="020B0604020202020204" pitchFamily="34" charset="0"/>
                        </a:rPr>
                        <a:t>وقت الخلاص</a:t>
                      </a:r>
                      <a:endParaRPr lang="en-US" altLang="zh-CN" sz="2000" b="1" i="0" dirty="0">
                        <a:solidFill>
                          <a:srgbClr val="FFFFFF"/>
                        </a:solidFill>
                        <a:latin typeface="Arial" panose="020B0604020202020204" pitchFamily="34"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lgn="ctr" rtl="1"/>
                      <a:br>
                        <a:rPr lang="ar-SA" sz="2000" b="1" i="0" dirty="0">
                          <a:solidFill>
                            <a:schemeClr val="bg1"/>
                          </a:solidFill>
                          <a:effectLst/>
                          <a:latin typeface="Arial" panose="020B0604020202020204" pitchFamily="34" charset="0"/>
                          <a:cs typeface="Arial" panose="020B0604020202020204" pitchFamily="34" charset="0"/>
                        </a:rPr>
                      </a:br>
                      <a:r>
                        <a:rPr lang="ar-SA" sz="2000" b="1" i="0" kern="1200" dirty="0">
                          <a:solidFill>
                            <a:schemeClr val="bg1"/>
                          </a:solidFill>
                          <a:effectLst/>
                          <a:latin typeface="Arial" panose="020B0604020202020204" pitchFamily="34" charset="0"/>
                          <a:ea typeface="+mn-ea"/>
                          <a:cs typeface="Arial" panose="020B0604020202020204" pitchFamily="34" charset="0"/>
                        </a:rPr>
                        <a:t>تحقق من قبول الله لليهود للأمم</a:t>
                      </a:r>
                    </a:p>
                    <a:p>
                      <a:pPr marL="0" marR="0" lvl="0" indent="0" algn="ctr" defTabSz="457200" rtl="0" eaLnBrk="1" fontAlgn="base" latinLnBrk="0" hangingPunct="1">
                        <a:lnSpc>
                          <a:spcPct val="100000"/>
                        </a:lnSpc>
                        <a:spcBef>
                          <a:spcPct val="0"/>
                        </a:spcBef>
                        <a:spcAft>
                          <a:spcPct val="0"/>
                        </a:spcAft>
                        <a:buClrTx/>
                        <a:buSzTx/>
                        <a:buFontTx/>
                        <a:buNone/>
                        <a:tabLst/>
                        <a:defRPr/>
                      </a:pPr>
                      <a:endParaRPr lang="en-US" altLang="zh-CN" sz="2000" b="1" i="0" dirty="0">
                        <a:solidFill>
                          <a:srgbClr val="FFFFFF"/>
                        </a:solidFill>
                        <a:latin typeface="Arial" panose="020B0604020202020204" pitchFamily="34"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3"/>
                  </a:ext>
                </a:extLst>
              </a:tr>
              <a:tr h="132856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altLang="zh-CN"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١٩: ١-٧</a:t>
                      </a:r>
                      <a:endParaRPr kumimoji="0" lang="en-US" altLang="zh-CN"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lang="ar-SA" altLang="zh-CN" sz="2000" b="1" i="0" dirty="0">
                          <a:solidFill>
                            <a:srgbClr val="FFFFFF"/>
                          </a:solidFill>
                          <a:latin typeface="Arial" panose="020B0604020202020204" pitchFamily="34" charset="0"/>
                          <a:cs typeface="Arial" panose="020B0604020202020204" pitchFamily="34" charset="0"/>
                        </a:rPr>
                        <a:t>مؤمني</a:t>
                      </a:r>
                      <a:r>
                        <a:rPr lang="ar-SA" altLang="zh-CN" sz="2000" b="1" i="0" baseline="0" dirty="0">
                          <a:solidFill>
                            <a:srgbClr val="FFFFFF"/>
                          </a:solidFill>
                          <a:latin typeface="Arial" panose="020B0604020202020204" pitchFamily="34" charset="0"/>
                          <a:cs typeface="Arial" panose="020B0604020202020204" pitchFamily="34" charset="0"/>
                        </a:rPr>
                        <a:t> العهد القديم بالمسيح</a:t>
                      </a:r>
                      <a:endParaRPr lang="en-US" altLang="zh-CN" sz="2000" b="1" i="0" dirty="0">
                        <a:solidFill>
                          <a:srgbClr val="FFFFFF"/>
                        </a:solidFill>
                        <a:latin typeface="Arial" panose="020B0604020202020204" pitchFamily="34"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lang="ar-SA" altLang="zh-CN" sz="2000" b="1" i="0" dirty="0">
                          <a:solidFill>
                            <a:srgbClr val="FFFFFF"/>
                          </a:solidFill>
                          <a:latin typeface="Arial" panose="020B0604020202020204" pitchFamily="34" charset="0"/>
                          <a:cs typeface="Arial" panose="020B0604020202020204" pitchFamily="34" charset="0"/>
                        </a:rPr>
                        <a:t>اليهود الذين بحاجة لتأكيد رسالة ال</a:t>
                      </a:r>
                      <a:r>
                        <a:rPr lang="ar-JO" altLang="zh-CN" sz="2000" b="1" i="0" dirty="0">
                          <a:solidFill>
                            <a:srgbClr val="FFFFFF"/>
                          </a:solidFill>
                          <a:latin typeface="Arial" panose="020B0604020202020204" pitchFamily="34" charset="0"/>
                          <a:cs typeface="Arial" panose="020B0604020202020204" pitchFamily="34" charset="0"/>
                        </a:rPr>
                        <a:t>إ</a:t>
                      </a:r>
                      <a:r>
                        <a:rPr lang="ar-SA" altLang="zh-CN" sz="2000" b="1" i="0" dirty="0">
                          <a:solidFill>
                            <a:srgbClr val="FFFFFF"/>
                          </a:solidFill>
                          <a:latin typeface="Arial" panose="020B0604020202020204" pitchFamily="34" charset="0"/>
                          <a:cs typeface="Arial" panose="020B0604020202020204" pitchFamily="34" charset="0"/>
                        </a:rPr>
                        <a:t>نجيل</a:t>
                      </a:r>
                      <a:endParaRPr lang="en-US" altLang="zh-CN" sz="2000" b="1" i="0" dirty="0">
                        <a:solidFill>
                          <a:srgbClr val="FFFFFF"/>
                        </a:solidFill>
                        <a:latin typeface="Arial" panose="020B0604020202020204" pitchFamily="34"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ar-SA" altLang="zh-CN" sz="2000" b="1" i="0" dirty="0">
                          <a:solidFill>
                            <a:srgbClr val="FFFFFF"/>
                          </a:solidFill>
                          <a:latin typeface="Arial" panose="020B0604020202020204" pitchFamily="34" charset="0"/>
                          <a:cs typeface="Arial" panose="020B0604020202020204" pitchFamily="34" charset="0"/>
                        </a:rPr>
                        <a:t>وقت الخلاص</a:t>
                      </a:r>
                      <a:endParaRPr lang="en-US" altLang="zh-CN" sz="2000" b="1" i="0" dirty="0">
                        <a:solidFill>
                          <a:srgbClr val="FFFFFF"/>
                        </a:solidFill>
                        <a:latin typeface="Arial" panose="020B0604020202020204" pitchFamily="34"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lgn="ctr" rtl="1"/>
                      <a:r>
                        <a:rPr lang="ar-SA" sz="2000" b="1" i="0" kern="1200" dirty="0">
                          <a:solidFill>
                            <a:schemeClr val="bg1"/>
                          </a:solidFill>
                          <a:effectLst/>
                          <a:latin typeface="Arial" panose="020B0604020202020204" pitchFamily="34" charset="0"/>
                          <a:ea typeface="+mn-ea"/>
                          <a:cs typeface="Arial" panose="020B0604020202020204" pitchFamily="34" charset="0"/>
                        </a:rPr>
                        <a:t>تحقق من صحة رسالة الله لليهود من خلال بولس</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4"/>
                  </a:ext>
                </a:extLst>
              </a:tr>
            </a:tbl>
          </a:graphicData>
        </a:graphic>
      </p:graphicFrame>
      <p:sp>
        <p:nvSpPr>
          <p:cNvPr id="232475" name="Text Box 2"/>
          <p:cNvSpPr txBox="1">
            <a:spLocks noChangeArrowheads="1"/>
          </p:cNvSpPr>
          <p:nvPr/>
        </p:nvSpPr>
        <p:spPr bwMode="auto">
          <a:xfrm>
            <a:off x="0" y="611503"/>
            <a:ext cx="9144000" cy="36922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1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SA" sz="180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توسان</a:t>
            </a:r>
            <a:r>
              <a:rPr kumimoji="0" lang="ar-SA" sz="1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 تعليق معرفة الكتاب المقدس ، ٢:٤٠٨ ، مقتبس)</a:t>
            </a:r>
            <a:endParaRPr kumimoji="0" lang="en-US" sz="1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7457" name="Rectangle 2"/>
          <p:cNvSpPr>
            <a:spLocks noGrp="1" noChangeArrowheads="1"/>
          </p:cNvSpPr>
          <p:nvPr>
            <p:ph type="title" idx="4294967295"/>
          </p:nvPr>
        </p:nvSpPr>
        <p:spPr>
          <a:xfrm>
            <a:off x="0" y="59053"/>
            <a:ext cx="9144000" cy="487361"/>
          </a:xfrm>
          <a:solidFill>
            <a:srgbClr val="000000"/>
          </a:solidFill>
          <a:extLst>
            <a:ext uri="{91240B29-F687-4f45-9708-019B960494DF}">
              <a14:hiddenLine xmlns="" xmlns:a14="http://schemas.microsoft.com/office/drawing/2010/main" w="9525">
                <a:solidFill>
                  <a:srgbClr val="000000"/>
                </a:solidFill>
                <a:miter lim="800000"/>
                <a:headEnd/>
                <a:tailEnd/>
              </a14:hiddenLine>
            </a:ext>
          </a:extLst>
        </p:spPr>
        <p:txBody>
          <a:bodyPr/>
          <a:lstStyle/>
          <a:p>
            <a:pPr>
              <a:defRPr/>
            </a:pPr>
            <a:r>
              <a:rPr lang="ar-SA" altLang="zh-CN" dirty="0">
                <a:solidFill>
                  <a:srgbClr val="FFFFFF"/>
                </a:solidFill>
                <a:ea typeface="ＭＳ Ｐゴシック" charset="0"/>
              </a:rPr>
              <a:t>التكلم بألسنة في أعمال الرسل</a:t>
            </a:r>
            <a:endParaRPr lang="en-US" dirty="0">
              <a:solidFill>
                <a:srgbClr val="FFFFFF"/>
              </a:solidFill>
              <a:effectLst/>
              <a:ea typeface="ＭＳ Ｐゴシック" charset="0"/>
            </a:endParaRPr>
          </a:p>
        </p:txBody>
      </p:sp>
      <p:sp>
        <p:nvSpPr>
          <p:cNvPr id="232477" name="Rectangle 122"/>
          <p:cNvSpPr>
            <a:spLocks noChangeArrowheads="1"/>
          </p:cNvSpPr>
          <p:nvPr/>
        </p:nvSpPr>
        <p:spPr bwMode="auto">
          <a:xfrm>
            <a:off x="2447937" y="6215069"/>
            <a:ext cx="187049" cy="4573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334" tIns="45667" rIns="91334" bIns="45667">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32478" name="Text Box 123"/>
          <p:cNvSpPr txBox="1">
            <a:spLocks noChangeArrowheads="1"/>
          </p:cNvSpPr>
          <p:nvPr/>
        </p:nvSpPr>
        <p:spPr bwMode="auto">
          <a:xfrm>
            <a:off x="8382008" y="5"/>
            <a:ext cx="703825" cy="4615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١٢٣</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232479" name="Picture 2" descr="dove-holy-spirit.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15915" y="620726"/>
            <a:ext cx="1116013" cy="1177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overrideClrMapping bg1="lt1" tx1="dk1" bg2="lt2" tx2="dk2" accent1="accent1" accent2="accent2" accent3="accent3" accent4="accent4" accent5="accent5" accent6="accent6" hlink="hlink" folHlink="folHlink"/>
  </p:clrMapOvr>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1"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endParaRPr>
          </a:p>
        </p:txBody>
      </p:sp>
      <p:sp>
        <p:nvSpPr>
          <p:cNvPr id="534531" name="Rectangle 173"/>
          <p:cNvSpPr>
            <a:spLocks noGrp="1" noChangeArrowheads="1"/>
          </p:cNvSpPr>
          <p:nvPr>
            <p:ph type="title" idx="4294967295"/>
          </p:nvPr>
        </p:nvSpPr>
        <p:spPr>
          <a:xfrm>
            <a:off x="0" y="0"/>
            <a:ext cx="9144000" cy="525463"/>
          </a:xfrm>
          <a:gradFill flip="none" rotWithShape="1">
            <a:gsLst>
              <a:gs pos="0">
                <a:srgbClr val="FF0000"/>
              </a:gs>
              <a:gs pos="100000">
                <a:schemeClr val="tx1"/>
              </a:gs>
            </a:gsLst>
            <a:path path="rect">
              <a:fillToRect l="50000" t="50000" r="50000" b="50000"/>
            </a:path>
            <a:tileRect/>
          </a:gradFill>
        </p:spPr>
        <p:txBody>
          <a:bodyPr anchor="t">
            <a:spAutoFit/>
          </a:bodyPr>
          <a:lstStyle/>
          <a:p>
            <a:pPr algn="ctr" rtl="1" eaLnBrk="1" hangingPunct="1">
              <a:defRPr/>
            </a:pPr>
            <a:r>
              <a:rPr lang="ar-JO" sz="2800" b="1" dirty="0">
                <a:solidFill>
                  <a:srgbClr val="FFFFFF"/>
                </a:solidFill>
                <a:effectLst>
                  <a:outerShdw blurRad="38100" dist="38100" dir="2700000" algn="tl">
                    <a:srgbClr val="000000">
                      <a:alpha val="43137"/>
                    </a:srgbClr>
                  </a:outerShdw>
                </a:effectLst>
                <a:latin typeface="Times New Roman" panose="02020603050405020304" pitchFamily="18" charset="0"/>
                <a:ea typeface="SimSun" charset="0"/>
                <a:cs typeface="Times New Roman" panose="02020603050405020304" pitchFamily="18" charset="0"/>
              </a:rPr>
              <a:t>الألسنة مقابل النبوة</a:t>
            </a:r>
            <a:endParaRPr lang="en-US" sz="2800" b="1" dirty="0">
              <a:solidFill>
                <a:srgbClr val="FFFFFF"/>
              </a:solidFill>
              <a:effectLst>
                <a:outerShdw blurRad="38100" dist="38100" dir="2700000" algn="tl">
                  <a:srgbClr val="000000">
                    <a:alpha val="43137"/>
                  </a:srgbClr>
                </a:outerShdw>
              </a:effectLst>
              <a:latin typeface="Times New Roman" panose="02020603050405020304" pitchFamily="18" charset="0"/>
              <a:ea typeface="SimSun" charset="0"/>
              <a:cs typeface="Times New Roman" panose="02020603050405020304" pitchFamily="18" charset="0"/>
            </a:endParaRPr>
          </a:p>
        </p:txBody>
      </p:sp>
      <p:graphicFrame>
        <p:nvGraphicFramePr>
          <p:cNvPr id="55" name="Table 54"/>
          <p:cNvGraphicFramePr>
            <a:graphicFrameLocks noGrp="1"/>
          </p:cNvGraphicFramePr>
          <p:nvPr>
            <p:extLst>
              <p:ext uri="{D42A27DB-BD31-4B8C-83A1-F6EECF244321}">
                <p14:modId xmlns:p14="http://schemas.microsoft.com/office/powerpoint/2010/main" val="2695127543"/>
              </p:ext>
            </p:extLst>
          </p:nvPr>
        </p:nvGraphicFramePr>
        <p:xfrm>
          <a:off x="-1" y="525463"/>
          <a:ext cx="9114657" cy="5975658"/>
        </p:xfrm>
        <a:graphic>
          <a:graphicData uri="http://schemas.openxmlformats.org/drawingml/2006/table">
            <a:tbl>
              <a:tblPr/>
              <a:tblGrid>
                <a:gridCol w="3995937">
                  <a:extLst>
                    <a:ext uri="{9D8B030D-6E8A-4147-A177-3AD203B41FA5}">
                      <a16:colId xmlns:a16="http://schemas.microsoft.com/office/drawing/2014/main" val="20001"/>
                    </a:ext>
                  </a:extLst>
                </a:gridCol>
                <a:gridCol w="3346089">
                  <a:extLst>
                    <a:ext uri="{9D8B030D-6E8A-4147-A177-3AD203B41FA5}">
                      <a16:colId xmlns:a16="http://schemas.microsoft.com/office/drawing/2014/main" val="20002"/>
                    </a:ext>
                  </a:extLst>
                </a:gridCol>
                <a:gridCol w="1772631">
                  <a:extLst>
                    <a:ext uri="{9D8B030D-6E8A-4147-A177-3AD203B41FA5}">
                      <a16:colId xmlns:a16="http://schemas.microsoft.com/office/drawing/2014/main" val="1846370236"/>
                    </a:ext>
                  </a:extLst>
                </a:gridCol>
              </a:tblGrid>
              <a:tr h="457196">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الألسنة</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النبوات</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chemeClr val="bg1"/>
                          </a:solidFill>
                          <a:effectLst/>
                          <a:latin typeface="Arial" panose="020B0604020202020204" pitchFamily="34" charset="0"/>
                          <a:ea typeface="SimSun" charset="0"/>
                          <a:cs typeface="Arial" panose="020B0604020202020204" pitchFamily="34" charset="0"/>
                        </a:rPr>
                        <a:t>التناقضات</a:t>
                      </a:r>
                      <a:endParaRPr kumimoji="0" lang="en-US"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648649">
                <a:tc>
                  <a:txBody>
                    <a:bodyPr/>
                    <a:lstStyle/>
                    <a:p>
                      <a:pPr marL="0" marR="0" lvl="0" indent="0" algn="ctr" defTabSz="914400" rtl="1"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ar-JO" altLang="zh-CN" sz="2000" b="1" i="0" dirty="0">
                          <a:latin typeface="Arial" panose="020B0604020202020204" pitchFamily="34" charset="0"/>
                          <a:ea typeface="SimSun" charset="0"/>
                          <a:cs typeface="Arial" panose="020B0604020202020204" pitchFamily="34" charset="0"/>
                        </a:rPr>
                        <a:t>أدنى منزلة (</a:t>
                      </a:r>
                      <a:r>
                        <a:rPr lang="en-US" altLang="zh-CN" sz="2000" b="1" i="0" dirty="0">
                          <a:latin typeface="Arial" panose="020B0604020202020204" pitchFamily="34" charset="0"/>
                          <a:ea typeface="SimSun" charset="0"/>
                          <a:cs typeface="Arial" panose="020B0604020202020204" pitchFamily="34" charset="0"/>
                        </a:rPr>
                        <a:t> </a:t>
                      </a:r>
                      <a:r>
                        <a:rPr lang="ar-JO" altLang="zh-CN" sz="2000" b="1" i="0" dirty="0">
                          <a:latin typeface="Arial" panose="020B0604020202020204" pitchFamily="34" charset="0"/>
                          <a:ea typeface="SimSun" charset="0"/>
                          <a:cs typeface="Arial" panose="020B0604020202020204" pitchFamily="34" charset="0"/>
                        </a:rPr>
                        <a:t>14:</a:t>
                      </a:r>
                      <a:r>
                        <a:rPr lang="ar-JO" altLang="zh-CN" sz="2000" b="1" i="0" baseline="0" dirty="0">
                          <a:latin typeface="Arial" panose="020B0604020202020204" pitchFamily="34" charset="0"/>
                          <a:ea typeface="SimSun" charset="0"/>
                          <a:cs typeface="Arial" panose="020B0604020202020204" pitchFamily="34" charset="0"/>
                        </a:rPr>
                        <a:t> 5أ)</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ar-JO" altLang="zh-CN" sz="2000" b="1" i="0" dirty="0">
                          <a:latin typeface="Arial" panose="020B0604020202020204" pitchFamily="34" charset="0"/>
                          <a:ea typeface="SimSun" charset="0"/>
                          <a:cs typeface="Arial" panose="020B0604020202020204" pitchFamily="34" charset="0"/>
                        </a:rPr>
                        <a:t>أعلى مقاماً</a:t>
                      </a:r>
                      <a:r>
                        <a:rPr lang="ar-JO" altLang="zh-CN" sz="2000" b="1" i="0" baseline="0" dirty="0">
                          <a:latin typeface="Arial" panose="020B0604020202020204" pitchFamily="34" charset="0"/>
                          <a:ea typeface="SimSun" charset="0"/>
                          <a:cs typeface="Arial" panose="020B0604020202020204" pitchFamily="34" charset="0"/>
                        </a:rPr>
                        <a:t> </a:t>
                      </a:r>
                      <a:r>
                        <a:rPr lang="en-US" altLang="zh-CN" sz="2000" b="1" i="0" dirty="0">
                          <a:latin typeface="Arial" panose="020B0604020202020204" pitchFamily="34" charset="0"/>
                          <a:ea typeface="SimSun" charset="0"/>
                          <a:cs typeface="Arial" panose="020B0604020202020204" pitchFamily="34" charset="0"/>
                        </a:rPr>
                        <a:t> </a:t>
                      </a:r>
                      <a:r>
                        <a:rPr lang="ar-JO" altLang="zh-CN" sz="2000" b="1" i="0" dirty="0">
                          <a:latin typeface="Arial" panose="020B0604020202020204" pitchFamily="34" charset="0"/>
                          <a:ea typeface="SimSun" charset="0"/>
                          <a:cs typeface="Arial" panose="020B0604020202020204" pitchFamily="34" charset="0"/>
                        </a:rPr>
                        <a:t>(14: 1 )</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المتحدث</a:t>
                      </a:r>
                      <a:endParaRPr kumimoji="0" lang="en-US"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a16="http://schemas.microsoft.com/office/drawing/2014/main" val="10001"/>
                  </a:ext>
                </a:extLst>
              </a:tr>
              <a:tr h="640076">
                <a:tc>
                  <a:txBody>
                    <a:bodyPr/>
                    <a:lstStyle/>
                    <a:p>
                      <a:pPr marL="0" marR="0" lvl="0" indent="0" algn="ctr" defTabSz="914400" rtl="1"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ar-JO" altLang="zh-CN" sz="2000" b="1" i="0" dirty="0">
                          <a:latin typeface="Arial" panose="020B0604020202020204" pitchFamily="34" charset="0"/>
                          <a:ea typeface="SimSun" charset="0"/>
                          <a:cs typeface="Arial" panose="020B0604020202020204" pitchFamily="34" charset="0"/>
                        </a:rPr>
                        <a:t>الموهبة الأقل أهمية (١٢ :٢٨)</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ar-JO" altLang="zh-CN" sz="2000" b="1" i="0" dirty="0">
                          <a:latin typeface="Arial" panose="020B0604020202020204" pitchFamily="34" charset="0"/>
                          <a:ea typeface="SimSun" charset="0"/>
                          <a:cs typeface="Arial" panose="020B0604020202020204" pitchFamily="34" charset="0"/>
                        </a:rPr>
                        <a:t>ثاني أهم موهبة (١٢ :٢٨)</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lang="ar-JO" altLang="zh-CN" sz="1800" b="1" i="0" dirty="0">
                          <a:latin typeface="Arial" panose="020B0604020202020204" pitchFamily="34" charset="0"/>
                          <a:ea typeface="SimSun" charset="0"/>
                          <a:cs typeface="Arial" panose="020B0604020202020204" pitchFamily="34" charset="0"/>
                        </a:rPr>
                        <a:t>العلاقة مع المواهب الأخرى</a:t>
                      </a:r>
                      <a:endParaRPr lang="en-US" altLang="zh-CN" sz="18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a16="http://schemas.microsoft.com/office/drawing/2014/main" val="10002"/>
                  </a:ext>
                </a:extLst>
              </a:tr>
              <a:tr h="673975">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أجنبية (14: 10)</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ar-JO" altLang="zh-CN" sz="2000" b="1" i="0" dirty="0">
                          <a:latin typeface="Arial" panose="020B0604020202020204" pitchFamily="34" charset="0"/>
                          <a:ea typeface="SimSun" charset="0"/>
                          <a:cs typeface="Arial" panose="020B0604020202020204" pitchFamily="34" charset="0"/>
                        </a:rPr>
                        <a:t>اللغة الدارجة (</a:t>
                      </a:r>
                      <a:r>
                        <a:rPr lang="en-US" altLang="zh-CN" sz="2000" b="1" i="0" dirty="0">
                          <a:latin typeface="Arial" panose="020B0604020202020204" pitchFamily="34" charset="0"/>
                          <a:ea typeface="SimSun" charset="0"/>
                          <a:cs typeface="Arial" panose="020B0604020202020204" pitchFamily="34" charset="0"/>
                        </a:rPr>
                        <a:t> </a:t>
                      </a:r>
                      <a:r>
                        <a:rPr lang="ar-JO" altLang="zh-CN" sz="2000" b="1" i="0" dirty="0">
                          <a:latin typeface="Arial" panose="020B0604020202020204" pitchFamily="34" charset="0"/>
                          <a:ea typeface="SimSun" charset="0"/>
                          <a:cs typeface="Arial" panose="020B0604020202020204" pitchFamily="34" charset="0"/>
                        </a:rPr>
                        <a:t>14:</a:t>
                      </a:r>
                      <a:r>
                        <a:rPr lang="ar-JO" altLang="zh-CN" sz="2000" b="1" i="0" baseline="0" dirty="0">
                          <a:latin typeface="Arial" panose="020B0604020202020204" pitchFamily="34" charset="0"/>
                          <a:ea typeface="SimSun" charset="0"/>
                          <a:cs typeface="Arial" panose="020B0604020202020204" pitchFamily="34" charset="0"/>
                        </a:rPr>
                        <a:t> 19)</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lang="ar-JO" altLang="zh-CN" sz="1800" b="1" i="0" dirty="0">
                          <a:latin typeface="Arial" panose="020B0604020202020204" pitchFamily="34" charset="0"/>
                          <a:ea typeface="SimSun" charset="0"/>
                          <a:cs typeface="Arial" panose="020B0604020202020204" pitchFamily="34" charset="0"/>
                        </a:rPr>
                        <a:t>اللغة المستخدمة</a:t>
                      </a:r>
                      <a:endParaRPr lang="en-US" altLang="zh-CN" sz="18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a16="http://schemas.microsoft.com/office/drawing/2014/main" val="10003"/>
                  </a:ext>
                </a:extLst>
              </a:tr>
              <a:tr h="555649">
                <a:tc>
                  <a:txBody>
                    <a:bodyPr/>
                    <a:lstStyle/>
                    <a:p>
                      <a:pPr marL="0" marR="0" lvl="0" indent="0" algn="ctr" defTabSz="914400" rtl="1"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ar-JO" altLang="zh-CN" sz="2000" b="1" i="0" dirty="0">
                          <a:latin typeface="Arial" panose="020B0604020202020204" pitchFamily="34" charset="0"/>
                          <a:ea typeface="SimSun" charset="0"/>
                          <a:cs typeface="Arial" panose="020B0604020202020204" pitchFamily="34" charset="0"/>
                        </a:rPr>
                        <a:t>ترجمة </a:t>
                      </a:r>
                      <a:r>
                        <a:rPr lang="ar-JO" altLang="zh-CN" sz="2000" b="1" i="0" kern="1200" dirty="0">
                          <a:solidFill>
                            <a:schemeClr val="tx1"/>
                          </a:solidFill>
                          <a:latin typeface="Arial" panose="020B0604020202020204" pitchFamily="34" charset="0"/>
                          <a:ea typeface="SimSun" charset="0"/>
                          <a:cs typeface="Arial" panose="020B0604020202020204" pitchFamily="34" charset="0"/>
                        </a:rPr>
                        <a:t>الالسنة (14: 27-28, 12: 30)</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تمييز أرواح (14: 29, 12: 10)</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1800" b="1" i="0" dirty="0">
                          <a:latin typeface="Arial" panose="020B0604020202020204" pitchFamily="34" charset="0"/>
                          <a:ea typeface="SimSun" charset="0"/>
                          <a:cs typeface="Arial" panose="020B0604020202020204" pitchFamily="34" charset="0"/>
                        </a:rPr>
                        <a:t>الموهبة</a:t>
                      </a:r>
                      <a:r>
                        <a:rPr lang="ar-JO" altLang="zh-CN" sz="1800" b="1" i="0" baseline="0" dirty="0">
                          <a:latin typeface="Arial" panose="020B0604020202020204" pitchFamily="34" charset="0"/>
                          <a:ea typeface="SimSun" charset="0"/>
                          <a:cs typeface="Arial" panose="020B0604020202020204" pitchFamily="34" charset="0"/>
                        </a:rPr>
                        <a:t> الملازمة لها</a:t>
                      </a:r>
                      <a:endParaRPr lang="en-US" altLang="zh-CN" sz="18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a16="http://schemas.microsoft.com/office/drawing/2014/main" val="10004"/>
                  </a:ext>
                </a:extLst>
              </a:tr>
              <a:tr h="1221620">
                <a:tc>
                  <a:txBody>
                    <a:bodyPr/>
                    <a:lstStyle/>
                    <a:p>
                      <a:pPr marL="0" marR="0" lvl="0" indent="0" algn="ctr" defTabSz="914400" rtl="1"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ar-JO" altLang="zh-CN" sz="2000" b="1" i="0" dirty="0">
                          <a:latin typeface="Arial" panose="020B0604020202020204" pitchFamily="34" charset="0"/>
                          <a:ea typeface="SimSun" charset="0"/>
                          <a:cs typeface="Arial" panose="020B0604020202020204" pitchFamily="34" charset="0"/>
                        </a:rPr>
                        <a:t>غير معروف: "ينطق بالأسرار بروحه ... روحي تصلي ولكن عقلي بلا ثمر" (١٤ : ٢ ب ، ١٤)</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ar-JO" altLang="zh-CN" sz="2000" b="1" i="0" dirty="0">
                          <a:latin typeface="Arial" panose="020B0604020202020204" pitchFamily="34" charset="0"/>
                          <a:ea typeface="SimSun" charset="0"/>
                          <a:cs typeface="Arial" panose="020B0604020202020204" pitchFamily="34" charset="0"/>
                        </a:rPr>
                        <a:t>معروف: "اصلي بروحي [و] بذهني" (١٤: ١٥ ، ١٩)</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lang="ar-JO" altLang="zh-CN" sz="1800" b="1" i="0" dirty="0">
                          <a:latin typeface="Arial" panose="020B0604020202020204" pitchFamily="34" charset="0"/>
                          <a:ea typeface="SimSun" charset="0"/>
                          <a:cs typeface="Arial" panose="020B0604020202020204" pitchFamily="34" charset="0"/>
                        </a:rPr>
                        <a:t>معرفة المتحدث باللغة التي يتم التحدث بها</a:t>
                      </a:r>
                      <a:endParaRPr lang="en-US" altLang="zh-CN" sz="18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a16="http://schemas.microsoft.com/office/drawing/2014/main" val="10005"/>
                  </a:ext>
                </a:extLst>
              </a:tr>
              <a:tr h="864096">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ضار: لا يستطيع الناس أن يفهموا وبالتالي لا يبنون (١٤: ١٦-١٧، ٢٣، ٢٨)</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عظيم: يمكن للناس أن يفهموا وبالتالي يبنون(١٤: ٥ ب ، ٢٤-٢٥)</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lang="ar-JO" altLang="zh-CN" sz="1800" b="1" i="0" dirty="0">
                          <a:latin typeface="Arial" panose="020B0604020202020204" pitchFamily="34" charset="0"/>
                          <a:ea typeface="SimSun" charset="0"/>
                          <a:cs typeface="Arial" panose="020B0604020202020204" pitchFamily="34" charset="0"/>
                        </a:rPr>
                        <a:t>القيمة (بدون تفسير)</a:t>
                      </a:r>
                      <a:endParaRPr lang="en-US" altLang="zh-CN" sz="18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a16="http://schemas.microsoft.com/office/drawing/2014/main" val="10006"/>
                  </a:ext>
                </a:extLst>
              </a:tr>
              <a:tr h="914397">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ذاتي فقط (١٤: ٤ أ ؛ قارن ١٠: ٢٤ ؛ ١٢ : ٧ ، ١١)</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الكنيسة بأكملها (14 : 4 ب)</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lang="ar-JO" altLang="zh-CN" sz="1800" b="1" i="0" dirty="0">
                          <a:latin typeface="Arial" panose="020B0604020202020204" pitchFamily="34" charset="0"/>
                          <a:ea typeface="SimSun" charset="0"/>
                          <a:cs typeface="Arial" panose="020B0604020202020204" pitchFamily="34" charset="0"/>
                        </a:rPr>
                        <a:t>التنوير (بدون تفسير)</a:t>
                      </a:r>
                      <a:endParaRPr lang="en-US" altLang="zh-CN" sz="18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a16="http://schemas.microsoft.com/office/drawing/2014/main" val="10007"/>
                  </a:ext>
                </a:extLst>
              </a:tr>
            </a:tbl>
          </a:graphicData>
        </a:graphic>
      </p:graphicFrame>
      <p:sp>
        <p:nvSpPr>
          <p:cNvPr id="194599" name="Text Box 2"/>
          <p:cNvSpPr txBox="1">
            <a:spLocks noChangeArrowheads="1"/>
          </p:cNvSpPr>
          <p:nvPr/>
        </p:nvSpPr>
        <p:spPr bwMode="auto">
          <a:xfrm>
            <a:off x="8415736" y="-76200"/>
            <a:ext cx="710403" cy="4000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charset="0"/>
                <a:cs typeface="Times New Roman" panose="02020603050405020304" pitchFamily="18" charset="0"/>
              </a:rPr>
              <a:t>161م</a:t>
            </a:r>
            <a:endParaRPr kumimoji="0" lang="en-US" sz="2000" b="1" i="0"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charset="0"/>
              <a:cs typeface="Times New Roman" panose="02020603050405020304" pitchFamily="18" charset="0"/>
            </a:endParaRPr>
          </a:p>
        </p:txBody>
      </p:sp>
    </p:spTree>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endParaRPr>
          </a:p>
        </p:txBody>
      </p:sp>
      <p:sp>
        <p:nvSpPr>
          <p:cNvPr id="534531" name="Rectangle 173"/>
          <p:cNvSpPr>
            <a:spLocks noGrp="1" noChangeArrowheads="1"/>
          </p:cNvSpPr>
          <p:nvPr>
            <p:ph type="title" idx="4294967295"/>
          </p:nvPr>
        </p:nvSpPr>
        <p:spPr>
          <a:xfrm>
            <a:off x="0" y="0"/>
            <a:ext cx="9144000" cy="525463"/>
          </a:xfrm>
          <a:gradFill flip="none" rotWithShape="1">
            <a:gsLst>
              <a:gs pos="0">
                <a:srgbClr val="FF0000"/>
              </a:gs>
              <a:gs pos="100000">
                <a:schemeClr val="tx1"/>
              </a:gs>
            </a:gsLst>
            <a:path path="rect">
              <a:fillToRect l="50000" t="50000" r="50000" b="50000"/>
            </a:path>
            <a:tileRect/>
          </a:gradFill>
        </p:spPr>
        <p:txBody>
          <a:bodyPr anchor="t">
            <a:spAutoFit/>
          </a:bodyPr>
          <a:lstStyle/>
          <a:p>
            <a:pPr algn="ctr" rtl="1" eaLnBrk="1" hangingPunct="1">
              <a:defRPr/>
            </a:pPr>
            <a:r>
              <a:rPr lang="ar-JO" sz="2800" b="1" dirty="0">
                <a:solidFill>
                  <a:srgbClr val="FFFFFF"/>
                </a:solidFill>
                <a:effectLst>
                  <a:outerShdw blurRad="38100" dist="38100" dir="2700000" algn="tl">
                    <a:srgbClr val="000000">
                      <a:alpha val="43137"/>
                    </a:srgbClr>
                  </a:outerShdw>
                </a:effectLst>
                <a:latin typeface="Times New Roman" panose="02020603050405020304" pitchFamily="18" charset="0"/>
                <a:ea typeface="SimSun" charset="0"/>
                <a:cs typeface="Times New Roman" panose="02020603050405020304" pitchFamily="18" charset="0"/>
              </a:rPr>
              <a:t>الألسنة مقابل النبوة</a:t>
            </a:r>
            <a:endParaRPr lang="en-US" sz="2800" b="1" dirty="0">
              <a:solidFill>
                <a:srgbClr val="FFFFFF"/>
              </a:solidFill>
              <a:effectLst>
                <a:outerShdw blurRad="38100" dist="38100" dir="2700000" algn="tl">
                  <a:srgbClr val="000000">
                    <a:alpha val="43137"/>
                  </a:srgbClr>
                </a:outerShdw>
              </a:effectLst>
              <a:latin typeface="Times New Roman" panose="02020603050405020304" pitchFamily="18" charset="0"/>
              <a:ea typeface="SimSun" charset="0"/>
              <a:cs typeface="Times New Roman" panose="02020603050405020304" pitchFamily="18" charset="0"/>
            </a:endParaRPr>
          </a:p>
        </p:txBody>
      </p:sp>
      <p:graphicFrame>
        <p:nvGraphicFramePr>
          <p:cNvPr id="55" name="Table 54"/>
          <p:cNvGraphicFramePr>
            <a:graphicFrameLocks noGrp="1"/>
          </p:cNvGraphicFramePr>
          <p:nvPr>
            <p:extLst>
              <p:ext uri="{D42A27DB-BD31-4B8C-83A1-F6EECF244321}">
                <p14:modId xmlns:p14="http://schemas.microsoft.com/office/powerpoint/2010/main" val="2865294800"/>
              </p:ext>
            </p:extLst>
          </p:nvPr>
        </p:nvGraphicFramePr>
        <p:xfrm>
          <a:off x="18206" y="525463"/>
          <a:ext cx="9125795" cy="6317231"/>
        </p:xfrm>
        <a:graphic>
          <a:graphicData uri="http://schemas.openxmlformats.org/drawingml/2006/table">
            <a:tbl>
              <a:tblPr/>
              <a:tblGrid>
                <a:gridCol w="3977730">
                  <a:extLst>
                    <a:ext uri="{9D8B030D-6E8A-4147-A177-3AD203B41FA5}">
                      <a16:colId xmlns:a16="http://schemas.microsoft.com/office/drawing/2014/main" val="20001"/>
                    </a:ext>
                  </a:extLst>
                </a:gridCol>
                <a:gridCol w="3528392">
                  <a:extLst>
                    <a:ext uri="{9D8B030D-6E8A-4147-A177-3AD203B41FA5}">
                      <a16:colId xmlns:a16="http://schemas.microsoft.com/office/drawing/2014/main" val="20002"/>
                    </a:ext>
                  </a:extLst>
                </a:gridCol>
                <a:gridCol w="1619673">
                  <a:extLst>
                    <a:ext uri="{9D8B030D-6E8A-4147-A177-3AD203B41FA5}">
                      <a16:colId xmlns:a16="http://schemas.microsoft.com/office/drawing/2014/main" val="1046761205"/>
                    </a:ext>
                  </a:extLst>
                </a:gridCol>
              </a:tblGrid>
              <a:tr h="457174">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الألسنة</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النبوات</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التناقضات</a:t>
                      </a:r>
                      <a:endParaRPr kumimoji="0" lang="en-US" sz="24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a16="http://schemas.microsoft.com/office/drawing/2014/main" val="10000"/>
                  </a:ext>
                </a:extLst>
              </a:tr>
              <a:tr h="648619">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الله (14: 2)</a:t>
                      </a:r>
                      <a:endParaRPr lang="en-US" altLang="zh-CN" sz="2000" b="1" i="0" dirty="0">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الإنسان (14: 3)</a:t>
                      </a:r>
                      <a:endParaRPr lang="en-US" altLang="zh-CN" sz="2000" b="1" i="0" dirty="0">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1800" b="1" i="0" dirty="0">
                          <a:latin typeface="Arial" panose="020B0604020202020204" pitchFamily="34" charset="0"/>
                          <a:ea typeface="SimSun" charset="0"/>
                          <a:cs typeface="Arial" panose="020B0604020202020204" pitchFamily="34" charset="0"/>
                        </a:rPr>
                        <a:t>اتجاه الكلام هو لِ .</a:t>
                      </a:r>
                      <a:endParaRPr lang="en-US" altLang="zh-CN" sz="1800" b="1" i="0" dirty="0">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a16="http://schemas.microsoft.com/office/drawing/2014/main" val="10001"/>
                  </a:ext>
                </a:extLst>
              </a:tr>
              <a:tr h="1005790">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اعلان ، المعرفة ، النبوة ، كلمة الإرشاد  (١٤: ٦)</a:t>
                      </a:r>
                      <a:endParaRPr lang="en-US" altLang="zh-CN" sz="2000" b="1" i="0" dirty="0">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التقوية والتشجيع والراحة (14: 3 ب)</a:t>
                      </a:r>
                      <a:endParaRPr lang="en-US" altLang="zh-CN" sz="2000" b="1" i="0" dirty="0">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1800" b="1" i="0" dirty="0">
                          <a:latin typeface="Arial" panose="020B0604020202020204" pitchFamily="34" charset="0"/>
                          <a:ea typeface="SimSun" charset="0"/>
                          <a:cs typeface="Arial" panose="020B0604020202020204" pitchFamily="34" charset="0"/>
                        </a:rPr>
                        <a:t>النتيجة في الاخرين</a:t>
                      </a:r>
                      <a:endParaRPr lang="en-US" altLang="zh-CN" sz="1800" b="1" i="0" dirty="0">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a16="http://schemas.microsoft.com/office/drawing/2014/main" val="10002"/>
                  </a:ext>
                </a:extLst>
              </a:tr>
              <a:tr h="791938">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الكلام (14: 6) ، الصلاة (14:14) ، التسبيح (14: 16) ، الغناء؟ (14 :15 ب)</a:t>
                      </a:r>
                      <a:endParaRPr lang="en-US" altLang="zh-CN" sz="2000" b="1" i="0" dirty="0">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التنبؤ بالمستقبل ، "كلام علم" أو إعلان الحقيقة العقائدية (١٤: ١٩)</a:t>
                      </a:r>
                      <a:endParaRPr lang="en-US" altLang="zh-CN" sz="2000" b="1" i="0" dirty="0">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lang="ar-JO" altLang="zh-CN" sz="1800" b="1" i="0" dirty="0">
                          <a:latin typeface="Arial" panose="020B0604020202020204" pitchFamily="34" charset="0"/>
                          <a:ea typeface="SimSun" charset="0"/>
                          <a:cs typeface="Arial" panose="020B0604020202020204" pitchFamily="34" charset="0"/>
                        </a:rPr>
                        <a:t>نوع الاتصال</a:t>
                      </a:r>
                      <a:endParaRPr lang="en-US" altLang="zh-CN" sz="1800" b="1" i="0" dirty="0">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a16="http://schemas.microsoft.com/office/drawing/2014/main" val="10003"/>
                  </a:ext>
                </a:extLst>
              </a:tr>
              <a:tr h="701004">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علامة لليهود غير المؤمنين (١٤: ٢١-٢٢ أ)</a:t>
                      </a:r>
                      <a:endParaRPr lang="en-US" altLang="zh-CN" sz="2000" b="1" i="0" dirty="0">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رسالة للمؤمنين (١٤ :٢٢ ب)</a:t>
                      </a:r>
                      <a:endParaRPr lang="en-US" altLang="zh-CN" sz="2000" b="1" i="0" dirty="0">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1800" b="1" i="0" dirty="0">
                          <a:latin typeface="Arial" panose="020B0604020202020204" pitchFamily="34" charset="0"/>
                          <a:ea typeface="SimSun" charset="0"/>
                          <a:cs typeface="Arial" panose="020B0604020202020204" pitchFamily="34" charset="0"/>
                        </a:rPr>
                        <a:t>الهدف</a:t>
                      </a:r>
                      <a:endParaRPr lang="en-US" altLang="zh-CN" sz="1800" b="1" i="0" dirty="0">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a16="http://schemas.microsoft.com/office/drawing/2014/main" val="10004"/>
                  </a:ext>
                </a:extLst>
              </a:tr>
              <a:tr h="1118070">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اثنين أو ثلاثة رسائل من الألسنة في كل خدمة (14: 27 أ)، والتحدث بترتيب (14: 27 ب) . شخص ما يجب أن يفسر (14: 27 ج - 28)</a:t>
                      </a:r>
                      <a:endParaRPr lang="en-US" altLang="zh-CN" sz="2000" b="1" i="0" dirty="0">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رسالتان أو ثلاث رسائل نبوية في كل خدمة (14: 29أ)</a:t>
                      </a:r>
                      <a:r>
                        <a:rPr lang="en-US" altLang="zh-CN" sz="2000" b="1" i="0" dirty="0">
                          <a:latin typeface="Arial" panose="020B0604020202020204" pitchFamily="34" charset="0"/>
                          <a:ea typeface="SimSun" charset="0"/>
                          <a:cs typeface="Arial" panose="020B0604020202020204" pitchFamily="34" charset="0"/>
                        </a:rPr>
                        <a:t> ، </a:t>
                      </a:r>
                      <a:r>
                        <a:rPr lang="ar-JO" altLang="zh-CN" sz="2000" b="1" i="0" dirty="0">
                          <a:latin typeface="Arial" panose="020B0604020202020204" pitchFamily="34" charset="0"/>
                          <a:ea typeface="SimSun" charset="0"/>
                          <a:cs typeface="Arial" panose="020B0604020202020204" pitchFamily="34" charset="0"/>
                        </a:rPr>
                        <a:t>والتحدث بترتيب (14: 30-31) ، فحص ما يقال (14: 29ب</a:t>
                      </a:r>
                      <a:r>
                        <a:rPr lang="en-US" altLang="zh-CN" sz="2000" b="1" i="0" dirty="0">
                          <a:latin typeface="Arial" panose="020B0604020202020204" pitchFamily="34" charset="0"/>
                          <a:ea typeface="SimSun" charset="0"/>
                          <a:cs typeface="Arial" panose="020B0604020202020204" pitchFamily="34" charset="0"/>
                        </a:rPr>
                        <a:t> ، 32</a:t>
                      </a:r>
                      <a:r>
                        <a:rPr lang="ar-JO" altLang="zh-CN" sz="2000" b="1" i="0" dirty="0">
                          <a:latin typeface="Arial" panose="020B0604020202020204" pitchFamily="34" charset="0"/>
                          <a:ea typeface="SimSun" charset="0"/>
                          <a:cs typeface="Arial" panose="020B0604020202020204" pitchFamily="34" charset="0"/>
                        </a:rPr>
                        <a:t>)</a:t>
                      </a:r>
                      <a:endParaRPr lang="en-US" altLang="zh-CN" sz="2000" b="1" i="0" dirty="0">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lang="ar-JO" altLang="zh-CN" sz="1800" b="1" i="0" dirty="0">
                          <a:latin typeface="Arial" panose="020B0604020202020204" pitchFamily="34" charset="0"/>
                          <a:ea typeface="SimSun" charset="0"/>
                          <a:cs typeface="Arial" panose="020B0604020202020204" pitchFamily="34" charset="0"/>
                        </a:rPr>
                        <a:t>الحدود</a:t>
                      </a:r>
                      <a:endParaRPr lang="en-US" altLang="zh-CN" sz="1800" b="1" i="0" dirty="0">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a16="http://schemas.microsoft.com/office/drawing/2014/main" val="10005"/>
                  </a:ext>
                </a:extLst>
              </a:tr>
              <a:tr h="701004">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سلبي: لا تمنع الألسنة (14: 39ب)</a:t>
                      </a:r>
                      <a:endParaRPr lang="en-US" altLang="zh-CN" sz="2000" b="1" i="0" dirty="0">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إيجابي: كن حريصًا على التنبؤ (١٤: ٣٩أ)</a:t>
                      </a:r>
                      <a:endParaRPr lang="en-US" altLang="zh-CN" sz="2000" b="1" i="0" dirty="0">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lang="ar-JO" altLang="zh-CN" sz="1800" b="1" i="0" dirty="0">
                          <a:latin typeface="Arial" panose="020B0604020202020204" pitchFamily="34" charset="0"/>
                          <a:ea typeface="SimSun" charset="0"/>
                          <a:cs typeface="Arial" panose="020B0604020202020204" pitchFamily="34" charset="0"/>
                        </a:rPr>
                        <a:t>النصيحة</a:t>
                      </a:r>
                      <a:endParaRPr lang="en-US" altLang="zh-CN" sz="1800" b="1" i="0" dirty="0">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a16="http://schemas.microsoft.com/office/drawing/2014/main" val="10006"/>
                  </a:ext>
                </a:extLst>
              </a:tr>
              <a:tr h="701004">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ذاتي: صوت متوسط ( 13: 8 ب)</a:t>
                      </a:r>
                      <a:endParaRPr lang="en-US" altLang="zh-CN" sz="2000" b="1" i="0" dirty="0">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شخص آخر غير الذات: المبني للمجهول ( 13: 8 أ)</a:t>
                      </a:r>
                      <a:endParaRPr lang="en-US" altLang="zh-CN" sz="2000" b="1" i="0" dirty="0">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1800" b="1" i="0" dirty="0">
                          <a:latin typeface="Arial" panose="020B0604020202020204" pitchFamily="34" charset="0"/>
                          <a:ea typeface="SimSun" charset="0"/>
                          <a:cs typeface="Arial" panose="020B0604020202020204" pitchFamily="34" charset="0"/>
                        </a:rPr>
                        <a:t>التوقف المستقبلي</a:t>
                      </a:r>
                      <a:endParaRPr lang="en-US" altLang="zh-CN" sz="1800" b="1" i="0" dirty="0">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a16="http://schemas.microsoft.com/office/drawing/2014/main" val="10007"/>
                  </a:ext>
                </a:extLst>
              </a:tr>
            </a:tbl>
          </a:graphicData>
        </a:graphic>
      </p:graphicFrame>
      <p:sp>
        <p:nvSpPr>
          <p:cNvPr id="195623" name="Text Box 2"/>
          <p:cNvSpPr txBox="1">
            <a:spLocks noChangeArrowheads="1"/>
          </p:cNvSpPr>
          <p:nvPr/>
        </p:nvSpPr>
        <p:spPr bwMode="auto">
          <a:xfrm>
            <a:off x="8415736" y="-76200"/>
            <a:ext cx="710403" cy="4000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charset="0"/>
                <a:cs typeface="Times New Roman" panose="02020603050405020304" pitchFamily="18" charset="0"/>
              </a:rPr>
              <a:t>161م</a:t>
            </a:r>
            <a:endParaRPr kumimoji="0" lang="en-US" sz="2000" b="1" i="0"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charset="0"/>
              <a:cs typeface="Times New Roman" panose="02020603050405020304" pitchFamily="18" charset="0"/>
            </a:endParaRPr>
          </a:p>
        </p:txBody>
      </p:sp>
    </p:spTree>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bg>
      <p:bgPr>
        <a:gradFill>
          <a:gsLst>
            <a:gs pos="49000">
              <a:srgbClr val="004603"/>
            </a:gs>
            <a:gs pos="100000">
              <a:srgbClr val="003702"/>
            </a:gs>
          </a:gsLst>
          <a:lin ang="5400000" scaled="1"/>
        </a:gradFill>
        <a:effectLst/>
      </p:bgPr>
    </p:bg>
    <p:spTree>
      <p:nvGrpSpPr>
        <p:cNvPr id="1" name=""/>
        <p:cNvGrpSpPr/>
        <p:nvPr/>
      </p:nvGrpSpPr>
      <p:grpSpPr>
        <a:xfrm>
          <a:off x="0" y="0"/>
          <a:ext cx="0" cy="0"/>
          <a:chOff x="0" y="0"/>
          <a:chExt cx="0" cy="0"/>
        </a:xfrm>
      </p:grpSpPr>
      <p:sp>
        <p:nvSpPr>
          <p:cNvPr id="178178" name="Rectangle 2"/>
          <p:cNvSpPr>
            <a:spLocks noChangeArrowheads="1"/>
          </p:cNvSpPr>
          <p:nvPr/>
        </p:nvSpPr>
        <p:spPr bwMode="auto">
          <a:xfrm>
            <a:off x="228600" y="533400"/>
            <a:ext cx="8686800" cy="6248400"/>
          </a:xfrm>
          <a:prstGeom prst="rect">
            <a:avLst/>
          </a:prstGeom>
          <a:solidFill>
            <a:srgbClr val="CC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8179" name="Rectangle 3"/>
          <p:cNvSpPr>
            <a:spLocks noChangeArrowheads="1"/>
          </p:cNvSpPr>
          <p:nvPr/>
        </p:nvSpPr>
        <p:spPr bwMode="auto">
          <a:xfrm>
            <a:off x="304800" y="533400"/>
            <a:ext cx="4311650" cy="506413"/>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32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وجهة نظر جرودم</a:t>
            </a:r>
            <a:endParaRPr kumimoji="0" lang="en-US" altLang="zh-CN" sz="32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178180" name="Rectangle 4"/>
          <p:cNvSpPr>
            <a:spLocks noChangeArrowheads="1"/>
          </p:cNvSpPr>
          <p:nvPr/>
        </p:nvSpPr>
        <p:spPr bwMode="auto">
          <a:xfrm>
            <a:off x="4800600" y="533400"/>
            <a:ext cx="3990975" cy="506413"/>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32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وجهة نظر الكتاب المقدس</a:t>
            </a:r>
            <a:endParaRPr kumimoji="0" lang="en-US" altLang="zh-CN" sz="32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grpSp>
        <p:nvGrpSpPr>
          <p:cNvPr id="178181" name="Group 5"/>
          <p:cNvGrpSpPr>
            <a:grpSpLocks/>
          </p:cNvGrpSpPr>
          <p:nvPr/>
        </p:nvGrpSpPr>
        <p:grpSpPr bwMode="auto">
          <a:xfrm>
            <a:off x="236538" y="1044575"/>
            <a:ext cx="4495800" cy="673100"/>
            <a:chOff x="0" y="432"/>
            <a:chExt cx="2109" cy="575"/>
          </a:xfrm>
        </p:grpSpPr>
        <p:sp>
          <p:nvSpPr>
            <p:cNvPr id="178220" name="Rectangle 6"/>
            <p:cNvSpPr>
              <a:spLocks noChangeArrowheads="1"/>
            </p:cNvSpPr>
            <p:nvPr/>
          </p:nvSpPr>
          <p:spPr bwMode="auto">
            <a:xfrm>
              <a:off x="43" y="432"/>
              <a:ext cx="2023" cy="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النبوءة اعلان أي شيء (صحيح أو زائف) يجلبه الروح إلى ذهن المرء</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78221" name="Rectangle 7"/>
            <p:cNvSpPr>
              <a:spLocks noChangeArrowheads="1"/>
            </p:cNvSpPr>
            <p:nvPr/>
          </p:nvSpPr>
          <p:spPr bwMode="auto">
            <a:xfrm>
              <a:off x="0" y="432"/>
              <a:ext cx="2109" cy="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lIns="0" tIns="0" rIns="0" bIns="0" anchor="ctr" anchorCtr="1"/>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178182" name="Group 8"/>
          <p:cNvGrpSpPr>
            <a:grpSpLocks/>
          </p:cNvGrpSpPr>
          <p:nvPr/>
        </p:nvGrpSpPr>
        <p:grpSpPr bwMode="auto">
          <a:xfrm>
            <a:off x="4732338" y="1044575"/>
            <a:ext cx="4175125" cy="673100"/>
            <a:chOff x="2109" y="432"/>
            <a:chExt cx="1958" cy="575"/>
          </a:xfrm>
        </p:grpSpPr>
        <p:sp>
          <p:nvSpPr>
            <p:cNvPr id="178218" name="Rectangle 9"/>
            <p:cNvSpPr>
              <a:spLocks noChangeArrowheads="1"/>
            </p:cNvSpPr>
            <p:nvPr/>
          </p:nvSpPr>
          <p:spPr bwMode="auto">
            <a:xfrm>
              <a:off x="2152" y="432"/>
              <a:ext cx="1872" cy="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النبوة هي إعلان للآخرين الوحي الموحى به من الله, وهي معصوم من الخطأ</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78219" name="Rectangle 10"/>
            <p:cNvSpPr>
              <a:spLocks noChangeArrowheads="1"/>
            </p:cNvSpPr>
            <p:nvPr/>
          </p:nvSpPr>
          <p:spPr bwMode="auto">
            <a:xfrm>
              <a:off x="2109" y="432"/>
              <a:ext cx="1958" cy="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lIns="0" tIns="0" rIns="0" bIns="0" anchor="ctr" anchorCtr="1"/>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78183" name="Rectangle 11"/>
          <p:cNvSpPr>
            <a:spLocks noChangeArrowheads="1"/>
          </p:cNvSpPr>
          <p:nvPr/>
        </p:nvSpPr>
        <p:spPr bwMode="auto">
          <a:xfrm>
            <a:off x="304800" y="1717675"/>
            <a:ext cx="4311650" cy="673100"/>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تم اختراع التعريف أعلاه في عام 1988 من قبل واين جرودم</a:t>
            </a:r>
            <a:endParaRPr kumimoji="0" lang="en-US"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178184" name="Rectangle 12"/>
          <p:cNvSpPr>
            <a:spLocks noChangeArrowheads="1"/>
          </p:cNvSpPr>
          <p:nvPr/>
        </p:nvSpPr>
        <p:spPr bwMode="auto">
          <a:xfrm>
            <a:off x="4800600" y="1717675"/>
            <a:ext cx="3990975" cy="673100"/>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التعريف أعلاه كان تعليم الكنيسة لمدة 20 قرنا</a:t>
            </a:r>
            <a:endParaRPr kumimoji="0" lang="en-US"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grpSp>
        <p:nvGrpSpPr>
          <p:cNvPr id="178185" name="Group 13"/>
          <p:cNvGrpSpPr>
            <a:grpSpLocks/>
          </p:cNvGrpSpPr>
          <p:nvPr/>
        </p:nvGrpSpPr>
        <p:grpSpPr bwMode="auto">
          <a:xfrm>
            <a:off x="236538" y="2390775"/>
            <a:ext cx="4495800" cy="573088"/>
            <a:chOff x="0" y="1582"/>
            <a:chExt cx="2109" cy="489"/>
          </a:xfrm>
        </p:grpSpPr>
        <p:sp>
          <p:nvSpPr>
            <p:cNvPr id="178216" name="Rectangle 14"/>
            <p:cNvSpPr>
              <a:spLocks noChangeArrowheads="1"/>
            </p:cNvSpPr>
            <p:nvPr/>
          </p:nvSpPr>
          <p:spPr bwMode="auto">
            <a:xfrm>
              <a:off x="43" y="1582"/>
              <a:ext cx="2023" cy="4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أنبياء العهد القديم يتوازون مع رسل العهد الجديد</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78217" name="Rectangle 15"/>
            <p:cNvSpPr>
              <a:spLocks noChangeArrowheads="1"/>
            </p:cNvSpPr>
            <p:nvPr/>
          </p:nvSpPr>
          <p:spPr bwMode="auto">
            <a:xfrm>
              <a:off x="0" y="1582"/>
              <a:ext cx="2109" cy="4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lIns="0" tIns="0" rIns="0" bIns="0" anchor="ctr" anchorCtr="1"/>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178186" name="Group 16"/>
          <p:cNvGrpSpPr>
            <a:grpSpLocks/>
          </p:cNvGrpSpPr>
          <p:nvPr/>
        </p:nvGrpSpPr>
        <p:grpSpPr bwMode="auto">
          <a:xfrm>
            <a:off x="4732338" y="2390775"/>
            <a:ext cx="4175125" cy="573088"/>
            <a:chOff x="2109" y="1582"/>
            <a:chExt cx="1958" cy="489"/>
          </a:xfrm>
        </p:grpSpPr>
        <p:sp>
          <p:nvSpPr>
            <p:cNvPr id="178214" name="Rectangle 17"/>
            <p:cNvSpPr>
              <a:spLocks noChangeArrowheads="1"/>
            </p:cNvSpPr>
            <p:nvPr/>
          </p:nvSpPr>
          <p:spPr bwMode="auto">
            <a:xfrm>
              <a:off x="2152" y="1582"/>
              <a:ext cx="1872" cy="4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أنبياء العهد القديم يتوازون مع أنبياء العهد الجديد</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78215" name="Rectangle 18"/>
            <p:cNvSpPr>
              <a:spLocks noChangeArrowheads="1"/>
            </p:cNvSpPr>
            <p:nvPr/>
          </p:nvSpPr>
          <p:spPr bwMode="auto">
            <a:xfrm>
              <a:off x="2109" y="1582"/>
              <a:ext cx="1958" cy="4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lIns="0" tIns="0" rIns="0" bIns="0" anchor="ctr" anchorCtr="1"/>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78187" name="Rectangle 19"/>
          <p:cNvSpPr>
            <a:spLocks noChangeArrowheads="1"/>
          </p:cNvSpPr>
          <p:nvPr/>
        </p:nvSpPr>
        <p:spPr bwMode="auto">
          <a:xfrm>
            <a:off x="328613" y="2963863"/>
            <a:ext cx="4311650" cy="673100"/>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غير الله تعريف النبوة من العهد القديم الى العهد الجديد</a:t>
            </a:r>
            <a:endParaRPr kumimoji="0" lang="en-US"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178188" name="Rectangle 20"/>
          <p:cNvSpPr>
            <a:spLocks noChangeArrowheads="1"/>
          </p:cNvSpPr>
          <p:nvPr/>
        </p:nvSpPr>
        <p:spPr bwMode="auto">
          <a:xfrm>
            <a:off x="4824413" y="2963863"/>
            <a:ext cx="3990975" cy="673100"/>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أبقى الله معنى النبوءة ثابتا بين العهدين</a:t>
            </a:r>
            <a:endParaRPr kumimoji="0" lang="en-US"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grpSp>
        <p:nvGrpSpPr>
          <p:cNvPr id="178189" name="Group 21"/>
          <p:cNvGrpSpPr>
            <a:grpSpLocks/>
          </p:cNvGrpSpPr>
          <p:nvPr/>
        </p:nvGrpSpPr>
        <p:grpSpPr bwMode="auto">
          <a:xfrm>
            <a:off x="236538" y="3636963"/>
            <a:ext cx="4495800" cy="571500"/>
            <a:chOff x="0" y="2646"/>
            <a:chExt cx="2109" cy="489"/>
          </a:xfrm>
        </p:grpSpPr>
        <p:sp>
          <p:nvSpPr>
            <p:cNvPr id="178212" name="Rectangle 22"/>
            <p:cNvSpPr>
              <a:spLocks noChangeArrowheads="1"/>
            </p:cNvSpPr>
            <p:nvPr/>
          </p:nvSpPr>
          <p:spPr bwMode="auto">
            <a:xfrm>
              <a:off x="43" y="2646"/>
              <a:ext cx="2023" cy="4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يعطي الله بعض النبوءات مع اخطاء</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78213" name="Rectangle 23"/>
            <p:cNvSpPr>
              <a:spLocks noChangeArrowheads="1"/>
            </p:cNvSpPr>
            <p:nvPr/>
          </p:nvSpPr>
          <p:spPr bwMode="auto">
            <a:xfrm>
              <a:off x="0" y="2646"/>
              <a:ext cx="2109" cy="4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lIns="0" tIns="0" rIns="0" bIns="0" anchor="ctr" anchorCtr="1"/>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178190" name="Group 24"/>
          <p:cNvGrpSpPr>
            <a:grpSpLocks/>
          </p:cNvGrpSpPr>
          <p:nvPr/>
        </p:nvGrpSpPr>
        <p:grpSpPr bwMode="auto">
          <a:xfrm>
            <a:off x="4724400" y="3657600"/>
            <a:ext cx="4175125" cy="571500"/>
            <a:chOff x="2109" y="2646"/>
            <a:chExt cx="1958" cy="489"/>
          </a:xfrm>
        </p:grpSpPr>
        <p:sp>
          <p:nvSpPr>
            <p:cNvPr id="178210" name="Rectangle 25"/>
            <p:cNvSpPr>
              <a:spLocks noChangeArrowheads="1"/>
            </p:cNvSpPr>
            <p:nvPr/>
          </p:nvSpPr>
          <p:spPr bwMode="auto">
            <a:xfrm>
              <a:off x="2152" y="2646"/>
              <a:ext cx="1872" cy="4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يعطي الله كل النبوءات بدون أخطاء</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(2 بط 1: 20-21)</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78211" name="Rectangle 26"/>
            <p:cNvSpPr>
              <a:spLocks noChangeArrowheads="1"/>
            </p:cNvSpPr>
            <p:nvPr/>
          </p:nvSpPr>
          <p:spPr bwMode="auto">
            <a:xfrm>
              <a:off x="2109" y="2646"/>
              <a:ext cx="1958" cy="4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lIns="0" tIns="0" rIns="0" bIns="0" anchor="ctr" anchorCtr="1"/>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78191" name="Rectangle 27"/>
          <p:cNvSpPr>
            <a:spLocks noChangeArrowheads="1"/>
          </p:cNvSpPr>
          <p:nvPr/>
        </p:nvSpPr>
        <p:spPr bwMode="auto">
          <a:xfrm>
            <a:off x="328613" y="4208463"/>
            <a:ext cx="4311650" cy="674687"/>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يمكن لأي مؤمن أن يتنبأ</a:t>
            </a:r>
            <a:endParaRPr kumimoji="0" lang="en-US"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178192" name="Rectangle 28"/>
          <p:cNvSpPr>
            <a:spLocks noChangeArrowheads="1"/>
          </p:cNvSpPr>
          <p:nvPr/>
        </p:nvSpPr>
        <p:spPr bwMode="auto">
          <a:xfrm>
            <a:off x="4824413" y="4208463"/>
            <a:ext cx="3990975" cy="674687"/>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فقط أولئك الذين لديهم موهبة النبوة يمكنهم التنبؤ (1 كورنثوس 12: 29)</a:t>
            </a:r>
            <a:endParaRPr kumimoji="0" lang="en-US"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grpSp>
        <p:nvGrpSpPr>
          <p:cNvPr id="178193" name="Group 29"/>
          <p:cNvGrpSpPr>
            <a:grpSpLocks/>
          </p:cNvGrpSpPr>
          <p:nvPr/>
        </p:nvGrpSpPr>
        <p:grpSpPr bwMode="auto">
          <a:xfrm>
            <a:off x="236538" y="4883150"/>
            <a:ext cx="4495800" cy="673100"/>
            <a:chOff x="0" y="3710"/>
            <a:chExt cx="2109" cy="575"/>
          </a:xfrm>
        </p:grpSpPr>
        <p:sp>
          <p:nvSpPr>
            <p:cNvPr id="178208" name="Rectangle 30"/>
            <p:cNvSpPr>
              <a:spLocks noChangeArrowheads="1"/>
            </p:cNvSpPr>
            <p:nvPr/>
          </p:nvSpPr>
          <p:spPr bwMode="auto">
            <a:xfrm>
              <a:off x="43" y="3710"/>
              <a:ext cx="2023" cy="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هناك نوعان من نبوءة العهد الجديد</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(معصومة من الخطأ و نبوة غير معصومة)</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78209" name="Rectangle 31"/>
            <p:cNvSpPr>
              <a:spLocks noChangeArrowheads="1"/>
            </p:cNvSpPr>
            <p:nvPr/>
          </p:nvSpPr>
          <p:spPr bwMode="auto">
            <a:xfrm>
              <a:off x="0" y="3710"/>
              <a:ext cx="2109" cy="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lIns="0" tIns="0" rIns="0" bIns="0" anchor="ctr" anchorCtr="1"/>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178194" name="Group 32"/>
          <p:cNvGrpSpPr>
            <a:grpSpLocks/>
          </p:cNvGrpSpPr>
          <p:nvPr/>
        </p:nvGrpSpPr>
        <p:grpSpPr bwMode="auto">
          <a:xfrm>
            <a:off x="4732338" y="4883150"/>
            <a:ext cx="4175125" cy="673100"/>
            <a:chOff x="2109" y="3710"/>
            <a:chExt cx="1958" cy="575"/>
          </a:xfrm>
        </p:grpSpPr>
        <p:sp>
          <p:nvSpPr>
            <p:cNvPr id="178206" name="Rectangle 33"/>
            <p:cNvSpPr>
              <a:spLocks noChangeArrowheads="1"/>
            </p:cNvSpPr>
            <p:nvPr/>
          </p:nvSpPr>
          <p:spPr bwMode="auto">
            <a:xfrm>
              <a:off x="2152" y="3710"/>
              <a:ext cx="1872" cy="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هناك نوع واحد من نبوءة العهد الجديد</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(معصومة من الخطأ)</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78207" name="Rectangle 34"/>
            <p:cNvSpPr>
              <a:spLocks noChangeArrowheads="1"/>
            </p:cNvSpPr>
            <p:nvPr/>
          </p:nvSpPr>
          <p:spPr bwMode="auto">
            <a:xfrm>
              <a:off x="2109" y="3710"/>
              <a:ext cx="1958" cy="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lIns="0" tIns="0" rIns="0" bIns="0" anchor="ctr" anchorCtr="1"/>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78195" name="Rectangle 35"/>
          <p:cNvSpPr>
            <a:spLocks noChangeArrowheads="1"/>
          </p:cNvSpPr>
          <p:nvPr/>
        </p:nvSpPr>
        <p:spPr bwMode="auto">
          <a:xfrm>
            <a:off x="328613" y="5556250"/>
            <a:ext cx="4311650" cy="571500"/>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النبوءة الغير معصومة يمكن ان تكون موحى بها</a:t>
            </a:r>
            <a:endParaRPr kumimoji="0" lang="en-US"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178196" name="Rectangle 36"/>
          <p:cNvSpPr>
            <a:spLocks noChangeArrowheads="1"/>
          </p:cNvSpPr>
          <p:nvPr/>
        </p:nvSpPr>
        <p:spPr bwMode="auto">
          <a:xfrm>
            <a:off x="4824413" y="5556250"/>
            <a:ext cx="3990975" cy="571500"/>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النبوءة غير المعصومة هي نبوءة كاذبة </a:t>
            </a:r>
            <a:br>
              <a:rPr kumimoji="0" lang="ar-JO"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br>
            <a:r>
              <a:rPr kumimoji="0" lang="ar-JO"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(تث 13: 1-5؛ 18: 14-20)</a:t>
            </a:r>
            <a:endParaRPr kumimoji="0" lang="en-US"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grpSp>
        <p:nvGrpSpPr>
          <p:cNvPr id="178197" name="Group 37"/>
          <p:cNvGrpSpPr>
            <a:grpSpLocks/>
          </p:cNvGrpSpPr>
          <p:nvPr/>
        </p:nvGrpSpPr>
        <p:grpSpPr bwMode="auto">
          <a:xfrm>
            <a:off x="236538" y="6127750"/>
            <a:ext cx="4495800" cy="573088"/>
            <a:chOff x="0" y="4774"/>
            <a:chExt cx="2109" cy="489"/>
          </a:xfrm>
        </p:grpSpPr>
        <p:sp>
          <p:nvSpPr>
            <p:cNvPr id="178204" name="Rectangle 38"/>
            <p:cNvSpPr>
              <a:spLocks noChangeArrowheads="1"/>
            </p:cNvSpPr>
            <p:nvPr/>
          </p:nvSpPr>
          <p:spPr bwMode="auto">
            <a:xfrm>
              <a:off x="43" y="4774"/>
              <a:ext cx="2023" cy="4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الله يكذب أحيانا</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78205" name="Rectangle 39"/>
            <p:cNvSpPr>
              <a:spLocks noChangeArrowheads="1"/>
            </p:cNvSpPr>
            <p:nvPr/>
          </p:nvSpPr>
          <p:spPr bwMode="auto">
            <a:xfrm>
              <a:off x="0" y="4774"/>
              <a:ext cx="2109" cy="4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lIns="0" tIns="0" rIns="0" bIns="0" anchor="ctr" anchorCtr="1"/>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178198" name="Group 40"/>
          <p:cNvGrpSpPr>
            <a:grpSpLocks/>
          </p:cNvGrpSpPr>
          <p:nvPr/>
        </p:nvGrpSpPr>
        <p:grpSpPr bwMode="auto">
          <a:xfrm>
            <a:off x="4732338" y="6127750"/>
            <a:ext cx="4175125" cy="573088"/>
            <a:chOff x="2109" y="4774"/>
            <a:chExt cx="1958" cy="489"/>
          </a:xfrm>
        </p:grpSpPr>
        <p:sp>
          <p:nvSpPr>
            <p:cNvPr id="178202" name="Rectangle 41"/>
            <p:cNvSpPr>
              <a:spLocks noChangeArrowheads="1"/>
            </p:cNvSpPr>
            <p:nvPr/>
          </p:nvSpPr>
          <p:spPr bwMode="auto">
            <a:xfrm>
              <a:off x="2152" y="4774"/>
              <a:ext cx="1872" cy="4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يقول الله الحق دائمًا لأنه لا يستطيع الكذب (عبرانيين 6: 18)</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78203" name="Rectangle 42"/>
            <p:cNvSpPr>
              <a:spLocks noChangeArrowheads="1"/>
            </p:cNvSpPr>
            <p:nvPr/>
          </p:nvSpPr>
          <p:spPr bwMode="auto">
            <a:xfrm>
              <a:off x="2109" y="4774"/>
              <a:ext cx="1958" cy="4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lIns="0" tIns="0" rIns="0" bIns="0" anchor="ctr" anchorCtr="1"/>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78199" name="Rectangle 43"/>
          <p:cNvSpPr>
            <a:spLocks noChangeArrowheads="1"/>
          </p:cNvSpPr>
          <p:nvPr/>
        </p:nvSpPr>
        <p:spPr bwMode="auto">
          <a:xfrm>
            <a:off x="228600" y="533400"/>
            <a:ext cx="8686800" cy="6172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4287">
                <a:solidFill>
                  <a:srgbClr val="000000"/>
                </a:solidFill>
                <a:miter lim="800000"/>
                <a:headEnd/>
                <a:tailEnd/>
              </a14:hiddenLine>
            </a:ext>
          </a:extLst>
        </p:spPr>
        <p:txBody>
          <a:bodyPr lIns="0" tIns="0" rIns="0" bIns="0" anchor="ctr" anchorCtr="1"/>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8200" name="Text Box 44"/>
          <p:cNvSpPr txBox="1">
            <a:spLocks noChangeArrowheads="1"/>
          </p:cNvSpPr>
          <p:nvPr/>
        </p:nvSpPr>
        <p:spPr bwMode="auto">
          <a:xfrm>
            <a:off x="8157437" y="76200"/>
            <a:ext cx="9380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186ف</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8201" name="Rectangle 45"/>
          <p:cNvSpPr>
            <a:spLocks noGrp="1" noChangeArrowheads="1"/>
          </p:cNvSpPr>
          <p:nvPr>
            <p:ph type="title" idx="4294967295"/>
          </p:nvPr>
        </p:nvSpPr>
        <p:spPr>
          <a:xfrm>
            <a:off x="3060910" y="14288"/>
            <a:ext cx="3534942" cy="523220"/>
          </a:xfrm>
          <a:solidFill>
            <a:srgbClr val="000000"/>
          </a:solidFill>
        </p:spPr>
        <p:txBody>
          <a:bodyPr wrap="none" anchor="t">
            <a:spAutoFit/>
          </a:bodyPr>
          <a:lstStyle/>
          <a:p>
            <a:pPr algn="ctr" rtl="1" eaLnBrk="1" hangingPunct="1"/>
            <a:r>
              <a:rPr lang="ar-JO" sz="2800" dirty="0">
                <a:solidFill>
                  <a:srgbClr val="FFFFFF"/>
                </a:solidFill>
                <a:ea typeface="SimSun" charset="0"/>
                <a:cs typeface="Arial" panose="020B0604020202020204" pitchFamily="34" charset="0"/>
              </a:rPr>
              <a:t>ملخص وجهات النظر النبوية</a:t>
            </a:r>
            <a:endParaRPr lang="en-US" sz="2800" dirty="0">
              <a:solidFill>
                <a:srgbClr val="FFFFFF"/>
              </a:solidFill>
              <a:ea typeface="SimSun" charset="0"/>
              <a:cs typeface="Arial" panose="020B0604020202020204" pitchFamily="34" charset="0"/>
            </a:endParaRPr>
          </a:p>
        </p:txBody>
      </p:sp>
    </p:spTree>
    <p:extLst>
      <p:ext uri="{BB962C8B-B14F-4D97-AF65-F5344CB8AC3E}">
        <p14:creationId xmlns:p14="http://schemas.microsoft.com/office/powerpoint/2010/main" val="3108248975"/>
      </p:ext>
    </p:extLst>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09"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endParaRPr>
          </a:p>
        </p:txBody>
      </p:sp>
      <p:sp>
        <p:nvSpPr>
          <p:cNvPr id="534531" name="Rectangle 173"/>
          <p:cNvSpPr>
            <a:spLocks noGrp="1" noChangeArrowheads="1"/>
          </p:cNvSpPr>
          <p:nvPr>
            <p:ph type="title" idx="4294967295"/>
          </p:nvPr>
        </p:nvSpPr>
        <p:spPr>
          <a:xfrm>
            <a:off x="0" y="0"/>
            <a:ext cx="9144000" cy="525463"/>
          </a:xfrm>
          <a:gradFill flip="none" rotWithShape="1">
            <a:gsLst>
              <a:gs pos="0">
                <a:srgbClr val="0000FF"/>
              </a:gs>
              <a:gs pos="100000">
                <a:schemeClr val="tx1"/>
              </a:gs>
            </a:gsLst>
            <a:path path="rect">
              <a:fillToRect l="50000" t="50000" r="50000" b="50000"/>
            </a:path>
            <a:tileRect/>
          </a:gradFill>
        </p:spPr>
        <p:txBody>
          <a:bodyPr anchor="t">
            <a:spAutoFit/>
          </a:bodyPr>
          <a:lstStyle/>
          <a:p>
            <a:pPr algn="ctr" rtl="1" eaLnBrk="1" hangingPunct="1">
              <a:defRPr/>
            </a:pPr>
            <a:r>
              <a:rPr lang="ar-JO" sz="2800" b="1" dirty="0">
                <a:solidFill>
                  <a:srgbClr val="FFFFFF"/>
                </a:solidFill>
                <a:effectLst>
                  <a:outerShdw blurRad="38100" dist="38100" dir="2700000" algn="tl">
                    <a:srgbClr val="000000">
                      <a:alpha val="43137"/>
                    </a:srgbClr>
                  </a:outerShdw>
                </a:effectLst>
                <a:latin typeface="Times New Roman" panose="02020603050405020304" pitchFamily="18" charset="0"/>
                <a:ea typeface="SimSun" charset="0"/>
                <a:cs typeface="Times New Roman" panose="02020603050405020304" pitchFamily="18" charset="0"/>
              </a:rPr>
              <a:t>التعليم مقابل النبوة</a:t>
            </a:r>
            <a:endParaRPr lang="en-US" sz="2800" b="1" dirty="0">
              <a:solidFill>
                <a:srgbClr val="FFFFFF"/>
              </a:solidFill>
              <a:effectLst>
                <a:outerShdw blurRad="38100" dist="38100" dir="2700000" algn="tl">
                  <a:srgbClr val="000000">
                    <a:alpha val="43137"/>
                  </a:srgbClr>
                </a:outerShdw>
              </a:effectLst>
              <a:latin typeface="Times New Roman" panose="02020603050405020304" pitchFamily="18" charset="0"/>
              <a:ea typeface="SimSun" charset="0"/>
              <a:cs typeface="Times New Roman" panose="02020603050405020304" pitchFamily="18" charset="0"/>
            </a:endParaRPr>
          </a:p>
        </p:txBody>
      </p:sp>
      <p:graphicFrame>
        <p:nvGraphicFramePr>
          <p:cNvPr id="55" name="Table 54"/>
          <p:cNvGraphicFramePr>
            <a:graphicFrameLocks noGrp="1"/>
          </p:cNvGraphicFramePr>
          <p:nvPr>
            <p:extLst>
              <p:ext uri="{D42A27DB-BD31-4B8C-83A1-F6EECF244321}">
                <p14:modId xmlns:p14="http://schemas.microsoft.com/office/powerpoint/2010/main" val="1042943636"/>
              </p:ext>
            </p:extLst>
          </p:nvPr>
        </p:nvGraphicFramePr>
        <p:xfrm>
          <a:off x="0" y="620713"/>
          <a:ext cx="9143999" cy="6035668"/>
        </p:xfrm>
        <a:graphic>
          <a:graphicData uri="http://schemas.openxmlformats.org/drawingml/2006/table">
            <a:tbl>
              <a:tblPr/>
              <a:tblGrid>
                <a:gridCol w="4159855">
                  <a:extLst>
                    <a:ext uri="{9D8B030D-6E8A-4147-A177-3AD203B41FA5}">
                      <a16:colId xmlns:a16="http://schemas.microsoft.com/office/drawing/2014/main" val="20001"/>
                    </a:ext>
                  </a:extLst>
                </a:gridCol>
                <a:gridCol w="3729523">
                  <a:extLst>
                    <a:ext uri="{9D8B030D-6E8A-4147-A177-3AD203B41FA5}">
                      <a16:colId xmlns:a16="http://schemas.microsoft.com/office/drawing/2014/main" val="20002"/>
                    </a:ext>
                  </a:extLst>
                </a:gridCol>
                <a:gridCol w="1254621">
                  <a:extLst>
                    <a:ext uri="{9D8B030D-6E8A-4147-A177-3AD203B41FA5}">
                      <a16:colId xmlns:a16="http://schemas.microsoft.com/office/drawing/2014/main" val="765121181"/>
                    </a:ext>
                  </a:extLst>
                </a:gridCol>
              </a:tblGrid>
              <a:tr h="396877">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التعليم</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النبوة</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bg1"/>
                          </a:solidFill>
                          <a:effectLst/>
                          <a:latin typeface="Arial" panose="020B0604020202020204" pitchFamily="34" charset="0"/>
                          <a:ea typeface="SimSun" charset="0"/>
                          <a:cs typeface="Arial" panose="020B0604020202020204" pitchFamily="34" charset="0"/>
                        </a:rPr>
                        <a:t>التناقضات</a:t>
                      </a:r>
                      <a:endParaRPr kumimoji="0" lang="en-US" sz="20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1310641">
                <a:tc>
                  <a:txBody>
                    <a:bodyPr/>
                    <a:lstStyle/>
                    <a:p>
                      <a:pPr marL="0" marR="0" indent="0" algn="ctr" defTabSz="914165" rtl="1"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ar-JO" altLang="zh-CN" sz="2000" b="1" i="0" dirty="0">
                          <a:latin typeface="Arial" panose="020B0604020202020204" pitchFamily="34" charset="0"/>
                          <a:ea typeface="SimSun" charset="0"/>
                          <a:cs typeface="Arial" panose="020B0604020202020204" pitchFamily="34" charset="0"/>
                        </a:rPr>
                        <a:t>أدنى: يُدرج التعليم بعد النبوة في هيكل قيادة الكنيسة في أنطاكية (أعمال الرسل 13: 1)</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indent="0" algn="ctr" defTabSz="914165" rtl="1"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ar-JO" altLang="zh-CN" sz="2000" b="1" i="0" dirty="0">
                          <a:latin typeface="Arial" panose="020B0604020202020204" pitchFamily="34" charset="0"/>
                          <a:ea typeface="SimSun" charset="0"/>
                          <a:cs typeface="Arial" panose="020B0604020202020204" pitchFamily="34" charset="0"/>
                        </a:rPr>
                        <a:t>أعلى: النبوة لها تاريخ طويل من إعلان كلمة الله دون انقطاع (2 بطرس 1: 20-21) بينما يجب على المعلمين تفسيرها</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القيمة</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1"/>
                  </a:ext>
                </a:extLst>
              </a:tr>
              <a:tr h="1005839">
                <a:tc>
                  <a:txBody>
                    <a:bodyPr/>
                    <a:lstStyle/>
                    <a:p>
                      <a:pPr marL="0" marR="0" indent="0" algn="ctr" defTabSz="914165" rtl="1"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ar-JO" altLang="zh-CN" sz="2000" b="1" i="0" dirty="0">
                          <a:latin typeface="Arial" panose="020B0604020202020204" pitchFamily="34" charset="0"/>
                          <a:ea typeface="SimSun" charset="0"/>
                          <a:cs typeface="Arial" panose="020B0604020202020204" pitchFamily="34" charset="0"/>
                        </a:rPr>
                        <a:t>موهبة أقل أهمية: مدرجة بعد النبوة في أولوية المواهب (1 كو12: 28)</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ثاني أهم موهبة، حلت محلها الرسولية    (1 كو 12: 28)</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indent="0" algn="ctr" defTabSz="914165" rtl="1"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ar-JO" altLang="zh-CN" sz="2000" b="1" i="0" dirty="0">
                          <a:latin typeface="Arial" panose="020B0604020202020204" pitchFamily="34" charset="0"/>
                          <a:ea typeface="SimSun" charset="0"/>
                          <a:cs typeface="Arial" panose="020B0604020202020204" pitchFamily="34" charset="0"/>
                        </a:rPr>
                        <a:t>العلاقة مع المواهب الاخرى</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2"/>
                  </a:ext>
                </a:extLst>
              </a:tr>
              <a:tr h="1005839">
                <a:tc>
                  <a:txBody>
                    <a:bodyPr/>
                    <a:lstStyle/>
                    <a:p>
                      <a:pPr marL="0" marR="0" indent="0" algn="ctr" defTabSz="914165" rtl="1"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ar-JO" altLang="zh-CN" sz="2000" b="1" i="0" dirty="0">
                          <a:latin typeface="Arial" panose="020B0604020202020204" pitchFamily="34" charset="0"/>
                          <a:ea typeface="SimSun" charset="0"/>
                          <a:cs typeface="Arial" panose="020B0604020202020204" pitchFamily="34" charset="0"/>
                        </a:rPr>
                        <a:t>أقل موثوقية من النبوة لأن المعلم يجب أن يفسر الكتاب المقدس</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أكثر موثوقية من التعليم لأن الكلمة المنطوقة هي موحى بها من الله وغير مفسرة (2 بطرس 1: 20-21)</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lang="ar-JO" altLang="zh-CN" sz="2000" b="1" i="0" dirty="0">
                          <a:latin typeface="Arial" panose="020B0604020202020204" pitchFamily="34" charset="0"/>
                          <a:ea typeface="SimSun" charset="0"/>
                          <a:cs typeface="Arial" panose="020B0604020202020204" pitchFamily="34" charset="0"/>
                        </a:rPr>
                        <a:t>السلطة</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3"/>
                  </a:ext>
                </a:extLst>
              </a:tr>
              <a:tr h="701038">
                <a:tc>
                  <a:txBody>
                    <a:bodyPr/>
                    <a:lstStyle/>
                    <a:p>
                      <a:pPr marL="0" marR="0" indent="0" algn="ctr" defTabSz="914165" rtl="1"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ar-JO" altLang="zh-CN" sz="2000" b="1" i="0" dirty="0">
                          <a:latin typeface="Arial" panose="020B0604020202020204" pitchFamily="34" charset="0"/>
                          <a:ea typeface="SimSun" charset="0"/>
                          <a:cs typeface="Arial" panose="020B0604020202020204" pitchFamily="34" charset="0"/>
                        </a:rPr>
                        <a:t>كلمة الله (كولوسي 3: 16)</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indent="0" algn="ctr" defTabSz="914165" rtl="1"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ar-JO" altLang="zh-CN" sz="2000" b="1" i="0" dirty="0">
                          <a:latin typeface="Arial" panose="020B0604020202020204" pitchFamily="34" charset="0"/>
                          <a:ea typeface="SimSun" charset="0"/>
                          <a:cs typeface="Arial" panose="020B0604020202020204" pitchFamily="34" charset="0"/>
                        </a:rPr>
                        <a:t>روح الله (2 بط 1: 21)</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indent="0" algn="ctr" defTabSz="914165" rtl="1"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ar-JO" altLang="zh-CN" sz="2000" b="1" i="0" dirty="0">
                          <a:latin typeface="Arial" panose="020B0604020202020204" pitchFamily="34" charset="0"/>
                          <a:ea typeface="SimSun" charset="0"/>
                          <a:cs typeface="Arial" panose="020B0604020202020204" pitchFamily="34" charset="0"/>
                        </a:rPr>
                        <a:t>مصدر الحقيقة</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4"/>
                  </a:ext>
                </a:extLst>
              </a:tr>
              <a:tr h="1310641">
                <a:tc>
                  <a:txBody>
                    <a:bodyPr/>
                    <a:lstStyle/>
                    <a:p>
                      <a:pPr marL="0" marR="0" indent="0" algn="ctr" defTabSz="914165" rtl="1"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ar-JO" altLang="zh-CN" sz="2000" b="1" i="0" dirty="0">
                          <a:latin typeface="Arial" panose="020B0604020202020204" pitchFamily="34" charset="0"/>
                          <a:ea typeface="SimSun" charset="0"/>
                          <a:cs typeface="Arial" panose="020B0604020202020204" pitchFamily="34" charset="0"/>
                        </a:rPr>
                        <a:t>تفسير غير موحى به للحقيقة التي تم الكشف عنها بالفعل (أعمال الرسل 15: 35 ؛ 11: 12 ، 26 ؛ رو2: 21 ؛ 15: 4 ؛ عب 5: 12)</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indent="0" algn="ctr" defTabSz="914165" rtl="1"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ar-JO" altLang="zh-CN" sz="2000" b="1" i="0" dirty="0">
                          <a:latin typeface="Arial" panose="020B0604020202020204" pitchFamily="34" charset="0"/>
                          <a:ea typeface="SimSun" charset="0"/>
                          <a:cs typeface="Arial" panose="020B0604020202020204" pitchFamily="34" charset="0"/>
                        </a:rPr>
                        <a:t>من وحي التنبؤ بالمستقبل أو "الكشف الفوري" (إعلان الحق العقائدي) الذي تم تلقيه بوحي اعلاني (1 كو 14: 19 ، 26 ، 29-30 ؛ أف  3: 5)</a:t>
                      </a:r>
                    </a:p>
                    <a:p>
                      <a:pPr marL="0" marR="0" indent="0" algn="ctr" defTabSz="914165" rtl="1"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lang="ar-JO" altLang="zh-CN" sz="2000" b="1" i="0" dirty="0">
                          <a:latin typeface="Arial" panose="020B0604020202020204" pitchFamily="34" charset="0"/>
                          <a:ea typeface="SimSun" charset="0"/>
                          <a:cs typeface="Arial" panose="020B0604020202020204" pitchFamily="34" charset="0"/>
                        </a:rPr>
                        <a:t>الوحي الطبيعي</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5"/>
                  </a:ext>
                </a:extLst>
              </a:tr>
            </a:tbl>
          </a:graphicData>
        </a:graphic>
      </p:graphicFrame>
      <p:sp>
        <p:nvSpPr>
          <p:cNvPr id="196639" name="Text Box 2"/>
          <p:cNvSpPr txBox="1">
            <a:spLocks noChangeArrowheads="1"/>
          </p:cNvSpPr>
          <p:nvPr/>
        </p:nvSpPr>
        <p:spPr bwMode="auto">
          <a:xfrm>
            <a:off x="8418140" y="4763"/>
            <a:ext cx="705594" cy="4000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charset="0"/>
                <a:cs typeface="Times New Roman" panose="02020603050405020304" pitchFamily="18" charset="0"/>
              </a:rPr>
              <a:t>161ه</a:t>
            </a:r>
            <a:endParaRPr kumimoji="0" lang="en-US" sz="2000" b="1" i="0"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charset="0"/>
              <a:cs typeface="Times New Roman" panose="02020603050405020304" pitchFamily="18" charset="0"/>
            </a:endParaRPr>
          </a:p>
        </p:txBody>
      </p:sp>
    </p:spTree>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3"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endParaRPr>
          </a:p>
        </p:txBody>
      </p:sp>
      <p:sp>
        <p:nvSpPr>
          <p:cNvPr id="534531" name="Rectangle 173"/>
          <p:cNvSpPr>
            <a:spLocks noGrp="1" noChangeArrowheads="1"/>
          </p:cNvSpPr>
          <p:nvPr>
            <p:ph type="title" idx="4294967295"/>
          </p:nvPr>
        </p:nvSpPr>
        <p:spPr>
          <a:xfrm>
            <a:off x="0" y="0"/>
            <a:ext cx="9144000" cy="525463"/>
          </a:xfrm>
          <a:gradFill flip="none" rotWithShape="1">
            <a:gsLst>
              <a:gs pos="0">
                <a:srgbClr val="0000FF"/>
              </a:gs>
              <a:gs pos="100000">
                <a:schemeClr val="tx1"/>
              </a:gs>
            </a:gsLst>
            <a:path path="rect">
              <a:fillToRect l="50000" t="50000" r="50000" b="50000"/>
            </a:path>
            <a:tileRect/>
          </a:gradFill>
        </p:spPr>
        <p:txBody>
          <a:bodyPr anchor="t">
            <a:spAutoFit/>
          </a:bodyPr>
          <a:lstStyle/>
          <a:p>
            <a:pPr algn="ctr" rtl="1" eaLnBrk="1" hangingPunct="1">
              <a:defRPr/>
            </a:pPr>
            <a:r>
              <a:rPr lang="ar-JO" sz="2800" b="1" dirty="0">
                <a:solidFill>
                  <a:srgbClr val="FFFFFF"/>
                </a:solidFill>
                <a:effectLst>
                  <a:outerShdw blurRad="38100" dist="38100" dir="2700000" algn="tl">
                    <a:srgbClr val="000000">
                      <a:alpha val="43137"/>
                    </a:srgbClr>
                  </a:outerShdw>
                </a:effectLst>
                <a:latin typeface="Times New Roman" panose="02020603050405020304" pitchFamily="18" charset="0"/>
                <a:ea typeface="SimSun" charset="0"/>
                <a:cs typeface="Times New Roman" panose="02020603050405020304" pitchFamily="18" charset="0"/>
              </a:rPr>
              <a:t>التعليم مقابل النبوة</a:t>
            </a:r>
            <a:endParaRPr lang="en-US" sz="2800" b="1" dirty="0">
              <a:solidFill>
                <a:srgbClr val="FFFFFF"/>
              </a:solidFill>
              <a:effectLst>
                <a:outerShdw blurRad="38100" dist="38100" dir="2700000" algn="tl">
                  <a:srgbClr val="000000">
                    <a:alpha val="43137"/>
                  </a:srgbClr>
                </a:outerShdw>
              </a:effectLst>
              <a:latin typeface="Times New Roman" panose="02020603050405020304" pitchFamily="18" charset="0"/>
              <a:ea typeface="SimSun" charset="0"/>
              <a:cs typeface="Times New Roman" panose="02020603050405020304" pitchFamily="18" charset="0"/>
            </a:endParaRPr>
          </a:p>
        </p:txBody>
      </p:sp>
      <p:graphicFrame>
        <p:nvGraphicFramePr>
          <p:cNvPr id="55" name="Table 54"/>
          <p:cNvGraphicFramePr>
            <a:graphicFrameLocks noGrp="1"/>
          </p:cNvGraphicFramePr>
          <p:nvPr>
            <p:extLst>
              <p:ext uri="{D42A27DB-BD31-4B8C-83A1-F6EECF244321}">
                <p14:modId xmlns:p14="http://schemas.microsoft.com/office/powerpoint/2010/main" val="1857962953"/>
              </p:ext>
            </p:extLst>
          </p:nvPr>
        </p:nvGraphicFramePr>
        <p:xfrm>
          <a:off x="-1" y="620713"/>
          <a:ext cx="9126942" cy="5525976"/>
        </p:xfrm>
        <a:graphic>
          <a:graphicData uri="http://schemas.openxmlformats.org/drawingml/2006/table">
            <a:tbl>
              <a:tblPr/>
              <a:tblGrid>
                <a:gridCol w="3995937">
                  <a:extLst>
                    <a:ext uri="{9D8B030D-6E8A-4147-A177-3AD203B41FA5}">
                      <a16:colId xmlns:a16="http://schemas.microsoft.com/office/drawing/2014/main" val="20001"/>
                    </a:ext>
                  </a:extLst>
                </a:gridCol>
                <a:gridCol w="3608200">
                  <a:extLst>
                    <a:ext uri="{9D8B030D-6E8A-4147-A177-3AD203B41FA5}">
                      <a16:colId xmlns:a16="http://schemas.microsoft.com/office/drawing/2014/main" val="20002"/>
                    </a:ext>
                  </a:extLst>
                </a:gridCol>
                <a:gridCol w="1522805">
                  <a:extLst>
                    <a:ext uri="{9D8B030D-6E8A-4147-A177-3AD203B41FA5}">
                      <a16:colId xmlns:a16="http://schemas.microsoft.com/office/drawing/2014/main" val="2882424430"/>
                    </a:ext>
                  </a:extLst>
                </a:gridCol>
              </a:tblGrid>
              <a:tr h="396853">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التعليم</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14" marB="45714"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النبوة</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14" marB="45714" horzOverflow="overflow">
                    <a:lnL>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bg1"/>
                          </a:solidFill>
                          <a:effectLst/>
                          <a:latin typeface="Arial" panose="020B0604020202020204" pitchFamily="34" charset="0"/>
                          <a:ea typeface="SimSun" charset="0"/>
                          <a:cs typeface="Arial" panose="020B0604020202020204" pitchFamily="34" charset="0"/>
                        </a:rPr>
                        <a:t>التناقضات</a:t>
                      </a:r>
                      <a:endParaRPr kumimoji="0" lang="en-US" sz="20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4" marB="45714"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648611">
                <a:tc>
                  <a:txBody>
                    <a:bodyPr/>
                    <a:lstStyle/>
                    <a:p>
                      <a:pPr algn="ctr" rtl="1"/>
                      <a:r>
                        <a:rPr lang="ar-JO" altLang="zh-CN" sz="1800" b="1" i="0" dirty="0">
                          <a:latin typeface="Arial" panose="020B0604020202020204" pitchFamily="34" charset="0"/>
                          <a:ea typeface="SimSun" charset="0"/>
                          <a:cs typeface="Arial" panose="020B0604020202020204" pitchFamily="34" charset="0"/>
                        </a:rPr>
                        <a:t>نظامي</a:t>
                      </a:r>
                      <a:endParaRPr lang="en-US" sz="1800" b="1" i="0" dirty="0">
                        <a:latin typeface="Arial" panose="020B0604020202020204" pitchFamily="34" charset="0"/>
                        <a:cs typeface="Arial" panose="020B0604020202020204" pitchFamily="34" charset="0"/>
                      </a:endParaRPr>
                    </a:p>
                  </a:txBody>
                  <a:tcPr marT="45714" marB="45714"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indent="0" algn="ctr" defTabSz="914165" rtl="1" eaLnBrk="1" fontAlgn="auto" latinLnBrk="0" hangingPunct="1">
                        <a:lnSpc>
                          <a:spcPct val="100000"/>
                        </a:lnSpc>
                        <a:spcBef>
                          <a:spcPts val="0"/>
                        </a:spcBef>
                        <a:spcAft>
                          <a:spcPts val="0"/>
                        </a:spcAft>
                        <a:buClrTx/>
                        <a:buSzTx/>
                        <a:buFontTx/>
                        <a:buNone/>
                        <a:tabLst/>
                        <a:defRPr/>
                      </a:pPr>
                      <a:r>
                        <a:rPr lang="ar-JO" altLang="zh-CN" sz="1800" b="1" i="0" dirty="0">
                          <a:latin typeface="Arial" panose="020B0604020202020204" pitchFamily="34" charset="0"/>
                          <a:ea typeface="SimSun" charset="0"/>
                          <a:cs typeface="Arial" panose="020B0604020202020204" pitchFamily="34" charset="0"/>
                        </a:rPr>
                        <a:t>عفوي (أعمال الرسل ١١: ٢٨ ؛  ٢١: ٤ ، ١٠-١١)</a:t>
                      </a:r>
                      <a:endParaRPr lang="en-US" altLang="zh-CN" sz="1800" b="1" i="0" dirty="0">
                        <a:latin typeface="Arial" panose="020B0604020202020204" pitchFamily="34" charset="0"/>
                        <a:ea typeface="SimSun" charset="0"/>
                        <a:cs typeface="Arial" panose="020B0604020202020204" pitchFamily="34" charset="0"/>
                      </a:endParaRPr>
                    </a:p>
                  </a:txBody>
                  <a:tcPr marT="45714" marB="45714" horzOverflow="overflow">
                    <a:lnL>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lang="ar-JO" altLang="zh-CN" sz="2000" b="1" i="0" kern="1200" dirty="0">
                          <a:solidFill>
                            <a:schemeClr val="tx1"/>
                          </a:solidFill>
                          <a:latin typeface="Arial" panose="020B0604020202020204" pitchFamily="34" charset="0"/>
                          <a:ea typeface="SimSun" charset="0"/>
                          <a:cs typeface="Arial" panose="020B0604020202020204" pitchFamily="34" charset="0"/>
                        </a:rPr>
                        <a:t>الاسلوب</a:t>
                      </a:r>
                      <a:endParaRPr lang="en-US" altLang="zh-CN" sz="2000" b="1" i="0" kern="1200" dirty="0">
                        <a:solidFill>
                          <a:schemeClr val="tx1"/>
                        </a:solidFill>
                        <a:latin typeface="Arial" panose="020B0604020202020204" pitchFamily="34" charset="0"/>
                        <a:ea typeface="SimSun" charset="0"/>
                        <a:cs typeface="Arial" panose="020B0604020202020204" pitchFamily="34" charset="0"/>
                      </a:endParaRPr>
                    </a:p>
                  </a:txBody>
                  <a:tcPr marT="45714" marB="45714"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1"/>
                  </a:ext>
                </a:extLst>
              </a:tr>
              <a:tr h="914344">
                <a:tc>
                  <a:txBody>
                    <a:bodyPr/>
                    <a:lstStyle/>
                    <a:p>
                      <a:pPr marL="0" marR="0" indent="0" algn="ctr" defTabSz="914165" rtl="1" eaLnBrk="1" fontAlgn="auto" latinLnBrk="0" hangingPunct="1">
                        <a:lnSpc>
                          <a:spcPct val="100000"/>
                        </a:lnSpc>
                        <a:spcBef>
                          <a:spcPts val="0"/>
                        </a:spcBef>
                        <a:spcAft>
                          <a:spcPts val="0"/>
                        </a:spcAft>
                        <a:buClrTx/>
                        <a:buSzTx/>
                        <a:buFontTx/>
                        <a:buNone/>
                        <a:tabLst/>
                        <a:defRPr/>
                      </a:pPr>
                      <a:r>
                        <a:rPr lang="ar-JO" altLang="zh-CN" sz="1800" b="1" i="0" dirty="0">
                          <a:latin typeface="Arial" panose="020B0604020202020204" pitchFamily="34" charset="0"/>
                          <a:ea typeface="SimSun" charset="0"/>
                          <a:cs typeface="Arial" panose="020B0604020202020204" pitchFamily="34" charset="0"/>
                        </a:rPr>
                        <a:t>لا توجد قيود على التعليم في الخدمات الكنائسية</a:t>
                      </a:r>
                      <a:endParaRPr lang="en-US" altLang="zh-CN" sz="1800" b="1" i="0" dirty="0">
                        <a:latin typeface="Arial" panose="020B0604020202020204" pitchFamily="34" charset="0"/>
                        <a:ea typeface="SimSun" charset="0"/>
                        <a:cs typeface="Arial" panose="020B0604020202020204" pitchFamily="34" charset="0"/>
                      </a:endParaRPr>
                    </a:p>
                  </a:txBody>
                  <a:tcPr marT="45714" marB="45714"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1800" b="1" i="0" dirty="0">
                          <a:latin typeface="Arial" panose="020B0604020202020204" pitchFamily="34" charset="0"/>
                          <a:ea typeface="SimSun" charset="0"/>
                          <a:cs typeface="Arial" panose="020B0604020202020204" pitchFamily="34" charset="0"/>
                        </a:rPr>
                        <a:t>رسالتان أو ثلاث رسائل نبوية في كل خدمة (14: 29أ)</a:t>
                      </a:r>
                      <a:r>
                        <a:rPr lang="en-US" altLang="zh-CN" sz="1800" b="1" i="0" dirty="0">
                          <a:latin typeface="Arial" panose="020B0604020202020204" pitchFamily="34" charset="0"/>
                          <a:ea typeface="SimSun" charset="0"/>
                          <a:cs typeface="Arial" panose="020B0604020202020204" pitchFamily="34" charset="0"/>
                        </a:rPr>
                        <a:t> ، </a:t>
                      </a:r>
                      <a:r>
                        <a:rPr lang="ar-JO" altLang="zh-CN" sz="1800" b="1" i="0" dirty="0">
                          <a:latin typeface="Arial" panose="020B0604020202020204" pitchFamily="34" charset="0"/>
                          <a:ea typeface="SimSun" charset="0"/>
                          <a:cs typeface="Arial" panose="020B0604020202020204" pitchFamily="34" charset="0"/>
                        </a:rPr>
                        <a:t>والتحدث بترتيب (14: 30-31) ، فحص ما يقال (14: 29ب</a:t>
                      </a:r>
                      <a:r>
                        <a:rPr lang="en-US" altLang="zh-CN" sz="1800" b="1" i="0" dirty="0">
                          <a:latin typeface="Arial" panose="020B0604020202020204" pitchFamily="34" charset="0"/>
                          <a:ea typeface="SimSun" charset="0"/>
                          <a:cs typeface="Arial" panose="020B0604020202020204" pitchFamily="34" charset="0"/>
                        </a:rPr>
                        <a:t> ، </a:t>
                      </a:r>
                      <a:r>
                        <a:rPr lang="ar-JO" altLang="zh-CN" sz="1800" b="1" i="0" dirty="0">
                          <a:latin typeface="Arial" panose="020B0604020202020204" pitchFamily="34" charset="0"/>
                          <a:ea typeface="SimSun" charset="0"/>
                          <a:cs typeface="Arial" panose="020B0604020202020204" pitchFamily="34" charset="0"/>
                        </a:rPr>
                        <a:t>32)</a:t>
                      </a:r>
                      <a:endParaRPr lang="en-US" altLang="zh-CN" sz="1800" b="1" i="0" dirty="0">
                        <a:latin typeface="Arial" panose="020B0604020202020204" pitchFamily="34" charset="0"/>
                        <a:ea typeface="SimSun" charset="0"/>
                        <a:cs typeface="Arial" panose="020B0604020202020204" pitchFamily="34" charset="0"/>
                      </a:endParaRPr>
                    </a:p>
                  </a:txBody>
                  <a:tcPr marT="45714" marB="45714" horzOverflow="overflow">
                    <a:lnL>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lang="ar-JO" altLang="zh-CN" sz="2000" b="1" i="0" kern="1200" dirty="0">
                          <a:solidFill>
                            <a:schemeClr val="tx1"/>
                          </a:solidFill>
                          <a:latin typeface="Arial" panose="020B0604020202020204" pitchFamily="34" charset="0"/>
                          <a:ea typeface="SimSun" charset="0"/>
                          <a:cs typeface="Arial" panose="020B0604020202020204" pitchFamily="34" charset="0"/>
                        </a:rPr>
                        <a:t>الحدود</a:t>
                      </a:r>
                      <a:endParaRPr lang="en-US" altLang="zh-CN" sz="2000" b="1" i="0" kern="1200" dirty="0">
                        <a:solidFill>
                          <a:schemeClr val="tx1"/>
                        </a:solidFill>
                        <a:latin typeface="Arial" panose="020B0604020202020204" pitchFamily="34" charset="0"/>
                        <a:ea typeface="SimSun" charset="0"/>
                        <a:cs typeface="Arial" panose="020B0604020202020204" pitchFamily="34" charset="0"/>
                      </a:endParaRPr>
                    </a:p>
                  </a:txBody>
                  <a:tcPr marT="45714" marB="45714"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2"/>
                  </a:ext>
                </a:extLst>
              </a:tr>
              <a:tr h="1188649">
                <a:tc>
                  <a:txBody>
                    <a:bodyPr/>
                    <a:lstStyle/>
                    <a:p>
                      <a:pPr marL="0" marR="0" indent="0" algn="ctr" defTabSz="914165" rtl="1" eaLnBrk="1" fontAlgn="auto" latinLnBrk="0" hangingPunct="1">
                        <a:lnSpc>
                          <a:spcPct val="100000"/>
                        </a:lnSpc>
                        <a:spcBef>
                          <a:spcPts val="0"/>
                        </a:spcBef>
                        <a:spcAft>
                          <a:spcPts val="0"/>
                        </a:spcAft>
                        <a:buClrTx/>
                        <a:buSzTx/>
                        <a:buFontTx/>
                        <a:buNone/>
                        <a:tabLst/>
                        <a:defRPr/>
                      </a:pPr>
                      <a:r>
                        <a:rPr lang="ar-JO" altLang="zh-CN" sz="1800" b="1" i="0" dirty="0">
                          <a:latin typeface="Arial" panose="020B0604020202020204" pitchFamily="34" charset="0"/>
                          <a:ea typeface="SimSun" charset="0"/>
                          <a:cs typeface="Arial" panose="020B0604020202020204" pitchFamily="34" charset="0"/>
                        </a:rPr>
                        <a:t>مطلوب من الشيوخ (1 تي 3 : 2 ؛ 5: 17 ؛ تي 1: 9) لأن الكنيسة تحتاج إلى تعليم الحق عبر كل العصور</a:t>
                      </a:r>
                      <a:endParaRPr lang="en-US" altLang="zh-CN" sz="1800" b="1" i="0" dirty="0">
                        <a:latin typeface="Arial" panose="020B0604020202020204" pitchFamily="34" charset="0"/>
                        <a:ea typeface="SimSun" charset="0"/>
                        <a:cs typeface="Arial" panose="020B0604020202020204" pitchFamily="34" charset="0"/>
                      </a:endParaRPr>
                    </a:p>
                  </a:txBody>
                  <a:tcPr marT="45714" marB="45714"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indent="0" algn="ctr" defTabSz="914165" rtl="1" eaLnBrk="1" fontAlgn="auto" latinLnBrk="0" hangingPunct="1">
                        <a:lnSpc>
                          <a:spcPct val="100000"/>
                        </a:lnSpc>
                        <a:spcBef>
                          <a:spcPts val="0"/>
                        </a:spcBef>
                        <a:spcAft>
                          <a:spcPts val="0"/>
                        </a:spcAft>
                        <a:buClrTx/>
                        <a:buSzTx/>
                        <a:buFontTx/>
                        <a:buNone/>
                        <a:tabLst/>
                        <a:defRPr/>
                      </a:pPr>
                      <a:r>
                        <a:rPr lang="ar-JO" altLang="zh-CN" sz="1800" b="1" i="0" dirty="0">
                          <a:latin typeface="Arial" panose="020B0604020202020204" pitchFamily="34" charset="0"/>
                          <a:ea typeface="SimSun" charset="0"/>
                          <a:cs typeface="Arial" panose="020B0604020202020204" pitchFamily="34" charset="0"/>
                        </a:rPr>
                        <a:t>ليس مطلوبًا من الشيوخ لأن هذا من شأنه أن يوفر مستوى قيادي عالٍ جدًا ؛ أيضًا ، الوحي لا يجب أن يستمر بعد اكتمال قانونية الكتاب المقدس (رؤيا 22 : 18-19)</a:t>
                      </a:r>
                      <a:endParaRPr lang="en-US" altLang="zh-CN" sz="1800" b="1" i="0" dirty="0">
                        <a:latin typeface="Arial" panose="020B0604020202020204" pitchFamily="34" charset="0"/>
                        <a:ea typeface="SimSun" charset="0"/>
                        <a:cs typeface="Arial" panose="020B0604020202020204" pitchFamily="34" charset="0"/>
                      </a:endParaRPr>
                    </a:p>
                  </a:txBody>
                  <a:tcPr marT="45714" marB="45714" horzOverflow="overflow">
                    <a:lnL>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lang="ar-JO" altLang="zh-CN" sz="2000" b="1" i="0" kern="1200" dirty="0">
                          <a:solidFill>
                            <a:schemeClr val="tx1"/>
                          </a:solidFill>
                          <a:latin typeface="Arial" panose="020B0604020202020204" pitchFamily="34" charset="0"/>
                          <a:ea typeface="SimSun" charset="0"/>
                          <a:cs typeface="Arial" panose="020B0604020202020204" pitchFamily="34" charset="0"/>
                        </a:rPr>
                        <a:t>المتطلبات القيادية</a:t>
                      </a:r>
                      <a:endParaRPr lang="en-US" altLang="zh-CN" sz="2000" b="1" i="0" kern="1200" dirty="0">
                        <a:solidFill>
                          <a:schemeClr val="tx1"/>
                        </a:solidFill>
                        <a:latin typeface="Arial" panose="020B0604020202020204" pitchFamily="34" charset="0"/>
                        <a:ea typeface="SimSun" charset="0"/>
                        <a:cs typeface="Arial" panose="020B0604020202020204" pitchFamily="34" charset="0"/>
                      </a:endParaRPr>
                    </a:p>
                  </a:txBody>
                  <a:tcPr marT="45714" marB="45714"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3"/>
                  </a:ext>
                </a:extLst>
              </a:tr>
              <a:tr h="1188649">
                <a:tc>
                  <a:txBody>
                    <a:bodyPr/>
                    <a:lstStyle/>
                    <a:p>
                      <a:pPr marL="0" marR="0" indent="0" algn="ctr" defTabSz="914165" rtl="1" eaLnBrk="1" fontAlgn="auto" latinLnBrk="0" hangingPunct="1">
                        <a:lnSpc>
                          <a:spcPct val="100000"/>
                        </a:lnSpc>
                        <a:spcBef>
                          <a:spcPts val="0"/>
                        </a:spcBef>
                        <a:spcAft>
                          <a:spcPts val="0"/>
                        </a:spcAft>
                        <a:buClrTx/>
                        <a:buSzTx/>
                        <a:buFontTx/>
                        <a:buNone/>
                        <a:tabLst/>
                        <a:defRPr/>
                      </a:pPr>
                      <a:r>
                        <a:rPr lang="ar-JO" altLang="zh-CN" sz="1800" b="1" i="0" dirty="0">
                          <a:latin typeface="Arial" panose="020B0604020202020204" pitchFamily="34" charset="0"/>
                          <a:ea typeface="SimSun" charset="0"/>
                          <a:cs typeface="Arial" panose="020B0604020202020204" pitchFamily="34" charset="0"/>
                        </a:rPr>
                        <a:t>لا - الأساس ليس رسائل مفسرة بل رسائل الله المنطوقة والمكتوبة من الله إلى الرسل والأنبياء</a:t>
                      </a:r>
                      <a:endParaRPr lang="en-US" altLang="zh-CN" sz="1800" b="1" i="0" dirty="0">
                        <a:latin typeface="Arial" panose="020B0604020202020204" pitchFamily="34" charset="0"/>
                        <a:ea typeface="SimSun" charset="0"/>
                        <a:cs typeface="Arial" panose="020B0604020202020204" pitchFamily="34" charset="0"/>
                      </a:endParaRPr>
                    </a:p>
                  </a:txBody>
                  <a:tcPr marT="45714" marB="45714"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indent="0" algn="ctr" defTabSz="914165" rtl="1" eaLnBrk="1" fontAlgn="auto" latinLnBrk="0" hangingPunct="1">
                        <a:lnSpc>
                          <a:spcPct val="100000"/>
                        </a:lnSpc>
                        <a:spcBef>
                          <a:spcPts val="0"/>
                        </a:spcBef>
                        <a:spcAft>
                          <a:spcPts val="0"/>
                        </a:spcAft>
                        <a:buClrTx/>
                        <a:buSzTx/>
                        <a:buFontTx/>
                        <a:buNone/>
                        <a:tabLst/>
                        <a:defRPr/>
                      </a:pPr>
                      <a:r>
                        <a:rPr lang="ar-JO" altLang="zh-CN" sz="1800" b="1" i="0" dirty="0">
                          <a:latin typeface="Arial" panose="020B0604020202020204" pitchFamily="34" charset="0"/>
                          <a:ea typeface="SimSun" charset="0"/>
                          <a:cs typeface="Arial" panose="020B0604020202020204" pitchFamily="34" charset="0"/>
                        </a:rPr>
                        <a:t>تأسيسية مع الحركة الرسولية (أفسس 2: 20) ، مما يعني أنه ليس من الضروري أن تستمر عبر تاريخ الكنيسة كأساس نهائي (على سبيل المثال ، لا يوجد رسل اليوم)</a:t>
                      </a:r>
                      <a:endParaRPr lang="en-US" altLang="zh-CN" sz="1800" b="1" i="0" dirty="0">
                        <a:latin typeface="Arial" panose="020B0604020202020204" pitchFamily="34" charset="0"/>
                        <a:ea typeface="SimSun" charset="0"/>
                        <a:cs typeface="Arial" panose="020B0604020202020204" pitchFamily="34" charset="0"/>
                      </a:endParaRPr>
                    </a:p>
                  </a:txBody>
                  <a:tcPr marT="45714" marB="45714" horzOverflow="overflow">
                    <a:lnL>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lang="ar-JO" altLang="zh-CN" sz="2000" b="1" i="0" kern="1200" dirty="0">
                          <a:solidFill>
                            <a:schemeClr val="tx1"/>
                          </a:solidFill>
                          <a:latin typeface="Arial" panose="020B0604020202020204" pitchFamily="34" charset="0"/>
                          <a:ea typeface="SimSun" charset="0"/>
                          <a:cs typeface="Arial" panose="020B0604020202020204" pitchFamily="34" charset="0"/>
                        </a:rPr>
                        <a:t>قاعدة أساسية للكنيسة</a:t>
                      </a:r>
                      <a:endParaRPr lang="en-US" altLang="zh-CN" sz="2000" b="1" i="0" kern="1200" dirty="0">
                        <a:solidFill>
                          <a:schemeClr val="tx1"/>
                        </a:solidFill>
                        <a:latin typeface="Arial" panose="020B0604020202020204" pitchFamily="34" charset="0"/>
                        <a:ea typeface="SimSun" charset="0"/>
                        <a:cs typeface="Arial" panose="020B0604020202020204" pitchFamily="34" charset="0"/>
                      </a:endParaRPr>
                    </a:p>
                  </a:txBody>
                  <a:tcPr marT="45714" marB="45714"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4"/>
                  </a:ext>
                </a:extLst>
              </a:tr>
              <a:tr h="914344">
                <a:tc>
                  <a:txBody>
                    <a:bodyPr/>
                    <a:lstStyle/>
                    <a:p>
                      <a:pPr marL="0" marR="0" indent="0" algn="ctr" defTabSz="914165" rtl="1" eaLnBrk="1" fontAlgn="auto" latinLnBrk="0" hangingPunct="1">
                        <a:lnSpc>
                          <a:spcPct val="100000"/>
                        </a:lnSpc>
                        <a:spcBef>
                          <a:spcPts val="0"/>
                        </a:spcBef>
                        <a:spcAft>
                          <a:spcPts val="0"/>
                        </a:spcAft>
                        <a:buClrTx/>
                        <a:buSzTx/>
                        <a:buFontTx/>
                        <a:buNone/>
                        <a:tabLst/>
                        <a:defRPr/>
                      </a:pPr>
                      <a:r>
                        <a:rPr lang="ar-JO" altLang="zh-CN" sz="1800" b="1" i="0" dirty="0">
                          <a:latin typeface="Arial" panose="020B0604020202020204" pitchFamily="34" charset="0"/>
                          <a:ea typeface="SimSun" charset="0"/>
                          <a:cs typeface="Arial" panose="020B0604020202020204" pitchFamily="34" charset="0"/>
                        </a:rPr>
                        <a:t>لا يوجد تلميح في العهد الجديد يفيد بأن هذه الموهبة قد توقفت أو ستتوقف لاحقا في عصر كنيسة ما</a:t>
                      </a:r>
                      <a:endParaRPr lang="en-US" altLang="zh-CN" sz="1800" b="1" i="0" dirty="0">
                        <a:latin typeface="Arial" panose="020B0604020202020204" pitchFamily="34" charset="0"/>
                        <a:ea typeface="SimSun" charset="0"/>
                        <a:cs typeface="Arial" panose="020B0604020202020204" pitchFamily="34" charset="0"/>
                      </a:endParaRPr>
                    </a:p>
                  </a:txBody>
                  <a:tcPr marT="45714" marB="45714"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indent="0" algn="ctr" defTabSz="914165" rtl="1" eaLnBrk="1" fontAlgn="auto" latinLnBrk="0" hangingPunct="1">
                        <a:lnSpc>
                          <a:spcPct val="100000"/>
                        </a:lnSpc>
                        <a:spcBef>
                          <a:spcPts val="0"/>
                        </a:spcBef>
                        <a:spcAft>
                          <a:spcPts val="0"/>
                        </a:spcAft>
                        <a:buClrTx/>
                        <a:buSzTx/>
                        <a:buFontTx/>
                        <a:buNone/>
                        <a:tabLst/>
                        <a:defRPr/>
                      </a:pPr>
                      <a:r>
                        <a:rPr lang="ar-JO" altLang="zh-CN" sz="1800" b="1" i="0" dirty="0">
                          <a:latin typeface="Arial" panose="020B0604020202020204" pitchFamily="34" charset="0"/>
                          <a:ea typeface="SimSun" charset="0"/>
                          <a:cs typeface="Arial" panose="020B0604020202020204" pitchFamily="34" charset="0"/>
                        </a:rPr>
                        <a:t>يمكن ايقاف الموهبة من قبل شخص آخر غير المتكلم: الصوت المبني للمجهول (1 </a:t>
                      </a:r>
                      <a:r>
                        <a:rPr lang="ar-JO" altLang="zh-CN" sz="1800" b="1" i="0" dirty="0" err="1">
                          <a:latin typeface="Arial" panose="020B0604020202020204" pitchFamily="34" charset="0"/>
                          <a:ea typeface="SimSun" charset="0"/>
                          <a:cs typeface="Arial" panose="020B0604020202020204" pitchFamily="34" charset="0"/>
                        </a:rPr>
                        <a:t>كورنثوس</a:t>
                      </a:r>
                      <a:r>
                        <a:rPr lang="ar-JO" altLang="zh-CN" sz="1800" b="1" i="0" dirty="0">
                          <a:latin typeface="Arial" panose="020B0604020202020204" pitchFamily="34" charset="0"/>
                          <a:ea typeface="SimSun" charset="0"/>
                          <a:cs typeface="Arial" panose="020B0604020202020204" pitchFamily="34" charset="0"/>
                        </a:rPr>
                        <a:t> 13 : 8 أ ؛ راجع ملاحظات المواهب الروحية ، 29)</a:t>
                      </a:r>
                      <a:endParaRPr lang="en-US" altLang="zh-CN" sz="1800" b="1" i="0" dirty="0">
                        <a:latin typeface="Arial" panose="020B0604020202020204" pitchFamily="34" charset="0"/>
                        <a:ea typeface="SimSun" charset="0"/>
                        <a:cs typeface="Arial" panose="020B0604020202020204" pitchFamily="34" charset="0"/>
                      </a:endParaRPr>
                    </a:p>
                  </a:txBody>
                  <a:tcPr marT="45714" marB="45714" horzOverflow="overflow">
                    <a:lnL>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lang="ar-JO" altLang="zh-CN" sz="2000" b="1" i="0" kern="1200" dirty="0">
                          <a:solidFill>
                            <a:schemeClr val="tx1"/>
                          </a:solidFill>
                          <a:latin typeface="Arial" panose="020B0604020202020204" pitchFamily="34" charset="0"/>
                          <a:ea typeface="SimSun" charset="0"/>
                          <a:cs typeface="Arial" panose="020B0604020202020204" pitchFamily="34" charset="0"/>
                        </a:rPr>
                        <a:t>التوقف</a:t>
                      </a:r>
                      <a:endParaRPr lang="en-US" altLang="zh-CN" sz="2000" b="1" i="0" kern="1200" dirty="0">
                        <a:solidFill>
                          <a:schemeClr val="tx1"/>
                        </a:solidFill>
                        <a:latin typeface="Arial" panose="020B0604020202020204" pitchFamily="34" charset="0"/>
                        <a:ea typeface="SimSun" charset="0"/>
                        <a:cs typeface="Arial" panose="020B0604020202020204" pitchFamily="34" charset="0"/>
                      </a:endParaRPr>
                    </a:p>
                  </a:txBody>
                  <a:tcPr marT="45714" marB="45714"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5"/>
                  </a:ext>
                </a:extLst>
              </a:tr>
            </a:tbl>
          </a:graphicData>
        </a:graphic>
      </p:graphicFrame>
      <p:sp>
        <p:nvSpPr>
          <p:cNvPr id="197663" name="Text Box 2"/>
          <p:cNvSpPr txBox="1">
            <a:spLocks noChangeArrowheads="1"/>
          </p:cNvSpPr>
          <p:nvPr/>
        </p:nvSpPr>
        <p:spPr bwMode="auto">
          <a:xfrm>
            <a:off x="8418140" y="4763"/>
            <a:ext cx="705594" cy="4000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charset="0"/>
                <a:cs typeface="Times New Roman" panose="02020603050405020304" pitchFamily="18" charset="0"/>
              </a:rPr>
              <a:t>161ه</a:t>
            </a:r>
            <a:endParaRPr kumimoji="0" lang="en-US" sz="2000" b="1" i="0"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charset="0"/>
              <a:cs typeface="Times New Roman" panose="02020603050405020304" pitchFamily="18" charset="0"/>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endParaRPr lang="en-US" sz="1800" dirty="0">
              <a:solidFill>
                <a:srgbClr val="FFFFFF"/>
              </a:solidFill>
              <a:latin typeface="Arial" panose="020B0604020202020204" pitchFamily="34" charset="0"/>
              <a:cs typeface="Arial" panose="020B0604020202020204" pitchFamily="34" charset="0"/>
            </a:endParaRPr>
          </a:p>
        </p:txBody>
      </p:sp>
      <p:sp>
        <p:nvSpPr>
          <p:cNvPr id="181250" name="Rectangle 3"/>
          <p:cNvSpPr>
            <a:spLocks noGrp="1"/>
          </p:cNvSpPr>
          <p:nvPr>
            <p:ph type="title"/>
          </p:nvPr>
        </p:nvSpPr>
        <p:spPr>
          <a:xfrm>
            <a:off x="685800" y="304800"/>
            <a:ext cx="7770813" cy="762000"/>
          </a:xfrm>
        </p:spPr>
        <p:txBody>
          <a:bodyPr/>
          <a:lstStyle/>
          <a:p>
            <a:pPr eaLnBrk="1" hangingPunct="1"/>
            <a:r>
              <a:rPr lang="ru-RU" altLang="ja-JP" sz="3600" b="1" dirty="0">
                <a:latin typeface="Arial" panose="020B0604020202020204" pitchFamily="34" charset="0"/>
                <a:ea typeface="ＭＳ Ｐゴシック" charset="0"/>
                <a:cs typeface="Arial" panose="020B0604020202020204" pitchFamily="34" charset="0"/>
              </a:rPr>
              <a:t>"</a:t>
            </a:r>
            <a:r>
              <a:rPr lang="en-US" altLang="ja-JP" sz="3600" b="1" dirty="0">
                <a:latin typeface="Arial" panose="020B0604020202020204" pitchFamily="34" charset="0"/>
                <a:ea typeface="ＭＳ Ｐゴシック" charset="0"/>
                <a:cs typeface="Arial" panose="020B0604020202020204" pitchFamily="34" charset="0"/>
              </a:rPr>
              <a:t>Idolatry is OK</a:t>
            </a:r>
            <a:r>
              <a:rPr lang="ru-RU" altLang="ja-JP" sz="3600" b="1" dirty="0">
                <a:latin typeface="Arial" panose="020B0604020202020204" pitchFamily="34" charset="0"/>
                <a:ea typeface="ＭＳ Ｐゴシック" charset="0"/>
                <a:cs typeface="Arial" panose="020B0604020202020204" pitchFamily="34" charset="0"/>
              </a:rPr>
              <a:t>"</a:t>
            </a:r>
            <a:r>
              <a:rPr lang="en-US" altLang="ja-JP" sz="3600" b="1" dirty="0">
                <a:latin typeface="Arial" panose="020B0604020202020204" pitchFamily="34" charset="0"/>
                <a:ea typeface="ＭＳ Ｐゴシック" charset="0"/>
                <a:cs typeface="Arial" panose="020B0604020202020204" pitchFamily="34" charset="0"/>
              </a:rPr>
              <a:t> Man</a:t>
            </a:r>
            <a:endParaRPr lang="en-US" b="1" dirty="0">
              <a:latin typeface="Arial" panose="020B0604020202020204" pitchFamily="34" charset="0"/>
              <a:ea typeface="ＭＳ Ｐゴシック" charset="0"/>
              <a:cs typeface="Arial" panose="020B0604020202020204" pitchFamily="34" charset="0"/>
            </a:endParaRPr>
          </a:p>
        </p:txBody>
      </p:sp>
      <p:sp>
        <p:nvSpPr>
          <p:cNvPr id="181251" name="Rectangle 4"/>
          <p:cNvSpPr>
            <a:spLocks noChangeArrowheads="1"/>
          </p:cNvSpPr>
          <p:nvPr/>
        </p:nvSpPr>
        <p:spPr bwMode="auto">
          <a:xfrm>
            <a:off x="-234950" y="1397000"/>
            <a:ext cx="184150" cy="36671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algn="l"/>
            <a:endParaRPr lang="en-US" sz="1800" dirty="0">
              <a:solidFill>
                <a:srgbClr val="FFFFFF"/>
              </a:solidFill>
              <a:latin typeface="Arial" panose="020B0604020202020204" pitchFamily="34" charset="0"/>
              <a:cs typeface="Arial" panose="020B0604020202020204" pitchFamily="34" charset="0"/>
            </a:endParaRPr>
          </a:p>
        </p:txBody>
      </p:sp>
      <p:pic>
        <p:nvPicPr>
          <p:cNvPr id="181252" name="Picture 5" descr="AI-wallpaper-1-1280x96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82673401"/>
      </p:ext>
    </p:extLst>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4"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97315" name="Title 2"/>
          <p:cNvSpPr>
            <a:spLocks noGrp="1"/>
          </p:cNvSpPr>
          <p:nvPr>
            <p:ph type="title" idx="4294967295"/>
          </p:nvPr>
        </p:nvSpPr>
        <p:spPr>
          <a:xfrm>
            <a:off x="0" y="2438400"/>
            <a:ext cx="9144000" cy="1143000"/>
          </a:xfrm>
        </p:spPr>
        <p:txBody>
          <a:bodyPr/>
          <a:lstStyle/>
          <a:p>
            <a:pPr algn="ctr"/>
            <a:r>
              <a:rPr lang="ar-JO" sz="8800" dirty="0">
                <a:solidFill>
                  <a:schemeClr val="bg1"/>
                </a:solidFill>
                <a:ea typeface="ＭＳ Ｐゴシック" charset="0"/>
              </a:rPr>
              <a:t>1 كورنثوس 15</a:t>
            </a:r>
            <a:endParaRPr lang="en-US" sz="8800" dirty="0">
              <a:solidFill>
                <a:schemeClr val="bg1"/>
              </a:solidFill>
              <a:ea typeface="ＭＳ Ｐゴシック" charset="0"/>
            </a:endParaRPr>
          </a:p>
        </p:txBody>
      </p:sp>
    </p:spTree>
    <p:extLst>
      <p:ext uri="{BB962C8B-B14F-4D97-AF65-F5344CB8AC3E}">
        <p14:creationId xmlns:p14="http://schemas.microsoft.com/office/powerpoint/2010/main" val="1596046180"/>
      </p:ext>
    </p:extLst>
  </p:cSld>
  <p:clrMapOvr>
    <a:masterClrMapping/>
  </p:clrMapOvr>
</p:sld>
</file>

<file path=ppt/slides/slide31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043608" y="219090"/>
            <a:ext cx="6629400" cy="2609850"/>
          </a:xfrm>
        </p:spPr>
        <p:txBody>
          <a:bodyPr/>
          <a:lstStyle/>
          <a:p>
            <a:pPr>
              <a:defRPr/>
            </a:pPr>
            <a:r>
              <a:rPr lang="ar-JO" sz="8000" dirty="0">
                <a:solidFill>
                  <a:schemeClr val="bg1"/>
                </a:solidFill>
                <a:effectLst>
                  <a:outerShdw blurRad="50800" dist="76200" dir="5400000" sx="103000" sy="103000" algn="ctr" rotWithShape="0">
                    <a:schemeClr val="tx1"/>
                  </a:outerShdw>
                </a:effectLst>
                <a:ea typeface="Alan Den" charset="0"/>
                <a:cs typeface="Arial" panose="020B0604020202020204" pitchFamily="34" charset="0"/>
              </a:rPr>
              <a:t>جسده</a:t>
            </a:r>
            <a:br>
              <a:rPr lang="ar-JO" sz="8000" dirty="0">
                <a:solidFill>
                  <a:schemeClr val="bg1"/>
                </a:solidFill>
                <a:effectLst>
                  <a:outerShdw blurRad="50800" dist="76200" dir="5400000" sx="103000" sy="103000" algn="ctr" rotWithShape="0">
                    <a:schemeClr val="tx1"/>
                  </a:outerShdw>
                </a:effectLst>
                <a:ea typeface="Alan Den" charset="0"/>
                <a:cs typeface="Arial" panose="020B0604020202020204" pitchFamily="34" charset="0"/>
              </a:rPr>
            </a:br>
            <a:r>
              <a:rPr lang="ar-JO" sz="8000" dirty="0">
                <a:solidFill>
                  <a:schemeClr val="bg1"/>
                </a:solidFill>
                <a:effectLst>
                  <a:outerShdw blurRad="50800" dist="76200" dir="5400000" sx="103000" sy="103000" algn="ctr" rotWithShape="0">
                    <a:schemeClr val="tx1"/>
                  </a:outerShdw>
                </a:effectLst>
                <a:ea typeface="Alan Den" charset="0"/>
                <a:cs typeface="Arial" panose="020B0604020202020204" pitchFamily="34" charset="0"/>
              </a:rPr>
              <a:t>أجسادنا</a:t>
            </a:r>
            <a:endParaRPr lang="en-US" dirty="0">
              <a:effectLst>
                <a:outerShdw blurRad="50800" dist="76200" dir="5400000" sx="103000" sy="103000" algn="ctr" rotWithShape="0">
                  <a:schemeClr val="tx1"/>
                </a:outerShdw>
              </a:effectLst>
              <a:cs typeface="Arial" panose="020B0604020202020204" pitchFamily="34" charset="0"/>
            </a:endParaRPr>
          </a:p>
        </p:txBody>
      </p:sp>
      <p:sp>
        <p:nvSpPr>
          <p:cNvPr id="547844" name="TextBox 2"/>
          <p:cNvSpPr txBox="1">
            <a:spLocks noChangeArrowheads="1"/>
          </p:cNvSpPr>
          <p:nvPr/>
        </p:nvSpPr>
        <p:spPr bwMode="auto">
          <a:xfrm>
            <a:off x="5580112" y="5229200"/>
            <a:ext cx="2659654" cy="6463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rPr>
              <a:t>1 كورنثوس 15</a:t>
            </a:r>
            <a:endParaRPr kumimoji="0" lang="en-US" sz="36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endParaRPr>
          </a:p>
        </p:txBody>
      </p:sp>
      <p:sp>
        <p:nvSpPr>
          <p:cNvPr id="4" name="Title 1">
            <a:extLst>
              <a:ext uri="{FF2B5EF4-FFF2-40B4-BE49-F238E27FC236}">
                <a16:creationId xmlns:a16="http://schemas.microsoft.com/office/drawing/2014/main" id="{5C678C50-0618-FE4C-87A6-604D769D3D39}"/>
              </a:ext>
            </a:extLst>
          </p:cNvPr>
          <p:cNvSpPr txBox="1">
            <a:spLocks/>
          </p:cNvSpPr>
          <p:nvPr/>
        </p:nvSpPr>
        <p:spPr bwMode="auto">
          <a:xfrm>
            <a:off x="467544" y="-886378"/>
            <a:ext cx="7595154" cy="6463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082" algn="ctr" rtl="0" fontAlgn="base">
              <a:spcBef>
                <a:spcPct val="0"/>
              </a:spcBef>
              <a:spcAft>
                <a:spcPct val="0"/>
              </a:spcAft>
              <a:defRPr sz="4400">
                <a:solidFill>
                  <a:schemeClr val="tx2"/>
                </a:solidFill>
                <a:latin typeface="Arial" charset="0"/>
                <a:ea typeface="ヒラギノ角ゴ Pro W3" pitchFamily="80" charset="-128"/>
              </a:defRPr>
            </a:lvl6pPr>
            <a:lvl7pPr marL="914165" algn="ctr" rtl="0" fontAlgn="base">
              <a:spcBef>
                <a:spcPct val="0"/>
              </a:spcBef>
              <a:spcAft>
                <a:spcPct val="0"/>
              </a:spcAft>
              <a:defRPr sz="4400">
                <a:solidFill>
                  <a:schemeClr val="tx2"/>
                </a:solidFill>
                <a:latin typeface="Arial" charset="0"/>
                <a:ea typeface="ヒラギノ角ゴ Pro W3" pitchFamily="80" charset="-128"/>
              </a:defRPr>
            </a:lvl7pPr>
            <a:lvl8pPr marL="1371250" algn="ctr" rtl="0" fontAlgn="base">
              <a:spcBef>
                <a:spcPct val="0"/>
              </a:spcBef>
              <a:spcAft>
                <a:spcPct val="0"/>
              </a:spcAft>
              <a:defRPr sz="4400">
                <a:solidFill>
                  <a:schemeClr val="tx2"/>
                </a:solidFill>
                <a:latin typeface="Arial" charset="0"/>
                <a:ea typeface="ヒラギノ角ゴ Pro W3" pitchFamily="80" charset="-128"/>
              </a:defRPr>
            </a:lvl8pPr>
            <a:lvl9pPr marL="1828332"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6000" u="none" strike="noStrike" kern="0" cap="none" spc="0" normalizeH="0" baseline="0" noProof="0" dirty="0">
                <a:ln>
                  <a:noFill/>
                </a:ln>
                <a:solidFill>
                  <a:srgbClr val="FFFFFF"/>
                </a:solidFill>
                <a:effectLst>
                  <a:outerShdw blurRad="50800" dist="76200" dir="5400000" sx="103000" sy="103000" algn="ctr" rotWithShape="0">
                    <a:srgbClr val="000000"/>
                  </a:outerShdw>
                </a:effectLst>
                <a:uLnTx/>
                <a:uFillTx/>
                <a:latin typeface="Arial" panose="020B0604020202020204" pitchFamily="34" charset="0"/>
                <a:ea typeface="Alan Den" charset="0"/>
                <a:cs typeface="Arial" panose="020B0604020202020204" pitchFamily="34" charset="0"/>
              </a:rPr>
              <a:t>جسده</a:t>
            </a:r>
            <a:r>
              <a:rPr kumimoji="0" lang="en-US" sz="6000" u="none" strike="noStrike" kern="0" cap="none" spc="0" normalizeH="0" baseline="0" noProof="0" dirty="0">
                <a:ln>
                  <a:noFill/>
                </a:ln>
                <a:solidFill>
                  <a:srgbClr val="FFFFFF"/>
                </a:solidFill>
                <a:effectLst>
                  <a:outerShdw blurRad="50800" dist="76200" dir="5400000" sx="103000" sy="103000" algn="ctr" rotWithShape="0">
                    <a:srgbClr val="000000"/>
                  </a:outerShdw>
                </a:effectLst>
                <a:uLnTx/>
                <a:uFillTx/>
                <a:latin typeface="Arial" panose="020B0604020202020204" pitchFamily="34" charset="0"/>
                <a:ea typeface="Alan Den" charset="0"/>
                <a:cs typeface="Arial" panose="020B0604020202020204" pitchFamily="34" charset="0"/>
              </a:rPr>
              <a:t>_</a:t>
            </a:r>
            <a:r>
              <a:rPr kumimoji="0" lang="ar-JO" sz="6000" u="none" strike="noStrike" kern="0" cap="none" spc="0" normalizeH="0" baseline="0" noProof="0" dirty="0">
                <a:ln>
                  <a:noFill/>
                </a:ln>
                <a:solidFill>
                  <a:srgbClr val="FFFFFF"/>
                </a:solidFill>
                <a:effectLst>
                  <a:outerShdw blurRad="50800" dist="76200" dir="5400000" sx="103000" sy="103000" algn="ctr" rotWithShape="0">
                    <a:srgbClr val="000000"/>
                  </a:outerShdw>
                </a:effectLst>
                <a:uLnTx/>
                <a:uFillTx/>
                <a:latin typeface="Arial" panose="020B0604020202020204" pitchFamily="34" charset="0"/>
                <a:ea typeface="Alan Den" charset="0"/>
                <a:cs typeface="Arial" panose="020B0604020202020204" pitchFamily="34" charset="0"/>
              </a:rPr>
              <a:t>أجسادنا</a:t>
            </a:r>
            <a:endParaRPr kumimoji="0" lang="en-US" sz="3200" u="none" strike="noStrike" kern="0" cap="none" spc="0" normalizeH="0" baseline="0" noProof="0" dirty="0">
              <a:ln>
                <a:noFill/>
              </a:ln>
              <a:solidFill>
                <a:srgbClr val="000000"/>
              </a:solidFill>
              <a:effectLst>
                <a:outerShdw blurRad="50800" dist="76200" dir="5400000" sx="103000" sy="103000" algn="ctr" rotWithShape="0">
                  <a:srgbClr val="000000"/>
                </a:outerShdw>
              </a:effectLst>
              <a:uLnTx/>
              <a:uFillTx/>
              <a:latin typeface="Arial" panose="020B0604020202020204" pitchFamily="34" charset="0"/>
              <a:ea typeface="ヒラギノ角ゴ Pro W3"/>
              <a:cs typeface="Arial" panose="020B0604020202020204" pitchFamily="34" charset="0"/>
            </a:endParaRPr>
          </a:p>
        </p:txBody>
      </p:sp>
      <p:sp>
        <p:nvSpPr>
          <p:cNvPr id="5" name="Rectangle 4">
            <a:extLst>
              <a:ext uri="{FF2B5EF4-FFF2-40B4-BE49-F238E27FC236}">
                <a16:creationId xmlns:a16="http://schemas.microsoft.com/office/drawing/2014/main" id="{8154ECF1-02B6-FD4A-9E73-1DD506DCFED2}"/>
              </a:ext>
            </a:extLst>
          </p:cNvPr>
          <p:cNvSpPr>
            <a:spLocks noChangeArrowheads="1"/>
          </p:cNvSpPr>
          <p:nvPr/>
        </p:nvSpPr>
        <p:spPr bwMode="auto">
          <a:xfrm>
            <a:off x="-36512" y="6381328"/>
            <a:ext cx="9180512" cy="476672"/>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20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r>
              <a:rPr kumimoji="0" lang="ar-JO" sz="20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د. ريك جريفيث</a:t>
            </a:r>
            <a:r>
              <a:rPr kumimoji="0" lang="en-US" sz="20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ヒラギノ角ゴ Pro W3"/>
                <a:cs typeface="Arial" panose="020B0604020202020204" pitchFamily="34" charset="0"/>
              </a:rPr>
              <a:t>•  </a:t>
            </a:r>
            <a:r>
              <a:rPr kumimoji="0" lang="ar-JO" sz="20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ヒラギノ角ゴ Pro W3"/>
                <a:cs typeface="Arial" panose="020B0604020202020204" pitchFamily="34" charset="0"/>
              </a:rPr>
              <a:t> مؤسسة الدراسات اللاهوتية الأردنية</a:t>
            </a:r>
            <a:r>
              <a:rPr kumimoji="0" lang="en-US" sz="20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ヒラギノ角ゴ Pro W3"/>
                <a:cs typeface="Arial" panose="020B0604020202020204" pitchFamily="34" charset="0"/>
              </a:rPr>
              <a:t>• BibleStudyDownloads.org</a:t>
            </a:r>
          </a:p>
        </p:txBody>
      </p:sp>
    </p:spTree>
    <p:extLst>
      <p:ext uri="{BB962C8B-B14F-4D97-AF65-F5344CB8AC3E}">
        <p14:creationId xmlns:p14="http://schemas.microsoft.com/office/powerpoint/2010/main" val="2139855999"/>
      </p:ext>
    </p:extLst>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459" name="Title 1"/>
          <p:cNvSpPr>
            <a:spLocks noGrp="1"/>
          </p:cNvSpPr>
          <p:nvPr>
            <p:ph type="title"/>
          </p:nvPr>
        </p:nvSpPr>
        <p:spPr>
          <a:xfrm>
            <a:off x="0" y="5830887"/>
            <a:ext cx="9119668" cy="1012650"/>
          </a:xfrm>
        </p:spPr>
        <p:txBody>
          <a:bodyPr/>
          <a:lstStyle/>
          <a:p>
            <a:pPr>
              <a:defRPr/>
            </a:pPr>
            <a:r>
              <a:rPr lang="ar-JO" dirty="0">
                <a:solidFill>
                  <a:srgbClr val="FFFFFF"/>
                </a:solidFill>
                <a:effectLst>
                  <a:glow rad="127000">
                    <a:schemeClr val="tx1"/>
                  </a:glow>
                </a:effectLst>
                <a:ea typeface="ヒラギノ角ゴ Pro W3" charset="0"/>
                <a:cs typeface="Arial" panose="020B0604020202020204" pitchFamily="34" charset="0"/>
              </a:rPr>
              <a:t>الجمعة، 22 نيسان 2022</a:t>
            </a:r>
            <a:endParaRPr lang="en-US" dirty="0">
              <a:solidFill>
                <a:srgbClr val="FFFFFF"/>
              </a:solidFill>
              <a:effectLst>
                <a:glow rad="127000">
                  <a:schemeClr val="tx1"/>
                </a:glow>
              </a:effectLst>
              <a:ea typeface="ヒラギノ角ゴ Pro W3" charset="0"/>
              <a:cs typeface="Arial" panose="020B0604020202020204" pitchFamily="34" charset="0"/>
            </a:endParaRPr>
          </a:p>
        </p:txBody>
      </p:sp>
      <p:pic>
        <p:nvPicPr>
          <p:cNvPr id="1026" name="Picture 2" descr="2022 Earth Day - Fannin Tree Farm">
            <a:extLst>
              <a:ext uri="{FF2B5EF4-FFF2-40B4-BE49-F238E27FC236}">
                <a16:creationId xmlns:a16="http://schemas.microsoft.com/office/drawing/2014/main" id="{D2F934D0-3C40-7424-032D-ED7EE2E4D48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027113"/>
            <a:ext cx="9144000" cy="480377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92995964"/>
      </p:ext>
    </p:extLst>
  </p:cSld>
  <p:clrMapOvr>
    <a:masterClrMapping/>
  </p:clrMapOvr>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52E9B54-FC42-3359-5513-2D9FEEF7B4D6}"/>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332656" y="-3256449"/>
            <a:ext cx="8064896" cy="12492684"/>
          </a:xfrm>
          <a:prstGeom prst="rect">
            <a:avLst/>
          </a:prstGeom>
        </p:spPr>
      </p:pic>
      <p:sp>
        <p:nvSpPr>
          <p:cNvPr id="43009" name="Title 1"/>
          <p:cNvSpPr>
            <a:spLocks noGrp="1"/>
          </p:cNvSpPr>
          <p:nvPr>
            <p:ph type="title"/>
          </p:nvPr>
        </p:nvSpPr>
        <p:spPr>
          <a:xfrm>
            <a:off x="5868144" y="0"/>
            <a:ext cx="3300196" cy="6858000"/>
          </a:xfrm>
        </p:spPr>
        <p:txBody>
          <a:bodyPr/>
          <a:lstStyle/>
          <a:p>
            <a:r>
              <a:rPr lang="ar-JO" sz="5400" dirty="0">
                <a:ea typeface="ヒラギノ角ゴ Pro W3" charset="0"/>
                <a:cs typeface="Arial" panose="020B0604020202020204" pitchFamily="34" charset="0"/>
              </a:rPr>
              <a:t>التخلي عن الله</a:t>
            </a:r>
            <a:br>
              <a:rPr lang="en-US" sz="5400" dirty="0">
                <a:ea typeface="ヒラギノ角ゴ Pro W3" charset="0"/>
                <a:cs typeface="Arial" panose="020B0604020202020204" pitchFamily="34" charset="0"/>
              </a:rPr>
            </a:br>
            <a:r>
              <a:rPr lang="ar-JO" dirty="0">
                <a:ea typeface="ヒラギノ角ゴ Pro W3" charset="0"/>
                <a:cs typeface="Arial" panose="020B0604020202020204" pitchFamily="34" charset="0"/>
              </a:rPr>
              <a:t>(2022 نيويورك تايمز)</a:t>
            </a:r>
            <a:br>
              <a:rPr lang="en-US" dirty="0">
                <a:ea typeface="ヒラギノ角ゴ Pro W3" charset="0"/>
                <a:cs typeface="Arial" panose="020B0604020202020204" pitchFamily="34" charset="0"/>
              </a:rPr>
            </a:br>
            <a:br>
              <a:rPr lang="en-US" dirty="0">
                <a:ea typeface="ヒラギノ角ゴ Pro W3" charset="0"/>
                <a:cs typeface="Arial" panose="020B0604020202020204" pitchFamily="34" charset="0"/>
              </a:rPr>
            </a:br>
            <a:r>
              <a:rPr lang="ar-JO" dirty="0">
                <a:ea typeface="ヒラギノ角ゴ Pro W3" charset="0"/>
                <a:cs typeface="Arial" panose="020B0604020202020204" pitchFamily="34" charset="0"/>
              </a:rPr>
              <a:t> ـــ إصدار عيد الفصح</a:t>
            </a:r>
            <a:br>
              <a:rPr lang="en-US" dirty="0">
                <a:ea typeface="ヒラギノ角ゴ Pro W3" charset="0"/>
                <a:cs typeface="Arial" panose="020B0604020202020204" pitchFamily="34" charset="0"/>
              </a:rPr>
            </a:br>
            <a:r>
              <a:rPr lang="ar-JO" dirty="0">
                <a:ea typeface="ヒラギノ角ゴ Pro W3" charset="0"/>
                <a:cs typeface="Arial" panose="020B0604020202020204" pitchFamily="34" charset="0"/>
              </a:rPr>
              <a:t>(= الجمعة العظيمة)</a:t>
            </a:r>
            <a:endParaRPr lang="en-US" dirty="0">
              <a:ea typeface="ヒラギノ角ゴ Pro W3" charset="0"/>
              <a:cs typeface="Arial" panose="020B0604020202020204" pitchFamily="34" charset="0"/>
            </a:endParaRPr>
          </a:p>
        </p:txBody>
      </p:sp>
    </p:spTree>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3"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
        <p:nvSpPr>
          <p:cNvPr id="44034" name="Title 1"/>
          <p:cNvSpPr>
            <a:spLocks noGrp="1"/>
          </p:cNvSpPr>
          <p:nvPr>
            <p:ph type="title"/>
          </p:nvPr>
        </p:nvSpPr>
        <p:spPr>
          <a:xfrm>
            <a:off x="0" y="188913"/>
            <a:ext cx="9144000" cy="1143000"/>
          </a:xfrm>
        </p:spPr>
        <p:txBody>
          <a:bodyPr/>
          <a:lstStyle/>
          <a:p>
            <a:r>
              <a:rPr lang="ar-JO" dirty="0">
                <a:solidFill>
                  <a:schemeClr val="bg1"/>
                </a:solidFill>
                <a:ea typeface="ヒラギノ角ゴ Pro W3" charset="0"/>
                <a:cs typeface="Arial" panose="020B0604020202020204" pitchFamily="34" charset="0"/>
              </a:rPr>
              <a:t>آذار 2013 في فاو</a:t>
            </a:r>
            <a:endParaRPr lang="en-US" dirty="0">
              <a:solidFill>
                <a:schemeClr val="bg1"/>
              </a:solidFill>
              <a:ea typeface="ヒラギノ角ゴ Pro W3" charset="0"/>
              <a:cs typeface="Arial" panose="020B0604020202020204" pitchFamily="34" charset="0"/>
            </a:endParaRPr>
          </a:p>
        </p:txBody>
      </p:sp>
      <p:pic>
        <p:nvPicPr>
          <p:cNvPr id="44035" name="Picture 3" descr="Florida-Atlantic-University-300x22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84213" y="1257300"/>
            <a:ext cx="7451725" cy="5589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7"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endParaRPr>
          </a:p>
        </p:txBody>
      </p:sp>
      <p:sp>
        <p:nvSpPr>
          <p:cNvPr id="45058" name="Title 1"/>
          <p:cNvSpPr>
            <a:spLocks noGrp="1"/>
          </p:cNvSpPr>
          <p:nvPr>
            <p:ph type="title"/>
          </p:nvPr>
        </p:nvSpPr>
        <p:spPr>
          <a:xfrm>
            <a:off x="0" y="188913"/>
            <a:ext cx="9144000" cy="1143000"/>
          </a:xfrm>
        </p:spPr>
        <p:txBody>
          <a:bodyPr/>
          <a:lstStyle/>
          <a:p>
            <a:r>
              <a:rPr lang="ar-JO" dirty="0">
                <a:solidFill>
                  <a:schemeClr val="bg1"/>
                </a:solidFill>
                <a:ea typeface="ヒラギノ角ゴ Pro W3" charset="0"/>
                <a:cs typeface="Arial" panose="020B0604020202020204" pitchFamily="34" charset="0"/>
              </a:rPr>
              <a:t>آذار 2013 في فاو</a:t>
            </a:r>
            <a:endParaRPr lang="en-US" dirty="0">
              <a:solidFill>
                <a:schemeClr val="bg1"/>
              </a:solidFill>
              <a:ea typeface="ヒラギノ角ゴ Pro W3" charset="0"/>
              <a:cs typeface="Arial" panose="020B0604020202020204" pitchFamily="34" charset="0"/>
            </a:endParaRPr>
          </a:p>
        </p:txBody>
      </p:sp>
      <p:pic>
        <p:nvPicPr>
          <p:cNvPr id="45059" name="Picture 2" descr="Professor Poole-500x28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0638" y="1484313"/>
            <a:ext cx="9210676" cy="5176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
        <p:nvSpPr>
          <p:cNvPr id="46082" name="Title 1"/>
          <p:cNvSpPr>
            <a:spLocks noGrp="1"/>
          </p:cNvSpPr>
          <p:nvPr>
            <p:ph type="title"/>
          </p:nvPr>
        </p:nvSpPr>
        <p:spPr>
          <a:xfrm>
            <a:off x="0" y="188913"/>
            <a:ext cx="9144000" cy="1143000"/>
          </a:xfrm>
        </p:spPr>
        <p:txBody>
          <a:bodyPr/>
          <a:lstStyle/>
          <a:p>
            <a:r>
              <a:rPr kumimoji="0" lang="ar-JO" sz="4400" u="none" strike="noStrike" kern="0" cap="none" spc="0" normalizeH="0" baseline="0" noProof="0" dirty="0">
                <a:ln>
                  <a:noFill/>
                </a:ln>
                <a:solidFill>
                  <a:srgbClr val="FFFFFF"/>
                </a:solidFill>
                <a:effectLst/>
                <a:uLnTx/>
                <a:uFillTx/>
                <a:ea typeface="ヒラギノ角ゴ Pro W3" charset="0"/>
                <a:cs typeface="Arial" panose="020B0604020202020204" pitchFamily="34" charset="0"/>
              </a:rPr>
              <a:t>آذار 2013 في فاو</a:t>
            </a:r>
            <a:endParaRPr lang="en-US" dirty="0">
              <a:solidFill>
                <a:schemeClr val="bg1"/>
              </a:solidFill>
              <a:ea typeface="ヒラギノ角ゴ Pro W3" charset="0"/>
              <a:cs typeface="ヒラギノ角ゴ Pro W3" charset="0"/>
            </a:endParaRPr>
          </a:p>
        </p:txBody>
      </p:sp>
      <p:pic>
        <p:nvPicPr>
          <p:cNvPr id="46083" name="Picture 1" descr="stomp on jesus photo88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635125"/>
            <a:ext cx="7772400" cy="5207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 name="Picture 2" descr="FAU-student-Ryan-Rotela-suspended-for-not-stomping-on-paper-with-Jesus-written-on-it.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987675" y="1412875"/>
            <a:ext cx="5857875" cy="3286125"/>
          </a:xfrm>
          <a:prstGeom prst="rect">
            <a:avLst/>
          </a:prstGeom>
          <a:noFill/>
          <a:ln w="76200">
            <a:solidFill>
              <a:schemeClr val="bg1"/>
            </a:solidFill>
            <a:miter lim="800000"/>
            <a:headEnd/>
            <a:tailEnd/>
          </a:ln>
          <a:extLst>
            <a:ext uri="{909E8E84-426E-40dd-AFC4-6F175D3DCCD1}">
              <a14:hiddenFill xmlns="" xmlns:a14="http://schemas.microsoft.com/office/drawing/2010/main">
                <a:solidFill>
                  <a:srgbClr val="FFFFFF"/>
                </a:solidFill>
              </a14:hiddenFill>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5"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endParaRPr>
          </a:p>
        </p:txBody>
      </p:sp>
      <p:sp>
        <p:nvSpPr>
          <p:cNvPr id="47106" name="Title 1"/>
          <p:cNvSpPr>
            <a:spLocks noGrp="1"/>
          </p:cNvSpPr>
          <p:nvPr>
            <p:ph type="title"/>
          </p:nvPr>
        </p:nvSpPr>
        <p:spPr>
          <a:xfrm>
            <a:off x="0" y="188913"/>
            <a:ext cx="4788024" cy="1143000"/>
          </a:xfrm>
        </p:spPr>
        <p:txBody>
          <a:bodyPr/>
          <a:lstStyle/>
          <a:p>
            <a:pPr algn="r"/>
            <a:r>
              <a:rPr lang="ar-JO" dirty="0">
                <a:solidFill>
                  <a:srgbClr val="FFFF00"/>
                </a:solidFill>
                <a:ea typeface="ヒラギノ角ゴ Pro W3" charset="0"/>
                <a:cs typeface="Arial" panose="020B0604020202020204" pitchFamily="34" charset="0"/>
              </a:rPr>
              <a:t>باوكس</a:t>
            </a:r>
            <a:endParaRPr lang="en-US" dirty="0">
              <a:solidFill>
                <a:srgbClr val="FFFF00"/>
              </a:solidFill>
              <a:ea typeface="ヒラギノ角ゴ Pro W3" charset="0"/>
              <a:cs typeface="Arial" panose="020B0604020202020204" pitchFamily="34" charset="0"/>
            </a:endParaRPr>
          </a:p>
        </p:txBody>
      </p:sp>
      <p:pic>
        <p:nvPicPr>
          <p:cNvPr id="47107" name="Picture 1" descr="stomp on jesus photo88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635125"/>
            <a:ext cx="7772400" cy="5207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7108" name="Picture 2" descr="FAU-student-Ryan-Rotela-suspended-for-not-stomping-on-paper-with-Jesus-written-on-it.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987675" y="1412875"/>
            <a:ext cx="5857875" cy="3286125"/>
          </a:xfrm>
          <a:prstGeom prst="rect">
            <a:avLst/>
          </a:prstGeom>
          <a:noFill/>
          <a:ln w="76200">
            <a:solidFill>
              <a:schemeClr val="bg1"/>
            </a:solidFill>
            <a:miter lim="800000"/>
            <a:headEnd/>
            <a:tailEnd/>
          </a:ln>
          <a:extLst>
            <a:ext uri="{909E8E84-426E-40dd-AFC4-6F175D3DCCD1}">
              <a14:hiddenFill xmlns="" xmlns:a14="http://schemas.microsoft.com/office/drawing/2010/main">
                <a:solidFill>
                  <a:srgbClr val="FFFFFF"/>
                </a:solidFill>
              </a14:hiddenFill>
            </a:ext>
          </a:extLst>
        </p:spPr>
      </p:pic>
      <p:sp>
        <p:nvSpPr>
          <p:cNvPr id="6" name="Title 1"/>
          <p:cNvSpPr txBox="1">
            <a:spLocks/>
          </p:cNvSpPr>
          <p:nvPr/>
        </p:nvSpPr>
        <p:spPr bwMode="auto">
          <a:xfrm>
            <a:off x="4788024" y="188913"/>
            <a:ext cx="4355976"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lang="ar-JO" sz="4400" dirty="0">
                <a:solidFill>
                  <a:schemeClr val="bg1"/>
                </a:solidFill>
                <a:latin typeface="Arial" panose="020B0604020202020204" pitchFamily="34" charset="0"/>
                <a:cs typeface="Arial" panose="020B0604020202020204" pitchFamily="34" charset="0"/>
              </a:rPr>
              <a:t>آذار 2013 في فاو</a:t>
            </a:r>
            <a:r>
              <a:rPr lang="ar-JO" sz="4400" dirty="0">
                <a:solidFill>
                  <a:srgbClr val="FFFF00"/>
                </a:solidFill>
                <a:latin typeface="Arial" panose="020B0604020202020204" pitchFamily="34" charset="0"/>
                <a:cs typeface="Arial" panose="020B0604020202020204" pitchFamily="34" charset="0"/>
              </a:rPr>
              <a:t>كس</a:t>
            </a:r>
            <a:endParaRPr kumimoji="0" lang="en-US" sz="4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9"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
        <p:nvSpPr>
          <p:cNvPr id="48130" name="Title 1"/>
          <p:cNvSpPr>
            <a:spLocks noGrp="1"/>
          </p:cNvSpPr>
          <p:nvPr>
            <p:ph type="title"/>
          </p:nvPr>
        </p:nvSpPr>
        <p:spPr>
          <a:xfrm>
            <a:off x="0" y="188913"/>
            <a:ext cx="9144000" cy="1143000"/>
          </a:xfrm>
        </p:spPr>
        <p:txBody>
          <a:bodyPr/>
          <a:lstStyle/>
          <a:p>
            <a:pPr algn="l"/>
            <a:r>
              <a:rPr lang="en-US" dirty="0">
                <a:solidFill>
                  <a:schemeClr val="bg1"/>
                </a:solidFill>
                <a:ea typeface="ヒラギノ角ゴ Pro W3" charset="0"/>
                <a:cs typeface="ヒラギノ角ゴ Pro W3" charset="0"/>
              </a:rPr>
              <a:t>The month of March…</a:t>
            </a:r>
          </a:p>
        </p:txBody>
      </p:sp>
      <p:pic>
        <p:nvPicPr>
          <p:cNvPr id="48131"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381000"/>
            <a:ext cx="9144000" cy="6080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 name="Picture 2"/>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rot="-800236">
            <a:off x="-150813" y="-71438"/>
            <a:ext cx="4518026" cy="45370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 name="Picture 4"/>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rot="1278682">
            <a:off x="4554538" y="765175"/>
            <a:ext cx="4762500" cy="635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5"/>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2124075" y="2924175"/>
            <a:ext cx="2540000" cy="3797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dissolve">
                                      <p:cBhvr>
                                        <p:cTn id="1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endParaRPr>
          </a:p>
        </p:txBody>
      </p:sp>
      <p:sp>
        <p:nvSpPr>
          <p:cNvPr id="49154" name="Title 1"/>
          <p:cNvSpPr>
            <a:spLocks noGrp="1"/>
          </p:cNvSpPr>
          <p:nvPr>
            <p:ph type="title"/>
          </p:nvPr>
        </p:nvSpPr>
        <p:spPr>
          <a:xfrm>
            <a:off x="5143500" y="304800"/>
            <a:ext cx="3886200" cy="3124200"/>
          </a:xfrm>
        </p:spPr>
        <p:txBody>
          <a:bodyPr/>
          <a:lstStyle/>
          <a:p>
            <a:r>
              <a:rPr lang="ar-JO" altLang="ja-JP" sz="5400" dirty="0">
                <a:solidFill>
                  <a:srgbClr val="FFFFFF"/>
                </a:solidFill>
                <a:ea typeface="ヒラギノ角ゴ Pro W3" charset="0"/>
                <a:cs typeface="Arial" panose="020B0604020202020204" pitchFamily="34" charset="0"/>
              </a:rPr>
              <a:t>عظام </a:t>
            </a:r>
            <a:br>
              <a:rPr lang="ar-JO" altLang="ja-JP" sz="5400" dirty="0">
                <a:solidFill>
                  <a:srgbClr val="FFFFFF"/>
                </a:solidFill>
                <a:ea typeface="ヒラギノ角ゴ Pro W3" charset="0"/>
                <a:cs typeface="Arial" panose="020B0604020202020204" pitchFamily="34" charset="0"/>
              </a:rPr>
            </a:br>
            <a:r>
              <a:rPr lang="ar-JO" altLang="ja-JP" sz="5400" dirty="0">
                <a:solidFill>
                  <a:srgbClr val="FFFFFF"/>
                </a:solidFill>
                <a:ea typeface="ヒラギノ角ゴ Pro W3" charset="0"/>
                <a:cs typeface="Arial" panose="020B0604020202020204" pitchFamily="34" charset="0"/>
              </a:rPr>
              <a:t>يسوع</a:t>
            </a:r>
            <a:endParaRPr lang="en-US" sz="5400" dirty="0">
              <a:solidFill>
                <a:srgbClr val="FFFFFF"/>
              </a:solidFill>
              <a:ea typeface="ヒラギノ角ゴ Pro W3" charset="0"/>
              <a:cs typeface="Arial" panose="020B0604020202020204" pitchFamily="34" charset="0"/>
            </a:endParaRPr>
          </a:p>
        </p:txBody>
      </p:sp>
      <p:sp>
        <p:nvSpPr>
          <p:cNvPr id="49155" name="Title 1"/>
          <p:cNvSpPr txBox="1">
            <a:spLocks/>
          </p:cNvSpPr>
          <p:nvPr/>
        </p:nvSpPr>
        <p:spPr bwMode="auto">
          <a:xfrm>
            <a:off x="5105400" y="5257800"/>
            <a:ext cx="3962400" cy="137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جيمس كاميرون</a:t>
            </a:r>
            <a:br>
              <a:rPr kumimoji="0" lang="en-US" sz="2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26 شباط 2007</a:t>
            </a:r>
            <a:br>
              <a:rPr kumimoji="0" lang="en-US" sz="2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رويترز / مايك سيجار</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49156" name="Picture 4" descr="jesus-relic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51339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cxnSp>
        <p:nvCxnSpPr>
          <p:cNvPr id="49157" name="Straight Connector 6"/>
          <p:cNvCxnSpPr>
            <a:cxnSpLocks noChangeShapeType="1"/>
          </p:cNvCxnSpPr>
          <p:nvPr/>
        </p:nvCxnSpPr>
        <p:spPr bwMode="auto">
          <a:xfrm>
            <a:off x="6019800" y="3810000"/>
            <a:ext cx="2209800" cy="1588"/>
          </a:xfrm>
          <a:prstGeom prst="line">
            <a:avLst/>
          </a:prstGeom>
          <a:noFill/>
          <a:ln w="38100">
            <a:solidFill>
              <a:schemeClr val="bg1"/>
            </a:solidFill>
            <a:round/>
            <a:headEnd/>
            <a:tailEnd/>
          </a:ln>
          <a:extLst>
            <a:ext uri="{909E8E84-426E-40dd-AFC4-6F175D3DCCD1}">
              <a14:hiddenFill xmlns:a14="http://schemas.microsoft.com/office/drawing/2010/main" xmlns="">
                <a:noFill/>
              </a14:hiddenFill>
            </a:ext>
          </a:extLst>
        </p:spPr>
      </p:cxnSp>
    </p:spTree>
  </p:cSld>
  <p:clrMapOvr>
    <a:masterClrMapping/>
  </p:clrMapOvr>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endParaRPr lang="en-US" sz="1800" dirty="0">
              <a:solidFill>
                <a:srgbClr val="FFFFFF"/>
              </a:solidFill>
              <a:latin typeface="Arial" panose="020B0604020202020204" pitchFamily="34" charset="0"/>
            </a:endParaRPr>
          </a:p>
        </p:txBody>
      </p:sp>
      <p:sp>
        <p:nvSpPr>
          <p:cNvPr id="183298" name="Rectangle 3"/>
          <p:cNvSpPr>
            <a:spLocks noGrp="1"/>
          </p:cNvSpPr>
          <p:nvPr>
            <p:ph type="title"/>
          </p:nvPr>
        </p:nvSpPr>
        <p:spPr>
          <a:xfrm>
            <a:off x="685800" y="304800"/>
            <a:ext cx="7770813" cy="762000"/>
          </a:xfrm>
        </p:spPr>
        <p:txBody>
          <a:bodyPr/>
          <a:lstStyle/>
          <a:p>
            <a:pPr eaLnBrk="1" hangingPunct="1"/>
            <a:r>
              <a:rPr lang="ru-RU" altLang="ja-JP" sz="3600" b="1" dirty="0">
                <a:latin typeface="Arial" panose="020B0604020202020204" pitchFamily="34" charset="0"/>
                <a:ea typeface="ＭＳ Ｐゴシック" charset="0"/>
                <a:cs typeface="ＭＳ Ｐゴシック" charset="0"/>
              </a:rPr>
              <a:t>"</a:t>
            </a:r>
            <a:r>
              <a:rPr lang="en-US" altLang="ja-JP" sz="3600" dirty="0">
                <a:latin typeface="Calisto MT" charset="0"/>
                <a:ea typeface="ＭＳ Ｐゴシック" charset="0"/>
                <a:cs typeface="ＭＳ Ｐゴシック" charset="0"/>
              </a:rPr>
              <a:t>Idolatry is OK</a:t>
            </a:r>
            <a:r>
              <a:rPr lang="ru-RU" altLang="ja-JP" sz="3600" b="1" dirty="0">
                <a:latin typeface="Arial" panose="020B0604020202020204" pitchFamily="34" charset="0"/>
                <a:ea typeface="ＭＳ Ｐゴシック" charset="0"/>
                <a:cs typeface="ＭＳ Ｐゴシック" charset="0"/>
              </a:rPr>
              <a:t>"</a:t>
            </a:r>
            <a:r>
              <a:rPr lang="en-US" altLang="ja-JP" sz="3600" dirty="0">
                <a:latin typeface="Calisto MT" charset="0"/>
                <a:ea typeface="ＭＳ Ｐゴシック" charset="0"/>
                <a:cs typeface="ＭＳ Ｐゴシック" charset="0"/>
              </a:rPr>
              <a:t> Woman</a:t>
            </a:r>
            <a:endParaRPr lang="en-US" dirty="0">
              <a:latin typeface="Calisto MT" charset="0"/>
              <a:ea typeface="ＭＳ Ｐゴシック" charset="0"/>
              <a:cs typeface="ＭＳ Ｐゴシック" charset="0"/>
            </a:endParaRPr>
          </a:p>
        </p:txBody>
      </p:sp>
      <p:sp>
        <p:nvSpPr>
          <p:cNvPr id="183299" name="Rectangle 4"/>
          <p:cNvSpPr>
            <a:spLocks noChangeArrowheads="1"/>
          </p:cNvSpPr>
          <p:nvPr/>
        </p:nvSpPr>
        <p:spPr bwMode="auto">
          <a:xfrm>
            <a:off x="-234950" y="1397000"/>
            <a:ext cx="184150" cy="36671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algn="l"/>
            <a:endParaRPr lang="en-US" sz="1800" dirty="0">
              <a:solidFill>
                <a:srgbClr val="FFFFFF"/>
              </a:solidFill>
              <a:latin typeface="Arial" panose="020B0604020202020204" pitchFamily="34" charset="0"/>
            </a:endParaRPr>
          </a:p>
        </p:txBody>
      </p:sp>
      <p:pic>
        <p:nvPicPr>
          <p:cNvPr id="183300" name="Picture 5" descr="AI-wallpaper-2-1280x96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60229367"/>
      </p:ext>
    </p:extLst>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01" name="Picture 3" descr="Jesus Mary Tomb.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459" name="Title 1"/>
          <p:cNvSpPr>
            <a:spLocks noGrp="1"/>
          </p:cNvSpPr>
          <p:nvPr>
            <p:ph type="title"/>
          </p:nvPr>
        </p:nvSpPr>
        <p:spPr>
          <a:xfrm>
            <a:off x="2667000" y="5105400"/>
            <a:ext cx="6400800" cy="1524000"/>
          </a:xfrm>
        </p:spPr>
        <p:txBody>
          <a:bodyPr/>
          <a:lstStyle/>
          <a:p>
            <a:pPr>
              <a:defRPr/>
            </a:pPr>
            <a:r>
              <a:rPr lang="ar-JO" dirty="0">
                <a:solidFill>
                  <a:srgbClr val="FFFFFF"/>
                </a:solidFill>
                <a:effectLst>
                  <a:glow rad="127000">
                    <a:schemeClr val="tx1"/>
                  </a:glow>
                </a:effectLst>
                <a:ea typeface="ヒラギノ角ゴ Pro W3" charset="0"/>
                <a:cs typeface="Arial" panose="020B0604020202020204" pitchFamily="34" charset="0"/>
              </a:rPr>
              <a:t>ما الفرق الذي تعنيه بالنسبة لك؟</a:t>
            </a:r>
            <a:endParaRPr lang="en-US" dirty="0">
              <a:solidFill>
                <a:srgbClr val="FFFFFF"/>
              </a:solidFill>
              <a:effectLst>
                <a:glow rad="127000">
                  <a:schemeClr val="tx1"/>
                </a:glow>
              </a:effectLst>
              <a:ea typeface="ヒラギノ角ゴ Pro W3" charset="0"/>
              <a:cs typeface="Arial" panose="020B0604020202020204" pitchFamily="34" charset="0"/>
            </a:endParaRPr>
          </a:p>
        </p:txBody>
      </p:sp>
    </p:spTree>
  </p:cSld>
  <p:clrMapOvr>
    <a:masterClrMapping/>
  </p:clrMapOvr>
  <p:transition/>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25"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2226" name="Title 1"/>
          <p:cNvSpPr>
            <a:spLocks noGrp="1"/>
          </p:cNvSpPr>
          <p:nvPr>
            <p:ph type="title"/>
          </p:nvPr>
        </p:nvSpPr>
        <p:spPr>
          <a:xfrm>
            <a:off x="457200" y="5791200"/>
            <a:ext cx="8229600" cy="808038"/>
          </a:xfrm>
          <a:solidFill>
            <a:schemeClr val="tx1"/>
          </a:solidFill>
        </p:spPr>
        <p:txBody>
          <a:bodyPr/>
          <a:lstStyle/>
          <a:p>
            <a:r>
              <a:rPr lang="ar-JO" dirty="0">
                <a:solidFill>
                  <a:schemeClr val="bg1"/>
                </a:solidFill>
                <a:ea typeface="ヒラギノ角ゴ Pro W3" charset="0"/>
                <a:cs typeface="Arial" panose="020B0604020202020204" pitchFamily="34" charset="0"/>
              </a:rPr>
              <a:t>بستان القبر</a:t>
            </a:r>
            <a:endParaRPr lang="en-US" dirty="0">
              <a:solidFill>
                <a:schemeClr val="bg1"/>
              </a:solidFill>
              <a:ea typeface="ヒラギノ角ゴ Pro W3" charset="0"/>
              <a:cs typeface="Arial" panose="020B0604020202020204" pitchFamily="34" charset="0"/>
            </a:endParaRPr>
          </a:p>
        </p:txBody>
      </p:sp>
    </p:spTree>
  </p:cSld>
  <p:clrMapOvr>
    <a:masterClrMapping/>
  </p:clrMapOvr>
  <p:transition/>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Title 1"/>
          <p:cNvSpPr>
            <a:spLocks noGrp="1"/>
          </p:cNvSpPr>
          <p:nvPr>
            <p:ph type="title"/>
          </p:nvPr>
        </p:nvSpPr>
        <p:spPr/>
        <p:txBody>
          <a:bodyPr/>
          <a:lstStyle/>
          <a:p>
            <a:r>
              <a:rPr lang="en-US" dirty="0">
                <a:ea typeface="ヒラギノ角ゴ Pro W3" charset="0"/>
                <a:cs typeface="ヒラギノ角ゴ Pro W3" charset="0"/>
              </a:rPr>
              <a:t>He is not here – for he is risen</a:t>
            </a:r>
          </a:p>
        </p:txBody>
      </p:sp>
      <p:pic>
        <p:nvPicPr>
          <p:cNvPr id="53250" name="Content Placeholder 3" descr="Garden Tomb Door.jpg"/>
          <p:cNvPicPr>
            <a:picLocks noGrp="1" noChangeAspect="1"/>
          </p:cNvPicPr>
          <p:nvPr>
            <p:ph idx="1"/>
          </p:nvPr>
        </p:nvPicPr>
        <p:blipFill>
          <a:blip r:embed="rId3" cstate="screen">
            <a:extLst>
              <a:ext uri="{28A0092B-C50C-407E-A947-70E740481C1C}">
                <a14:useLocalDpi xmlns:a14="http://schemas.microsoft.com/office/drawing/2010/main"/>
              </a:ext>
            </a:extLst>
          </a:blip>
          <a:srcRect r="-608"/>
          <a:stretch>
            <a:fillRect/>
          </a:stretch>
        </p:blipFill>
        <p:spPr>
          <a:xfrm>
            <a:off x="0" y="0"/>
            <a:ext cx="9220200" cy="6858000"/>
          </a:xfrm>
        </p:spPr>
      </p:pic>
      <p:sp>
        <p:nvSpPr>
          <p:cNvPr id="5" name="Title 1"/>
          <p:cNvSpPr txBox="1">
            <a:spLocks/>
          </p:cNvSpPr>
          <p:nvPr/>
        </p:nvSpPr>
        <p:spPr bwMode="auto">
          <a:xfrm>
            <a:off x="0" y="5410200"/>
            <a:ext cx="9144000" cy="1447800"/>
          </a:xfrm>
          <a:prstGeom prst="rect">
            <a:avLst/>
          </a:prstGeom>
          <a:solidFill>
            <a:schemeClr val="tx1"/>
          </a:solid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rPr>
              <a:t>ما هو الأمر المهم بخصوص قيامة المسيح؟</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endParaRPr>
          </a:p>
        </p:txBody>
      </p:sp>
    </p:spTree>
  </p:cSld>
  <p:clrMapOvr>
    <a:masterClrMapping/>
  </p:clrMapOvr>
  <p:transition/>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245DAFE4-4D14-FA40-83CC-6D20F936EBB4}"/>
              </a:ext>
            </a:extLst>
          </p:cNvPr>
          <p:cNvPicPr>
            <a:picLocks noChangeAspect="1"/>
          </p:cNvPicPr>
          <p:nvPr/>
        </p:nvPicPr>
        <p:blipFill>
          <a:blip r:embed="rId3"/>
          <a:stretch>
            <a:fillRect/>
          </a:stretch>
        </p:blipFill>
        <p:spPr>
          <a:xfrm>
            <a:off x="0" y="10727"/>
            <a:ext cx="9144000" cy="5910762"/>
          </a:xfrm>
          <a:prstGeom prst="rect">
            <a:avLst/>
          </a:prstGeom>
        </p:spPr>
      </p:pic>
      <p:sp>
        <p:nvSpPr>
          <p:cNvPr id="2" name="Title 1"/>
          <p:cNvSpPr>
            <a:spLocks noGrp="1"/>
          </p:cNvSpPr>
          <p:nvPr>
            <p:ph type="title" idx="4294967295"/>
          </p:nvPr>
        </p:nvSpPr>
        <p:spPr>
          <a:xfrm>
            <a:off x="0" y="5869439"/>
            <a:ext cx="9144000" cy="1038256"/>
          </a:xfrm>
          <a:solidFill>
            <a:schemeClr val="bg2"/>
          </a:solidFill>
          <a:effectLst/>
        </p:spPr>
        <p:txBody>
          <a:bodyPr/>
          <a:lstStyle/>
          <a:p>
            <a:pPr algn="ctr"/>
            <a:r>
              <a:rPr lang="ar-SA" sz="3600" b="1" dirty="0">
                <a:solidFill>
                  <a:srgbClr val="FFFFFF"/>
                </a:solidFill>
                <a:effectLst>
                  <a:outerShdw blurRad="50800" dist="88900" dir="2700000" algn="tl" rotWithShape="0">
                    <a:srgbClr val="000000"/>
                  </a:outerShdw>
                </a:effectLst>
                <a:latin typeface="Arial" panose="020B0604020202020204" pitchFamily="34" charset="0"/>
                <a:cs typeface="Arial" panose="020B0604020202020204" pitchFamily="34" charset="0"/>
              </a:rPr>
              <a:t>فلسفات أثينا</a:t>
            </a:r>
            <a:endParaRPr lang="en-US" sz="3600" b="1" dirty="0">
              <a:solidFill>
                <a:srgbClr val="FFFFFF"/>
              </a:solidFill>
              <a:effectLst>
                <a:outerShdw blurRad="50800" dist="88900" dir="2700000" algn="tl" rotWithShape="0">
                  <a:srgbClr val="000000"/>
                </a:outerShdw>
              </a:effectLst>
              <a:latin typeface="Arial" panose="020B0604020202020204" pitchFamily="34" charset="0"/>
              <a:cs typeface="Arial" panose="020B0604020202020204" pitchFamily="34" charset="0"/>
            </a:endParaRPr>
          </a:p>
        </p:txBody>
      </p:sp>
      <p:grpSp>
        <p:nvGrpSpPr>
          <p:cNvPr id="13" name="Group 12">
            <a:extLst>
              <a:ext uri="{FF2B5EF4-FFF2-40B4-BE49-F238E27FC236}">
                <a16:creationId xmlns:a16="http://schemas.microsoft.com/office/drawing/2014/main" id="{D3584C22-8FAE-9642-AE79-77F7C3EDAD92}"/>
              </a:ext>
            </a:extLst>
          </p:cNvPr>
          <p:cNvGrpSpPr/>
          <p:nvPr/>
        </p:nvGrpSpPr>
        <p:grpSpPr>
          <a:xfrm>
            <a:off x="3197866" y="3171201"/>
            <a:ext cx="1944742" cy="704724"/>
            <a:chOff x="3709027" y="3926681"/>
            <a:chExt cx="1944742" cy="704724"/>
          </a:xfrm>
        </p:grpSpPr>
        <p:sp>
          <p:nvSpPr>
            <p:cNvPr id="30" name="Oval 58">
              <a:extLst>
                <a:ext uri="{FF2B5EF4-FFF2-40B4-BE49-F238E27FC236}">
                  <a16:creationId xmlns:a16="http://schemas.microsoft.com/office/drawing/2014/main" id="{F5699E80-B5A9-BF45-BEE6-13756BCDBA5A}"/>
                </a:ext>
              </a:extLst>
            </p:cNvPr>
            <p:cNvSpPr>
              <a:spLocks noChangeArrowheads="1"/>
            </p:cNvSpPr>
            <p:nvPr/>
          </p:nvSpPr>
          <p:spPr bwMode="auto">
            <a:xfrm>
              <a:off x="3767009" y="439804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 name="Text Box 76">
              <a:extLst>
                <a:ext uri="{FF2B5EF4-FFF2-40B4-BE49-F238E27FC236}">
                  <a16:creationId xmlns:a16="http://schemas.microsoft.com/office/drawing/2014/main" id="{3BD1EF0A-0202-8844-88E4-4BFDC342EA97}"/>
                </a:ext>
              </a:extLst>
            </p:cNvPr>
            <p:cNvSpPr txBox="1">
              <a:spLocks noChangeArrowheads="1"/>
            </p:cNvSpPr>
            <p:nvPr/>
          </p:nvSpPr>
          <p:spPr bwMode="auto">
            <a:xfrm>
              <a:off x="3709027" y="3926681"/>
              <a:ext cx="1944742"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defPPr>
                <a:defRPr lang="en-US"/>
              </a:defPPr>
              <a:lvl1pPr eaLnBrk="0" hangingPunct="0">
                <a:defRPr sz="2400" b="1">
                  <a:solidFill>
                    <a:srgbClr val="FFFFFF"/>
                  </a:solidFill>
                  <a:effectLst>
                    <a:glow rad="101600">
                      <a:schemeClr val="bg2">
                        <a:alpha val="75000"/>
                      </a:schemeClr>
                    </a:glow>
                    <a:outerShdw blurRad="38100" dist="38100" dir="2700000" algn="tl">
                      <a:srgbClr val="000000"/>
                    </a:outerShdw>
                  </a:effectLst>
                  <a:latin typeface="26"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l" defTabSz="457200" rtl="0" eaLnBrk="0" fontAlgn="auto" latinLnBrk="0" hangingPunct="0">
                <a:lnSpc>
                  <a:spcPct val="100000"/>
                </a:lnSpc>
                <a:spcBef>
                  <a:spcPts val="0"/>
                </a:spcBef>
                <a:spcAft>
                  <a:spcPts val="0"/>
                </a:spcAft>
                <a:buClrTx/>
                <a:buSzTx/>
                <a:buFontTx/>
                <a:buNone/>
                <a:tabLst/>
                <a:defRPr/>
              </a:pPr>
              <a:r>
                <a:rPr kumimoji="0" lang="ar-JO" sz="2400" u="none" strike="noStrike" kern="1200" cap="none" spc="0" normalizeH="0" baseline="0" noProof="0" dirty="0">
                  <a:ln>
                    <a:noFill/>
                  </a:ln>
                  <a:solidFill>
                    <a:srgbClr val="FFFFFF"/>
                  </a:solidFill>
                  <a:effectLst>
                    <a:glow rad="190500">
                      <a:srgbClr val="000000"/>
                    </a:glow>
                  </a:effectLst>
                  <a:uLnTx/>
                  <a:uFillTx/>
                  <a:latin typeface="Arial" panose="020B0604020202020204" pitchFamily="34" charset="0"/>
                  <a:ea typeface="ヒラギノ角ゴ Pro W3" charset="0"/>
                  <a:cs typeface="Arial" panose="020B0604020202020204" pitchFamily="34" charset="0"/>
                </a:rPr>
                <a:t>أثينا</a:t>
              </a:r>
              <a:endParaRPr kumimoji="0" lang="en-US"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grpSp>
        <p:nvGrpSpPr>
          <p:cNvPr id="35" name="Group 34">
            <a:extLst>
              <a:ext uri="{FF2B5EF4-FFF2-40B4-BE49-F238E27FC236}">
                <a16:creationId xmlns:a16="http://schemas.microsoft.com/office/drawing/2014/main" id="{74F62753-99B6-2A43-80B6-2B929E0B4511}"/>
              </a:ext>
            </a:extLst>
          </p:cNvPr>
          <p:cNvGrpSpPr/>
          <p:nvPr/>
        </p:nvGrpSpPr>
        <p:grpSpPr>
          <a:xfrm>
            <a:off x="2288864" y="3842266"/>
            <a:ext cx="2586317" cy="600012"/>
            <a:chOff x="1508287" y="2906194"/>
            <a:chExt cx="2586317" cy="600012"/>
          </a:xfrm>
        </p:grpSpPr>
        <p:sp>
          <p:nvSpPr>
            <p:cNvPr id="36" name="Oval 58">
              <a:extLst>
                <a:ext uri="{FF2B5EF4-FFF2-40B4-BE49-F238E27FC236}">
                  <a16:creationId xmlns:a16="http://schemas.microsoft.com/office/drawing/2014/main" id="{80F3A743-C243-DA44-9C64-5B80F97E9D45}"/>
                </a:ext>
              </a:extLst>
            </p:cNvPr>
            <p:cNvSpPr>
              <a:spLocks noChangeArrowheads="1"/>
            </p:cNvSpPr>
            <p:nvPr/>
          </p:nvSpPr>
          <p:spPr bwMode="auto">
            <a:xfrm>
              <a:off x="1779039" y="2906194"/>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7" name="Text Box 76">
              <a:extLst>
                <a:ext uri="{FF2B5EF4-FFF2-40B4-BE49-F238E27FC236}">
                  <a16:creationId xmlns:a16="http://schemas.microsoft.com/office/drawing/2014/main" id="{7F34A05D-DC8A-2C46-B1AF-BBC1F683F878}"/>
                </a:ext>
              </a:extLst>
            </p:cNvPr>
            <p:cNvSpPr txBox="1">
              <a:spLocks noChangeArrowheads="1"/>
            </p:cNvSpPr>
            <p:nvPr/>
          </p:nvSpPr>
          <p:spPr bwMode="auto">
            <a:xfrm>
              <a:off x="1508287" y="3044541"/>
              <a:ext cx="2586317"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l" defTabSz="457200" rtl="0" eaLnBrk="0" fontAlgn="auto" latinLnBrk="0" hangingPunct="0">
                <a:lnSpc>
                  <a:spcPct val="100000"/>
                </a:lnSpc>
                <a:spcBef>
                  <a:spcPts val="0"/>
                </a:spcBef>
                <a:spcAft>
                  <a:spcPts val="0"/>
                </a:spcAft>
                <a:buClrTx/>
                <a:buSzTx/>
                <a:buFontTx/>
                <a:buNone/>
                <a:tabLst/>
                <a:defRPr/>
              </a:pPr>
              <a:r>
                <a:rPr kumimoji="0" lang="ar-JO" sz="2400" u="none" strike="noStrike" kern="1200" cap="none" spc="0" normalizeH="0" baseline="0" noProof="0" dirty="0">
                  <a:ln>
                    <a:noFill/>
                  </a:ln>
                  <a:solidFill>
                    <a:srgbClr val="FFFFFF"/>
                  </a:solidFill>
                  <a:effectLst>
                    <a:glow rad="190500">
                      <a:srgbClr val="000000"/>
                    </a:glow>
                  </a:effectLst>
                  <a:uLnTx/>
                  <a:uFillTx/>
                  <a:latin typeface="Arial" panose="020B0604020202020204" pitchFamily="34" charset="0"/>
                  <a:ea typeface="ヒラギノ角ゴ Pro W3" charset="0"/>
                  <a:cs typeface="Arial" panose="020B0604020202020204" pitchFamily="34" charset="0"/>
                </a:rPr>
                <a:t>كورنثوس</a:t>
              </a:r>
              <a:endParaRPr kumimoji="0" lang="en-US"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4" name="Rectangle 3">
            <a:extLst>
              <a:ext uri="{FF2B5EF4-FFF2-40B4-BE49-F238E27FC236}">
                <a16:creationId xmlns:a16="http://schemas.microsoft.com/office/drawing/2014/main" id="{82A63F5F-F090-094F-91BC-7888D2451F29}"/>
              </a:ext>
            </a:extLst>
          </p:cNvPr>
          <p:cNvSpPr/>
          <p:nvPr/>
        </p:nvSpPr>
        <p:spPr bwMode="auto">
          <a:xfrm>
            <a:off x="1691680" y="2924944"/>
            <a:ext cx="3240360" cy="2016224"/>
          </a:xfrm>
          <a:prstGeom prst="rect">
            <a:avLst/>
          </a:prstGeom>
          <a:noFill/>
          <a:ln w="762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30874936"/>
      </p:ext>
    </p:extLst>
  </p:cSld>
  <p:clrMapOvr>
    <a:masterClrMapping/>
  </p:clrMapOvr>
  <p:transition>
    <p:cut/>
  </p:transition>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55456" name="Picture 1555455">
            <a:extLst>
              <a:ext uri="{FF2B5EF4-FFF2-40B4-BE49-F238E27FC236}">
                <a16:creationId xmlns:a16="http://schemas.microsoft.com/office/drawing/2014/main" id="{07E40A0C-91B7-F347-8415-72B490D4C4FB}"/>
              </a:ext>
            </a:extLst>
          </p:cNvPr>
          <p:cNvPicPr>
            <a:picLocks noChangeAspect="1"/>
          </p:cNvPicPr>
          <p:nvPr/>
        </p:nvPicPr>
        <p:blipFill>
          <a:blip r:embed="rId3"/>
          <a:stretch>
            <a:fillRect/>
          </a:stretch>
        </p:blipFill>
        <p:spPr>
          <a:xfrm>
            <a:off x="0" y="0"/>
            <a:ext cx="9144000" cy="5910762"/>
          </a:xfrm>
          <a:prstGeom prst="rect">
            <a:avLst/>
          </a:prstGeom>
        </p:spPr>
      </p:pic>
      <p:sp>
        <p:nvSpPr>
          <p:cNvPr id="2" name="Title 1"/>
          <p:cNvSpPr>
            <a:spLocks noGrp="1"/>
          </p:cNvSpPr>
          <p:nvPr>
            <p:ph type="title" idx="4294967295"/>
          </p:nvPr>
        </p:nvSpPr>
        <p:spPr>
          <a:xfrm>
            <a:off x="0" y="5869439"/>
            <a:ext cx="9144000" cy="1038256"/>
          </a:xfrm>
          <a:solidFill>
            <a:schemeClr val="bg2"/>
          </a:solidFill>
          <a:effectLst/>
        </p:spPr>
        <p:txBody>
          <a:bodyPr/>
          <a:lstStyle/>
          <a:p>
            <a:pPr algn="ctr"/>
            <a:r>
              <a:rPr lang="ar-SA" sz="5400" b="1" dirty="0">
                <a:solidFill>
                  <a:srgbClr val="FFFFFF"/>
                </a:solidFill>
                <a:effectLst>
                  <a:outerShdw blurRad="50800" dist="88900" dir="2700000" algn="tl" rotWithShape="0">
                    <a:srgbClr val="000000"/>
                  </a:outerShdw>
                </a:effectLst>
                <a:latin typeface="Arial" panose="020B0604020202020204" pitchFamily="34" charset="0"/>
                <a:cs typeface="Arial" panose="020B0604020202020204" pitchFamily="34" charset="0"/>
              </a:rPr>
              <a:t>فلسفات أثينا</a:t>
            </a:r>
          </a:p>
        </p:txBody>
      </p:sp>
      <p:grpSp>
        <p:nvGrpSpPr>
          <p:cNvPr id="13" name="Group 12">
            <a:extLst>
              <a:ext uri="{FF2B5EF4-FFF2-40B4-BE49-F238E27FC236}">
                <a16:creationId xmlns:a16="http://schemas.microsoft.com/office/drawing/2014/main" id="{D3584C22-8FAE-9642-AE79-77F7C3EDAD92}"/>
              </a:ext>
            </a:extLst>
          </p:cNvPr>
          <p:cNvGrpSpPr/>
          <p:nvPr/>
        </p:nvGrpSpPr>
        <p:grpSpPr>
          <a:xfrm>
            <a:off x="6329949" y="1163725"/>
            <a:ext cx="1944742" cy="704724"/>
            <a:chOff x="3709027" y="3926681"/>
            <a:chExt cx="1944742" cy="704724"/>
          </a:xfrm>
        </p:grpSpPr>
        <p:sp>
          <p:nvSpPr>
            <p:cNvPr id="30" name="Oval 58">
              <a:extLst>
                <a:ext uri="{FF2B5EF4-FFF2-40B4-BE49-F238E27FC236}">
                  <a16:creationId xmlns:a16="http://schemas.microsoft.com/office/drawing/2014/main" id="{F5699E80-B5A9-BF45-BEE6-13756BCDBA5A}"/>
                </a:ext>
              </a:extLst>
            </p:cNvPr>
            <p:cNvSpPr>
              <a:spLocks noChangeArrowheads="1"/>
            </p:cNvSpPr>
            <p:nvPr/>
          </p:nvSpPr>
          <p:spPr bwMode="auto">
            <a:xfrm>
              <a:off x="3767009" y="439804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 name="Text Box 76">
              <a:extLst>
                <a:ext uri="{FF2B5EF4-FFF2-40B4-BE49-F238E27FC236}">
                  <a16:creationId xmlns:a16="http://schemas.microsoft.com/office/drawing/2014/main" id="{3BD1EF0A-0202-8844-88E4-4BFDC342EA97}"/>
                </a:ext>
              </a:extLst>
            </p:cNvPr>
            <p:cNvSpPr txBox="1">
              <a:spLocks noChangeArrowheads="1"/>
            </p:cNvSpPr>
            <p:nvPr/>
          </p:nvSpPr>
          <p:spPr bwMode="auto">
            <a:xfrm>
              <a:off x="3709027" y="3926681"/>
              <a:ext cx="1944742"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defPPr>
                <a:defRPr lang="en-US"/>
              </a:defPPr>
              <a:lvl1pPr eaLnBrk="0" hangingPunct="0">
                <a:defRPr sz="2400" b="1">
                  <a:solidFill>
                    <a:srgbClr val="FFFFFF"/>
                  </a:solidFill>
                  <a:effectLst>
                    <a:glow rad="101600">
                      <a:schemeClr val="bg2">
                        <a:alpha val="75000"/>
                      </a:schemeClr>
                    </a:glow>
                    <a:outerShdw blurRad="38100" dist="38100" dir="2700000" algn="tl">
                      <a:srgbClr val="000000"/>
                    </a:outerShdw>
                  </a:effectLst>
                  <a:latin typeface="26"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l" defTabSz="457200" rtl="0" eaLnBrk="0" fontAlgn="auto" latinLnBrk="0" hangingPunct="0">
                <a:lnSpc>
                  <a:spcPct val="100000"/>
                </a:lnSpc>
                <a:spcBef>
                  <a:spcPts val="0"/>
                </a:spcBef>
                <a:spcAft>
                  <a:spcPts val="0"/>
                </a:spcAft>
                <a:buClrTx/>
                <a:buSzTx/>
                <a:buFontTx/>
                <a:buNone/>
                <a:tabLst/>
                <a:defRPr/>
              </a:pPr>
              <a:r>
                <a:rPr kumimoji="0" lang="ar-JO" sz="2400" u="none" strike="noStrike" kern="1200" cap="none" spc="0" normalizeH="0" baseline="0" noProof="0" dirty="0">
                  <a:ln>
                    <a:noFill/>
                  </a:ln>
                  <a:solidFill>
                    <a:srgbClr val="FFFFFF"/>
                  </a:solidFill>
                  <a:effectLst>
                    <a:glow rad="190500">
                      <a:srgbClr val="000000"/>
                    </a:glow>
                  </a:effectLst>
                  <a:uLnTx/>
                  <a:uFillTx/>
                  <a:latin typeface="Arial" panose="020B0604020202020204" pitchFamily="34" charset="0"/>
                  <a:ea typeface="ヒラギノ角ゴ Pro W3" charset="0"/>
                  <a:cs typeface="Arial" panose="020B0604020202020204" pitchFamily="34" charset="0"/>
                </a:rPr>
                <a:t>أثينا</a:t>
              </a:r>
              <a:endParaRPr kumimoji="0" lang="en-US"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grpSp>
        <p:nvGrpSpPr>
          <p:cNvPr id="35" name="Group 34">
            <a:extLst>
              <a:ext uri="{FF2B5EF4-FFF2-40B4-BE49-F238E27FC236}">
                <a16:creationId xmlns:a16="http://schemas.microsoft.com/office/drawing/2014/main" id="{74F62753-99B6-2A43-80B6-2B929E0B4511}"/>
              </a:ext>
            </a:extLst>
          </p:cNvPr>
          <p:cNvGrpSpPr/>
          <p:nvPr/>
        </p:nvGrpSpPr>
        <p:grpSpPr>
          <a:xfrm>
            <a:off x="1458555" y="2444390"/>
            <a:ext cx="2702356" cy="600012"/>
            <a:chOff x="-688367" y="2906194"/>
            <a:chExt cx="2702356" cy="600012"/>
          </a:xfrm>
        </p:grpSpPr>
        <p:sp>
          <p:nvSpPr>
            <p:cNvPr id="36" name="Oval 58">
              <a:extLst>
                <a:ext uri="{FF2B5EF4-FFF2-40B4-BE49-F238E27FC236}">
                  <a16:creationId xmlns:a16="http://schemas.microsoft.com/office/drawing/2014/main" id="{80F3A743-C243-DA44-9C64-5B80F97E9D45}"/>
                </a:ext>
              </a:extLst>
            </p:cNvPr>
            <p:cNvSpPr>
              <a:spLocks noChangeArrowheads="1"/>
            </p:cNvSpPr>
            <p:nvPr/>
          </p:nvSpPr>
          <p:spPr bwMode="auto">
            <a:xfrm>
              <a:off x="1779039" y="2906194"/>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7" name="Text Box 76">
              <a:extLst>
                <a:ext uri="{FF2B5EF4-FFF2-40B4-BE49-F238E27FC236}">
                  <a16:creationId xmlns:a16="http://schemas.microsoft.com/office/drawing/2014/main" id="{7F34A05D-DC8A-2C46-B1AF-BBC1F683F878}"/>
                </a:ext>
              </a:extLst>
            </p:cNvPr>
            <p:cNvSpPr txBox="1">
              <a:spLocks noChangeArrowheads="1"/>
            </p:cNvSpPr>
            <p:nvPr/>
          </p:nvSpPr>
          <p:spPr bwMode="auto">
            <a:xfrm>
              <a:off x="-688367" y="3044541"/>
              <a:ext cx="2586317"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ar-JO" sz="2400" u="none" strike="noStrike" kern="1200" cap="none" spc="0" normalizeH="0" baseline="0" noProof="0" dirty="0">
                  <a:ln>
                    <a:noFill/>
                  </a:ln>
                  <a:solidFill>
                    <a:srgbClr val="FFFFFF"/>
                  </a:solidFill>
                  <a:effectLst>
                    <a:glow rad="190500">
                      <a:srgbClr val="000000"/>
                    </a:glow>
                  </a:effectLst>
                  <a:uLnTx/>
                  <a:uFillTx/>
                  <a:latin typeface="Arial" panose="020B0604020202020204" pitchFamily="34" charset="0"/>
                  <a:ea typeface="ヒラギノ角ゴ Pro W3" charset="0"/>
                  <a:cs typeface="Arial" panose="020B0604020202020204" pitchFamily="34" charset="0"/>
                </a:rPr>
                <a:t>كورنثوس</a:t>
              </a:r>
              <a:endParaRPr kumimoji="0" lang="en-US"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346852517"/>
      </p:ext>
    </p:extLst>
  </p:cSld>
  <p:clrMapOvr>
    <a:masterClrMapping/>
  </p:clrMapOvr>
  <p:transition>
    <p:cut/>
  </p:transition>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45" name="Picture 5" descr="Acropoli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560638"/>
            <a:ext cx="4953000" cy="43735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7106" name="Rectangle 2"/>
          <p:cNvSpPr>
            <a:spLocks noGrp="1" noRot="1" noChangeArrowheads="1"/>
          </p:cNvSpPr>
          <p:nvPr>
            <p:ph type="title"/>
          </p:nvPr>
        </p:nvSpPr>
        <p:spPr>
          <a:xfrm>
            <a:off x="-3175" y="228600"/>
            <a:ext cx="9147175" cy="1143000"/>
          </a:xfrm>
        </p:spPr>
        <p:txBody>
          <a:bodyPr/>
          <a:lstStyle/>
          <a:p>
            <a:pPr eaLnBrk="1" hangingPunct="1">
              <a:defRPr/>
            </a:pPr>
            <a:r>
              <a:rPr lang="ar-JO" sz="4000" b="1" dirty="0">
                <a:latin typeface="Arial" panose="020B0604020202020204" pitchFamily="34" charset="0"/>
                <a:ea typeface="ＭＳ Ｐゴシック" charset="0"/>
                <a:cs typeface="Arial" panose="020B0604020202020204" pitchFamily="34" charset="0"/>
              </a:rPr>
              <a:t>الأبيقوريون والرواقيون في </a:t>
            </a:r>
            <a:endParaRPr lang="en-US" sz="4000" b="1" dirty="0">
              <a:latin typeface="Arial" panose="020B0604020202020204" pitchFamily="34" charset="0"/>
              <a:ea typeface="ＭＳ Ｐゴシック" charset="0"/>
              <a:cs typeface="Arial" panose="020B0604020202020204" pitchFamily="34" charset="0"/>
            </a:endParaRPr>
          </a:p>
        </p:txBody>
      </p:sp>
      <p:pic>
        <p:nvPicPr>
          <p:cNvPr id="57347" name="Picture 4" descr="Acropoli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1762125"/>
            <a:ext cx="9144000" cy="5172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7348" name="Picture 9" descr="Epicurus"/>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1414463"/>
            <a:ext cx="3124200" cy="55197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490" name="Picture 2" descr="TheEmptyTomb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36512" y="609600"/>
            <a:ext cx="5904656" cy="5483696"/>
          </a:xfrm>
        </p:spPr>
        <p:txBody>
          <a:bodyPr/>
          <a:lstStyle/>
          <a:p>
            <a:pPr rtl="0" fontAlgn="base"/>
            <a:r>
              <a:rPr lang="ar-JO" sz="11500" kern="1200" dirty="0">
                <a:ln>
                  <a:solidFill>
                    <a:schemeClr val="accent2">
                      <a:lumMod val="60000"/>
                      <a:lumOff val="40000"/>
                    </a:schemeClr>
                  </a:solidFill>
                </a:ln>
                <a:solidFill>
                  <a:srgbClr val="FFFCAD"/>
                </a:solidFill>
                <a:effectLst>
                  <a:glow rad="101600">
                    <a:schemeClr val="tx1">
                      <a:alpha val="75000"/>
                    </a:schemeClr>
                  </a:glow>
                  <a:outerShdw blurRad="263525" dist="292100" dir="2700000" algn="tl" rotWithShape="0">
                    <a:srgbClr val="000000">
                      <a:alpha val="87000"/>
                    </a:srgbClr>
                  </a:outerShdw>
                  <a:reflection stA="50000" endPos="34000" dist="12700" dir="5400000" sy="-100000" algn="bl" rotWithShape="0"/>
                </a:effectLst>
                <a:ea typeface="ＭＳ Ｐゴシック"/>
                <a:cs typeface="Arial" panose="020B0604020202020204" pitchFamily="34" charset="0"/>
              </a:rPr>
              <a:t>المسيح المُقام</a:t>
            </a:r>
            <a:endParaRPr lang="en-US" sz="9600" dirty="0">
              <a:ln>
                <a:solidFill>
                  <a:schemeClr val="accent2">
                    <a:lumMod val="60000"/>
                    <a:lumOff val="40000"/>
                  </a:schemeClr>
                </a:solidFill>
              </a:ln>
              <a:solidFill>
                <a:srgbClr val="FFFCAD"/>
              </a:solidFill>
              <a:effectLst>
                <a:glow rad="101600">
                  <a:schemeClr val="tx1">
                    <a:alpha val="75000"/>
                  </a:schemeClr>
                </a:glow>
                <a:outerShdw blurRad="263525" dist="292100" dir="2700000" algn="tl" rotWithShape="0">
                  <a:srgbClr val="000000">
                    <a:alpha val="87000"/>
                  </a:srgbClr>
                </a:outerShdw>
                <a:reflection stA="50000" endPos="34000" dist="12700" dir="5400000" sy="-100000" algn="bl" rotWithShape="0"/>
              </a:effectLst>
              <a:cs typeface="Arial" panose="020B0604020202020204" pitchFamily="34" charset="0"/>
            </a:endParaRPr>
          </a:p>
        </p:txBody>
      </p:sp>
      <p:sp>
        <p:nvSpPr>
          <p:cNvPr id="6" name="Title 2">
            <a:extLst>
              <a:ext uri="{FF2B5EF4-FFF2-40B4-BE49-F238E27FC236}">
                <a16:creationId xmlns:a16="http://schemas.microsoft.com/office/drawing/2014/main" id="{50B5D5C3-10F5-9F47-8A1B-4B0A46C9FDBB}"/>
              </a:ext>
            </a:extLst>
          </p:cNvPr>
          <p:cNvSpPr txBox="1">
            <a:spLocks/>
          </p:cNvSpPr>
          <p:nvPr/>
        </p:nvSpPr>
        <p:spPr bwMode="auto">
          <a:xfrm>
            <a:off x="0" y="5715000"/>
            <a:ext cx="884555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60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لماذا هذا الأمر مهم؟</a:t>
            </a:r>
            <a:endParaRPr kumimoji="0" lang="en-US" sz="60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 name="Title 2">
            <a:extLst>
              <a:ext uri="{FF2B5EF4-FFF2-40B4-BE49-F238E27FC236}">
                <a16:creationId xmlns:a16="http://schemas.microsoft.com/office/drawing/2014/main" id="{B6554F99-9413-D246-B64F-966107A14F60}"/>
              </a:ext>
            </a:extLst>
          </p:cNvPr>
          <p:cNvSpPr txBox="1">
            <a:spLocks/>
          </p:cNvSpPr>
          <p:nvPr/>
        </p:nvSpPr>
        <p:spPr bwMode="auto">
          <a:xfrm>
            <a:off x="5580112" y="2857500"/>
            <a:ext cx="272324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u="none" strike="noStrike" kern="0" cap="none" spc="0" normalizeH="0" baseline="0" noProof="0" dirty="0">
                <a:ln>
                  <a:noFill/>
                </a:ln>
                <a:solidFill>
                  <a:srgbClr val="000066">
                    <a:lumMod val="50000"/>
                  </a:srgbClr>
                </a:solidFill>
                <a:effectLst/>
                <a:uLnTx/>
                <a:uFillTx/>
                <a:latin typeface="Arial" panose="020B0604020202020204" pitchFamily="34" charset="0"/>
                <a:ea typeface="ＭＳ Ｐゴシック" charset="0"/>
                <a:cs typeface="Arial" panose="020B0604020202020204" pitchFamily="34" charset="0"/>
              </a:rPr>
              <a:t>3</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u="none" strike="noStrike" kern="0" cap="none" spc="0" normalizeH="0" baseline="0" noProof="0" dirty="0">
                <a:ln>
                  <a:noFill/>
                </a:ln>
                <a:solidFill>
                  <a:srgbClr val="000066">
                    <a:lumMod val="50000"/>
                  </a:srgbClr>
                </a:solidFill>
                <a:effectLst/>
                <a:uLnTx/>
                <a:uFillTx/>
                <a:latin typeface="Arial" panose="020B0604020202020204" pitchFamily="34" charset="0"/>
                <a:ea typeface="ＭＳ Ｐゴシック" charset="0"/>
                <a:cs typeface="Arial" panose="020B0604020202020204" pitchFamily="34" charset="0"/>
              </a:rPr>
              <a:t> أسباب</a:t>
            </a:r>
            <a:endParaRPr kumimoji="0" lang="en-US" sz="4400" u="none" strike="noStrike" kern="0" cap="none" spc="0" normalizeH="0" baseline="0" noProof="0" dirty="0">
              <a:ln>
                <a:noFill/>
              </a:ln>
              <a:solidFill>
                <a:srgbClr val="000066">
                  <a:lumMod val="50000"/>
                </a:srgbClr>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9552910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80">
                                          <p:stCondLst>
                                            <p:cond delay="0"/>
                                          </p:stCondLst>
                                        </p:cTn>
                                        <p:tgtEl>
                                          <p:spTgt spid="7"/>
                                        </p:tgtEl>
                                      </p:cBhvr>
                                    </p:animEffect>
                                    <p:anim calcmode="lin" valueType="num">
                                      <p:cBhvr>
                                        <p:cTn id="8" dur="1822" tmFilter="0,0; 0.14,0.36; 0.43,0.73; 0.71,0.91; 1.0,1.0">
                                          <p:stCondLst>
                                            <p:cond delay="0"/>
                                          </p:stCondLst>
                                        </p:cTn>
                                        <p:tgtEl>
                                          <p:spTgt spid="7"/>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7"/>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7"/>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7"/>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7"/>
                                        </p:tgtEl>
                                        <p:attrNameLst>
                                          <p:attrName>ppt_y</p:attrName>
                                        </p:attrNameLst>
                                      </p:cBhvr>
                                      <p:tavLst>
                                        <p:tav tm="0" fmla="#ppt_y-sin(pi*$)/81">
                                          <p:val>
                                            <p:fltVal val="0"/>
                                          </p:val>
                                        </p:tav>
                                        <p:tav tm="100000">
                                          <p:val>
                                            <p:fltVal val="1"/>
                                          </p:val>
                                        </p:tav>
                                      </p:tavLst>
                                    </p:anim>
                                    <p:animScale>
                                      <p:cBhvr>
                                        <p:cTn id="13" dur="26">
                                          <p:stCondLst>
                                            <p:cond delay="650"/>
                                          </p:stCondLst>
                                        </p:cTn>
                                        <p:tgtEl>
                                          <p:spTgt spid="7"/>
                                        </p:tgtEl>
                                      </p:cBhvr>
                                      <p:to x="100000" y="60000"/>
                                    </p:animScale>
                                    <p:animScale>
                                      <p:cBhvr>
                                        <p:cTn id="14" dur="166" decel="50000">
                                          <p:stCondLst>
                                            <p:cond delay="676"/>
                                          </p:stCondLst>
                                        </p:cTn>
                                        <p:tgtEl>
                                          <p:spTgt spid="7"/>
                                        </p:tgtEl>
                                      </p:cBhvr>
                                      <p:to x="100000" y="100000"/>
                                    </p:animScale>
                                    <p:animScale>
                                      <p:cBhvr>
                                        <p:cTn id="15" dur="26">
                                          <p:stCondLst>
                                            <p:cond delay="1312"/>
                                          </p:stCondLst>
                                        </p:cTn>
                                        <p:tgtEl>
                                          <p:spTgt spid="7"/>
                                        </p:tgtEl>
                                      </p:cBhvr>
                                      <p:to x="100000" y="80000"/>
                                    </p:animScale>
                                    <p:animScale>
                                      <p:cBhvr>
                                        <p:cTn id="16" dur="166" decel="50000">
                                          <p:stCondLst>
                                            <p:cond delay="1338"/>
                                          </p:stCondLst>
                                        </p:cTn>
                                        <p:tgtEl>
                                          <p:spTgt spid="7"/>
                                        </p:tgtEl>
                                      </p:cBhvr>
                                      <p:to x="100000" y="100000"/>
                                    </p:animScale>
                                    <p:animScale>
                                      <p:cBhvr>
                                        <p:cTn id="17" dur="26">
                                          <p:stCondLst>
                                            <p:cond delay="1642"/>
                                          </p:stCondLst>
                                        </p:cTn>
                                        <p:tgtEl>
                                          <p:spTgt spid="7"/>
                                        </p:tgtEl>
                                      </p:cBhvr>
                                      <p:to x="100000" y="90000"/>
                                    </p:animScale>
                                    <p:animScale>
                                      <p:cBhvr>
                                        <p:cTn id="18" dur="166" decel="50000">
                                          <p:stCondLst>
                                            <p:cond delay="1668"/>
                                          </p:stCondLst>
                                        </p:cTn>
                                        <p:tgtEl>
                                          <p:spTgt spid="7"/>
                                        </p:tgtEl>
                                      </p:cBhvr>
                                      <p:to x="100000" y="100000"/>
                                    </p:animScale>
                                    <p:animScale>
                                      <p:cBhvr>
                                        <p:cTn id="19" dur="26">
                                          <p:stCondLst>
                                            <p:cond delay="1808"/>
                                          </p:stCondLst>
                                        </p:cTn>
                                        <p:tgtEl>
                                          <p:spTgt spid="7"/>
                                        </p:tgtEl>
                                      </p:cBhvr>
                                      <p:to x="100000" y="95000"/>
                                    </p:animScale>
                                    <p:animScale>
                                      <p:cBhvr>
                                        <p:cTn id="20" dur="166" decel="50000">
                                          <p:stCondLst>
                                            <p:cond delay="1834"/>
                                          </p:stCondLst>
                                        </p:cTn>
                                        <p:tgtEl>
                                          <p:spTgt spid="7"/>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41" name="Picture 5" descr="easter1-3rdday"/>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2"/>
          <p:cNvSpPr>
            <a:spLocks noGrp="1"/>
          </p:cNvSpPr>
          <p:nvPr>
            <p:ph type="title" idx="4294967295"/>
          </p:nvPr>
        </p:nvSpPr>
        <p:spPr>
          <a:xfrm>
            <a:off x="251520" y="2171700"/>
            <a:ext cx="8892480" cy="2514600"/>
          </a:xfrm>
        </p:spPr>
        <p:txBody>
          <a:bodyPr/>
          <a:lstStyle/>
          <a:p>
            <a:pPr marL="692150" indent="-676275" algn="r" rtl="1" eaLnBrk="1" hangingPunct="1">
              <a:defRPr/>
            </a:pPr>
            <a:r>
              <a:rPr lang="ar-JO" sz="4800" b="1" dirty="0">
                <a:solidFill>
                  <a:schemeClr val="tx1"/>
                </a:solidFill>
                <a:effectLst/>
                <a:latin typeface="Arial" panose="020B0604020202020204" pitchFamily="34" charset="0"/>
                <a:ea typeface="ＭＳ Ｐゴシック" charset="0"/>
                <a:cs typeface="Arial" panose="020B0604020202020204" pitchFamily="34" charset="0"/>
              </a:rPr>
              <a:t>1.</a:t>
            </a:r>
            <a:r>
              <a:rPr lang="en-US" sz="4800" b="1" dirty="0">
                <a:solidFill>
                  <a:schemeClr val="tx1"/>
                </a:solidFill>
                <a:effectLst/>
                <a:latin typeface="Arial" panose="020B0604020202020204" pitchFamily="34" charset="0"/>
                <a:ea typeface="ＭＳ Ｐゴシック" charset="0"/>
                <a:cs typeface="Arial" panose="020B0604020202020204" pitchFamily="34" charset="0"/>
              </a:rPr>
              <a:t> </a:t>
            </a:r>
            <a:r>
              <a:rPr lang="ar-JO" sz="4800" b="1" dirty="0">
                <a:solidFill>
                  <a:schemeClr val="tx1"/>
                </a:solidFill>
                <a:effectLst/>
                <a:latin typeface="Arial" panose="020B0604020202020204" pitchFamily="34" charset="0"/>
                <a:ea typeface="ＭＳ Ｐゴシック" charset="0"/>
                <a:cs typeface="Arial" panose="020B0604020202020204" pitchFamily="34" charset="0"/>
              </a:rPr>
              <a:t> قيامة المسيح جزء أساسي من </a:t>
            </a:r>
            <a:r>
              <a:rPr lang="ar-JO" sz="4800" b="1" dirty="0">
                <a:solidFill>
                  <a:srgbClr val="FFFF00"/>
                </a:solidFill>
                <a:effectLst/>
                <a:latin typeface="Arial" panose="020B0604020202020204" pitchFamily="34" charset="0"/>
                <a:ea typeface="ＭＳ Ｐゴシック" charset="0"/>
                <a:cs typeface="Arial" panose="020B0604020202020204" pitchFamily="34" charset="0"/>
              </a:rPr>
              <a:t>الإنجيل</a:t>
            </a:r>
            <a:br>
              <a:rPr lang="en-US" sz="4800" b="1" dirty="0">
                <a:solidFill>
                  <a:srgbClr val="FFFF00"/>
                </a:solidFill>
                <a:effectLst/>
                <a:latin typeface="Arial" panose="020B0604020202020204" pitchFamily="34" charset="0"/>
                <a:ea typeface="ＭＳ Ｐゴシック" charset="0"/>
                <a:cs typeface="Arial" panose="020B0604020202020204" pitchFamily="34" charset="0"/>
              </a:rPr>
            </a:br>
            <a:r>
              <a:rPr lang="ar-JO" sz="4800" b="1" dirty="0">
                <a:solidFill>
                  <a:schemeClr val="tx1"/>
                </a:solidFill>
                <a:effectLst/>
                <a:latin typeface="Arial" panose="020B0604020202020204" pitchFamily="34" charset="0"/>
                <a:ea typeface="ＭＳ Ｐゴシック" charset="0"/>
                <a:cs typeface="Arial" panose="020B0604020202020204" pitchFamily="34" charset="0"/>
              </a:rPr>
              <a:t>(1 كو 15: 1-11)</a:t>
            </a:r>
            <a:r>
              <a:rPr lang="en-US" sz="4800" b="1" dirty="0">
                <a:solidFill>
                  <a:schemeClr val="tx1"/>
                </a:solidFill>
                <a:effectLst/>
                <a:latin typeface="Arial" panose="020B0604020202020204" pitchFamily="34" charset="0"/>
                <a:ea typeface="ＭＳ Ｐゴシック" charset="0"/>
                <a:cs typeface="Arial" panose="020B0604020202020204" pitchFamily="34" charset="0"/>
              </a:rPr>
              <a:t> </a:t>
            </a:r>
          </a:p>
        </p:txBody>
      </p:sp>
    </p:spTree>
  </p:cSld>
  <p:clrMapOvr>
    <a:masterClrMapping/>
  </p:clrMapOvr>
  <p:transition/>
</p:sld>
</file>

<file path=ppt/slides/slide3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3490" name="Title 1"/>
          <p:cNvSpPr>
            <a:spLocks noGrp="1"/>
          </p:cNvSpPr>
          <p:nvPr>
            <p:ph type="title"/>
          </p:nvPr>
        </p:nvSpPr>
        <p:spPr>
          <a:xfrm>
            <a:off x="107504" y="1"/>
            <a:ext cx="5127935" cy="6858000"/>
          </a:xfrm>
        </p:spPr>
        <p:txBody>
          <a:bodyPr/>
          <a:lstStyle/>
          <a:p>
            <a:r>
              <a:rPr lang="ar-JO" sz="4000" dirty="0">
                <a:solidFill>
                  <a:srgbClr val="FFFFFF"/>
                </a:solidFill>
                <a:ea typeface="ヒラギノ角ゴ Pro W3" charset="0"/>
                <a:cs typeface="Arial" panose="020B0604020202020204" pitchFamily="34" charset="0"/>
              </a:rPr>
              <a:t>وأعرفكم أيها الإخوة </a:t>
            </a:r>
            <a:r>
              <a:rPr lang="ar-JO" sz="4000" dirty="0">
                <a:solidFill>
                  <a:srgbClr val="FFFF00"/>
                </a:solidFill>
                <a:ea typeface="ヒラギノ角ゴ Pro W3" charset="0"/>
                <a:cs typeface="Arial" panose="020B0604020202020204" pitchFamily="34" charset="0"/>
              </a:rPr>
              <a:t>بالإنجيل</a:t>
            </a:r>
            <a:r>
              <a:rPr lang="ar-JO" sz="4000" dirty="0">
                <a:solidFill>
                  <a:srgbClr val="FFFFFF"/>
                </a:solidFill>
                <a:ea typeface="ヒラギノ角ゴ Pro W3" charset="0"/>
                <a:cs typeface="Arial" panose="020B0604020202020204" pitchFamily="34" charset="0"/>
              </a:rPr>
              <a:t> الذي بشرتكم به</a:t>
            </a:r>
            <a:br>
              <a:rPr lang="en-US" sz="4000" dirty="0">
                <a:solidFill>
                  <a:srgbClr val="FFFFFF"/>
                </a:solidFill>
                <a:ea typeface="ヒラギノ角ゴ Pro W3" charset="0"/>
                <a:cs typeface="Arial" panose="020B0604020202020204" pitchFamily="34" charset="0"/>
              </a:rPr>
            </a:br>
            <a:br>
              <a:rPr lang="en-US" sz="4000" dirty="0">
                <a:solidFill>
                  <a:srgbClr val="FFFFFF"/>
                </a:solidFill>
                <a:ea typeface="ヒラギノ角ゴ Pro W3" charset="0"/>
                <a:cs typeface="Arial" panose="020B0604020202020204" pitchFamily="34" charset="0"/>
              </a:rPr>
            </a:br>
            <a:r>
              <a:rPr lang="ar-JO" sz="4000" dirty="0">
                <a:solidFill>
                  <a:srgbClr val="FFFFFF"/>
                </a:solidFill>
                <a:ea typeface="ヒラギノ角ゴ Pro W3" charset="0"/>
                <a:cs typeface="Arial" panose="020B0604020202020204" pitchFamily="34" charset="0"/>
              </a:rPr>
              <a:t>فإنني سلمت إليكم </a:t>
            </a:r>
            <a:r>
              <a:rPr lang="ar-JO" sz="4000" dirty="0">
                <a:solidFill>
                  <a:srgbClr val="FFFF00"/>
                </a:solidFill>
                <a:ea typeface="ヒラギノ角ゴ Pro W3" charset="0"/>
                <a:cs typeface="Arial" panose="020B0604020202020204" pitchFamily="34" charset="0"/>
              </a:rPr>
              <a:t>في الأول </a:t>
            </a:r>
            <a:r>
              <a:rPr lang="ar-JO" sz="4000" dirty="0">
                <a:solidFill>
                  <a:srgbClr val="FFFFFF"/>
                </a:solidFill>
                <a:ea typeface="ヒラギノ角ゴ Pro W3" charset="0"/>
                <a:cs typeface="Arial" panose="020B0604020202020204" pitchFamily="34" charset="0"/>
              </a:rPr>
              <a:t>ما قبلته أنا أيضاً</a:t>
            </a:r>
            <a:br>
              <a:rPr lang="en-US" sz="4000" dirty="0">
                <a:solidFill>
                  <a:srgbClr val="FFFFFF"/>
                </a:solidFill>
                <a:ea typeface="ヒラギノ角ゴ Pro W3" charset="0"/>
                <a:cs typeface="Arial" panose="020B0604020202020204" pitchFamily="34" charset="0"/>
              </a:rPr>
            </a:br>
            <a:br>
              <a:rPr lang="en-US" sz="4000" dirty="0">
                <a:solidFill>
                  <a:srgbClr val="FFFFFF"/>
                </a:solidFill>
                <a:ea typeface="ヒラギノ角ゴ Pro W3" charset="0"/>
                <a:cs typeface="Arial" panose="020B0604020202020204" pitchFamily="34" charset="0"/>
              </a:rPr>
            </a:br>
            <a:r>
              <a:rPr lang="ar-JO" sz="4000" dirty="0">
                <a:solidFill>
                  <a:srgbClr val="FFFFFF"/>
                </a:solidFill>
                <a:ea typeface="ヒラギノ角ゴ Pro W3" charset="0"/>
                <a:cs typeface="Arial" panose="020B0604020202020204" pitchFamily="34" charset="0"/>
              </a:rPr>
              <a:t>1 كو 15: 1أ، 3أ)</a:t>
            </a:r>
            <a:r>
              <a:rPr lang="en-US" sz="4000" dirty="0">
                <a:solidFill>
                  <a:srgbClr val="FFFFFF"/>
                </a:solidFill>
                <a:ea typeface="ヒラギノ角ゴ Pro W3" charset="0"/>
                <a:cs typeface="Arial" panose="020B0604020202020204" pitchFamily="34" charset="0"/>
              </a:rPr>
              <a:t>)</a:t>
            </a:r>
          </a:p>
        </p:txBody>
      </p:sp>
      <p:pic>
        <p:nvPicPr>
          <p:cNvPr id="63491"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562256" y="1916112"/>
            <a:ext cx="3557932" cy="26650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513" name="Content Placeholder 3" descr="gospelchoir.jpg"/>
          <p:cNvPicPr>
            <a:picLocks noGrp="1" noChangeAspect="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0" y="0"/>
            <a:ext cx="9144000" cy="6858000"/>
          </a:xfrm>
        </p:spPr>
      </p:pic>
      <p:sp>
        <p:nvSpPr>
          <p:cNvPr id="2" name="Title 1"/>
          <p:cNvSpPr>
            <a:spLocks noGrp="1"/>
          </p:cNvSpPr>
          <p:nvPr>
            <p:ph type="title"/>
          </p:nvPr>
        </p:nvSpPr>
        <p:spPr>
          <a:xfrm>
            <a:off x="0" y="5562600"/>
            <a:ext cx="9144000" cy="1143000"/>
          </a:xfrm>
          <a:effectLst>
            <a:outerShdw blurRad="50800" dist="35921" dir="2700000" algn="ctr" rotWithShape="0">
              <a:srgbClr val="000000">
                <a:alpha val="42999"/>
              </a:srgbClr>
            </a:outerShdw>
          </a:effectLst>
        </p:spPr>
        <p:txBody>
          <a:bodyPr/>
          <a:lstStyle/>
          <a:p>
            <a:pPr>
              <a:defRPr/>
            </a:pPr>
            <a:r>
              <a:rPr lang="ar-JO" sz="5400" dirty="0">
                <a:solidFill>
                  <a:srgbClr val="FFFFFF"/>
                </a:solidFill>
                <a:ea typeface="ヒラギノ角ゴ Pro W3" charset="0"/>
                <a:cs typeface="Arial" panose="020B0604020202020204" pitchFamily="34" charset="0"/>
              </a:rPr>
              <a:t>ما هو الإنجيل؟</a:t>
            </a:r>
            <a:endParaRPr lang="en-US" sz="5400" dirty="0">
              <a:solidFill>
                <a:srgbClr val="FFFFFF"/>
              </a:solidFill>
              <a:effectLst>
                <a:outerShdw blurRad="38100" dist="38100" dir="2700000" algn="tl">
                  <a:srgbClr val="DDDDDD"/>
                </a:outerShdw>
              </a:effectLst>
              <a:ea typeface="ヒラギノ角ゴ Pro W3" charset="0"/>
              <a:cs typeface="Arial" panose="020B0604020202020204" pitchFamily="34" charset="0"/>
            </a:endParaRPr>
          </a:p>
        </p:txBody>
      </p:sp>
    </p:spTree>
  </p:cSld>
  <p:clrMapOvr>
    <a:masterClrMapping/>
  </p:clrMapOvr>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7393"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ar-JO" u="sng" dirty="0">
                <a:effectLst>
                  <a:outerShdw blurRad="38100" dist="38100" dir="2700000" algn="tl">
                    <a:srgbClr val="212121"/>
                  </a:outerShdw>
                </a:effectLst>
              </a:rPr>
              <a:t>1 كورنثوس 10: 13</a:t>
            </a:r>
            <a:endParaRPr lang="en-US" dirty="0">
              <a:effectLst>
                <a:outerShdw blurRad="38100" dist="38100" dir="2700000" algn="tl">
                  <a:srgbClr val="212121"/>
                </a:outerShdw>
              </a:effectLst>
            </a:endParaRPr>
          </a:p>
        </p:txBody>
      </p:sp>
      <p:sp>
        <p:nvSpPr>
          <p:cNvPr id="1387524" name="Text Box 4"/>
          <p:cNvSpPr txBox="1">
            <a:spLocks noChangeArrowheads="1"/>
          </p:cNvSpPr>
          <p:nvPr/>
        </p:nvSpPr>
        <p:spPr bwMode="auto">
          <a:xfrm>
            <a:off x="228600" y="1295400"/>
            <a:ext cx="8763000" cy="175432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lgn="r">
              <a:defRPr/>
            </a:pPr>
            <a:r>
              <a:rPr lang="ar-JO" sz="3600" dirty="0">
                <a:solidFill>
                  <a:srgbClr val="FFFFFF"/>
                </a:solidFill>
                <a:effectLst>
                  <a:glow rad="190500">
                    <a:srgbClr val="212121"/>
                  </a:glow>
                </a:effectLst>
                <a:latin typeface="Arial" panose="020B0604020202020204" pitchFamily="34" charset="0"/>
                <a:cs typeface="Arial" panose="020B0604020202020204" pitchFamily="34" charset="0"/>
              </a:rPr>
              <a:t>13 لم تصبكم تجربة إلا بشرية، ولكن الله أمين الذي لا يدعكم تجربون فوق ما تستطيعون، بل سيجعل مع التجربة أيضا المنفذ لتستطيعوا أن تحتملوا.</a:t>
            </a:r>
            <a:endParaRPr lang="en-US" sz="3600" dirty="0">
              <a:solidFill>
                <a:srgbClr val="FFFFFF"/>
              </a:solidFill>
              <a:effectLst>
                <a:glow rad="190500">
                  <a:srgbClr val="212121"/>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80632900"/>
      </p:ext>
    </p:extLst>
  </p:cSld>
  <p:clrMapOvr>
    <a:masterClrMapping/>
  </p:clrMapOvr>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5250"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16" tIns="45709" rIns="91416" bIns="45709"/>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endParaRPr>
          </a:p>
        </p:txBody>
      </p:sp>
      <p:pic>
        <p:nvPicPr>
          <p:cNvPr id="565251" name="Picture 10" descr="Christ and cross.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477001" y="3200401"/>
            <a:ext cx="3309938" cy="1706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65252" name="Picture 12" descr="Open Tomb with Linen.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 y="1539880"/>
            <a:ext cx="2932113" cy="1965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685800" y="0"/>
            <a:ext cx="7772400" cy="762000"/>
          </a:xfrm>
        </p:spPr>
        <p:txBody>
          <a:bodyPr/>
          <a:lstStyle/>
          <a:p>
            <a:r>
              <a:rPr lang="ar-JO" dirty="0">
                <a:solidFill>
                  <a:srgbClr val="FFFFFF"/>
                </a:solidFill>
                <a:ea typeface="ヒラギノ角ゴ Pro W3" charset="0"/>
                <a:cs typeface="Arial" panose="020B0604020202020204" pitchFamily="34" charset="0"/>
              </a:rPr>
              <a:t>الإنجيل </a:t>
            </a:r>
            <a:r>
              <a:rPr lang="ar-JO" dirty="0">
                <a:solidFill>
                  <a:srgbClr val="FFFF00"/>
                </a:solidFill>
                <a:ea typeface="ヒラギノ角ゴ Pro W3" charset="0"/>
                <a:cs typeface="Arial" panose="020B0604020202020204" pitchFamily="34" charset="0"/>
              </a:rPr>
              <a:t>الكامل</a:t>
            </a:r>
            <a:endParaRPr lang="en-US" dirty="0">
              <a:solidFill>
                <a:srgbClr val="FFFF00"/>
              </a:solidFill>
              <a:ea typeface="ヒラギノ角ゴ Pro W3" charset="0"/>
              <a:cs typeface="Arial" panose="020B0604020202020204" pitchFamily="34" charset="0"/>
            </a:endParaRP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246337607"/>
              </p:ext>
            </p:extLst>
          </p:nvPr>
        </p:nvGraphicFramePr>
        <p:xfrm>
          <a:off x="685800" y="1610380"/>
          <a:ext cx="7772400" cy="4876800"/>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
        <p:nvSpPr>
          <p:cNvPr id="6" name="TextBox 5"/>
          <p:cNvSpPr txBox="1">
            <a:spLocks noChangeArrowheads="1"/>
          </p:cNvSpPr>
          <p:nvPr/>
        </p:nvSpPr>
        <p:spPr bwMode="auto">
          <a:xfrm>
            <a:off x="6934201" y="2209800"/>
            <a:ext cx="1905000" cy="13849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800" u="none" strike="noStrike" kern="1200" cap="none" spc="0" normalizeH="0" baseline="0" noProof="0" dirty="0">
                <a:ln>
                  <a:noFill/>
                </a:ln>
                <a:solidFill>
                  <a:srgbClr val="FFFFFF"/>
                </a:solidFill>
                <a:effectLst>
                  <a:glow rad="152400">
                    <a:srgbClr val="000000">
                      <a:alpha val="99000"/>
                    </a:srgbClr>
                  </a:glow>
                </a:effectLst>
                <a:uLnTx/>
                <a:uFillTx/>
                <a:latin typeface="Arial" panose="020B0604020202020204" pitchFamily="34" charset="0"/>
                <a:ea typeface="ヒラギノ角ゴ Pro W3" charset="0"/>
                <a:cs typeface="Arial" panose="020B0604020202020204" pitchFamily="34" charset="0"/>
              </a:rPr>
              <a:t>المسيح مات من أجل خطايانا</a:t>
            </a:r>
            <a:endParaRPr kumimoji="0" lang="en-US" sz="2800" u="none" strike="noStrike" kern="1200" cap="none" spc="0" normalizeH="0" baseline="0" noProof="0" dirty="0">
              <a:ln>
                <a:noFill/>
              </a:ln>
              <a:solidFill>
                <a:srgbClr val="FFFFFF"/>
              </a:solidFill>
              <a:effectLst>
                <a:glow rad="152400">
                  <a:srgbClr val="000000">
                    <a:alpha val="99000"/>
                  </a:srgbClr>
                </a:glow>
              </a:effectLst>
              <a:uLnTx/>
              <a:uFillTx/>
              <a:latin typeface="Arial" panose="020B0604020202020204" pitchFamily="34" charset="0"/>
              <a:ea typeface="ヒラギノ角ゴ Pro W3" charset="0"/>
              <a:cs typeface="Arial" panose="020B0604020202020204" pitchFamily="34" charset="0"/>
            </a:endParaRPr>
          </a:p>
        </p:txBody>
      </p:sp>
      <p:sp>
        <p:nvSpPr>
          <p:cNvPr id="7" name="TextBox 6"/>
          <p:cNvSpPr txBox="1">
            <a:spLocks noChangeArrowheads="1"/>
          </p:cNvSpPr>
          <p:nvPr/>
        </p:nvSpPr>
        <p:spPr bwMode="auto">
          <a:xfrm>
            <a:off x="2971800" y="6181726"/>
            <a:ext cx="3429000" cy="5251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800" u="none" strike="noStrike" kern="1200" cap="none" spc="0" normalizeH="0" baseline="0" noProof="0" dirty="0">
                <a:ln>
                  <a:noFill/>
                </a:ln>
                <a:solidFill>
                  <a:srgbClr val="FFFFFF"/>
                </a:solidFill>
                <a:effectLst>
                  <a:glow rad="152400">
                    <a:srgbClr val="000000">
                      <a:alpha val="99000"/>
                    </a:srgbClr>
                  </a:glow>
                </a:effectLst>
                <a:uLnTx/>
                <a:uFillTx/>
                <a:latin typeface="Arial" panose="020B0604020202020204" pitchFamily="34" charset="0"/>
                <a:ea typeface="ヒラギノ角ゴ Pro W3" charset="0"/>
                <a:cs typeface="Arial" panose="020B0604020202020204" pitchFamily="34" charset="0"/>
              </a:rPr>
              <a:t>وأنه دفن</a:t>
            </a:r>
            <a:endParaRPr kumimoji="0" lang="en-US" sz="2800" u="none" strike="noStrike" kern="1200" cap="none" spc="0" normalizeH="0" baseline="0" noProof="0" dirty="0">
              <a:ln>
                <a:noFill/>
              </a:ln>
              <a:solidFill>
                <a:srgbClr val="FFFFFF"/>
              </a:solidFill>
              <a:effectLst>
                <a:glow rad="152400">
                  <a:srgbClr val="000000">
                    <a:alpha val="99000"/>
                  </a:srgbClr>
                </a:glow>
              </a:effectLst>
              <a:uLnTx/>
              <a:uFillTx/>
              <a:latin typeface="Arial" panose="020B0604020202020204" pitchFamily="34" charset="0"/>
              <a:ea typeface="ヒラギノ角ゴ Pro W3" charset="0"/>
              <a:cs typeface="Arial" panose="020B0604020202020204" pitchFamily="34" charset="0"/>
            </a:endParaRPr>
          </a:p>
        </p:txBody>
      </p:sp>
      <p:sp>
        <p:nvSpPr>
          <p:cNvPr id="8" name="TextBox 7"/>
          <p:cNvSpPr txBox="1">
            <a:spLocks noChangeArrowheads="1"/>
          </p:cNvSpPr>
          <p:nvPr/>
        </p:nvSpPr>
        <p:spPr bwMode="auto">
          <a:xfrm>
            <a:off x="152401" y="3468688"/>
            <a:ext cx="2209800" cy="9540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800" u="none" strike="noStrike" kern="1200" cap="none" spc="0" normalizeH="0" baseline="0" noProof="0" dirty="0">
                <a:ln>
                  <a:noFill/>
                </a:ln>
                <a:solidFill>
                  <a:srgbClr val="FFFFFF"/>
                </a:solidFill>
                <a:effectLst>
                  <a:glow rad="152400">
                    <a:srgbClr val="000000">
                      <a:alpha val="99000"/>
                    </a:srgbClr>
                  </a:glow>
                </a:effectLst>
                <a:uLnTx/>
                <a:uFillTx/>
                <a:latin typeface="Arial" panose="020B0604020202020204" pitchFamily="34" charset="0"/>
                <a:ea typeface="ヒラギノ角ゴ Pro W3" charset="0"/>
                <a:cs typeface="Arial" panose="020B0604020202020204" pitchFamily="34" charset="0"/>
              </a:rPr>
              <a:t>وأنه قام في اليوم الثالث</a:t>
            </a:r>
            <a:endParaRPr kumimoji="0" lang="en-US" sz="2800" u="none" strike="noStrike" kern="1200" cap="none" spc="0" normalizeH="0" baseline="0" noProof="0" dirty="0">
              <a:ln>
                <a:noFill/>
              </a:ln>
              <a:solidFill>
                <a:srgbClr val="FFFFFF"/>
              </a:solidFill>
              <a:effectLst>
                <a:glow rad="152400">
                  <a:srgbClr val="000000">
                    <a:alpha val="99000"/>
                  </a:srgbClr>
                </a:glow>
              </a:effectLst>
              <a:uLnTx/>
              <a:uFillTx/>
              <a:latin typeface="Arial" panose="020B0604020202020204" pitchFamily="34" charset="0"/>
              <a:ea typeface="ヒラギノ角ゴ Pro W3" charset="0"/>
              <a:cs typeface="Arial" panose="020B0604020202020204" pitchFamily="34" charset="0"/>
            </a:endParaRPr>
          </a:p>
        </p:txBody>
      </p:sp>
      <p:sp>
        <p:nvSpPr>
          <p:cNvPr id="565258" name="TextBox 8"/>
          <p:cNvSpPr txBox="1">
            <a:spLocks noChangeArrowheads="1"/>
          </p:cNvSpPr>
          <p:nvPr/>
        </p:nvSpPr>
        <p:spPr bwMode="auto">
          <a:xfrm>
            <a:off x="6477000" y="6096001"/>
            <a:ext cx="2514600" cy="5251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rPr>
              <a:t>1 كو 15: 3-4</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endParaRPr>
          </a:p>
        </p:txBody>
      </p:sp>
      <p:sp>
        <p:nvSpPr>
          <p:cNvPr id="565259" name="TextBox 9"/>
          <p:cNvSpPr txBox="1">
            <a:spLocks noChangeArrowheads="1"/>
          </p:cNvSpPr>
          <p:nvPr/>
        </p:nvSpPr>
        <p:spPr bwMode="auto">
          <a:xfrm>
            <a:off x="0" y="693741"/>
            <a:ext cx="9144000" cy="830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glow rad="152400">
                    <a:srgbClr val="000000">
                      <a:alpha val="99000"/>
                    </a:srgbClr>
                  </a:glow>
                </a:effectLst>
                <a:uLnTx/>
                <a:uFillTx/>
                <a:latin typeface="Arial" panose="020B0604020202020204" pitchFamily="34" charset="0"/>
                <a:ea typeface="ヒラギノ角ゴ Pro W3" charset="0"/>
                <a:cs typeface="Arial" panose="020B0604020202020204" pitchFamily="34" charset="0"/>
              </a:rPr>
              <a:t>فإنني سلمت إليكم ... الأخبار السارة (الإنجيل)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glow rad="152400">
                    <a:srgbClr val="000000">
                      <a:alpha val="99000"/>
                    </a:srgbClr>
                  </a:glow>
                </a:effectLst>
                <a:uLnTx/>
                <a:uFillTx/>
                <a:latin typeface="Arial" panose="020B0604020202020204" pitchFamily="34" charset="0"/>
                <a:ea typeface="ヒラギノ角ゴ Pro W3" charset="0"/>
                <a:cs typeface="Arial" panose="020B0604020202020204" pitchFamily="34" charset="0"/>
              </a:rPr>
              <a:t>ما قبلته أنا أيضاً</a:t>
            </a:r>
            <a:endParaRPr kumimoji="0" lang="en-US" sz="2400" u="none" strike="noStrike" kern="1200" cap="none" spc="0" normalizeH="0" baseline="0" noProof="0" dirty="0">
              <a:ln>
                <a:noFill/>
              </a:ln>
              <a:solidFill>
                <a:srgbClr val="FFFFFF"/>
              </a:solidFill>
              <a:effectLst>
                <a:glow rad="152400">
                  <a:srgbClr val="000000">
                    <a:alpha val="99000"/>
                  </a:srgbClr>
                </a:glow>
              </a:effectLst>
              <a:uLnTx/>
              <a:uFillTx/>
              <a:latin typeface="Arial" panose="020B0604020202020204" pitchFamily="34" charset="0"/>
              <a:ea typeface="ヒラギノ角ゴ Pro W3" charset="0"/>
              <a:cs typeface="Arial" panose="020B0604020202020204" pitchFamily="34" charset="0"/>
            </a:endParaRPr>
          </a:p>
        </p:txBody>
      </p:sp>
    </p:spTree>
    <p:extLst>
      <p:ext uri="{BB962C8B-B14F-4D97-AF65-F5344CB8AC3E}">
        <p14:creationId xmlns:p14="http://schemas.microsoft.com/office/powerpoint/2010/main" val="402747625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33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66562" name="Rectangle 4"/>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endParaRPr>
          </a:p>
        </p:txBody>
      </p:sp>
      <p:sp>
        <p:nvSpPr>
          <p:cNvPr id="2" name="Title 1"/>
          <p:cNvSpPr>
            <a:spLocks noGrp="1"/>
          </p:cNvSpPr>
          <p:nvPr>
            <p:ph type="ctrTitle"/>
          </p:nvPr>
        </p:nvSpPr>
        <p:spPr>
          <a:xfrm>
            <a:off x="76200" y="152400"/>
            <a:ext cx="9144000" cy="914400"/>
          </a:xfrm>
        </p:spPr>
        <p:txBody>
          <a:bodyPr/>
          <a:lstStyle/>
          <a:p>
            <a:pPr>
              <a:defRPr/>
            </a:pPr>
            <a:r>
              <a:rPr lang="ar-JO" sz="5400" dirty="0">
                <a:solidFill>
                  <a:schemeClr val="bg1"/>
                </a:solidFill>
                <a:ea typeface="ヒラギノ角ゴ Pro W3" charset="0"/>
                <a:cs typeface="Arial" panose="020B0604020202020204" pitchFamily="34" charset="0"/>
              </a:rPr>
              <a:t>ما الفرق؟</a:t>
            </a:r>
            <a:endParaRPr lang="en-US" sz="5400" dirty="0">
              <a:solidFill>
                <a:schemeClr val="bg1"/>
              </a:solidFill>
              <a:effectLst>
                <a:outerShdw blurRad="38100" dist="38100" dir="2700000" algn="tl">
                  <a:srgbClr val="DDDDDD"/>
                </a:outerShdw>
              </a:effectLst>
              <a:ea typeface="ヒラギノ角ゴ Pro W3" charset="0"/>
              <a:cs typeface="Arial" panose="020B0604020202020204" pitchFamily="34" charset="0"/>
            </a:endParaRPr>
          </a:p>
        </p:txBody>
      </p:sp>
      <p:graphicFrame>
        <p:nvGraphicFramePr>
          <p:cNvPr id="4" name="Diagram 3"/>
          <p:cNvGraphicFramePr/>
          <p:nvPr>
            <p:extLst>
              <p:ext uri="{D42A27DB-BD31-4B8C-83A1-F6EECF244321}">
                <p14:modId xmlns:p14="http://schemas.microsoft.com/office/powerpoint/2010/main" val="2950029148"/>
              </p:ext>
            </p:extLst>
          </p:nvPr>
        </p:nvGraphicFramePr>
        <p:xfrm>
          <a:off x="990600" y="1397000"/>
          <a:ext cx="7162800" cy="50800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pic>
        <p:nvPicPr>
          <p:cNvPr id="66565" name="Picture 5" descr="DeathDickens.jpg"/>
          <p:cNvPicPr>
            <a:picLocks noChangeAspect="1"/>
          </p:cNvPicPr>
          <p:nvPr/>
        </p:nvPicPr>
        <p:blipFill>
          <a:blip r:embed="rId9" cstate="screen">
            <a:extLst>
              <a:ext uri="{28A0092B-C50C-407E-A947-70E740481C1C}">
                <a14:useLocalDpi xmlns:a14="http://schemas.microsoft.com/office/drawing/2010/main"/>
              </a:ext>
            </a:extLst>
          </a:blip>
          <a:srcRect/>
          <a:stretch>
            <a:fillRect/>
          </a:stretch>
        </p:blipFill>
        <p:spPr bwMode="auto">
          <a:xfrm>
            <a:off x="7543800" y="4648200"/>
            <a:ext cx="1435100" cy="1981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4">
                                            <p:graphicEl>
                                              <a:dgm id="{D76DC25C-596D-EC41-A5BE-1044C6E69FB0}"/>
                                            </p:graphicEl>
                                          </p:spTgt>
                                        </p:tgtEl>
                                        <p:attrNameLst>
                                          <p:attrName>style.visibility</p:attrName>
                                        </p:attrNameLst>
                                      </p:cBhvr>
                                      <p:to>
                                        <p:strVal val="visible"/>
                                      </p:to>
                                    </p:set>
                                    <p:animEffect transition="in" filter="wipe(down)">
                                      <p:cBhvr>
                                        <p:cTn id="7" dur="500"/>
                                        <p:tgtEl>
                                          <p:spTgt spid="4">
                                            <p:graphicEl>
                                              <a:dgm id="{D76DC25C-596D-EC41-A5BE-1044C6E69FB0}"/>
                                            </p:graphicEl>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4">
                                            <p:graphicEl>
                                              <a:dgm id="{C1BE93AB-A0D0-C243-957E-EAE81D4B64BA}"/>
                                            </p:graphicEl>
                                          </p:spTgt>
                                        </p:tgtEl>
                                        <p:attrNameLst>
                                          <p:attrName>style.visibility</p:attrName>
                                        </p:attrNameLst>
                                      </p:cBhvr>
                                      <p:to>
                                        <p:strVal val="visible"/>
                                      </p:to>
                                    </p:set>
                                    <p:animEffect transition="in" filter="wipe(down)">
                                      <p:cBhvr>
                                        <p:cTn id="11" dur="500"/>
                                        <p:tgtEl>
                                          <p:spTgt spid="4">
                                            <p:graphicEl>
                                              <a:dgm id="{C1BE93AB-A0D0-C243-957E-EAE81D4B64BA}"/>
                                            </p:graphic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4">
                                            <p:graphicEl>
                                              <a:dgm id="{A42B88D9-872F-F246-B082-6E2FFF3800AA}"/>
                                            </p:graphicEl>
                                          </p:spTgt>
                                        </p:tgtEl>
                                        <p:attrNameLst>
                                          <p:attrName>style.visibility</p:attrName>
                                        </p:attrNameLst>
                                      </p:cBhvr>
                                      <p:to>
                                        <p:strVal val="visible"/>
                                      </p:to>
                                    </p:set>
                                    <p:animEffect transition="in" filter="wipe(down)">
                                      <p:cBhvr>
                                        <p:cTn id="15" dur="500"/>
                                        <p:tgtEl>
                                          <p:spTgt spid="4">
                                            <p:graphicEl>
                                              <a:dgm id="{A42B88D9-872F-F246-B082-6E2FFF3800AA}"/>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33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152400"/>
            <a:ext cx="9144000" cy="914400"/>
          </a:xfrm>
          <a:effectLst>
            <a:outerShdw blurRad="63500" dist="35921" dir="2700000" algn="ctr" rotWithShape="0">
              <a:srgbClr val="000000">
                <a:alpha val="74998"/>
              </a:srgbClr>
            </a:outerShdw>
          </a:effectLst>
        </p:spPr>
        <p:txBody>
          <a:bodyPr/>
          <a:lstStyle/>
          <a:p>
            <a:pPr>
              <a:defRPr/>
            </a:pPr>
            <a:r>
              <a:rPr lang="ar-JO" sz="5400" dirty="0">
                <a:solidFill>
                  <a:schemeClr val="bg1"/>
                </a:solidFill>
                <a:ea typeface="ヒラギノ角ゴ Pro W3" charset="0"/>
                <a:cs typeface="Arial" panose="020B0604020202020204" pitchFamily="34" charset="0"/>
              </a:rPr>
              <a:t>ما الفرق</a:t>
            </a:r>
            <a:endParaRPr lang="en-US" sz="5400" dirty="0">
              <a:solidFill>
                <a:schemeClr val="bg1"/>
              </a:solidFill>
              <a:ea typeface="ヒラギノ角ゴ Pro W3" charset="0"/>
              <a:cs typeface="Arial" panose="020B0604020202020204" pitchFamily="34" charset="0"/>
            </a:endParaRPr>
          </a:p>
        </p:txBody>
      </p:sp>
      <p:graphicFrame>
        <p:nvGraphicFramePr>
          <p:cNvPr id="4" name="Diagram 3"/>
          <p:cNvGraphicFramePr/>
          <p:nvPr>
            <p:extLst>
              <p:ext uri="{D42A27DB-BD31-4B8C-83A1-F6EECF244321}">
                <p14:modId xmlns:p14="http://schemas.microsoft.com/office/powerpoint/2010/main" val="4255248334"/>
              </p:ext>
            </p:extLst>
          </p:nvPr>
        </p:nvGraphicFramePr>
        <p:xfrm>
          <a:off x="990600" y="1397000"/>
          <a:ext cx="7162800" cy="50800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5" name="TextBox 4"/>
          <p:cNvSpPr txBox="1">
            <a:spLocks noChangeArrowheads="1"/>
          </p:cNvSpPr>
          <p:nvPr/>
        </p:nvSpPr>
        <p:spPr bwMode="auto">
          <a:xfrm>
            <a:off x="76200" y="914400"/>
            <a:ext cx="2209800" cy="4811574"/>
          </a:xfrm>
          <a:prstGeom prst="rect">
            <a:avLst/>
          </a:prstGeom>
          <a:noFill/>
          <a:ln w="9525">
            <a:noFill/>
            <a:miter lim="800000"/>
            <a:headEnd/>
            <a:tailEnd/>
          </a:ln>
          <a:effectLst>
            <a:outerShdw blurRad="50800" dist="35921" dir="2700000" algn="ctr" rotWithShape="0">
              <a:srgbClr val="000000">
                <a:alpha val="42999"/>
              </a:srgbClr>
            </a:outerShdw>
          </a:effectLst>
        </p:spPr>
        <p:txBody>
          <a:bodyPr>
            <a:spAutoFit/>
          </a:bodyP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30000" noProof="0" dirty="0">
                <a:ln>
                  <a:noFill/>
                </a:ln>
                <a:solidFill>
                  <a:srgbClr val="FFFFFF"/>
                </a:solidFill>
                <a:effectLst/>
                <a:uLnTx/>
                <a:uFillTx/>
                <a:latin typeface="Arial" panose="020B0604020202020204" pitchFamily="34" charset="0"/>
                <a:cs typeface="Arial" panose="020B0604020202020204" pitchFamily="34" charset="0"/>
              </a:rPr>
              <a:t>5 وأنه ظهر لصفا ثم للإثني عشر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30000" noProof="0" dirty="0">
                <a:ln>
                  <a:noFill/>
                </a:ln>
                <a:solidFill>
                  <a:srgbClr val="FFFFFF"/>
                </a:solidFill>
                <a:effectLst/>
                <a:uLnTx/>
                <a:uFillTx/>
                <a:latin typeface="Arial" panose="020B0604020202020204" pitchFamily="34" charset="0"/>
                <a:cs typeface="Arial" panose="020B0604020202020204" pitchFamily="34" charset="0"/>
              </a:rPr>
              <a:t>6 وبعد ذلك ظهر دفعة واحدة لأكثر من خمسمئة أخ أكثرهم باق إلى الآن ولكن بعضهم قد رقدوا</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30000" noProof="0" dirty="0">
                <a:ln>
                  <a:noFill/>
                </a:ln>
                <a:solidFill>
                  <a:srgbClr val="FFFFFF"/>
                </a:solidFill>
                <a:effectLst/>
                <a:uLnTx/>
                <a:uFillTx/>
                <a:latin typeface="Arial" panose="020B0604020202020204" pitchFamily="34" charset="0"/>
                <a:cs typeface="Arial" panose="020B0604020202020204" pitchFamily="34" charset="0"/>
              </a:rPr>
              <a:t> 7 وبعد ذلك ظهر ليعقوب ثم للرسل أجمعين</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2" presetClass="entr" presetSubtype="4"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slide(fromBottom)">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Title 1"/>
          <p:cNvSpPr>
            <a:spLocks noGrp="1"/>
          </p:cNvSpPr>
          <p:nvPr>
            <p:ph type="title"/>
          </p:nvPr>
        </p:nvSpPr>
        <p:spPr/>
        <p:txBody>
          <a:bodyPr/>
          <a:lstStyle/>
          <a:p>
            <a:r>
              <a:rPr lang="en-US" dirty="0">
                <a:ea typeface="ヒラギノ角ゴ Pro W3" charset="0"/>
                <a:cs typeface="ヒラギノ角ゴ Pro W3" charset="0"/>
              </a:rPr>
              <a:t>He is not here – for he is risen</a:t>
            </a:r>
          </a:p>
        </p:txBody>
      </p:sp>
      <p:pic>
        <p:nvPicPr>
          <p:cNvPr id="53250" name="Content Placeholder 3" descr="Garden Tomb Door.jpg"/>
          <p:cNvPicPr>
            <a:picLocks noGrp="1" noChangeAspect="1"/>
          </p:cNvPicPr>
          <p:nvPr>
            <p:ph idx="1"/>
          </p:nvPr>
        </p:nvPicPr>
        <p:blipFill>
          <a:blip r:embed="rId3" cstate="screen">
            <a:extLst>
              <a:ext uri="{28A0092B-C50C-407E-A947-70E740481C1C}">
                <a14:useLocalDpi xmlns:a14="http://schemas.microsoft.com/office/drawing/2010/main"/>
              </a:ext>
            </a:extLst>
          </a:blip>
          <a:srcRect r="-608"/>
          <a:stretch>
            <a:fillRect/>
          </a:stretch>
        </p:blipFill>
        <p:spPr>
          <a:xfrm>
            <a:off x="0" y="0"/>
            <a:ext cx="9220200" cy="6858000"/>
          </a:xfrm>
        </p:spPr>
      </p:pic>
      <p:sp>
        <p:nvSpPr>
          <p:cNvPr id="5" name="Title 1"/>
          <p:cNvSpPr txBox="1">
            <a:spLocks/>
          </p:cNvSpPr>
          <p:nvPr/>
        </p:nvSpPr>
        <p:spPr bwMode="auto">
          <a:xfrm>
            <a:off x="0" y="5410200"/>
            <a:ext cx="9144000" cy="1447800"/>
          </a:xfrm>
          <a:prstGeom prst="rect">
            <a:avLst/>
          </a:prstGeom>
          <a:solidFill>
            <a:schemeClr val="tx1"/>
          </a:solid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rPr>
              <a:t>ما هو الأمر المهم بخصوص قيامة المسيح؟</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endParaRPr>
          </a:p>
        </p:txBody>
      </p:sp>
    </p:spTree>
    <p:extLst>
      <p:ext uri="{BB962C8B-B14F-4D97-AF65-F5344CB8AC3E}">
        <p14:creationId xmlns:p14="http://schemas.microsoft.com/office/powerpoint/2010/main" val="2345245935"/>
      </p:ext>
    </p:extLst>
  </p:cSld>
  <p:clrMapOvr>
    <a:masterClrMapping/>
  </p:clrMapOvr>
  <p:transition/>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41" name="Picture 5" descr="easter1-3rdday"/>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2"/>
          <p:cNvSpPr>
            <a:spLocks noGrp="1"/>
          </p:cNvSpPr>
          <p:nvPr>
            <p:ph type="title" idx="4294967295"/>
          </p:nvPr>
        </p:nvSpPr>
        <p:spPr>
          <a:xfrm>
            <a:off x="251520" y="2171700"/>
            <a:ext cx="8892480" cy="2514600"/>
          </a:xfrm>
        </p:spPr>
        <p:txBody>
          <a:bodyPr/>
          <a:lstStyle/>
          <a:p>
            <a:pPr marL="692150" indent="-676275" algn="r" rtl="1" eaLnBrk="1" hangingPunct="1">
              <a:defRPr/>
            </a:pPr>
            <a:r>
              <a:rPr lang="ar-JO" sz="4800" b="1" dirty="0">
                <a:solidFill>
                  <a:schemeClr val="tx1"/>
                </a:solidFill>
                <a:effectLst/>
                <a:latin typeface="Arial" panose="020B0604020202020204" pitchFamily="34" charset="0"/>
                <a:ea typeface="ＭＳ Ｐゴシック" charset="0"/>
                <a:cs typeface="Arial" panose="020B0604020202020204" pitchFamily="34" charset="0"/>
              </a:rPr>
              <a:t>1.</a:t>
            </a:r>
            <a:r>
              <a:rPr lang="en-US" sz="4800" b="1" dirty="0">
                <a:solidFill>
                  <a:schemeClr val="tx1"/>
                </a:solidFill>
                <a:effectLst/>
                <a:latin typeface="Arial" panose="020B0604020202020204" pitchFamily="34" charset="0"/>
                <a:ea typeface="ＭＳ Ｐゴシック" charset="0"/>
                <a:cs typeface="Arial" panose="020B0604020202020204" pitchFamily="34" charset="0"/>
              </a:rPr>
              <a:t> </a:t>
            </a:r>
            <a:r>
              <a:rPr lang="ar-JO" sz="4800" b="1" dirty="0">
                <a:solidFill>
                  <a:schemeClr val="tx1"/>
                </a:solidFill>
                <a:effectLst/>
                <a:latin typeface="Arial" panose="020B0604020202020204" pitchFamily="34" charset="0"/>
                <a:ea typeface="ＭＳ Ｐゴシック" charset="0"/>
                <a:cs typeface="Arial" panose="020B0604020202020204" pitchFamily="34" charset="0"/>
              </a:rPr>
              <a:t> قيامة المسيح جزء أساسي من </a:t>
            </a:r>
            <a:r>
              <a:rPr lang="ar-JO" sz="4800" b="1" dirty="0">
                <a:solidFill>
                  <a:srgbClr val="FFFF00"/>
                </a:solidFill>
                <a:effectLst/>
                <a:latin typeface="Arial" panose="020B0604020202020204" pitchFamily="34" charset="0"/>
                <a:ea typeface="ＭＳ Ｐゴシック" charset="0"/>
                <a:cs typeface="Arial" panose="020B0604020202020204" pitchFamily="34" charset="0"/>
              </a:rPr>
              <a:t>الإنجيل</a:t>
            </a:r>
            <a:br>
              <a:rPr lang="en-US" sz="4800" b="1" dirty="0">
                <a:solidFill>
                  <a:srgbClr val="FFFF00"/>
                </a:solidFill>
                <a:effectLst/>
                <a:latin typeface="Arial" panose="020B0604020202020204" pitchFamily="34" charset="0"/>
                <a:ea typeface="ＭＳ Ｐゴシック" charset="0"/>
                <a:cs typeface="Arial" panose="020B0604020202020204" pitchFamily="34" charset="0"/>
              </a:rPr>
            </a:br>
            <a:r>
              <a:rPr lang="ar-JO" sz="4800" b="1" dirty="0">
                <a:solidFill>
                  <a:schemeClr val="tx1"/>
                </a:solidFill>
                <a:effectLst/>
                <a:latin typeface="Arial" panose="020B0604020202020204" pitchFamily="34" charset="0"/>
                <a:ea typeface="ＭＳ Ｐゴシック" charset="0"/>
                <a:cs typeface="Arial" panose="020B0604020202020204" pitchFamily="34" charset="0"/>
              </a:rPr>
              <a:t>(1 كو 15: 1-11)</a:t>
            </a:r>
            <a:r>
              <a:rPr lang="en-US" sz="4800" b="1" dirty="0">
                <a:solidFill>
                  <a:schemeClr val="tx1"/>
                </a:solidFill>
                <a:effectLst/>
                <a:latin typeface="Arial" panose="020B0604020202020204" pitchFamily="34" charset="0"/>
                <a:ea typeface="ＭＳ Ｐゴシック" charset="0"/>
                <a:cs typeface="Arial" panose="020B0604020202020204" pitchFamily="34" charset="0"/>
              </a:rPr>
              <a:t> </a:t>
            </a:r>
          </a:p>
        </p:txBody>
      </p:sp>
    </p:spTree>
    <p:extLst>
      <p:ext uri="{BB962C8B-B14F-4D97-AF65-F5344CB8AC3E}">
        <p14:creationId xmlns:p14="http://schemas.microsoft.com/office/powerpoint/2010/main" val="2097016291"/>
      </p:ext>
    </p:extLst>
  </p:cSld>
  <p:clrMapOvr>
    <a:masterClrMapping/>
  </p:clrMapOvr>
  <p:transition/>
</p:sld>
</file>

<file path=ppt/slides/slide33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3794" name="Title 1"/>
          <p:cNvSpPr>
            <a:spLocks noGrp="1"/>
          </p:cNvSpPr>
          <p:nvPr>
            <p:ph type="ctrTitle"/>
          </p:nvPr>
        </p:nvSpPr>
        <p:spPr>
          <a:xfrm>
            <a:off x="0" y="0"/>
            <a:ext cx="9144000" cy="3352800"/>
          </a:xfrm>
        </p:spPr>
        <p:txBody>
          <a:bodyPr/>
          <a:lstStyle/>
          <a:p>
            <a:pPr marL="971550" indent="-971550" algn="r" rtl="1">
              <a:defRPr/>
            </a:pPr>
            <a:r>
              <a:rPr lang="ar-JO" sz="6000" dirty="0">
                <a:solidFill>
                  <a:srgbClr val="FFFFFF"/>
                </a:solidFill>
                <a:effectLst>
                  <a:glow rad="127000">
                    <a:schemeClr val="tx1">
                      <a:alpha val="92000"/>
                    </a:schemeClr>
                  </a:glow>
                </a:effectLst>
                <a:ea typeface="ヒラギノ角ゴ Pro W3" charset="0"/>
                <a:cs typeface="Arial" panose="020B0604020202020204" pitchFamily="34" charset="0"/>
              </a:rPr>
              <a:t>2. قيامة المسيح </a:t>
            </a:r>
            <a:r>
              <a:rPr lang="ar-JO" sz="6000" dirty="0">
                <a:solidFill>
                  <a:srgbClr val="FFFF00"/>
                </a:solidFill>
                <a:effectLst>
                  <a:glow rad="127000">
                    <a:schemeClr val="tx1">
                      <a:alpha val="92000"/>
                    </a:schemeClr>
                  </a:glow>
                </a:effectLst>
                <a:ea typeface="ヒラギノ角ゴ Pro W3" charset="0"/>
                <a:cs typeface="Arial" panose="020B0604020202020204" pitchFamily="34" charset="0"/>
              </a:rPr>
              <a:t>ستقيمنا</a:t>
            </a:r>
            <a:r>
              <a:rPr lang="ar-JO" sz="6000" dirty="0">
                <a:solidFill>
                  <a:srgbClr val="FFFFFF"/>
                </a:solidFill>
                <a:effectLst>
                  <a:glow rad="127000">
                    <a:schemeClr val="tx1">
                      <a:alpha val="92000"/>
                    </a:schemeClr>
                  </a:glow>
                </a:effectLst>
                <a:ea typeface="ヒラギノ角ゴ Pro W3" charset="0"/>
                <a:cs typeface="Arial" panose="020B0604020202020204" pitchFamily="34" charset="0"/>
              </a:rPr>
              <a:t> في أجساد جديدة مستقبلاً (12-57)</a:t>
            </a:r>
            <a:endParaRPr lang="en-US" sz="6000" dirty="0">
              <a:effectLst>
                <a:glow rad="127000">
                  <a:schemeClr val="tx1">
                    <a:alpha val="92000"/>
                  </a:schemeClr>
                </a:glow>
              </a:effectLst>
              <a:ea typeface="ヒラギノ角ゴ Pro W3" charset="0"/>
              <a:cs typeface="Arial" panose="020B0604020202020204" pitchFamily="34" charset="0"/>
            </a:endParaRPr>
          </a:p>
        </p:txBody>
      </p:sp>
    </p:spTree>
  </p:cSld>
  <p:clrMapOvr>
    <a:masterClrMapping/>
  </p:clrMapOvr>
  <p:transition/>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4753" name="Picture 4" descr="therisenchrist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4754" name="Title 2"/>
          <p:cNvSpPr>
            <a:spLocks noGrp="1"/>
          </p:cNvSpPr>
          <p:nvPr>
            <p:ph type="title" idx="4294967295"/>
          </p:nvPr>
        </p:nvSpPr>
        <p:spPr>
          <a:xfrm>
            <a:off x="0" y="0"/>
            <a:ext cx="9296400" cy="609600"/>
          </a:xfrm>
        </p:spPr>
        <p:txBody>
          <a:bodyPr/>
          <a:lstStyle/>
          <a:p>
            <a:r>
              <a:rPr lang="ar-JO" dirty="0">
                <a:ea typeface="ヒラギノ角ゴ Pro W3" charset="0"/>
                <a:cs typeface="Arial" panose="020B0604020202020204" pitchFamily="34" charset="0"/>
              </a:rPr>
              <a:t>نحن نعلِّم</a:t>
            </a:r>
            <a:endParaRPr lang="en-US" dirty="0">
              <a:ea typeface="ヒラギノ角ゴ Pro W3" charset="0"/>
              <a:cs typeface="Arial" panose="020B0604020202020204" pitchFamily="34" charset="0"/>
            </a:endParaRPr>
          </a:p>
        </p:txBody>
      </p:sp>
    </p:spTree>
  </p:cSld>
  <p:clrMapOvr>
    <a:masterClrMapping/>
  </p:clrMapOvr>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6801" name="Picture 2" descr="therisenchrist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2"/>
          <p:cNvSpPr>
            <a:spLocks noGrp="1"/>
          </p:cNvSpPr>
          <p:nvPr>
            <p:ph type="title" idx="4294967295"/>
          </p:nvPr>
        </p:nvSpPr>
        <p:spPr>
          <a:xfrm>
            <a:off x="0" y="152400"/>
            <a:ext cx="9144000" cy="1524000"/>
          </a:xfrm>
        </p:spPr>
        <p:txBody>
          <a:bodyPr/>
          <a:lstStyle/>
          <a:p>
            <a:pPr>
              <a:defRPr/>
            </a:pPr>
            <a:r>
              <a:rPr lang="ar-JO" dirty="0">
                <a:solidFill>
                  <a:srgbClr val="FFFFFF"/>
                </a:solidFill>
                <a:effectLst>
                  <a:glow rad="228600">
                    <a:schemeClr val="accent4">
                      <a:satMod val="175000"/>
                      <a:alpha val="80000"/>
                    </a:schemeClr>
                  </a:glow>
                  <a:outerShdw blurRad="50800" dist="63500" dir="2700000" algn="tl" rotWithShape="0">
                    <a:srgbClr val="000000"/>
                  </a:outerShdw>
                </a:effectLst>
                <a:ea typeface="ヒラギノ角ゴ Pro W3" charset="0"/>
                <a:cs typeface="Arial" panose="020B0604020202020204" pitchFamily="34" charset="0"/>
              </a:rPr>
              <a:t>يؤدي الشك في القيامة إلى </a:t>
            </a:r>
            <a:r>
              <a:rPr lang="ar-JO" sz="6000" dirty="0">
                <a:solidFill>
                  <a:srgbClr val="FFFF00"/>
                </a:solidFill>
                <a:effectLst>
                  <a:glow rad="228600">
                    <a:schemeClr val="accent4">
                      <a:satMod val="175000"/>
                      <a:alpha val="80000"/>
                    </a:schemeClr>
                  </a:glow>
                  <a:outerShdw blurRad="50800" dist="63500" dir="2700000" algn="tl" rotWithShape="0">
                    <a:srgbClr val="000000"/>
                  </a:outerShdw>
                </a:effectLst>
                <a:ea typeface="ヒラギノ角ゴ Pro W3" charset="0"/>
                <a:cs typeface="Arial" panose="020B0604020202020204" pitchFamily="34" charset="0"/>
              </a:rPr>
              <a:t>اليأس</a:t>
            </a:r>
            <a:r>
              <a:rPr lang="ar-JO" dirty="0">
                <a:solidFill>
                  <a:srgbClr val="FFFFFF"/>
                </a:solidFill>
                <a:effectLst>
                  <a:glow rad="228600">
                    <a:schemeClr val="accent4">
                      <a:satMod val="175000"/>
                      <a:alpha val="80000"/>
                    </a:schemeClr>
                  </a:glow>
                  <a:outerShdw blurRad="50800" dist="63500" dir="2700000" algn="tl" rotWithShape="0">
                    <a:srgbClr val="000000"/>
                  </a:outerShdw>
                </a:effectLst>
                <a:ea typeface="ヒラギノ角ゴ Pro W3" charset="0"/>
                <a:cs typeface="Arial" panose="020B0604020202020204" pitchFamily="34" charset="0"/>
              </a:rPr>
              <a:t> (12-19)</a:t>
            </a:r>
            <a:endParaRPr lang="en-US" dirty="0">
              <a:solidFill>
                <a:srgbClr val="FFFFFF"/>
              </a:solidFill>
              <a:effectLst>
                <a:glow rad="228600">
                  <a:schemeClr val="accent4">
                    <a:satMod val="175000"/>
                    <a:alpha val="80000"/>
                  </a:schemeClr>
                </a:glow>
                <a:outerShdw blurRad="50800" dist="63500" dir="2700000" algn="tl" rotWithShape="0">
                  <a:srgbClr val="000000"/>
                </a:outerShdw>
              </a:effectLst>
              <a:ea typeface="ヒラギノ角ゴ Pro W3" charset="0"/>
              <a:cs typeface="Arial" panose="020B0604020202020204" pitchFamily="34" charset="0"/>
            </a:endParaRPr>
          </a:p>
        </p:txBody>
      </p:sp>
      <p:pic>
        <p:nvPicPr>
          <p:cNvPr id="76803" name="Picture 3" descr="person0248.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5029200"/>
            <a:ext cx="2438400" cy="182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itle 2"/>
          <p:cNvSpPr txBox="1">
            <a:spLocks/>
          </p:cNvSpPr>
          <p:nvPr/>
        </p:nvSpPr>
        <p:spPr bwMode="auto">
          <a:xfrm>
            <a:off x="0" y="1828800"/>
            <a:ext cx="9144000" cy="1371600"/>
          </a:xfrm>
          <a:prstGeom prst="rect">
            <a:avLst/>
          </a:prstGeom>
          <a:noFill/>
          <a:ln w="9525">
            <a:noFill/>
            <a:miter lim="800000"/>
            <a:headEnd/>
            <a:tailEnd/>
          </a:ln>
        </p:spPr>
        <p:txBody>
          <a:bodyPr anchor="ctr"/>
          <a:lstStyle>
            <a:lvl1pPr marL="354013" indent="-354013">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354013" marR="0" lvl="0" indent="-354013" algn="r" defTabSz="914400" rtl="1" eaLnBrk="0" fontAlgn="base" latinLnBrk="0" hangingPunct="0">
              <a:lnSpc>
                <a:spcPct val="100000"/>
              </a:lnSpc>
              <a:spcBef>
                <a:spcPct val="0"/>
              </a:spcBef>
              <a:spcAft>
                <a:spcPct val="0"/>
              </a:spcAft>
              <a:buClrTx/>
              <a:buSzTx/>
              <a:buFontTx/>
              <a:buNone/>
              <a:tabLst/>
              <a:defRPr/>
            </a:pPr>
            <a:r>
              <a:rPr kumimoji="0" lang="en-US"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rPr>
              <a:t>• </a:t>
            </a:r>
            <a:r>
              <a:rPr kumimoji="0" lang="ar-JO"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rPr>
              <a:t> تثبت القيامتان أو تسقطان معاً (12-13)</a:t>
            </a:r>
            <a:endParaRPr kumimoji="0" lang="en-US"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7" name="Title 2"/>
          <p:cNvSpPr txBox="1">
            <a:spLocks/>
          </p:cNvSpPr>
          <p:nvPr/>
        </p:nvSpPr>
        <p:spPr bwMode="auto">
          <a:xfrm>
            <a:off x="0" y="2743200"/>
            <a:ext cx="9144000" cy="12192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rPr>
              <a:t>• </a:t>
            </a:r>
            <a:r>
              <a:rPr kumimoji="0" lang="ar-JO"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rPr>
              <a:t> الكرازة / الإيمان باطلان (14)</a:t>
            </a:r>
            <a:endParaRPr kumimoji="0" lang="en-US"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8" name="Title 2"/>
          <p:cNvSpPr txBox="1">
            <a:spLocks/>
          </p:cNvSpPr>
          <p:nvPr/>
        </p:nvSpPr>
        <p:spPr bwMode="auto">
          <a:xfrm>
            <a:off x="1524000" y="3657600"/>
            <a:ext cx="7620000" cy="9144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rPr>
              <a:t> • </a:t>
            </a:r>
            <a:r>
              <a:rPr kumimoji="0" lang="ar-JO"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rPr>
              <a:t>الكارزون كاذبون (15-16)</a:t>
            </a:r>
            <a:endParaRPr kumimoji="0" lang="en-US"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9" name="Title 2"/>
          <p:cNvSpPr txBox="1">
            <a:spLocks/>
          </p:cNvSpPr>
          <p:nvPr/>
        </p:nvSpPr>
        <p:spPr bwMode="auto">
          <a:xfrm>
            <a:off x="0" y="4419600"/>
            <a:ext cx="9144000" cy="8382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rPr>
              <a:t> • </a:t>
            </a:r>
            <a:r>
              <a:rPr kumimoji="0" lang="ar-JO"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rPr>
              <a:t>لا</a:t>
            </a:r>
            <a:r>
              <a:rPr kumimoji="0" lang="ar-JO" sz="4000" u="none" strike="noStrike" kern="1200" cap="none" spc="0" normalizeH="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rPr>
              <a:t> غفران (17)</a:t>
            </a:r>
            <a:endParaRPr kumimoji="0" lang="en-US"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10" name="Title 2"/>
          <p:cNvSpPr txBox="1">
            <a:spLocks/>
          </p:cNvSpPr>
          <p:nvPr/>
        </p:nvSpPr>
        <p:spPr bwMode="auto">
          <a:xfrm>
            <a:off x="0" y="5181600"/>
            <a:ext cx="9144000" cy="7620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rPr>
              <a:t> • </a:t>
            </a:r>
            <a:r>
              <a:rPr kumimoji="0" lang="ar-JO"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rPr>
              <a:t>لا سماء (18)</a:t>
            </a:r>
            <a:endParaRPr kumimoji="0" lang="en-US"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P spid="10" grpId="0"/>
    </p:bld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
        <p:nvSpPr>
          <p:cNvPr id="78850" name="Title 1"/>
          <p:cNvSpPr>
            <a:spLocks noGrp="1"/>
          </p:cNvSpPr>
          <p:nvPr>
            <p:ph type="title"/>
          </p:nvPr>
        </p:nvSpPr>
        <p:spPr/>
        <p:txBody>
          <a:bodyPr/>
          <a:lstStyle/>
          <a:p>
            <a:r>
              <a:rPr lang="en-US" dirty="0">
                <a:ea typeface="ヒラギノ角ゴ Pro W3" charset="0"/>
                <a:cs typeface="ヒラギノ角ゴ Pro W3" charset="0"/>
              </a:rPr>
              <a:t>Black</a:t>
            </a:r>
          </a:p>
        </p:txBody>
      </p:sp>
      <p:pic>
        <p:nvPicPr>
          <p:cNvPr id="7" name="Picture 6"/>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960813" y="2025650"/>
            <a:ext cx="5181600" cy="337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8852" name="Picture 2"/>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2225" y="650875"/>
            <a:ext cx="4117975" cy="5370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A74DAEB-DB3B-667A-1E48-C8CE8865F2AB}"/>
            </a:ext>
          </a:extLst>
        </p:cNvPr>
        <p:cNvGrpSpPr/>
        <p:nvPr/>
      </p:nvGrpSpPr>
      <p:grpSpPr>
        <a:xfrm>
          <a:off x="0" y="0"/>
          <a:ext cx="0" cy="0"/>
          <a:chOff x="0" y="0"/>
          <a:chExt cx="0" cy="0"/>
        </a:xfrm>
      </p:grpSpPr>
      <p:pic>
        <p:nvPicPr>
          <p:cNvPr id="76801" name="Picture 2" descr="therisenchrist4">
            <a:extLst>
              <a:ext uri="{FF2B5EF4-FFF2-40B4-BE49-F238E27FC236}">
                <a16:creationId xmlns:a16="http://schemas.microsoft.com/office/drawing/2014/main" id="{102DBC73-36B9-56D3-248F-65A6C342465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2">
            <a:extLst>
              <a:ext uri="{FF2B5EF4-FFF2-40B4-BE49-F238E27FC236}">
                <a16:creationId xmlns:a16="http://schemas.microsoft.com/office/drawing/2014/main" id="{DFCC8315-F650-B407-D594-D603BDEE0627}"/>
              </a:ext>
            </a:extLst>
          </p:cNvPr>
          <p:cNvSpPr>
            <a:spLocks noGrp="1"/>
          </p:cNvSpPr>
          <p:nvPr>
            <p:ph type="title" idx="4294967295"/>
          </p:nvPr>
        </p:nvSpPr>
        <p:spPr>
          <a:xfrm>
            <a:off x="0" y="152400"/>
            <a:ext cx="9144000" cy="1524000"/>
          </a:xfrm>
        </p:spPr>
        <p:txBody>
          <a:bodyPr/>
          <a:lstStyle/>
          <a:p>
            <a:pPr>
              <a:defRPr/>
            </a:pPr>
            <a:r>
              <a:rPr lang="ar-JO" dirty="0">
                <a:solidFill>
                  <a:srgbClr val="FFFFFF"/>
                </a:solidFill>
                <a:effectLst>
                  <a:glow rad="228600">
                    <a:schemeClr val="accent4">
                      <a:satMod val="175000"/>
                      <a:alpha val="80000"/>
                    </a:schemeClr>
                  </a:glow>
                  <a:outerShdw blurRad="50800" dist="63500" dir="2700000" algn="tl" rotWithShape="0">
                    <a:srgbClr val="000000"/>
                  </a:outerShdw>
                </a:effectLst>
                <a:ea typeface="ヒラギノ角ゴ Pro W3" charset="0"/>
                <a:cs typeface="Arial" panose="020B0604020202020204" pitchFamily="34" charset="0"/>
              </a:rPr>
              <a:t>يؤدي الشك في القيامة إلى </a:t>
            </a:r>
            <a:r>
              <a:rPr lang="ar-JO" sz="6000" dirty="0">
                <a:solidFill>
                  <a:srgbClr val="FFFF00"/>
                </a:solidFill>
                <a:effectLst>
                  <a:glow rad="228600">
                    <a:schemeClr val="accent4">
                      <a:satMod val="175000"/>
                      <a:alpha val="80000"/>
                    </a:schemeClr>
                  </a:glow>
                  <a:outerShdw blurRad="50800" dist="63500" dir="2700000" algn="tl" rotWithShape="0">
                    <a:srgbClr val="000000"/>
                  </a:outerShdw>
                </a:effectLst>
                <a:ea typeface="ヒラギノ角ゴ Pro W3" charset="0"/>
                <a:cs typeface="Arial" panose="020B0604020202020204" pitchFamily="34" charset="0"/>
              </a:rPr>
              <a:t>اليأس</a:t>
            </a:r>
            <a:r>
              <a:rPr lang="ar-JO" dirty="0">
                <a:solidFill>
                  <a:srgbClr val="FFFFFF"/>
                </a:solidFill>
                <a:effectLst>
                  <a:glow rad="228600">
                    <a:schemeClr val="accent4">
                      <a:satMod val="175000"/>
                      <a:alpha val="80000"/>
                    </a:schemeClr>
                  </a:glow>
                  <a:outerShdw blurRad="50800" dist="63500" dir="2700000" algn="tl" rotWithShape="0">
                    <a:srgbClr val="000000"/>
                  </a:outerShdw>
                </a:effectLst>
                <a:ea typeface="ヒラギノ角ゴ Pro W3" charset="0"/>
                <a:cs typeface="Arial" panose="020B0604020202020204" pitchFamily="34" charset="0"/>
              </a:rPr>
              <a:t> (12-19)</a:t>
            </a:r>
            <a:endParaRPr lang="en-US" dirty="0">
              <a:solidFill>
                <a:srgbClr val="FFFFFF"/>
              </a:solidFill>
              <a:effectLst>
                <a:glow rad="228600">
                  <a:schemeClr val="accent4">
                    <a:satMod val="175000"/>
                    <a:alpha val="80000"/>
                  </a:schemeClr>
                </a:glow>
                <a:outerShdw blurRad="50800" dist="63500" dir="2700000" algn="tl" rotWithShape="0">
                  <a:srgbClr val="000000"/>
                </a:outerShdw>
              </a:effectLst>
              <a:ea typeface="ヒラギノ角ゴ Pro W3" charset="0"/>
              <a:cs typeface="Arial" panose="020B0604020202020204" pitchFamily="34" charset="0"/>
            </a:endParaRPr>
          </a:p>
        </p:txBody>
      </p:sp>
      <p:pic>
        <p:nvPicPr>
          <p:cNvPr id="76803" name="Picture 3" descr="person0248.jpg">
            <a:extLst>
              <a:ext uri="{FF2B5EF4-FFF2-40B4-BE49-F238E27FC236}">
                <a16:creationId xmlns:a16="http://schemas.microsoft.com/office/drawing/2014/main" id="{4EA16412-0BDF-9D08-F0F9-6876D4B4F353}"/>
              </a:ext>
            </a:extLst>
          </p:cNvPr>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5029200"/>
            <a:ext cx="2438400" cy="182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itle 2">
            <a:extLst>
              <a:ext uri="{FF2B5EF4-FFF2-40B4-BE49-F238E27FC236}">
                <a16:creationId xmlns:a16="http://schemas.microsoft.com/office/drawing/2014/main" id="{B7265776-8C23-8195-3BD3-E9C5816AB2C3}"/>
              </a:ext>
            </a:extLst>
          </p:cNvPr>
          <p:cNvSpPr txBox="1">
            <a:spLocks/>
          </p:cNvSpPr>
          <p:nvPr/>
        </p:nvSpPr>
        <p:spPr bwMode="auto">
          <a:xfrm>
            <a:off x="0" y="1828800"/>
            <a:ext cx="9144000" cy="1371600"/>
          </a:xfrm>
          <a:prstGeom prst="rect">
            <a:avLst/>
          </a:prstGeom>
          <a:noFill/>
          <a:ln w="9525">
            <a:noFill/>
            <a:miter lim="800000"/>
            <a:headEnd/>
            <a:tailEnd/>
          </a:ln>
        </p:spPr>
        <p:txBody>
          <a:bodyPr anchor="ctr"/>
          <a:lstStyle>
            <a:lvl1pPr marL="354013" indent="-354013">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354013" marR="0" lvl="0" indent="-354013" algn="r" defTabSz="914400" rtl="1" eaLnBrk="0" fontAlgn="base" latinLnBrk="0" hangingPunct="0">
              <a:lnSpc>
                <a:spcPct val="100000"/>
              </a:lnSpc>
              <a:spcBef>
                <a:spcPct val="0"/>
              </a:spcBef>
              <a:spcAft>
                <a:spcPct val="0"/>
              </a:spcAft>
              <a:buClrTx/>
              <a:buSzTx/>
              <a:buFontTx/>
              <a:buNone/>
              <a:tabLst/>
              <a:defRPr/>
            </a:pPr>
            <a:r>
              <a:rPr kumimoji="0" lang="en-US"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rPr>
              <a:t>• </a:t>
            </a:r>
            <a:r>
              <a:rPr kumimoji="0" lang="ar-JO"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rPr>
              <a:t> تثبت القيامتان أو تسقطان معاً (12-13)</a:t>
            </a:r>
            <a:endParaRPr kumimoji="0" lang="en-US"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7" name="Title 2">
            <a:extLst>
              <a:ext uri="{FF2B5EF4-FFF2-40B4-BE49-F238E27FC236}">
                <a16:creationId xmlns:a16="http://schemas.microsoft.com/office/drawing/2014/main" id="{C59B9158-84C6-EC35-9678-6330DA8CB122}"/>
              </a:ext>
            </a:extLst>
          </p:cNvPr>
          <p:cNvSpPr txBox="1">
            <a:spLocks/>
          </p:cNvSpPr>
          <p:nvPr/>
        </p:nvSpPr>
        <p:spPr bwMode="auto">
          <a:xfrm>
            <a:off x="0" y="2743200"/>
            <a:ext cx="9144000" cy="12192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rPr>
              <a:t>• </a:t>
            </a:r>
            <a:r>
              <a:rPr kumimoji="0" lang="ar-JO"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rPr>
              <a:t> الكرازة / الإيمان باطلان (14)</a:t>
            </a:r>
            <a:endParaRPr kumimoji="0" lang="en-US"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8" name="Title 2">
            <a:extLst>
              <a:ext uri="{FF2B5EF4-FFF2-40B4-BE49-F238E27FC236}">
                <a16:creationId xmlns:a16="http://schemas.microsoft.com/office/drawing/2014/main" id="{60733F13-0519-53A7-046F-7D6072236BFB}"/>
              </a:ext>
            </a:extLst>
          </p:cNvPr>
          <p:cNvSpPr txBox="1">
            <a:spLocks/>
          </p:cNvSpPr>
          <p:nvPr/>
        </p:nvSpPr>
        <p:spPr bwMode="auto">
          <a:xfrm>
            <a:off x="1524000" y="3657600"/>
            <a:ext cx="7620000" cy="9144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rPr>
              <a:t> • </a:t>
            </a:r>
            <a:r>
              <a:rPr kumimoji="0" lang="ar-JO"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rPr>
              <a:t>الكارزون كاذبون (15-16)</a:t>
            </a:r>
            <a:endParaRPr kumimoji="0" lang="en-US"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9" name="Title 2">
            <a:extLst>
              <a:ext uri="{FF2B5EF4-FFF2-40B4-BE49-F238E27FC236}">
                <a16:creationId xmlns:a16="http://schemas.microsoft.com/office/drawing/2014/main" id="{8ECCD86E-C6F0-56D6-E152-527710936D71}"/>
              </a:ext>
            </a:extLst>
          </p:cNvPr>
          <p:cNvSpPr txBox="1">
            <a:spLocks/>
          </p:cNvSpPr>
          <p:nvPr/>
        </p:nvSpPr>
        <p:spPr bwMode="auto">
          <a:xfrm>
            <a:off x="0" y="4419600"/>
            <a:ext cx="9144000" cy="8382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rPr>
              <a:t> • </a:t>
            </a:r>
            <a:r>
              <a:rPr kumimoji="0" lang="ar-JO"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rPr>
              <a:t>لا غفران (17)</a:t>
            </a:r>
            <a:endParaRPr kumimoji="0" lang="en-US"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10" name="Title 2">
            <a:extLst>
              <a:ext uri="{FF2B5EF4-FFF2-40B4-BE49-F238E27FC236}">
                <a16:creationId xmlns:a16="http://schemas.microsoft.com/office/drawing/2014/main" id="{4F854E09-DED8-573D-74FD-838D0297EB7D}"/>
              </a:ext>
            </a:extLst>
          </p:cNvPr>
          <p:cNvSpPr txBox="1">
            <a:spLocks/>
          </p:cNvSpPr>
          <p:nvPr/>
        </p:nvSpPr>
        <p:spPr bwMode="auto">
          <a:xfrm>
            <a:off x="0" y="5181600"/>
            <a:ext cx="9144000" cy="7620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rPr>
              <a:t> • </a:t>
            </a:r>
            <a:r>
              <a:rPr kumimoji="0" lang="ar-JO"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rPr>
              <a:t>لا سماء (18)</a:t>
            </a:r>
            <a:endParaRPr kumimoji="0" lang="en-US"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2" name="Title 2">
            <a:extLst>
              <a:ext uri="{FF2B5EF4-FFF2-40B4-BE49-F238E27FC236}">
                <a16:creationId xmlns:a16="http://schemas.microsoft.com/office/drawing/2014/main" id="{B6A1CD56-0D8E-41B5-EF84-C9653FF67501}"/>
              </a:ext>
            </a:extLst>
          </p:cNvPr>
          <p:cNvSpPr txBox="1">
            <a:spLocks/>
          </p:cNvSpPr>
          <p:nvPr/>
        </p:nvSpPr>
        <p:spPr bwMode="auto">
          <a:xfrm>
            <a:off x="0" y="5715000"/>
            <a:ext cx="9144000" cy="914400"/>
          </a:xfrm>
          <a:prstGeom prst="rect">
            <a:avLst/>
          </a:prstGeom>
          <a:noFill/>
          <a:ln w="9525">
            <a:noFill/>
            <a:miter lim="800000"/>
            <a:headEnd/>
            <a:tailEnd/>
          </a:ln>
        </p:spPr>
        <p:txBody>
          <a:bodyPr anchor="ctr"/>
          <a:lstStyle>
            <a:defPPr>
              <a:defRPr lang="en-US"/>
            </a:defPPr>
            <a:lvl1pPr marL="354013" indent="-354013">
              <a:defRPr sz="4000" b="1">
                <a:solidFill>
                  <a:srgbClr val="FFFFFF"/>
                </a:solidFill>
                <a:effectLst>
                  <a:outerShdw blurRad="50800" dist="63500" dir="2700000" algn="tl" rotWithShape="0">
                    <a:srgbClr val="000000"/>
                  </a:outerShdw>
                </a:effectLst>
              </a:defRPr>
            </a:lvl1pPr>
            <a:lvl2pPr marL="37931725" indent="-37474525"/>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354013" marR="0" lvl="0" indent="-354013" algn="r" defTabSz="914400" rtl="1" eaLnBrk="0" fontAlgn="base" latinLnBrk="0" hangingPunct="0">
              <a:lnSpc>
                <a:spcPct val="100000"/>
              </a:lnSpc>
              <a:spcBef>
                <a:spcPct val="0"/>
              </a:spcBef>
              <a:spcAft>
                <a:spcPct val="0"/>
              </a:spcAft>
              <a:buClrTx/>
              <a:buSzTx/>
              <a:buFontTx/>
              <a:buNone/>
              <a:tabLst/>
              <a:defRPr/>
            </a:pPr>
            <a:r>
              <a:rPr kumimoji="0" lang="en-US" sz="4000" u="none" strike="noStrike" kern="1200" cap="none" spc="0" normalizeH="0" baseline="0" noProof="0" dirty="0">
                <a:ln>
                  <a:noFill/>
                </a:ln>
                <a:solidFill>
                  <a:srgbClr val="FFFFFF"/>
                </a:solidFill>
                <a:effectLst>
                  <a:glow rad="228600">
                    <a:srgbClr val="000000">
                      <a:satMod val="175000"/>
                      <a:alpha val="75522"/>
                    </a:srgbClr>
                  </a:glow>
                  <a:outerShdw blurRad="50800" dist="63500" dir="2700000" algn="tl" rotWithShape="0">
                    <a:srgbClr val="000000"/>
                  </a:outerShdw>
                </a:effectLst>
                <a:uLnTx/>
                <a:uFillTx/>
                <a:latin typeface="Arial" panose="020B0604020202020204" pitchFamily="34" charset="0"/>
                <a:ea typeface="ヒラギノ角ゴ Pro W3" charset="0"/>
                <a:cs typeface="Arial" panose="020B0604020202020204" pitchFamily="34" charset="0"/>
              </a:rPr>
              <a:t>• </a:t>
            </a:r>
            <a:r>
              <a:rPr kumimoji="0" lang="ar-JO" sz="4000" u="none" strike="noStrike" kern="1200" cap="none" spc="0" normalizeH="0" baseline="0" noProof="0" dirty="0">
                <a:ln>
                  <a:noFill/>
                </a:ln>
                <a:solidFill>
                  <a:srgbClr val="FFFFFF"/>
                </a:solidFill>
                <a:effectLst>
                  <a:glow rad="228600">
                    <a:srgbClr val="000000">
                      <a:satMod val="175000"/>
                      <a:alpha val="75522"/>
                    </a:srgbClr>
                  </a:glow>
                  <a:outerShdw blurRad="50800" dist="63500" dir="2700000" algn="tl" rotWithShape="0">
                    <a:srgbClr val="000000"/>
                  </a:outerShdw>
                </a:effectLst>
                <a:uLnTx/>
                <a:uFillTx/>
                <a:latin typeface="Arial" panose="020B0604020202020204" pitchFamily="34" charset="0"/>
                <a:ea typeface="ヒラギノ角ゴ Pro W3" charset="0"/>
                <a:cs typeface="Arial" panose="020B0604020202020204" pitchFamily="34" charset="0"/>
              </a:rPr>
              <a:t> أشقى جميع الناس (19)</a:t>
            </a:r>
            <a:endParaRPr kumimoji="0" lang="en-US" sz="4000" u="none" strike="noStrike" kern="1200" cap="none" spc="0" normalizeH="0" baseline="0" noProof="0" dirty="0">
              <a:ln>
                <a:noFill/>
              </a:ln>
              <a:solidFill>
                <a:srgbClr val="FFFFFF"/>
              </a:solidFill>
              <a:effectLst>
                <a:glow rad="228600">
                  <a:srgbClr val="000000">
                    <a:satMod val="175000"/>
                    <a:alpha val="75522"/>
                  </a:srgbClr>
                </a:glow>
                <a:outerShdw blurRad="50800" dist="63500" dir="2700000" algn="tl" rotWithShape="0">
                  <a:srgbClr val="000000"/>
                </a:outerShdw>
              </a:effectLst>
              <a:uLnTx/>
              <a:uFillTx/>
              <a:latin typeface="Arial" panose="020B0604020202020204" pitchFamily="34" charset="0"/>
              <a:ea typeface="ヒラギノ角ゴ Pro W3" charset="0"/>
              <a:cs typeface="Arial" panose="020B0604020202020204" pitchFamily="34" charset="0"/>
            </a:endParaRPr>
          </a:p>
        </p:txBody>
      </p:sp>
      <p:sp>
        <p:nvSpPr>
          <p:cNvPr id="4" name="Rectangle 3">
            <a:extLst>
              <a:ext uri="{FF2B5EF4-FFF2-40B4-BE49-F238E27FC236}">
                <a16:creationId xmlns:a16="http://schemas.microsoft.com/office/drawing/2014/main" id="{2C16F9FA-129A-3BF6-F9F9-B35F9E260E46}"/>
              </a:ext>
            </a:extLst>
          </p:cNvPr>
          <p:cNvSpPr/>
          <p:nvPr/>
        </p:nvSpPr>
        <p:spPr>
          <a:xfrm rot="20337870">
            <a:off x="1585451" y="2767282"/>
            <a:ext cx="5973110" cy="1323439"/>
          </a:xfrm>
          <a:prstGeom prst="rect">
            <a:avLst/>
          </a:prstGeom>
          <a:solidFill>
            <a:srgbClr val="FF0000"/>
          </a:solidFill>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0" u="none" strike="noStrike" kern="1200" cap="none" spc="0" normalizeH="0" baseline="0" noProof="0" dirty="0">
                <a:ln w="19050">
                  <a:solidFill>
                    <a:srgbClr val="000000">
                      <a:tint val="1000"/>
                    </a:srgbClr>
                  </a:solidFill>
                  <a:prstDash val="solid"/>
                </a:ln>
                <a:solidFill>
                  <a:srgbClr val="FFFFFF"/>
                </a:solidFill>
                <a:effectLst>
                  <a:outerShdw blurRad="50000" dist="50800" dir="7500000" algn="tl">
                    <a:srgbClr val="000000">
                      <a:shade val="5000"/>
                      <a:alpha val="35000"/>
                    </a:srgbClr>
                  </a:outerShdw>
                </a:effectLst>
                <a:uLnTx/>
                <a:uFillTx/>
                <a:latin typeface="Arial" panose="020B0604020202020204" pitchFamily="34" charset="0"/>
                <a:ea typeface="ヒラギノ角ゴ Pro W3" charset="0"/>
              </a:rPr>
              <a:t>833 شهيد يومياً</a:t>
            </a:r>
            <a:endParaRPr kumimoji="0" lang="en-US" sz="8000" u="none" strike="noStrike" kern="1200" cap="none" spc="0" normalizeH="0" baseline="0" noProof="0" dirty="0">
              <a:ln w="19050">
                <a:solidFill>
                  <a:srgbClr val="000000">
                    <a:tint val="1000"/>
                  </a:srgbClr>
                </a:solidFill>
                <a:prstDash val="solid"/>
              </a:ln>
              <a:solidFill>
                <a:srgbClr val="FFFFFF"/>
              </a:solidFill>
              <a:effectLst>
                <a:outerShdw blurRad="50000" dist="50800" dir="7500000" algn="tl">
                  <a:srgbClr val="000000">
                    <a:shade val="5000"/>
                    <a:alpha val="35000"/>
                  </a:srgbClr>
                </a:outerShdw>
              </a:effectLst>
              <a:uLnTx/>
              <a:uFillTx/>
              <a:latin typeface="Arial" panose="020B0604020202020204" pitchFamily="34" charset="0"/>
              <a:ea typeface="ヒラギノ角ゴ Pro W3" charset="0"/>
            </a:endParaRPr>
          </a:p>
        </p:txBody>
      </p:sp>
    </p:spTree>
    <p:extLst>
      <p:ext uri="{BB962C8B-B14F-4D97-AF65-F5344CB8AC3E}">
        <p14:creationId xmlns:p14="http://schemas.microsoft.com/office/powerpoint/2010/main" val="254361010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par>
                          <p:cTn id="7" fill="hold">
                            <p:stCondLst>
                              <p:cond delay="0"/>
                            </p:stCondLst>
                            <p:childTnLst>
                              <p:par>
                                <p:cTn id="8" presetID="19" presetClass="entr" presetSubtype="10" fill="hold" nodeType="afterEffect">
                                  <p:stCondLst>
                                    <p:cond delay="0"/>
                                  </p:stCondLst>
                                  <p:childTnLst>
                                    <p:set>
                                      <p:cBhvr>
                                        <p:cTn id="9" dur="1" fill="hold">
                                          <p:stCondLst>
                                            <p:cond delay="0"/>
                                          </p:stCondLst>
                                        </p:cTn>
                                        <p:tgtEl>
                                          <p:spTgt spid="4"/>
                                        </p:tgtEl>
                                        <p:attrNameLst>
                                          <p:attrName>style.visibility</p:attrName>
                                        </p:attrNameLst>
                                      </p:cBhvr>
                                      <p:to>
                                        <p:strVal val="visible"/>
                                      </p:to>
                                    </p:set>
                                    <p:anim calcmode="lin" valueType="num">
                                      <p:cBhvr>
                                        <p:cTn id="10" dur="2000" fill="hold"/>
                                        <p:tgtEl>
                                          <p:spTgt spid="4"/>
                                        </p:tgtEl>
                                        <p:attrNameLst>
                                          <p:attrName>ppt_w</p:attrName>
                                        </p:attrNameLst>
                                      </p:cBhvr>
                                      <p:tavLst>
                                        <p:tav tm="0" fmla="#ppt_w*sin(2.5*pi*$)">
                                          <p:val>
                                            <p:fltVal val="0"/>
                                          </p:val>
                                        </p:tav>
                                        <p:tav tm="100000">
                                          <p:val>
                                            <p:fltVal val="1"/>
                                          </p:val>
                                        </p:tav>
                                      </p:tavLst>
                                    </p:anim>
                                    <p:anim calcmode="lin" valueType="num">
                                      <p:cBhvr>
                                        <p:cTn id="11" dur="2000" fill="hold"/>
                                        <p:tgtEl>
                                          <p:spTgt spid="4"/>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1618" name="Rectangle 2"/>
          <p:cNvSpPr>
            <a:spLocks noGrp="1"/>
          </p:cNvSpPr>
          <p:nvPr>
            <p:ph type="ctrTitle"/>
          </p:nvPr>
        </p:nvSpPr>
        <p:spPr>
          <a:xfrm>
            <a:off x="152400" y="4551363"/>
            <a:ext cx="8763000" cy="2192337"/>
          </a:xfrm>
        </p:spPr>
        <p:txBody>
          <a:bodyPr>
            <a:normAutofit/>
          </a:bodyPr>
          <a:lstStyle/>
          <a:p>
            <a:pPr marL="715963" indent="-715963" eaLnBrk="1" hangingPunct="1">
              <a:defRPr/>
            </a:pPr>
            <a:r>
              <a:rPr lang="ar-JO" b="1" dirty="0">
                <a:effectLst>
                  <a:glow rad="317500">
                    <a:schemeClr val="bg2">
                      <a:alpha val="90000"/>
                    </a:schemeClr>
                  </a:glow>
                </a:effectLst>
                <a:latin typeface="Arial" panose="020B0604020202020204" pitchFamily="34" charset="0"/>
                <a:cs typeface="Arial" panose="020B0604020202020204" pitchFamily="34" charset="0"/>
              </a:rPr>
              <a:t>ت. سوف يدينك الله لاشتراكك في </a:t>
            </a:r>
            <a:r>
              <a:rPr lang="ar-JO" b="1" dirty="0">
                <a:solidFill>
                  <a:srgbClr val="FFFF00"/>
                </a:solidFill>
                <a:effectLst>
                  <a:glow rad="317500">
                    <a:schemeClr val="bg2">
                      <a:alpha val="90000"/>
                    </a:schemeClr>
                  </a:glow>
                </a:effectLst>
                <a:latin typeface="Arial" panose="020B0604020202020204" pitchFamily="34" charset="0"/>
                <a:cs typeface="Arial" panose="020B0604020202020204" pitchFamily="34" charset="0"/>
              </a:rPr>
              <a:t>الوثنية.</a:t>
            </a:r>
            <a:endParaRPr lang="en-US" b="1" dirty="0">
              <a:solidFill>
                <a:srgbClr val="FFFF00"/>
              </a:solidFill>
              <a:effectLst>
                <a:glow rad="317500">
                  <a:schemeClr val="bg2">
                    <a:alpha val="90000"/>
                  </a:schemeClr>
                </a:glow>
              </a:effectLst>
              <a:latin typeface="Arial" panose="020B0604020202020204" pitchFamily="34" charset="0"/>
              <a:cs typeface="Arial" panose="020B0604020202020204" pitchFamily="34" charset="0"/>
            </a:endParaRPr>
          </a:p>
        </p:txBody>
      </p:sp>
      <p:pic>
        <p:nvPicPr>
          <p:cNvPr id="191490" name="Picture 3" descr="paganbeltane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4551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05782806"/>
      </p:ext>
    </p:extLst>
  </p:cSld>
  <p:clrMapOvr>
    <a:masterClrMapping/>
  </p:clrMapOvr>
</p:sld>
</file>

<file path=ppt/slides/slide34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Tree>
  </p:cSld>
  <p:clrMapOvr>
    <a:masterClrMapping/>
  </p:clrMapOvr>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9586" name="Picture 4" descr="Empty Tomb Worship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011" name="Title 1"/>
          <p:cNvSpPr>
            <a:spLocks noGrp="1"/>
          </p:cNvSpPr>
          <p:nvPr>
            <p:ph type="title"/>
          </p:nvPr>
        </p:nvSpPr>
        <p:spPr>
          <a:xfrm>
            <a:off x="0" y="609600"/>
            <a:ext cx="9144000" cy="1143000"/>
          </a:xfrm>
          <a:noFill/>
          <a:ln w="9525">
            <a:noFill/>
            <a:miter lim="800000"/>
            <a:headEnd/>
            <a:tailEnd/>
          </a:ln>
        </p:spPr>
        <p:txBody>
          <a:bodyPr lIns="91416" tIns="45709" rIns="91416" bIns="45709" anchor="ctr"/>
          <a:lstStyle/>
          <a:p>
            <a:r>
              <a:rPr lang="ar-JO" sz="4800" kern="1200" dirty="0">
                <a:solidFill>
                  <a:srgbClr val="FFFFFF"/>
                </a:solidFill>
                <a:effectLst>
                  <a:glow rad="228600">
                    <a:schemeClr val="tx1">
                      <a:alpha val="75000"/>
                    </a:schemeClr>
                  </a:glow>
                </a:effectLst>
                <a:ea typeface="ヒラギノ角ゴ Pro W3" charset="0"/>
                <a:cs typeface="Arial" panose="020B0604020202020204" pitchFamily="34" charset="0"/>
              </a:rPr>
              <a:t>الإيمان بالقيامة يؤدي إلى </a:t>
            </a:r>
            <a:r>
              <a:rPr lang="ar-JO" sz="4800" kern="1200" dirty="0">
                <a:solidFill>
                  <a:srgbClr val="FFFF00"/>
                </a:solidFill>
                <a:effectLst>
                  <a:glow rad="228600">
                    <a:schemeClr val="tx1">
                      <a:alpha val="75000"/>
                    </a:schemeClr>
                  </a:glow>
                </a:effectLst>
                <a:ea typeface="ヒラギノ角ゴ Pro W3" charset="0"/>
                <a:cs typeface="Arial" panose="020B0604020202020204" pitchFamily="34" charset="0"/>
              </a:rPr>
              <a:t>الرجاء</a:t>
            </a:r>
            <a:r>
              <a:rPr lang="ar-JO" sz="4800" kern="1200" dirty="0">
                <a:solidFill>
                  <a:srgbClr val="FFFFFF"/>
                </a:solidFill>
                <a:effectLst>
                  <a:glow rad="228600">
                    <a:schemeClr val="tx1">
                      <a:alpha val="75000"/>
                    </a:schemeClr>
                  </a:glow>
                </a:effectLst>
                <a:ea typeface="ヒラギノ角ゴ Pro W3" charset="0"/>
                <a:cs typeface="Arial" panose="020B0604020202020204" pitchFamily="34" charset="0"/>
              </a:rPr>
              <a:t> </a:t>
            </a:r>
            <a:br>
              <a:rPr lang="ar-JO" sz="4800" kern="1200" dirty="0">
                <a:solidFill>
                  <a:srgbClr val="FFFFFF"/>
                </a:solidFill>
                <a:effectLst>
                  <a:glow rad="228600">
                    <a:schemeClr val="tx1">
                      <a:alpha val="75000"/>
                    </a:schemeClr>
                  </a:glow>
                </a:effectLst>
                <a:ea typeface="ヒラギノ角ゴ Pro W3" charset="0"/>
                <a:cs typeface="Arial" panose="020B0604020202020204" pitchFamily="34" charset="0"/>
              </a:rPr>
            </a:br>
            <a:r>
              <a:rPr lang="ar-JO" sz="4800" kern="1200" dirty="0">
                <a:solidFill>
                  <a:srgbClr val="FFFFFF"/>
                </a:solidFill>
                <a:effectLst>
                  <a:glow rad="228600">
                    <a:schemeClr val="tx1">
                      <a:alpha val="75000"/>
                    </a:schemeClr>
                  </a:glow>
                </a:effectLst>
                <a:ea typeface="ヒラギノ角ゴ Pro W3" charset="0"/>
                <a:cs typeface="Arial" panose="020B0604020202020204" pitchFamily="34" charset="0"/>
              </a:rPr>
              <a:t>(15: 20-28)</a:t>
            </a:r>
            <a:endParaRPr lang="en-US" sz="4800" kern="1200" dirty="0">
              <a:solidFill>
                <a:srgbClr val="FFFFFF"/>
              </a:solidFill>
              <a:effectLst>
                <a:glow rad="228600">
                  <a:schemeClr val="tx1">
                    <a:alpha val="75000"/>
                  </a:schemeClr>
                </a:glow>
              </a:effectLst>
              <a:ea typeface="ヒラギノ角ゴ Pro W3" charset="0"/>
              <a:cs typeface="Arial" panose="020B0604020202020204" pitchFamily="34" charset="0"/>
            </a:endParaRPr>
          </a:p>
        </p:txBody>
      </p:sp>
      <p:sp>
        <p:nvSpPr>
          <p:cNvPr id="6" name="Title 2"/>
          <p:cNvSpPr txBox="1">
            <a:spLocks/>
          </p:cNvSpPr>
          <p:nvPr/>
        </p:nvSpPr>
        <p:spPr bwMode="auto">
          <a:xfrm>
            <a:off x="971600" y="2209800"/>
            <a:ext cx="8172400" cy="914400"/>
          </a:xfrm>
          <a:prstGeom prst="rect">
            <a:avLst/>
          </a:prstGeom>
          <a:noFill/>
          <a:ln w="9525">
            <a:noFill/>
            <a:miter lim="800000"/>
            <a:headEnd/>
            <a:tailEnd/>
          </a:ln>
        </p:spPr>
        <p:txBody>
          <a:bodyPr lIns="91416" tIns="45709" rIns="91416" bIns="45709" anchor="ctr"/>
          <a:lstStyle>
            <a:defPPr>
              <a:defRPr lang="en-US"/>
            </a:defPPr>
            <a:lvl1pPr algn="l" eaLnBrk="0" hangingPunct="0">
              <a:defRPr sz="4000">
                <a:solidFill>
                  <a:srgbClr val="FFFFFF"/>
                </a:solidFill>
                <a:effectLst>
                  <a:glow rad="228600">
                    <a:schemeClr val="tx1">
                      <a:alpha val="75000"/>
                    </a:schemeClr>
                  </a:glow>
                </a:effectLst>
                <a:ea typeface="ヒラギノ角ゴ Pro W3" charset="0"/>
                <a:cs typeface="ヒラギノ角ゴ Pro W3" charset="0"/>
              </a:defRPr>
            </a:lvl1pPr>
            <a:lvl2pPr marL="37931725" indent="-37474525" eaLnBrk="0" hangingPunct="0"/>
            <a:lvl3pPr eaLnBrk="0" hangingPunct="0"/>
            <a:lvl4pPr eaLnBrk="0" hangingPunct="0"/>
            <a:lvl5pPr eaLnBrk="0" hangingPunct="0"/>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360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cs typeface="Arial" panose="020B0604020202020204" pitchFamily="34" charset="0"/>
              </a:rPr>
              <a:t> • </a:t>
            </a:r>
            <a:r>
              <a:rPr kumimoji="0" lang="ar-JO" sz="360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cs typeface="Arial" panose="020B0604020202020204" pitchFamily="34" charset="0"/>
              </a:rPr>
              <a:t>رجاء القيامة (15: 20-23) </a:t>
            </a:r>
            <a:endParaRPr kumimoji="0" lang="en-US" sz="360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cs typeface="Arial" panose="020B0604020202020204" pitchFamily="34" charset="0"/>
            </a:endParaRPr>
          </a:p>
        </p:txBody>
      </p:sp>
      <p:sp>
        <p:nvSpPr>
          <p:cNvPr id="7" name="Title 2"/>
          <p:cNvSpPr txBox="1">
            <a:spLocks/>
          </p:cNvSpPr>
          <p:nvPr/>
        </p:nvSpPr>
        <p:spPr bwMode="auto">
          <a:xfrm>
            <a:off x="971600" y="2895600"/>
            <a:ext cx="8172400" cy="914400"/>
          </a:xfrm>
          <a:prstGeom prst="rect">
            <a:avLst/>
          </a:prstGeom>
          <a:noFill/>
          <a:ln w="9525">
            <a:noFill/>
            <a:miter lim="800000"/>
            <a:headEnd/>
            <a:tailEnd/>
          </a:ln>
        </p:spPr>
        <p:txBody>
          <a:bodyPr lIns="91416" tIns="45709" rIns="91416" bIns="45709" anchor="ctr"/>
          <a:lstStyle>
            <a:defPPr>
              <a:defRPr lang="en-US"/>
            </a:defPPr>
            <a:lvl1pPr algn="l" eaLnBrk="0" hangingPunct="0">
              <a:defRPr sz="4000">
                <a:solidFill>
                  <a:srgbClr val="FFFFFF"/>
                </a:solidFill>
                <a:effectLst>
                  <a:glow rad="228600">
                    <a:schemeClr val="tx1">
                      <a:alpha val="75000"/>
                    </a:schemeClr>
                  </a:glow>
                </a:effectLst>
                <a:ea typeface="ヒラギノ角ゴ Pro W3" charset="0"/>
                <a:cs typeface="ヒラギノ角ゴ Pro W3" charset="0"/>
              </a:defRPr>
            </a:lvl1pPr>
            <a:lvl2pPr marL="37931725" indent="-37474525" eaLnBrk="0" hangingPunct="0"/>
            <a:lvl3pPr eaLnBrk="0" hangingPunct="0"/>
            <a:lvl4pPr eaLnBrk="0" hangingPunct="0"/>
            <a:lvl5pPr eaLnBrk="0" hangingPunct="0"/>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360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cs typeface="Arial" panose="020B0604020202020204" pitchFamily="34" charset="0"/>
              </a:rPr>
              <a:t> • </a:t>
            </a:r>
            <a:r>
              <a:rPr kumimoji="0" lang="ar-JO" sz="360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cs typeface="Arial" panose="020B0604020202020204" pitchFamily="34" charset="0"/>
              </a:rPr>
              <a:t>الحكم مع المسيح (15: 24-27أ) </a:t>
            </a:r>
            <a:endParaRPr kumimoji="0" lang="en-US" sz="360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cs typeface="Arial" panose="020B0604020202020204" pitchFamily="34" charset="0"/>
            </a:endParaRPr>
          </a:p>
        </p:txBody>
      </p:sp>
      <p:sp>
        <p:nvSpPr>
          <p:cNvPr id="8" name="Title 2"/>
          <p:cNvSpPr txBox="1">
            <a:spLocks/>
          </p:cNvSpPr>
          <p:nvPr/>
        </p:nvSpPr>
        <p:spPr bwMode="auto">
          <a:xfrm>
            <a:off x="971600" y="3581400"/>
            <a:ext cx="8172400" cy="914400"/>
          </a:xfrm>
          <a:prstGeom prst="rect">
            <a:avLst/>
          </a:prstGeom>
          <a:noFill/>
          <a:ln w="9525">
            <a:noFill/>
            <a:miter lim="800000"/>
            <a:headEnd/>
            <a:tailEnd/>
          </a:ln>
        </p:spPr>
        <p:txBody>
          <a:bodyPr lIns="91416" tIns="45709" rIns="91416" bIns="45709" anchor="ctr"/>
          <a:lstStyle>
            <a:defPPr>
              <a:defRPr lang="en-US"/>
            </a:defPPr>
            <a:lvl1pPr algn="l" eaLnBrk="0" hangingPunct="0">
              <a:defRPr sz="4000">
                <a:solidFill>
                  <a:srgbClr val="FFFFFF"/>
                </a:solidFill>
                <a:effectLst>
                  <a:glow rad="228600">
                    <a:schemeClr val="tx1">
                      <a:alpha val="75000"/>
                    </a:schemeClr>
                  </a:glow>
                </a:effectLst>
                <a:ea typeface="ヒラギノ角ゴ Pro W3" charset="0"/>
                <a:cs typeface="ヒラギノ角ゴ Pro W3" charset="0"/>
              </a:defRPr>
            </a:lvl1pPr>
            <a:lvl2pPr marL="37931725" indent="-37474525" eaLnBrk="0" hangingPunct="0"/>
            <a:lvl3pPr eaLnBrk="0" hangingPunct="0"/>
            <a:lvl4pPr eaLnBrk="0" hangingPunct="0"/>
            <a:lvl5pPr eaLnBrk="0" hangingPunct="0"/>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360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cs typeface="Arial" panose="020B0604020202020204" pitchFamily="34" charset="0"/>
              </a:rPr>
              <a:t> • </a:t>
            </a:r>
            <a:r>
              <a:rPr kumimoji="0" lang="ar-JO" sz="360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cs typeface="Arial" panose="020B0604020202020204" pitchFamily="34" charset="0"/>
              </a:rPr>
              <a:t>الحكم على الكل (15: 27ب-28) </a:t>
            </a:r>
            <a:endParaRPr kumimoji="0" lang="en-US" sz="360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6882861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969" name="Picture 3" descr="christ victor over cross.jpg"/>
          <p:cNvPicPr>
            <a:picLocks noChangeAspect="1"/>
          </p:cNvPicPr>
          <p:nvPr/>
        </p:nvPicPr>
        <p:blipFill rotWithShape="1">
          <a:blip r:embed="rId3">
            <a:extLst>
              <a:ext uri="{28A0092B-C50C-407E-A947-70E740481C1C}">
                <a14:useLocalDpi xmlns:a14="http://schemas.microsoft.com/office/drawing/2010/main"/>
              </a:ext>
            </a:extLst>
          </a:blip>
          <a:srcRect l="11526" b="13903"/>
          <a:stretch/>
        </p:blipFill>
        <p:spPr bwMode="auto">
          <a:xfrm>
            <a:off x="-252536" y="0"/>
            <a:ext cx="9396536"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987" name="Title 1"/>
          <p:cNvSpPr>
            <a:spLocks noGrp="1"/>
          </p:cNvSpPr>
          <p:nvPr>
            <p:ph type="title"/>
          </p:nvPr>
        </p:nvSpPr>
        <p:spPr>
          <a:xfrm>
            <a:off x="-76200" y="0"/>
            <a:ext cx="9144000" cy="1125538"/>
          </a:xfrm>
        </p:spPr>
        <p:txBody>
          <a:bodyPr/>
          <a:lstStyle/>
          <a:p>
            <a:pPr algn="r">
              <a:defRPr/>
            </a:pPr>
            <a:r>
              <a:rPr lang="ar-JO" sz="3600" dirty="0">
                <a:solidFill>
                  <a:srgbClr val="FFFFFF"/>
                </a:solidFill>
                <a:effectLst>
                  <a:glow rad="228600">
                    <a:schemeClr val="accent4">
                      <a:satMod val="175000"/>
                      <a:alpha val="69000"/>
                    </a:schemeClr>
                  </a:glow>
                  <a:outerShdw blurRad="50800" dist="101600" dir="2700000" algn="tl" rotWithShape="0">
                    <a:srgbClr val="000000"/>
                  </a:outerShdw>
                </a:effectLst>
                <a:ea typeface="ヒラギノ角ゴ Pro W3" charset="0"/>
                <a:cs typeface="Arial" panose="020B0604020202020204" pitchFamily="34" charset="0"/>
              </a:rPr>
              <a:t>يأتي الرجاء في </a:t>
            </a:r>
            <a:r>
              <a:rPr lang="ar-JO" sz="3600" dirty="0">
                <a:solidFill>
                  <a:srgbClr val="FFFF00"/>
                </a:solidFill>
                <a:effectLst>
                  <a:glow rad="228600">
                    <a:schemeClr val="accent4">
                      <a:satMod val="175000"/>
                      <a:alpha val="69000"/>
                    </a:schemeClr>
                  </a:glow>
                  <a:outerShdw blurRad="50800" dist="101600" dir="2700000" algn="tl" rotWithShape="0">
                    <a:srgbClr val="000000"/>
                  </a:outerShdw>
                </a:effectLst>
                <a:ea typeface="ヒラギノ角ゴ Pro W3" charset="0"/>
                <a:cs typeface="Arial" panose="020B0604020202020204" pitchFamily="34" charset="0"/>
              </a:rPr>
              <a:t>قيامتنا</a:t>
            </a:r>
            <a:r>
              <a:rPr lang="ar-JO" sz="3600" dirty="0">
                <a:solidFill>
                  <a:srgbClr val="FFFFFF"/>
                </a:solidFill>
                <a:effectLst>
                  <a:glow rad="228600">
                    <a:schemeClr val="accent4">
                      <a:satMod val="175000"/>
                      <a:alpha val="69000"/>
                    </a:schemeClr>
                  </a:glow>
                  <a:outerShdw blurRad="50800" dist="101600" dir="2700000" algn="tl" rotWithShape="0">
                    <a:srgbClr val="000000"/>
                  </a:outerShdw>
                </a:effectLst>
                <a:ea typeface="ヒラギノ角ゴ Pro W3" charset="0"/>
                <a:cs typeface="Arial" panose="020B0604020202020204" pitchFamily="34" charset="0"/>
              </a:rPr>
              <a:t> من انتصاره على الصليب (20-23) </a:t>
            </a:r>
            <a:endParaRPr lang="en-US" sz="3600" dirty="0">
              <a:solidFill>
                <a:srgbClr val="FFFFFF"/>
              </a:solidFill>
              <a:effectLst>
                <a:glow rad="228600">
                  <a:schemeClr val="accent4">
                    <a:satMod val="175000"/>
                    <a:alpha val="69000"/>
                  </a:schemeClr>
                </a:glow>
                <a:outerShdw blurRad="50800" dist="101600" dir="2700000" algn="tl" rotWithShape="0">
                  <a:srgbClr val="000000"/>
                </a:outerShdw>
              </a:effectLst>
              <a:ea typeface="ヒラギノ角ゴ Pro W3" charset="0"/>
              <a:cs typeface="Arial" panose="020B0604020202020204" pitchFamily="34" charset="0"/>
            </a:endParaRPr>
          </a:p>
        </p:txBody>
      </p:sp>
    </p:spTree>
  </p:cSld>
  <p:clrMapOvr>
    <a:masterClrMapping/>
  </p:clrMapOvr>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4977" name="Picture 4" descr="barleyj">
            <a:hlinkClick r:id="rId3"/>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49784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4978" name="Picture 5" descr="barleyj">
            <a:hlinkClick r:id="rId3"/>
          </p:cNvPr>
          <p:cNvPicPr>
            <a:picLocks noChangeAspect="1" noChangeArrowheads="1"/>
          </p:cNvPicPr>
          <p:nvPr/>
        </p:nvPicPr>
        <p:blipFill>
          <a:blip r:embed="rId5" cstate="screen">
            <a:lum bright="-60000"/>
            <a:extLst>
              <a:ext uri="{28A0092B-C50C-407E-A947-70E740481C1C}">
                <a14:useLocalDpi xmlns:a14="http://schemas.microsoft.com/office/drawing/2010/main"/>
              </a:ext>
            </a:extLst>
          </a:blip>
          <a:srcRect/>
          <a:stretch>
            <a:fillRect/>
          </a:stretch>
        </p:blipFill>
        <p:spPr bwMode="auto">
          <a:xfrm>
            <a:off x="4953000" y="0"/>
            <a:ext cx="4191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370" name="Rectangle 2"/>
          <p:cNvSpPr>
            <a:spLocks noGrp="1" noChangeArrowheads="1"/>
          </p:cNvSpPr>
          <p:nvPr>
            <p:ph type="title"/>
          </p:nvPr>
        </p:nvSpPr>
        <p:spPr>
          <a:xfrm>
            <a:off x="4876800" y="3859213"/>
            <a:ext cx="4267200" cy="3074987"/>
          </a:xfrm>
          <a:solidFill>
            <a:srgbClr val="060400"/>
          </a:solidFill>
        </p:spPr>
        <p:txBody>
          <a:bodyPr/>
          <a:lstStyle/>
          <a:p>
            <a:pPr eaLnBrk="1" hangingPunct="1">
              <a:defRPr/>
            </a:pPr>
            <a:r>
              <a:rPr lang="ar-JO" dirty="0">
                <a:effectLst/>
                <a:ea typeface="+mj-ea"/>
                <a:cs typeface="Arial" panose="020B0604020202020204" pitchFamily="34" charset="0"/>
              </a:rPr>
              <a:t>الباكورة : </a:t>
            </a:r>
            <a:br>
              <a:rPr lang="ar-JO" dirty="0">
                <a:effectLst/>
                <a:ea typeface="+mj-ea"/>
                <a:cs typeface="Arial" panose="020B0604020202020204" pitchFamily="34" charset="0"/>
              </a:rPr>
            </a:br>
            <a:r>
              <a:rPr lang="ar-JO" dirty="0">
                <a:effectLst/>
                <a:ea typeface="+mj-ea"/>
                <a:cs typeface="Arial" panose="020B0604020202020204" pitchFamily="34" charset="0"/>
              </a:rPr>
              <a:t>تقدمات الحزم</a:t>
            </a:r>
            <a:endParaRPr lang="en-US" dirty="0">
              <a:effectLst/>
              <a:ea typeface="+mj-ea"/>
              <a:cs typeface="Arial" panose="020B0604020202020204" pitchFamily="34" charset="0"/>
            </a:endParaRPr>
          </a:p>
        </p:txBody>
      </p:sp>
      <p:sp>
        <p:nvSpPr>
          <p:cNvPr id="58375" name="Rectangle 7"/>
          <p:cNvSpPr>
            <a:spLocks noGrp="1" noChangeArrowheads="1"/>
          </p:cNvSpPr>
          <p:nvPr>
            <p:ph type="body" sz="half" idx="2"/>
          </p:nvPr>
        </p:nvSpPr>
        <p:spPr>
          <a:xfrm>
            <a:off x="5105400" y="1219200"/>
            <a:ext cx="4038600" cy="2362200"/>
          </a:xfrm>
        </p:spPr>
        <p:txBody>
          <a:bodyPr/>
          <a:lstStyle/>
          <a:p>
            <a:pPr algn="r" rtl="1" eaLnBrk="1" hangingPunct="1"/>
            <a:r>
              <a:rPr lang="ar-JO" altLang="en-US" sz="3200" b="1" dirty="0">
                <a:latin typeface="Arial" panose="020B0604020202020204" pitchFamily="34" charset="0"/>
                <a:cs typeface="Arial" panose="020B0604020202020204" pitchFamily="34" charset="0"/>
              </a:rPr>
              <a:t>حصدت في أقصى شمال إسرائيل</a:t>
            </a:r>
            <a:endParaRPr lang="en-US" altLang="en-US" sz="3200" b="1" dirty="0">
              <a:latin typeface="Arial" panose="020B0604020202020204" pitchFamily="34" charset="0"/>
              <a:cs typeface="Arial" panose="020B0604020202020204" pitchFamily="34" charset="0"/>
            </a:endParaRPr>
          </a:p>
          <a:p>
            <a:pPr algn="r" rtl="1" eaLnBrk="1" hangingPunct="1"/>
            <a:r>
              <a:rPr lang="ar-JO" altLang="en-US" sz="3200" b="1" dirty="0">
                <a:latin typeface="Arial" panose="020B0604020202020204" pitchFamily="34" charset="0"/>
                <a:cs typeface="Arial" panose="020B0604020202020204" pitchFamily="34" charset="0"/>
              </a:rPr>
              <a:t>أحضرت إلى أورشليم</a:t>
            </a:r>
            <a:endParaRPr lang="en-US" altLang="en-US" sz="3200" b="1" dirty="0">
              <a:latin typeface="Arial" panose="020B0604020202020204" pitchFamily="34" charset="0"/>
              <a:cs typeface="Arial" panose="020B0604020202020204" pitchFamily="34" charset="0"/>
            </a:endParaRPr>
          </a:p>
        </p:txBody>
      </p:sp>
      <p:pic>
        <p:nvPicPr>
          <p:cNvPr id="58376" name="Picture 8" descr="3 Rainfall"/>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76200" y="0"/>
            <a:ext cx="4975225" cy="7086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377" name="AutoShape 9"/>
          <p:cNvSpPr>
            <a:spLocks noChangeArrowheads="1"/>
          </p:cNvSpPr>
          <p:nvPr/>
        </p:nvSpPr>
        <p:spPr bwMode="auto">
          <a:xfrm rot="656127">
            <a:off x="3276600" y="304800"/>
            <a:ext cx="609600" cy="4953000"/>
          </a:xfrm>
          <a:prstGeom prst="curvedLeftArrow">
            <a:avLst>
              <a:gd name="adj1" fmla="val 162500"/>
              <a:gd name="adj2" fmla="val 325000"/>
              <a:gd name="adj3" fmla="val 33333"/>
            </a:avLst>
          </a:prstGeom>
          <a:solidFill>
            <a:schemeClr val="accent1"/>
          </a:solidFill>
          <a:ln w="9525">
            <a:solidFill>
              <a:schemeClr val="tx1"/>
            </a:solidFill>
            <a:miter lim="800000"/>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8378" name="Text Box 10"/>
          <p:cNvSpPr txBox="1">
            <a:spLocks noChangeArrowheads="1"/>
          </p:cNvSpPr>
          <p:nvPr/>
        </p:nvSpPr>
        <p:spPr bwMode="auto">
          <a:xfrm>
            <a:off x="8305800" y="73025"/>
            <a:ext cx="704039" cy="461665"/>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184</a:t>
            </a:r>
            <a:endParaRPr kumimoji="0" lang="en-US" altLang="en-US" sz="1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7996474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58376"/>
                                        </p:tgtEl>
                                        <p:attrNameLst>
                                          <p:attrName>style.visibility</p:attrName>
                                        </p:attrNameLst>
                                      </p:cBhvr>
                                      <p:to>
                                        <p:strVal val="visible"/>
                                      </p:to>
                                    </p:set>
                                    <p:animEffect transition="in" filter="dissolve">
                                      <p:cBhvr>
                                        <p:cTn id="7" dur="500"/>
                                        <p:tgtEl>
                                          <p:spTgt spid="5837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0" presetClass="entr" presetSubtype="0" decel="100000" fill="hold" nodeType="clickEffect">
                                  <p:stCondLst>
                                    <p:cond delay="0"/>
                                  </p:stCondLst>
                                  <p:childTnLst>
                                    <p:set>
                                      <p:cBhvr>
                                        <p:cTn id="11" dur="1" fill="hold">
                                          <p:stCondLst>
                                            <p:cond delay="0"/>
                                          </p:stCondLst>
                                        </p:cTn>
                                        <p:tgtEl>
                                          <p:spTgt spid="58375">
                                            <p:txEl>
                                              <p:pRg st="0" end="0"/>
                                            </p:txEl>
                                          </p:spTgt>
                                        </p:tgtEl>
                                        <p:attrNameLst>
                                          <p:attrName>style.visibility</p:attrName>
                                        </p:attrNameLst>
                                      </p:cBhvr>
                                      <p:to>
                                        <p:strVal val="visible"/>
                                      </p:to>
                                    </p:set>
                                    <p:anim calcmode="lin" valueType="num">
                                      <p:cBhvr>
                                        <p:cTn id="12" dur="1000" fill="hold"/>
                                        <p:tgtEl>
                                          <p:spTgt spid="58375">
                                            <p:txEl>
                                              <p:pRg st="0" end="0"/>
                                            </p:txEl>
                                          </p:spTgt>
                                        </p:tgtEl>
                                        <p:attrNameLst>
                                          <p:attrName>ppt_w</p:attrName>
                                        </p:attrNameLst>
                                      </p:cBhvr>
                                      <p:tavLst>
                                        <p:tav tm="0">
                                          <p:val>
                                            <p:strVal val="#ppt_w+.3"/>
                                          </p:val>
                                        </p:tav>
                                        <p:tav tm="100000">
                                          <p:val>
                                            <p:strVal val="#ppt_w"/>
                                          </p:val>
                                        </p:tav>
                                      </p:tavLst>
                                    </p:anim>
                                    <p:anim calcmode="lin" valueType="num">
                                      <p:cBhvr>
                                        <p:cTn id="13" dur="1000" fill="hold"/>
                                        <p:tgtEl>
                                          <p:spTgt spid="58375">
                                            <p:txEl>
                                              <p:pRg st="0" end="0"/>
                                            </p:txEl>
                                          </p:spTgt>
                                        </p:tgtEl>
                                        <p:attrNameLst>
                                          <p:attrName>ppt_h</p:attrName>
                                        </p:attrNameLst>
                                      </p:cBhvr>
                                      <p:tavLst>
                                        <p:tav tm="0">
                                          <p:val>
                                            <p:strVal val="#ppt_h"/>
                                          </p:val>
                                        </p:tav>
                                        <p:tav tm="100000">
                                          <p:val>
                                            <p:strVal val="#ppt_h"/>
                                          </p:val>
                                        </p:tav>
                                      </p:tavLst>
                                    </p:anim>
                                    <p:animEffect transition="in" filter="fade">
                                      <p:cBhvr>
                                        <p:cTn id="14" dur="1000"/>
                                        <p:tgtEl>
                                          <p:spTgt spid="58375">
                                            <p:txEl>
                                              <p:pRg st="0" end="0"/>
                                            </p:txEl>
                                          </p:spTgt>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50" presetClass="entr" presetSubtype="0" decel="100000" fill="hold" nodeType="clickEffect">
                                  <p:stCondLst>
                                    <p:cond delay="0"/>
                                  </p:stCondLst>
                                  <p:childTnLst>
                                    <p:set>
                                      <p:cBhvr>
                                        <p:cTn id="18" dur="1" fill="hold">
                                          <p:stCondLst>
                                            <p:cond delay="0"/>
                                          </p:stCondLst>
                                        </p:cTn>
                                        <p:tgtEl>
                                          <p:spTgt spid="58375">
                                            <p:txEl>
                                              <p:pRg st="1" end="1"/>
                                            </p:txEl>
                                          </p:spTgt>
                                        </p:tgtEl>
                                        <p:attrNameLst>
                                          <p:attrName>style.visibility</p:attrName>
                                        </p:attrNameLst>
                                      </p:cBhvr>
                                      <p:to>
                                        <p:strVal val="visible"/>
                                      </p:to>
                                    </p:set>
                                    <p:anim calcmode="lin" valueType="num">
                                      <p:cBhvr>
                                        <p:cTn id="19" dur="1000" fill="hold"/>
                                        <p:tgtEl>
                                          <p:spTgt spid="58375">
                                            <p:txEl>
                                              <p:pRg st="1" end="1"/>
                                            </p:txEl>
                                          </p:spTgt>
                                        </p:tgtEl>
                                        <p:attrNameLst>
                                          <p:attrName>ppt_w</p:attrName>
                                        </p:attrNameLst>
                                      </p:cBhvr>
                                      <p:tavLst>
                                        <p:tav tm="0">
                                          <p:val>
                                            <p:strVal val="#ppt_w+.3"/>
                                          </p:val>
                                        </p:tav>
                                        <p:tav tm="100000">
                                          <p:val>
                                            <p:strVal val="#ppt_w"/>
                                          </p:val>
                                        </p:tav>
                                      </p:tavLst>
                                    </p:anim>
                                    <p:anim calcmode="lin" valueType="num">
                                      <p:cBhvr>
                                        <p:cTn id="20" dur="1000" fill="hold"/>
                                        <p:tgtEl>
                                          <p:spTgt spid="58375">
                                            <p:txEl>
                                              <p:pRg st="1" end="1"/>
                                            </p:txEl>
                                          </p:spTgt>
                                        </p:tgtEl>
                                        <p:attrNameLst>
                                          <p:attrName>ppt_h</p:attrName>
                                        </p:attrNameLst>
                                      </p:cBhvr>
                                      <p:tavLst>
                                        <p:tav tm="0">
                                          <p:val>
                                            <p:strVal val="#ppt_h"/>
                                          </p:val>
                                        </p:tav>
                                        <p:tav tm="100000">
                                          <p:val>
                                            <p:strVal val="#ppt_h"/>
                                          </p:val>
                                        </p:tav>
                                      </p:tavLst>
                                    </p:anim>
                                    <p:animEffect transition="in" filter="fade">
                                      <p:cBhvr>
                                        <p:cTn id="21" dur="1000"/>
                                        <p:tgtEl>
                                          <p:spTgt spid="58375">
                                            <p:txEl>
                                              <p:pRg st="1" end="1"/>
                                            </p:txEl>
                                          </p:spTgt>
                                        </p:tgtEl>
                                      </p:cBhvr>
                                    </p:animEffect>
                                  </p:childTnLst>
                                </p:cTn>
                              </p:par>
                              <p:par>
                                <p:cTn id="22" presetID="22" presetClass="entr" presetSubtype="1" fill="hold" grpId="0" nodeType="withEffect">
                                  <p:stCondLst>
                                    <p:cond delay="0"/>
                                  </p:stCondLst>
                                  <p:childTnLst>
                                    <p:set>
                                      <p:cBhvr>
                                        <p:cTn id="23" dur="1" fill="hold">
                                          <p:stCondLst>
                                            <p:cond delay="0"/>
                                          </p:stCondLst>
                                        </p:cTn>
                                        <p:tgtEl>
                                          <p:spTgt spid="58377"/>
                                        </p:tgtEl>
                                        <p:attrNameLst>
                                          <p:attrName>style.visibility</p:attrName>
                                        </p:attrNameLst>
                                      </p:cBhvr>
                                      <p:to>
                                        <p:strVal val="visible"/>
                                      </p:to>
                                    </p:set>
                                    <p:animEffect transition="in" filter="wipe(up)">
                                      <p:cBhvr>
                                        <p:cTn id="24" dur="2000"/>
                                        <p:tgtEl>
                                          <p:spTgt spid="583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77" grpId="0" animBg="1"/>
    </p:bldLst>
  </p:timing>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7025" name="Picture 5"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7026" name="Picture 5" descr="Firstfruits"/>
          <p:cNvPicPr>
            <a:picLocks noChangeAspect="1" noChangeArrowheads="1"/>
          </p:cNvPicPr>
          <p:nvPr/>
        </p:nvPicPr>
        <p:blipFill>
          <a:blip r:embed="rId4" cstate="screen">
            <a:lum bright="-12000"/>
            <a:extLst>
              <a:ext uri="{28A0092B-C50C-407E-A947-70E740481C1C}">
                <a14:useLocalDpi xmlns:a14="http://schemas.microsoft.com/office/drawing/2010/main"/>
              </a:ext>
            </a:extLst>
          </a:blip>
          <a:srcRect/>
          <a:stretch>
            <a:fillRect/>
          </a:stretch>
        </p:blipFill>
        <p:spPr bwMode="auto">
          <a:xfrm>
            <a:off x="2362200" y="-15875"/>
            <a:ext cx="6781800" cy="687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070" name="Rectangle 6"/>
          <p:cNvSpPr>
            <a:spLocks noChangeArrowheads="1"/>
          </p:cNvSpPr>
          <p:nvPr/>
        </p:nvSpPr>
        <p:spPr bwMode="auto">
          <a:xfrm>
            <a:off x="0" y="3200400"/>
            <a:ext cx="3733800" cy="3429000"/>
          </a:xfrm>
          <a:prstGeom prst="rect">
            <a:avLst/>
          </a:prstGeom>
          <a:gradFill rotWithShape="1">
            <a:gsLst>
              <a:gs pos="0">
                <a:srgbClr val="060400">
                  <a:alpha val="20000"/>
                </a:srgbClr>
              </a:gs>
              <a:gs pos="100000">
                <a:schemeClr val="hlink">
                  <a:gamma/>
                  <a:shade val="46275"/>
                  <a:invGamma/>
                </a:schemeClr>
              </a:gs>
            </a:gsLst>
            <a:lin ang="5400000" scaled="1"/>
          </a:gradFill>
          <a:ln w="9525">
            <a:noFill/>
            <a:miter lim="800000"/>
            <a:headEnd/>
            <a:tailEnd/>
          </a:ln>
          <a:effectLst/>
        </p:spPr>
        <p:txBody>
          <a:bodyPr/>
          <a:lstStyle>
            <a:lvl1pPr marL="342900" indent="-342900">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342900" marR="0" lvl="0" indent="-342900" algn="r" defTabSz="914400" rtl="1" eaLnBrk="1" fontAlgn="base" latinLnBrk="0" hangingPunct="1">
              <a:lnSpc>
                <a:spcPct val="100000"/>
              </a:lnSpc>
              <a:spcBef>
                <a:spcPct val="20000"/>
              </a:spcBef>
              <a:spcAft>
                <a:spcPct val="0"/>
              </a:spcAft>
              <a:buClr>
                <a:srgbClr val="FFCC66"/>
              </a:buClr>
              <a:buSzPct val="65000"/>
              <a:buFont typeface="Wingdings" pitchFamily="2" charset="2"/>
              <a:buChar char="n"/>
              <a:tabLst/>
              <a:defRPr/>
            </a:pPr>
            <a:r>
              <a:rPr kumimoji="0" lang="ar-JO" altLang="en-US" sz="3200" u="none" strike="noStrike" kern="1200" cap="none" spc="0" normalizeH="0" baseline="0" noProof="0" dirty="0">
                <a:ln>
                  <a:noFill/>
                </a:ln>
                <a:solidFill>
                  <a:srgbClr val="FFFFFF"/>
                </a:solidFill>
                <a:effectLst>
                  <a:outerShdw blurRad="38100" dist="38100" dir="2700000" algn="tl">
                    <a:srgbClr val="663300"/>
                  </a:outerShdw>
                </a:effectLst>
                <a:uLnTx/>
                <a:uFillTx/>
                <a:latin typeface="Arial" panose="020B0604020202020204" pitchFamily="34" charset="0"/>
                <a:ea typeface="MS PGothic" pitchFamily="34" charset="-128"/>
                <a:cs typeface="Arial" panose="020B0604020202020204" pitchFamily="34" charset="0"/>
              </a:rPr>
              <a:t>حصدت في أقصى شمال إسرائيل</a:t>
            </a:r>
            <a:endParaRPr kumimoji="0" lang="en-US" altLang="en-US" sz="3200" u="none" strike="noStrike" kern="1200" cap="none" spc="0" normalizeH="0" baseline="0" noProof="0" dirty="0">
              <a:ln>
                <a:noFill/>
              </a:ln>
              <a:solidFill>
                <a:srgbClr val="FFFFFF"/>
              </a:solidFill>
              <a:effectLst>
                <a:outerShdw blurRad="38100" dist="38100" dir="2700000" algn="tl">
                  <a:srgbClr val="663300"/>
                </a:outerShdw>
              </a:effectLst>
              <a:uLnTx/>
              <a:uFillTx/>
              <a:latin typeface="Arial" panose="020B0604020202020204" pitchFamily="34" charset="0"/>
              <a:ea typeface="MS PGothic" pitchFamily="34" charset="-128"/>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FFCC66"/>
              </a:buClr>
              <a:buSzPct val="65000"/>
              <a:buFont typeface="Wingdings" pitchFamily="2" charset="2"/>
              <a:buChar char="n"/>
              <a:tabLst/>
              <a:defRPr/>
            </a:pPr>
            <a:r>
              <a:rPr kumimoji="0" lang="ar-JO" altLang="en-US" sz="3200" u="none" strike="noStrike" kern="1200" cap="none" spc="0" normalizeH="0" baseline="0" noProof="0" dirty="0">
                <a:ln>
                  <a:noFill/>
                </a:ln>
                <a:solidFill>
                  <a:srgbClr val="FFFFFF"/>
                </a:solidFill>
                <a:effectLst>
                  <a:outerShdw blurRad="38100" dist="38100" dir="2700000" algn="tl">
                    <a:srgbClr val="663300"/>
                  </a:outerShdw>
                </a:effectLst>
                <a:uLnTx/>
                <a:uFillTx/>
                <a:latin typeface="Arial" panose="020B0604020202020204" pitchFamily="34" charset="0"/>
                <a:ea typeface="MS PGothic" pitchFamily="34" charset="-128"/>
                <a:cs typeface="Arial" panose="020B0604020202020204" pitchFamily="34" charset="0"/>
              </a:rPr>
              <a:t>أحضرت إلى أورشليم</a:t>
            </a:r>
            <a:endParaRPr kumimoji="0" lang="en-US" altLang="en-US" sz="3200" u="none" strike="noStrike" kern="1200" cap="none" spc="0" normalizeH="0" baseline="0" noProof="0" dirty="0">
              <a:ln>
                <a:noFill/>
              </a:ln>
              <a:solidFill>
                <a:srgbClr val="FFFFFF"/>
              </a:solidFill>
              <a:effectLst>
                <a:outerShdw blurRad="38100" dist="38100" dir="2700000" algn="tl">
                  <a:srgbClr val="663300"/>
                </a:outerShdw>
              </a:effectLst>
              <a:uLnTx/>
              <a:uFillTx/>
              <a:latin typeface="Arial" panose="020B0604020202020204" pitchFamily="34" charset="0"/>
              <a:ea typeface="MS PGothic" pitchFamily="34" charset="-128"/>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FFCC66"/>
              </a:buClr>
              <a:buSzPct val="65000"/>
              <a:buFont typeface="Wingdings" pitchFamily="2" charset="2"/>
              <a:buChar char="n"/>
              <a:tabLst/>
              <a:defRPr/>
            </a:pPr>
            <a:r>
              <a:rPr kumimoji="0" lang="ar-JO" altLang="en-US" sz="3200" u="none" strike="noStrike" kern="1200" cap="none" spc="0" normalizeH="0" baseline="0" noProof="0" dirty="0">
                <a:ln>
                  <a:noFill/>
                </a:ln>
                <a:solidFill>
                  <a:srgbClr val="FFFFFF"/>
                </a:solidFill>
                <a:effectLst>
                  <a:outerShdw blurRad="38100" dist="38100" dir="2700000" algn="tl">
                    <a:srgbClr val="663300"/>
                  </a:outerShdw>
                </a:effectLst>
                <a:uLnTx/>
                <a:uFillTx/>
                <a:latin typeface="Arial" panose="020B0604020202020204" pitchFamily="34" charset="0"/>
                <a:ea typeface="MS PGothic" pitchFamily="34" charset="-128"/>
                <a:cs typeface="Arial" panose="020B0604020202020204" pitchFamily="34" charset="0"/>
              </a:rPr>
              <a:t>رددت أمام الرب</a:t>
            </a:r>
            <a:endParaRPr kumimoji="0" lang="en-US" altLang="en-US" sz="2800" u="none" strike="noStrike" kern="1200" cap="none" spc="0" normalizeH="0" baseline="0" noProof="0" dirty="0">
              <a:ln>
                <a:noFill/>
              </a:ln>
              <a:solidFill>
                <a:srgbClr val="FFFFFF"/>
              </a:solidFill>
              <a:effectLst>
                <a:outerShdw blurRad="38100" dist="38100" dir="2700000" algn="tl">
                  <a:srgbClr val="663300"/>
                </a:outerShdw>
              </a:effectLst>
              <a:uLnTx/>
              <a:uFillTx/>
              <a:latin typeface="Arial" panose="020B0604020202020204" pitchFamily="34" charset="0"/>
              <a:ea typeface="MS PGothic" pitchFamily="34" charset="-128"/>
              <a:cs typeface="Arial" panose="020B0604020202020204" pitchFamily="34" charset="0"/>
            </a:endParaRPr>
          </a:p>
        </p:txBody>
      </p:sp>
      <p:sp>
        <p:nvSpPr>
          <p:cNvPr id="88068" name="Rectangle 4"/>
          <p:cNvSpPr>
            <a:spLocks noGrp="1" noChangeArrowheads="1"/>
          </p:cNvSpPr>
          <p:nvPr>
            <p:ph type="title"/>
          </p:nvPr>
        </p:nvSpPr>
        <p:spPr>
          <a:xfrm>
            <a:off x="5715000" y="4572000"/>
            <a:ext cx="3429000" cy="2286000"/>
          </a:xfrm>
          <a:solidFill>
            <a:srgbClr val="336600"/>
          </a:solidFill>
        </p:spPr>
        <p:txBody>
          <a:bodyPr/>
          <a:lstStyle/>
          <a:p>
            <a:pPr eaLnBrk="1" hangingPunct="1"/>
            <a:r>
              <a:rPr lang="ar-JO" altLang="en-US" dirty="0">
                <a:cs typeface="Arial" panose="020B0604020202020204" pitchFamily="34" charset="0"/>
              </a:rPr>
              <a:t>تقدمات     الباكورة     للهيكل</a:t>
            </a:r>
            <a:endParaRPr lang="en-US" altLang="en-US" dirty="0">
              <a:cs typeface="Arial" panose="020B0604020202020204" pitchFamily="34" charset="0"/>
            </a:endParaRPr>
          </a:p>
        </p:txBody>
      </p:sp>
      <p:sp>
        <p:nvSpPr>
          <p:cNvPr id="88071" name="Text Box 7"/>
          <p:cNvSpPr txBox="1">
            <a:spLocks noChangeArrowheads="1"/>
          </p:cNvSpPr>
          <p:nvPr/>
        </p:nvSpPr>
        <p:spPr bwMode="auto">
          <a:xfrm>
            <a:off x="8305800" y="73025"/>
            <a:ext cx="704039" cy="461665"/>
          </a:xfrm>
          <a:prstGeom prst="rect">
            <a:avLst/>
          </a:prstGeom>
          <a:noFill/>
          <a:ln>
            <a:noFill/>
          </a:ln>
          <a:effectLst>
            <a:outerShdw dist="35921" dir="2700000" algn="ctr" rotWithShape="0">
              <a:schemeClr val="tx1">
                <a:alpha val="74997"/>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u="none" strike="noStrike" kern="1200" cap="none" spc="0" normalizeH="0" baseline="0" noProof="0" dirty="0">
                <a:ln>
                  <a:noFill/>
                </a:ln>
                <a:solidFill>
                  <a:srgbClr val="060400"/>
                </a:solidFill>
                <a:effectLst/>
                <a:uLnTx/>
                <a:uFillTx/>
                <a:latin typeface="Arial" panose="020B0604020202020204" pitchFamily="34" charset="0"/>
                <a:ea typeface="MS PGothic" pitchFamily="34" charset="-128"/>
                <a:cs typeface="Arial" panose="020B0604020202020204" pitchFamily="34" charset="0"/>
              </a:rPr>
              <a:t>184</a:t>
            </a:r>
            <a:endParaRPr kumimoji="0" lang="en-US" altLang="en-US" sz="1800" u="none" strike="noStrike" kern="1200" cap="none" spc="0" normalizeH="0" baseline="0" noProof="0" dirty="0">
              <a:ln>
                <a:noFill/>
              </a:ln>
              <a:solidFill>
                <a:srgbClr val="060400"/>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2395802931"/>
      </p:ext>
    </p:extLst>
  </p:cSld>
  <p:clrMapOvr>
    <a:masterClrMapping/>
  </p:clrMapOvr>
  <p:transition/>
</p:sld>
</file>

<file path=ppt/slides/slide34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3491880" y="1916832"/>
            <a:ext cx="3810000" cy="3962400"/>
          </a:xfrm>
        </p:spPr>
        <p:txBody>
          <a:bodyPr/>
          <a:lstStyle/>
          <a:p>
            <a:pPr rtl="1">
              <a:defRPr/>
            </a:pPr>
            <a:r>
              <a:rPr lang="en-US" dirty="0">
                <a:solidFill>
                  <a:schemeClr val="tx1"/>
                </a:solidFill>
                <a:effectLst>
                  <a:outerShdw blurRad="38100" dist="38100" dir="2700000" algn="tl">
                    <a:srgbClr val="DDDDDD"/>
                  </a:outerShdw>
                </a:effectLst>
                <a:ea typeface="ヒラギノ角ゴ Pro W3" charset="0"/>
                <a:cs typeface="Arial" panose="020B0604020202020204" pitchFamily="34" charset="0"/>
              </a:rPr>
              <a:t> •</a:t>
            </a:r>
            <a:r>
              <a:rPr lang="ar-JO" dirty="0">
                <a:solidFill>
                  <a:schemeClr val="tx1"/>
                </a:solidFill>
                <a:effectLst>
                  <a:outerShdw blurRad="38100" dist="38100" dir="2700000" algn="tl">
                    <a:srgbClr val="DDDDDD"/>
                  </a:outerShdw>
                </a:effectLst>
                <a:ea typeface="ヒラギノ角ゴ Pro W3" charset="0"/>
                <a:cs typeface="Arial" panose="020B0604020202020204" pitchFamily="34" charset="0"/>
              </a:rPr>
              <a:t>سوف </a:t>
            </a:r>
            <a:r>
              <a:rPr lang="ar-JO" dirty="0">
                <a:solidFill>
                  <a:srgbClr val="7030A0"/>
                </a:solidFill>
                <a:effectLst>
                  <a:outerShdw blurRad="38100" dist="38100" dir="2700000" algn="tl">
                    <a:srgbClr val="DDDDDD"/>
                  </a:outerShdw>
                </a:effectLst>
                <a:ea typeface="ヒラギノ角ゴ Pro W3" charset="0"/>
                <a:cs typeface="Arial" panose="020B0604020202020204" pitchFamily="34" charset="0"/>
              </a:rPr>
              <a:t>نملك</a:t>
            </a:r>
            <a:r>
              <a:rPr lang="ar-JO" dirty="0">
                <a:solidFill>
                  <a:schemeClr val="tx1"/>
                </a:solidFill>
                <a:effectLst>
                  <a:outerShdw blurRad="38100" dist="38100" dir="2700000" algn="tl">
                    <a:srgbClr val="DDDDDD"/>
                  </a:outerShdw>
                </a:effectLst>
                <a:ea typeface="ヒラギノ角ゴ Pro W3" charset="0"/>
                <a:cs typeface="Arial" panose="020B0604020202020204" pitchFamily="34" charset="0"/>
              </a:rPr>
              <a:t>      مع المسيح      (24-27أ)</a:t>
            </a:r>
            <a:br>
              <a:rPr lang="en-US" dirty="0">
                <a:solidFill>
                  <a:schemeClr val="tx1"/>
                </a:solidFill>
                <a:effectLst>
                  <a:outerShdw blurRad="38100" dist="38100" dir="2700000" algn="tl">
                    <a:srgbClr val="DDDDDD"/>
                  </a:outerShdw>
                </a:effectLst>
                <a:ea typeface="ヒラギノ角ゴ Pro W3" charset="0"/>
                <a:cs typeface="Arial" panose="020B0604020202020204" pitchFamily="34" charset="0"/>
              </a:rPr>
            </a:br>
            <a:endParaRPr lang="en-US" sz="4800" dirty="0">
              <a:solidFill>
                <a:schemeClr val="tx1"/>
              </a:solidFill>
              <a:ea typeface="ヒラギノ角ゴ Pro W3" charset="0"/>
              <a:cs typeface="Arial" panose="020B0604020202020204" pitchFamily="34" charset="0"/>
            </a:endParaRPr>
          </a:p>
        </p:txBody>
      </p:sp>
    </p:spTree>
  </p:cSld>
  <p:clrMapOvr>
    <a:masterClrMapping/>
  </p:clrMapOvr>
</p:sld>
</file>

<file path=ppt/slides/slide34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5638800"/>
            <a:ext cx="9144000" cy="990600"/>
          </a:xfrm>
        </p:spPr>
        <p:txBody>
          <a:bodyPr/>
          <a:lstStyle/>
          <a:p>
            <a:pPr eaLnBrk="1" hangingPunct="1">
              <a:defRPr/>
            </a:pPr>
            <a:r>
              <a:rPr lang="ar-JO" sz="4000" dirty="0">
                <a:solidFill>
                  <a:srgbClr val="FFFFFF"/>
                </a:solidFill>
                <a:effectLst>
                  <a:glow rad="228600">
                    <a:schemeClr val="accent4">
                      <a:satMod val="175000"/>
                      <a:alpha val="78000"/>
                    </a:schemeClr>
                  </a:glow>
                  <a:outerShdw blurRad="50800" dist="101600" dir="2700000" algn="tl" rotWithShape="0">
                    <a:srgbClr val="000000">
                      <a:alpha val="93000"/>
                    </a:srgbClr>
                  </a:outerShdw>
                </a:effectLst>
                <a:ea typeface="ヒラギノ角ゴ Pro W3" charset="0"/>
                <a:cs typeface="Arial" panose="020B0604020202020204" pitchFamily="34" charset="0"/>
              </a:rPr>
              <a:t>سيكون ملكوته </a:t>
            </a:r>
            <a:r>
              <a:rPr lang="ar-JO" sz="4000" dirty="0">
                <a:solidFill>
                  <a:srgbClr val="FFFF00"/>
                </a:solidFill>
                <a:effectLst>
                  <a:glow rad="228600">
                    <a:schemeClr val="accent4">
                      <a:satMod val="175000"/>
                      <a:alpha val="78000"/>
                    </a:schemeClr>
                  </a:glow>
                  <a:outerShdw blurRad="50800" dist="101600" dir="2700000" algn="tl" rotWithShape="0">
                    <a:srgbClr val="000000">
                      <a:alpha val="93000"/>
                    </a:srgbClr>
                  </a:outerShdw>
                </a:effectLst>
                <a:ea typeface="ヒラギノ角ゴ Pro W3" charset="0"/>
                <a:cs typeface="Arial" panose="020B0604020202020204" pitchFamily="34" charset="0"/>
              </a:rPr>
              <a:t>فوق الكل </a:t>
            </a:r>
            <a:r>
              <a:rPr lang="ar-JO" sz="4000" dirty="0">
                <a:solidFill>
                  <a:srgbClr val="FFFFFF"/>
                </a:solidFill>
                <a:effectLst>
                  <a:glow rad="228600">
                    <a:schemeClr val="accent4">
                      <a:satMod val="175000"/>
                      <a:alpha val="78000"/>
                    </a:schemeClr>
                  </a:glow>
                  <a:outerShdw blurRad="50800" dist="101600" dir="2700000" algn="tl" rotWithShape="0">
                    <a:srgbClr val="000000">
                      <a:alpha val="93000"/>
                    </a:srgbClr>
                  </a:outerShdw>
                </a:effectLst>
                <a:ea typeface="ヒラギノ角ゴ Pro W3" charset="0"/>
                <a:cs typeface="Arial" panose="020B0604020202020204" pitchFamily="34" charset="0"/>
              </a:rPr>
              <a:t>(27ب-28)</a:t>
            </a:r>
            <a:r>
              <a:rPr lang="en-US" dirty="0">
                <a:effectLst>
                  <a:glow rad="228600">
                    <a:schemeClr val="accent4">
                      <a:satMod val="175000"/>
                      <a:alpha val="78000"/>
                    </a:schemeClr>
                  </a:glow>
                  <a:outerShdw blurRad="50800" dist="101600" dir="2700000" algn="tl" rotWithShape="0">
                    <a:srgbClr val="000000">
                      <a:alpha val="93000"/>
                    </a:srgbClr>
                  </a:outerShdw>
                </a:effectLst>
                <a:ea typeface="ヒラギノ角ゴ Pro W3" charset="0"/>
                <a:cs typeface="Arial" panose="020B0604020202020204" pitchFamily="34" charset="0"/>
              </a:rPr>
              <a:t> </a:t>
            </a:r>
          </a:p>
        </p:txBody>
      </p:sp>
    </p:spTree>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61" name="Picture 2" descr="Baptism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2162" name="Rectangle 3"/>
          <p:cNvSpPr>
            <a:spLocks noGrp="1" noChangeArrowheads="1"/>
          </p:cNvSpPr>
          <p:nvPr>
            <p:ph type="title"/>
          </p:nvPr>
        </p:nvSpPr>
        <p:spPr>
          <a:xfrm>
            <a:off x="0" y="0"/>
            <a:ext cx="7391400" cy="762000"/>
          </a:xfrm>
          <a:solidFill>
            <a:schemeClr val="bg2"/>
          </a:solidFill>
        </p:spPr>
        <p:txBody>
          <a:bodyPr/>
          <a:lstStyle/>
          <a:p>
            <a:pPr eaLnBrk="1" hangingPunct="1"/>
            <a:r>
              <a:rPr lang="ar-JO" sz="3600" b="1" dirty="0">
                <a:solidFill>
                  <a:schemeClr val="tx1"/>
                </a:solidFill>
                <a:effectLst/>
                <a:latin typeface="Arial" panose="020B0604020202020204" pitchFamily="34" charset="0"/>
                <a:ea typeface="ＭＳ Ｐゴシック" charset="0"/>
                <a:cs typeface="Arial" panose="020B0604020202020204" pitchFamily="34" charset="0"/>
              </a:rPr>
              <a:t>معمودية مؤمني القرن الأول</a:t>
            </a:r>
            <a:endParaRPr lang="en-US" sz="3600" b="1" dirty="0">
              <a:solidFill>
                <a:schemeClr val="tx1"/>
              </a:solidFill>
              <a:effectLst/>
              <a:latin typeface="Arial" panose="020B0604020202020204" pitchFamily="34" charset="0"/>
              <a:ea typeface="ＭＳ Ｐゴシック" charset="0"/>
              <a:cs typeface="Arial" panose="020B0604020202020204" pitchFamily="34" charset="0"/>
            </a:endParaRPr>
          </a:p>
        </p:txBody>
      </p:sp>
      <p:sp>
        <p:nvSpPr>
          <p:cNvPr id="93189" name="Rectangle 5"/>
          <p:cNvSpPr>
            <a:spLocks noGrp="1" noChangeArrowheads="1"/>
          </p:cNvSpPr>
          <p:nvPr>
            <p:ph type="body" idx="1"/>
          </p:nvPr>
        </p:nvSpPr>
        <p:spPr>
          <a:xfrm>
            <a:off x="0" y="5562600"/>
            <a:ext cx="5867400" cy="1295400"/>
          </a:xfrm>
          <a:solidFill>
            <a:schemeClr val="bg2"/>
          </a:solidFill>
        </p:spPr>
        <p:txBody>
          <a:bodyPr anchor="ctr"/>
          <a:lstStyle/>
          <a:p>
            <a:pPr marL="0" indent="0" algn="ctr" eaLnBrk="1" hangingPunct="1">
              <a:spcBef>
                <a:spcPct val="0"/>
              </a:spcBef>
              <a:buClrTx/>
              <a:buSzTx/>
              <a:buFontTx/>
              <a:buNone/>
            </a:pPr>
            <a:r>
              <a:rPr lang="ar-JO" sz="3600" b="1" dirty="0">
                <a:effectLst/>
                <a:latin typeface="Arial" panose="020B0604020202020204" pitchFamily="34" charset="0"/>
                <a:ea typeface="ＭＳ Ｐゴシック" charset="0"/>
                <a:cs typeface="Arial" panose="020B0604020202020204" pitchFamily="34" charset="0"/>
              </a:rPr>
              <a:t>في ذكرى المؤمنين الذين ماتوا</a:t>
            </a:r>
            <a:endParaRPr lang="en-US" sz="3600" b="1" dirty="0">
              <a:effectLst/>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4209" name="Picture 3" descr="the-invitation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4343400" cy="6900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866" name="Title 1"/>
          <p:cNvSpPr>
            <a:spLocks noGrp="1"/>
          </p:cNvSpPr>
          <p:nvPr>
            <p:ph type="title"/>
          </p:nvPr>
        </p:nvSpPr>
        <p:spPr>
          <a:xfrm>
            <a:off x="0" y="4876800"/>
            <a:ext cx="4267200" cy="1905000"/>
          </a:xfrm>
        </p:spPr>
        <p:txBody>
          <a:bodyPr/>
          <a:lstStyle/>
          <a:p>
            <a:pPr>
              <a:defRPr/>
            </a:pPr>
            <a:r>
              <a:rPr lang="ar-JO" dirty="0">
                <a:solidFill>
                  <a:schemeClr val="bg1"/>
                </a:solidFill>
                <a:effectLst>
                  <a:outerShdw blurRad="50800" dist="76200" dir="2700000" algn="tl" rotWithShape="0">
                    <a:srgbClr val="000000"/>
                  </a:outerShdw>
                </a:effectLst>
                <a:ea typeface="ヒラギノ角ゴ Pro W3" charset="0"/>
                <a:cs typeface="Arial" panose="020B0604020202020204" pitchFamily="34" charset="0"/>
              </a:rPr>
              <a:t>قيامة؟</a:t>
            </a:r>
            <a:endParaRPr lang="en-US" sz="2800" dirty="0">
              <a:solidFill>
                <a:schemeClr val="bg1"/>
              </a:solidFill>
              <a:effectLst>
                <a:outerShdw blurRad="50800" dist="76200" dir="2700000" algn="tl" rotWithShape="0">
                  <a:srgbClr val="000000"/>
                </a:outerShdw>
              </a:effectLst>
              <a:ea typeface="ヒラギノ角ゴ Pro W3" charset="0"/>
              <a:cs typeface="Arial" panose="020B0604020202020204" pitchFamily="34" charset="0"/>
            </a:endParaRPr>
          </a:p>
        </p:txBody>
      </p:sp>
      <p:pic>
        <p:nvPicPr>
          <p:cNvPr id="94211" name="Picture 3" descr="reincarnation-cover-1.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191000" y="0"/>
            <a:ext cx="4953000" cy="688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itle 1"/>
          <p:cNvSpPr txBox="1">
            <a:spLocks/>
          </p:cNvSpPr>
          <p:nvPr/>
        </p:nvSpPr>
        <p:spPr bwMode="auto">
          <a:xfrm>
            <a:off x="2133600" y="2743200"/>
            <a:ext cx="4267200" cy="19050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outerShdw blurRad="50800" dist="76200" dir="2700000" algn="tl" rotWithShape="0">
                    <a:srgbClr val="000000"/>
                  </a:outerShdw>
                </a:effectLst>
                <a:uLnTx/>
                <a:uFillTx/>
                <a:latin typeface="Arial" panose="020B0604020202020204" pitchFamily="34" charset="0"/>
                <a:cs typeface="Arial" panose="020B0604020202020204" pitchFamily="34" charset="0"/>
              </a:rPr>
              <a:t>أم ...</a:t>
            </a:r>
            <a:endParaRPr kumimoji="0" lang="en-US" sz="2800" u="none" strike="noStrike" kern="1200" cap="none" spc="0" normalizeH="0" baseline="0" noProof="0" dirty="0">
              <a:ln>
                <a:noFill/>
              </a:ln>
              <a:solidFill>
                <a:srgbClr val="FFFFFF"/>
              </a:solidFill>
              <a:effectLst>
                <a:outerShdw blurRad="50800" dist="76200" dir="2700000" algn="tl" rotWithShape="0">
                  <a:srgbClr val="000000"/>
                </a:outerShdw>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233" name="Content Placeholder 3" descr="MI 185 Plane.jpg"/>
          <p:cNvPicPr>
            <a:picLocks noGrp="1" noChangeAspect="1"/>
          </p:cNvPicPr>
          <p:nvPr>
            <p:ph idx="1"/>
          </p:nvPr>
        </p:nvPicPr>
        <p:blipFill>
          <a:blip r:embed="rId3" cstate="screen">
            <a:extLst>
              <a:ext uri="{28A0092B-C50C-407E-A947-70E740481C1C}">
                <a14:useLocalDpi xmlns:a14="http://schemas.microsoft.com/office/drawing/2010/main"/>
              </a:ext>
            </a:extLst>
          </a:blip>
          <a:srcRect t="-3442" b="-3442"/>
          <a:stretch>
            <a:fillRect/>
          </a:stretch>
        </p:blipFill>
        <p:spPr>
          <a:xfrm>
            <a:off x="0" y="-152400"/>
            <a:ext cx="7772400" cy="4114800"/>
          </a:xfrm>
        </p:spPr>
      </p:pic>
      <p:sp>
        <p:nvSpPr>
          <p:cNvPr id="2" name="Title 1"/>
          <p:cNvSpPr>
            <a:spLocks noGrp="1"/>
          </p:cNvSpPr>
          <p:nvPr>
            <p:ph type="title"/>
          </p:nvPr>
        </p:nvSpPr>
        <p:spPr>
          <a:xfrm>
            <a:off x="0" y="304800"/>
            <a:ext cx="7772400" cy="1143000"/>
          </a:xfrm>
          <a:effectLst>
            <a:outerShdw blurRad="50800" dist="38100" dir="2700000">
              <a:srgbClr val="000000">
                <a:alpha val="43000"/>
              </a:srgbClr>
            </a:outerShdw>
          </a:effectLst>
        </p:spPr>
        <p:txBody>
          <a:bodyPr/>
          <a:lstStyle/>
          <a:p>
            <a:pPr>
              <a:defRPr/>
            </a:pPr>
            <a:r>
              <a:rPr lang="ar-JO" dirty="0">
                <a:solidFill>
                  <a:srgbClr val="FFFFFF"/>
                </a:solidFill>
                <a:ea typeface="ヒラギノ角ゴ Pro W3" charset="0"/>
                <a:cs typeface="Arial" panose="020B0604020202020204" pitchFamily="34" charset="0"/>
              </a:rPr>
              <a:t>تحطم طائرة سيلك إير إم آي 185</a:t>
            </a:r>
            <a:br>
              <a:rPr lang="en-US" dirty="0">
                <a:solidFill>
                  <a:srgbClr val="FFFFFF"/>
                </a:solidFill>
                <a:ea typeface="ヒラギノ角ゴ Pro W3" charset="0"/>
                <a:cs typeface="Arial" panose="020B0604020202020204" pitchFamily="34" charset="0"/>
              </a:rPr>
            </a:br>
            <a:r>
              <a:rPr lang="ar-JO" sz="3600" dirty="0">
                <a:solidFill>
                  <a:srgbClr val="FFFFFF"/>
                </a:solidFill>
                <a:ea typeface="ヒラギノ角ゴ Pro W3" charset="0"/>
                <a:cs typeface="Arial" panose="020B0604020202020204" pitchFamily="34" charset="0"/>
              </a:rPr>
              <a:t>19 كانون أول 1997</a:t>
            </a:r>
            <a:endParaRPr lang="en-US" dirty="0">
              <a:solidFill>
                <a:srgbClr val="FFFFFF"/>
              </a:solidFill>
              <a:ea typeface="ヒラギノ角ゴ Pro W3" charset="0"/>
              <a:cs typeface="Arial" panose="020B0604020202020204" pitchFamily="34" charset="0"/>
            </a:endParaRPr>
          </a:p>
        </p:txBody>
      </p:sp>
      <p:pic>
        <p:nvPicPr>
          <p:cNvPr id="95235" name="Picture 4" descr="ac_1_m.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3441700"/>
            <a:ext cx="5219700" cy="3416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5236" name="Picture 5" descr="mi_185_silkair_crash.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3962400" y="4198938"/>
            <a:ext cx="3657600" cy="2659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5237" name="Picture 6" descr="MI185.silkair.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6224588" y="2590800"/>
            <a:ext cx="2919412" cy="2181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endParaRPr lang="en-US" sz="1800" dirty="0">
              <a:solidFill>
                <a:srgbClr val="FFFFFF"/>
              </a:solidFill>
              <a:latin typeface="Arial" panose="020B0604020202020204" pitchFamily="34" charset="0"/>
            </a:endParaRPr>
          </a:p>
        </p:txBody>
      </p:sp>
      <p:sp>
        <p:nvSpPr>
          <p:cNvPr id="195586" name="Rectangle 3"/>
          <p:cNvSpPr>
            <a:spLocks noChangeArrowheads="1"/>
          </p:cNvSpPr>
          <p:nvPr/>
        </p:nvSpPr>
        <p:spPr bwMode="auto">
          <a:xfrm>
            <a:off x="-234950" y="1397000"/>
            <a:ext cx="184150" cy="36671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algn="l"/>
            <a:endParaRPr lang="en-US" sz="1800" dirty="0">
              <a:solidFill>
                <a:srgbClr val="FFFFFF"/>
              </a:solidFill>
              <a:latin typeface="Arial" panose="020B0604020202020204" pitchFamily="34" charset="0"/>
            </a:endParaRPr>
          </a:p>
        </p:txBody>
      </p:sp>
      <p:pic>
        <p:nvPicPr>
          <p:cNvPr id="1395716" name="Picture 4" descr="mason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0800" y="0"/>
            <a:ext cx="4622800" cy="342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95717" name="Text Box 5"/>
          <p:cNvSpPr txBox="1">
            <a:spLocks noChangeArrowheads="1"/>
          </p:cNvSpPr>
          <p:nvPr/>
        </p:nvSpPr>
        <p:spPr bwMode="auto">
          <a:xfrm>
            <a:off x="304800" y="2362200"/>
            <a:ext cx="3894138" cy="823913"/>
          </a:xfrm>
          <a:prstGeom prst="rect">
            <a:avLst/>
          </a:prstGeom>
          <a:noFill/>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normAutofit fontScale="97500"/>
          </a:bodyPr>
          <a:lstStyle>
            <a:defPPr>
              <a:defRPr lang="en-US"/>
            </a:defPPr>
            <a:lvl1pPr marL="0" indent="0">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eaLnBrk="0" hangingPunct="0">
              <a:defRPr/>
            </a:pPr>
            <a:r>
              <a:rPr lang="ar-JO" dirty="0">
                <a:solidFill>
                  <a:srgbClr val="FFFFFF"/>
                </a:solidFill>
                <a:effectLst>
                  <a:glow rad="317500">
                    <a:srgbClr val="212121">
                      <a:alpha val="90000"/>
                    </a:srgbClr>
                  </a:glow>
                </a:effectLst>
                <a:latin typeface="Arial" panose="020B0604020202020204" pitchFamily="34" charset="0"/>
                <a:ea typeface="ＭＳ Ｐゴシック"/>
                <a:cs typeface="Arial" panose="020B0604020202020204" pitchFamily="34" charset="0"/>
              </a:rPr>
              <a:t>الماسونيون</a:t>
            </a:r>
            <a:endParaRPr lang="en-US" dirty="0">
              <a:solidFill>
                <a:srgbClr val="FFFFFF"/>
              </a:solidFill>
              <a:effectLst>
                <a:glow rad="317500">
                  <a:srgbClr val="212121">
                    <a:alpha val="90000"/>
                  </a:srgbClr>
                </a:glow>
              </a:effectLst>
              <a:latin typeface="Arial" panose="020B0604020202020204" pitchFamily="34" charset="0"/>
              <a:ea typeface="ＭＳ Ｐゴシック"/>
              <a:cs typeface="Arial" panose="020B0604020202020204" pitchFamily="34" charset="0"/>
            </a:endParaRPr>
          </a:p>
        </p:txBody>
      </p:sp>
      <p:pic>
        <p:nvPicPr>
          <p:cNvPr id="1395718" name="Picture 6" descr="Armstrong"/>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572000" y="3460750"/>
            <a:ext cx="4572000" cy="3397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95719" name="Text Box 7"/>
          <p:cNvSpPr txBox="1">
            <a:spLocks noChangeArrowheads="1"/>
          </p:cNvSpPr>
          <p:nvPr/>
        </p:nvSpPr>
        <p:spPr bwMode="auto">
          <a:xfrm>
            <a:off x="4613150" y="4126428"/>
            <a:ext cx="4495354" cy="3046988"/>
          </a:xfrm>
          <a:prstGeom prst="rect">
            <a:avLst/>
          </a:prstGeom>
          <a:noFill/>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normAutofit fontScale="97500"/>
          </a:bodyPr>
          <a:lstStyle>
            <a:defPPr>
              <a:defRPr lang="en-US"/>
            </a:defPPr>
            <a:lvl1pPr marL="0" indent="0">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eaLnBrk="0" hangingPunct="0">
              <a:defRPr/>
            </a:pPr>
            <a:r>
              <a:rPr lang="ar-JO" dirty="0">
                <a:solidFill>
                  <a:srgbClr val="FFFFFF"/>
                </a:solidFill>
                <a:effectLst>
                  <a:glow rad="317500">
                    <a:srgbClr val="212121">
                      <a:alpha val="90000"/>
                    </a:srgbClr>
                  </a:glow>
                </a:effectLst>
                <a:latin typeface="Arial" panose="020B0604020202020204" pitchFamily="34" charset="0"/>
                <a:cs typeface="Arial" panose="020B0604020202020204" pitchFamily="34" charset="0"/>
              </a:rPr>
              <a:t>كنيسة الله العالمية لأرمسترونغ</a:t>
            </a:r>
            <a:endParaRPr lang="en-US" dirty="0">
              <a:solidFill>
                <a:srgbClr val="FFFFFF"/>
              </a:solidFill>
              <a:effectLst>
                <a:glow rad="317500">
                  <a:srgbClr val="212121">
                    <a:alpha val="90000"/>
                  </a:srgbClr>
                </a:glow>
              </a:effectLst>
              <a:latin typeface="Arial" panose="020B0604020202020204" pitchFamily="34" charset="0"/>
              <a:ea typeface="ＭＳ Ｐゴシック"/>
              <a:cs typeface="Arial" panose="020B0604020202020204" pitchFamily="34" charset="0"/>
            </a:endParaRPr>
          </a:p>
        </p:txBody>
      </p:sp>
      <p:pic>
        <p:nvPicPr>
          <p:cNvPr id="1395720" name="Picture 8" descr="rosecrucian"/>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4450" y="3429000"/>
            <a:ext cx="4616450" cy="342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95721" name="Text Box 9"/>
          <p:cNvSpPr txBox="1">
            <a:spLocks noChangeArrowheads="1"/>
          </p:cNvSpPr>
          <p:nvPr/>
        </p:nvSpPr>
        <p:spPr bwMode="auto">
          <a:xfrm>
            <a:off x="76200" y="4572000"/>
            <a:ext cx="4198938" cy="1555750"/>
          </a:xfrm>
          <a:prstGeom prst="rect">
            <a:avLst/>
          </a:prstGeom>
          <a:noFill/>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normAutofit fontScale="97500"/>
          </a:bodyPr>
          <a:lstStyle>
            <a:defPPr>
              <a:defRPr lang="en-US"/>
            </a:defPPr>
            <a:lvl1pPr marL="715963" indent="-715963">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marL="0" indent="0" eaLnBrk="0" hangingPunct="0">
              <a:defRPr/>
            </a:pPr>
            <a:r>
              <a:rPr lang="ar-JO" dirty="0">
                <a:solidFill>
                  <a:srgbClr val="FFFFFF"/>
                </a:solidFill>
                <a:effectLst>
                  <a:glow rad="317500">
                    <a:srgbClr val="212121">
                      <a:alpha val="90000"/>
                    </a:srgbClr>
                  </a:glow>
                </a:effectLst>
                <a:latin typeface="Arial" panose="020B0604020202020204" pitchFamily="34" charset="0"/>
                <a:ea typeface="ＭＳ Ｐゴシック"/>
                <a:cs typeface="Arial" panose="020B0604020202020204" pitchFamily="34" charset="0"/>
              </a:rPr>
              <a:t>رابطة المتصوفين المسيحيين</a:t>
            </a:r>
            <a:endParaRPr lang="en-US" dirty="0">
              <a:solidFill>
                <a:srgbClr val="FFFFFF"/>
              </a:solidFill>
              <a:effectLst>
                <a:glow rad="317500">
                  <a:srgbClr val="212121">
                    <a:alpha val="90000"/>
                  </a:srgbClr>
                </a:glow>
              </a:effectLst>
              <a:latin typeface="Arial" panose="020B0604020202020204" pitchFamily="34" charset="0"/>
              <a:ea typeface="ＭＳ Ｐゴシック"/>
              <a:cs typeface="Arial" panose="020B0604020202020204" pitchFamily="34" charset="0"/>
            </a:endParaRPr>
          </a:p>
        </p:txBody>
      </p:sp>
      <p:pic>
        <p:nvPicPr>
          <p:cNvPr id="1395722" name="Picture 10" descr="newage"/>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572000" y="0"/>
            <a:ext cx="4572000" cy="342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95723" name="Text Box 11"/>
          <p:cNvSpPr txBox="1">
            <a:spLocks noChangeArrowheads="1"/>
          </p:cNvSpPr>
          <p:nvPr/>
        </p:nvSpPr>
        <p:spPr bwMode="auto">
          <a:xfrm>
            <a:off x="5029200" y="2362200"/>
            <a:ext cx="3894138" cy="823913"/>
          </a:xfrm>
          <a:prstGeom prst="rect">
            <a:avLst/>
          </a:prstGeom>
          <a:noFill/>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normAutofit fontScale="97500"/>
          </a:bodyPr>
          <a:lstStyle>
            <a:defPPr>
              <a:defRPr lang="en-US"/>
            </a:defPPr>
            <a:lvl1pPr marL="0" indent="0">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eaLnBrk="0" hangingPunct="0">
              <a:defRPr/>
            </a:pPr>
            <a:r>
              <a:rPr lang="ar-JO" dirty="0">
                <a:solidFill>
                  <a:srgbClr val="FFFFFF"/>
                </a:solidFill>
                <a:effectLst>
                  <a:glow rad="317500">
                    <a:srgbClr val="212121">
                      <a:alpha val="90000"/>
                    </a:srgbClr>
                  </a:glow>
                </a:effectLst>
                <a:latin typeface="Arial" panose="020B0604020202020204" pitchFamily="34" charset="0"/>
                <a:ea typeface="ＭＳ Ｐゴシック"/>
                <a:cs typeface="Arial" panose="020B0604020202020204" pitchFamily="34" charset="0"/>
              </a:rPr>
              <a:t>الجيل الجديد</a:t>
            </a:r>
            <a:endParaRPr lang="en-US" dirty="0">
              <a:solidFill>
                <a:srgbClr val="FFFFFF"/>
              </a:solidFill>
              <a:effectLst>
                <a:glow rad="317500">
                  <a:srgbClr val="212121">
                    <a:alpha val="90000"/>
                  </a:srgbClr>
                </a:glow>
              </a:effectLst>
              <a:latin typeface="Arial" panose="020B0604020202020204" pitchFamily="34" charset="0"/>
              <a:ea typeface="ＭＳ Ｐゴシック"/>
              <a:cs typeface="Arial" panose="020B0604020202020204" pitchFamily="34" charset="0"/>
            </a:endParaRPr>
          </a:p>
        </p:txBody>
      </p:sp>
      <p:sp>
        <p:nvSpPr>
          <p:cNvPr id="1395724" name="Rectangle 12"/>
          <p:cNvSpPr>
            <a:spLocks noGrp="1"/>
          </p:cNvSpPr>
          <p:nvPr>
            <p:ph type="title"/>
          </p:nvPr>
        </p:nvSpPr>
        <p:spPr>
          <a:xfrm>
            <a:off x="685800" y="-27384"/>
            <a:ext cx="7770813" cy="762000"/>
          </a:xfrm>
        </p:spPr>
        <p:txBody>
          <a:bodyPr>
            <a:normAutofit fontScale="90000"/>
          </a:bodyPr>
          <a:lstStyle/>
          <a:p>
            <a:pPr>
              <a:defRPr/>
            </a:pPr>
            <a:r>
              <a:rPr lang="ar-JO" b="1" kern="1200" dirty="0">
                <a:effectLst>
                  <a:glow rad="317500">
                    <a:schemeClr val="bg2">
                      <a:alpha val="90000"/>
                    </a:schemeClr>
                  </a:glow>
                </a:effectLst>
                <a:latin typeface="Arial" panose="020B0604020202020204" pitchFamily="34" charset="0"/>
                <a:cs typeface="Arial" panose="020B0604020202020204" pitchFamily="34" charset="0"/>
              </a:rPr>
              <a:t>المرشح الرئيسي</a:t>
            </a:r>
            <a:endParaRPr lang="en-US" b="1" kern="1200" dirty="0">
              <a:effectLst>
                <a:glow rad="317500">
                  <a:schemeClr val="bg2">
                    <a:alpha val="90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6577980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395716"/>
                                        </p:tgtEl>
                                        <p:attrNameLst>
                                          <p:attrName>style.visibility</p:attrName>
                                        </p:attrNameLst>
                                      </p:cBhvr>
                                      <p:to>
                                        <p:strVal val="visible"/>
                                      </p:to>
                                    </p:set>
                                  </p:childTnLst>
                                </p:cTn>
                              </p:par>
                            </p:childTnLst>
                          </p:cTn>
                        </p:par>
                        <p:par>
                          <p:cTn id="7" fill="hold" nodeType="afterGroup">
                            <p:stCondLst>
                              <p:cond delay="0"/>
                            </p:stCondLst>
                            <p:childTnLst>
                              <p:par>
                                <p:cTn id="8" presetID="9" presetClass="entr" presetSubtype="0" fill="hold" grpId="0" nodeType="afterEffect">
                                  <p:stCondLst>
                                    <p:cond delay="0"/>
                                  </p:stCondLst>
                                  <p:childTnLst>
                                    <p:set>
                                      <p:cBhvr>
                                        <p:cTn id="9" dur="1" fill="hold">
                                          <p:stCondLst>
                                            <p:cond delay="0"/>
                                          </p:stCondLst>
                                        </p:cTn>
                                        <p:tgtEl>
                                          <p:spTgt spid="1395717">
                                            <p:txEl>
                                              <p:pRg st="0" end="0"/>
                                            </p:txEl>
                                          </p:spTgt>
                                        </p:tgtEl>
                                        <p:attrNameLst>
                                          <p:attrName>style.visibility</p:attrName>
                                        </p:attrNameLst>
                                      </p:cBhvr>
                                      <p:to>
                                        <p:strVal val="visible"/>
                                      </p:to>
                                    </p:set>
                                    <p:animEffect transition="in" filter="dissolve">
                                      <p:cBhvr>
                                        <p:cTn id="10" dur="500"/>
                                        <p:tgtEl>
                                          <p:spTgt spid="1395717">
                                            <p:txEl>
                                              <p:pRg st="0" end="0"/>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395718"/>
                                        </p:tgtEl>
                                        <p:attrNameLst>
                                          <p:attrName>style.visibility</p:attrName>
                                        </p:attrNameLst>
                                      </p:cBhvr>
                                      <p:to>
                                        <p:strVal val="visible"/>
                                      </p:to>
                                    </p:set>
                                  </p:childTnLst>
                                </p:cTn>
                              </p:par>
                            </p:childTnLst>
                          </p:cTn>
                        </p:par>
                        <p:par>
                          <p:cTn id="15" fill="hold" nodeType="afterGroup">
                            <p:stCondLst>
                              <p:cond delay="0"/>
                            </p:stCondLst>
                            <p:childTnLst>
                              <p:par>
                                <p:cTn id="16" presetID="9" presetClass="entr" presetSubtype="0" fill="hold" grpId="0" nodeType="afterEffect">
                                  <p:stCondLst>
                                    <p:cond delay="0"/>
                                  </p:stCondLst>
                                  <p:childTnLst>
                                    <p:set>
                                      <p:cBhvr>
                                        <p:cTn id="17" dur="1" fill="hold">
                                          <p:stCondLst>
                                            <p:cond delay="0"/>
                                          </p:stCondLst>
                                        </p:cTn>
                                        <p:tgtEl>
                                          <p:spTgt spid="1395719">
                                            <p:txEl>
                                              <p:pRg st="0" end="0"/>
                                            </p:txEl>
                                          </p:spTgt>
                                        </p:tgtEl>
                                        <p:attrNameLst>
                                          <p:attrName>style.visibility</p:attrName>
                                        </p:attrNameLst>
                                      </p:cBhvr>
                                      <p:to>
                                        <p:strVal val="visible"/>
                                      </p:to>
                                    </p:set>
                                    <p:animEffect transition="in" filter="dissolve">
                                      <p:cBhvr>
                                        <p:cTn id="18" dur="500"/>
                                        <p:tgtEl>
                                          <p:spTgt spid="1395719">
                                            <p:txEl>
                                              <p:pRg st="0" end="0"/>
                                            </p:txEl>
                                          </p:spTgt>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1395720"/>
                                        </p:tgtEl>
                                        <p:attrNameLst>
                                          <p:attrName>style.visibility</p:attrName>
                                        </p:attrNameLst>
                                      </p:cBhvr>
                                      <p:to>
                                        <p:strVal val="visible"/>
                                      </p:to>
                                    </p:set>
                                  </p:childTnLst>
                                </p:cTn>
                              </p:par>
                            </p:childTnLst>
                          </p:cTn>
                        </p:par>
                        <p:par>
                          <p:cTn id="23" fill="hold" nodeType="afterGroup">
                            <p:stCondLst>
                              <p:cond delay="0"/>
                            </p:stCondLst>
                            <p:childTnLst>
                              <p:par>
                                <p:cTn id="24" presetID="9" presetClass="entr" presetSubtype="0" fill="hold" grpId="0" nodeType="afterEffect">
                                  <p:stCondLst>
                                    <p:cond delay="0"/>
                                  </p:stCondLst>
                                  <p:childTnLst>
                                    <p:set>
                                      <p:cBhvr>
                                        <p:cTn id="25" dur="1" fill="hold">
                                          <p:stCondLst>
                                            <p:cond delay="0"/>
                                          </p:stCondLst>
                                        </p:cTn>
                                        <p:tgtEl>
                                          <p:spTgt spid="1395721">
                                            <p:txEl>
                                              <p:pRg st="0" end="0"/>
                                            </p:txEl>
                                          </p:spTgt>
                                        </p:tgtEl>
                                        <p:attrNameLst>
                                          <p:attrName>style.visibility</p:attrName>
                                        </p:attrNameLst>
                                      </p:cBhvr>
                                      <p:to>
                                        <p:strVal val="visible"/>
                                      </p:to>
                                    </p:set>
                                    <p:animEffect transition="in" filter="dissolve">
                                      <p:cBhvr>
                                        <p:cTn id="26" dur="500"/>
                                        <p:tgtEl>
                                          <p:spTgt spid="1395721">
                                            <p:txEl>
                                              <p:pRg st="0" end="0"/>
                                            </p:txEl>
                                          </p:spTgt>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1395722"/>
                                        </p:tgtEl>
                                        <p:attrNameLst>
                                          <p:attrName>style.visibility</p:attrName>
                                        </p:attrNameLst>
                                      </p:cBhvr>
                                      <p:to>
                                        <p:strVal val="visible"/>
                                      </p:to>
                                    </p:set>
                                  </p:childTnLst>
                                </p:cTn>
                              </p:par>
                            </p:childTnLst>
                          </p:cTn>
                        </p:par>
                        <p:par>
                          <p:cTn id="31" fill="hold" nodeType="afterGroup">
                            <p:stCondLst>
                              <p:cond delay="0"/>
                            </p:stCondLst>
                            <p:childTnLst>
                              <p:par>
                                <p:cTn id="32" presetID="9" presetClass="entr" presetSubtype="0" fill="hold" grpId="0" nodeType="afterEffect">
                                  <p:stCondLst>
                                    <p:cond delay="0"/>
                                  </p:stCondLst>
                                  <p:childTnLst>
                                    <p:set>
                                      <p:cBhvr>
                                        <p:cTn id="33" dur="1" fill="hold">
                                          <p:stCondLst>
                                            <p:cond delay="0"/>
                                          </p:stCondLst>
                                        </p:cTn>
                                        <p:tgtEl>
                                          <p:spTgt spid="1395723">
                                            <p:txEl>
                                              <p:pRg st="0" end="0"/>
                                            </p:txEl>
                                          </p:spTgt>
                                        </p:tgtEl>
                                        <p:attrNameLst>
                                          <p:attrName>style.visibility</p:attrName>
                                        </p:attrNameLst>
                                      </p:cBhvr>
                                      <p:to>
                                        <p:strVal val="visible"/>
                                      </p:to>
                                    </p:set>
                                    <p:animEffect transition="in" filter="dissolve">
                                      <p:cBhvr>
                                        <p:cTn id="34" dur="500"/>
                                        <p:tgtEl>
                                          <p:spTgt spid="139572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5717" grpId="0" build="p" autoUpdateAnimBg="0"/>
      <p:bldP spid="1395719" grpId="0" build="p" autoUpdateAnimBg="0"/>
      <p:bldP spid="1395721" grpId="0" build="p" autoUpdateAnimBg="0"/>
      <p:bldP spid="1395723" grpId="0" build="p" autoUpdateAnimBg="0"/>
    </p:bldLst>
  </p:timing>
</p:sld>
</file>

<file path=ppt/slides/slide35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7281" name="Title 1"/>
          <p:cNvSpPr>
            <a:spLocks noGrp="1"/>
          </p:cNvSpPr>
          <p:nvPr>
            <p:ph type="title"/>
          </p:nvPr>
        </p:nvSpPr>
        <p:spPr>
          <a:xfrm>
            <a:off x="0" y="-4192"/>
            <a:ext cx="9144000" cy="1143000"/>
          </a:xfrm>
        </p:spPr>
        <p:txBody>
          <a:bodyPr/>
          <a:lstStyle/>
          <a:p>
            <a:r>
              <a:rPr lang="ar-JO" altLang="ja-JP" dirty="0">
                <a:solidFill>
                  <a:schemeClr val="bg1"/>
                </a:solidFill>
                <a:ea typeface="ヒラギノ角ゴ Pro W3" charset="0"/>
                <a:cs typeface="Arial" panose="020B0604020202020204" pitchFamily="34" charset="0"/>
              </a:rPr>
              <a:t>الرجاء في تناسخ الأرواح</a:t>
            </a:r>
            <a:endParaRPr lang="en-US" dirty="0">
              <a:solidFill>
                <a:schemeClr val="bg1"/>
              </a:solidFill>
              <a:ea typeface="ヒラギノ角ゴ Pro W3" charset="0"/>
              <a:cs typeface="Arial" panose="020B0604020202020204" pitchFamily="34" charset="0"/>
            </a:endParaRPr>
          </a:p>
        </p:txBody>
      </p:sp>
      <p:pic>
        <p:nvPicPr>
          <p:cNvPr id="97282" name="Content Placeholder 3" descr="reincarnation2.jpg"/>
          <p:cNvPicPr>
            <a:picLocks noGrp="1" noChangeAspect="1"/>
          </p:cNvPicPr>
          <p:nvPr>
            <p:ph idx="1"/>
          </p:nvPr>
        </p:nvPicPr>
        <p:blipFill>
          <a:blip r:embed="rId3" cstate="screen">
            <a:extLst>
              <a:ext uri="{28A0092B-C50C-407E-A947-70E740481C1C}">
                <a14:useLocalDpi xmlns:a14="http://schemas.microsoft.com/office/drawing/2010/main"/>
              </a:ext>
            </a:extLst>
          </a:blip>
          <a:srcRect l="-72" r="-72"/>
          <a:stretch>
            <a:fillRect/>
          </a:stretch>
        </p:blipFill>
        <p:spPr>
          <a:xfrm>
            <a:off x="0" y="1138808"/>
            <a:ext cx="9144000" cy="5890592"/>
          </a:xfrm>
        </p:spPr>
      </p:pic>
      <p:sp>
        <p:nvSpPr>
          <p:cNvPr id="4" name="Title 1">
            <a:extLst>
              <a:ext uri="{FF2B5EF4-FFF2-40B4-BE49-F238E27FC236}">
                <a16:creationId xmlns:a16="http://schemas.microsoft.com/office/drawing/2014/main" id="{6F4CBCB9-6565-AB5A-C0C7-95B0461ABA04}"/>
              </a:ext>
            </a:extLst>
          </p:cNvPr>
          <p:cNvSpPr txBox="1">
            <a:spLocks/>
          </p:cNvSpPr>
          <p:nvPr/>
        </p:nvSpPr>
        <p:spPr bwMode="auto">
          <a:xfrm>
            <a:off x="0" y="1138808"/>
            <a:ext cx="9144000" cy="5719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lang="en-US" sz="3200" kern="0" dirty="0">
              <a:solidFill>
                <a:srgbClr val="FFFFFF"/>
              </a:solidFill>
              <a:effectLst>
                <a:glow rad="165100">
                  <a:srgbClr val="000000"/>
                </a:glow>
              </a:effectLst>
              <a:latin typeface="Arial" panose="020B0604020202020204" pitchFamily="34" charset="0"/>
              <a:ea typeface="ヒラギノ角ゴ Pro W3"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3200" u="none" strike="noStrike" kern="0" cap="none" spc="0" normalizeH="0" baseline="0" noProof="0" dirty="0">
              <a:ln>
                <a:noFill/>
              </a:ln>
              <a:solidFill>
                <a:srgbClr val="FFFFFF"/>
              </a:solidFill>
              <a:effectLst>
                <a:glow rad="165100">
                  <a:srgbClr val="000000"/>
                </a:glow>
              </a:effectLst>
              <a:uLnTx/>
              <a:uFillTx/>
              <a:latin typeface="Arial" panose="020B0604020202020204" pitchFamily="34" charset="0"/>
              <a:ea typeface="ヒラギノ角ゴ Pro W3"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lang="en-US" sz="3200" kern="0" dirty="0">
              <a:solidFill>
                <a:srgbClr val="FFFFFF"/>
              </a:solidFill>
              <a:effectLst>
                <a:glow rad="165100">
                  <a:srgbClr val="000000"/>
                </a:glow>
              </a:effectLst>
              <a:latin typeface="Arial" panose="020B0604020202020204" pitchFamily="34" charset="0"/>
              <a:ea typeface="ヒラギノ角ゴ Pro W3" charset="0"/>
              <a:cs typeface="Arial" panose="020B0604020202020204" pitchFamily="34" charset="0"/>
            </a:endParaRPr>
          </a:p>
          <a:p>
            <a:pPr lvl="0">
              <a:defRPr/>
            </a:pPr>
            <a:r>
              <a:rPr lang="ar-JO" sz="3200" kern="0" dirty="0">
                <a:solidFill>
                  <a:srgbClr val="FFFFFF"/>
                </a:solidFill>
                <a:effectLst>
                  <a:glow rad="165100">
                    <a:srgbClr val="000000"/>
                  </a:glow>
                </a:effectLst>
                <a:latin typeface="Arial" panose="020B0604020202020204" pitchFamily="34" charset="0"/>
                <a:ea typeface="ヒラギノ角ゴ Pro W3" charset="0"/>
                <a:cs typeface="Arial" panose="020B0604020202020204" pitchFamily="34" charset="0"/>
              </a:rPr>
              <a:t>ما هو مخبأ لك في حياتك القادمة يعتمد على ما تفعله في هذه الحياة... إذا لم تشارك ثروتك مع الآخرين، فمن الممكن أن تولد في عالم الأرواح الجائعة أو تولد من جديد كحيوان....في أوقات المآسي والوفيات المفاجئة، من المفيد اعتبار الموت بمثابة هروب من هذا العالم غير الكامل إلى حياة تالية أفضل، حتى يتمكن الأقارب الناجون من العثور على السلام في خسارتهم.</a:t>
            </a:r>
            <a:endParaRPr kumimoji="0" lang="en-US" sz="3200" u="none" strike="noStrike" kern="0" cap="none" spc="0" normalizeH="0" baseline="0" noProof="0" dirty="0">
              <a:ln>
                <a:noFill/>
              </a:ln>
              <a:solidFill>
                <a:srgbClr val="FFFFFF"/>
              </a:solidFill>
              <a:effectLst>
                <a:glow rad="165100">
                  <a:srgbClr val="000000"/>
                </a:glow>
              </a:effectLst>
              <a:uLnTx/>
              <a:uFillTx/>
              <a:latin typeface="Arial" panose="020B0604020202020204" pitchFamily="34" charset="0"/>
              <a:ea typeface="ヒラギノ角ゴ Pro W3"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3200" u="none" strike="noStrike" kern="0" cap="none" spc="0" normalizeH="0" baseline="0" noProof="0" dirty="0">
              <a:ln>
                <a:noFill/>
              </a:ln>
              <a:solidFill>
                <a:srgbClr val="FFFFFF"/>
              </a:solidFill>
              <a:effectLst>
                <a:glow rad="165100">
                  <a:srgbClr val="000000"/>
                </a:glow>
              </a:effectLst>
              <a:uLnTx/>
              <a:uFillTx/>
              <a:latin typeface="Arial" panose="020B0604020202020204" pitchFamily="34" charset="0"/>
              <a:ea typeface="ヒラギノ角ゴ Pro W3"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lang="ar-JO" sz="2800" kern="0" dirty="0">
                <a:solidFill>
                  <a:srgbClr val="FFFFFF"/>
                </a:solidFill>
                <a:effectLst>
                  <a:glow rad="165100">
                    <a:srgbClr val="000000"/>
                  </a:glow>
                </a:effectLst>
                <a:latin typeface="Arial" panose="020B0604020202020204" pitchFamily="34" charset="0"/>
                <a:ea typeface="ヒラギノ角ゴ Pro W3" charset="0"/>
                <a:cs typeface="Arial" panose="020B0604020202020204" pitchFamily="34" charset="0"/>
              </a:rPr>
              <a:t>ــــــــــــــ رئيس المؤسسة البوذية في سنغافورة</a:t>
            </a:r>
            <a:r>
              <a:rPr kumimoji="0" lang="en-US" sz="2800" u="none" strike="noStrike" kern="0" cap="none" spc="0" normalizeH="0" baseline="0" noProof="0" dirty="0">
                <a:ln>
                  <a:noFill/>
                </a:ln>
                <a:solidFill>
                  <a:srgbClr val="FFFFFF"/>
                </a:solidFill>
                <a:effectLst>
                  <a:glow rad="165100">
                    <a:srgbClr val="000000"/>
                  </a:glow>
                </a:effectLst>
                <a:uLnTx/>
                <a:uFillTx/>
                <a:latin typeface="Arial" panose="020B0604020202020204" pitchFamily="34" charset="0"/>
                <a:ea typeface="ヒラギノ角ゴ Pro W3" charset="0"/>
                <a:cs typeface="Arial" panose="020B0604020202020204" pitchFamily="34" charset="0"/>
              </a:rPr>
              <a:t>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style.rotation</p:attrName>
                                        </p:attrNameLst>
                                      </p:cBhvr>
                                      <p:tavLst>
                                        <p:tav tm="0">
                                          <p:val>
                                            <p:fltVal val="90"/>
                                          </p:val>
                                        </p:tav>
                                        <p:tav tm="100000">
                                          <p:val>
                                            <p:fltVal val="0"/>
                                          </p:val>
                                        </p:tav>
                                      </p:tavLst>
                                    </p:anim>
                                    <p:animEffect transition="in" filter="fade">
                                      <p:cBhvr>
                                        <p:cTn id="10"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
        <p:nvSpPr>
          <p:cNvPr id="99330" name="Title 1"/>
          <p:cNvSpPr>
            <a:spLocks noGrp="1"/>
          </p:cNvSpPr>
          <p:nvPr>
            <p:ph type="title"/>
          </p:nvPr>
        </p:nvSpPr>
        <p:spPr>
          <a:xfrm>
            <a:off x="5219700" y="609600"/>
            <a:ext cx="3619500" cy="5556250"/>
          </a:xfrm>
        </p:spPr>
        <p:txBody>
          <a:bodyPr/>
          <a:lstStyle/>
          <a:p>
            <a:r>
              <a:rPr lang="ar-JO" sz="5400" dirty="0">
                <a:solidFill>
                  <a:srgbClr val="FFFFFF"/>
                </a:solidFill>
                <a:ea typeface="ヒラギノ角ゴ Pro W3" charset="0"/>
                <a:cs typeface="Arial" panose="020B0604020202020204" pitchFamily="34" charset="0"/>
              </a:rPr>
              <a:t>ماذا يقدم لنا الرجاء في المسيح بدلاً  من ذلك؟</a:t>
            </a:r>
            <a:endParaRPr lang="en-US" sz="5400" dirty="0">
              <a:solidFill>
                <a:srgbClr val="FFFFFF"/>
              </a:solidFill>
              <a:ea typeface="ヒラギノ角ゴ Pro W3" charset="0"/>
              <a:cs typeface="Arial" panose="020B0604020202020204" pitchFamily="34" charset="0"/>
            </a:endParaRPr>
          </a:p>
        </p:txBody>
      </p:sp>
      <p:pic>
        <p:nvPicPr>
          <p:cNvPr id="99331" name="Picture 1" descr="the-resurrection_0.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588" y="0"/>
            <a:ext cx="4860926" cy="6870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353" name="Picture 3" descr="christ0009.jpg"/>
          <p:cNvPicPr>
            <a:picLocks noChangeAspect="1"/>
          </p:cNvPicPr>
          <p:nvPr/>
        </p:nvPicPr>
        <p:blipFill>
          <a:blip r:embed="rId3">
            <a:lum bright="-30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011" name="Title 1"/>
          <p:cNvSpPr>
            <a:spLocks noGrp="1"/>
          </p:cNvSpPr>
          <p:nvPr>
            <p:ph type="title"/>
          </p:nvPr>
        </p:nvSpPr>
        <p:spPr>
          <a:xfrm>
            <a:off x="0" y="2819400"/>
            <a:ext cx="9144000" cy="4343400"/>
          </a:xfrm>
        </p:spPr>
        <p:txBody>
          <a:bodyPr/>
          <a:lstStyle/>
          <a:p>
            <a:pPr>
              <a:defRPr/>
            </a:pPr>
            <a:r>
              <a:rPr lang="ar-JO" dirty="0">
                <a:solidFill>
                  <a:schemeClr val="bg1"/>
                </a:solidFill>
                <a:effectLst>
                  <a:glow rad="165100">
                    <a:schemeClr val="tx1"/>
                  </a:glow>
                </a:effectLst>
                <a:ea typeface="ヒラギノ角ゴ Pro W3" charset="0"/>
                <a:cs typeface="Arial" panose="020B0604020202020204" pitchFamily="34" charset="0"/>
              </a:rPr>
              <a:t>قيامة المسيح </a:t>
            </a:r>
            <a:r>
              <a:rPr lang="ar-JO" dirty="0">
                <a:solidFill>
                  <a:srgbClr val="FFFF00"/>
                </a:solidFill>
                <a:effectLst>
                  <a:glow rad="165100">
                    <a:schemeClr val="tx1"/>
                  </a:glow>
                </a:effectLst>
                <a:ea typeface="ヒラギノ角ゴ Pro W3" charset="0"/>
                <a:cs typeface="Arial" panose="020B0604020202020204" pitchFamily="34" charset="0"/>
              </a:rPr>
              <a:t>ستمنحنا أجساداً </a:t>
            </a:r>
            <a:r>
              <a:rPr lang="ar-JO" dirty="0">
                <a:solidFill>
                  <a:schemeClr val="bg1"/>
                </a:solidFill>
                <a:effectLst>
                  <a:glow rad="165100">
                    <a:schemeClr val="tx1"/>
                  </a:glow>
                </a:effectLst>
                <a:ea typeface="ヒラギノ角ゴ Pro W3" charset="0"/>
                <a:cs typeface="Arial" panose="020B0604020202020204" pitchFamily="34" charset="0"/>
              </a:rPr>
              <a:t>تفوق أجسادنا الأرضية (35-57)</a:t>
            </a:r>
            <a:endParaRPr lang="en-US" dirty="0">
              <a:solidFill>
                <a:schemeClr val="bg1"/>
              </a:solidFill>
              <a:effectLst>
                <a:glow rad="165100">
                  <a:schemeClr val="tx1"/>
                </a:glow>
              </a:effectLst>
              <a:ea typeface="ヒラギノ角ゴ Pro W3" charset="0"/>
              <a:cs typeface="Arial" panose="020B0604020202020204" pitchFamily="34" charset="0"/>
            </a:endParaRPr>
          </a:p>
        </p:txBody>
      </p:sp>
    </p:spTree>
  </p:cSld>
  <p:clrMapOvr>
    <a:masterClrMapping/>
  </p:clrMapOvr>
</p:sld>
</file>

<file path=ppt/slides/slide353.xml><?xml version="1.0" encoding="utf-8"?>
<p:sld xmlns:a="http://schemas.openxmlformats.org/drawingml/2006/main" xmlns:r="http://schemas.openxmlformats.org/officeDocument/2006/relationships" xmlns:p="http://schemas.openxmlformats.org/presentationml/2006/main">
  <p:cSld>
    <p:bg>
      <p:bgPr>
        <a:gradFill rotWithShape="0">
          <a:gsLst>
            <a:gs pos="0">
              <a:srgbClr val="006699"/>
            </a:gs>
            <a:gs pos="100000">
              <a:srgbClr val="001017"/>
            </a:gs>
          </a:gsLst>
          <a:path path="rect">
            <a:fillToRect r="100000" b="100000"/>
          </a:path>
        </a:gradFill>
        <a:effectLst/>
      </p:bgPr>
    </p:bg>
    <p:spTree>
      <p:nvGrpSpPr>
        <p:cNvPr id="1" name=""/>
        <p:cNvGrpSpPr/>
        <p:nvPr/>
      </p:nvGrpSpPr>
      <p:grpSpPr>
        <a:xfrm>
          <a:off x="0" y="0"/>
          <a:ext cx="0" cy="0"/>
          <a:chOff x="0" y="0"/>
          <a:chExt cx="0" cy="0"/>
        </a:xfrm>
      </p:grpSpPr>
      <p:sp>
        <p:nvSpPr>
          <p:cNvPr id="660485" name="Rectangle 5"/>
          <p:cNvSpPr>
            <a:spLocks noGrp="1" noChangeArrowheads="1"/>
          </p:cNvSpPr>
          <p:nvPr>
            <p:ph type="subTitle" idx="1"/>
          </p:nvPr>
        </p:nvSpPr>
        <p:spPr>
          <a:xfrm>
            <a:off x="4724400" y="4876800"/>
            <a:ext cx="2057400" cy="1676400"/>
          </a:xfrm>
          <a:gradFill rotWithShape="1">
            <a:gsLst>
              <a:gs pos="0">
                <a:srgbClr val="006699"/>
              </a:gs>
              <a:gs pos="100000">
                <a:srgbClr val="006699">
                  <a:gamma/>
                  <a:shade val="46275"/>
                  <a:invGamma/>
                </a:srgbClr>
              </a:gs>
            </a:gsLst>
            <a:path path="shape">
              <a:fillToRect l="50000" t="50000" r="50000" b="50000"/>
            </a:path>
          </a:gradFill>
          <a:ln w="9525">
            <a:solidFill>
              <a:schemeClr val="tx1"/>
            </a:solidFill>
            <a:miter lim="800000"/>
            <a:headEnd/>
            <a:tailEnd/>
          </a:ln>
          <a:effectLst/>
        </p:spPr>
        <p:txBody>
          <a:bodyPr anchor="ctr"/>
          <a:lstStyle/>
          <a:p>
            <a:pPr eaLnBrk="1" hangingPunct="1">
              <a:spcBef>
                <a:spcPct val="0"/>
              </a:spcBef>
            </a:pPr>
            <a:r>
              <a:rPr lang="ar-JO" sz="2800" b="1" kern="1200" dirty="0">
                <a:effectLst>
                  <a:outerShdw blurRad="38100" dist="38100" dir="2700000" algn="tl">
                    <a:srgbClr val="000000"/>
                  </a:outerShdw>
                </a:effectLst>
                <a:latin typeface="Arial" panose="020B0604020202020204" pitchFamily="34" charset="0"/>
                <a:ea typeface="ＭＳ Ｐゴシック" panose="020B0600070205080204" pitchFamily="34" charset="-128"/>
                <a:cs typeface="Arial" panose="020B0604020202020204" pitchFamily="34" charset="0"/>
              </a:rPr>
              <a:t>موضحة في الطبيعة</a:t>
            </a:r>
          </a:p>
        </p:txBody>
      </p:sp>
      <p:sp>
        <p:nvSpPr>
          <p:cNvPr id="660488" name="Rectangle 8"/>
          <p:cNvSpPr>
            <a:spLocks noChangeArrowheads="1"/>
          </p:cNvSpPr>
          <p:nvPr/>
        </p:nvSpPr>
        <p:spPr bwMode="auto">
          <a:xfrm>
            <a:off x="6781800" y="3581400"/>
            <a:ext cx="2209800" cy="1295400"/>
          </a:xfrm>
          <a:prstGeom prst="rect">
            <a:avLst/>
          </a:prstGeom>
          <a:gradFill rotWithShape="1">
            <a:gsLst>
              <a:gs pos="0">
                <a:srgbClr val="006699"/>
              </a:gs>
              <a:gs pos="100000">
                <a:srgbClr val="006699">
                  <a:gamma/>
                  <a:shade val="46275"/>
                  <a:invGamma/>
                </a:srgbClr>
              </a:gs>
            </a:gsLst>
            <a:path path="shape">
              <a:fillToRect l="50000" t="50000" r="50000" b="50000"/>
            </a:path>
          </a:gradFill>
          <a:ln w="9525">
            <a:solidFill>
              <a:schemeClr val="tx1"/>
            </a:solid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سؤالين</a:t>
            </a:r>
            <a:endParaRPr kumimoji="0" lang="en-US"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660489" name="Rectangle 9"/>
          <p:cNvSpPr>
            <a:spLocks noChangeArrowheads="1"/>
          </p:cNvSpPr>
          <p:nvPr/>
        </p:nvSpPr>
        <p:spPr bwMode="auto">
          <a:xfrm>
            <a:off x="6781800" y="4876800"/>
            <a:ext cx="2209800" cy="1676400"/>
          </a:xfrm>
          <a:prstGeom prst="rect">
            <a:avLst/>
          </a:prstGeom>
          <a:gradFill rotWithShape="1">
            <a:gsLst>
              <a:gs pos="0">
                <a:srgbClr val="006699"/>
              </a:gs>
              <a:gs pos="100000">
                <a:srgbClr val="006699">
                  <a:gamma/>
                  <a:shade val="46275"/>
                  <a:invGamma/>
                </a:srgbClr>
              </a:gs>
            </a:gsLst>
            <a:path path="shape">
              <a:fillToRect l="50000" t="50000" r="50000" b="50000"/>
            </a:path>
          </a:gradFill>
          <a:ln w="9525">
            <a:solidFill>
              <a:schemeClr val="tx1"/>
            </a:solid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كيف يقوموا؟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بأي جسم؟</a:t>
            </a:r>
            <a:endParaRPr kumimoji="0" lang="en-US"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660490" name="Rectangle 10"/>
          <p:cNvSpPr>
            <a:spLocks noChangeArrowheads="1"/>
          </p:cNvSpPr>
          <p:nvPr/>
        </p:nvSpPr>
        <p:spPr bwMode="auto">
          <a:xfrm>
            <a:off x="2590800" y="2971800"/>
            <a:ext cx="2133600" cy="609600"/>
          </a:xfrm>
          <a:prstGeom prst="rect">
            <a:avLst/>
          </a:prstGeom>
          <a:gradFill rotWithShape="1">
            <a:gsLst>
              <a:gs pos="0">
                <a:srgbClr val="800000"/>
              </a:gs>
              <a:gs pos="100000">
                <a:srgbClr val="800000">
                  <a:gamma/>
                  <a:shade val="46275"/>
                  <a:invGamma/>
                </a:srgbClr>
              </a:gs>
            </a:gsLst>
            <a:path path="shape">
              <a:fillToRect l="50000" t="50000" r="50000" b="50000"/>
            </a:path>
          </a:gradFill>
          <a:ln w="9525">
            <a:solidFill>
              <a:schemeClr val="tx1"/>
            </a:solidFill>
            <a:miter lim="800000"/>
            <a:headEnd/>
            <a:tailEnd/>
          </a:ln>
          <a:effectLst/>
        </p:spPr>
        <p:txBody>
          <a:bodyPr anchor="ctr"/>
          <a:lstStyle/>
          <a:p>
            <a:pPr marL="0" marR="0" lvl="0" indent="0"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CC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15: 45</a:t>
            </a:r>
            <a:endParaRPr kumimoji="0" lang="en-US" sz="3200" u="none" strike="noStrike" kern="1200" cap="none" spc="0" normalizeH="0" baseline="0" noProof="0" dirty="0">
              <a:ln>
                <a:noFill/>
              </a:ln>
              <a:solidFill>
                <a:srgbClr val="CC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660491" name="Rectangle 11"/>
          <p:cNvSpPr>
            <a:spLocks noChangeArrowheads="1"/>
          </p:cNvSpPr>
          <p:nvPr/>
        </p:nvSpPr>
        <p:spPr bwMode="auto">
          <a:xfrm>
            <a:off x="4724400" y="2971800"/>
            <a:ext cx="2057400" cy="609600"/>
          </a:xfrm>
          <a:prstGeom prst="rect">
            <a:avLst/>
          </a:prstGeom>
          <a:gradFill rotWithShape="1">
            <a:gsLst>
              <a:gs pos="0">
                <a:srgbClr val="800000"/>
              </a:gs>
              <a:gs pos="100000">
                <a:srgbClr val="800000">
                  <a:gamma/>
                  <a:shade val="46275"/>
                  <a:invGamma/>
                </a:srgbClr>
              </a:gs>
            </a:gsLst>
            <a:path path="shape">
              <a:fillToRect l="50000" t="50000" r="50000" b="50000"/>
            </a:path>
          </a:gradFill>
          <a:ln w="9525">
            <a:solidFill>
              <a:schemeClr val="tx1"/>
            </a:solidFill>
            <a:miter lim="800000"/>
            <a:headEnd/>
            <a:tailEnd/>
          </a:ln>
          <a:effectLst/>
        </p:spPr>
        <p:txBody>
          <a:bodyPr anchor="ctr"/>
          <a:lstStyle/>
          <a:p>
            <a:pPr marL="0" marR="0" lvl="0" indent="0"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CC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15: 36</a:t>
            </a:r>
            <a:endParaRPr kumimoji="0" lang="en-US" sz="3200" u="none" strike="noStrike" kern="1200" cap="none" spc="0" normalizeH="0" baseline="0" noProof="0" dirty="0">
              <a:ln>
                <a:noFill/>
              </a:ln>
              <a:solidFill>
                <a:srgbClr val="CC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660493" name="Rectangle 13"/>
          <p:cNvSpPr>
            <a:spLocks noChangeArrowheads="1"/>
          </p:cNvSpPr>
          <p:nvPr/>
        </p:nvSpPr>
        <p:spPr bwMode="auto">
          <a:xfrm>
            <a:off x="6781800" y="2971800"/>
            <a:ext cx="2209800" cy="609600"/>
          </a:xfrm>
          <a:prstGeom prst="rect">
            <a:avLst/>
          </a:prstGeom>
          <a:gradFill rotWithShape="1">
            <a:gsLst>
              <a:gs pos="0">
                <a:srgbClr val="800000"/>
              </a:gs>
              <a:gs pos="100000">
                <a:srgbClr val="800000">
                  <a:gamma/>
                  <a:shade val="46275"/>
                  <a:invGamma/>
                </a:srgbClr>
              </a:gs>
            </a:gsLst>
            <a:path path="shape">
              <a:fillToRect l="50000" t="50000" r="50000" b="50000"/>
            </a:path>
          </a:gradFill>
          <a:ln w="9525">
            <a:solidFill>
              <a:schemeClr val="tx1"/>
            </a:solidFill>
            <a:miter lim="800000"/>
            <a:headEnd/>
            <a:tailEnd/>
          </a:ln>
          <a:effectLst/>
        </p:spPr>
        <p:txBody>
          <a:bodyPr anchor="ctr"/>
          <a:lstStyle/>
          <a:p>
            <a:pPr marL="0" marR="0" lvl="0" indent="0"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CC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15: 35</a:t>
            </a:r>
            <a:endParaRPr kumimoji="0" lang="en-US" sz="3200" u="none" strike="noStrike" kern="1200" cap="none" spc="0" normalizeH="0" baseline="0" noProof="0" dirty="0">
              <a:ln>
                <a:noFill/>
              </a:ln>
              <a:solidFill>
                <a:srgbClr val="CC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660494" name="Line 14"/>
          <p:cNvSpPr>
            <a:spLocks noChangeShapeType="1"/>
          </p:cNvSpPr>
          <p:nvPr/>
        </p:nvSpPr>
        <p:spPr bwMode="auto">
          <a:xfrm>
            <a:off x="76200" y="4572000"/>
            <a:ext cx="0" cy="701675"/>
          </a:xfrm>
          <a:prstGeom prst="line">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0495" name="WordArt 18"/>
          <p:cNvSpPr>
            <a:spLocks noChangeArrowheads="1" noChangeShapeType="1" noTextEdit="1"/>
          </p:cNvSpPr>
          <p:nvPr/>
        </p:nvSpPr>
        <p:spPr bwMode="auto">
          <a:xfrm>
            <a:off x="2133600" y="76200"/>
            <a:ext cx="4648200" cy="820738"/>
          </a:xfrm>
          <a:prstGeom prst="rect">
            <a:avLst/>
          </a:prstGeom>
        </p:spPr>
        <p:txBody>
          <a:bodyPr wrap="none" fromWordArt="1">
            <a:prstTxWarp prst="textPlain">
              <a:avLst>
                <a:gd name="adj" fmla="val 50000"/>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1800" b="0" i="0" u="none" strike="noStrike" kern="10" cap="none" spc="0" normalizeH="0" baseline="0" noProof="0" dirty="0">
                <a:ln w="19050">
                  <a:solidFill>
                    <a:srgbClr val="99CCFF"/>
                  </a:solidFill>
                  <a:round/>
                  <a:headEnd/>
                  <a:tailEnd/>
                </a:ln>
                <a:gradFill rotWithShape="1">
                  <a:gsLst>
                    <a:gs pos="0">
                      <a:srgbClr val="0066CC"/>
                    </a:gs>
                    <a:gs pos="50000">
                      <a:srgbClr val="FFFFFF"/>
                    </a:gs>
                    <a:gs pos="100000">
                      <a:srgbClr val="0066CC"/>
                    </a:gs>
                  </a:gsLst>
                  <a:lin ang="5400000" scaled="1"/>
                </a:gradFill>
                <a:effectLst>
                  <a:outerShdw dist="35921" dir="2700000" algn="ctr" rotWithShape="0">
                    <a:srgbClr val="990000">
                      <a:alpha val="74997"/>
                    </a:srgbClr>
                  </a:outerShdw>
                </a:effectLst>
                <a:uLnTx/>
                <a:uFillTx/>
                <a:latin typeface="Times New Roman"/>
                <a:ea typeface="ＭＳ Ｐゴシック"/>
                <a:cs typeface="Times New Roman"/>
              </a:rPr>
              <a:t>القيامة من الأموات</a:t>
            </a:r>
          </a:p>
        </p:txBody>
      </p:sp>
      <p:sp>
        <p:nvSpPr>
          <p:cNvPr id="11" name="Rectangle 6"/>
          <p:cNvSpPr>
            <a:spLocks noChangeArrowheads="1"/>
          </p:cNvSpPr>
          <p:nvPr/>
        </p:nvSpPr>
        <p:spPr bwMode="auto">
          <a:xfrm>
            <a:off x="76200" y="3581400"/>
            <a:ext cx="6705600" cy="1295400"/>
          </a:xfrm>
          <a:prstGeom prst="rect">
            <a:avLst/>
          </a:prstGeom>
          <a:gradFill rotWithShape="1">
            <a:gsLst>
              <a:gs pos="0">
                <a:srgbClr val="006699"/>
              </a:gs>
              <a:gs pos="100000">
                <a:srgbClr val="006699">
                  <a:gamma/>
                  <a:shade val="46275"/>
                  <a:invGamma/>
                </a:srgbClr>
              </a:gs>
            </a:gsLst>
            <a:path path="shape">
              <a:fillToRect l="50000" t="50000" r="50000" b="50000"/>
            </a:path>
          </a:gradFill>
          <a:ln w="9525">
            <a:solidFill>
              <a:schemeClr val="tx1"/>
            </a:solid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ثلاثة أجوبة</a:t>
            </a:r>
            <a:endParaRPr kumimoji="0" lang="en-US"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2" name="Rectangle 9"/>
          <p:cNvSpPr>
            <a:spLocks noChangeArrowheads="1"/>
          </p:cNvSpPr>
          <p:nvPr/>
        </p:nvSpPr>
        <p:spPr bwMode="auto">
          <a:xfrm>
            <a:off x="2590800" y="4876800"/>
            <a:ext cx="2133600" cy="1676400"/>
          </a:xfrm>
          <a:prstGeom prst="rect">
            <a:avLst/>
          </a:prstGeom>
          <a:gradFill rotWithShape="1">
            <a:gsLst>
              <a:gs pos="0">
                <a:srgbClr val="006699"/>
              </a:gs>
              <a:gs pos="100000">
                <a:srgbClr val="006699">
                  <a:gamma/>
                  <a:shade val="46275"/>
                  <a:invGamma/>
                </a:srgbClr>
              </a:gs>
            </a:gsLst>
            <a:path path="shape">
              <a:fillToRect l="50000" t="50000" r="50000" b="50000"/>
            </a:path>
          </a:gradFill>
          <a:ln w="9525">
            <a:solidFill>
              <a:schemeClr val="tx1"/>
            </a:solidFill>
            <a:miter lim="800000"/>
            <a:headEnd/>
            <a:tailEnd/>
          </a:ln>
          <a:effectLst/>
        </p:spPr>
        <p:txBody>
          <a:bodyPr vert="horz" wrap="square" lIns="91440" tIns="45720" rIns="91440" bIns="45720" numCol="1"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ضرورية من خلال العهد القديم</a:t>
            </a:r>
            <a:endParaRPr kumimoji="0" lang="en-US"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3" name="Rectangle 13"/>
          <p:cNvSpPr>
            <a:spLocks noChangeArrowheads="1"/>
          </p:cNvSpPr>
          <p:nvPr/>
        </p:nvSpPr>
        <p:spPr bwMode="auto">
          <a:xfrm>
            <a:off x="3048000" y="914400"/>
            <a:ext cx="3048000" cy="609600"/>
          </a:xfrm>
          <a:prstGeom prst="rect">
            <a:avLst/>
          </a:prstGeom>
          <a:noFill/>
          <a:ln>
            <a:noFill/>
          </a:ln>
          <a:effectLst/>
        </p:spPr>
        <p:txBody>
          <a:bodyPr vert="horz" wrap="square" lIns="91440" tIns="45720" rIns="91440" bIns="45720" numCol="1" anchor="t" anchorCtr="0" compatLnSpc="1">
            <a:prstTxWarp prst="textNoShape">
              <a:avLst/>
            </a:prstTxWarp>
          </a:bodyPr>
          <a:lstStyle/>
          <a:p>
            <a:pPr marL="0" marR="0" lvl="0" indent="0" algn="ctr" defTabSz="914400" rtl="1" eaLnBrk="1" fontAlgn="base" latinLnBrk="0" hangingPunct="1">
              <a:lnSpc>
                <a:spcPct val="100000"/>
              </a:lnSpc>
              <a:spcBef>
                <a:spcPct val="20000"/>
              </a:spcBef>
              <a:spcAft>
                <a:spcPct val="0"/>
              </a:spcAft>
              <a:buClrTx/>
              <a:buSzTx/>
              <a:buFontTx/>
              <a:buNone/>
              <a:tabLst/>
              <a:defRPr/>
            </a:pPr>
            <a:r>
              <a:rPr kumimoji="0" lang="ar-JO" sz="36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a:cs typeface="Arial" panose="020B0604020202020204" pitchFamily="34" charset="0"/>
              </a:rPr>
              <a:t> 1 كورنثوس 15</a:t>
            </a:r>
            <a:endParaRPr kumimoji="0" lang="en-US" sz="36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a:cs typeface="Arial" panose="020B0604020202020204" pitchFamily="34" charset="0"/>
            </a:endParaRPr>
          </a:p>
        </p:txBody>
      </p:sp>
      <p:sp>
        <p:nvSpPr>
          <p:cNvPr id="14" name="Rectangle 8"/>
          <p:cNvSpPr>
            <a:spLocks noChangeArrowheads="1"/>
          </p:cNvSpPr>
          <p:nvPr/>
        </p:nvSpPr>
        <p:spPr bwMode="auto">
          <a:xfrm>
            <a:off x="76200" y="1524000"/>
            <a:ext cx="8915400" cy="1219200"/>
          </a:xfrm>
          <a:prstGeom prst="rect">
            <a:avLst/>
          </a:prstGeom>
          <a:noFill/>
          <a:ln>
            <a:noFill/>
          </a:ln>
          <a:effectLst/>
        </p:spPr>
        <p:txBody>
          <a:bodyPr vert="horz" wrap="square" lIns="91440" tIns="45720" rIns="91440" bIns="45720" numCol="1" anchor="t" anchorCtr="0" compatLnSpc="1">
            <a:prstTxWarp prst="textNoShape">
              <a:avLst/>
            </a:prstTxWarp>
          </a:bodyPr>
          <a:lstStyle/>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JO" sz="36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a:cs typeface="Arial" panose="020B0604020202020204" pitchFamily="34" charset="0"/>
              </a:rPr>
              <a:t>قام المسيح من الأموات</a:t>
            </a:r>
          </a:p>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JO" sz="36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a:cs typeface="Arial" panose="020B0604020202020204" pitchFamily="34" charset="0"/>
              </a:rPr>
              <a:t>لذلك نحن أيضاً سنقوم من الأموات</a:t>
            </a:r>
            <a:endParaRPr kumimoji="0" lang="en-US" sz="36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a:cs typeface="Arial" panose="020B0604020202020204" pitchFamily="34" charset="0"/>
            </a:endParaRPr>
          </a:p>
        </p:txBody>
      </p:sp>
      <p:sp>
        <p:nvSpPr>
          <p:cNvPr id="15" name="Rectangle 11"/>
          <p:cNvSpPr>
            <a:spLocks noChangeArrowheads="1"/>
          </p:cNvSpPr>
          <p:nvPr/>
        </p:nvSpPr>
        <p:spPr bwMode="auto">
          <a:xfrm>
            <a:off x="76200" y="2971800"/>
            <a:ext cx="2514600" cy="609600"/>
          </a:xfrm>
          <a:prstGeom prst="rect">
            <a:avLst/>
          </a:prstGeom>
          <a:gradFill rotWithShape="1">
            <a:gsLst>
              <a:gs pos="0">
                <a:srgbClr val="800000"/>
              </a:gs>
              <a:gs pos="100000">
                <a:srgbClr val="800000">
                  <a:gamma/>
                  <a:shade val="46275"/>
                  <a:invGamma/>
                </a:srgbClr>
              </a:gs>
            </a:gsLst>
            <a:path path="shape">
              <a:fillToRect l="50000" t="50000" r="50000" b="50000"/>
            </a:path>
          </a:gradFill>
          <a:ln w="9525">
            <a:solidFill>
              <a:schemeClr val="tx1"/>
            </a:solidFill>
            <a:miter lim="800000"/>
            <a:headEnd/>
            <a:tailEnd/>
          </a:ln>
          <a:effectLst/>
        </p:spPr>
        <p:txBody>
          <a:bodyPr anchor="ctr"/>
          <a:lstStyle/>
          <a:p>
            <a:pPr marL="0" marR="0" lvl="0" indent="0"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CC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15: 50</a:t>
            </a:r>
            <a:endParaRPr kumimoji="0" lang="en-US" sz="3200" u="none" strike="noStrike" kern="1200" cap="none" spc="0" normalizeH="0" baseline="0" noProof="0" dirty="0">
              <a:ln>
                <a:noFill/>
              </a:ln>
              <a:solidFill>
                <a:srgbClr val="CC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6" name="Rectangle 5"/>
          <p:cNvSpPr txBox="1">
            <a:spLocks noChangeArrowheads="1"/>
          </p:cNvSpPr>
          <p:nvPr/>
        </p:nvSpPr>
        <p:spPr>
          <a:xfrm>
            <a:off x="76200" y="4876800"/>
            <a:ext cx="2514600" cy="1676400"/>
          </a:xfrm>
          <a:prstGeom prst="rect">
            <a:avLst/>
          </a:prstGeom>
          <a:gradFill rotWithShape="1">
            <a:gsLst>
              <a:gs pos="0">
                <a:srgbClr val="006699"/>
              </a:gs>
              <a:gs pos="100000">
                <a:srgbClr val="006699">
                  <a:gamma/>
                  <a:shade val="46275"/>
                  <a:invGamma/>
                </a:srgbClr>
              </a:gs>
            </a:gsLst>
            <a:path path="shape">
              <a:fillToRect l="50000" t="50000" r="50000" b="50000"/>
            </a:path>
          </a:gradFill>
          <a:ln w="9525">
            <a:solidFill>
              <a:schemeClr val="tx1"/>
            </a:solidFill>
            <a:miter lim="800000"/>
            <a:headEnd/>
            <a:tailEnd/>
          </a:ln>
          <a:effectLst/>
        </p:spPr>
        <p:txBody>
          <a:bodyPr vert="horz" wrap="square" lIns="91440" tIns="45720" rIns="91440" bIns="45720" numCol="1" anchor="ctr" anchorCtr="0" compatLnSpc="1">
            <a:prstTxWarp prst="textNoShape">
              <a:avLst/>
            </a:prstTxWarp>
          </a:bodyPr>
          <a:lstStyle>
            <a:defPPr>
              <a:defRPr lang="en-US"/>
            </a:defPPr>
            <a:lvl1pPr algn="ctr" fontAlgn="base">
              <a:spcBef>
                <a:spcPct val="0"/>
              </a:spcBef>
              <a:spcAft>
                <a:spcPct val="0"/>
              </a:spcAft>
              <a:defRPr sz="2800">
                <a:effectLst>
                  <a:outerShdw blurRad="38100" dist="38100" dir="2700000" algn="tl">
                    <a:srgbClr val="000000"/>
                  </a:outerShdw>
                </a:effectLst>
                <a:latin typeface="Times New Roman" panose="02020603050405020304" pitchFamily="18" charset="0"/>
                <a:ea typeface="ＭＳ Ｐゴシック" panose="020B0600070205080204" pitchFamily="34" charset="-128"/>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يتم اختبارها في المجيء الثاني</a:t>
            </a:r>
          </a:p>
        </p:txBody>
      </p:sp>
      <p:sp>
        <p:nvSpPr>
          <p:cNvPr id="2" name="Rectangle 5">
            <a:extLst>
              <a:ext uri="{FF2B5EF4-FFF2-40B4-BE49-F238E27FC236}">
                <a16:creationId xmlns:a16="http://schemas.microsoft.com/office/drawing/2014/main" id="{30E97740-05D0-0EE2-3906-C7D9E9675ED8}"/>
              </a:ext>
            </a:extLst>
          </p:cNvPr>
          <p:cNvSpPr txBox="1">
            <a:spLocks noChangeArrowheads="1"/>
          </p:cNvSpPr>
          <p:nvPr/>
        </p:nvSpPr>
        <p:spPr bwMode="auto">
          <a:xfrm>
            <a:off x="76199" y="6553200"/>
            <a:ext cx="2695597"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rtl="0" fontAlgn="base">
              <a:spcBef>
                <a:spcPct val="0"/>
              </a:spcBef>
              <a:spcAft>
                <a:spcPct val="0"/>
              </a:spcAft>
              <a:defRPr sz="1400" kern="1200">
                <a:solidFill>
                  <a:schemeClr val="tx1"/>
                </a:solidFill>
                <a:latin typeface="Times New Roman"/>
                <a:ea typeface="ＭＳ Ｐゴシック" charset="0"/>
                <a:cs typeface="+mn-cs"/>
              </a:defRPr>
            </a:lvl1pPr>
            <a:lvl2pPr marL="457200" algn="ctr" rtl="0" fontAlgn="base">
              <a:spcBef>
                <a:spcPct val="0"/>
              </a:spcBef>
              <a:spcAft>
                <a:spcPct val="0"/>
              </a:spcAft>
              <a:defRPr sz="3600" kern="1200">
                <a:solidFill>
                  <a:schemeClr val="tx2"/>
                </a:solidFill>
                <a:latin typeface="Arial" panose="020B0604020202020204" pitchFamily="34" charset="0"/>
                <a:ea typeface="ＭＳ Ｐゴシック" panose="020B0600070205080204" pitchFamily="34" charset="-128"/>
                <a:cs typeface="+mn-cs"/>
              </a:defRPr>
            </a:lvl2pPr>
            <a:lvl3pPr marL="914400" algn="ctr" rtl="0" fontAlgn="base">
              <a:spcBef>
                <a:spcPct val="0"/>
              </a:spcBef>
              <a:spcAft>
                <a:spcPct val="0"/>
              </a:spcAft>
              <a:defRPr sz="3600" kern="1200">
                <a:solidFill>
                  <a:schemeClr val="tx2"/>
                </a:solidFill>
                <a:latin typeface="Arial" panose="020B0604020202020204" pitchFamily="34" charset="0"/>
                <a:ea typeface="ＭＳ Ｐゴシック" panose="020B0600070205080204" pitchFamily="34" charset="-128"/>
                <a:cs typeface="+mn-cs"/>
              </a:defRPr>
            </a:lvl3pPr>
            <a:lvl4pPr marL="1371600" algn="ctr" rtl="0" fontAlgn="base">
              <a:spcBef>
                <a:spcPct val="0"/>
              </a:spcBef>
              <a:spcAft>
                <a:spcPct val="0"/>
              </a:spcAft>
              <a:defRPr sz="3600" kern="1200">
                <a:solidFill>
                  <a:schemeClr val="tx2"/>
                </a:solidFill>
                <a:latin typeface="Arial" panose="020B0604020202020204" pitchFamily="34" charset="0"/>
                <a:ea typeface="ＭＳ Ｐゴシック" panose="020B0600070205080204" pitchFamily="34" charset="-128"/>
                <a:cs typeface="+mn-cs"/>
              </a:defRPr>
            </a:lvl4pPr>
            <a:lvl5pPr marL="1828800" algn="ctr" rtl="0" fontAlgn="base">
              <a:spcBef>
                <a:spcPct val="0"/>
              </a:spcBef>
              <a:spcAft>
                <a:spcPct val="0"/>
              </a:spcAft>
              <a:defRPr sz="3600" kern="1200">
                <a:solidFill>
                  <a:schemeClr val="tx2"/>
                </a:solidFill>
                <a:latin typeface="Arial" panose="020B0604020202020204" pitchFamily="34" charset="0"/>
                <a:ea typeface="ＭＳ Ｐゴシック" panose="020B0600070205080204" pitchFamily="34" charset="-128"/>
                <a:cs typeface="+mn-cs"/>
              </a:defRPr>
            </a:lvl5pPr>
            <a:lvl6pPr marL="2286000" algn="l" defTabSz="914400" rtl="0" eaLnBrk="1" latinLnBrk="0" hangingPunct="1">
              <a:defRPr sz="3600" kern="1200">
                <a:solidFill>
                  <a:schemeClr val="tx2"/>
                </a:solidFill>
                <a:latin typeface="Arial" panose="020B0604020202020204" pitchFamily="34" charset="0"/>
                <a:ea typeface="ＭＳ Ｐゴシック" panose="020B0600070205080204" pitchFamily="34" charset="-128"/>
                <a:cs typeface="+mn-cs"/>
              </a:defRPr>
            </a:lvl6pPr>
            <a:lvl7pPr marL="2743200" algn="l" defTabSz="914400" rtl="0" eaLnBrk="1" latinLnBrk="0" hangingPunct="1">
              <a:defRPr sz="3600" kern="1200">
                <a:solidFill>
                  <a:schemeClr val="tx2"/>
                </a:solidFill>
                <a:latin typeface="Arial" panose="020B0604020202020204" pitchFamily="34" charset="0"/>
                <a:ea typeface="ＭＳ Ｐゴシック" panose="020B0600070205080204" pitchFamily="34" charset="-128"/>
                <a:cs typeface="+mn-cs"/>
              </a:defRPr>
            </a:lvl7pPr>
            <a:lvl8pPr marL="3200400" algn="l" defTabSz="914400" rtl="0" eaLnBrk="1" latinLnBrk="0" hangingPunct="1">
              <a:defRPr sz="3600" kern="1200">
                <a:solidFill>
                  <a:schemeClr val="tx2"/>
                </a:solidFill>
                <a:latin typeface="Arial" panose="020B0604020202020204" pitchFamily="34" charset="0"/>
                <a:ea typeface="ＭＳ Ｐゴシック" panose="020B0600070205080204" pitchFamily="34" charset="-128"/>
                <a:cs typeface="+mn-cs"/>
              </a:defRPr>
            </a:lvl8pPr>
            <a:lvl9pPr marL="3657600" algn="l" defTabSz="914400" rtl="0" eaLnBrk="1" latinLnBrk="0" hangingPunct="1">
              <a:defRPr sz="3600" kern="1200">
                <a:solidFill>
                  <a:schemeClr val="tx2"/>
                </a:solidFill>
                <a:latin typeface="Arial" panose="020B0604020202020204" pitchFamily="34" charset="0"/>
                <a:ea typeface="ＭＳ Ｐゴシック" panose="020B0600070205080204" pitchFamily="34" charset="-128"/>
                <a:cs typeface="+mn-cs"/>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lang="ar-JO" dirty="0">
                <a:solidFill>
                  <a:srgbClr val="FFFFFF"/>
                </a:solidFill>
                <a:latin typeface="Arial" panose="020B0604020202020204" pitchFamily="34" charset="0"/>
                <a:cs typeface="Arial" panose="020B0604020202020204" pitchFamily="34" charset="0"/>
              </a:rPr>
              <a:t>ستيفن ج. بريمر، كلية دالاس اللاهوتية</a:t>
            </a:r>
            <a:endParaRPr kumimoji="0" lang="en-US" sz="1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59406221"/>
      </p:ext>
    </p:extLst>
  </p:cSld>
  <p:clrMapOvr>
    <a:overrideClrMapping bg1="dk2" tx1="lt1" bg2="dk1" tx2="lt2" accent1="accent1" accent2="accent2" accent3="accent3" accent4="accent4" accent5="accent5" accent6="accent6" hlink="hlink" folHlink="folHlink"/>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Effect transition="in" filter="fade">
                                      <p:cBhvr>
                                        <p:cTn id="7" dur="1000"/>
                                        <p:tgtEl>
                                          <p:spTgt spid="14">
                                            <p:txEl>
                                              <p:pRg st="0" end="0"/>
                                            </p:txEl>
                                          </p:spTgt>
                                        </p:tgtEl>
                                      </p:cBhvr>
                                    </p:animEffect>
                                    <p:anim calcmode="lin" valueType="num">
                                      <p:cBhvr>
                                        <p:cTn id="8" dur="10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4">
                                            <p:txEl>
                                              <p:pRg st="1" end="1"/>
                                            </p:txEl>
                                          </p:spTgt>
                                        </p:tgtEl>
                                        <p:attrNameLst>
                                          <p:attrName>style.visibility</p:attrName>
                                        </p:attrNameLst>
                                      </p:cBhvr>
                                      <p:to>
                                        <p:strVal val="visible"/>
                                      </p:to>
                                    </p:set>
                                    <p:animEffect transition="in" filter="fade">
                                      <p:cBhvr>
                                        <p:cTn id="14" dur="1000"/>
                                        <p:tgtEl>
                                          <p:spTgt spid="14">
                                            <p:txEl>
                                              <p:pRg st="1" end="1"/>
                                            </p:txEl>
                                          </p:spTgt>
                                        </p:tgtEl>
                                      </p:cBhvr>
                                    </p:animEffect>
                                    <p:anim calcmode="lin" valueType="num">
                                      <p:cBhvr>
                                        <p:cTn id="15" dur="1000" fill="hold"/>
                                        <p:tgtEl>
                                          <p:spTgt spid="14">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14">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660493"/>
                                        </p:tgtEl>
                                        <p:attrNameLst>
                                          <p:attrName>style.visibility</p:attrName>
                                        </p:attrNameLst>
                                      </p:cBhvr>
                                      <p:to>
                                        <p:strVal val="visible"/>
                                      </p:to>
                                    </p:set>
                                    <p:anim calcmode="lin" valueType="num">
                                      <p:cBhvr additive="base">
                                        <p:cTn id="21" dur="500" fill="hold"/>
                                        <p:tgtEl>
                                          <p:spTgt spid="660493"/>
                                        </p:tgtEl>
                                        <p:attrNameLst>
                                          <p:attrName>ppt_x</p:attrName>
                                        </p:attrNameLst>
                                      </p:cBhvr>
                                      <p:tavLst>
                                        <p:tav tm="0">
                                          <p:val>
                                            <p:strVal val="#ppt_x"/>
                                          </p:val>
                                        </p:tav>
                                        <p:tav tm="100000">
                                          <p:val>
                                            <p:strVal val="#ppt_x"/>
                                          </p:val>
                                        </p:tav>
                                      </p:tavLst>
                                    </p:anim>
                                    <p:anim calcmode="lin" valueType="num">
                                      <p:cBhvr additive="base">
                                        <p:cTn id="22" dur="500" fill="hold"/>
                                        <p:tgtEl>
                                          <p:spTgt spid="660493"/>
                                        </p:tgtEl>
                                        <p:attrNameLst>
                                          <p:attrName>ppt_y</p:attrName>
                                        </p:attrNameLst>
                                      </p:cBhvr>
                                      <p:tavLst>
                                        <p:tav tm="0">
                                          <p:val>
                                            <p:strVal val="1+#ppt_h/2"/>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660488"/>
                                        </p:tgtEl>
                                        <p:attrNameLst>
                                          <p:attrName>style.visibility</p:attrName>
                                        </p:attrNameLst>
                                      </p:cBhvr>
                                      <p:to>
                                        <p:strVal val="visible"/>
                                      </p:to>
                                    </p:set>
                                    <p:animEffect transition="in" filter="fade">
                                      <p:cBhvr>
                                        <p:cTn id="25" dur="1000"/>
                                        <p:tgtEl>
                                          <p:spTgt spid="660488"/>
                                        </p:tgtEl>
                                      </p:cBhvr>
                                    </p:animEffect>
                                    <p:anim calcmode="lin" valueType="num">
                                      <p:cBhvr>
                                        <p:cTn id="26" dur="1000" fill="hold"/>
                                        <p:tgtEl>
                                          <p:spTgt spid="660488"/>
                                        </p:tgtEl>
                                        <p:attrNameLst>
                                          <p:attrName>ppt_x</p:attrName>
                                        </p:attrNameLst>
                                      </p:cBhvr>
                                      <p:tavLst>
                                        <p:tav tm="0">
                                          <p:val>
                                            <p:strVal val="#ppt_x"/>
                                          </p:val>
                                        </p:tav>
                                        <p:tav tm="100000">
                                          <p:val>
                                            <p:strVal val="#ppt_x"/>
                                          </p:val>
                                        </p:tav>
                                      </p:tavLst>
                                    </p:anim>
                                    <p:anim calcmode="lin" valueType="num">
                                      <p:cBhvr>
                                        <p:cTn id="27" dur="1000" fill="hold"/>
                                        <p:tgtEl>
                                          <p:spTgt spid="660488"/>
                                        </p:tgtEl>
                                        <p:attrNameLst>
                                          <p:attrName>ppt_y</p:attrName>
                                        </p:attrNameLst>
                                      </p:cBhvr>
                                      <p:tavLst>
                                        <p:tav tm="0">
                                          <p:val>
                                            <p:strVal val="#ppt_y+.1"/>
                                          </p:val>
                                        </p:tav>
                                        <p:tav tm="100000">
                                          <p:val>
                                            <p:strVal val="#ppt_y"/>
                                          </p:val>
                                        </p:tav>
                                      </p:tavLst>
                                    </p:anim>
                                  </p:childTnLst>
                                </p:cTn>
                              </p:par>
                              <p:par>
                                <p:cTn id="28" presetID="21" presetClass="entr" presetSubtype="1" fill="hold" grpId="0" nodeType="withEffect">
                                  <p:stCondLst>
                                    <p:cond delay="0"/>
                                  </p:stCondLst>
                                  <p:childTnLst>
                                    <p:set>
                                      <p:cBhvr>
                                        <p:cTn id="29" dur="1" fill="hold">
                                          <p:stCondLst>
                                            <p:cond delay="0"/>
                                          </p:stCondLst>
                                        </p:cTn>
                                        <p:tgtEl>
                                          <p:spTgt spid="660489"/>
                                        </p:tgtEl>
                                        <p:attrNameLst>
                                          <p:attrName>style.visibility</p:attrName>
                                        </p:attrNameLst>
                                      </p:cBhvr>
                                      <p:to>
                                        <p:strVal val="visible"/>
                                      </p:to>
                                    </p:set>
                                    <p:animEffect transition="in" filter="wheel(1)">
                                      <p:cBhvr>
                                        <p:cTn id="30" dur="2000"/>
                                        <p:tgtEl>
                                          <p:spTgt spid="660489"/>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660491"/>
                                        </p:tgtEl>
                                        <p:attrNameLst>
                                          <p:attrName>style.visibility</p:attrName>
                                        </p:attrNameLst>
                                      </p:cBhvr>
                                      <p:to>
                                        <p:strVal val="visible"/>
                                      </p:to>
                                    </p:set>
                                    <p:anim calcmode="lin" valueType="num">
                                      <p:cBhvr additive="base">
                                        <p:cTn id="35" dur="500" fill="hold"/>
                                        <p:tgtEl>
                                          <p:spTgt spid="660491"/>
                                        </p:tgtEl>
                                        <p:attrNameLst>
                                          <p:attrName>ppt_x</p:attrName>
                                        </p:attrNameLst>
                                      </p:cBhvr>
                                      <p:tavLst>
                                        <p:tav tm="0">
                                          <p:val>
                                            <p:strVal val="#ppt_x"/>
                                          </p:val>
                                        </p:tav>
                                        <p:tav tm="100000">
                                          <p:val>
                                            <p:strVal val="#ppt_x"/>
                                          </p:val>
                                        </p:tav>
                                      </p:tavLst>
                                    </p:anim>
                                    <p:anim calcmode="lin" valueType="num">
                                      <p:cBhvr additive="base">
                                        <p:cTn id="36" dur="500" fill="hold"/>
                                        <p:tgtEl>
                                          <p:spTgt spid="660491"/>
                                        </p:tgtEl>
                                        <p:attrNameLst>
                                          <p:attrName>ppt_y</p:attrName>
                                        </p:attrNameLst>
                                      </p:cBhvr>
                                      <p:tavLst>
                                        <p:tav tm="0">
                                          <p:val>
                                            <p:strVal val="1+#ppt_h/2"/>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660490"/>
                                        </p:tgtEl>
                                        <p:attrNameLst>
                                          <p:attrName>style.visibility</p:attrName>
                                        </p:attrNameLst>
                                      </p:cBhvr>
                                      <p:to>
                                        <p:strVal val="visible"/>
                                      </p:to>
                                    </p:set>
                                    <p:animEffect transition="in" filter="fade">
                                      <p:cBhvr>
                                        <p:cTn id="39" dur="1000"/>
                                        <p:tgtEl>
                                          <p:spTgt spid="660490"/>
                                        </p:tgtEl>
                                      </p:cBhvr>
                                    </p:animEffect>
                                    <p:anim calcmode="lin" valueType="num">
                                      <p:cBhvr>
                                        <p:cTn id="40" dur="1000" fill="hold"/>
                                        <p:tgtEl>
                                          <p:spTgt spid="660490"/>
                                        </p:tgtEl>
                                        <p:attrNameLst>
                                          <p:attrName>ppt_x</p:attrName>
                                        </p:attrNameLst>
                                      </p:cBhvr>
                                      <p:tavLst>
                                        <p:tav tm="0">
                                          <p:val>
                                            <p:strVal val="#ppt_x"/>
                                          </p:val>
                                        </p:tav>
                                        <p:tav tm="100000">
                                          <p:val>
                                            <p:strVal val="#ppt_x"/>
                                          </p:val>
                                        </p:tav>
                                      </p:tavLst>
                                    </p:anim>
                                    <p:anim calcmode="lin" valueType="num">
                                      <p:cBhvr>
                                        <p:cTn id="41" dur="1000" fill="hold"/>
                                        <p:tgtEl>
                                          <p:spTgt spid="660490"/>
                                        </p:tgtEl>
                                        <p:attrNameLst>
                                          <p:attrName>ppt_y</p:attrName>
                                        </p:attrNameLst>
                                      </p:cBhvr>
                                      <p:tavLst>
                                        <p:tav tm="0">
                                          <p:val>
                                            <p:strVal val="#ppt_y+.1"/>
                                          </p:val>
                                        </p:tav>
                                        <p:tav tm="100000">
                                          <p:val>
                                            <p:strVal val="#ppt_y"/>
                                          </p:val>
                                        </p:tav>
                                      </p:tavLst>
                                    </p:anim>
                                  </p:childTnLst>
                                </p:cTn>
                              </p:par>
                              <p:par>
                                <p:cTn id="42" presetID="2" presetClass="entr" presetSubtype="4" fill="hold" grpId="0" nodeType="withEffect">
                                  <p:stCondLst>
                                    <p:cond delay="0"/>
                                  </p:stCondLst>
                                  <p:childTnLst>
                                    <p:set>
                                      <p:cBhvr>
                                        <p:cTn id="43" dur="1" fill="hold">
                                          <p:stCondLst>
                                            <p:cond delay="0"/>
                                          </p:stCondLst>
                                        </p:cTn>
                                        <p:tgtEl>
                                          <p:spTgt spid="15"/>
                                        </p:tgtEl>
                                        <p:attrNameLst>
                                          <p:attrName>style.visibility</p:attrName>
                                        </p:attrNameLst>
                                      </p:cBhvr>
                                      <p:to>
                                        <p:strVal val="visible"/>
                                      </p:to>
                                    </p:set>
                                    <p:anim calcmode="lin" valueType="num">
                                      <p:cBhvr additive="base">
                                        <p:cTn id="44" dur="500" fill="hold"/>
                                        <p:tgtEl>
                                          <p:spTgt spid="15"/>
                                        </p:tgtEl>
                                        <p:attrNameLst>
                                          <p:attrName>ppt_x</p:attrName>
                                        </p:attrNameLst>
                                      </p:cBhvr>
                                      <p:tavLst>
                                        <p:tav tm="0">
                                          <p:val>
                                            <p:strVal val="#ppt_x"/>
                                          </p:val>
                                        </p:tav>
                                        <p:tav tm="100000">
                                          <p:val>
                                            <p:strVal val="#ppt_x"/>
                                          </p:val>
                                        </p:tav>
                                      </p:tavLst>
                                    </p:anim>
                                    <p:anim calcmode="lin" valueType="num">
                                      <p:cBhvr additive="base">
                                        <p:cTn id="45" dur="500" fill="hold"/>
                                        <p:tgtEl>
                                          <p:spTgt spid="15"/>
                                        </p:tgtEl>
                                        <p:attrNameLst>
                                          <p:attrName>ppt_y</p:attrName>
                                        </p:attrNameLst>
                                      </p:cBhvr>
                                      <p:tavLst>
                                        <p:tav tm="0">
                                          <p:val>
                                            <p:strVal val="1+#ppt_h/2"/>
                                          </p:val>
                                        </p:tav>
                                        <p:tav tm="100000">
                                          <p:val>
                                            <p:strVal val="#ppt_y"/>
                                          </p:val>
                                        </p:tav>
                                      </p:tavLst>
                                    </p:anim>
                                  </p:childTnLst>
                                </p:cTn>
                              </p:par>
                              <p:par>
                                <p:cTn id="46" presetID="42" presetClass="entr" presetSubtype="0" fill="hold" grpId="0" nodeType="withEffect">
                                  <p:stCondLst>
                                    <p:cond delay="0"/>
                                  </p:stCondLst>
                                  <p:childTnLst>
                                    <p:set>
                                      <p:cBhvr>
                                        <p:cTn id="47" dur="1" fill="hold">
                                          <p:stCondLst>
                                            <p:cond delay="0"/>
                                          </p:stCondLst>
                                        </p:cTn>
                                        <p:tgtEl>
                                          <p:spTgt spid="11"/>
                                        </p:tgtEl>
                                        <p:attrNameLst>
                                          <p:attrName>style.visibility</p:attrName>
                                        </p:attrNameLst>
                                      </p:cBhvr>
                                      <p:to>
                                        <p:strVal val="visible"/>
                                      </p:to>
                                    </p:set>
                                    <p:animEffect transition="in" filter="fade">
                                      <p:cBhvr>
                                        <p:cTn id="48" dur="1000"/>
                                        <p:tgtEl>
                                          <p:spTgt spid="11"/>
                                        </p:tgtEl>
                                      </p:cBhvr>
                                    </p:animEffect>
                                    <p:anim calcmode="lin" valueType="num">
                                      <p:cBhvr>
                                        <p:cTn id="49" dur="1000" fill="hold"/>
                                        <p:tgtEl>
                                          <p:spTgt spid="11"/>
                                        </p:tgtEl>
                                        <p:attrNameLst>
                                          <p:attrName>ppt_x</p:attrName>
                                        </p:attrNameLst>
                                      </p:cBhvr>
                                      <p:tavLst>
                                        <p:tav tm="0">
                                          <p:val>
                                            <p:strVal val="#ppt_x"/>
                                          </p:val>
                                        </p:tav>
                                        <p:tav tm="100000">
                                          <p:val>
                                            <p:strVal val="#ppt_x"/>
                                          </p:val>
                                        </p:tav>
                                      </p:tavLst>
                                    </p:anim>
                                    <p:anim calcmode="lin" valueType="num">
                                      <p:cBhvr>
                                        <p:cTn id="50"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1" presetClass="entr" presetSubtype="1" fill="hold" grpId="0" nodeType="clickEffect">
                                  <p:stCondLst>
                                    <p:cond delay="0"/>
                                  </p:stCondLst>
                                  <p:childTnLst>
                                    <p:set>
                                      <p:cBhvr>
                                        <p:cTn id="54" dur="1" fill="hold">
                                          <p:stCondLst>
                                            <p:cond delay="0"/>
                                          </p:stCondLst>
                                        </p:cTn>
                                        <p:tgtEl>
                                          <p:spTgt spid="660485">
                                            <p:bg/>
                                          </p:spTgt>
                                        </p:tgtEl>
                                        <p:attrNameLst>
                                          <p:attrName>style.visibility</p:attrName>
                                        </p:attrNameLst>
                                      </p:cBhvr>
                                      <p:to>
                                        <p:strVal val="visible"/>
                                      </p:to>
                                    </p:set>
                                    <p:animEffect transition="in" filter="wheel(1)">
                                      <p:cBhvr>
                                        <p:cTn id="55" dur="2000"/>
                                        <p:tgtEl>
                                          <p:spTgt spid="660485">
                                            <p:bg/>
                                          </p:spTgt>
                                        </p:tgtEl>
                                      </p:cBhvr>
                                    </p:animEffect>
                                  </p:childTnLst>
                                </p:cTn>
                              </p:par>
                              <p:par>
                                <p:cTn id="56" presetID="21" presetClass="entr" presetSubtype="1" fill="hold" grpId="0" nodeType="withEffect">
                                  <p:stCondLst>
                                    <p:cond delay="0"/>
                                  </p:stCondLst>
                                  <p:childTnLst>
                                    <p:set>
                                      <p:cBhvr>
                                        <p:cTn id="57" dur="1" fill="hold">
                                          <p:stCondLst>
                                            <p:cond delay="0"/>
                                          </p:stCondLst>
                                        </p:cTn>
                                        <p:tgtEl>
                                          <p:spTgt spid="660485">
                                            <p:txEl>
                                              <p:pRg st="0" end="0"/>
                                            </p:txEl>
                                          </p:spTgt>
                                        </p:tgtEl>
                                        <p:attrNameLst>
                                          <p:attrName>style.visibility</p:attrName>
                                        </p:attrNameLst>
                                      </p:cBhvr>
                                      <p:to>
                                        <p:strVal val="visible"/>
                                      </p:to>
                                    </p:set>
                                    <p:animEffect transition="in" filter="wheel(1)">
                                      <p:cBhvr>
                                        <p:cTn id="58" dur="2000"/>
                                        <p:tgtEl>
                                          <p:spTgt spid="660485">
                                            <p:txEl>
                                              <p:pRg st="0" end="0"/>
                                            </p:txEl>
                                          </p:spTgt>
                                        </p:tgtEl>
                                      </p:cBhvr>
                                    </p:animEffect>
                                  </p:childTnLst>
                                </p:cTn>
                              </p:par>
                            </p:childTnLst>
                          </p:cTn>
                        </p:par>
                      </p:childTnLst>
                    </p:cTn>
                  </p:par>
                  <p:par>
                    <p:cTn id="59" fill="hold">
                      <p:stCondLst>
                        <p:cond delay="indefinite"/>
                      </p:stCondLst>
                      <p:childTnLst>
                        <p:par>
                          <p:cTn id="60" fill="hold">
                            <p:stCondLst>
                              <p:cond delay="0"/>
                            </p:stCondLst>
                            <p:childTnLst>
                              <p:par>
                                <p:cTn id="61" presetID="21" presetClass="entr" presetSubtype="1" fill="hold" grpId="0" nodeType="clickEffect">
                                  <p:stCondLst>
                                    <p:cond delay="0"/>
                                  </p:stCondLst>
                                  <p:childTnLst>
                                    <p:set>
                                      <p:cBhvr>
                                        <p:cTn id="62" dur="1" fill="hold">
                                          <p:stCondLst>
                                            <p:cond delay="0"/>
                                          </p:stCondLst>
                                        </p:cTn>
                                        <p:tgtEl>
                                          <p:spTgt spid="12"/>
                                        </p:tgtEl>
                                        <p:attrNameLst>
                                          <p:attrName>style.visibility</p:attrName>
                                        </p:attrNameLst>
                                      </p:cBhvr>
                                      <p:to>
                                        <p:strVal val="visible"/>
                                      </p:to>
                                    </p:set>
                                    <p:animEffect transition="in" filter="wheel(1)">
                                      <p:cBhvr>
                                        <p:cTn id="63" dur="2000"/>
                                        <p:tgtEl>
                                          <p:spTgt spid="12"/>
                                        </p:tgtEl>
                                      </p:cBhvr>
                                    </p:animEffect>
                                  </p:childTnLst>
                                </p:cTn>
                              </p:par>
                            </p:childTnLst>
                          </p:cTn>
                        </p:par>
                      </p:childTnLst>
                    </p:cTn>
                  </p:par>
                  <p:par>
                    <p:cTn id="64" fill="hold">
                      <p:stCondLst>
                        <p:cond delay="indefinite"/>
                      </p:stCondLst>
                      <p:childTnLst>
                        <p:par>
                          <p:cTn id="65" fill="hold">
                            <p:stCondLst>
                              <p:cond delay="0"/>
                            </p:stCondLst>
                            <p:childTnLst>
                              <p:par>
                                <p:cTn id="66" presetID="21" presetClass="entr" presetSubtype="1" fill="hold" grpId="0" nodeType="clickEffect">
                                  <p:stCondLst>
                                    <p:cond delay="0"/>
                                  </p:stCondLst>
                                  <p:childTnLst>
                                    <p:set>
                                      <p:cBhvr>
                                        <p:cTn id="67" dur="1" fill="hold">
                                          <p:stCondLst>
                                            <p:cond delay="0"/>
                                          </p:stCondLst>
                                        </p:cTn>
                                        <p:tgtEl>
                                          <p:spTgt spid="16">
                                            <p:bg/>
                                          </p:spTgt>
                                        </p:tgtEl>
                                        <p:attrNameLst>
                                          <p:attrName>style.visibility</p:attrName>
                                        </p:attrNameLst>
                                      </p:cBhvr>
                                      <p:to>
                                        <p:strVal val="visible"/>
                                      </p:to>
                                    </p:set>
                                    <p:animEffect transition="in" filter="wheel(1)">
                                      <p:cBhvr>
                                        <p:cTn id="68" dur="2000"/>
                                        <p:tgtEl>
                                          <p:spTgt spid="16">
                                            <p:bg/>
                                          </p:spTgt>
                                        </p:tgtEl>
                                      </p:cBhvr>
                                    </p:animEffect>
                                  </p:childTnLst>
                                </p:cTn>
                              </p:par>
                              <p:par>
                                <p:cTn id="69" presetID="21" presetClass="entr" presetSubtype="1" fill="hold" grpId="0" nodeType="withEffect">
                                  <p:stCondLst>
                                    <p:cond delay="0"/>
                                  </p:stCondLst>
                                  <p:childTnLst>
                                    <p:set>
                                      <p:cBhvr>
                                        <p:cTn id="70" dur="1" fill="hold">
                                          <p:stCondLst>
                                            <p:cond delay="0"/>
                                          </p:stCondLst>
                                        </p:cTn>
                                        <p:tgtEl>
                                          <p:spTgt spid="16">
                                            <p:txEl>
                                              <p:pRg st="0" end="0"/>
                                            </p:txEl>
                                          </p:spTgt>
                                        </p:tgtEl>
                                        <p:attrNameLst>
                                          <p:attrName>style.visibility</p:attrName>
                                        </p:attrNameLst>
                                      </p:cBhvr>
                                      <p:to>
                                        <p:strVal val="visible"/>
                                      </p:to>
                                    </p:set>
                                    <p:animEffect transition="in" filter="wheel(1)">
                                      <p:cBhvr>
                                        <p:cTn id="71" dur="20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0485" grpId="0" uiExpand="1" build="p" animBg="1"/>
      <p:bldP spid="660488" grpId="0" animBg="1"/>
      <p:bldP spid="660489" grpId="0" animBg="1"/>
      <p:bldP spid="660490" grpId="0" animBg="1"/>
      <p:bldP spid="660491" grpId="0" animBg="1"/>
      <p:bldP spid="660493" grpId="0" animBg="1"/>
      <p:bldP spid="11" grpId="0" animBg="1"/>
      <p:bldP spid="12" grpId="0" animBg="1"/>
      <p:bldP spid="15" grpId="0" animBg="1"/>
      <p:bldP spid="16" grpId="0" uiExpand="1" build="p" animBg="1"/>
    </p:bld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
        <p:nvSpPr>
          <p:cNvPr id="101378" name="Title 1"/>
          <p:cNvSpPr>
            <a:spLocks noGrp="1"/>
          </p:cNvSpPr>
          <p:nvPr>
            <p:ph type="title"/>
          </p:nvPr>
        </p:nvSpPr>
        <p:spPr>
          <a:xfrm>
            <a:off x="4648200" y="609600"/>
            <a:ext cx="4191000" cy="3124200"/>
          </a:xfrm>
        </p:spPr>
        <p:txBody>
          <a:bodyPr/>
          <a:lstStyle/>
          <a:p>
            <a:r>
              <a:rPr lang="ar-JO" sz="7200" dirty="0">
                <a:solidFill>
                  <a:srgbClr val="FFFFFF"/>
                </a:solidFill>
                <a:ea typeface="ヒラギノ角ゴ Pro W3" charset="0"/>
                <a:cs typeface="Arial" panose="020B0604020202020204" pitchFamily="34" charset="0"/>
              </a:rPr>
              <a:t>أجساد</a:t>
            </a:r>
            <a:br>
              <a:rPr lang="ar-JO" sz="7200" dirty="0">
                <a:solidFill>
                  <a:srgbClr val="FFFFFF"/>
                </a:solidFill>
                <a:ea typeface="ヒラギノ角ゴ Pro W3" charset="0"/>
                <a:cs typeface="Arial" panose="020B0604020202020204" pitchFamily="34" charset="0"/>
              </a:rPr>
            </a:br>
            <a:r>
              <a:rPr lang="ar-JO" sz="7200" dirty="0">
                <a:solidFill>
                  <a:srgbClr val="FFFFFF"/>
                </a:solidFill>
                <a:ea typeface="ヒラギノ角ゴ Pro W3" charset="0"/>
                <a:cs typeface="Arial" panose="020B0604020202020204" pitchFamily="34" charset="0"/>
              </a:rPr>
              <a:t>كاملة</a:t>
            </a:r>
            <a:endParaRPr lang="en-US" sz="7200" dirty="0">
              <a:solidFill>
                <a:srgbClr val="FFFFFF"/>
              </a:solidFill>
              <a:ea typeface="ヒラギノ角ゴ Pro W3" charset="0"/>
              <a:cs typeface="Arial" panose="020B0604020202020204" pitchFamily="34" charset="0"/>
            </a:endParaRPr>
          </a:p>
        </p:txBody>
      </p:sp>
      <p:pic>
        <p:nvPicPr>
          <p:cNvPr id="101379" name="Picture 4" descr="bodyplane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8600" y="990600"/>
            <a:ext cx="3810000" cy="4584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01" name="Picture 3" descr="desiringgod-738117.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674" name="Title 1"/>
          <p:cNvSpPr>
            <a:spLocks noGrp="1"/>
          </p:cNvSpPr>
          <p:nvPr>
            <p:ph type="title"/>
          </p:nvPr>
        </p:nvSpPr>
        <p:spPr>
          <a:xfrm>
            <a:off x="685800" y="188640"/>
            <a:ext cx="7772400" cy="1667272"/>
          </a:xfrm>
        </p:spPr>
        <p:txBody>
          <a:bodyPr/>
          <a:lstStyle/>
          <a:p>
            <a:pPr>
              <a:defRPr/>
            </a:pPr>
            <a:r>
              <a:rPr lang="ar-JO" sz="5400" dirty="0">
                <a:solidFill>
                  <a:srgbClr val="FFFFFF"/>
                </a:solidFill>
                <a:effectLst>
                  <a:glow rad="139700">
                    <a:schemeClr val="tx1"/>
                  </a:glow>
                </a:effectLst>
                <a:ea typeface="ヒラギノ角ゴ Pro W3" charset="0"/>
                <a:cs typeface="Arial" panose="020B0604020202020204" pitchFamily="34" charset="0"/>
              </a:rPr>
              <a:t>ثلاث إيضاحات عن</a:t>
            </a:r>
            <a:br>
              <a:rPr lang="ar-JO" sz="5400" dirty="0">
                <a:solidFill>
                  <a:srgbClr val="FFFFFF"/>
                </a:solidFill>
                <a:effectLst>
                  <a:glow rad="139700">
                    <a:schemeClr val="tx1"/>
                  </a:glow>
                </a:effectLst>
                <a:ea typeface="ヒラギノ角ゴ Pro W3" charset="0"/>
                <a:cs typeface="Arial" panose="020B0604020202020204" pitchFamily="34" charset="0"/>
              </a:rPr>
            </a:br>
            <a:r>
              <a:rPr lang="ar-JO" sz="5400" dirty="0">
                <a:solidFill>
                  <a:srgbClr val="FFFFFF"/>
                </a:solidFill>
                <a:effectLst>
                  <a:glow rad="139700">
                    <a:schemeClr val="tx1"/>
                  </a:glow>
                </a:effectLst>
                <a:ea typeface="ヒラギノ角ゴ Pro W3" charset="0"/>
                <a:cs typeface="Arial" panose="020B0604020202020204" pitchFamily="34" charset="0"/>
              </a:rPr>
              <a:t> أجسادنا الجديدة:</a:t>
            </a:r>
            <a:endParaRPr lang="en-US" sz="5400" dirty="0">
              <a:solidFill>
                <a:srgbClr val="FFFFFF"/>
              </a:solidFill>
              <a:effectLst>
                <a:glow rad="139700">
                  <a:schemeClr val="tx1"/>
                </a:glow>
              </a:effectLst>
              <a:ea typeface="ヒラギノ角ゴ Pro W3" charset="0"/>
              <a:cs typeface="Arial" panose="020B0604020202020204" pitchFamily="34" charset="0"/>
            </a:endParaRPr>
          </a:p>
        </p:txBody>
      </p:sp>
      <p:sp>
        <p:nvSpPr>
          <p:cNvPr id="5" name="Title 2"/>
          <p:cNvSpPr txBox="1">
            <a:spLocks/>
          </p:cNvSpPr>
          <p:nvPr/>
        </p:nvSpPr>
        <p:spPr bwMode="auto">
          <a:xfrm>
            <a:off x="899592" y="4311352"/>
            <a:ext cx="8244408" cy="9144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40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rPr>
              <a:t>•</a:t>
            </a:r>
            <a:r>
              <a:rPr kumimoji="0" lang="ar-JO" sz="40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rPr>
              <a:t> </a:t>
            </a:r>
            <a:r>
              <a:rPr lang="ar-JO" sz="4000" dirty="0">
                <a:solidFill>
                  <a:srgbClr val="FFFFFF"/>
                </a:solidFill>
                <a:effectLst>
                  <a:glow rad="139700">
                    <a:srgbClr val="000000"/>
                  </a:glow>
                </a:effectLst>
                <a:latin typeface="Arial" panose="020B0604020202020204" pitchFamily="34" charset="0"/>
                <a:cs typeface="Arial" panose="020B0604020202020204" pitchFamily="34" charset="0"/>
              </a:rPr>
              <a:t>الحياة الزراعية (36-38) </a:t>
            </a:r>
            <a:endParaRPr kumimoji="0" lang="en-US" sz="40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endParaRPr>
          </a:p>
        </p:txBody>
      </p:sp>
      <p:sp>
        <p:nvSpPr>
          <p:cNvPr id="6" name="Title 2"/>
          <p:cNvSpPr txBox="1">
            <a:spLocks/>
          </p:cNvSpPr>
          <p:nvPr/>
        </p:nvSpPr>
        <p:spPr bwMode="auto">
          <a:xfrm>
            <a:off x="899592" y="4997152"/>
            <a:ext cx="8244408" cy="9144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40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rPr>
              <a:t>•</a:t>
            </a:r>
            <a:r>
              <a:rPr kumimoji="0" lang="ar-JO" sz="40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rPr>
              <a:t> الحياة الحيوانية (39)</a:t>
            </a:r>
            <a:endParaRPr kumimoji="0" lang="en-US" sz="40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endParaRPr>
          </a:p>
        </p:txBody>
      </p:sp>
      <p:sp>
        <p:nvSpPr>
          <p:cNvPr id="7" name="Title 2"/>
          <p:cNvSpPr txBox="1">
            <a:spLocks/>
          </p:cNvSpPr>
          <p:nvPr/>
        </p:nvSpPr>
        <p:spPr bwMode="auto">
          <a:xfrm>
            <a:off x="899592" y="5682952"/>
            <a:ext cx="8244408" cy="9144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lvl="0" algn="r" rtl="1" eaLnBrk="0" hangingPunct="0">
              <a:defRPr/>
            </a:pPr>
            <a:r>
              <a:rPr kumimoji="0" lang="en-US" sz="40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rPr>
              <a:t> •</a:t>
            </a:r>
            <a:r>
              <a:rPr lang="ar-JO" sz="4000" dirty="0">
                <a:solidFill>
                  <a:srgbClr val="FFFFFF"/>
                </a:solidFill>
                <a:effectLst>
                  <a:glow rad="139700">
                    <a:srgbClr val="000000"/>
                  </a:glow>
                </a:effectLst>
                <a:latin typeface="Arial" panose="020B0604020202020204" pitchFamily="34" charset="0"/>
                <a:cs typeface="Arial" panose="020B0604020202020204" pitchFamily="34" charset="0"/>
              </a:rPr>
              <a:t>الجمادات (40-41)</a:t>
            </a:r>
            <a:endParaRPr kumimoji="0" lang="en-US" sz="40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425" name="Picture 2"/>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8100" y="26988"/>
            <a:ext cx="91821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7825" name="Title 1"/>
          <p:cNvSpPr>
            <a:spLocks noGrp="1"/>
          </p:cNvSpPr>
          <p:nvPr>
            <p:ph type="title"/>
          </p:nvPr>
        </p:nvSpPr>
        <p:spPr>
          <a:xfrm>
            <a:off x="251520" y="609600"/>
            <a:ext cx="5400600" cy="947192"/>
          </a:xfrm>
          <a:solidFill>
            <a:schemeClr val="tx1"/>
          </a:solidFill>
        </p:spPr>
        <p:txBody>
          <a:bodyPr/>
          <a:lstStyle/>
          <a:p>
            <a:pPr rtl="1">
              <a:defRPr/>
            </a:pPr>
            <a:r>
              <a:rPr lang="en-US" dirty="0">
                <a:solidFill>
                  <a:srgbClr val="FFFFFF"/>
                </a:solidFill>
                <a:effectLst>
                  <a:glow rad="139700">
                    <a:schemeClr val="tx1"/>
                  </a:glow>
                </a:effectLst>
                <a:cs typeface="Arial" panose="020B0604020202020204" pitchFamily="34" charset="0"/>
              </a:rPr>
              <a:t> • </a:t>
            </a:r>
            <a:r>
              <a:rPr lang="ar-JO" dirty="0">
                <a:solidFill>
                  <a:srgbClr val="FFFFFF"/>
                </a:solidFill>
                <a:effectLst>
                  <a:glow rad="139700">
                    <a:schemeClr val="tx1"/>
                  </a:glow>
                </a:effectLst>
                <a:cs typeface="Arial" panose="020B0604020202020204" pitchFamily="34" charset="0"/>
              </a:rPr>
              <a:t>الحياة الزراعية (36-38)</a:t>
            </a:r>
            <a:endParaRPr lang="en-US" dirty="0">
              <a:solidFill>
                <a:schemeClr val="bg1"/>
              </a:solidFill>
              <a:ea typeface="ヒラギノ角ゴ Pro W3" charset="0"/>
              <a:cs typeface="Arial" panose="020B0604020202020204" pitchFamily="34" charset="0"/>
            </a:endParaRPr>
          </a:p>
        </p:txBody>
      </p:sp>
      <p:sp>
        <p:nvSpPr>
          <p:cNvPr id="4" name="Title 1">
            <a:extLst>
              <a:ext uri="{FF2B5EF4-FFF2-40B4-BE49-F238E27FC236}">
                <a16:creationId xmlns:a16="http://schemas.microsoft.com/office/drawing/2014/main" id="{71835E03-E251-BC41-A9A1-5151707677A4}"/>
              </a:ext>
            </a:extLst>
          </p:cNvPr>
          <p:cNvSpPr txBox="1">
            <a:spLocks/>
          </p:cNvSpPr>
          <p:nvPr/>
        </p:nvSpPr>
        <p:spPr bwMode="auto">
          <a:xfrm>
            <a:off x="-8522" y="0"/>
            <a:ext cx="9152522" cy="476672"/>
          </a:xfrm>
          <a:prstGeom prst="rect">
            <a:avLst/>
          </a:prstGeom>
          <a:solidFill>
            <a:schemeClr val="accent3"/>
          </a:solidFill>
          <a:ln>
            <a:noFill/>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u="none" strike="noStrike" kern="0" cap="none" spc="0" normalizeH="0" baseline="0" noProof="0" dirty="0">
                <a:ln>
                  <a:noFill/>
                </a:ln>
                <a:solidFill>
                  <a:srgbClr val="000000"/>
                </a:solidFill>
                <a:effectLst/>
                <a:uLnTx/>
                <a:uFillTx/>
                <a:latin typeface="Arial" panose="020B0604020202020204" pitchFamily="34" charset="0"/>
                <a:ea typeface="ヒラギノ角ゴ Pro W3"/>
                <a:cs typeface="Arial" panose="020B0604020202020204" pitchFamily="34" charset="0"/>
              </a:rPr>
              <a:t>كيف ينمو النبات من بذرة؟</a:t>
            </a:r>
            <a:endParaRPr kumimoji="0" lang="en-US" sz="2800" u="none" strike="noStrike" kern="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endParaRPr>
          </a:p>
        </p:txBody>
      </p:sp>
    </p:spTree>
  </p:cSld>
  <p:clrMapOvr>
    <a:masterClrMapping/>
  </p:clrMapOvr>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49"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endParaRPr>
          </a:p>
        </p:txBody>
      </p:sp>
      <p:pic>
        <p:nvPicPr>
          <p:cNvPr id="104450"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187450" y="0"/>
            <a:ext cx="6784975" cy="4497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7825" name="Title 1"/>
          <p:cNvSpPr>
            <a:spLocks noGrp="1"/>
          </p:cNvSpPr>
          <p:nvPr>
            <p:ph type="title"/>
          </p:nvPr>
        </p:nvSpPr>
        <p:spPr>
          <a:xfrm>
            <a:off x="15875" y="609600"/>
            <a:ext cx="5564237" cy="946621"/>
          </a:xfrm>
          <a:solidFill>
            <a:schemeClr val="tx1"/>
          </a:solidFill>
          <a:ln>
            <a:noFill/>
          </a:ln>
        </p:spPr>
        <p:txBody>
          <a:bodyPr vert="horz" wrap="square" lIns="91440" tIns="45720" rIns="91440" bIns="45720" numCol="1" anchor="ctr" anchorCtr="0" compatLnSpc="1">
            <a:prstTxWarp prst="textNoShape">
              <a:avLst/>
            </a:prstTxWarp>
          </a:bodyPr>
          <a:lstStyle/>
          <a:p>
            <a:pPr algn="r" rtl="1"/>
            <a:r>
              <a:rPr lang="en-US" dirty="0">
                <a:solidFill>
                  <a:srgbClr val="FFFFFF"/>
                </a:solidFill>
                <a:effectLst>
                  <a:glow rad="139700">
                    <a:schemeClr val="tx1"/>
                  </a:glow>
                </a:effectLst>
                <a:cs typeface="Arial" panose="020B0604020202020204" pitchFamily="34" charset="0"/>
              </a:rPr>
              <a:t>• </a:t>
            </a:r>
            <a:r>
              <a:rPr lang="ar-JO" dirty="0">
                <a:solidFill>
                  <a:srgbClr val="FFFFFF"/>
                </a:solidFill>
                <a:effectLst>
                  <a:glow rad="139700">
                    <a:schemeClr val="tx1"/>
                  </a:glow>
                </a:effectLst>
                <a:cs typeface="Arial" panose="020B0604020202020204" pitchFamily="34" charset="0"/>
              </a:rPr>
              <a:t> الحياة الزراعية (36-38)</a:t>
            </a:r>
            <a:endParaRPr lang="en-US" dirty="0">
              <a:solidFill>
                <a:srgbClr val="FFFFFF"/>
              </a:solidFill>
              <a:effectLst>
                <a:glow rad="139700">
                  <a:schemeClr val="tx1"/>
                </a:glow>
              </a:effectLst>
              <a:cs typeface="Arial" panose="020B0604020202020204" pitchFamily="34" charset="0"/>
            </a:endParaRPr>
          </a:p>
        </p:txBody>
      </p:sp>
      <p:pic>
        <p:nvPicPr>
          <p:cNvPr id="4" name="Picture 3"/>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3352800"/>
            <a:ext cx="4673600"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 name="Picture 2"/>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3851275" y="3357563"/>
            <a:ext cx="5400675" cy="3527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Striped Right Arrow 4"/>
          <p:cNvSpPr/>
          <p:nvPr/>
        </p:nvSpPr>
        <p:spPr bwMode="auto">
          <a:xfrm>
            <a:off x="3132138" y="4221163"/>
            <a:ext cx="2016125" cy="1584325"/>
          </a:xfrm>
          <a:prstGeom prst="stripedRightArrow">
            <a:avLst/>
          </a:prstGeom>
          <a:solidFill>
            <a:schemeClr val="accent1"/>
          </a:solidFill>
          <a:ln w="9525" cap="flat" cmpd="sng" algn="ctr">
            <a:solidFill>
              <a:schemeClr val="tx1"/>
            </a:solid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pitchFamily="80" charset="-128"/>
              <a:cs typeface="Arial" panose="020B0604020202020204" pitchFamily="34" charset="0"/>
            </a:endParaRPr>
          </a:p>
        </p:txBody>
      </p:sp>
      <p:sp>
        <p:nvSpPr>
          <p:cNvPr id="8" name="Title 1"/>
          <p:cNvSpPr txBox="1">
            <a:spLocks/>
          </p:cNvSpPr>
          <p:nvPr/>
        </p:nvSpPr>
        <p:spPr bwMode="auto">
          <a:xfrm>
            <a:off x="179512" y="1700808"/>
            <a:ext cx="2520280" cy="15121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noProof="0" dirty="0">
                <a:solidFill>
                  <a:srgbClr val="FFFFFF"/>
                </a:solidFill>
                <a:effectLst>
                  <a:glow rad="139700">
                    <a:srgbClr val="000000"/>
                  </a:glow>
                </a:effectLst>
                <a:latin typeface="Arial" panose="020B0604020202020204" pitchFamily="34" charset="0"/>
                <a:ea typeface="ヒラギノ角ゴ Pro W3"/>
                <a:cs typeface="Arial" panose="020B0604020202020204" pitchFamily="34" charset="0"/>
              </a:rPr>
              <a:t>بُنِيَت</a:t>
            </a:r>
            <a:br>
              <a:rPr kumimoji="0" lang="en-US" sz="44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ヒラギノ角ゴ Pro W3"/>
                <a:cs typeface="Arial" panose="020B0604020202020204" pitchFamily="34" charset="0"/>
              </a:rPr>
            </a:br>
            <a:r>
              <a:rPr kumimoji="0" lang="ar-JO" sz="44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ヒラギノ角ゴ Pro W3"/>
                <a:cs typeface="Arial" panose="020B0604020202020204" pitchFamily="34" charset="0"/>
              </a:rPr>
              <a:t>1120 م</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endParaRPr>
          </a:p>
        </p:txBody>
      </p:sp>
      <p:sp>
        <p:nvSpPr>
          <p:cNvPr id="9" name="Title 1"/>
          <p:cNvSpPr txBox="1">
            <a:spLocks/>
          </p:cNvSpPr>
          <p:nvPr/>
        </p:nvSpPr>
        <p:spPr bwMode="auto">
          <a:xfrm>
            <a:off x="6444208" y="1700808"/>
            <a:ext cx="2520280" cy="15121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ヒラギノ角ゴ Pro W3"/>
                <a:cs typeface="Arial" panose="020B0604020202020204" pitchFamily="34" charset="0"/>
              </a:rPr>
              <a:t>وُجِدَت</a:t>
            </a:r>
            <a:br>
              <a:rPr kumimoji="0" lang="en-US" sz="44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ヒラギノ角ゴ Pro W3"/>
                <a:cs typeface="Arial" panose="020B0604020202020204" pitchFamily="34" charset="0"/>
              </a:rPr>
            </a:br>
            <a:r>
              <a:rPr kumimoji="0" lang="ar-JO" sz="44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ヒラギノ角ゴ Pro W3"/>
                <a:cs typeface="Arial" panose="020B0604020202020204" pitchFamily="34" charset="0"/>
              </a:rPr>
              <a:t>1976 م</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endParaRPr>
          </a:p>
        </p:txBody>
      </p:sp>
      <p:sp>
        <p:nvSpPr>
          <p:cNvPr id="6" name="Left-Right Arrow 5"/>
          <p:cNvSpPr>
            <a:spLocks noChangeArrowheads="1"/>
          </p:cNvSpPr>
          <p:nvPr/>
        </p:nvSpPr>
        <p:spPr bwMode="auto">
          <a:xfrm>
            <a:off x="2484438" y="1484313"/>
            <a:ext cx="4103687" cy="2089150"/>
          </a:xfrm>
          <a:prstGeom prst="leftRightArrow">
            <a:avLst>
              <a:gd name="adj1" fmla="val 69037"/>
              <a:gd name="adj2" fmla="val 49971"/>
            </a:avLst>
          </a:prstGeom>
          <a:solidFill>
            <a:srgbClr val="0000FF"/>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endParaRPr>
          </a:p>
        </p:txBody>
      </p:sp>
      <p:sp>
        <p:nvSpPr>
          <p:cNvPr id="10" name="Title 1"/>
          <p:cNvSpPr txBox="1">
            <a:spLocks/>
          </p:cNvSpPr>
          <p:nvPr/>
        </p:nvSpPr>
        <p:spPr bwMode="auto">
          <a:xfrm>
            <a:off x="2987824" y="1700808"/>
            <a:ext cx="3168352" cy="15121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ヒラギノ角ゴ Pro W3"/>
                <a:cs typeface="Arial" panose="020B0604020202020204" pitchFamily="34" charset="0"/>
              </a:rPr>
              <a:t>856</a:t>
            </a:r>
          </a:p>
          <a:p>
            <a:pPr marL="0" marR="0" lvl="0" indent="0" algn="ctr" defTabSz="914400" rtl="0" eaLnBrk="0" fontAlgn="base" latinLnBrk="0" hangingPunct="0">
              <a:lnSpc>
                <a:spcPct val="100000"/>
              </a:lnSpc>
              <a:spcBef>
                <a:spcPct val="0"/>
              </a:spcBef>
              <a:spcAft>
                <a:spcPct val="0"/>
              </a:spcAft>
              <a:buClrTx/>
              <a:buSzTx/>
              <a:buFontTx/>
              <a:buNone/>
              <a:tabLst/>
              <a:defRPr/>
            </a:pPr>
            <a:r>
              <a:rPr lang="ar-JO" dirty="0">
                <a:solidFill>
                  <a:srgbClr val="FFFFFF"/>
                </a:solidFill>
                <a:effectLst>
                  <a:glow rad="139700">
                    <a:srgbClr val="000000"/>
                  </a:glow>
                </a:effectLst>
                <a:latin typeface="Arial" panose="020B0604020202020204" pitchFamily="34" charset="0"/>
                <a:ea typeface="ヒラギノ角ゴ Pro W3"/>
                <a:cs typeface="Arial" panose="020B0604020202020204" pitchFamily="34" charset="0"/>
              </a:rPr>
              <a:t>سنة</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strVal val="#ppt_w*0.70"/>
                                          </p:val>
                                        </p:tav>
                                        <p:tav tm="100000">
                                          <p:val>
                                            <p:strVal val="#ppt_w"/>
                                          </p:val>
                                        </p:tav>
                                      </p:tavLst>
                                    </p:anim>
                                    <p:anim calcmode="lin" valueType="num">
                                      <p:cBhvr>
                                        <p:cTn id="8" dur="1000" fill="hold"/>
                                        <p:tgtEl>
                                          <p:spTgt spid="9"/>
                                        </p:tgtEl>
                                        <p:attrNameLst>
                                          <p:attrName>ppt_h</p:attrName>
                                        </p:attrNameLst>
                                      </p:cBhvr>
                                      <p:tavLst>
                                        <p:tav tm="0">
                                          <p:val>
                                            <p:strVal val="#ppt_h"/>
                                          </p:val>
                                        </p:tav>
                                        <p:tav tm="100000">
                                          <p:val>
                                            <p:strVal val="#ppt_h"/>
                                          </p:val>
                                        </p:tav>
                                      </p:tavLst>
                                    </p:anim>
                                    <p:animEffect transition="in" filter="fade">
                                      <p:cBhvr>
                                        <p:cTn id="9" dur="1000"/>
                                        <p:tgtEl>
                                          <p:spTgt spid="9"/>
                                        </p:tgtEl>
                                      </p:cBhvr>
                                    </p:animEffect>
                                  </p:childTnLst>
                                </p:cTn>
                              </p:par>
                              <p:par>
                                <p:cTn id="10" presetID="22" presetClass="entr" presetSubtype="8"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500"/>
                                        <p:tgtEl>
                                          <p:spTgt spid="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5" presetClass="entr" presetSubtype="0"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1000" fill="hold"/>
                                        <p:tgtEl>
                                          <p:spTgt spid="8"/>
                                        </p:tgtEl>
                                        <p:attrNameLst>
                                          <p:attrName>ppt_w</p:attrName>
                                        </p:attrNameLst>
                                      </p:cBhvr>
                                      <p:tavLst>
                                        <p:tav tm="0">
                                          <p:val>
                                            <p:strVal val="#ppt_w*0.70"/>
                                          </p:val>
                                        </p:tav>
                                        <p:tav tm="100000">
                                          <p:val>
                                            <p:strVal val="#ppt_w"/>
                                          </p:val>
                                        </p:tav>
                                      </p:tavLst>
                                    </p:anim>
                                    <p:anim calcmode="lin" valueType="num">
                                      <p:cBhvr>
                                        <p:cTn id="18" dur="1000" fill="hold"/>
                                        <p:tgtEl>
                                          <p:spTgt spid="8"/>
                                        </p:tgtEl>
                                        <p:attrNameLst>
                                          <p:attrName>ppt_h</p:attrName>
                                        </p:attrNameLst>
                                      </p:cBhvr>
                                      <p:tavLst>
                                        <p:tav tm="0">
                                          <p:val>
                                            <p:strVal val="#ppt_h"/>
                                          </p:val>
                                        </p:tav>
                                        <p:tav tm="100000">
                                          <p:val>
                                            <p:strVal val="#ppt_h"/>
                                          </p:val>
                                        </p:tav>
                                      </p:tavLst>
                                    </p:anim>
                                    <p:animEffect transition="in" filter="fade">
                                      <p:cBhvr>
                                        <p:cTn id="19" dur="1000"/>
                                        <p:tgtEl>
                                          <p:spTgt spid="8"/>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55" presetClass="entr" presetSubtype="0" fill="hold" nodeType="clickEffect">
                                  <p:stCondLst>
                                    <p:cond delay="0"/>
                                  </p:stCondLst>
                                  <p:childTnLst>
                                    <p:set>
                                      <p:cBhvr>
                                        <p:cTn id="23" dur="1" fill="hold">
                                          <p:stCondLst>
                                            <p:cond delay="0"/>
                                          </p:stCondLst>
                                        </p:cTn>
                                        <p:tgtEl>
                                          <p:spTgt spid="10"/>
                                        </p:tgtEl>
                                        <p:attrNameLst>
                                          <p:attrName>style.visibility</p:attrName>
                                        </p:attrNameLst>
                                      </p:cBhvr>
                                      <p:to>
                                        <p:strVal val="visible"/>
                                      </p:to>
                                    </p:set>
                                    <p:anim calcmode="lin" valueType="num">
                                      <p:cBhvr>
                                        <p:cTn id="24" dur="1000" fill="hold"/>
                                        <p:tgtEl>
                                          <p:spTgt spid="10"/>
                                        </p:tgtEl>
                                        <p:attrNameLst>
                                          <p:attrName>ppt_w</p:attrName>
                                        </p:attrNameLst>
                                      </p:cBhvr>
                                      <p:tavLst>
                                        <p:tav tm="0">
                                          <p:val>
                                            <p:strVal val="#ppt_w*0.70"/>
                                          </p:val>
                                        </p:tav>
                                        <p:tav tm="100000">
                                          <p:val>
                                            <p:strVal val="#ppt_w"/>
                                          </p:val>
                                        </p:tav>
                                      </p:tavLst>
                                    </p:anim>
                                    <p:anim calcmode="lin" valueType="num">
                                      <p:cBhvr>
                                        <p:cTn id="25" dur="1000" fill="hold"/>
                                        <p:tgtEl>
                                          <p:spTgt spid="10"/>
                                        </p:tgtEl>
                                        <p:attrNameLst>
                                          <p:attrName>ppt_h</p:attrName>
                                        </p:attrNameLst>
                                      </p:cBhvr>
                                      <p:tavLst>
                                        <p:tav tm="0">
                                          <p:val>
                                            <p:strVal val="#ppt_h"/>
                                          </p:val>
                                        </p:tav>
                                        <p:tav tm="100000">
                                          <p:val>
                                            <p:strVal val="#ppt_h"/>
                                          </p:val>
                                        </p:tav>
                                      </p:tavLst>
                                    </p:anim>
                                    <p:animEffect transition="in" filter="fade">
                                      <p:cBhvr>
                                        <p:cTn id="26" dur="1000"/>
                                        <p:tgtEl>
                                          <p:spTgt spid="10"/>
                                        </p:tgtEl>
                                      </p:cBhvr>
                                    </p:animEffect>
                                  </p:childTnLst>
                                </p:cTn>
                              </p:par>
                              <p:par>
                                <p:cTn id="27" presetID="55" presetClass="entr" presetSubtype="0" fill="hold" grpId="0" nodeType="with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p:cTn id="29" dur="1000" fill="hold"/>
                                        <p:tgtEl>
                                          <p:spTgt spid="6"/>
                                        </p:tgtEl>
                                        <p:attrNameLst>
                                          <p:attrName>ppt_w</p:attrName>
                                        </p:attrNameLst>
                                      </p:cBhvr>
                                      <p:tavLst>
                                        <p:tav tm="0">
                                          <p:val>
                                            <p:strVal val="#ppt_w*0.70"/>
                                          </p:val>
                                        </p:tav>
                                        <p:tav tm="100000">
                                          <p:val>
                                            <p:strVal val="#ppt_w"/>
                                          </p:val>
                                        </p:tav>
                                      </p:tavLst>
                                    </p:anim>
                                    <p:anim calcmode="lin" valueType="num">
                                      <p:cBhvr>
                                        <p:cTn id="30" dur="1000" fill="hold"/>
                                        <p:tgtEl>
                                          <p:spTgt spid="6"/>
                                        </p:tgtEl>
                                        <p:attrNameLst>
                                          <p:attrName>ppt_h</p:attrName>
                                        </p:attrNameLst>
                                      </p:cBhvr>
                                      <p:tavLst>
                                        <p:tav tm="0">
                                          <p:val>
                                            <p:strVal val="#ppt_h"/>
                                          </p:val>
                                        </p:tav>
                                        <p:tav tm="100000">
                                          <p:val>
                                            <p:strVal val="#ppt_h"/>
                                          </p:val>
                                        </p:tav>
                                      </p:tavLst>
                                    </p:anim>
                                    <p:animEffect transition="in" filter="fade">
                                      <p:cBhvr>
                                        <p:cTn id="31" dur="1000"/>
                                        <p:tgtEl>
                                          <p:spTgt spid="6"/>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22" presetClass="entr" presetSubtype="8" fill="hold" nodeType="click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wipe(left)">
                                      <p:cBhvr>
                                        <p:cTn id="36" dur="500"/>
                                        <p:tgtEl>
                                          <p:spTgt spid="5"/>
                                        </p:tgtEl>
                                      </p:cBhvr>
                                    </p:animEffect>
                                  </p:childTnLst>
                                </p:cTn>
                              </p:par>
                              <p:par>
                                <p:cTn id="37" presetID="22" presetClass="entr" presetSubtype="8" fill="hold" nodeType="with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wipe(left)">
                                      <p:cBhvr>
                                        <p:cTn id="3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5473" name="Picture 4"/>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144000" cy="688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 name="Picture 3"/>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228600"/>
            <a:ext cx="9144000" cy="6378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7825" name="Title 1"/>
          <p:cNvSpPr>
            <a:spLocks noGrp="1"/>
          </p:cNvSpPr>
          <p:nvPr>
            <p:ph type="title"/>
          </p:nvPr>
        </p:nvSpPr>
        <p:spPr>
          <a:xfrm>
            <a:off x="251520" y="476672"/>
            <a:ext cx="4896544" cy="936104"/>
          </a:xfrm>
          <a:solidFill>
            <a:schemeClr val="tx1"/>
          </a:solidFill>
          <a:ln>
            <a:noFill/>
          </a:ln>
        </p:spPr>
        <p:txBody>
          <a:bodyPr vert="horz" wrap="square" lIns="91440" tIns="45720" rIns="91440" bIns="45720" numCol="1" anchor="ctr" anchorCtr="0" compatLnSpc="1">
            <a:prstTxWarp prst="textNoShape">
              <a:avLst/>
            </a:prstTxWarp>
          </a:bodyPr>
          <a:lstStyle/>
          <a:p>
            <a:pPr algn="r"/>
            <a:r>
              <a:rPr lang="ar-JO" dirty="0">
                <a:solidFill>
                  <a:srgbClr val="FFFFFF"/>
                </a:solidFill>
                <a:effectLst>
                  <a:glow rad="139700">
                    <a:schemeClr val="tx1"/>
                  </a:glow>
                </a:effectLst>
                <a:cs typeface="Arial" panose="020B0604020202020204" pitchFamily="34" charset="0"/>
              </a:rPr>
              <a:t>•   الحياة الحيوانية (39)</a:t>
            </a:r>
          </a:p>
        </p:txBody>
      </p:sp>
      <p:pic>
        <p:nvPicPr>
          <p:cNvPr id="2" name="Picture 1"/>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0" y="3692525"/>
            <a:ext cx="4716463" cy="3143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 name="Picture 2"/>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4932363" y="3705225"/>
            <a:ext cx="4203700" cy="3152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strVal val="#ppt_w*0.70"/>
                                          </p:val>
                                        </p:tav>
                                        <p:tav tm="100000">
                                          <p:val>
                                            <p:strVal val="#ppt_w"/>
                                          </p:val>
                                        </p:tav>
                                      </p:tavLst>
                                    </p:anim>
                                    <p:anim calcmode="lin" valueType="num">
                                      <p:cBhvr>
                                        <p:cTn id="8" dur="1000" fill="hold"/>
                                        <p:tgtEl>
                                          <p:spTgt spid="4"/>
                                        </p:tgtEl>
                                        <p:attrNameLst>
                                          <p:attrName>ppt_h</p:attrName>
                                        </p:attrNameLst>
                                      </p:cBhvr>
                                      <p:tavLst>
                                        <p:tav tm="0">
                                          <p:val>
                                            <p:strVal val="#ppt_h"/>
                                          </p:val>
                                        </p:tav>
                                        <p:tav tm="100000">
                                          <p:val>
                                            <p:strVal val="#ppt_h"/>
                                          </p:val>
                                        </p:tav>
                                      </p:tavLst>
                                    </p:anim>
                                    <p:animEffect transition="in" filter="fade">
                                      <p:cBhvr>
                                        <p:cTn id="9" dur="1000"/>
                                        <p:tgtEl>
                                          <p:spTgt spid="4"/>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p:cTn id="14" dur="1000" fill="hold"/>
                                        <p:tgtEl>
                                          <p:spTgt spid="2"/>
                                        </p:tgtEl>
                                        <p:attrNameLst>
                                          <p:attrName>ppt_w</p:attrName>
                                        </p:attrNameLst>
                                      </p:cBhvr>
                                      <p:tavLst>
                                        <p:tav tm="0">
                                          <p:val>
                                            <p:strVal val="#ppt_w*0.70"/>
                                          </p:val>
                                        </p:tav>
                                        <p:tav tm="100000">
                                          <p:val>
                                            <p:strVal val="#ppt_w"/>
                                          </p:val>
                                        </p:tav>
                                      </p:tavLst>
                                    </p:anim>
                                    <p:anim calcmode="lin" valueType="num">
                                      <p:cBhvr>
                                        <p:cTn id="15" dur="1000" fill="hold"/>
                                        <p:tgtEl>
                                          <p:spTgt spid="2"/>
                                        </p:tgtEl>
                                        <p:attrNameLst>
                                          <p:attrName>ppt_h</p:attrName>
                                        </p:attrNameLst>
                                      </p:cBhvr>
                                      <p:tavLst>
                                        <p:tav tm="0">
                                          <p:val>
                                            <p:strVal val="#ppt_h"/>
                                          </p:val>
                                        </p:tav>
                                        <p:tav tm="100000">
                                          <p:val>
                                            <p:strVal val="#ppt_h"/>
                                          </p:val>
                                        </p:tav>
                                      </p:tavLst>
                                    </p:anim>
                                    <p:animEffect transition="in" filter="fade">
                                      <p:cBhvr>
                                        <p:cTn id="16" dur="1000"/>
                                        <p:tgtEl>
                                          <p:spTgt spid="2"/>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5" presetClass="entr" presetSubtype="0" fill="hold" nodeType="clickEffect">
                                  <p:stCondLst>
                                    <p:cond delay="0"/>
                                  </p:stCondLst>
                                  <p:childTnLst>
                                    <p:set>
                                      <p:cBhvr>
                                        <p:cTn id="20" dur="1" fill="hold">
                                          <p:stCondLst>
                                            <p:cond delay="0"/>
                                          </p:stCondLst>
                                        </p:cTn>
                                        <p:tgtEl>
                                          <p:spTgt spid="3"/>
                                        </p:tgtEl>
                                        <p:attrNameLst>
                                          <p:attrName>style.visibility</p:attrName>
                                        </p:attrNameLst>
                                      </p:cBhvr>
                                      <p:to>
                                        <p:strVal val="visible"/>
                                      </p:to>
                                    </p:set>
                                    <p:anim calcmode="lin" valueType="num">
                                      <p:cBhvr>
                                        <p:cTn id="21" dur="1000" fill="hold"/>
                                        <p:tgtEl>
                                          <p:spTgt spid="3"/>
                                        </p:tgtEl>
                                        <p:attrNameLst>
                                          <p:attrName>ppt_w</p:attrName>
                                        </p:attrNameLst>
                                      </p:cBhvr>
                                      <p:tavLst>
                                        <p:tav tm="0">
                                          <p:val>
                                            <p:strVal val="#ppt_w*0.70"/>
                                          </p:val>
                                        </p:tav>
                                        <p:tav tm="100000">
                                          <p:val>
                                            <p:strVal val="#ppt_w"/>
                                          </p:val>
                                        </p:tav>
                                      </p:tavLst>
                                    </p:anim>
                                    <p:anim calcmode="lin" valueType="num">
                                      <p:cBhvr>
                                        <p:cTn id="22" dur="1000" fill="hold"/>
                                        <p:tgtEl>
                                          <p:spTgt spid="3"/>
                                        </p:tgtEl>
                                        <p:attrNameLst>
                                          <p:attrName>ppt_h</p:attrName>
                                        </p:attrNameLst>
                                      </p:cBhvr>
                                      <p:tavLst>
                                        <p:tav tm="0">
                                          <p:val>
                                            <p:strVal val="#ppt_h"/>
                                          </p:val>
                                        </p:tav>
                                        <p:tav tm="100000">
                                          <p:val>
                                            <p:strVal val="#ppt_h"/>
                                          </p:val>
                                        </p:tav>
                                      </p:tavLst>
                                    </p:anim>
                                    <p:animEffect transition="in" filter="fade">
                                      <p:cBhvr>
                                        <p:cTn id="23"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7"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endParaRPr>
          </a:p>
        </p:txBody>
      </p:sp>
      <p:sp>
        <p:nvSpPr>
          <p:cNvPr id="77825" name="Title 1"/>
          <p:cNvSpPr>
            <a:spLocks noGrp="1"/>
          </p:cNvSpPr>
          <p:nvPr>
            <p:ph type="title"/>
          </p:nvPr>
        </p:nvSpPr>
        <p:spPr/>
        <p:txBody>
          <a:bodyPr/>
          <a:lstStyle/>
          <a:p>
            <a:pPr rtl="1">
              <a:defRPr/>
            </a:pPr>
            <a:r>
              <a:rPr lang="en-US" dirty="0">
                <a:solidFill>
                  <a:srgbClr val="FFFFFF"/>
                </a:solidFill>
                <a:effectLst>
                  <a:glow rad="139700">
                    <a:schemeClr val="tx1"/>
                  </a:glow>
                </a:effectLst>
                <a:cs typeface="Arial" panose="020B0604020202020204" pitchFamily="34" charset="0"/>
              </a:rPr>
              <a:t>• </a:t>
            </a:r>
            <a:r>
              <a:rPr lang="ar-JO" dirty="0">
                <a:solidFill>
                  <a:srgbClr val="FFFFFF"/>
                </a:solidFill>
                <a:effectLst>
                  <a:glow rad="139700">
                    <a:schemeClr val="tx1"/>
                  </a:glow>
                </a:effectLst>
                <a:cs typeface="Arial" panose="020B0604020202020204" pitchFamily="34" charset="0"/>
              </a:rPr>
              <a:t> الجمادات (40-41)</a:t>
            </a:r>
            <a:endParaRPr lang="en-US" dirty="0">
              <a:solidFill>
                <a:schemeClr val="bg1"/>
              </a:solidFill>
              <a:ea typeface="ヒラギノ角ゴ Pro W3" charset="0"/>
              <a:cs typeface="Arial" panose="020B0604020202020204" pitchFamily="34" charset="0"/>
            </a:endParaRPr>
          </a:p>
        </p:txBody>
      </p:sp>
      <p:sp>
        <p:nvSpPr>
          <p:cNvPr id="4" name="Title 1"/>
          <p:cNvSpPr txBox="1">
            <a:spLocks/>
          </p:cNvSpPr>
          <p:nvPr/>
        </p:nvSpPr>
        <p:spPr bwMode="auto">
          <a:xfrm>
            <a:off x="323528" y="1772816"/>
            <a:ext cx="3888432" cy="1728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ヒラギノ角ゴ Pro W3"/>
                <a:cs typeface="Arial" panose="020B0604020202020204" pitchFamily="34" charset="0"/>
              </a:rPr>
              <a:t>أجسام</a:t>
            </a:r>
          </a:p>
          <a:p>
            <a:pPr marL="0" marR="0" lvl="0" indent="0" algn="ctr" defTabSz="914400" rtl="0" eaLnBrk="0" fontAlgn="base" latinLnBrk="0" hangingPunct="0">
              <a:lnSpc>
                <a:spcPct val="100000"/>
              </a:lnSpc>
              <a:spcBef>
                <a:spcPct val="0"/>
              </a:spcBef>
              <a:spcAft>
                <a:spcPct val="0"/>
              </a:spcAft>
              <a:buClrTx/>
              <a:buSzTx/>
              <a:buFontTx/>
              <a:buNone/>
              <a:tabLst/>
              <a:defRPr/>
            </a:pPr>
            <a:r>
              <a:rPr lang="ar-JO" dirty="0">
                <a:solidFill>
                  <a:srgbClr val="FFFFFF"/>
                </a:solidFill>
                <a:effectLst>
                  <a:glow rad="139700">
                    <a:srgbClr val="000000"/>
                  </a:glow>
                </a:effectLst>
                <a:latin typeface="Arial" panose="020B0604020202020204" pitchFamily="34" charset="0"/>
                <a:ea typeface="ヒラギノ角ゴ Pro W3"/>
                <a:cs typeface="Arial" panose="020B0604020202020204" pitchFamily="34" charset="0"/>
              </a:rPr>
              <a:t>أرضية</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endParaRPr>
          </a:p>
        </p:txBody>
      </p:sp>
      <p:pic>
        <p:nvPicPr>
          <p:cNvPr id="106500"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356100" y="3068638"/>
            <a:ext cx="4681538" cy="3246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itle 1"/>
          <p:cNvSpPr txBox="1">
            <a:spLocks/>
          </p:cNvSpPr>
          <p:nvPr/>
        </p:nvSpPr>
        <p:spPr bwMode="auto">
          <a:xfrm>
            <a:off x="4644008" y="1772816"/>
            <a:ext cx="3888432" cy="1728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ヒラギノ角ゴ Pro W3"/>
                <a:cs typeface="Arial" panose="020B0604020202020204" pitchFamily="34" charset="0"/>
              </a:rPr>
              <a:t>أجسام</a:t>
            </a:r>
          </a:p>
          <a:p>
            <a:pPr marL="0" marR="0" lvl="0" indent="0" algn="ctr" defTabSz="914400" rtl="0" eaLnBrk="0" fontAlgn="base" latinLnBrk="0" hangingPunct="0">
              <a:lnSpc>
                <a:spcPct val="100000"/>
              </a:lnSpc>
              <a:spcBef>
                <a:spcPct val="0"/>
              </a:spcBef>
              <a:spcAft>
                <a:spcPct val="0"/>
              </a:spcAft>
              <a:buClrTx/>
              <a:buSzTx/>
              <a:buFontTx/>
              <a:buNone/>
              <a:tabLst/>
              <a:defRPr/>
            </a:pPr>
            <a:r>
              <a:rPr lang="ar-JO" dirty="0">
                <a:solidFill>
                  <a:srgbClr val="FFFFFF"/>
                </a:solidFill>
                <a:effectLst>
                  <a:glow rad="139700">
                    <a:srgbClr val="000000"/>
                  </a:glow>
                </a:effectLst>
                <a:latin typeface="Arial" panose="020B0604020202020204" pitchFamily="34" charset="0"/>
                <a:ea typeface="ヒラギノ角ゴ Pro W3"/>
                <a:cs typeface="Arial" panose="020B0604020202020204" pitchFamily="34" charset="0"/>
              </a:rPr>
              <a:t>سماوية</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endParaRPr>
          </a:p>
        </p:txBody>
      </p:sp>
      <p:pic>
        <p:nvPicPr>
          <p:cNvPr id="106502" name="Picture 2"/>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3644900"/>
            <a:ext cx="4518025" cy="270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7633" name="Picture 2" descr="sexstd-300x22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88"/>
            <a:ext cx="9144000" cy="6854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97763" name="Rectangle 3"/>
          <p:cNvSpPr>
            <a:spLocks noGrp="1"/>
          </p:cNvSpPr>
          <p:nvPr>
            <p:ph type="title"/>
          </p:nvPr>
        </p:nvSpPr>
        <p:spPr>
          <a:xfrm>
            <a:off x="152400" y="304800"/>
            <a:ext cx="4707632" cy="990600"/>
          </a:xfrm>
        </p:spPr>
        <p:txBody>
          <a:bodyPr>
            <a:normAutofit fontScale="90000"/>
          </a:bodyPr>
          <a:lstStyle/>
          <a:p>
            <a:pPr>
              <a:defRPr/>
            </a:pPr>
            <a:r>
              <a:rPr lang="ar-JO" b="1" kern="1200" dirty="0">
                <a:effectLst>
                  <a:glow rad="317500">
                    <a:schemeClr val="bg2">
                      <a:alpha val="90000"/>
                    </a:schemeClr>
                  </a:glow>
                </a:effectLst>
                <a:latin typeface="Arial" panose="020B0604020202020204" pitchFamily="34" charset="0"/>
                <a:cs typeface="Arial" panose="020B0604020202020204" pitchFamily="34" charset="0"/>
              </a:rPr>
              <a:t>يدين الله خطية الجنس أيضاً</a:t>
            </a:r>
            <a:endParaRPr lang="en-US" b="1" kern="1200" dirty="0">
              <a:effectLst>
                <a:glow rad="317500">
                  <a:schemeClr val="bg2">
                    <a:alpha val="90000"/>
                  </a:schemeClr>
                </a:glow>
              </a:effectLst>
              <a:latin typeface="Arial" panose="020B0604020202020204" pitchFamily="34" charset="0"/>
              <a:cs typeface="Arial" panose="020B0604020202020204" pitchFamily="34" charset="0"/>
            </a:endParaRPr>
          </a:p>
        </p:txBody>
      </p:sp>
      <p:sp>
        <p:nvSpPr>
          <p:cNvPr id="197635" name="Rectangle 4"/>
          <p:cNvSpPr>
            <a:spLocks noChangeArrowheads="1"/>
          </p:cNvSpPr>
          <p:nvPr/>
        </p:nvSpPr>
        <p:spPr bwMode="auto">
          <a:xfrm>
            <a:off x="-234950" y="1397000"/>
            <a:ext cx="184150" cy="36671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algn="l"/>
            <a:endParaRPr lang="en-US" sz="1800" dirty="0">
              <a:solidFill>
                <a:srgbClr val="FFFFFF"/>
              </a:solidFill>
              <a:latin typeface="Arial" panose="020B0604020202020204" pitchFamily="34" charset="0"/>
            </a:endParaRPr>
          </a:p>
        </p:txBody>
      </p:sp>
      <p:sp>
        <p:nvSpPr>
          <p:cNvPr id="1397765" name="Text Box 5"/>
          <p:cNvSpPr txBox="1">
            <a:spLocks noChangeArrowheads="1"/>
          </p:cNvSpPr>
          <p:nvPr/>
        </p:nvSpPr>
        <p:spPr bwMode="auto">
          <a:xfrm>
            <a:off x="4644009" y="304800"/>
            <a:ext cx="4499992" cy="1200329"/>
          </a:xfrm>
          <a:prstGeom prst="rect">
            <a:avLst/>
          </a:prstGeom>
          <a:noFill/>
          <a:ln>
            <a:noFill/>
          </a:ln>
          <a:effectLst>
            <a:outerShdw blurRad="63500" dist="107763" dir="135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defRPr/>
            </a:pPr>
            <a:r>
              <a:rPr lang="ar-JO" sz="3600" dirty="0">
                <a:solidFill>
                  <a:srgbClr val="FFFFFF"/>
                </a:solidFill>
                <a:latin typeface="Arial" panose="020B0604020202020204" pitchFamily="34" charset="0"/>
                <a:cs typeface="Arial" panose="020B0604020202020204" pitchFamily="34" charset="0"/>
              </a:rPr>
              <a:t>فيروس الورم          الحليمي البشري</a:t>
            </a:r>
            <a:endParaRPr lang="en-US" sz="3600" dirty="0">
              <a:solidFill>
                <a:srgbClr val="FFFFFF"/>
              </a:solidFill>
              <a:latin typeface="Arial" panose="020B0604020202020204" pitchFamily="34" charset="0"/>
              <a:cs typeface="Arial" panose="020B0604020202020204" pitchFamily="34" charset="0"/>
            </a:endParaRPr>
          </a:p>
        </p:txBody>
      </p:sp>
      <p:sp>
        <p:nvSpPr>
          <p:cNvPr id="1397766" name="Text Box 6"/>
          <p:cNvSpPr txBox="1">
            <a:spLocks noChangeArrowheads="1"/>
          </p:cNvSpPr>
          <p:nvPr/>
        </p:nvSpPr>
        <p:spPr bwMode="auto">
          <a:xfrm>
            <a:off x="4644008" y="2438400"/>
            <a:ext cx="4499992" cy="2646784"/>
          </a:xfrm>
          <a:prstGeom prst="rect">
            <a:avLst/>
          </a:prstGeom>
          <a:noFill/>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normAutofit fontScale="97500"/>
          </a:bodyPr>
          <a:lstStyle>
            <a:lvl1pPr>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eaLnBrk="0" hangingPunct="0">
              <a:defRPr/>
            </a:pPr>
            <a:r>
              <a:rPr lang="ar-JO" dirty="0">
                <a:solidFill>
                  <a:srgbClr val="FFFFFF"/>
                </a:solidFill>
                <a:effectLst>
                  <a:glow rad="317500">
                    <a:srgbClr val="212121">
                      <a:alpha val="90000"/>
                    </a:srgbClr>
                  </a:glow>
                </a:effectLst>
                <a:latin typeface="Arial" panose="020B0604020202020204" pitchFamily="34" charset="0"/>
                <a:ea typeface="ＭＳ Ｐゴシック"/>
                <a:cs typeface="Arial" panose="020B0604020202020204" pitchFamily="34" charset="0"/>
              </a:rPr>
              <a:t>50% من النساء النشيطات جنسياً </a:t>
            </a:r>
          </a:p>
          <a:p>
            <a:pPr eaLnBrk="0" hangingPunct="0">
              <a:defRPr/>
            </a:pPr>
            <a:r>
              <a:rPr lang="ar-JO" dirty="0">
                <a:solidFill>
                  <a:srgbClr val="FFFFFF"/>
                </a:solidFill>
                <a:effectLst>
                  <a:glow rad="317500">
                    <a:srgbClr val="212121">
                      <a:alpha val="90000"/>
                    </a:srgbClr>
                  </a:glow>
                </a:effectLst>
                <a:latin typeface="Arial" panose="020B0604020202020204" pitchFamily="34" charset="0"/>
                <a:ea typeface="ＭＳ Ｐゴシック"/>
                <a:cs typeface="Arial" panose="020B0604020202020204" pitchFamily="34" charset="0"/>
              </a:rPr>
              <a:t>ما بين 18-22 سنة</a:t>
            </a:r>
            <a:endParaRPr lang="en-US" dirty="0">
              <a:solidFill>
                <a:srgbClr val="FFFFFF"/>
              </a:solidFill>
              <a:effectLst>
                <a:glow rad="317500">
                  <a:srgbClr val="212121">
                    <a:alpha val="90000"/>
                  </a:srgbClr>
                </a:glow>
              </a:effectLst>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243671663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1397765"/>
                                        </p:tgtEl>
                                        <p:attrNameLst>
                                          <p:attrName>style.visibility</p:attrName>
                                        </p:attrNameLst>
                                      </p:cBhvr>
                                      <p:to>
                                        <p:strVal val="visible"/>
                                      </p:to>
                                    </p:set>
                                    <p:anim calcmode="lin" valueType="num">
                                      <p:cBhvr>
                                        <p:cTn id="7" dur="500" fill="hold"/>
                                        <p:tgtEl>
                                          <p:spTgt spid="1397765"/>
                                        </p:tgtEl>
                                        <p:attrNameLst>
                                          <p:attrName>ppt_w</p:attrName>
                                        </p:attrNameLst>
                                      </p:cBhvr>
                                      <p:tavLst>
                                        <p:tav tm="0">
                                          <p:val>
                                            <p:fltVal val="0"/>
                                          </p:val>
                                        </p:tav>
                                        <p:tav tm="100000">
                                          <p:val>
                                            <p:strVal val="#ppt_w"/>
                                          </p:val>
                                        </p:tav>
                                      </p:tavLst>
                                    </p:anim>
                                    <p:anim calcmode="lin" valueType="num">
                                      <p:cBhvr>
                                        <p:cTn id="8" dur="500" fill="hold"/>
                                        <p:tgtEl>
                                          <p:spTgt spid="1397765"/>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nodeType="afterEffect">
                                  <p:stCondLst>
                                    <p:cond delay="0"/>
                                  </p:stCondLst>
                                  <p:childTnLst>
                                    <p:set>
                                      <p:cBhvr>
                                        <p:cTn id="11" dur="1" fill="hold">
                                          <p:stCondLst>
                                            <p:cond delay="0"/>
                                          </p:stCondLst>
                                        </p:cTn>
                                        <p:tgtEl>
                                          <p:spTgt spid="1397766"/>
                                        </p:tgtEl>
                                        <p:attrNameLst>
                                          <p:attrName>style.visibility</p:attrName>
                                        </p:attrNameLst>
                                      </p:cBhvr>
                                      <p:to>
                                        <p:strVal val="visible"/>
                                      </p:to>
                                    </p:set>
                                    <p:anim calcmode="lin" valueType="num">
                                      <p:cBhvr>
                                        <p:cTn id="12" dur="500" fill="hold"/>
                                        <p:tgtEl>
                                          <p:spTgt spid="1397766"/>
                                        </p:tgtEl>
                                        <p:attrNameLst>
                                          <p:attrName>ppt_w</p:attrName>
                                        </p:attrNameLst>
                                      </p:cBhvr>
                                      <p:tavLst>
                                        <p:tav tm="0">
                                          <p:val>
                                            <p:fltVal val="0"/>
                                          </p:val>
                                        </p:tav>
                                        <p:tav tm="100000">
                                          <p:val>
                                            <p:strVal val="#ppt_w"/>
                                          </p:val>
                                        </p:tav>
                                      </p:tavLst>
                                    </p:anim>
                                    <p:anim calcmode="lin" valueType="num">
                                      <p:cBhvr>
                                        <p:cTn id="13" dur="500" fill="hold"/>
                                        <p:tgtEl>
                                          <p:spTgt spid="139776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7765" grpId="0"/>
    </p:bldLst>
  </p:timing>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1" name="Picture 3" descr="bodybuilder.jpg"/>
          <p:cNvPicPr>
            <a:picLocks noChangeAspect="1"/>
          </p:cNvPicPr>
          <p:nvPr/>
        </p:nvPicPr>
        <p:blipFill rotWithShape="1">
          <a:blip r:embed="rId3">
            <a:extLst>
              <a:ext uri="{28A0092B-C50C-407E-A947-70E740481C1C}">
                <a14:useLocalDpi xmlns:a14="http://schemas.microsoft.com/office/drawing/2010/main"/>
              </a:ext>
            </a:extLst>
          </a:blip>
          <a:srcRect b="21690"/>
          <a:stretch/>
        </p:blipFill>
        <p:spPr bwMode="auto">
          <a:xfrm>
            <a:off x="0" y="0"/>
            <a:ext cx="9248179"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7522" name="Title 1"/>
          <p:cNvSpPr>
            <a:spLocks noGrp="1"/>
          </p:cNvSpPr>
          <p:nvPr>
            <p:ph type="title"/>
          </p:nvPr>
        </p:nvSpPr>
        <p:spPr>
          <a:xfrm>
            <a:off x="3886200" y="228600"/>
            <a:ext cx="5257800" cy="1905000"/>
          </a:xfrm>
        </p:spPr>
        <p:txBody>
          <a:bodyPr/>
          <a:lstStyle/>
          <a:p>
            <a:r>
              <a:rPr lang="ar-JO" dirty="0">
                <a:ea typeface="ヒラギノ角ゴ Pro W3" charset="0"/>
                <a:cs typeface="Arial" panose="020B0604020202020204" pitchFamily="34" charset="0"/>
              </a:rPr>
              <a:t>جسد القيامة</a:t>
            </a:r>
            <a:br>
              <a:rPr lang="ar-JO" dirty="0">
                <a:ea typeface="ヒラギノ角ゴ Pro W3" charset="0"/>
                <a:cs typeface="Arial" panose="020B0604020202020204" pitchFamily="34" charset="0"/>
              </a:rPr>
            </a:br>
            <a:r>
              <a:rPr lang="ar-JO" dirty="0">
                <a:ea typeface="ヒラギノ角ゴ Pro W3" charset="0"/>
                <a:cs typeface="Arial" panose="020B0604020202020204" pitchFamily="34" charset="0"/>
              </a:rPr>
              <a:t>(42-57)</a:t>
            </a:r>
            <a:endParaRPr lang="en-US" dirty="0">
              <a:ea typeface="ヒラギノ角ゴ Pro W3" charset="0"/>
              <a:cs typeface="Arial" panose="020B0604020202020204" pitchFamily="34" charset="0"/>
            </a:endParaRPr>
          </a:p>
        </p:txBody>
      </p:sp>
    </p:spTree>
  </p:cSld>
  <p:clrMapOvr>
    <a:masterClrMapping/>
  </p:clrMapOvr>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endParaRPr>
          </a:p>
        </p:txBody>
      </p:sp>
      <p:sp>
        <p:nvSpPr>
          <p:cNvPr id="77825" name="Title 1"/>
          <p:cNvSpPr>
            <a:spLocks noGrp="1"/>
          </p:cNvSpPr>
          <p:nvPr>
            <p:ph type="title"/>
          </p:nvPr>
        </p:nvSpPr>
        <p:spPr>
          <a:xfrm>
            <a:off x="0" y="0"/>
            <a:ext cx="9144000" cy="1124744"/>
          </a:xfrm>
          <a:solidFill>
            <a:srgbClr val="0000FF"/>
          </a:solidFill>
        </p:spPr>
        <p:txBody>
          <a:bodyPr/>
          <a:lstStyle/>
          <a:p>
            <a:pPr>
              <a:defRPr/>
            </a:pPr>
            <a:r>
              <a:rPr lang="ar-JO" dirty="0">
                <a:solidFill>
                  <a:srgbClr val="FFFFFF"/>
                </a:solidFill>
                <a:effectLst>
                  <a:glow rad="139700">
                    <a:schemeClr val="tx1"/>
                  </a:glow>
                </a:effectLst>
                <a:cs typeface="Arial" panose="020B0604020202020204" pitchFamily="34" charset="0"/>
              </a:rPr>
              <a:t>القيامة أفضل (42-44أ)</a:t>
            </a:r>
            <a:endParaRPr lang="en-US" dirty="0">
              <a:solidFill>
                <a:schemeClr val="bg1"/>
              </a:solidFill>
              <a:ea typeface="ヒラギノ角ゴ Pro W3" charset="0"/>
              <a:cs typeface="Arial" panose="020B0604020202020204" pitchFamily="34" charset="0"/>
            </a:endParaRPr>
          </a:p>
        </p:txBody>
      </p:sp>
      <p:sp>
        <p:nvSpPr>
          <p:cNvPr id="4" name="Title 1"/>
          <p:cNvSpPr txBox="1">
            <a:spLocks/>
          </p:cNvSpPr>
          <p:nvPr/>
        </p:nvSpPr>
        <p:spPr bwMode="auto">
          <a:xfrm>
            <a:off x="0" y="1124744"/>
            <a:ext cx="4608513" cy="8640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ヒラギノ角ゴ Pro W3"/>
                <a:cs typeface="Arial" panose="020B0604020202020204" pitchFamily="34" charset="0"/>
              </a:rPr>
              <a:t>42 - فساد</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endParaRPr>
          </a:p>
        </p:txBody>
      </p:sp>
      <p:sp>
        <p:nvSpPr>
          <p:cNvPr id="5" name="Title 1"/>
          <p:cNvSpPr txBox="1">
            <a:spLocks/>
          </p:cNvSpPr>
          <p:nvPr/>
        </p:nvSpPr>
        <p:spPr bwMode="auto">
          <a:xfrm>
            <a:off x="5329238" y="1124744"/>
            <a:ext cx="3814762" cy="8640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ヒラギノ角ゴ Pro W3"/>
                <a:cs typeface="Arial" panose="020B0604020202020204" pitchFamily="34" charset="0"/>
              </a:rPr>
              <a:t>... عدم فساد</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endParaRPr>
          </a:p>
        </p:txBody>
      </p:sp>
      <p:sp>
        <p:nvSpPr>
          <p:cNvPr id="6" name="Right Arrow 5"/>
          <p:cNvSpPr>
            <a:spLocks noChangeArrowheads="1"/>
          </p:cNvSpPr>
          <p:nvPr/>
        </p:nvSpPr>
        <p:spPr bwMode="auto">
          <a:xfrm>
            <a:off x="4608513" y="1233488"/>
            <a:ext cx="720725" cy="719137"/>
          </a:xfrm>
          <a:prstGeom prst="rightArrow">
            <a:avLst>
              <a:gd name="adj1" fmla="val 50000"/>
              <a:gd name="adj2" fmla="val 50110"/>
            </a:avLst>
          </a:prstGeom>
          <a:solidFill>
            <a:schemeClr val="accent1"/>
          </a:solidFill>
          <a:ln w="9525">
            <a:solidFill>
              <a:schemeClr val="tx1"/>
            </a:solidFill>
            <a:round/>
            <a:headEnd/>
            <a:tailEnd/>
          </a:ln>
        </p:spPr>
        <p:txBody>
          <a:bodyPr/>
          <a:lstStyle/>
          <a:p>
            <a:pPr marL="0" marR="0" lvl="0" indent="0"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endParaRPr>
          </a:p>
        </p:txBody>
      </p:sp>
      <p:sp>
        <p:nvSpPr>
          <p:cNvPr id="9" name="Title 1"/>
          <p:cNvSpPr txBox="1">
            <a:spLocks/>
          </p:cNvSpPr>
          <p:nvPr/>
        </p:nvSpPr>
        <p:spPr bwMode="auto">
          <a:xfrm>
            <a:off x="0" y="1974438"/>
            <a:ext cx="4608513" cy="8640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ヒラギノ角ゴ Pro W3"/>
                <a:cs typeface="Arial" panose="020B0604020202020204" pitchFamily="34" charset="0"/>
              </a:rPr>
              <a:t>43أ - هوان</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endParaRPr>
          </a:p>
        </p:txBody>
      </p:sp>
      <p:sp>
        <p:nvSpPr>
          <p:cNvPr id="10" name="Title 1"/>
          <p:cNvSpPr txBox="1">
            <a:spLocks/>
          </p:cNvSpPr>
          <p:nvPr/>
        </p:nvSpPr>
        <p:spPr bwMode="auto">
          <a:xfrm>
            <a:off x="5329238" y="1952836"/>
            <a:ext cx="3814762" cy="8640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ヒラギノ角ゴ Pro W3"/>
                <a:cs typeface="Arial" panose="020B0604020202020204" pitchFamily="34" charset="0"/>
              </a:rPr>
              <a:t>... مجد</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endParaRPr>
          </a:p>
        </p:txBody>
      </p:sp>
      <p:sp>
        <p:nvSpPr>
          <p:cNvPr id="11" name="Right Arrow 10"/>
          <p:cNvSpPr>
            <a:spLocks noChangeArrowheads="1"/>
          </p:cNvSpPr>
          <p:nvPr/>
        </p:nvSpPr>
        <p:spPr bwMode="auto">
          <a:xfrm>
            <a:off x="4608513" y="2060575"/>
            <a:ext cx="720725" cy="720725"/>
          </a:xfrm>
          <a:prstGeom prst="rightArrow">
            <a:avLst>
              <a:gd name="adj1" fmla="val 50000"/>
              <a:gd name="adj2" fmla="val 50000"/>
            </a:avLst>
          </a:prstGeom>
          <a:solidFill>
            <a:schemeClr val="accent1"/>
          </a:solidFill>
          <a:ln w="9525">
            <a:solidFill>
              <a:schemeClr val="tx1"/>
            </a:solidFill>
            <a:round/>
            <a:headEnd/>
            <a:tailEnd/>
          </a:ln>
        </p:spPr>
        <p:txBody>
          <a:bodyPr/>
          <a:lstStyle/>
          <a:p>
            <a:pPr marL="0" marR="0" lvl="0" indent="0"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endParaRPr>
          </a:p>
        </p:txBody>
      </p:sp>
      <p:sp>
        <p:nvSpPr>
          <p:cNvPr id="12" name="Title 1"/>
          <p:cNvSpPr txBox="1">
            <a:spLocks/>
          </p:cNvSpPr>
          <p:nvPr/>
        </p:nvSpPr>
        <p:spPr bwMode="auto">
          <a:xfrm>
            <a:off x="0" y="2824132"/>
            <a:ext cx="4608513" cy="8640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ヒラギノ角ゴ Pro W3"/>
                <a:cs typeface="Arial" panose="020B0604020202020204" pitchFamily="34" charset="0"/>
              </a:rPr>
              <a:t>43ب - ضعف</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endParaRPr>
          </a:p>
        </p:txBody>
      </p:sp>
      <p:sp>
        <p:nvSpPr>
          <p:cNvPr id="13" name="Title 1"/>
          <p:cNvSpPr txBox="1">
            <a:spLocks/>
          </p:cNvSpPr>
          <p:nvPr/>
        </p:nvSpPr>
        <p:spPr bwMode="auto">
          <a:xfrm>
            <a:off x="5329238" y="2816932"/>
            <a:ext cx="3814762" cy="8640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ヒラギノ角ゴ Pro W3"/>
                <a:cs typeface="Arial" panose="020B0604020202020204" pitchFamily="34" charset="0"/>
              </a:rPr>
              <a:t>... قوة</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endParaRPr>
          </a:p>
        </p:txBody>
      </p:sp>
      <p:sp>
        <p:nvSpPr>
          <p:cNvPr id="14" name="Right Arrow 13"/>
          <p:cNvSpPr>
            <a:spLocks noChangeArrowheads="1"/>
          </p:cNvSpPr>
          <p:nvPr/>
        </p:nvSpPr>
        <p:spPr bwMode="auto">
          <a:xfrm>
            <a:off x="4608513" y="2924175"/>
            <a:ext cx="720725" cy="720725"/>
          </a:xfrm>
          <a:prstGeom prst="rightArrow">
            <a:avLst>
              <a:gd name="adj1" fmla="val 50000"/>
              <a:gd name="adj2" fmla="val 50000"/>
            </a:avLst>
          </a:prstGeom>
          <a:solidFill>
            <a:schemeClr val="accent1"/>
          </a:solidFill>
          <a:ln w="9525">
            <a:solidFill>
              <a:schemeClr val="tx1"/>
            </a:solidFill>
            <a:round/>
            <a:headEnd/>
            <a:tailEnd/>
          </a:ln>
        </p:spPr>
        <p:txBody>
          <a:bodyPr/>
          <a:lstStyle/>
          <a:p>
            <a:pPr marL="0" marR="0" lvl="0" indent="0"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endParaRPr>
          </a:p>
        </p:txBody>
      </p:sp>
      <p:sp>
        <p:nvSpPr>
          <p:cNvPr id="15" name="Title 1"/>
          <p:cNvSpPr txBox="1">
            <a:spLocks/>
          </p:cNvSpPr>
          <p:nvPr/>
        </p:nvSpPr>
        <p:spPr bwMode="auto">
          <a:xfrm>
            <a:off x="0" y="3673826"/>
            <a:ext cx="4608513" cy="8640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ヒラギノ角ゴ Pro W3"/>
                <a:cs typeface="Arial" panose="020B0604020202020204" pitchFamily="34" charset="0"/>
              </a:rPr>
              <a:t>44أ - حيواني</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endParaRPr>
          </a:p>
        </p:txBody>
      </p:sp>
      <p:sp>
        <p:nvSpPr>
          <p:cNvPr id="16" name="Title 1"/>
          <p:cNvSpPr txBox="1">
            <a:spLocks/>
          </p:cNvSpPr>
          <p:nvPr/>
        </p:nvSpPr>
        <p:spPr bwMode="auto">
          <a:xfrm>
            <a:off x="5329238" y="3681028"/>
            <a:ext cx="3814762" cy="8640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ヒラギノ角ゴ Pro W3"/>
                <a:cs typeface="Arial" panose="020B0604020202020204" pitchFamily="34" charset="0"/>
              </a:rPr>
              <a:t>... روحاني</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endParaRPr>
          </a:p>
        </p:txBody>
      </p:sp>
      <p:sp>
        <p:nvSpPr>
          <p:cNvPr id="17" name="Right Arrow 16"/>
          <p:cNvSpPr>
            <a:spLocks noChangeArrowheads="1"/>
          </p:cNvSpPr>
          <p:nvPr/>
        </p:nvSpPr>
        <p:spPr bwMode="auto">
          <a:xfrm>
            <a:off x="4608513" y="3789363"/>
            <a:ext cx="720725" cy="719137"/>
          </a:xfrm>
          <a:prstGeom prst="rightArrow">
            <a:avLst>
              <a:gd name="adj1" fmla="val 50000"/>
              <a:gd name="adj2" fmla="val 50110"/>
            </a:avLst>
          </a:prstGeom>
          <a:solidFill>
            <a:schemeClr val="accent1"/>
          </a:solidFill>
          <a:ln w="9525">
            <a:solidFill>
              <a:schemeClr val="tx1"/>
            </a:solidFill>
            <a:round/>
            <a:headEnd/>
            <a:tailEnd/>
          </a:ln>
        </p:spPr>
        <p:txBody>
          <a:bodyPr/>
          <a:lstStyle/>
          <a:p>
            <a:pPr marL="0" marR="0" lvl="0" indent="0"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endParaRPr>
          </a:p>
        </p:txBody>
      </p:sp>
      <p:pic>
        <p:nvPicPr>
          <p:cNvPr id="108559" name="Picture 6"/>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4743450"/>
            <a:ext cx="9144000" cy="228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500"/>
                                        <p:tgtEl>
                                          <p:spTgt spid="6"/>
                                        </p:tgtEl>
                                      </p:cBhvr>
                                    </p:animEffect>
                                  </p:childTnLst>
                                </p:cTn>
                              </p:par>
                              <p:par>
                                <p:cTn id="11" presetID="22" presetClass="entr" presetSubtype="8"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wipe(left)">
                                      <p:cBhvr>
                                        <p:cTn id="13" dur="500"/>
                                        <p:tgtEl>
                                          <p:spTgt spid="5"/>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2" presetClass="entr" presetSubtype="8" fill="hold" nodeType="click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wipe(left)">
                                      <p:cBhvr>
                                        <p:cTn id="18" dur="500"/>
                                        <p:tgtEl>
                                          <p:spTgt spid="9"/>
                                        </p:tgtEl>
                                      </p:cBhvr>
                                    </p:animEffect>
                                  </p:childTnLst>
                                </p:cTn>
                              </p:par>
                              <p:par>
                                <p:cTn id="19" presetID="22" presetClass="entr" presetSubtype="8"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wipe(left)">
                                      <p:cBhvr>
                                        <p:cTn id="21" dur="500"/>
                                        <p:tgtEl>
                                          <p:spTgt spid="11"/>
                                        </p:tgtEl>
                                      </p:cBhvr>
                                    </p:animEffect>
                                  </p:childTnLst>
                                </p:cTn>
                              </p:par>
                              <p:par>
                                <p:cTn id="22" presetID="22" presetClass="entr" presetSubtype="8" fill="hold"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wipe(left)">
                                      <p:cBhvr>
                                        <p:cTn id="24" dur="500"/>
                                        <p:tgtEl>
                                          <p:spTgt spid="10"/>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22" presetClass="entr" presetSubtype="8" fill="hold" nodeType="click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wipe(left)">
                                      <p:cBhvr>
                                        <p:cTn id="29" dur="500"/>
                                        <p:tgtEl>
                                          <p:spTgt spid="12"/>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wipe(left)">
                                      <p:cBhvr>
                                        <p:cTn id="32" dur="500"/>
                                        <p:tgtEl>
                                          <p:spTgt spid="14"/>
                                        </p:tgtEl>
                                      </p:cBhvr>
                                    </p:animEffect>
                                  </p:childTnLst>
                                </p:cTn>
                              </p:par>
                              <p:par>
                                <p:cTn id="33" presetID="22" presetClass="entr" presetSubtype="8" fill="hold" nodeType="with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wipe(left)">
                                      <p:cBhvr>
                                        <p:cTn id="35" dur="500"/>
                                        <p:tgtEl>
                                          <p:spTgt spid="13"/>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22" presetClass="entr" presetSubtype="8" fill="hold" nodeType="click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wipe(left)">
                                      <p:cBhvr>
                                        <p:cTn id="40" dur="500"/>
                                        <p:tgtEl>
                                          <p:spTgt spid="15"/>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17"/>
                                        </p:tgtEl>
                                        <p:attrNameLst>
                                          <p:attrName>style.visibility</p:attrName>
                                        </p:attrNameLst>
                                      </p:cBhvr>
                                      <p:to>
                                        <p:strVal val="visible"/>
                                      </p:to>
                                    </p:set>
                                    <p:animEffect transition="in" filter="wipe(left)">
                                      <p:cBhvr>
                                        <p:cTn id="43" dur="500"/>
                                        <p:tgtEl>
                                          <p:spTgt spid="17"/>
                                        </p:tgtEl>
                                      </p:cBhvr>
                                    </p:animEffect>
                                  </p:childTnLst>
                                </p:cTn>
                              </p:par>
                              <p:par>
                                <p:cTn id="44" presetID="22" presetClass="entr" presetSubtype="8" fill="hold" nodeType="withEffect">
                                  <p:stCondLst>
                                    <p:cond delay="0"/>
                                  </p:stCondLst>
                                  <p:childTnLst>
                                    <p:set>
                                      <p:cBhvr>
                                        <p:cTn id="45" dur="1" fill="hold">
                                          <p:stCondLst>
                                            <p:cond delay="0"/>
                                          </p:stCondLst>
                                        </p:cTn>
                                        <p:tgtEl>
                                          <p:spTgt spid="16"/>
                                        </p:tgtEl>
                                        <p:attrNameLst>
                                          <p:attrName>style.visibility</p:attrName>
                                        </p:attrNameLst>
                                      </p:cBhvr>
                                      <p:to>
                                        <p:strVal val="visible"/>
                                      </p:to>
                                    </p:set>
                                    <p:animEffect transition="in" filter="wipe(left)">
                                      <p:cBhvr>
                                        <p:cTn id="46"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1" grpId="0" animBg="1"/>
      <p:bldP spid="14" grpId="0" animBg="1"/>
      <p:bldP spid="17" grpId="0" animBg="1"/>
    </p:bldLst>
  </p:timing>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Title 1"/>
          <p:cNvSpPr>
            <a:spLocks noGrp="1"/>
          </p:cNvSpPr>
          <p:nvPr>
            <p:ph type="title"/>
          </p:nvPr>
        </p:nvSpPr>
        <p:spPr/>
        <p:txBody>
          <a:bodyPr/>
          <a:lstStyle/>
          <a:p>
            <a:r>
              <a:rPr lang="en-US" dirty="0">
                <a:ea typeface="ヒラギノ角ゴ Pro W3" charset="0"/>
                <a:cs typeface="ヒラギノ角ゴ Pro W3" charset="0"/>
              </a:rPr>
              <a:t>Black</a:t>
            </a:r>
          </a:p>
        </p:txBody>
      </p:sp>
      <p:pic>
        <p:nvPicPr>
          <p:cNvPr id="109570" name="Content Placeholder 1"/>
          <p:cNvPicPr>
            <a:picLocks noGrp="1" noChangeAspect="1"/>
          </p:cNvPicPr>
          <p:nvPr>
            <p:ph idx="1"/>
          </p:nvPr>
        </p:nvPicPr>
        <p:blipFill>
          <a:blip r:embed="rId3" cstate="screen">
            <a:extLst>
              <a:ext uri="{28A0092B-C50C-407E-A947-70E740481C1C}">
                <a14:useLocalDpi xmlns:a14="http://schemas.microsoft.com/office/drawing/2010/main"/>
              </a:ext>
            </a:extLst>
          </a:blip>
          <a:srcRect/>
          <a:stretch>
            <a:fillRect/>
          </a:stretch>
        </p:blipFill>
        <p:spPr/>
      </p:pic>
      <p:sp>
        <p:nvSpPr>
          <p:cNvPr id="109571"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pic>
        <p:nvPicPr>
          <p:cNvPr id="3" name="Picture 2"/>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571500"/>
            <a:ext cx="9144000" cy="571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9573" name="Picture 3"/>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3267075"/>
            <a:ext cx="4787900" cy="3590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10594" name="Title 1"/>
          <p:cNvSpPr>
            <a:spLocks noGrp="1"/>
          </p:cNvSpPr>
          <p:nvPr>
            <p:ph type="ctrTitle"/>
          </p:nvPr>
        </p:nvSpPr>
        <p:spPr>
          <a:xfrm>
            <a:off x="-6424" y="-381000"/>
            <a:ext cx="2209800" cy="381000"/>
          </a:xfrm>
        </p:spPr>
        <p:txBody>
          <a:bodyPr/>
          <a:lstStyle/>
          <a:p>
            <a:pPr eaLnBrk="1" hangingPunct="1"/>
            <a:r>
              <a:rPr lang="en-US" sz="1800" dirty="0">
                <a:ea typeface="ヒラギノ角ゴ Pro W3" charset="0"/>
                <a:cs typeface="ヒラギノ角ゴ Pro W3" charset="0"/>
              </a:rPr>
              <a:t>LORD of Lords</a:t>
            </a:r>
          </a:p>
        </p:txBody>
      </p:sp>
    </p:spTree>
  </p:cSld>
  <p:clrMapOvr>
    <a:masterClrMapping/>
  </p:clrMapOvr>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Title 2"/>
          <p:cNvSpPr>
            <a:spLocks noGrp="1"/>
          </p:cNvSpPr>
          <p:nvPr>
            <p:ph type="title" idx="4294967295"/>
          </p:nvPr>
        </p:nvSpPr>
        <p:spPr/>
        <p:txBody>
          <a:bodyPr/>
          <a:lstStyle/>
          <a:p>
            <a:pPr eaLnBrk="1" hangingPunct="1"/>
            <a:r>
              <a:rPr lang="en-US" dirty="0">
                <a:ea typeface="ヒラギノ角ゴ Pro W3" charset="0"/>
                <a:cs typeface="ヒラギノ角ゴ Pro W3" charset="0"/>
              </a:rPr>
              <a:t>We shall not all sleep…</a:t>
            </a:r>
          </a:p>
        </p:txBody>
      </p:sp>
      <p:pic>
        <p:nvPicPr>
          <p:cNvPr id="111618" name="Picture 1" descr="we_shall_not_all_sleep_tshirt-p2357729086858408741ivl_210.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8018" name="Picture 1026" descr="img33[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26" y="5"/>
            <a:ext cx="9146626"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2227" name="Rectangle 1027"/>
          <p:cNvSpPr>
            <a:spLocks noGrp="1" noChangeArrowheads="1"/>
          </p:cNvSpPr>
          <p:nvPr>
            <p:ph type="title" idx="4294967295"/>
          </p:nvPr>
        </p:nvSpPr>
        <p:spPr>
          <a:xfrm>
            <a:off x="-2626" y="76200"/>
            <a:ext cx="9146626" cy="1143000"/>
          </a:xfrm>
          <a:effectLst>
            <a:outerShdw blurRad="63500" dist="107763" dir="2700000" algn="ctr" rotWithShape="0">
              <a:schemeClr val="tx2">
                <a:alpha val="74998"/>
              </a:schemeClr>
            </a:outerShdw>
          </a:effectLst>
        </p:spPr>
        <p:txBody>
          <a:bodyPr/>
          <a:lstStyle/>
          <a:p>
            <a:r>
              <a:rPr lang="ar-JO" sz="8800" dirty="0">
                <a:solidFill>
                  <a:schemeClr val="bg1"/>
                </a:solidFill>
                <a:ea typeface="ＭＳ Ｐゴシック" charset="0"/>
                <a:cs typeface="Arial" panose="020B0604020202020204" pitchFamily="34" charset="0"/>
              </a:rPr>
              <a:t>الإختطاف</a:t>
            </a:r>
            <a:endParaRPr lang="en-US" sz="8800" dirty="0">
              <a:solidFill>
                <a:schemeClr val="bg1"/>
              </a:solidFill>
              <a:ea typeface="ＭＳ Ｐゴシック" charset="0"/>
              <a:cs typeface="Arial" panose="020B0604020202020204" pitchFamily="34" charset="0"/>
            </a:endParaRPr>
          </a:p>
        </p:txBody>
      </p:sp>
    </p:spTree>
  </p:cSld>
  <p:clrMapOvr>
    <a:masterClrMapping/>
  </p:clrMapOvr>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6609" name="Picture 2" descr="angel_trumpet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7061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6610" name="Rectangle 3"/>
          <p:cNvSpPr>
            <a:spLocks noGrp="1" noChangeArrowheads="1"/>
          </p:cNvSpPr>
          <p:nvPr>
            <p:ph type="title" idx="4294967295"/>
          </p:nvPr>
        </p:nvSpPr>
        <p:spPr>
          <a:xfrm>
            <a:off x="38100" y="404813"/>
            <a:ext cx="9070975" cy="1143000"/>
          </a:xfrm>
        </p:spPr>
        <p:txBody>
          <a:bodyPr/>
          <a:lstStyle/>
          <a:p>
            <a:r>
              <a:rPr lang="ar-JO" dirty="0">
                <a:ea typeface="ＭＳ Ｐゴシック" charset="0"/>
                <a:cs typeface="Arial" panose="020B0604020202020204" pitchFamily="34" charset="0"/>
              </a:rPr>
              <a:t>سوف نلتقي به في السحب</a:t>
            </a:r>
            <a:endParaRPr lang="en-US" dirty="0">
              <a:ea typeface="ＭＳ Ｐゴシック" charset="0"/>
              <a:cs typeface="Arial" panose="020B0604020202020204" pitchFamily="34" charset="0"/>
            </a:endParaRPr>
          </a:p>
        </p:txBody>
      </p:sp>
      <p:sp>
        <p:nvSpPr>
          <p:cNvPr id="2" name="Rectangle 3">
            <a:extLst>
              <a:ext uri="{FF2B5EF4-FFF2-40B4-BE49-F238E27FC236}">
                <a16:creationId xmlns:a16="http://schemas.microsoft.com/office/drawing/2014/main" id="{8D8AD838-1970-A520-8708-AD5F362CFE99}"/>
              </a:ext>
            </a:extLst>
          </p:cNvPr>
          <p:cNvSpPr txBox="1">
            <a:spLocks noChangeArrowheads="1"/>
          </p:cNvSpPr>
          <p:nvPr/>
        </p:nvSpPr>
        <p:spPr bwMode="auto">
          <a:xfrm>
            <a:off x="-4763" y="5419726"/>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5pPr>
            <a:lvl6pPr marL="457082"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6pPr>
            <a:lvl7pPr marL="914165"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7pPr>
            <a:lvl8pPr marL="1371250"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8pPr>
            <a:lvl9pPr marL="1828332"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9pPr>
          </a:lstStyle>
          <a:p>
            <a:r>
              <a:rPr lang="ar-JO" kern="0" dirty="0">
                <a:latin typeface="Arial" panose="020B0604020202020204" pitchFamily="34" charset="0"/>
                <a:ea typeface="ＭＳ Ｐゴシック" charset="0"/>
                <a:cs typeface="Arial" panose="020B0604020202020204" pitchFamily="34" charset="0"/>
              </a:rPr>
              <a:t>سوف نلتقي به في السحب</a:t>
            </a:r>
            <a:endParaRPr lang="en-US" kern="0" dirty="0">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7" name="Title 1"/>
          <p:cNvSpPr>
            <a:spLocks noGrp="1"/>
          </p:cNvSpPr>
          <p:nvPr>
            <p:ph type="title"/>
          </p:nvPr>
        </p:nvSpPr>
        <p:spPr/>
        <p:txBody>
          <a:bodyPr/>
          <a:lstStyle/>
          <a:p>
            <a:r>
              <a:rPr lang="en-US" dirty="0">
                <a:ea typeface="ヒラギノ角ゴ Pro W3" charset="0"/>
                <a:cs typeface="ヒラギノ角ゴ Pro W3" charset="0"/>
              </a:rPr>
              <a:t>Black</a:t>
            </a:r>
          </a:p>
        </p:txBody>
      </p:sp>
      <p:sp>
        <p:nvSpPr>
          <p:cNvPr id="116738"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pic>
        <p:nvPicPr>
          <p:cNvPr id="116739" name="Content Placeholder 4" descr="rapture3.jpg"/>
          <p:cNvPicPr>
            <a:picLocks noGrp="1" noChangeAspect="1"/>
          </p:cNvPicPr>
          <p:nvPr>
            <p:ph idx="1"/>
          </p:nvPr>
        </p:nvPicPr>
        <p:blipFill>
          <a:blip r:embed="rId3" cstate="screen">
            <a:extLst>
              <a:ext uri="{28A0092B-C50C-407E-A947-70E740481C1C}">
                <a14:useLocalDpi xmlns:a14="http://schemas.microsoft.com/office/drawing/2010/main"/>
              </a:ext>
            </a:extLst>
          </a:blip>
          <a:srcRect l="-1421" r="-32"/>
          <a:stretch>
            <a:fillRect/>
          </a:stretch>
        </p:blipFill>
        <p:spPr>
          <a:xfrm>
            <a:off x="-152400" y="0"/>
            <a:ext cx="9271000" cy="6858000"/>
          </a:xfrm>
        </p:spPr>
      </p:pic>
    </p:spTree>
  </p:cSld>
  <p:clrMapOvr>
    <a:masterClrMapping/>
  </p:clrMapOvr>
</p:sld>
</file>

<file path=ppt/slides/slide36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17762" name="Title 1"/>
          <p:cNvSpPr>
            <a:spLocks noGrp="1"/>
          </p:cNvSpPr>
          <p:nvPr>
            <p:ph type="ctrTitle"/>
          </p:nvPr>
        </p:nvSpPr>
        <p:spPr>
          <a:xfrm>
            <a:off x="0" y="6823869"/>
            <a:ext cx="3429000" cy="914400"/>
          </a:xfrm>
        </p:spPr>
        <p:txBody>
          <a:bodyPr/>
          <a:lstStyle/>
          <a:p>
            <a:r>
              <a:rPr lang="en-US" sz="2800" dirty="0">
                <a:ea typeface="ヒラギノ角ゴ Pro W3" charset="0"/>
                <a:cs typeface="ヒラギノ角ゴ Pro W3" charset="0"/>
              </a:rPr>
              <a:t>1 Cor 15:55 Text</a:t>
            </a:r>
          </a:p>
        </p:txBody>
      </p:sp>
    </p:spTree>
  </p:cSld>
  <p:clrMapOvr>
    <a:masterClrMapping/>
  </p:clrMapOvr>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9809" name="Picture 3" descr="christrulesworl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0963" name="Title 1"/>
          <p:cNvSpPr>
            <a:spLocks noGrp="1"/>
          </p:cNvSpPr>
          <p:nvPr>
            <p:ph type="title"/>
          </p:nvPr>
        </p:nvSpPr>
        <p:spPr>
          <a:xfrm>
            <a:off x="76200" y="908720"/>
            <a:ext cx="5924560" cy="2590800"/>
          </a:xfrm>
        </p:spPr>
        <p:txBody>
          <a:bodyPr/>
          <a:lstStyle/>
          <a:p>
            <a:pPr marL="865188" indent="-865188" algn="r" rtl="1">
              <a:defRPr/>
            </a:pPr>
            <a:r>
              <a:rPr lang="ar-JO" dirty="0">
                <a:solidFill>
                  <a:srgbClr val="FFFFFF"/>
                </a:solidFill>
                <a:effectLst>
                  <a:glow rad="228600">
                    <a:schemeClr val="accent4">
                      <a:satMod val="175000"/>
                      <a:alpha val="77000"/>
                    </a:schemeClr>
                  </a:glow>
                  <a:outerShdw dist="114300" dir="2700000" algn="tl" rotWithShape="0">
                    <a:srgbClr val="000000"/>
                  </a:outerShdw>
                </a:effectLst>
                <a:ea typeface="ヒラギノ角ゴ Pro W3" charset="0"/>
                <a:cs typeface="Arial" panose="020B0604020202020204" pitchFamily="34" charset="0"/>
              </a:rPr>
              <a:t>3.</a:t>
            </a:r>
            <a:r>
              <a:rPr lang="en-US" dirty="0">
                <a:solidFill>
                  <a:srgbClr val="FFFFFF"/>
                </a:solidFill>
                <a:effectLst>
                  <a:glow rad="228600">
                    <a:schemeClr val="accent4">
                      <a:satMod val="175000"/>
                      <a:alpha val="77000"/>
                    </a:schemeClr>
                  </a:glow>
                  <a:outerShdw dist="114300" dir="2700000" algn="tl" rotWithShape="0">
                    <a:srgbClr val="000000"/>
                  </a:outerShdw>
                </a:effectLst>
                <a:ea typeface="ヒラギノ角ゴ Pro W3" charset="0"/>
                <a:cs typeface="Arial" panose="020B0604020202020204" pitchFamily="34" charset="0"/>
              </a:rPr>
              <a:t> </a:t>
            </a:r>
            <a:r>
              <a:rPr lang="ar-JO" dirty="0">
                <a:solidFill>
                  <a:srgbClr val="FFFFFF"/>
                </a:solidFill>
                <a:effectLst>
                  <a:glow rad="228600">
                    <a:schemeClr val="accent4">
                      <a:satMod val="175000"/>
                      <a:alpha val="77000"/>
                    </a:schemeClr>
                  </a:glow>
                  <a:outerShdw dist="114300" dir="2700000" algn="tl" rotWithShape="0">
                    <a:srgbClr val="000000"/>
                  </a:outerShdw>
                </a:effectLst>
                <a:ea typeface="ヒラギノ角ゴ Pro W3" charset="0"/>
                <a:cs typeface="Arial" panose="020B0604020202020204" pitchFamily="34" charset="0"/>
              </a:rPr>
              <a:t> مستقبلنا</a:t>
            </a:r>
            <a:r>
              <a:rPr lang="en-US" dirty="0">
                <a:solidFill>
                  <a:srgbClr val="FFFFFF"/>
                </a:solidFill>
                <a:effectLst>
                  <a:glow rad="228600">
                    <a:schemeClr val="accent4">
                      <a:satMod val="175000"/>
                      <a:alpha val="77000"/>
                    </a:schemeClr>
                  </a:glow>
                  <a:outerShdw dist="114300" dir="2700000" algn="tl" rotWithShape="0">
                    <a:srgbClr val="000000"/>
                  </a:outerShdw>
                </a:effectLst>
                <a:ea typeface="ヒラギノ角ゴ Pro W3" charset="0"/>
                <a:cs typeface="Arial" panose="020B0604020202020204" pitchFamily="34" charset="0"/>
              </a:rPr>
              <a:t> </a:t>
            </a:r>
            <a:r>
              <a:rPr lang="ar-JO" dirty="0">
                <a:solidFill>
                  <a:srgbClr val="FFFFFF"/>
                </a:solidFill>
                <a:effectLst>
                  <a:glow rad="228600">
                    <a:schemeClr val="accent4">
                      <a:satMod val="175000"/>
                      <a:alpha val="77000"/>
                    </a:schemeClr>
                  </a:glow>
                  <a:outerShdw dist="114300" dir="2700000" algn="tl" rotWithShape="0">
                    <a:srgbClr val="000000"/>
                  </a:outerShdw>
                </a:effectLst>
                <a:ea typeface="ヒラギノ角ゴ Pro W3" charset="0"/>
                <a:cs typeface="Arial" panose="020B0604020202020204" pitchFamily="34" charset="0"/>
              </a:rPr>
              <a:t>القيامة يجب أن تحفزنا لنخدمه الآن </a:t>
            </a:r>
            <a:r>
              <a:rPr lang="ar-JO" dirty="0">
                <a:solidFill>
                  <a:srgbClr val="FFFF00"/>
                </a:solidFill>
                <a:effectLst>
                  <a:glow rad="228600">
                    <a:schemeClr val="accent4">
                      <a:satMod val="175000"/>
                      <a:alpha val="77000"/>
                    </a:schemeClr>
                  </a:glow>
                  <a:outerShdw dist="114300" dir="2700000" algn="tl" rotWithShape="0">
                    <a:srgbClr val="000000"/>
                  </a:outerShdw>
                </a:effectLst>
                <a:ea typeface="ヒラギノ角ゴ Pro W3" charset="0"/>
                <a:cs typeface="Arial" panose="020B0604020202020204" pitchFamily="34" charset="0"/>
              </a:rPr>
              <a:t>بثقة</a:t>
            </a:r>
            <a:r>
              <a:rPr lang="ar-JO" dirty="0">
                <a:solidFill>
                  <a:srgbClr val="FFFFFF"/>
                </a:solidFill>
                <a:effectLst>
                  <a:glow rad="228600">
                    <a:schemeClr val="accent4">
                      <a:satMod val="175000"/>
                      <a:alpha val="77000"/>
                    </a:schemeClr>
                  </a:glow>
                  <a:outerShdw dist="114300" dir="2700000" algn="tl" rotWithShape="0">
                    <a:srgbClr val="000000"/>
                  </a:outerShdw>
                </a:effectLst>
                <a:ea typeface="ヒラギノ角ゴ Pro W3" charset="0"/>
                <a:cs typeface="Arial" panose="020B0604020202020204" pitchFamily="34" charset="0"/>
              </a:rPr>
              <a:t> (58)</a:t>
            </a:r>
            <a:endParaRPr lang="en-US" dirty="0">
              <a:solidFill>
                <a:srgbClr val="FFFFFF"/>
              </a:solidFill>
              <a:effectLst>
                <a:glow rad="228600">
                  <a:schemeClr val="accent4">
                    <a:satMod val="175000"/>
                    <a:alpha val="77000"/>
                  </a:schemeClr>
                </a:glow>
                <a:outerShdw dist="114300" dir="2700000" algn="tl" rotWithShape="0">
                  <a:srgbClr val="000000"/>
                </a:outerShdw>
              </a:effectLst>
              <a:ea typeface="ヒラギノ角ゴ Pro W3" charset="0"/>
              <a:cs typeface="Arial" panose="020B0604020202020204" pitchFamily="34" charset="0"/>
            </a:endParaRPr>
          </a:p>
        </p:txBody>
      </p:sp>
      <p:sp>
        <p:nvSpPr>
          <p:cNvPr id="6" name="Title 2"/>
          <p:cNvSpPr txBox="1">
            <a:spLocks/>
          </p:cNvSpPr>
          <p:nvPr/>
        </p:nvSpPr>
        <p:spPr bwMode="auto">
          <a:xfrm>
            <a:off x="0" y="3651920"/>
            <a:ext cx="9144000" cy="914400"/>
          </a:xfrm>
          <a:prstGeom prst="rect">
            <a:avLst/>
          </a:prstGeom>
          <a:noFill/>
          <a:ln w="9525">
            <a:noFill/>
            <a:miter lim="800000"/>
            <a:headEnd/>
            <a:tailEnd/>
          </a:ln>
          <a:effectLst>
            <a:outerShdw blurRad="50800" dist="38100" dir="2700000">
              <a:srgbClr val="000000">
                <a:alpha val="43000"/>
              </a:srgbClr>
            </a:outerShdw>
          </a:effectLst>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4000" u="none" strike="noStrike" kern="1200" cap="none" spc="0" normalizeH="0" baseline="0" noProof="0" dirty="0">
                <a:ln>
                  <a:noFill/>
                </a:ln>
                <a:solidFill>
                  <a:srgbClr val="FFFFFF"/>
                </a:solidFill>
                <a:effectLst>
                  <a:glow rad="228600">
                    <a:srgbClr val="000000">
                      <a:satMod val="175000"/>
                      <a:alpha val="77000"/>
                    </a:srgbClr>
                  </a:glow>
                  <a:outerShdw dist="114300" dir="2700000" algn="tl" rotWithShape="0">
                    <a:srgbClr val="000000"/>
                  </a:outerShdw>
                </a:effectLst>
                <a:uLnTx/>
                <a:uFillTx/>
                <a:latin typeface="Arial" panose="020B0604020202020204" pitchFamily="34" charset="0"/>
                <a:cs typeface="Arial" panose="020B0604020202020204" pitchFamily="34" charset="0"/>
              </a:rPr>
              <a:t> • </a:t>
            </a:r>
            <a:r>
              <a:rPr kumimoji="0" lang="ar-JO" sz="4000" u="none" strike="noStrike" kern="1200" cap="none" spc="0" normalizeH="0" baseline="0" noProof="0" dirty="0">
                <a:ln>
                  <a:noFill/>
                </a:ln>
                <a:solidFill>
                  <a:srgbClr val="FFFFFF"/>
                </a:solidFill>
                <a:effectLst>
                  <a:glow rad="228600">
                    <a:srgbClr val="000000">
                      <a:satMod val="175000"/>
                      <a:alpha val="77000"/>
                    </a:srgbClr>
                  </a:glow>
                  <a:outerShdw dist="114300" dir="2700000" algn="tl" rotWithShape="0">
                    <a:srgbClr val="000000"/>
                  </a:outerShdw>
                </a:effectLst>
                <a:uLnTx/>
                <a:uFillTx/>
                <a:latin typeface="Arial" panose="020B0604020202020204" pitchFamily="34" charset="0"/>
                <a:cs typeface="Arial" panose="020B0604020202020204" pitchFamily="34" charset="0"/>
              </a:rPr>
              <a:t>تمسك بالقيامة</a:t>
            </a:r>
            <a:endParaRPr kumimoji="0" lang="en-US" sz="4000" u="none" strike="noStrike" kern="1200" cap="none" spc="0" normalizeH="0" baseline="0" noProof="0" dirty="0">
              <a:ln>
                <a:noFill/>
              </a:ln>
              <a:solidFill>
                <a:srgbClr val="FFFFFF"/>
              </a:solidFill>
              <a:effectLst>
                <a:glow rad="228600">
                  <a:srgbClr val="000000">
                    <a:satMod val="175000"/>
                    <a:alpha val="77000"/>
                  </a:srgbClr>
                </a:glow>
                <a:outerShdw dist="114300" dir="2700000" algn="tl" rotWithShape="0">
                  <a:srgbClr val="000000"/>
                </a:outerShdw>
              </a:effectLst>
              <a:uLnTx/>
              <a:uFillTx/>
              <a:latin typeface="Arial" panose="020B0604020202020204" pitchFamily="34" charset="0"/>
              <a:cs typeface="Arial" panose="020B0604020202020204" pitchFamily="34" charset="0"/>
            </a:endParaRPr>
          </a:p>
        </p:txBody>
      </p:sp>
      <p:sp>
        <p:nvSpPr>
          <p:cNvPr id="7" name="Title 2"/>
          <p:cNvSpPr txBox="1">
            <a:spLocks/>
          </p:cNvSpPr>
          <p:nvPr/>
        </p:nvSpPr>
        <p:spPr bwMode="auto">
          <a:xfrm>
            <a:off x="0" y="4337720"/>
            <a:ext cx="9144000" cy="914400"/>
          </a:xfrm>
          <a:prstGeom prst="rect">
            <a:avLst/>
          </a:prstGeom>
          <a:noFill/>
          <a:ln w="9525">
            <a:noFill/>
            <a:miter lim="800000"/>
            <a:headEnd/>
            <a:tailEnd/>
          </a:ln>
          <a:effectLst>
            <a:outerShdw blurRad="50800" dist="38100" dir="2700000">
              <a:srgbClr val="000000">
                <a:alpha val="43000"/>
              </a:srgbClr>
            </a:outerShdw>
          </a:effectLst>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4000" u="none" strike="noStrike" kern="1200" cap="none" spc="0" normalizeH="0" baseline="0" noProof="0" dirty="0">
                <a:ln>
                  <a:noFill/>
                </a:ln>
                <a:solidFill>
                  <a:srgbClr val="FFFFFF"/>
                </a:solidFill>
                <a:effectLst>
                  <a:glow rad="228600">
                    <a:srgbClr val="000000">
                      <a:satMod val="175000"/>
                      <a:alpha val="77000"/>
                    </a:srgbClr>
                  </a:glow>
                  <a:outerShdw dist="114300" dir="2700000" algn="tl" rotWithShape="0">
                    <a:srgbClr val="000000"/>
                  </a:outerShdw>
                </a:effectLst>
                <a:uLnTx/>
                <a:uFillTx/>
                <a:latin typeface="Arial" panose="020B0604020202020204" pitchFamily="34" charset="0"/>
                <a:cs typeface="Arial" panose="020B0604020202020204" pitchFamily="34" charset="0"/>
              </a:rPr>
              <a:t> • </a:t>
            </a:r>
            <a:r>
              <a:rPr kumimoji="0" lang="ar-JO" sz="4000" u="none" strike="noStrike" kern="1200" cap="none" spc="0" normalizeH="0" baseline="0" noProof="0" dirty="0">
                <a:ln>
                  <a:noFill/>
                </a:ln>
                <a:solidFill>
                  <a:srgbClr val="FFFFFF"/>
                </a:solidFill>
                <a:effectLst>
                  <a:glow rad="228600">
                    <a:srgbClr val="000000">
                      <a:satMod val="175000"/>
                      <a:alpha val="77000"/>
                    </a:srgbClr>
                  </a:glow>
                  <a:outerShdw dist="114300" dir="2700000" algn="tl" rotWithShape="0">
                    <a:srgbClr val="000000"/>
                  </a:outerShdw>
                </a:effectLst>
                <a:uLnTx/>
                <a:uFillTx/>
                <a:latin typeface="Arial" panose="020B0604020202020204" pitchFamily="34" charset="0"/>
                <a:cs typeface="Arial" panose="020B0604020202020204" pitchFamily="34" charset="0"/>
              </a:rPr>
              <a:t>لا تسمح لأحد أن يهز إيمانك</a:t>
            </a:r>
            <a:endParaRPr kumimoji="0" lang="en-US" sz="4000" u="none" strike="noStrike" kern="1200" cap="none" spc="0" normalizeH="0" baseline="0" noProof="0" dirty="0">
              <a:ln>
                <a:noFill/>
              </a:ln>
              <a:solidFill>
                <a:srgbClr val="FFFFFF"/>
              </a:solidFill>
              <a:effectLst>
                <a:glow rad="228600">
                  <a:srgbClr val="000000">
                    <a:satMod val="175000"/>
                    <a:alpha val="77000"/>
                  </a:srgbClr>
                </a:glow>
                <a:outerShdw dist="114300" dir="2700000" algn="tl" rotWithShape="0">
                  <a:srgbClr val="000000"/>
                </a:outerShdw>
              </a:effectLst>
              <a:uLnTx/>
              <a:uFillTx/>
              <a:latin typeface="Arial" panose="020B0604020202020204" pitchFamily="34" charset="0"/>
              <a:cs typeface="Arial" panose="020B0604020202020204" pitchFamily="34" charset="0"/>
            </a:endParaRPr>
          </a:p>
        </p:txBody>
      </p:sp>
      <p:sp>
        <p:nvSpPr>
          <p:cNvPr id="8" name="Title 2"/>
          <p:cNvSpPr txBox="1">
            <a:spLocks/>
          </p:cNvSpPr>
          <p:nvPr/>
        </p:nvSpPr>
        <p:spPr bwMode="auto">
          <a:xfrm>
            <a:off x="0" y="5023520"/>
            <a:ext cx="9144000" cy="914400"/>
          </a:xfrm>
          <a:prstGeom prst="rect">
            <a:avLst/>
          </a:prstGeom>
          <a:noFill/>
          <a:ln w="9525">
            <a:noFill/>
            <a:miter lim="800000"/>
            <a:headEnd/>
            <a:tailEnd/>
          </a:ln>
          <a:effectLst>
            <a:outerShdw blurRad="50800" dist="38100" dir="2700000">
              <a:srgbClr val="000000">
                <a:alpha val="43000"/>
              </a:srgbClr>
            </a:outerShdw>
          </a:effectLst>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4000" u="none" strike="noStrike" kern="1200" cap="none" spc="0" normalizeH="0" baseline="0" noProof="0" dirty="0">
                <a:ln>
                  <a:noFill/>
                </a:ln>
                <a:solidFill>
                  <a:srgbClr val="FFFFFF"/>
                </a:solidFill>
                <a:effectLst>
                  <a:glow rad="228600">
                    <a:srgbClr val="000000">
                      <a:satMod val="175000"/>
                      <a:alpha val="77000"/>
                    </a:srgbClr>
                  </a:glow>
                  <a:outerShdw dist="114300" dir="2700000" algn="tl" rotWithShape="0">
                    <a:srgbClr val="000000"/>
                  </a:outerShdw>
                </a:effectLst>
                <a:uLnTx/>
                <a:uFillTx/>
                <a:latin typeface="Arial" panose="020B0604020202020204" pitchFamily="34" charset="0"/>
                <a:cs typeface="Arial" panose="020B0604020202020204" pitchFamily="34" charset="0"/>
              </a:rPr>
              <a:t> • </a:t>
            </a:r>
            <a:r>
              <a:rPr kumimoji="0" lang="ar-JO" sz="4000" u="none" strike="noStrike" kern="1200" cap="none" spc="0" normalizeH="0" baseline="0" noProof="0" dirty="0">
                <a:ln>
                  <a:noFill/>
                </a:ln>
                <a:solidFill>
                  <a:srgbClr val="FFFFFF"/>
                </a:solidFill>
                <a:effectLst>
                  <a:glow rad="228600">
                    <a:srgbClr val="000000">
                      <a:satMod val="175000"/>
                      <a:alpha val="77000"/>
                    </a:srgbClr>
                  </a:glow>
                  <a:outerShdw dist="114300" dir="2700000" algn="tl" rotWithShape="0">
                    <a:srgbClr val="000000"/>
                  </a:outerShdw>
                </a:effectLst>
                <a:uLnTx/>
                <a:uFillTx/>
                <a:latin typeface="Arial" panose="020B0604020202020204" pitchFamily="34" charset="0"/>
                <a:cs typeface="Arial" panose="020B0604020202020204" pitchFamily="34" charset="0"/>
              </a:rPr>
              <a:t>اخدم المسيح بكل إخلاص</a:t>
            </a:r>
            <a:endParaRPr kumimoji="0" lang="en-US" sz="4000" u="none" strike="noStrike" kern="1200" cap="none" spc="0" normalizeH="0" baseline="0" noProof="0" dirty="0">
              <a:ln>
                <a:noFill/>
              </a:ln>
              <a:solidFill>
                <a:srgbClr val="FFFFFF"/>
              </a:solidFill>
              <a:effectLst>
                <a:glow rad="228600">
                  <a:srgbClr val="000000">
                    <a:satMod val="175000"/>
                    <a:alpha val="77000"/>
                  </a:srgbClr>
                </a:glow>
                <a:outerShdw dist="114300" dir="2700000" algn="tl" rotWithShape="0">
                  <a:srgbClr val="000000"/>
                </a:outerShdw>
              </a:effectLst>
              <a:uLnTx/>
              <a:uFillTx/>
              <a:latin typeface="Arial" panose="020B0604020202020204" pitchFamily="34" charset="0"/>
              <a:cs typeface="Arial" panose="020B0604020202020204" pitchFamily="34" charset="0"/>
            </a:endParaRPr>
          </a:p>
        </p:txBody>
      </p:sp>
      <p:sp>
        <p:nvSpPr>
          <p:cNvPr id="9" name="Title 2">
            <a:extLst>
              <a:ext uri="{FF2B5EF4-FFF2-40B4-BE49-F238E27FC236}">
                <a16:creationId xmlns:a16="http://schemas.microsoft.com/office/drawing/2014/main" id="{3099F4EE-7E25-3643-9F54-1FD65DEAFDDB}"/>
              </a:ext>
            </a:extLst>
          </p:cNvPr>
          <p:cNvSpPr txBox="1">
            <a:spLocks/>
          </p:cNvSpPr>
          <p:nvPr/>
        </p:nvSpPr>
        <p:spPr bwMode="auto">
          <a:xfrm>
            <a:off x="-38100" y="5749280"/>
            <a:ext cx="9182100" cy="914400"/>
          </a:xfrm>
          <a:prstGeom prst="rect">
            <a:avLst/>
          </a:prstGeom>
          <a:noFill/>
          <a:ln w="9525">
            <a:noFill/>
            <a:miter lim="800000"/>
            <a:headEnd/>
            <a:tailEnd/>
          </a:ln>
          <a:effectLst>
            <a:outerShdw blurRad="50800" dist="38100" dir="2700000">
              <a:srgbClr val="000000">
                <a:alpha val="43000"/>
              </a:srgbClr>
            </a:outerShdw>
          </a:effectLst>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4000" u="none" strike="noStrike" kern="1200" cap="none" spc="0" normalizeH="0" baseline="0" noProof="0" dirty="0">
                <a:ln>
                  <a:noFill/>
                </a:ln>
                <a:solidFill>
                  <a:srgbClr val="FFFFFF"/>
                </a:solidFill>
                <a:effectLst>
                  <a:glow rad="228600">
                    <a:srgbClr val="000000">
                      <a:satMod val="175000"/>
                      <a:alpha val="77000"/>
                    </a:srgbClr>
                  </a:glow>
                  <a:outerShdw dist="114300" dir="2700000" algn="tl" rotWithShape="0">
                    <a:srgbClr val="000000"/>
                  </a:outerShdw>
                </a:effectLst>
                <a:uLnTx/>
                <a:uFillTx/>
                <a:latin typeface="Arial" panose="020B0604020202020204" pitchFamily="34" charset="0"/>
                <a:cs typeface="Arial" panose="020B0604020202020204" pitchFamily="34" charset="0"/>
              </a:rPr>
              <a:t> • </a:t>
            </a:r>
            <a:r>
              <a:rPr kumimoji="0" lang="ar-JO" sz="4000" u="none" strike="noStrike" kern="1200" cap="none" spc="0" normalizeH="0" baseline="0" noProof="0" dirty="0">
                <a:ln>
                  <a:noFill/>
                </a:ln>
                <a:solidFill>
                  <a:srgbClr val="FFFFFF"/>
                </a:solidFill>
                <a:effectLst>
                  <a:glow rad="228600">
                    <a:srgbClr val="000000">
                      <a:satMod val="175000"/>
                      <a:alpha val="77000"/>
                    </a:srgbClr>
                  </a:glow>
                  <a:outerShdw dist="114300" dir="2700000" algn="tl" rotWithShape="0">
                    <a:srgbClr val="000000"/>
                  </a:outerShdw>
                </a:effectLst>
                <a:uLnTx/>
                <a:uFillTx/>
                <a:latin typeface="Arial" panose="020B0604020202020204" pitchFamily="34" charset="0"/>
                <a:cs typeface="Arial" panose="020B0604020202020204" pitchFamily="34" charset="0"/>
              </a:rPr>
              <a:t>سوف تُكافأ</a:t>
            </a:r>
            <a:endParaRPr kumimoji="0" lang="en-US" sz="4000" u="none" strike="noStrike" kern="1200" cap="none" spc="0" normalizeH="0" baseline="0" noProof="0" dirty="0">
              <a:ln>
                <a:noFill/>
              </a:ln>
              <a:solidFill>
                <a:srgbClr val="FFFFFF"/>
              </a:solidFill>
              <a:effectLst>
                <a:glow rad="228600">
                  <a:srgbClr val="000000">
                    <a:satMod val="175000"/>
                    <a:alpha val="77000"/>
                  </a:srgbClr>
                </a:glow>
                <a:outerShdw dist="114300" dir="2700000" algn="tl" rotWithShape="0">
                  <a:srgbClr val="000000"/>
                </a:outerShdw>
              </a:effectLst>
              <a:uLnTx/>
              <a:uFillTx/>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1"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endParaRPr lang="en-US" sz="1800" dirty="0">
              <a:solidFill>
                <a:srgbClr val="FFFFFF"/>
              </a:solidFill>
              <a:latin typeface="Arial" panose="020B0604020202020204" pitchFamily="34" charset="0"/>
            </a:endParaRPr>
          </a:p>
        </p:txBody>
      </p:sp>
      <p:sp>
        <p:nvSpPr>
          <p:cNvPr id="199682" name="Rectangle 3"/>
          <p:cNvSpPr>
            <a:spLocks noGrp="1"/>
          </p:cNvSpPr>
          <p:nvPr>
            <p:ph type="title"/>
          </p:nvPr>
        </p:nvSpPr>
        <p:spPr>
          <a:xfrm>
            <a:off x="685800" y="304800"/>
            <a:ext cx="7770813" cy="762000"/>
          </a:xfrm>
        </p:spPr>
        <p:txBody>
          <a:bodyPr/>
          <a:lstStyle/>
          <a:p>
            <a:pPr eaLnBrk="1" hangingPunct="1"/>
            <a:r>
              <a:rPr lang="en-US" sz="3600">
                <a:latin typeface="Calisto MT" charset="0"/>
                <a:ea typeface="ＭＳ Ｐゴシック" charset="0"/>
                <a:cs typeface="ＭＳ Ｐゴシック" charset="0"/>
              </a:rPr>
              <a:t>How many really have AIDS?</a:t>
            </a:r>
            <a:endParaRPr lang="en-US">
              <a:latin typeface="Calisto MT" charset="0"/>
              <a:ea typeface="ＭＳ Ｐゴシック" charset="0"/>
              <a:cs typeface="ＭＳ Ｐゴシック" charset="0"/>
            </a:endParaRPr>
          </a:p>
        </p:txBody>
      </p:sp>
      <p:pic>
        <p:nvPicPr>
          <p:cNvPr id="199683" name="Picture 4" descr="sexTeens_FAQ"/>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231775"/>
            <a:ext cx="9144000" cy="6092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52043258"/>
      </p:ext>
    </p:extLst>
  </p:cSld>
  <p:clrMapOvr>
    <a:masterClrMapping/>
  </p:clrMapOvr>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Title 1"/>
          <p:cNvSpPr>
            <a:spLocks noGrp="1"/>
          </p:cNvSpPr>
          <p:nvPr>
            <p:ph type="title"/>
          </p:nvPr>
        </p:nvSpPr>
        <p:spPr/>
        <p:txBody>
          <a:bodyPr/>
          <a:lstStyle/>
          <a:p>
            <a:r>
              <a:rPr lang="en-US" dirty="0">
                <a:ea typeface="ヒラギノ角ゴ Pro W3" charset="0"/>
                <a:cs typeface="ヒラギノ角ゴ Pro W3" charset="0"/>
              </a:rPr>
              <a:t>He is not here – for he is risen</a:t>
            </a:r>
          </a:p>
        </p:txBody>
      </p:sp>
      <p:pic>
        <p:nvPicPr>
          <p:cNvPr id="53250" name="Content Placeholder 3" descr="Garden Tomb Door.jpg"/>
          <p:cNvPicPr>
            <a:picLocks noGrp="1" noChangeAspect="1"/>
          </p:cNvPicPr>
          <p:nvPr>
            <p:ph idx="1"/>
          </p:nvPr>
        </p:nvPicPr>
        <p:blipFill>
          <a:blip r:embed="rId3" cstate="screen">
            <a:extLst>
              <a:ext uri="{28A0092B-C50C-407E-A947-70E740481C1C}">
                <a14:useLocalDpi xmlns:a14="http://schemas.microsoft.com/office/drawing/2010/main"/>
              </a:ext>
            </a:extLst>
          </a:blip>
          <a:srcRect r="-608"/>
          <a:stretch>
            <a:fillRect/>
          </a:stretch>
        </p:blipFill>
        <p:spPr>
          <a:xfrm>
            <a:off x="0" y="0"/>
            <a:ext cx="9220200" cy="6858000"/>
          </a:xfrm>
        </p:spPr>
      </p:pic>
      <p:sp>
        <p:nvSpPr>
          <p:cNvPr id="5" name="Title 1"/>
          <p:cNvSpPr txBox="1">
            <a:spLocks/>
          </p:cNvSpPr>
          <p:nvPr/>
        </p:nvSpPr>
        <p:spPr bwMode="auto">
          <a:xfrm>
            <a:off x="0" y="5410200"/>
            <a:ext cx="9144000" cy="1447800"/>
          </a:xfrm>
          <a:prstGeom prst="rect">
            <a:avLst/>
          </a:prstGeom>
          <a:solidFill>
            <a:schemeClr val="tx1"/>
          </a:solid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rPr>
              <a:t>ما هو الأمر المهم بخصوص قيامة المسيح؟</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endParaRPr>
          </a:p>
        </p:txBody>
      </p:sp>
    </p:spTree>
    <p:extLst>
      <p:ext uri="{BB962C8B-B14F-4D97-AF65-F5344CB8AC3E}">
        <p14:creationId xmlns:p14="http://schemas.microsoft.com/office/powerpoint/2010/main" val="192776374"/>
      </p:ext>
    </p:extLst>
  </p:cSld>
  <p:clrMapOvr>
    <a:masterClrMapping/>
  </p:clrMapOvr>
  <p:transition/>
</p:sld>
</file>

<file path=ppt/slides/slide37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1746" name="Title 1"/>
          <p:cNvSpPr>
            <a:spLocks noGrp="1"/>
          </p:cNvSpPr>
          <p:nvPr>
            <p:ph type="ctrTitle"/>
          </p:nvPr>
        </p:nvSpPr>
        <p:spPr>
          <a:xfrm>
            <a:off x="0" y="4572000"/>
            <a:ext cx="9144000" cy="2286000"/>
          </a:xfrm>
          <a:effectLst>
            <a:outerShdw blurRad="50800" dist="38100" dir="2700000">
              <a:srgbClr val="000000">
                <a:alpha val="43000"/>
              </a:srgbClr>
            </a:outerShdw>
          </a:effectLst>
        </p:spPr>
        <p:txBody>
          <a:bodyPr/>
          <a:lstStyle/>
          <a:p>
            <a:pPr>
              <a:defRPr/>
            </a:pPr>
            <a:r>
              <a:rPr lang="ar-SA" sz="5400" dirty="0">
                <a:solidFill>
                  <a:schemeClr val="bg1"/>
                </a:solidFill>
                <a:effectLst>
                  <a:glow rad="228600">
                    <a:schemeClr val="accent4">
                      <a:satMod val="175000"/>
                      <a:alpha val="78000"/>
                    </a:schemeClr>
                  </a:glow>
                  <a:outerShdw dist="88900" dir="2700000" algn="tl" rotWithShape="0">
                    <a:srgbClr val="000000"/>
                  </a:outerShdw>
                </a:effectLst>
                <a:ea typeface="ヒラギノ角ゴ Pro W3" charset="0"/>
                <a:cs typeface="Arial" panose="020B0604020202020204" pitchFamily="34" charset="0"/>
              </a:rPr>
              <a:t>بما أن المسيح قد قام فأنت كذلك ستقوم</a:t>
            </a:r>
            <a:br>
              <a:rPr lang="ar-SA" sz="5400" dirty="0">
                <a:solidFill>
                  <a:schemeClr val="bg1"/>
                </a:solidFill>
                <a:effectLst>
                  <a:glow rad="228600">
                    <a:schemeClr val="accent4">
                      <a:satMod val="175000"/>
                      <a:alpha val="78000"/>
                    </a:schemeClr>
                  </a:glow>
                  <a:outerShdw dist="88900" dir="2700000" algn="tl" rotWithShape="0">
                    <a:srgbClr val="000000"/>
                  </a:outerShdw>
                </a:effectLst>
                <a:ea typeface="ヒラギノ角ゴ Pro W3" charset="0"/>
                <a:cs typeface="Arial" panose="020B0604020202020204" pitchFamily="34" charset="0"/>
              </a:rPr>
            </a:br>
            <a:r>
              <a:rPr lang="ar-SA" sz="5400" dirty="0">
                <a:solidFill>
                  <a:schemeClr val="bg1"/>
                </a:solidFill>
                <a:effectLst>
                  <a:glow rad="228600">
                    <a:schemeClr val="accent4">
                      <a:satMod val="175000"/>
                      <a:alpha val="78000"/>
                    </a:schemeClr>
                  </a:glow>
                  <a:outerShdw dist="88900" dir="2700000" algn="tl" rotWithShape="0">
                    <a:srgbClr val="000000"/>
                  </a:outerShdw>
                </a:effectLst>
                <a:ea typeface="ヒラギノ角ゴ Pro W3" charset="0"/>
                <a:cs typeface="Arial" panose="020B0604020202020204" pitchFamily="34" charset="0"/>
              </a:rPr>
              <a:t>لهذا </a:t>
            </a:r>
            <a:r>
              <a:rPr lang="ar-SA" sz="5400" dirty="0">
                <a:solidFill>
                  <a:srgbClr val="FFFF00"/>
                </a:solidFill>
                <a:effectLst>
                  <a:glow rad="228600">
                    <a:schemeClr val="accent4">
                      <a:satMod val="175000"/>
                      <a:alpha val="78000"/>
                    </a:schemeClr>
                  </a:glow>
                  <a:outerShdw dist="88900" dir="2700000" algn="tl" rotWithShape="0">
                    <a:srgbClr val="000000"/>
                  </a:outerShdw>
                </a:effectLst>
                <a:ea typeface="ヒラギノ角ゴ Pro W3" charset="0"/>
                <a:cs typeface="Arial" panose="020B0604020202020204" pitchFamily="34" charset="0"/>
              </a:rPr>
              <a:t>عش هكذا</a:t>
            </a:r>
            <a:endParaRPr lang="en-US" sz="5400" dirty="0">
              <a:solidFill>
                <a:srgbClr val="FFFF00"/>
              </a:solidFill>
              <a:effectLst>
                <a:glow rad="228600">
                  <a:schemeClr val="accent4">
                    <a:satMod val="175000"/>
                    <a:alpha val="78000"/>
                  </a:schemeClr>
                </a:glow>
                <a:outerShdw dist="88900" dir="2700000" algn="tl" rotWithShape="0">
                  <a:srgbClr val="000000"/>
                </a:outerShdw>
              </a:effectLst>
              <a:ea typeface="ヒラギノ角ゴ Pro W3" charset="0"/>
              <a:cs typeface="Arial" panose="020B0604020202020204" pitchFamily="34" charset="0"/>
            </a:endParaRPr>
          </a:p>
        </p:txBody>
      </p:sp>
      <p:sp>
        <p:nvSpPr>
          <p:cNvPr id="3" name="Title 1"/>
          <p:cNvSpPr txBox="1">
            <a:spLocks/>
          </p:cNvSpPr>
          <p:nvPr/>
        </p:nvSpPr>
        <p:spPr bwMode="auto">
          <a:xfrm>
            <a:off x="0" y="0"/>
            <a:ext cx="9144000" cy="762000"/>
          </a:xfrm>
          <a:prstGeom prst="rect">
            <a:avLst/>
          </a:prstGeom>
          <a:noFill/>
          <a:ln w="9525">
            <a:noFill/>
            <a:miter lim="800000"/>
            <a:headEnd/>
            <a:tailEnd/>
          </a:ln>
          <a:effectLst>
            <a:outerShdw blurRad="50800" dist="38100" dir="2700000">
              <a:srgbClr val="000000">
                <a:alpha val="43000"/>
              </a:srgbClr>
            </a:outerShdw>
          </a:effectLst>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u="none" strike="noStrike" kern="1200" cap="none" spc="0" normalizeH="0" baseline="0" noProof="0" dirty="0">
                <a:ln>
                  <a:noFill/>
                </a:ln>
                <a:solidFill>
                  <a:srgbClr val="FFFFFF"/>
                </a:solidFill>
                <a:effectLst>
                  <a:outerShdw dist="88900" dir="2700000" algn="tl" rotWithShape="0">
                    <a:srgbClr val="000000"/>
                  </a:outerShdw>
                </a:effectLst>
                <a:uLnTx/>
                <a:uFillTx/>
                <a:latin typeface="Arial" panose="020B0604020202020204" pitchFamily="34" charset="0"/>
                <a:cs typeface="Arial" panose="020B0604020202020204" pitchFamily="34" charset="0"/>
              </a:rPr>
              <a:t>الفكرة الرئيسية في 1 كورنثوس 15</a:t>
            </a:r>
          </a:p>
        </p:txBody>
      </p:sp>
    </p:spTree>
  </p:cSld>
  <p:clrMapOvr>
    <a:masterClrMapping/>
  </p:clrMapOvr>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29"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endParaRPr>
          </a:p>
        </p:txBody>
      </p:sp>
      <p:sp>
        <p:nvSpPr>
          <p:cNvPr id="124930" name="Title 1"/>
          <p:cNvSpPr>
            <a:spLocks noGrp="1"/>
          </p:cNvSpPr>
          <p:nvPr>
            <p:ph type="title"/>
          </p:nvPr>
        </p:nvSpPr>
        <p:spPr>
          <a:xfrm>
            <a:off x="685800" y="44450"/>
            <a:ext cx="7772400" cy="1143000"/>
          </a:xfrm>
        </p:spPr>
        <p:txBody>
          <a:bodyPr/>
          <a:lstStyle/>
          <a:p>
            <a:r>
              <a:rPr lang="ar-JO" sz="6000" dirty="0">
                <a:solidFill>
                  <a:srgbClr val="FFFFFF"/>
                </a:solidFill>
                <a:ea typeface="ヒラギノ角ゴ Pro W3" charset="0"/>
                <a:cs typeface="Arial" panose="020B0604020202020204" pitchFamily="34" charset="0"/>
              </a:rPr>
              <a:t>حياة القيامة</a:t>
            </a:r>
            <a:endParaRPr lang="en-US" sz="6000" dirty="0">
              <a:solidFill>
                <a:srgbClr val="FFFFFF"/>
              </a:solidFill>
              <a:ea typeface="ヒラギノ角ゴ Pro W3" charset="0"/>
              <a:cs typeface="Arial" panose="020B0604020202020204" pitchFamily="34" charset="0"/>
            </a:endParaRPr>
          </a:p>
        </p:txBody>
      </p:sp>
      <p:pic>
        <p:nvPicPr>
          <p:cNvPr id="124931"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7950" y="1341438"/>
            <a:ext cx="5080000" cy="3390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4932" name="Picture 2"/>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5580063" y="1341438"/>
            <a:ext cx="3213100" cy="406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4933" name="Title 1"/>
          <p:cNvSpPr txBox="1">
            <a:spLocks/>
          </p:cNvSpPr>
          <p:nvPr/>
        </p:nvSpPr>
        <p:spPr bwMode="auto">
          <a:xfrm>
            <a:off x="0" y="4941888"/>
            <a:ext cx="9144000" cy="1933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إذاً يا إخوتي الأحباء كونوا راسخين غير متزعزعين مكثرين في عمل الرب كل حين عالمين أن تعبكم ليس باطلاً في الرب</a:t>
            </a:r>
            <a:br>
              <a:rPr kumimoji="0" lang="en-US" sz="3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3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(1 كو 15: 58)</a:t>
            </a:r>
            <a:endParaRPr kumimoji="0" lang="en-US" sz="3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ransition/>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4"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97315" name="Title 2"/>
          <p:cNvSpPr>
            <a:spLocks noGrp="1"/>
          </p:cNvSpPr>
          <p:nvPr>
            <p:ph type="title" idx="4294967295"/>
          </p:nvPr>
        </p:nvSpPr>
        <p:spPr>
          <a:xfrm>
            <a:off x="0" y="2438400"/>
            <a:ext cx="9144000" cy="1143000"/>
          </a:xfrm>
        </p:spPr>
        <p:txBody>
          <a:bodyPr/>
          <a:lstStyle/>
          <a:p>
            <a:pPr algn="ctr"/>
            <a:r>
              <a:rPr lang="ar-JO" sz="8800" dirty="0">
                <a:solidFill>
                  <a:schemeClr val="bg1"/>
                </a:solidFill>
                <a:ea typeface="ＭＳ Ｐゴシック" charset="0"/>
              </a:rPr>
              <a:t>1 كورنثوس 16</a:t>
            </a:r>
            <a:endParaRPr lang="en-US" sz="8800" dirty="0">
              <a:solidFill>
                <a:schemeClr val="bg1"/>
              </a:solidFill>
              <a:ea typeface="ＭＳ Ｐゴシック" charset="0"/>
            </a:endParaRPr>
          </a:p>
        </p:txBody>
      </p:sp>
    </p:spTree>
    <p:extLst>
      <p:ext uri="{BB962C8B-B14F-4D97-AF65-F5344CB8AC3E}">
        <p14:creationId xmlns:p14="http://schemas.microsoft.com/office/powerpoint/2010/main" val="158419252"/>
      </p:ext>
    </p:extLst>
  </p:cSld>
  <p:clrMapOvr>
    <a:masterClrMapping/>
  </p:clrMapOvr>
</p:sld>
</file>

<file path=ppt/slides/slide37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11330" name="Rectangle 4"/>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416" tIns="45709" rIns="91416" bIns="45709" anchor="ctr"/>
          <a:lstStyle/>
          <a:p>
            <a:pPr algn="l" eaLnBrk="0" hangingPunct="0"/>
            <a:endParaRPr lang="en-US" dirty="0">
              <a:solidFill>
                <a:srgbClr val="000000"/>
              </a:solidFill>
              <a:latin typeface="Arial" panose="020B0604020202020204" pitchFamily="34" charset="0"/>
              <a:cs typeface="Arial" panose="020B0604020202020204" pitchFamily="34" charset="0"/>
            </a:endParaRPr>
          </a:p>
        </p:txBody>
      </p:sp>
      <p:sp>
        <p:nvSpPr>
          <p:cNvPr id="611331" name="Rectangle 3"/>
          <p:cNvSpPr>
            <a:spLocks noGrp="1" noChangeArrowheads="1"/>
          </p:cNvSpPr>
          <p:nvPr>
            <p:ph type="ctrTitle"/>
          </p:nvPr>
        </p:nvSpPr>
        <p:spPr>
          <a:xfrm>
            <a:off x="1447800" y="4038600"/>
            <a:ext cx="6248400" cy="1828800"/>
          </a:xfrm>
        </p:spPr>
        <p:txBody>
          <a:bodyPr/>
          <a:lstStyle/>
          <a:p>
            <a:pPr eaLnBrk="1" hangingPunct="1"/>
            <a:r>
              <a:rPr lang="ar-JO" sz="5400" dirty="0">
                <a:solidFill>
                  <a:schemeClr val="bg1"/>
                </a:solidFill>
                <a:ea typeface="ＭＳ Ｐゴシック" charset="0"/>
                <a:cs typeface="Arial" panose="020B0604020202020204" pitchFamily="34" charset="0"/>
              </a:rPr>
              <a:t>مسيحية متمركزة        حول الآخرين</a:t>
            </a:r>
            <a:endParaRPr lang="en-US" sz="4000" dirty="0">
              <a:ea typeface="ＭＳ Ｐゴシック" charset="0"/>
              <a:cs typeface="Arial" panose="020B0604020202020204" pitchFamily="34" charset="0"/>
            </a:endParaRPr>
          </a:p>
        </p:txBody>
      </p:sp>
      <p:pic>
        <p:nvPicPr>
          <p:cNvPr id="611332" name="Picture 3" descr="cic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400300" y="685801"/>
            <a:ext cx="4343400" cy="3216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1333" name="Rectangle 6"/>
          <p:cNvSpPr>
            <a:spLocks noChangeArrowheads="1"/>
          </p:cNvSpPr>
          <p:nvPr/>
        </p:nvSpPr>
        <p:spPr bwMode="auto">
          <a:xfrm>
            <a:off x="1447800" y="5943600"/>
            <a:ext cx="62484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16" tIns="45709" rIns="91416" bIns="45709" anchor="ctr"/>
          <a:lstStyle/>
          <a:p>
            <a:r>
              <a:rPr lang="ar-JO" sz="4000" dirty="0">
                <a:solidFill>
                  <a:srgbClr val="FFFFFF"/>
                </a:solidFill>
                <a:latin typeface="Arial" panose="020B0604020202020204" pitchFamily="34" charset="0"/>
                <a:cs typeface="Arial" panose="020B0604020202020204" pitchFamily="34" charset="0"/>
              </a:rPr>
              <a:t>1 كورنثوس 16</a:t>
            </a:r>
            <a:endParaRPr lang="en-US" sz="2800" dirty="0">
              <a:solidFill>
                <a:srgbClr val="000000"/>
              </a:solidFill>
              <a:latin typeface="Arial" panose="020B0604020202020204" pitchFamily="34" charset="0"/>
              <a:cs typeface="Arial" panose="020B0604020202020204" pitchFamily="34" charset="0"/>
            </a:endParaRPr>
          </a:p>
        </p:txBody>
      </p:sp>
    </p:spTree>
  </p:cSld>
  <p:clrMapOvr>
    <a:masterClrMapping/>
  </p:clrMapOvr>
  <p:transition/>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3378" name="Picture 2" descr="Clouds &amp; Sky 001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13379" name="Picture 4" descr="transitionwindows"/>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1722438"/>
            <a:ext cx="9144000" cy="51355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531" name="Rectangle 3"/>
          <p:cNvSpPr>
            <a:spLocks noGrp="1" noChangeArrowheads="1"/>
          </p:cNvSpPr>
          <p:nvPr>
            <p:ph type="title" idx="4294967295"/>
          </p:nvPr>
        </p:nvSpPr>
        <p:spPr>
          <a:xfrm>
            <a:off x="0" y="0"/>
            <a:ext cx="9144000" cy="1676400"/>
          </a:xfrm>
          <a:effectLst>
            <a:outerShdw blurRad="63500" dist="107763" dir="13500000" algn="ctr" rotWithShape="0">
              <a:srgbClr val="000000">
                <a:alpha val="74998"/>
              </a:srgbClr>
            </a:outerShdw>
          </a:effectLst>
        </p:spPr>
        <p:txBody>
          <a:bodyPr/>
          <a:lstStyle/>
          <a:p>
            <a:pPr eaLnBrk="1" hangingPunct="1"/>
            <a:r>
              <a:rPr lang="ar-JO" sz="11700" dirty="0">
                <a:solidFill>
                  <a:schemeClr val="bg1"/>
                </a:solidFill>
                <a:effectLst>
                  <a:glow rad="127000">
                    <a:schemeClr val="tx1">
                      <a:alpha val="75000"/>
                    </a:schemeClr>
                  </a:glow>
                </a:effectLst>
                <a:ea typeface="ＭＳ Ｐゴシック" charset="0"/>
                <a:cs typeface="Arial" panose="020B0604020202020204" pitchFamily="34" charset="0"/>
              </a:rPr>
              <a:t>الإنتقالات</a:t>
            </a:r>
            <a:endParaRPr lang="en-US" dirty="0">
              <a:solidFill>
                <a:schemeClr val="bg1"/>
              </a:solidFill>
              <a:effectLst>
                <a:glow rad="127000">
                  <a:schemeClr val="tx1">
                    <a:alpha val="75000"/>
                  </a:schemeClr>
                </a:glow>
              </a:effectLst>
              <a:ea typeface="ＭＳ Ｐゴシック" charset="0"/>
              <a:cs typeface="Arial" panose="020B0604020202020204" pitchFamily="34" charset="0"/>
            </a:endParaRPr>
          </a:p>
        </p:txBody>
      </p:sp>
      <p:sp>
        <p:nvSpPr>
          <p:cNvPr id="22533" name="Rectangle 3"/>
          <p:cNvSpPr>
            <a:spLocks noChangeArrowheads="1"/>
          </p:cNvSpPr>
          <p:nvPr/>
        </p:nvSpPr>
        <p:spPr bwMode="auto">
          <a:xfrm>
            <a:off x="152400" y="1981201"/>
            <a:ext cx="8915400" cy="4038600"/>
          </a:xfrm>
          <a:prstGeom prst="rect">
            <a:avLst/>
          </a:prstGeom>
          <a:noFill/>
          <a:ln w="9525">
            <a:noFill/>
            <a:miter lim="800000"/>
            <a:headEnd/>
            <a:tailEnd/>
          </a:ln>
          <a:effectLst>
            <a:outerShdw blurRad="63500" dist="107763" dir="13500000" algn="ctr" rotWithShape="0">
              <a:srgbClr val="000000">
                <a:alpha val="74998"/>
              </a:srgbClr>
            </a:outerShdw>
          </a:effectLst>
        </p:spPr>
        <p:txBody>
          <a:bodyPr lIns="91416" tIns="45709" rIns="91416" bIns="45709"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11700" dirty="0">
                <a:solidFill>
                  <a:srgbClr val="FFFFFF"/>
                </a:solidFill>
                <a:effectLst>
                  <a:glow rad="152400">
                    <a:srgbClr val="000000">
                      <a:alpha val="75000"/>
                    </a:srgbClr>
                  </a:glow>
                </a:effectLst>
                <a:latin typeface="Arial" panose="020B0604020202020204" pitchFamily="34" charset="0"/>
                <a:cs typeface="Arial" panose="020B0604020202020204" pitchFamily="34" charset="0"/>
              </a:rPr>
              <a:t>أيُّهم لك؟</a:t>
            </a:r>
            <a:endParaRPr kumimoji="0" lang="en-US" sz="4400" u="none" strike="noStrike" kern="1200" cap="none" spc="0" normalizeH="0" baseline="0" noProof="0" dirty="0">
              <a:ln>
                <a:noFill/>
              </a:ln>
              <a:solidFill>
                <a:srgbClr val="000000"/>
              </a:solidFill>
              <a:effectLst>
                <a:glow rad="152400">
                  <a:srgbClr val="000000">
                    <a:alpha val="75000"/>
                  </a:srgbClr>
                </a:glow>
              </a:effectLst>
              <a:uLnTx/>
              <a:uFillTx/>
              <a:latin typeface="Arial" panose="020B0604020202020204" pitchFamily="34" charset="0"/>
              <a:cs typeface="Arial" panose="020B0604020202020204" pitchFamily="34" charset="0"/>
            </a:endParaRPr>
          </a:p>
        </p:txBody>
      </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7" presetClass="entr" presetSubtype="4" fill="hold" grpId="0" nodeType="clickEffect">
                                  <p:stCondLst>
                                    <p:cond delay="0"/>
                                  </p:stCondLst>
                                  <p:childTnLst>
                                    <p:set>
                                      <p:cBhvr>
                                        <p:cTn id="6" dur="1" fill="hold">
                                          <p:stCondLst>
                                            <p:cond delay="0"/>
                                          </p:stCondLst>
                                        </p:cTn>
                                        <p:tgtEl>
                                          <p:spTgt spid="22533"/>
                                        </p:tgtEl>
                                        <p:attrNameLst>
                                          <p:attrName>style.visibility</p:attrName>
                                        </p:attrNameLst>
                                      </p:cBhvr>
                                      <p:to>
                                        <p:strVal val="visible"/>
                                      </p:to>
                                    </p:set>
                                    <p:anim calcmode="lin" valueType="num">
                                      <p:cBhvr additive="base">
                                        <p:cTn id="7" dur="5000" fill="hold"/>
                                        <p:tgtEl>
                                          <p:spTgt spid="22533"/>
                                        </p:tgtEl>
                                        <p:attrNameLst>
                                          <p:attrName>ppt_x</p:attrName>
                                        </p:attrNameLst>
                                      </p:cBhvr>
                                      <p:tavLst>
                                        <p:tav tm="0">
                                          <p:val>
                                            <p:strVal val="#ppt_x"/>
                                          </p:val>
                                        </p:tav>
                                        <p:tav tm="100000">
                                          <p:val>
                                            <p:strVal val="#ppt_x"/>
                                          </p:val>
                                        </p:tav>
                                      </p:tavLst>
                                    </p:anim>
                                    <p:anim calcmode="lin" valueType="num">
                                      <p:cBhvr additive="base">
                                        <p:cTn id="8" dur="5000" fill="hold"/>
                                        <p:tgtEl>
                                          <p:spTgt spid="2253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3" grpId="0"/>
    </p:bldLst>
  </p:timing>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1570" name="Picture 4" descr="transitions abstract"/>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21571" name="Rectangle 2"/>
          <p:cNvSpPr>
            <a:spLocks noGrp="1" noChangeArrowheads="1"/>
          </p:cNvSpPr>
          <p:nvPr>
            <p:ph type="ctrTitle"/>
          </p:nvPr>
        </p:nvSpPr>
        <p:spPr>
          <a:xfrm>
            <a:off x="2743200" y="2514600"/>
            <a:ext cx="4648200" cy="1905000"/>
          </a:xfrm>
        </p:spPr>
        <p:txBody>
          <a:bodyPr/>
          <a:lstStyle/>
          <a:p>
            <a:pPr eaLnBrk="1" hangingPunct="1"/>
            <a:r>
              <a:rPr lang="ar-JO" dirty="0">
                <a:ea typeface="ＭＳ Ｐゴシック" charset="0"/>
                <a:cs typeface="Arial" panose="020B0604020202020204" pitchFamily="34" charset="0"/>
              </a:rPr>
              <a:t>غالبًا ما تحولنا </a:t>
            </a:r>
            <a:br>
              <a:rPr lang="ar-JO" dirty="0">
                <a:ea typeface="ＭＳ Ｐゴシック" charset="0"/>
                <a:cs typeface="Arial" panose="020B0604020202020204" pitchFamily="34" charset="0"/>
              </a:rPr>
            </a:br>
            <a:r>
              <a:rPr lang="ar-JO" dirty="0">
                <a:ea typeface="ＭＳ Ｐゴシック" charset="0"/>
                <a:cs typeface="Arial" panose="020B0604020202020204" pitchFamily="34" charset="0"/>
              </a:rPr>
              <a:t>الإنتقالات إلى الداخل</a:t>
            </a:r>
            <a:endParaRPr lang="en-US" dirty="0">
              <a:ea typeface="ＭＳ Ｐゴシック" charset="0"/>
              <a:cs typeface="Arial" panose="020B0604020202020204" pitchFamily="34" charset="0"/>
            </a:endParaRPr>
          </a:p>
        </p:txBody>
      </p:sp>
      <p:sp>
        <p:nvSpPr>
          <p:cNvPr id="621572" name="AutoShape 6"/>
          <p:cNvSpPr>
            <a:spLocks noChangeArrowheads="1"/>
          </p:cNvSpPr>
          <p:nvPr/>
        </p:nvSpPr>
        <p:spPr bwMode="auto">
          <a:xfrm rot="-2771668">
            <a:off x="1257300" y="4838700"/>
            <a:ext cx="2590800" cy="11430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chemeClr val="accent1"/>
          </a:solidFill>
          <a:ln w="9525">
            <a:solidFill>
              <a:schemeClr val="tx1"/>
            </a:solidFill>
            <a:miter lim="800000"/>
            <a:headEnd/>
            <a:tailEnd/>
          </a:ln>
        </p:spPr>
        <p:txBody>
          <a:bodyPr wrap="none" lIns="91416" tIns="45709" rIns="91416" bIns="45709" anchor="ctr"/>
          <a:lstStyle/>
          <a:p>
            <a:pPr algn="l" eaLnBrk="0" hangingPunct="0"/>
            <a:endParaRPr lang="en-US" dirty="0">
              <a:solidFill>
                <a:srgbClr val="000000"/>
              </a:solidFill>
              <a:latin typeface="Arial" panose="020B0604020202020204" pitchFamily="34" charset="0"/>
            </a:endParaRPr>
          </a:p>
        </p:txBody>
      </p:sp>
      <p:sp>
        <p:nvSpPr>
          <p:cNvPr id="621573" name="AutoShape 7"/>
          <p:cNvSpPr>
            <a:spLocks noChangeArrowheads="1"/>
          </p:cNvSpPr>
          <p:nvPr/>
        </p:nvSpPr>
        <p:spPr bwMode="auto">
          <a:xfrm rot="7767017">
            <a:off x="5829300" y="723900"/>
            <a:ext cx="2590800" cy="11430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chemeClr val="accent1"/>
          </a:solidFill>
          <a:ln w="9525">
            <a:solidFill>
              <a:schemeClr val="tx1"/>
            </a:solidFill>
            <a:miter lim="800000"/>
            <a:headEnd/>
            <a:tailEnd/>
          </a:ln>
        </p:spPr>
        <p:txBody>
          <a:bodyPr wrap="none" lIns="91416" tIns="45709" rIns="91416" bIns="45709" anchor="ctr"/>
          <a:lstStyle/>
          <a:p>
            <a:pPr algn="l" eaLnBrk="0" hangingPunct="0"/>
            <a:endParaRPr lang="en-US" dirty="0">
              <a:solidFill>
                <a:srgbClr val="000000"/>
              </a:solidFill>
              <a:latin typeface="Arial" panose="020B0604020202020204" pitchFamily="34" charset="0"/>
            </a:endParaRPr>
          </a:p>
        </p:txBody>
      </p:sp>
      <p:sp>
        <p:nvSpPr>
          <p:cNvPr id="621574" name="AutoShape 8"/>
          <p:cNvSpPr>
            <a:spLocks noChangeArrowheads="1"/>
          </p:cNvSpPr>
          <p:nvPr/>
        </p:nvSpPr>
        <p:spPr bwMode="auto">
          <a:xfrm rot="2792151">
            <a:off x="1485900" y="876300"/>
            <a:ext cx="2590800" cy="11430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chemeClr val="accent1"/>
          </a:solidFill>
          <a:ln w="9525">
            <a:solidFill>
              <a:schemeClr val="tx1"/>
            </a:solidFill>
            <a:miter lim="800000"/>
            <a:headEnd/>
            <a:tailEnd/>
          </a:ln>
        </p:spPr>
        <p:txBody>
          <a:bodyPr wrap="none" lIns="91416" tIns="45709" rIns="91416" bIns="45709" anchor="ctr"/>
          <a:lstStyle/>
          <a:p>
            <a:pPr algn="l" eaLnBrk="0" hangingPunct="0"/>
            <a:endParaRPr lang="en-US" dirty="0">
              <a:solidFill>
                <a:srgbClr val="000000"/>
              </a:solidFill>
              <a:latin typeface="Arial" panose="020B0604020202020204" pitchFamily="34" charset="0"/>
            </a:endParaRPr>
          </a:p>
        </p:txBody>
      </p:sp>
      <p:sp>
        <p:nvSpPr>
          <p:cNvPr id="621575" name="AutoShape 9"/>
          <p:cNvSpPr>
            <a:spLocks noChangeArrowheads="1"/>
          </p:cNvSpPr>
          <p:nvPr/>
        </p:nvSpPr>
        <p:spPr bwMode="auto">
          <a:xfrm rot="-8104359">
            <a:off x="6096000" y="4876800"/>
            <a:ext cx="2590800" cy="11430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chemeClr val="accent1"/>
          </a:solidFill>
          <a:ln w="9525">
            <a:solidFill>
              <a:schemeClr val="tx1"/>
            </a:solidFill>
            <a:miter lim="800000"/>
            <a:headEnd/>
            <a:tailEnd/>
          </a:ln>
        </p:spPr>
        <p:txBody>
          <a:bodyPr wrap="none" lIns="91416" tIns="45709" rIns="91416" bIns="45709" anchor="ctr"/>
          <a:lstStyle/>
          <a:p>
            <a:pPr algn="l" eaLnBrk="0" hangingPunct="0"/>
            <a:endParaRPr lang="en-US" dirty="0">
              <a:solidFill>
                <a:srgbClr val="000000"/>
              </a:solidFill>
              <a:latin typeface="Arial" panose="020B0604020202020204" pitchFamily="34" charset="0"/>
            </a:endParaRPr>
          </a:p>
        </p:txBody>
      </p:sp>
    </p:spTree>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12"/>
          <p:cNvSpPr>
            <a:spLocks noGrp="1" noChangeArrowheads="1"/>
          </p:cNvSpPr>
          <p:nvPr>
            <p:ph type="title" idx="4294967295"/>
          </p:nvPr>
        </p:nvSpPr>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Origin &amp; Destination</a:t>
            </a:r>
          </a:p>
        </p:txBody>
      </p:sp>
      <p:pic>
        <p:nvPicPr>
          <p:cNvPr id="186371" name="Picture 2" descr="38 3rd MJ"/>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75390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6372" name="Text Box 3"/>
          <p:cNvSpPr txBox="1">
            <a:spLocks noChangeArrowheads="1"/>
          </p:cNvSpPr>
          <p:nvPr/>
        </p:nvSpPr>
        <p:spPr bwMode="auto">
          <a:xfrm>
            <a:off x="8390344" y="152400"/>
            <a:ext cx="704039" cy="46166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157</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86373" name="Text Box 6"/>
          <p:cNvSpPr txBox="1">
            <a:spLocks noChangeArrowheads="1"/>
          </p:cNvSpPr>
          <p:nvPr/>
        </p:nvSpPr>
        <p:spPr bwMode="auto">
          <a:xfrm>
            <a:off x="1918041" y="152400"/>
            <a:ext cx="4822154" cy="52322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كورنثوس في الرحلة التبشيرية الثالثة</a:t>
            </a:r>
            <a:endParaRPr kumimoji="0" lang="en-US"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51207" name="Text Box 7"/>
          <p:cNvSpPr txBox="1">
            <a:spLocks noChangeArrowheads="1"/>
          </p:cNvSpPr>
          <p:nvPr/>
        </p:nvSpPr>
        <p:spPr bwMode="auto">
          <a:xfrm>
            <a:off x="2835211" y="3048000"/>
            <a:ext cx="965329" cy="830997"/>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الأصل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أفسس</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208" name="Text Box 8"/>
          <p:cNvSpPr txBox="1">
            <a:spLocks noChangeArrowheads="1"/>
          </p:cNvSpPr>
          <p:nvPr/>
        </p:nvSpPr>
        <p:spPr bwMode="auto">
          <a:xfrm>
            <a:off x="431616" y="3048000"/>
            <a:ext cx="1154483" cy="830997"/>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الوجهة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كورنثوس</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209" name="AutoShape 9"/>
          <p:cNvSpPr>
            <a:spLocks noChangeArrowheads="1"/>
          </p:cNvSpPr>
          <p:nvPr/>
        </p:nvSpPr>
        <p:spPr bwMode="auto">
          <a:xfrm>
            <a:off x="2743200" y="2667000"/>
            <a:ext cx="457200" cy="228600"/>
          </a:xfrm>
          <a:prstGeom prst="irregularSeal2">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1210" name="AutoShape 10"/>
          <p:cNvSpPr>
            <a:spLocks noChangeArrowheads="1"/>
          </p:cNvSpPr>
          <p:nvPr/>
        </p:nvSpPr>
        <p:spPr bwMode="auto">
          <a:xfrm>
            <a:off x="228600" y="2438400"/>
            <a:ext cx="457200" cy="228600"/>
          </a:xfrm>
          <a:prstGeom prst="irregularSeal2">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1211" name="AutoShape 11"/>
          <p:cNvSpPr>
            <a:spLocks noChangeArrowheads="1"/>
          </p:cNvSpPr>
          <p:nvPr/>
        </p:nvSpPr>
        <p:spPr bwMode="auto">
          <a:xfrm rot="10800000" flipV="1">
            <a:off x="381000" y="1828800"/>
            <a:ext cx="2743200" cy="685800"/>
          </a:xfrm>
          <a:prstGeom prst="curvedDownArrow">
            <a:avLst>
              <a:gd name="adj1" fmla="val 80000"/>
              <a:gd name="adj2" fmla="val 160000"/>
              <a:gd name="adj3" fmla="val 33333"/>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51207"/>
                                        </p:tgtEl>
                                        <p:attrNameLst>
                                          <p:attrName>style.visibility</p:attrName>
                                        </p:attrNameLst>
                                      </p:cBhvr>
                                      <p:to>
                                        <p:strVal val="visible"/>
                                      </p:to>
                                    </p:set>
                                    <p:anim calcmode="lin" valueType="num">
                                      <p:cBhvr>
                                        <p:cTn id="7" dur="1000" fill="hold"/>
                                        <p:tgtEl>
                                          <p:spTgt spid="51207"/>
                                        </p:tgtEl>
                                        <p:attrNameLst>
                                          <p:attrName>ppt_w</p:attrName>
                                        </p:attrNameLst>
                                      </p:cBhvr>
                                      <p:tavLst>
                                        <p:tav tm="0">
                                          <p:val>
                                            <p:fltVal val="0"/>
                                          </p:val>
                                        </p:tav>
                                        <p:tav tm="100000">
                                          <p:val>
                                            <p:strVal val="#ppt_w"/>
                                          </p:val>
                                        </p:tav>
                                      </p:tavLst>
                                    </p:anim>
                                    <p:anim calcmode="lin" valueType="num">
                                      <p:cBhvr>
                                        <p:cTn id="8" dur="1000" fill="hold"/>
                                        <p:tgtEl>
                                          <p:spTgt spid="51207"/>
                                        </p:tgtEl>
                                        <p:attrNameLst>
                                          <p:attrName>ppt_h</p:attrName>
                                        </p:attrNameLst>
                                      </p:cBhvr>
                                      <p:tavLst>
                                        <p:tav tm="0">
                                          <p:val>
                                            <p:fltVal val="0"/>
                                          </p:val>
                                        </p:tav>
                                        <p:tav tm="100000">
                                          <p:val>
                                            <p:strVal val="#ppt_h"/>
                                          </p:val>
                                        </p:tav>
                                      </p:tavLst>
                                    </p:anim>
                                    <p:anim calcmode="lin" valueType="num">
                                      <p:cBhvr>
                                        <p:cTn id="9" dur="1000" fill="hold"/>
                                        <p:tgtEl>
                                          <p:spTgt spid="51207"/>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51207"/>
                                        </p:tgtEl>
                                        <p:attrNameLst>
                                          <p:attrName>ppt_y</p:attrName>
                                        </p:attrNameLst>
                                      </p:cBhvr>
                                      <p:tavLst>
                                        <p:tav tm="0" fmla="#ppt_y+(sin(-2*pi*(1-$))*-#ppt_x+cos(-2*pi*(1-$))*(1-#ppt_y))*(1-$)">
                                          <p:val>
                                            <p:fltVal val="0"/>
                                          </p:val>
                                        </p:tav>
                                        <p:tav tm="100000">
                                          <p:val>
                                            <p:fltVal val="1"/>
                                          </p:val>
                                        </p:tav>
                                      </p:tavLst>
                                    </p:anim>
                                  </p:childTnLst>
                                </p:cTn>
                              </p:par>
                              <p:par>
                                <p:cTn id="11" presetID="15" presetClass="entr" presetSubtype="0" fill="hold" grpId="0" nodeType="withEffect">
                                  <p:stCondLst>
                                    <p:cond delay="0"/>
                                  </p:stCondLst>
                                  <p:childTnLst>
                                    <p:set>
                                      <p:cBhvr>
                                        <p:cTn id="12" dur="1" fill="hold">
                                          <p:stCondLst>
                                            <p:cond delay="0"/>
                                          </p:stCondLst>
                                        </p:cTn>
                                        <p:tgtEl>
                                          <p:spTgt spid="51209"/>
                                        </p:tgtEl>
                                        <p:attrNameLst>
                                          <p:attrName>style.visibility</p:attrName>
                                        </p:attrNameLst>
                                      </p:cBhvr>
                                      <p:to>
                                        <p:strVal val="visible"/>
                                      </p:to>
                                    </p:set>
                                    <p:anim calcmode="lin" valueType="num">
                                      <p:cBhvr>
                                        <p:cTn id="13" dur="1000" fill="hold"/>
                                        <p:tgtEl>
                                          <p:spTgt spid="51209"/>
                                        </p:tgtEl>
                                        <p:attrNameLst>
                                          <p:attrName>ppt_w</p:attrName>
                                        </p:attrNameLst>
                                      </p:cBhvr>
                                      <p:tavLst>
                                        <p:tav tm="0">
                                          <p:val>
                                            <p:fltVal val="0"/>
                                          </p:val>
                                        </p:tav>
                                        <p:tav tm="100000">
                                          <p:val>
                                            <p:strVal val="#ppt_w"/>
                                          </p:val>
                                        </p:tav>
                                      </p:tavLst>
                                    </p:anim>
                                    <p:anim calcmode="lin" valueType="num">
                                      <p:cBhvr>
                                        <p:cTn id="14" dur="1000" fill="hold"/>
                                        <p:tgtEl>
                                          <p:spTgt spid="51209"/>
                                        </p:tgtEl>
                                        <p:attrNameLst>
                                          <p:attrName>ppt_h</p:attrName>
                                        </p:attrNameLst>
                                      </p:cBhvr>
                                      <p:tavLst>
                                        <p:tav tm="0">
                                          <p:val>
                                            <p:fltVal val="0"/>
                                          </p:val>
                                        </p:tav>
                                        <p:tav tm="100000">
                                          <p:val>
                                            <p:strVal val="#ppt_h"/>
                                          </p:val>
                                        </p:tav>
                                      </p:tavLst>
                                    </p:anim>
                                    <p:anim calcmode="lin" valueType="num">
                                      <p:cBhvr>
                                        <p:cTn id="15" dur="1000" fill="hold"/>
                                        <p:tgtEl>
                                          <p:spTgt spid="51209"/>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5120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2" fill="hold" grpId="0" nodeType="clickEffect">
                                  <p:stCondLst>
                                    <p:cond delay="0"/>
                                  </p:stCondLst>
                                  <p:childTnLst>
                                    <p:set>
                                      <p:cBhvr>
                                        <p:cTn id="20" dur="1" fill="hold">
                                          <p:stCondLst>
                                            <p:cond delay="0"/>
                                          </p:stCondLst>
                                        </p:cTn>
                                        <p:tgtEl>
                                          <p:spTgt spid="51211"/>
                                        </p:tgtEl>
                                        <p:attrNameLst>
                                          <p:attrName>style.visibility</p:attrName>
                                        </p:attrNameLst>
                                      </p:cBhvr>
                                      <p:to>
                                        <p:strVal val="visible"/>
                                      </p:to>
                                    </p:set>
                                    <p:animEffect transition="in" filter="wipe(right)">
                                      <p:cBhvr>
                                        <p:cTn id="21" dur="500"/>
                                        <p:tgtEl>
                                          <p:spTgt spid="51211"/>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5" presetClass="entr" presetSubtype="0" fill="hold" grpId="0" nodeType="clickEffect">
                                  <p:stCondLst>
                                    <p:cond delay="0"/>
                                  </p:stCondLst>
                                  <p:childTnLst>
                                    <p:set>
                                      <p:cBhvr>
                                        <p:cTn id="25" dur="1" fill="hold">
                                          <p:stCondLst>
                                            <p:cond delay="0"/>
                                          </p:stCondLst>
                                        </p:cTn>
                                        <p:tgtEl>
                                          <p:spTgt spid="51210"/>
                                        </p:tgtEl>
                                        <p:attrNameLst>
                                          <p:attrName>style.visibility</p:attrName>
                                        </p:attrNameLst>
                                      </p:cBhvr>
                                      <p:to>
                                        <p:strVal val="visible"/>
                                      </p:to>
                                    </p:set>
                                    <p:anim calcmode="lin" valueType="num">
                                      <p:cBhvr>
                                        <p:cTn id="26" dur="1000" fill="hold"/>
                                        <p:tgtEl>
                                          <p:spTgt spid="51210"/>
                                        </p:tgtEl>
                                        <p:attrNameLst>
                                          <p:attrName>ppt_w</p:attrName>
                                        </p:attrNameLst>
                                      </p:cBhvr>
                                      <p:tavLst>
                                        <p:tav tm="0">
                                          <p:val>
                                            <p:fltVal val="0"/>
                                          </p:val>
                                        </p:tav>
                                        <p:tav tm="100000">
                                          <p:val>
                                            <p:strVal val="#ppt_w"/>
                                          </p:val>
                                        </p:tav>
                                      </p:tavLst>
                                    </p:anim>
                                    <p:anim calcmode="lin" valueType="num">
                                      <p:cBhvr>
                                        <p:cTn id="27" dur="1000" fill="hold"/>
                                        <p:tgtEl>
                                          <p:spTgt spid="51210"/>
                                        </p:tgtEl>
                                        <p:attrNameLst>
                                          <p:attrName>ppt_h</p:attrName>
                                        </p:attrNameLst>
                                      </p:cBhvr>
                                      <p:tavLst>
                                        <p:tav tm="0">
                                          <p:val>
                                            <p:fltVal val="0"/>
                                          </p:val>
                                        </p:tav>
                                        <p:tav tm="100000">
                                          <p:val>
                                            <p:strVal val="#ppt_h"/>
                                          </p:val>
                                        </p:tav>
                                      </p:tavLst>
                                    </p:anim>
                                    <p:anim calcmode="lin" valueType="num">
                                      <p:cBhvr>
                                        <p:cTn id="28" dur="1000" fill="hold"/>
                                        <p:tgtEl>
                                          <p:spTgt spid="51210"/>
                                        </p:tgtEl>
                                        <p:attrNameLst>
                                          <p:attrName>ppt_x</p:attrName>
                                        </p:attrNameLst>
                                      </p:cBhvr>
                                      <p:tavLst>
                                        <p:tav tm="0" fmla="#ppt_x+(cos(-2*pi*(1-$))*-#ppt_x-sin(-2*pi*(1-$))*(1-#ppt_y))*(1-$)">
                                          <p:val>
                                            <p:fltVal val="0"/>
                                          </p:val>
                                        </p:tav>
                                        <p:tav tm="100000">
                                          <p:val>
                                            <p:fltVal val="1"/>
                                          </p:val>
                                        </p:tav>
                                      </p:tavLst>
                                    </p:anim>
                                    <p:anim calcmode="lin" valueType="num">
                                      <p:cBhvr>
                                        <p:cTn id="29" dur="1000" fill="hold"/>
                                        <p:tgtEl>
                                          <p:spTgt spid="51210"/>
                                        </p:tgtEl>
                                        <p:attrNameLst>
                                          <p:attrName>ppt_y</p:attrName>
                                        </p:attrNameLst>
                                      </p:cBhvr>
                                      <p:tavLst>
                                        <p:tav tm="0" fmla="#ppt_y+(sin(-2*pi*(1-$))*-#ppt_x+cos(-2*pi*(1-$))*(1-#ppt_y))*(1-$)">
                                          <p:val>
                                            <p:fltVal val="0"/>
                                          </p:val>
                                        </p:tav>
                                        <p:tav tm="100000">
                                          <p:val>
                                            <p:fltVal val="1"/>
                                          </p:val>
                                        </p:tav>
                                      </p:tavLst>
                                    </p:anim>
                                  </p:childTnLst>
                                </p:cTn>
                              </p:par>
                              <p:par>
                                <p:cTn id="30" presetID="15" presetClass="entr" presetSubtype="0" fill="hold" grpId="0" nodeType="withEffect">
                                  <p:stCondLst>
                                    <p:cond delay="0"/>
                                  </p:stCondLst>
                                  <p:childTnLst>
                                    <p:set>
                                      <p:cBhvr>
                                        <p:cTn id="31" dur="1" fill="hold">
                                          <p:stCondLst>
                                            <p:cond delay="0"/>
                                          </p:stCondLst>
                                        </p:cTn>
                                        <p:tgtEl>
                                          <p:spTgt spid="51208"/>
                                        </p:tgtEl>
                                        <p:attrNameLst>
                                          <p:attrName>style.visibility</p:attrName>
                                        </p:attrNameLst>
                                      </p:cBhvr>
                                      <p:to>
                                        <p:strVal val="visible"/>
                                      </p:to>
                                    </p:set>
                                    <p:anim calcmode="lin" valueType="num">
                                      <p:cBhvr>
                                        <p:cTn id="32" dur="1000" fill="hold"/>
                                        <p:tgtEl>
                                          <p:spTgt spid="51208"/>
                                        </p:tgtEl>
                                        <p:attrNameLst>
                                          <p:attrName>ppt_w</p:attrName>
                                        </p:attrNameLst>
                                      </p:cBhvr>
                                      <p:tavLst>
                                        <p:tav tm="0">
                                          <p:val>
                                            <p:fltVal val="0"/>
                                          </p:val>
                                        </p:tav>
                                        <p:tav tm="100000">
                                          <p:val>
                                            <p:strVal val="#ppt_w"/>
                                          </p:val>
                                        </p:tav>
                                      </p:tavLst>
                                    </p:anim>
                                    <p:anim calcmode="lin" valueType="num">
                                      <p:cBhvr>
                                        <p:cTn id="33" dur="1000" fill="hold"/>
                                        <p:tgtEl>
                                          <p:spTgt spid="51208"/>
                                        </p:tgtEl>
                                        <p:attrNameLst>
                                          <p:attrName>ppt_h</p:attrName>
                                        </p:attrNameLst>
                                      </p:cBhvr>
                                      <p:tavLst>
                                        <p:tav tm="0">
                                          <p:val>
                                            <p:fltVal val="0"/>
                                          </p:val>
                                        </p:tav>
                                        <p:tav tm="100000">
                                          <p:val>
                                            <p:strVal val="#ppt_h"/>
                                          </p:val>
                                        </p:tav>
                                      </p:tavLst>
                                    </p:anim>
                                    <p:anim calcmode="lin" valueType="num">
                                      <p:cBhvr>
                                        <p:cTn id="34" dur="1000" fill="hold"/>
                                        <p:tgtEl>
                                          <p:spTgt spid="51208"/>
                                        </p:tgtEl>
                                        <p:attrNameLst>
                                          <p:attrName>ppt_x</p:attrName>
                                        </p:attrNameLst>
                                      </p:cBhvr>
                                      <p:tavLst>
                                        <p:tav tm="0" fmla="#ppt_x+(cos(-2*pi*(1-$))*-#ppt_x-sin(-2*pi*(1-$))*(1-#ppt_y))*(1-$)">
                                          <p:val>
                                            <p:fltVal val="0"/>
                                          </p:val>
                                        </p:tav>
                                        <p:tav tm="100000">
                                          <p:val>
                                            <p:fltVal val="1"/>
                                          </p:val>
                                        </p:tav>
                                      </p:tavLst>
                                    </p:anim>
                                    <p:anim calcmode="lin" valueType="num">
                                      <p:cBhvr>
                                        <p:cTn id="35" dur="1000" fill="hold"/>
                                        <p:tgtEl>
                                          <p:spTgt spid="51208"/>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7" grpId="0" animBg="1"/>
      <p:bldP spid="51208" grpId="0" animBg="1"/>
      <p:bldP spid="51209" grpId="0" animBg="1"/>
      <p:bldP spid="51210" grpId="0" animBg="1"/>
      <p:bldP spid="51211" grpId="0" animBg="1"/>
    </p:bldLst>
  </p:timing>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6690"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4495800" cy="6859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26691" name="Rectangle 4"/>
          <p:cNvSpPr>
            <a:spLocks noChangeArrowheads="1"/>
          </p:cNvSpPr>
          <p:nvPr/>
        </p:nvSpPr>
        <p:spPr bwMode="auto">
          <a:xfrm>
            <a:off x="4495800" y="0"/>
            <a:ext cx="4648200" cy="6858000"/>
          </a:xfrm>
          <a:prstGeom prst="rect">
            <a:avLst/>
          </a:prstGeom>
          <a:gradFill rotWithShape="0">
            <a:gsLst>
              <a:gs pos="0">
                <a:srgbClr val="664B19"/>
              </a:gs>
              <a:gs pos="100000">
                <a:srgbClr val="DCA135"/>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16" tIns="45709" rIns="91416" bIns="45709" anchor="ctr"/>
          <a:lstStyle/>
          <a:p>
            <a:pPr eaLnBrk="0" hangingPunct="0"/>
            <a:endParaRPr lang="en-US" dirty="0">
              <a:solidFill>
                <a:srgbClr val="000000"/>
              </a:solidFill>
              <a:latin typeface="Arial" panose="020B0604020202020204" pitchFamily="34" charset="0"/>
              <a:cs typeface="Arial" panose="020B0604020202020204" pitchFamily="34" charset="0"/>
            </a:endParaRPr>
          </a:p>
        </p:txBody>
      </p:sp>
      <p:sp>
        <p:nvSpPr>
          <p:cNvPr id="195586" name="Rectangle 2"/>
          <p:cNvSpPr>
            <a:spLocks noGrp="1" noChangeArrowheads="1"/>
          </p:cNvSpPr>
          <p:nvPr>
            <p:ph type="title" idx="4294967295"/>
          </p:nvPr>
        </p:nvSpPr>
        <p:spPr>
          <a:xfrm>
            <a:off x="4572000" y="152400"/>
            <a:ext cx="4572000" cy="6705600"/>
          </a:xfrm>
          <a:effectLst/>
        </p:spPr>
        <p:txBody>
          <a:bodyPr/>
          <a:lstStyle/>
          <a:p>
            <a:pPr eaLnBrk="1" hangingPunct="1"/>
            <a:r>
              <a:rPr lang="ar-JO" sz="6000" dirty="0">
                <a:solidFill>
                  <a:schemeClr val="bg1"/>
                </a:solidFill>
                <a:effectLst>
                  <a:glow rad="279400">
                    <a:schemeClr val="tx1"/>
                  </a:glow>
                </a:effectLst>
                <a:ea typeface="ＭＳ Ｐゴシック" charset="0"/>
                <a:cs typeface="Arial" panose="020B0604020202020204" pitchFamily="34" charset="0"/>
              </a:rPr>
              <a:t>كيف تتقدم البشارة أثناء الإنتقال؟</a:t>
            </a:r>
            <a:endParaRPr lang="en-US" sz="6000" dirty="0">
              <a:solidFill>
                <a:schemeClr val="bg1"/>
              </a:solidFill>
              <a:effectLst>
                <a:glow rad="279400">
                  <a:schemeClr val="tx1"/>
                </a:glow>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726994229"/>
      </p:ext>
    </p:extLst>
  </p:cSld>
  <p:clrMapOvr>
    <a:masterClrMapping/>
  </p:clrMapOvr>
  <p:transition>
    <p:cut/>
  </p:transition>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8738" name="Picture 2" descr="Money Templat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350" y="-31750"/>
            <a:ext cx="9156700" cy="6921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8371" name="Rectangle 3"/>
          <p:cNvSpPr>
            <a:spLocks noGrp="1" noChangeArrowheads="1"/>
          </p:cNvSpPr>
          <p:nvPr>
            <p:ph type="ctrTitle" idx="4294967295"/>
          </p:nvPr>
        </p:nvSpPr>
        <p:spPr>
          <a:xfrm>
            <a:off x="0" y="2057400"/>
            <a:ext cx="7812360" cy="1828800"/>
          </a:xfrm>
          <a:noFill/>
          <a:ln>
            <a:noFill/>
          </a:ln>
          <a:effectLst>
            <a:outerShdw blurRad="63500" dist="38099" dir="2700000" algn="ctr" rotWithShape="0">
              <a:schemeClr val="tx1">
                <a:alpha val="74997"/>
              </a:schemeClr>
            </a:outerShdw>
          </a:effectLst>
        </p:spPr>
        <p:txBody>
          <a:bodyPr lIns="129439" tIns="64720" rIns="129439" bIns="64720" anchor="ctr"/>
          <a:lstStyle/>
          <a:p>
            <a:pPr algn="r" defTabSz="650875"/>
            <a:r>
              <a:rPr lang="ar-JO" sz="5400" kern="1200" dirty="0">
                <a:solidFill>
                  <a:srgbClr val="FFFFFF"/>
                </a:solidFill>
                <a:effectLst>
                  <a:outerShdw blurRad="206375" dist="177800" dir="2700000" algn="tl" rotWithShape="0">
                    <a:srgbClr val="000000">
                      <a:alpha val="85000"/>
                    </a:srgbClr>
                  </a:outerShdw>
                </a:effectLst>
                <a:ea typeface="ＭＳ Ｐゴシック" charset="0"/>
                <a:cs typeface="Arial" panose="020B0604020202020204" pitchFamily="34" charset="0"/>
              </a:rPr>
              <a:t>1. </a:t>
            </a:r>
            <a:r>
              <a:rPr lang="ar-JO" sz="5400" kern="1200" dirty="0">
                <a:solidFill>
                  <a:srgbClr val="FFFF00"/>
                </a:solidFill>
                <a:effectLst>
                  <a:outerShdw blurRad="206375" dist="177800" dir="2700000" algn="tl" rotWithShape="0">
                    <a:srgbClr val="000000">
                      <a:alpha val="85000"/>
                    </a:srgbClr>
                  </a:outerShdw>
                </a:effectLst>
                <a:ea typeface="ＭＳ Ｐゴシック" charset="0"/>
                <a:cs typeface="Arial" panose="020B0604020202020204" pitchFamily="34" charset="0"/>
              </a:rPr>
              <a:t>أعطِ </a:t>
            </a:r>
            <a:r>
              <a:rPr lang="ar-JO" sz="5400" kern="1200" dirty="0">
                <a:solidFill>
                  <a:srgbClr val="FFFFFF"/>
                </a:solidFill>
                <a:effectLst>
                  <a:outerShdw blurRad="206375" dist="177800" dir="2700000" algn="tl" rotWithShape="0">
                    <a:srgbClr val="000000">
                      <a:alpha val="85000"/>
                    </a:srgbClr>
                  </a:outerShdw>
                </a:effectLst>
                <a:ea typeface="ＭＳ Ｐゴシック" charset="0"/>
                <a:cs typeface="Arial" panose="020B0604020202020204" pitchFamily="34" charset="0"/>
              </a:rPr>
              <a:t>القديسين المحتاجين (16: 1-4)</a:t>
            </a:r>
            <a:r>
              <a:rPr lang="en-US" sz="5400" kern="1200" dirty="0">
                <a:solidFill>
                  <a:srgbClr val="FFFFFF"/>
                </a:solidFill>
                <a:effectLst>
                  <a:outerShdw blurRad="206375" dist="177800" dir="2700000" algn="tl" rotWithShape="0">
                    <a:srgbClr val="000000">
                      <a:alpha val="85000"/>
                    </a:srgbClr>
                  </a:outerShdw>
                </a:effectLst>
                <a:ea typeface="ＭＳ Ｐゴシック" charset="0"/>
                <a:cs typeface="Arial" panose="020B0604020202020204" pitchFamily="34" charset="0"/>
              </a:rPr>
              <a:t> </a:t>
            </a:r>
          </a:p>
        </p:txBody>
      </p:sp>
      <p:sp>
        <p:nvSpPr>
          <p:cNvPr id="2" name="Rectangle 3"/>
          <p:cNvSpPr>
            <a:spLocks noChangeArrowheads="1"/>
          </p:cNvSpPr>
          <p:nvPr/>
        </p:nvSpPr>
        <p:spPr bwMode="auto">
          <a:xfrm>
            <a:off x="152401" y="4495801"/>
            <a:ext cx="7467600" cy="1981200"/>
          </a:xfrm>
          <a:prstGeom prst="rect">
            <a:avLst/>
          </a:prstGeom>
          <a:noFill/>
          <a:ln>
            <a:noFill/>
          </a:ln>
          <a:effectLst>
            <a:outerShdw blurRad="63500" dist="38099" dir="2700000" algn="ctr" rotWithShape="0">
              <a:schemeClr val="tx1">
                <a:alpha val="74997"/>
              </a:schemeClr>
            </a:outerShdw>
          </a:effectLst>
        </p:spPr>
        <p:txBody>
          <a:bodyPr vert="horz" wrap="square" lIns="129439" tIns="64720" rIns="129439" bIns="64720" numCol="1" anchor="ctr" anchorCtr="0" compatLnSpc="1">
            <a:prstTxWarp prst="textNoShape">
              <a:avLst/>
            </a:prstTxWarp>
          </a:bodyPr>
          <a:lstStyle/>
          <a:p>
            <a:pPr algn="r" defTabSz="650875" eaLnBrk="0" hangingPunct="0"/>
            <a:r>
              <a:rPr lang="ar-JO" altLang="ja-JP" sz="4000" dirty="0">
                <a:solidFill>
                  <a:srgbClr val="FFFFFF"/>
                </a:solidFill>
                <a:effectLst>
                  <a:outerShdw blurRad="206375" dist="177800" dir="2700000" algn="tl" rotWithShape="0">
                    <a:srgbClr val="000000">
                      <a:alpha val="85000"/>
                    </a:srgbClr>
                  </a:outerShdw>
                </a:effectLst>
                <a:latin typeface="Arial" panose="020B0604020202020204" pitchFamily="34" charset="0"/>
                <a:cs typeface="Arial" panose="020B0604020202020204" pitchFamily="34" charset="0"/>
              </a:rPr>
              <a:t>وأما من جهة الجمع لأجل القديسين</a:t>
            </a:r>
            <a:br>
              <a:rPr lang="en-US" sz="4000" dirty="0">
                <a:solidFill>
                  <a:srgbClr val="FFFFFF"/>
                </a:solidFill>
                <a:effectLst>
                  <a:outerShdw blurRad="206375" dist="177800" dir="2700000" algn="tl" rotWithShape="0">
                    <a:srgbClr val="000000">
                      <a:alpha val="85000"/>
                    </a:srgbClr>
                  </a:outerShdw>
                </a:effectLst>
                <a:latin typeface="Arial" panose="020B0604020202020204" pitchFamily="34" charset="0"/>
                <a:cs typeface="Arial" panose="020B0604020202020204" pitchFamily="34" charset="0"/>
              </a:rPr>
            </a:br>
            <a:r>
              <a:rPr lang="en-US" sz="4000" dirty="0">
                <a:solidFill>
                  <a:srgbClr val="FFFFFF"/>
                </a:solidFill>
                <a:effectLst>
                  <a:outerShdw blurRad="206375" dist="177800" dir="2700000" algn="tl" rotWithShape="0">
                    <a:srgbClr val="000000">
                      <a:alpha val="85000"/>
                    </a:srgbClr>
                  </a:outerShdw>
                </a:effectLst>
                <a:latin typeface="Arial" panose="020B0604020202020204" pitchFamily="34" charset="0"/>
                <a:cs typeface="Arial" panose="020B0604020202020204" pitchFamily="34" charset="0"/>
              </a:rPr>
              <a:t>(</a:t>
            </a:r>
            <a:r>
              <a:rPr lang="ar-JO" sz="4000" dirty="0">
                <a:solidFill>
                  <a:srgbClr val="FFFFFF"/>
                </a:solidFill>
                <a:effectLst>
                  <a:outerShdw blurRad="206375" dist="177800" dir="2700000" algn="tl" rotWithShape="0">
                    <a:srgbClr val="000000">
                      <a:alpha val="85000"/>
                    </a:srgbClr>
                  </a:outerShdw>
                </a:effectLst>
                <a:latin typeface="Arial" panose="020B0604020202020204" pitchFamily="34" charset="0"/>
                <a:cs typeface="Arial" panose="020B0604020202020204" pitchFamily="34" charset="0"/>
              </a:rPr>
              <a:t>1 كو 16: 1</a:t>
            </a:r>
            <a:r>
              <a:rPr lang="en-US" sz="4000" dirty="0">
                <a:solidFill>
                  <a:srgbClr val="FFFFFF"/>
                </a:solidFill>
                <a:effectLst>
                  <a:outerShdw blurRad="206375" dist="177800" dir="2700000" algn="tl" rotWithShape="0">
                    <a:srgbClr val="000000">
                      <a:alpha val="85000"/>
                    </a:srgbClr>
                  </a:outerShdw>
                </a:effectLst>
                <a:latin typeface="Arial" panose="020B0604020202020204" pitchFamily="34" charset="0"/>
                <a:cs typeface="Arial" panose="020B0604020202020204" pitchFamily="34" charset="0"/>
              </a:rPr>
              <a:t>)</a:t>
            </a:r>
          </a:p>
        </p:txBody>
      </p:sp>
      <p:sp>
        <p:nvSpPr>
          <p:cNvPr id="204806" name="Text Box 6"/>
          <p:cNvSpPr txBox="1">
            <a:spLocks noChangeArrowheads="1"/>
          </p:cNvSpPr>
          <p:nvPr/>
        </p:nvSpPr>
        <p:spPr bwMode="auto">
          <a:xfrm>
            <a:off x="0" y="72008"/>
            <a:ext cx="7812360" cy="1268760"/>
          </a:xfrm>
          <a:prstGeom prst="rect">
            <a:avLst/>
          </a:prstGeom>
          <a:noFill/>
          <a:ln>
            <a:noFill/>
          </a:ln>
          <a:effectLst>
            <a:outerShdw blurRad="63500" dist="38099" dir="2700000" algn="ctr" rotWithShape="0">
              <a:schemeClr val="tx1">
                <a:alpha val="74997"/>
              </a:schemeClr>
            </a:outerShdw>
          </a:effectLst>
        </p:spPr>
        <p:txBody>
          <a:bodyPr lIns="129439" tIns="64720" rIns="129439" bIns="64720" anchor="ctr"/>
          <a:lstStyle>
            <a:defPPr>
              <a:defRPr lang="en-US"/>
            </a:defPPr>
            <a:lvl1pPr algn="l" defTabSz="650875">
              <a:defRPr sz="4800">
                <a:solidFill>
                  <a:srgbClr val="FFFFFF"/>
                </a:solidFill>
                <a:effectLst>
                  <a:outerShdw blurRad="206375" dist="177800" dir="2700000" algn="tl" rotWithShape="0">
                    <a:srgbClr val="000000">
                      <a:alpha val="85000"/>
                    </a:srgbClr>
                  </a:outerShdw>
                </a:effectLst>
                <a:latin typeface="Arial Bold Italic" charset="0"/>
                <a:sym typeface="Times New Roman" charset="0"/>
              </a:defRPr>
            </a:lvl1pPr>
            <a:lvl2pPr marL="1057275" indent="-406400" algn="l" defTabSz="650875">
              <a:defRPr sz="1200">
                <a:latin typeface="Times New Roman" charset="0"/>
                <a:sym typeface="Times New Roman" charset="0"/>
              </a:defRPr>
            </a:lvl2pPr>
            <a:lvl3pPr marL="1625600" indent="-325438" algn="l" defTabSz="650875">
              <a:defRPr sz="1200">
                <a:latin typeface="Times New Roman" charset="0"/>
                <a:sym typeface="Times New Roman" charset="0"/>
              </a:defRPr>
            </a:lvl3pPr>
            <a:lvl4pPr marL="2276475" indent="-325438" algn="l" defTabSz="650875">
              <a:defRPr sz="1200">
                <a:latin typeface="Times New Roman" charset="0"/>
                <a:sym typeface="Times New Roman" charset="0"/>
              </a:defRPr>
            </a:lvl4pPr>
            <a:lvl5pPr marL="2925763" indent="-325438" algn="l" defTabSz="650875">
              <a:defRPr sz="1200">
                <a:latin typeface="Times New Roman" charset="0"/>
                <a:sym typeface="Times New Roman" charset="0"/>
              </a:defRPr>
            </a:lvl5pPr>
            <a:lvl6pPr marL="3382963" indent="-325438" defTabSz="650875" fontAlgn="base">
              <a:spcBef>
                <a:spcPct val="0"/>
              </a:spcBef>
              <a:spcAft>
                <a:spcPct val="0"/>
              </a:spcAft>
              <a:defRPr sz="1200">
                <a:latin typeface="Times New Roman" charset="0"/>
                <a:sym typeface="Times New Roman" charset="0"/>
              </a:defRPr>
            </a:lvl6pPr>
            <a:lvl7pPr marL="3840163" indent="-325438" defTabSz="650875" fontAlgn="base">
              <a:spcBef>
                <a:spcPct val="0"/>
              </a:spcBef>
              <a:spcAft>
                <a:spcPct val="0"/>
              </a:spcAft>
              <a:defRPr sz="1200">
                <a:latin typeface="Times New Roman" charset="0"/>
                <a:sym typeface="Times New Roman" charset="0"/>
              </a:defRPr>
            </a:lvl7pPr>
            <a:lvl8pPr marL="4297363" indent="-325438" defTabSz="650875" fontAlgn="base">
              <a:spcBef>
                <a:spcPct val="0"/>
              </a:spcBef>
              <a:spcAft>
                <a:spcPct val="0"/>
              </a:spcAft>
              <a:defRPr sz="1200">
                <a:latin typeface="Times New Roman" charset="0"/>
                <a:sym typeface="Times New Roman" charset="0"/>
              </a:defRPr>
            </a:lvl8pPr>
            <a:lvl9pPr marL="4754563" indent="-325438" defTabSz="650875" fontAlgn="base">
              <a:spcBef>
                <a:spcPct val="0"/>
              </a:spcBef>
              <a:spcAft>
                <a:spcPct val="0"/>
              </a:spcAft>
              <a:defRPr sz="1200">
                <a:latin typeface="Times New Roman" charset="0"/>
                <a:sym typeface="Times New Roman" charset="0"/>
              </a:defRPr>
            </a:lvl9pPr>
          </a:lstStyle>
          <a:p>
            <a:pPr algn="r"/>
            <a:r>
              <a:rPr lang="ar-JO" sz="4000" dirty="0">
                <a:latin typeface="Arial" panose="020B0604020202020204" pitchFamily="34" charset="0"/>
                <a:cs typeface="Arial" panose="020B0604020202020204" pitchFamily="34" charset="0"/>
              </a:rPr>
              <a:t>كيف نعمل على تقدم الإنجيل خلال     الإنتقالات ...</a:t>
            </a:r>
            <a:endParaRPr lang="en-US" sz="4000" dirty="0">
              <a:latin typeface="Arial" panose="020B0604020202020204" pitchFamily="34" charset="0"/>
              <a:cs typeface="Arial" panose="020B0604020202020204" pitchFamily="34" charset="0"/>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29"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endParaRPr lang="en-US" sz="1800" dirty="0">
              <a:solidFill>
                <a:srgbClr val="FFFFFF"/>
              </a:solidFill>
              <a:latin typeface="Arial" panose="020B0604020202020204" pitchFamily="34" charset="0"/>
            </a:endParaRPr>
          </a:p>
        </p:txBody>
      </p:sp>
      <p:sp>
        <p:nvSpPr>
          <p:cNvPr id="1401859" name="Rectangle 3"/>
          <p:cNvSpPr>
            <a:spLocks noGrp="1"/>
          </p:cNvSpPr>
          <p:nvPr>
            <p:ph type="title"/>
          </p:nvPr>
        </p:nvSpPr>
        <p:spPr>
          <a:xfrm>
            <a:off x="0" y="304800"/>
            <a:ext cx="9144000" cy="762000"/>
          </a:xfrm>
        </p:spPr>
        <p:txBody>
          <a:bodyPr>
            <a:normAutofit fontScale="90000"/>
          </a:bodyPr>
          <a:lstStyle/>
          <a:p>
            <a:pPr>
              <a:defRPr/>
            </a:pPr>
            <a:r>
              <a:rPr lang="ar-JO" sz="4000" b="1" kern="1200" dirty="0">
                <a:effectLst>
                  <a:glow rad="317500">
                    <a:schemeClr val="bg2">
                      <a:alpha val="90000"/>
                    </a:schemeClr>
                  </a:glow>
                </a:effectLst>
                <a:latin typeface="Arial" panose="020B0604020202020204" pitchFamily="34" charset="0"/>
                <a:cs typeface="Arial" panose="020B0604020202020204" pitchFamily="34" charset="0"/>
              </a:rPr>
              <a:t>الرجال المثليين المصابين بفيروس نقص المناعة البشرية، 1997</a:t>
            </a:r>
            <a:endParaRPr lang="en-US" sz="4000" b="1" kern="1200" dirty="0">
              <a:effectLst>
                <a:glow rad="317500">
                  <a:schemeClr val="bg2">
                    <a:alpha val="90000"/>
                  </a:schemeClr>
                </a:glow>
              </a:effectLst>
              <a:latin typeface="Arial" panose="020B0604020202020204" pitchFamily="34" charset="0"/>
              <a:cs typeface="Arial" panose="020B0604020202020204" pitchFamily="34" charset="0"/>
            </a:endParaRPr>
          </a:p>
        </p:txBody>
      </p:sp>
      <p:pic>
        <p:nvPicPr>
          <p:cNvPr id="201731" name="Picture 4" descr="HIVfigure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814388" y="1295400"/>
            <a:ext cx="7642225" cy="44259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1732" name="Text Box 5"/>
          <p:cNvSpPr txBox="1">
            <a:spLocks noChangeArrowheads="1"/>
          </p:cNvSpPr>
          <p:nvPr/>
        </p:nvSpPr>
        <p:spPr bwMode="auto">
          <a:xfrm>
            <a:off x="0" y="6400800"/>
            <a:ext cx="9144000" cy="36671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1600">
                <a:solidFill>
                  <a:schemeClr val="tx1"/>
                </a:solidFill>
                <a:latin typeface="Times New Roman" charset="0"/>
                <a:ea typeface="ＭＳ Ｐゴシック" charset="0"/>
                <a:cs typeface="ＭＳ Ｐゴシック" charset="0"/>
              </a:defRPr>
            </a:lvl1pPr>
            <a:lvl2pPr marL="742950" indent="-285750">
              <a:defRPr sz="1600">
                <a:solidFill>
                  <a:schemeClr val="tx1"/>
                </a:solidFill>
                <a:latin typeface="Times New Roman" charset="0"/>
                <a:ea typeface="ＭＳ Ｐゴシック" charset="0"/>
              </a:defRPr>
            </a:lvl2pPr>
            <a:lvl3pPr marL="1143000" indent="-228600">
              <a:defRPr sz="1600">
                <a:solidFill>
                  <a:schemeClr val="tx1"/>
                </a:solidFill>
                <a:latin typeface="Times New Roman" charset="0"/>
                <a:ea typeface="ＭＳ Ｐゴシック" charset="0"/>
              </a:defRPr>
            </a:lvl3pPr>
            <a:lvl4pPr marL="1600200" indent="-228600">
              <a:defRPr sz="1600">
                <a:solidFill>
                  <a:schemeClr val="tx1"/>
                </a:solidFill>
                <a:latin typeface="Times New Roman" charset="0"/>
                <a:ea typeface="ＭＳ Ｐゴシック" charset="0"/>
              </a:defRPr>
            </a:lvl4pPr>
            <a:lvl5pPr marL="2057400" indent="-228600">
              <a:defRPr sz="16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16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16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16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1600">
                <a:solidFill>
                  <a:schemeClr val="tx1"/>
                </a:solidFill>
                <a:latin typeface="Times New Roman" charset="0"/>
                <a:ea typeface="ＭＳ Ｐゴシック" charset="0"/>
              </a:defRPr>
            </a:lvl9pPr>
          </a:lstStyle>
          <a:p>
            <a:pPr>
              <a:spcBef>
                <a:spcPct val="50000"/>
              </a:spcBef>
            </a:pPr>
            <a:r>
              <a:rPr lang="en-US" sz="1800" dirty="0">
                <a:solidFill>
                  <a:srgbClr val="FFFFFF"/>
                </a:solidFill>
                <a:latin typeface="Arial" panose="020B0604020202020204" pitchFamily="34" charset="0"/>
              </a:rPr>
              <a:t>http://</a:t>
            </a:r>
            <a:r>
              <a:rPr lang="en-US" sz="1800" dirty="0" err="1">
                <a:solidFill>
                  <a:srgbClr val="FFFFFF"/>
                </a:solidFill>
                <a:latin typeface="Arial" panose="020B0604020202020204" pitchFamily="34" charset="0"/>
              </a:rPr>
              <a:t>www.cdc.gov</a:t>
            </a:r>
            <a:r>
              <a:rPr lang="en-US" sz="1800" dirty="0">
                <a:solidFill>
                  <a:srgbClr val="FFFFFF"/>
                </a:solidFill>
                <a:latin typeface="Arial" panose="020B0604020202020204" pitchFamily="34" charset="0"/>
              </a:rPr>
              <a:t>/</a:t>
            </a:r>
            <a:r>
              <a:rPr lang="en-US" sz="1800" dirty="0" err="1">
                <a:solidFill>
                  <a:srgbClr val="FFFFFF"/>
                </a:solidFill>
                <a:latin typeface="Arial" panose="020B0604020202020204" pitchFamily="34" charset="0"/>
              </a:rPr>
              <a:t>hiv</a:t>
            </a:r>
            <a:r>
              <a:rPr lang="en-US" sz="1800" dirty="0">
                <a:solidFill>
                  <a:srgbClr val="FFFFFF"/>
                </a:solidFill>
                <a:latin typeface="Arial" panose="020B0604020202020204" pitchFamily="34" charset="0"/>
              </a:rPr>
              <a:t>/topics/testing/resources/reports/hivser97/</a:t>
            </a:r>
            <a:r>
              <a:rPr lang="en-US" sz="1800" dirty="0" err="1">
                <a:solidFill>
                  <a:srgbClr val="FFFFFF"/>
                </a:solidFill>
                <a:latin typeface="Arial" panose="020B0604020202020204" pitchFamily="34" charset="0"/>
              </a:rPr>
              <a:t>figures.htm</a:t>
            </a:r>
            <a:endParaRPr lang="en-US" sz="1800" dirty="0">
              <a:solidFill>
                <a:srgbClr val="FFFFFF"/>
              </a:solidFill>
              <a:latin typeface="Arial" panose="020B0604020202020204" pitchFamily="34" charset="0"/>
            </a:endParaRPr>
          </a:p>
        </p:txBody>
      </p:sp>
      <p:sp>
        <p:nvSpPr>
          <p:cNvPr id="201733" name="Text Box 6"/>
          <p:cNvSpPr txBox="1">
            <a:spLocks noChangeArrowheads="1"/>
          </p:cNvSpPr>
          <p:nvPr/>
        </p:nvSpPr>
        <p:spPr bwMode="auto">
          <a:xfrm>
            <a:off x="0" y="6034088"/>
            <a:ext cx="9144000" cy="369332"/>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1600">
                <a:solidFill>
                  <a:schemeClr val="tx1"/>
                </a:solidFill>
                <a:latin typeface="Times New Roman" charset="0"/>
                <a:ea typeface="ＭＳ Ｐゴシック" charset="0"/>
                <a:cs typeface="ＭＳ Ｐゴシック" charset="0"/>
              </a:defRPr>
            </a:lvl1pPr>
            <a:lvl2pPr marL="742950" indent="-285750">
              <a:defRPr sz="1600">
                <a:solidFill>
                  <a:schemeClr val="tx1"/>
                </a:solidFill>
                <a:latin typeface="Times New Roman" charset="0"/>
                <a:ea typeface="ＭＳ Ｐゴシック" charset="0"/>
              </a:defRPr>
            </a:lvl2pPr>
            <a:lvl3pPr marL="1143000" indent="-228600">
              <a:defRPr sz="1600">
                <a:solidFill>
                  <a:schemeClr val="tx1"/>
                </a:solidFill>
                <a:latin typeface="Times New Roman" charset="0"/>
                <a:ea typeface="ＭＳ Ｐゴシック" charset="0"/>
              </a:defRPr>
            </a:lvl3pPr>
            <a:lvl4pPr marL="1600200" indent="-228600">
              <a:defRPr sz="1600">
                <a:solidFill>
                  <a:schemeClr val="tx1"/>
                </a:solidFill>
                <a:latin typeface="Times New Roman" charset="0"/>
                <a:ea typeface="ＭＳ Ｐゴシック" charset="0"/>
              </a:defRPr>
            </a:lvl4pPr>
            <a:lvl5pPr marL="2057400" indent="-228600">
              <a:defRPr sz="16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16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16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16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1600">
                <a:solidFill>
                  <a:schemeClr val="tx1"/>
                </a:solidFill>
                <a:latin typeface="Times New Roman" charset="0"/>
                <a:ea typeface="ＭＳ Ｐゴシック" charset="0"/>
              </a:defRPr>
            </a:lvl9pPr>
          </a:lstStyle>
          <a:p>
            <a:pPr>
              <a:spcBef>
                <a:spcPct val="50000"/>
              </a:spcBef>
            </a:pPr>
            <a:r>
              <a:rPr lang="ar-JO" sz="1800" dirty="0">
                <a:solidFill>
                  <a:srgbClr val="FFFFFF"/>
                </a:solidFill>
                <a:latin typeface="Arial" panose="020B0604020202020204" pitchFamily="34" charset="0"/>
                <a:cs typeface="Arial" panose="020B0604020202020204" pitchFamily="34" charset="0"/>
              </a:rPr>
              <a:t>يشمل فقط المناطق التي يوجد فيها معلومات كافية لأغراض التحليل</a:t>
            </a:r>
            <a:endParaRPr lang="en-US" sz="18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21425260"/>
      </p:ext>
    </p:extLst>
  </p:cSld>
  <p:clrMapOvr>
    <a:masterClrMapping/>
  </p:clrMapOvr>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1810"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23462" y="0"/>
            <a:ext cx="9144000" cy="6850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38100">
                <a:solidFill>
                  <a:srgbClr val="000000"/>
                </a:solidFill>
                <a:miter lim="800000"/>
                <a:headEnd/>
                <a:tailEnd/>
              </a14:hiddenLine>
            </a:ext>
          </a:extLst>
        </p:spPr>
      </p:pic>
      <p:sp>
        <p:nvSpPr>
          <p:cNvPr id="631811" name="Rectangle 3"/>
          <p:cNvSpPr>
            <a:spLocks noGrp="1" noChangeArrowheads="1"/>
          </p:cNvSpPr>
          <p:nvPr>
            <p:ph type="title"/>
          </p:nvPr>
        </p:nvSpPr>
        <p:spPr>
          <a:xfrm>
            <a:off x="0" y="304801"/>
            <a:ext cx="6553200" cy="1219200"/>
          </a:xfrm>
          <a:solidFill>
            <a:schemeClr val="bg1"/>
          </a:solidFill>
        </p:spPr>
        <p:txBody>
          <a:bodyPr/>
          <a:lstStyle/>
          <a:p>
            <a:pPr eaLnBrk="1" hangingPunct="1"/>
            <a:r>
              <a:rPr lang="ar-JO" sz="4000" b="1" dirty="0">
                <a:solidFill>
                  <a:srgbClr val="FFFFFF"/>
                </a:solidFill>
                <a:latin typeface="Arial" panose="020B0604020202020204" pitchFamily="34" charset="0"/>
                <a:ea typeface="ＭＳ Ｐゴシック" charset="0"/>
                <a:cs typeface="Arial" panose="020B0604020202020204" pitchFamily="34" charset="0"/>
              </a:rPr>
              <a:t>الجمع (16: 1-2)</a:t>
            </a:r>
            <a:endParaRPr lang="en-US" sz="40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192516" name="AutoShape 4"/>
          <p:cNvSpPr>
            <a:spLocks noChangeArrowheads="1"/>
          </p:cNvSpPr>
          <p:nvPr/>
        </p:nvSpPr>
        <p:spPr bwMode="auto">
          <a:xfrm rot="2130249" flipV="1">
            <a:off x="4191001" y="5181600"/>
            <a:ext cx="2819400" cy="533400"/>
          </a:xfrm>
          <a:prstGeom prst="curvedDownArrow">
            <a:avLst>
              <a:gd name="adj1" fmla="val 105714"/>
              <a:gd name="adj2" fmla="val 211429"/>
              <a:gd name="adj3" fmla="val 33333"/>
            </a:avLst>
          </a:prstGeom>
          <a:solidFill>
            <a:schemeClr val="accent1"/>
          </a:solidFill>
          <a:ln w="9525">
            <a:solidFill>
              <a:schemeClr val="tx1"/>
            </a:solidFill>
            <a:miter lim="800000"/>
            <a:headEnd/>
            <a:tailEnd/>
          </a:ln>
        </p:spPr>
        <p:txBody>
          <a:bodyPr wrap="none" lIns="91416" tIns="45709" rIns="91416" bIns="45709" anchor="ctr"/>
          <a:lstStyle/>
          <a:p>
            <a:pPr algn="l" eaLnBrk="0" hangingPunct="0"/>
            <a:endParaRPr lang="en-US" dirty="0">
              <a:solidFill>
                <a:srgbClr val="EAEAEA"/>
              </a:solidFill>
              <a:latin typeface="Arial" panose="020B0604020202020204" pitchFamily="34" charset="0"/>
              <a:cs typeface="Arial" panose="020B0604020202020204" pitchFamily="34" charset="0"/>
            </a:endParaRPr>
          </a:p>
        </p:txBody>
      </p:sp>
      <p:sp>
        <p:nvSpPr>
          <p:cNvPr id="192518" name="AutoShape 6"/>
          <p:cNvSpPr>
            <a:spLocks noChangeArrowheads="1"/>
          </p:cNvSpPr>
          <p:nvPr/>
        </p:nvSpPr>
        <p:spPr bwMode="auto">
          <a:xfrm rot="21468871" flipH="1">
            <a:off x="4419600" y="3508375"/>
            <a:ext cx="1371600" cy="685800"/>
          </a:xfrm>
          <a:prstGeom prst="curvedDownArrow">
            <a:avLst>
              <a:gd name="adj1" fmla="val 40000"/>
              <a:gd name="adj2" fmla="val 80000"/>
              <a:gd name="adj3" fmla="val 33333"/>
            </a:avLst>
          </a:prstGeom>
          <a:solidFill>
            <a:schemeClr val="accent1"/>
          </a:solidFill>
          <a:ln w="9525">
            <a:solidFill>
              <a:schemeClr val="tx1"/>
            </a:solidFill>
            <a:miter lim="800000"/>
            <a:headEnd/>
            <a:tailEnd/>
          </a:ln>
        </p:spPr>
        <p:txBody>
          <a:bodyPr wrap="none" lIns="91416" tIns="45709" rIns="91416" bIns="45709" anchor="ctr"/>
          <a:lstStyle/>
          <a:p>
            <a:pPr algn="l" eaLnBrk="0" hangingPunct="0"/>
            <a:endParaRPr lang="en-US" dirty="0">
              <a:solidFill>
                <a:srgbClr val="EAEAEA"/>
              </a:solidFill>
              <a:latin typeface="Arial" panose="020B0604020202020204" pitchFamily="34" charset="0"/>
              <a:cs typeface="Arial" panose="020B0604020202020204" pitchFamily="34" charset="0"/>
            </a:endParaRPr>
          </a:p>
        </p:txBody>
      </p:sp>
      <p:sp>
        <p:nvSpPr>
          <p:cNvPr id="192519" name="Text Box 7"/>
          <p:cNvSpPr txBox="1">
            <a:spLocks noChangeArrowheads="1"/>
          </p:cNvSpPr>
          <p:nvPr/>
        </p:nvSpPr>
        <p:spPr bwMode="auto">
          <a:xfrm>
            <a:off x="8316416" y="4"/>
            <a:ext cx="881924" cy="461643"/>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lIns="91416" tIns="45709" rIns="91416" bIns="45709">
            <a:spAutoFit/>
          </a:bodyPr>
          <a:lstStyle/>
          <a:p>
            <a:pPr algn="l" eaLnBrk="0" hangingPunct="0">
              <a:defRPr/>
            </a:pPr>
            <a:r>
              <a:rPr lang="ar-JO" dirty="0">
                <a:solidFill>
                  <a:srgbClr val="FFFFFF"/>
                </a:solidFill>
                <a:latin typeface="Arial" panose="020B0604020202020204" pitchFamily="34" charset="0"/>
                <a:ea typeface="ＭＳ Ｐゴシック" charset="-128"/>
                <a:cs typeface="Arial" panose="020B0604020202020204" pitchFamily="34" charset="0"/>
              </a:rPr>
              <a:t>154ح</a:t>
            </a:r>
            <a:endParaRPr lang="en-US" dirty="0">
              <a:solidFill>
                <a:srgbClr val="FFFFFF"/>
              </a:solidFill>
              <a:latin typeface="Arial" panose="020B0604020202020204" pitchFamily="34" charset="0"/>
              <a:ea typeface="ＭＳ Ｐゴシック" charset="-128"/>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192518"/>
                                        </p:tgtEl>
                                        <p:attrNameLst>
                                          <p:attrName>style.visibility</p:attrName>
                                        </p:attrNameLst>
                                      </p:cBhvr>
                                      <p:to>
                                        <p:strVal val="visible"/>
                                      </p:to>
                                    </p:set>
                                    <p:animEffect transition="in" filter="wipe(right)">
                                      <p:cBhvr>
                                        <p:cTn id="7" dur="500"/>
                                        <p:tgtEl>
                                          <p:spTgt spid="19251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92516"/>
                                        </p:tgtEl>
                                        <p:attrNameLst>
                                          <p:attrName>style.visibility</p:attrName>
                                        </p:attrNameLst>
                                      </p:cBhvr>
                                      <p:to>
                                        <p:strVal val="visible"/>
                                      </p:to>
                                    </p:set>
                                    <p:animEffect transition="in" filter="wipe(left)">
                                      <p:cBhvr>
                                        <p:cTn id="12" dur="500"/>
                                        <p:tgtEl>
                                          <p:spTgt spid="1925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2516" grpId="0" animBg="1"/>
      <p:bldP spid="192518" grpId="0" animBg="1"/>
    </p:bldLst>
  </p:timing>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981200" y="990601"/>
            <a:ext cx="5334000" cy="304800"/>
          </a:xfrm>
          <a:prstGeom prst="rect">
            <a:avLst/>
          </a:prstGeom>
          <a:solidFill>
            <a:schemeClr val="bg1"/>
          </a:solidFill>
          <a:ln>
            <a:solidFill>
              <a:schemeClr val="bg1"/>
            </a:solidFill>
          </a:ln>
          <a:effectLst>
            <a:outerShdw blurRad="40000" dist="23000" dir="5400000" rotWithShape="0">
              <a:schemeClr val="bg1">
                <a:alpha val="35000"/>
              </a:schemeClr>
            </a:outerShdw>
          </a:effectLst>
        </p:spPr>
        <p:style>
          <a:lnRef idx="1">
            <a:schemeClr val="accent1"/>
          </a:lnRef>
          <a:fillRef idx="3">
            <a:schemeClr val="accent1"/>
          </a:fillRef>
          <a:effectRef idx="2">
            <a:schemeClr val="accent1"/>
          </a:effectRef>
          <a:fontRef idx="minor">
            <a:schemeClr val="lt1"/>
          </a:fontRef>
        </p:style>
        <p:txBody>
          <a:bodyPr lIns="91416" tIns="45709" rIns="91416" bIns="45709" anchor="ctr"/>
          <a:lstStyle/>
          <a:p>
            <a:pPr eaLnBrk="0" hangingPunct="0">
              <a:spcBef>
                <a:spcPct val="50000"/>
              </a:spcBef>
              <a:defRPr/>
            </a:pPr>
            <a:endParaRPr lang="en-US" sz="2800" dirty="0">
              <a:solidFill>
                <a:srgbClr val="FFFFFF"/>
              </a:solidFill>
              <a:latin typeface="Arial" panose="020B0604020202020204" pitchFamily="34" charset="0"/>
            </a:endParaRPr>
          </a:p>
        </p:txBody>
      </p:sp>
      <p:sp>
        <p:nvSpPr>
          <p:cNvPr id="223235" name="Rectangle 2"/>
          <p:cNvSpPr>
            <a:spLocks noGrp="1" noChangeArrowheads="1"/>
          </p:cNvSpPr>
          <p:nvPr>
            <p:ph type="title" idx="4294967295"/>
          </p:nvPr>
        </p:nvSpPr>
        <p:spPr>
          <a:xfrm>
            <a:off x="76200" y="304801"/>
            <a:ext cx="8915400" cy="990600"/>
          </a:xfrm>
          <a:gradFill rotWithShape="0">
            <a:gsLst>
              <a:gs pos="0">
                <a:srgbClr val="5D151D"/>
              </a:gs>
              <a:gs pos="100000">
                <a:srgbClr val="5D151D">
                  <a:gamma/>
                  <a:shade val="0"/>
                  <a:invGamma/>
                </a:srgbClr>
              </a:gs>
            </a:gsLst>
            <a:path path="shape">
              <a:fillToRect l="50000" t="50000" r="50000" b="50000"/>
            </a:path>
          </a:gradFill>
        </p:spPr>
        <p:txBody>
          <a:bodyPr/>
          <a:lstStyle/>
          <a:p>
            <a:pPr eaLnBrk="1" hangingPunct="1"/>
            <a:r>
              <a:rPr lang="ar-JO" sz="4000" dirty="0">
                <a:solidFill>
                  <a:schemeClr val="bg1"/>
                </a:solidFill>
                <a:effectLst>
                  <a:outerShdw blurRad="38100" dist="38100" dir="2700000" algn="tl">
                    <a:srgbClr val="000000"/>
                  </a:outerShdw>
                </a:effectLst>
                <a:ea typeface="ＭＳ Ｐゴシック" charset="0"/>
                <a:cs typeface="Arial" panose="020B0604020202020204" pitchFamily="34" charset="0"/>
              </a:rPr>
              <a:t>أربع وصايا إلهية بخصوص الجمع</a:t>
            </a:r>
            <a:endParaRPr lang="en-US" sz="4000" dirty="0">
              <a:ea typeface="ＭＳ Ｐゴシック" charset="0"/>
              <a:cs typeface="Arial" panose="020B0604020202020204" pitchFamily="34" charset="0"/>
            </a:endParaRPr>
          </a:p>
        </p:txBody>
      </p:sp>
      <p:grpSp>
        <p:nvGrpSpPr>
          <p:cNvPr id="2" name="Group 4"/>
          <p:cNvGrpSpPr>
            <a:grpSpLocks/>
          </p:cNvGrpSpPr>
          <p:nvPr/>
        </p:nvGrpSpPr>
        <p:grpSpPr bwMode="auto">
          <a:xfrm>
            <a:off x="416511" y="1447800"/>
            <a:ext cx="8591073" cy="1143000"/>
            <a:chOff x="864" y="912"/>
            <a:chExt cx="4847" cy="720"/>
          </a:xfrm>
        </p:grpSpPr>
        <p:pic>
          <p:nvPicPr>
            <p:cNvPr id="634891" name="Picture 5" descr="ba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159" y="912"/>
              <a:ext cx="552" cy="6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34892" name="Rectangle 2"/>
            <p:cNvSpPr>
              <a:spLocks noChangeArrowheads="1"/>
            </p:cNvSpPr>
            <p:nvPr/>
          </p:nvSpPr>
          <p:spPr bwMode="auto">
            <a:xfrm>
              <a:off x="864" y="1008"/>
              <a:ext cx="4579" cy="624"/>
            </a:xfrm>
            <a:prstGeom prst="rect">
              <a:avLst/>
            </a:prstGeom>
            <a:solidFill>
              <a:schemeClr val="bg1">
                <a:alpha val="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algn="r"/>
              <a:r>
                <a:rPr lang="ar-JO" sz="3200" dirty="0">
                  <a:solidFill>
                    <a:schemeClr val="bg1"/>
                  </a:solidFill>
                  <a:latin typeface="Arial" panose="020B0604020202020204" pitchFamily="34" charset="0"/>
                  <a:cs typeface="Arial" panose="020B0604020202020204" pitchFamily="34" charset="0"/>
                </a:rPr>
                <a:t>1. </a:t>
              </a:r>
              <a:r>
                <a:rPr lang="ar-JO" sz="3200" dirty="0">
                  <a:solidFill>
                    <a:srgbClr val="000000"/>
                  </a:solidFill>
                  <a:latin typeface="Arial" panose="020B0604020202020204" pitchFamily="34" charset="0"/>
                  <a:cs typeface="Arial" panose="020B0604020202020204" pitchFamily="34" charset="0"/>
                </a:rPr>
                <a:t>أعطِ </a:t>
              </a:r>
              <a:r>
                <a:rPr lang="ar-JO" sz="3200" dirty="0">
                  <a:solidFill>
                    <a:srgbClr val="800000"/>
                  </a:solidFill>
                  <a:latin typeface="Arial" panose="020B0604020202020204" pitchFamily="34" charset="0"/>
                  <a:cs typeface="Arial" panose="020B0604020202020204" pitchFamily="34" charset="0"/>
                </a:rPr>
                <a:t>المؤمنين المحتاجين </a:t>
              </a:r>
              <a:r>
                <a:rPr lang="ar-JO" sz="3200" dirty="0">
                  <a:solidFill>
                    <a:srgbClr val="000000"/>
                  </a:solidFill>
                  <a:latin typeface="Arial" panose="020B0604020202020204" pitchFamily="34" charset="0"/>
                  <a:cs typeface="Arial" panose="020B0604020202020204" pitchFamily="34" charset="0"/>
                </a:rPr>
                <a:t>(16: 1)</a:t>
              </a:r>
              <a:endParaRPr lang="en-US" sz="3200" dirty="0">
                <a:solidFill>
                  <a:srgbClr val="000000"/>
                </a:solidFill>
                <a:latin typeface="Arial" panose="020B0604020202020204" pitchFamily="34" charset="0"/>
                <a:cs typeface="Arial" panose="020B0604020202020204" pitchFamily="34" charset="0"/>
              </a:endParaRPr>
            </a:p>
          </p:txBody>
        </p:sp>
      </p:grpSp>
      <p:grpSp>
        <p:nvGrpSpPr>
          <p:cNvPr id="3" name="Group 7"/>
          <p:cNvGrpSpPr>
            <a:grpSpLocks/>
          </p:cNvGrpSpPr>
          <p:nvPr/>
        </p:nvGrpSpPr>
        <p:grpSpPr bwMode="auto">
          <a:xfrm>
            <a:off x="1295401" y="2514600"/>
            <a:ext cx="7696200" cy="1143000"/>
            <a:chOff x="864" y="912"/>
            <a:chExt cx="4848" cy="720"/>
          </a:xfrm>
        </p:grpSpPr>
        <p:pic>
          <p:nvPicPr>
            <p:cNvPr id="634889" name="Picture 8" descr="ba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096" y="912"/>
              <a:ext cx="616" cy="6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34890" name="Rectangle 2"/>
            <p:cNvSpPr>
              <a:spLocks noChangeArrowheads="1"/>
            </p:cNvSpPr>
            <p:nvPr/>
          </p:nvSpPr>
          <p:spPr bwMode="auto">
            <a:xfrm>
              <a:off x="864" y="1008"/>
              <a:ext cx="4559" cy="624"/>
            </a:xfrm>
            <a:prstGeom prst="rect">
              <a:avLst/>
            </a:prstGeom>
            <a:solidFill>
              <a:schemeClr val="bg1">
                <a:alpha val="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algn="r"/>
              <a:r>
                <a:rPr lang="ar-JO" sz="3200" dirty="0">
                  <a:solidFill>
                    <a:schemeClr val="bg1"/>
                  </a:solidFill>
                  <a:latin typeface="Arial" panose="020B0604020202020204" pitchFamily="34" charset="0"/>
                  <a:cs typeface="Arial" panose="020B0604020202020204" pitchFamily="34" charset="0"/>
                </a:rPr>
                <a:t>2. </a:t>
              </a:r>
              <a:r>
                <a:rPr lang="ar-JO" sz="3200" dirty="0">
                  <a:solidFill>
                    <a:srgbClr val="000000"/>
                  </a:solidFill>
                  <a:latin typeface="Arial" panose="020B0604020202020204" pitchFamily="34" charset="0"/>
                  <a:cs typeface="Arial" panose="020B0604020202020204" pitchFamily="34" charset="0"/>
                </a:rPr>
                <a:t>أعطِ </a:t>
              </a:r>
              <a:r>
                <a:rPr lang="ar-JO" sz="3200" dirty="0">
                  <a:solidFill>
                    <a:srgbClr val="800000"/>
                  </a:solidFill>
                  <a:latin typeface="Arial" panose="020B0604020202020204" pitchFamily="34" charset="0"/>
                  <a:cs typeface="Arial" panose="020B0604020202020204" pitchFamily="34" charset="0"/>
                </a:rPr>
                <a:t>بانتظام</a:t>
              </a:r>
              <a:r>
                <a:rPr lang="ar-JO" sz="3200" dirty="0">
                  <a:solidFill>
                    <a:srgbClr val="000000"/>
                  </a:solidFill>
                  <a:latin typeface="Arial" panose="020B0604020202020204" pitchFamily="34" charset="0"/>
                  <a:cs typeface="Arial" panose="020B0604020202020204" pitchFamily="34" charset="0"/>
                </a:rPr>
                <a:t> (16: 2أ)</a:t>
              </a:r>
              <a:endParaRPr lang="en-US" sz="3200" dirty="0">
                <a:solidFill>
                  <a:srgbClr val="000000"/>
                </a:solidFill>
                <a:latin typeface="Arial" panose="020B0604020202020204" pitchFamily="34" charset="0"/>
                <a:cs typeface="Arial" panose="020B0604020202020204" pitchFamily="34" charset="0"/>
              </a:endParaRPr>
            </a:p>
          </p:txBody>
        </p:sp>
      </p:grpSp>
      <p:grpSp>
        <p:nvGrpSpPr>
          <p:cNvPr id="5" name="Group 10"/>
          <p:cNvGrpSpPr>
            <a:grpSpLocks/>
          </p:cNvGrpSpPr>
          <p:nvPr/>
        </p:nvGrpSpPr>
        <p:grpSpPr bwMode="auto">
          <a:xfrm>
            <a:off x="1295401" y="3581400"/>
            <a:ext cx="7696200" cy="1143000"/>
            <a:chOff x="864" y="912"/>
            <a:chExt cx="4848" cy="720"/>
          </a:xfrm>
        </p:grpSpPr>
        <p:pic>
          <p:nvPicPr>
            <p:cNvPr id="634887" name="Picture 11" descr="ba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106" y="912"/>
              <a:ext cx="606" cy="6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34888" name="Rectangle 2"/>
            <p:cNvSpPr>
              <a:spLocks noChangeArrowheads="1"/>
            </p:cNvSpPr>
            <p:nvPr/>
          </p:nvSpPr>
          <p:spPr bwMode="auto">
            <a:xfrm>
              <a:off x="864" y="1008"/>
              <a:ext cx="4559" cy="624"/>
            </a:xfrm>
            <a:prstGeom prst="rect">
              <a:avLst/>
            </a:prstGeom>
            <a:solidFill>
              <a:schemeClr val="bg1">
                <a:alpha val="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algn="r"/>
              <a:r>
                <a:rPr lang="ar-JO" sz="3200" dirty="0">
                  <a:solidFill>
                    <a:schemeClr val="bg1"/>
                  </a:solidFill>
                  <a:latin typeface="Arial" panose="020B0604020202020204" pitchFamily="34" charset="0"/>
                  <a:cs typeface="Arial" panose="020B0604020202020204" pitchFamily="34" charset="0"/>
                </a:rPr>
                <a:t>3.</a:t>
              </a:r>
              <a:r>
                <a:rPr lang="ar-JO" sz="3200" dirty="0">
                  <a:solidFill>
                    <a:srgbClr val="000000"/>
                  </a:solidFill>
                  <a:latin typeface="Arial" panose="020B0604020202020204" pitchFamily="34" charset="0"/>
                  <a:cs typeface="Arial" panose="020B0604020202020204" pitchFamily="34" charset="0"/>
                </a:rPr>
                <a:t> أعطِ </a:t>
              </a:r>
              <a:r>
                <a:rPr lang="ar-JO" sz="3200" dirty="0">
                  <a:solidFill>
                    <a:srgbClr val="800000"/>
                  </a:solidFill>
                  <a:latin typeface="Arial" panose="020B0604020202020204" pitchFamily="34" charset="0"/>
                  <a:cs typeface="Arial" panose="020B0604020202020204" pitchFamily="34" charset="0"/>
                </a:rPr>
                <a:t>بشكل متناسب </a:t>
              </a:r>
              <a:r>
                <a:rPr lang="ar-JO" sz="3200" dirty="0">
                  <a:solidFill>
                    <a:srgbClr val="000000"/>
                  </a:solidFill>
                  <a:latin typeface="Arial" panose="020B0604020202020204" pitchFamily="34" charset="0"/>
                  <a:cs typeface="Arial" panose="020B0604020202020204" pitchFamily="34" charset="0"/>
                </a:rPr>
                <a:t>(16: 2ب)</a:t>
              </a:r>
              <a:endParaRPr lang="en-US" sz="3200" dirty="0">
                <a:solidFill>
                  <a:srgbClr val="000000"/>
                </a:solidFill>
                <a:latin typeface="Arial" panose="020B0604020202020204" pitchFamily="34" charset="0"/>
                <a:cs typeface="Arial" panose="020B0604020202020204" pitchFamily="34" charset="0"/>
              </a:endParaRPr>
            </a:p>
          </p:txBody>
        </p:sp>
      </p:grpSp>
      <p:sp>
        <p:nvSpPr>
          <p:cNvPr id="6" name="TextBox 5"/>
          <p:cNvSpPr txBox="1"/>
          <p:nvPr/>
        </p:nvSpPr>
        <p:spPr>
          <a:xfrm>
            <a:off x="6071134" y="6156592"/>
            <a:ext cx="2395207" cy="584775"/>
          </a:xfrm>
          <a:prstGeom prst="rect">
            <a:avLst/>
          </a:prstGeom>
          <a:noFill/>
        </p:spPr>
        <p:txBody>
          <a:bodyPr wrap="none" rtlCol="0">
            <a:spAutoFit/>
          </a:bodyPr>
          <a:lstStyle/>
          <a:p>
            <a:r>
              <a:rPr lang="ar-JO" sz="3200" dirty="0">
                <a:latin typeface="Arial" panose="020B0604020202020204" pitchFamily="34" charset="0"/>
                <a:cs typeface="Arial" panose="020B0604020202020204" pitchFamily="34" charset="0"/>
              </a:rPr>
              <a:t>1 كورنثوس 16</a:t>
            </a:r>
            <a:endParaRPr lang="en-US" sz="3200" dirty="0">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0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2000"/>
                                        <p:tgtEl>
                                          <p:spTgt spid="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6930" name="Rectangle 2"/>
          <p:cNvSpPr>
            <a:spLocks noGrp="1" noChangeArrowheads="1"/>
          </p:cNvSpPr>
          <p:nvPr>
            <p:ph type="title" idx="4294967295"/>
          </p:nvPr>
        </p:nvSpPr>
        <p:spPr/>
        <p:txBody>
          <a:bodyPr/>
          <a:lstStyle/>
          <a:p>
            <a:r>
              <a:rPr lang="ar-JO" dirty="0">
                <a:ea typeface="ＭＳ Ｐゴシック" charset="0"/>
                <a:cs typeface="Arial" panose="020B0604020202020204" pitchFamily="34" charset="0"/>
              </a:rPr>
              <a:t>ماذا عن العشور؟</a:t>
            </a:r>
            <a:endParaRPr lang="en-US" dirty="0">
              <a:ea typeface="ＭＳ Ｐゴシック" charset="0"/>
              <a:cs typeface="Arial" panose="020B0604020202020204" pitchFamily="34" charset="0"/>
            </a:endParaRPr>
          </a:p>
        </p:txBody>
      </p:sp>
      <p:pic>
        <p:nvPicPr>
          <p:cNvPr id="636931" name="Picture 3" descr="Tithe_colou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81000" y="1520830"/>
            <a:ext cx="7848600" cy="5337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Rectangle 2"/>
          <p:cNvSpPr txBox="1">
            <a:spLocks noChangeArrowheads="1"/>
          </p:cNvSpPr>
          <p:nvPr/>
        </p:nvSpPr>
        <p:spPr bwMode="auto">
          <a:xfrm>
            <a:off x="2895600" y="3962401"/>
            <a:ext cx="2362200" cy="1676400"/>
          </a:xfrm>
          <a:prstGeom prst="rect">
            <a:avLst/>
          </a:prstGeom>
          <a:solidFill>
            <a:srgbClr val="EEF57B"/>
          </a:solidFill>
          <a:ln w="9525">
            <a:noFill/>
            <a:miter lim="800000"/>
            <a:headEnd/>
            <a:tailEnd/>
          </a:ln>
        </p:spPr>
        <p:txBody>
          <a:bodyPr lIns="91416" tIns="45709" rIns="91416" bIns="45709" anchor="ct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r>
              <a:rPr lang="ar-JO" sz="2800" dirty="0">
                <a:solidFill>
                  <a:schemeClr val="tx2"/>
                </a:solidFill>
                <a:latin typeface="Arial" panose="020B0604020202020204" pitchFamily="34" charset="0"/>
                <a:cs typeface="Arial" panose="020B0604020202020204" pitchFamily="34" charset="0"/>
              </a:rPr>
              <a:t>هل يمكنك أن تقرضيني 10$ لدفع عشوري؟</a:t>
            </a:r>
            <a:endParaRPr lang="en-US" sz="2800" dirty="0">
              <a:solidFill>
                <a:schemeClr val="tx2"/>
              </a:solidFill>
              <a:latin typeface="Arial" panose="020B0604020202020204" pitchFamily="34" charset="0"/>
              <a:cs typeface="Arial" panose="020B0604020202020204" pitchFamily="34" charset="0"/>
            </a:endParaRPr>
          </a:p>
        </p:txBody>
      </p:sp>
      <p:sp>
        <p:nvSpPr>
          <p:cNvPr id="636933" name="Rounded Rectangular Callout 4"/>
          <p:cNvSpPr>
            <a:spLocks noChangeArrowheads="1"/>
          </p:cNvSpPr>
          <p:nvPr/>
        </p:nvSpPr>
        <p:spPr bwMode="auto">
          <a:xfrm rot="10800000" flipH="1">
            <a:off x="2895600" y="4038600"/>
            <a:ext cx="2362200" cy="1447800"/>
          </a:xfrm>
          <a:prstGeom prst="wedgeRoundRectCallout">
            <a:avLst>
              <a:gd name="adj1" fmla="val -32389"/>
              <a:gd name="adj2" fmla="val 73157"/>
              <a:gd name="adj3" fmla="val 16667"/>
            </a:avLst>
          </a:pr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lIns="91416" tIns="45709" rIns="91416" bIns="45709"/>
          <a:lstStyle/>
          <a:p>
            <a:pPr algn="l" eaLnBrk="0" hangingPunct="0"/>
            <a:endParaRPr lang="en-US" dirty="0">
              <a:latin typeface="Arial" panose="020B0604020202020204" pitchFamily="34" charset="0"/>
            </a:endParaRPr>
          </a:p>
        </p:txBody>
      </p:sp>
    </p:spTree>
  </p:cSld>
  <p:clrMapOvr>
    <a:masterClrMapping/>
  </p:clrMapOvr>
</p:sld>
</file>

<file path=ppt/slides/slide38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37954" name="Picture 2" descr="tithing-backlash"/>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664330" y="1219201"/>
            <a:ext cx="2479675"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37955" name="Picture 3" descr="tithe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701801"/>
            <a:ext cx="4876800" cy="3251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37956" name="Rectangle 4"/>
          <p:cNvSpPr>
            <a:spLocks noGrp="1" noChangeArrowheads="1"/>
          </p:cNvSpPr>
          <p:nvPr>
            <p:ph type="title" idx="4294967295"/>
          </p:nvPr>
        </p:nvSpPr>
        <p:spPr/>
        <p:txBody>
          <a:bodyPr/>
          <a:lstStyle/>
          <a:p>
            <a:r>
              <a:rPr lang="ar-JO" dirty="0">
                <a:solidFill>
                  <a:srgbClr val="FFFFFF"/>
                </a:solidFill>
                <a:ea typeface="ＭＳ Ｐゴシック" charset="0"/>
                <a:cs typeface="Arial" panose="020B0604020202020204" pitchFamily="34" charset="0"/>
              </a:rPr>
              <a:t>هل يجب على المؤمنين دفع العشور؟</a:t>
            </a:r>
            <a:endParaRPr lang="en-US" dirty="0">
              <a:solidFill>
                <a:srgbClr val="FFFFFF"/>
              </a:solidFill>
              <a:ea typeface="ＭＳ Ｐゴシック" charset="0"/>
              <a:cs typeface="Arial" panose="020B0604020202020204" pitchFamily="34" charset="0"/>
            </a:endParaRPr>
          </a:p>
        </p:txBody>
      </p:sp>
    </p:spTree>
  </p:cSld>
  <p:clrMapOvr>
    <a:masterClrMapping/>
  </p:clrMapOvr>
</p:sld>
</file>

<file path=ppt/slides/slide3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38978" name="Picture 2" descr="money -  bills wealth clock gears tim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54292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38979" name="Rectangle 3"/>
          <p:cNvSpPr>
            <a:spLocks noGrp="1" noChangeArrowheads="1"/>
          </p:cNvSpPr>
          <p:nvPr>
            <p:ph type="title" idx="4294967295"/>
          </p:nvPr>
        </p:nvSpPr>
        <p:spPr>
          <a:xfrm>
            <a:off x="5724128" y="274638"/>
            <a:ext cx="3203848" cy="5897562"/>
          </a:xfrm>
        </p:spPr>
        <p:txBody>
          <a:bodyPr/>
          <a:lstStyle/>
          <a:p>
            <a:r>
              <a:rPr lang="ar-JO" dirty="0">
                <a:solidFill>
                  <a:srgbClr val="FFFFFF"/>
                </a:solidFill>
                <a:ea typeface="ＭＳ Ｐゴシック" charset="0"/>
                <a:cs typeface="Arial" panose="020B0604020202020204" pitchFamily="34" charset="0"/>
              </a:rPr>
              <a:t>هل تريد أن يباركك الله </a:t>
            </a:r>
            <a:br>
              <a:rPr lang="ar-JO" dirty="0">
                <a:solidFill>
                  <a:srgbClr val="FFFFFF"/>
                </a:solidFill>
                <a:ea typeface="ＭＳ Ｐゴシック" charset="0"/>
                <a:cs typeface="Arial" panose="020B0604020202020204" pitchFamily="34" charset="0"/>
              </a:rPr>
            </a:br>
            <a:r>
              <a:rPr lang="ar-JO" dirty="0">
                <a:solidFill>
                  <a:srgbClr val="FFFFFF"/>
                </a:solidFill>
                <a:ea typeface="ＭＳ Ｐゴシック" charset="0"/>
                <a:cs typeface="Arial" panose="020B0604020202020204" pitchFamily="34" charset="0"/>
              </a:rPr>
              <a:t>بناء على </a:t>
            </a:r>
            <a:br>
              <a:rPr lang="ar-JO" dirty="0">
                <a:solidFill>
                  <a:srgbClr val="FFFFFF"/>
                </a:solidFill>
                <a:ea typeface="ＭＳ Ｐゴシック" charset="0"/>
                <a:cs typeface="Arial" panose="020B0604020202020204" pitchFamily="34" charset="0"/>
              </a:rPr>
            </a:br>
            <a:r>
              <a:rPr lang="ar-JO" dirty="0">
                <a:solidFill>
                  <a:srgbClr val="FFFFFF"/>
                </a:solidFill>
                <a:ea typeface="ＭＳ Ｐゴシック" charset="0"/>
                <a:cs typeface="Arial" panose="020B0604020202020204" pitchFamily="34" charset="0"/>
              </a:rPr>
              <a:t>صافي أو </a:t>
            </a:r>
            <a:br>
              <a:rPr lang="ar-JO" dirty="0">
                <a:solidFill>
                  <a:srgbClr val="FFFFFF"/>
                </a:solidFill>
                <a:ea typeface="ＭＳ Ｐゴシック" charset="0"/>
                <a:cs typeface="Arial" panose="020B0604020202020204" pitchFamily="34" charset="0"/>
              </a:rPr>
            </a:br>
            <a:r>
              <a:rPr lang="ar-JO" dirty="0">
                <a:solidFill>
                  <a:srgbClr val="FFFFFF"/>
                </a:solidFill>
                <a:ea typeface="ＭＳ Ｐゴシック" charset="0"/>
                <a:cs typeface="Arial" panose="020B0604020202020204" pitchFamily="34" charset="0"/>
              </a:rPr>
              <a:t>إجمالي الدخل؟</a:t>
            </a:r>
            <a:endParaRPr lang="en-US" dirty="0">
              <a:solidFill>
                <a:srgbClr val="FFFFFF"/>
              </a:solidFill>
              <a:ea typeface="ＭＳ Ｐゴシック" charset="0"/>
              <a:cs typeface="Arial" panose="020B0604020202020204" pitchFamily="34" charset="0"/>
            </a:endParaRPr>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38979"/>
                                        </p:tgtEl>
                                        <p:attrNameLst>
                                          <p:attrName>style.visibility</p:attrName>
                                        </p:attrNameLst>
                                      </p:cBhvr>
                                      <p:to>
                                        <p:strVal val="visible"/>
                                      </p:to>
                                    </p:set>
                                    <p:anim calcmode="lin" valueType="num">
                                      <p:cBhvr additive="base">
                                        <p:cTn id="7" dur="500" fill="hold"/>
                                        <p:tgtEl>
                                          <p:spTgt spid="638979"/>
                                        </p:tgtEl>
                                        <p:attrNameLst>
                                          <p:attrName>ppt_x</p:attrName>
                                        </p:attrNameLst>
                                      </p:cBhvr>
                                      <p:tavLst>
                                        <p:tav tm="0">
                                          <p:val>
                                            <p:strVal val="#ppt_x"/>
                                          </p:val>
                                        </p:tav>
                                        <p:tav tm="100000">
                                          <p:val>
                                            <p:strVal val="#ppt_x"/>
                                          </p:val>
                                        </p:tav>
                                      </p:tavLst>
                                    </p:anim>
                                    <p:anim calcmode="lin" valueType="num">
                                      <p:cBhvr additive="base">
                                        <p:cTn id="8" dur="500" fill="hold"/>
                                        <p:tgtEl>
                                          <p:spTgt spid="63897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8979" grpId="0"/>
    </p:bldLst>
  </p:timing>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B38AF48-7EA5-0752-69B5-E3E969261BFD}"/>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3920A540-F3DB-9462-A62E-546CED1A8467}"/>
              </a:ext>
            </a:extLst>
          </p:cNvPr>
          <p:cNvSpPr/>
          <p:nvPr/>
        </p:nvSpPr>
        <p:spPr>
          <a:xfrm>
            <a:off x="1981200" y="990601"/>
            <a:ext cx="5334000" cy="304800"/>
          </a:xfrm>
          <a:prstGeom prst="rect">
            <a:avLst/>
          </a:prstGeom>
          <a:solidFill>
            <a:schemeClr val="bg1"/>
          </a:solidFill>
          <a:ln>
            <a:solidFill>
              <a:schemeClr val="bg1"/>
            </a:solidFill>
          </a:ln>
          <a:effectLst>
            <a:outerShdw blurRad="40000" dist="23000" dir="5400000" rotWithShape="0">
              <a:schemeClr val="bg1">
                <a:alpha val="35000"/>
              </a:schemeClr>
            </a:outerShdw>
          </a:effectLst>
        </p:spPr>
        <p:style>
          <a:lnRef idx="1">
            <a:schemeClr val="accent1"/>
          </a:lnRef>
          <a:fillRef idx="3">
            <a:schemeClr val="accent1"/>
          </a:fillRef>
          <a:effectRef idx="2">
            <a:schemeClr val="accent1"/>
          </a:effectRef>
          <a:fontRef idx="minor">
            <a:schemeClr val="lt1"/>
          </a:fontRef>
        </p:style>
        <p:txBody>
          <a:bodyPr lIns="91416" tIns="45709" rIns="91416" bIns="45709" anchor="ct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a:endParaRPr>
          </a:p>
        </p:txBody>
      </p:sp>
      <p:sp>
        <p:nvSpPr>
          <p:cNvPr id="223235" name="Rectangle 2">
            <a:extLst>
              <a:ext uri="{FF2B5EF4-FFF2-40B4-BE49-F238E27FC236}">
                <a16:creationId xmlns:a16="http://schemas.microsoft.com/office/drawing/2014/main" id="{E4326CFE-C0BB-F5FF-3F21-03F9BC6EECA1}"/>
              </a:ext>
            </a:extLst>
          </p:cNvPr>
          <p:cNvSpPr>
            <a:spLocks noGrp="1" noChangeArrowheads="1"/>
          </p:cNvSpPr>
          <p:nvPr>
            <p:ph type="title" idx="4294967295"/>
          </p:nvPr>
        </p:nvSpPr>
        <p:spPr>
          <a:xfrm>
            <a:off x="76200" y="304801"/>
            <a:ext cx="8915400" cy="990600"/>
          </a:xfrm>
          <a:gradFill rotWithShape="0">
            <a:gsLst>
              <a:gs pos="0">
                <a:srgbClr val="5D151D"/>
              </a:gs>
              <a:gs pos="100000">
                <a:srgbClr val="5D151D">
                  <a:gamma/>
                  <a:shade val="0"/>
                  <a:invGamma/>
                </a:srgbClr>
              </a:gs>
            </a:gsLst>
            <a:path path="shape">
              <a:fillToRect l="50000" t="50000" r="50000" b="50000"/>
            </a:path>
          </a:gradFill>
        </p:spPr>
        <p:txBody>
          <a:bodyPr/>
          <a:lstStyle/>
          <a:p>
            <a:pPr eaLnBrk="1" hangingPunct="1"/>
            <a:r>
              <a:rPr lang="ar-JO" sz="4000" dirty="0">
                <a:solidFill>
                  <a:schemeClr val="bg1"/>
                </a:solidFill>
                <a:effectLst>
                  <a:outerShdw blurRad="38100" dist="38100" dir="2700000" algn="tl">
                    <a:srgbClr val="000000"/>
                  </a:outerShdw>
                </a:effectLst>
                <a:ea typeface="ＭＳ Ｐゴシック" charset="0"/>
                <a:cs typeface="Arial" panose="020B0604020202020204" pitchFamily="34" charset="0"/>
              </a:rPr>
              <a:t>أربع وصايا إلهية بخصوص الجمع</a:t>
            </a:r>
            <a:endParaRPr lang="en-US" sz="4000" dirty="0">
              <a:ea typeface="ＭＳ Ｐゴシック" charset="0"/>
              <a:cs typeface="Arial" panose="020B0604020202020204" pitchFamily="34" charset="0"/>
            </a:endParaRPr>
          </a:p>
        </p:txBody>
      </p:sp>
      <p:grpSp>
        <p:nvGrpSpPr>
          <p:cNvPr id="2" name="Group 4">
            <a:extLst>
              <a:ext uri="{FF2B5EF4-FFF2-40B4-BE49-F238E27FC236}">
                <a16:creationId xmlns:a16="http://schemas.microsoft.com/office/drawing/2014/main" id="{BA85196E-8575-6E6B-802A-9BBE64316BDA}"/>
              </a:ext>
            </a:extLst>
          </p:cNvPr>
          <p:cNvGrpSpPr>
            <a:grpSpLocks/>
          </p:cNvGrpSpPr>
          <p:nvPr/>
        </p:nvGrpSpPr>
        <p:grpSpPr bwMode="auto">
          <a:xfrm>
            <a:off x="416511" y="1447800"/>
            <a:ext cx="8591073" cy="1143000"/>
            <a:chOff x="864" y="912"/>
            <a:chExt cx="4847" cy="720"/>
          </a:xfrm>
        </p:grpSpPr>
        <p:pic>
          <p:nvPicPr>
            <p:cNvPr id="634891" name="Picture 5" descr="bag">
              <a:extLst>
                <a:ext uri="{FF2B5EF4-FFF2-40B4-BE49-F238E27FC236}">
                  <a16:creationId xmlns:a16="http://schemas.microsoft.com/office/drawing/2014/main" id="{7961459A-1A90-352F-B3B3-AA5D4364A102}"/>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159" y="912"/>
              <a:ext cx="552" cy="6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34892" name="Rectangle 2">
              <a:extLst>
                <a:ext uri="{FF2B5EF4-FFF2-40B4-BE49-F238E27FC236}">
                  <a16:creationId xmlns:a16="http://schemas.microsoft.com/office/drawing/2014/main" id="{83ADB500-50BB-A0F7-830C-E5AD2F154672}"/>
                </a:ext>
              </a:extLst>
            </p:cNvPr>
            <p:cNvSpPr>
              <a:spLocks noChangeArrowheads="1"/>
            </p:cNvSpPr>
            <p:nvPr/>
          </p:nvSpPr>
          <p:spPr bwMode="auto">
            <a:xfrm>
              <a:off x="864" y="1008"/>
              <a:ext cx="4579" cy="624"/>
            </a:xfrm>
            <a:prstGeom prst="rect">
              <a:avLst/>
            </a:prstGeom>
            <a:solidFill>
              <a:schemeClr val="bg1">
                <a:alpha val="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a:t>
              </a:r>
              <a:r>
                <a:rPr kumimoji="0" lang="ar-JO"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أعطِ </a:t>
              </a:r>
              <a:r>
                <a:rPr kumimoji="0" lang="ar-JO" sz="3200" u="none" strike="noStrike" kern="1200" cap="none" spc="0" normalizeH="0" baseline="0" noProof="0" dirty="0">
                  <a:ln>
                    <a:noFill/>
                  </a:ln>
                  <a:solidFill>
                    <a:srgbClr val="800000"/>
                  </a:solidFill>
                  <a:effectLst/>
                  <a:uLnTx/>
                  <a:uFillTx/>
                  <a:latin typeface="Arial" panose="020B0604020202020204" pitchFamily="34" charset="0"/>
                  <a:ea typeface="ＭＳ Ｐゴシック" charset="0"/>
                  <a:cs typeface="Arial" panose="020B0604020202020204" pitchFamily="34" charset="0"/>
                </a:rPr>
                <a:t>المؤمنين المحتاجين </a:t>
              </a:r>
              <a:r>
                <a:rPr kumimoji="0" lang="ar-JO"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(16: 1)</a:t>
              </a:r>
              <a:endParaRPr kumimoji="0" lang="en-US"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 name="Group 7">
            <a:extLst>
              <a:ext uri="{FF2B5EF4-FFF2-40B4-BE49-F238E27FC236}">
                <a16:creationId xmlns:a16="http://schemas.microsoft.com/office/drawing/2014/main" id="{F80D5B0C-5B07-2E46-7508-8D40B5D36324}"/>
              </a:ext>
            </a:extLst>
          </p:cNvPr>
          <p:cNvGrpSpPr>
            <a:grpSpLocks/>
          </p:cNvGrpSpPr>
          <p:nvPr/>
        </p:nvGrpSpPr>
        <p:grpSpPr bwMode="auto">
          <a:xfrm>
            <a:off x="1295401" y="2514600"/>
            <a:ext cx="7696200" cy="1143000"/>
            <a:chOff x="864" y="912"/>
            <a:chExt cx="4848" cy="720"/>
          </a:xfrm>
        </p:grpSpPr>
        <p:pic>
          <p:nvPicPr>
            <p:cNvPr id="634889" name="Picture 8" descr="bag">
              <a:extLst>
                <a:ext uri="{FF2B5EF4-FFF2-40B4-BE49-F238E27FC236}">
                  <a16:creationId xmlns:a16="http://schemas.microsoft.com/office/drawing/2014/main" id="{21BC3F45-EBED-4ADC-A442-33AE25E46EE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096" y="912"/>
              <a:ext cx="616" cy="6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34890" name="Rectangle 2">
              <a:extLst>
                <a:ext uri="{FF2B5EF4-FFF2-40B4-BE49-F238E27FC236}">
                  <a16:creationId xmlns:a16="http://schemas.microsoft.com/office/drawing/2014/main" id="{4C0214D7-4A30-B8EF-C961-771EAC2F350C}"/>
                </a:ext>
              </a:extLst>
            </p:cNvPr>
            <p:cNvSpPr>
              <a:spLocks noChangeArrowheads="1"/>
            </p:cNvSpPr>
            <p:nvPr/>
          </p:nvSpPr>
          <p:spPr bwMode="auto">
            <a:xfrm>
              <a:off x="864" y="1008"/>
              <a:ext cx="4559" cy="624"/>
            </a:xfrm>
            <a:prstGeom prst="rect">
              <a:avLst/>
            </a:prstGeom>
            <a:solidFill>
              <a:schemeClr val="bg1">
                <a:alpha val="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a:t>
              </a:r>
              <a:r>
                <a:rPr kumimoji="0" lang="ar-JO"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أعطِ </a:t>
              </a:r>
              <a:r>
                <a:rPr kumimoji="0" lang="ar-JO" sz="3200" u="none" strike="noStrike" kern="1200" cap="none" spc="0" normalizeH="0" baseline="0" noProof="0" dirty="0">
                  <a:ln>
                    <a:noFill/>
                  </a:ln>
                  <a:solidFill>
                    <a:srgbClr val="800000"/>
                  </a:solidFill>
                  <a:effectLst/>
                  <a:uLnTx/>
                  <a:uFillTx/>
                  <a:latin typeface="Arial" panose="020B0604020202020204" pitchFamily="34" charset="0"/>
                  <a:ea typeface="ＭＳ Ｐゴシック" charset="0"/>
                  <a:cs typeface="Arial" panose="020B0604020202020204" pitchFamily="34" charset="0"/>
                </a:rPr>
                <a:t>بانتظام</a:t>
              </a:r>
              <a:r>
                <a:rPr kumimoji="0" lang="ar-JO"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(16: 2أ)</a:t>
              </a:r>
              <a:endParaRPr kumimoji="0" lang="en-US"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5" name="Group 10">
            <a:extLst>
              <a:ext uri="{FF2B5EF4-FFF2-40B4-BE49-F238E27FC236}">
                <a16:creationId xmlns:a16="http://schemas.microsoft.com/office/drawing/2014/main" id="{C1AB4FA0-DC26-AAB9-3501-59FFFCFDE09A}"/>
              </a:ext>
            </a:extLst>
          </p:cNvPr>
          <p:cNvGrpSpPr>
            <a:grpSpLocks/>
          </p:cNvGrpSpPr>
          <p:nvPr/>
        </p:nvGrpSpPr>
        <p:grpSpPr bwMode="auto">
          <a:xfrm>
            <a:off x="1295401" y="3581400"/>
            <a:ext cx="7696200" cy="1143000"/>
            <a:chOff x="864" y="912"/>
            <a:chExt cx="4848" cy="720"/>
          </a:xfrm>
        </p:grpSpPr>
        <p:pic>
          <p:nvPicPr>
            <p:cNvPr id="634887" name="Picture 11" descr="bag">
              <a:extLst>
                <a:ext uri="{FF2B5EF4-FFF2-40B4-BE49-F238E27FC236}">
                  <a16:creationId xmlns:a16="http://schemas.microsoft.com/office/drawing/2014/main" id="{C8E3B3E9-4D98-8A2D-F30A-9018FD5FCD7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106" y="912"/>
              <a:ext cx="606" cy="6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34888" name="Rectangle 2">
              <a:extLst>
                <a:ext uri="{FF2B5EF4-FFF2-40B4-BE49-F238E27FC236}">
                  <a16:creationId xmlns:a16="http://schemas.microsoft.com/office/drawing/2014/main" id="{55BCBE3D-FD66-7A86-EF23-5CDCFBB29C1B}"/>
                </a:ext>
              </a:extLst>
            </p:cNvPr>
            <p:cNvSpPr>
              <a:spLocks noChangeArrowheads="1"/>
            </p:cNvSpPr>
            <p:nvPr/>
          </p:nvSpPr>
          <p:spPr bwMode="auto">
            <a:xfrm>
              <a:off x="864" y="1008"/>
              <a:ext cx="4559" cy="624"/>
            </a:xfrm>
            <a:prstGeom prst="rect">
              <a:avLst/>
            </a:prstGeom>
            <a:solidFill>
              <a:schemeClr val="bg1">
                <a:alpha val="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a:t>
              </a:r>
              <a:r>
                <a:rPr kumimoji="0" lang="ar-JO"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أعطِ </a:t>
              </a:r>
              <a:r>
                <a:rPr kumimoji="0" lang="ar-JO" sz="3200" u="none" strike="noStrike" kern="1200" cap="none" spc="0" normalizeH="0" baseline="0" noProof="0" dirty="0">
                  <a:ln>
                    <a:noFill/>
                  </a:ln>
                  <a:solidFill>
                    <a:srgbClr val="800000"/>
                  </a:solidFill>
                  <a:effectLst/>
                  <a:uLnTx/>
                  <a:uFillTx/>
                  <a:latin typeface="Arial" panose="020B0604020202020204" pitchFamily="34" charset="0"/>
                  <a:ea typeface="ＭＳ Ｐゴシック" charset="0"/>
                  <a:cs typeface="Arial" panose="020B0604020202020204" pitchFamily="34" charset="0"/>
                </a:rPr>
                <a:t>بشكل متناسب </a:t>
              </a:r>
              <a:r>
                <a:rPr kumimoji="0" lang="ar-JO"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(16: 2ب)</a:t>
              </a:r>
              <a:endParaRPr kumimoji="0" lang="en-US"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6" name="TextBox 5">
            <a:extLst>
              <a:ext uri="{FF2B5EF4-FFF2-40B4-BE49-F238E27FC236}">
                <a16:creationId xmlns:a16="http://schemas.microsoft.com/office/drawing/2014/main" id="{B8EB065C-1B20-7E7E-6CA4-6B477C663F1F}"/>
              </a:ext>
            </a:extLst>
          </p:cNvPr>
          <p:cNvSpPr txBox="1"/>
          <p:nvPr/>
        </p:nvSpPr>
        <p:spPr>
          <a:xfrm>
            <a:off x="6071134" y="6156592"/>
            <a:ext cx="2395207" cy="584775"/>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 كورنثوس 16</a:t>
            </a:r>
            <a:endParaRPr kumimoji="0" lang="en-US"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7" name="Group 13">
            <a:extLst>
              <a:ext uri="{FF2B5EF4-FFF2-40B4-BE49-F238E27FC236}">
                <a16:creationId xmlns:a16="http://schemas.microsoft.com/office/drawing/2014/main" id="{3FB4762E-4C4C-6174-576B-4CA0BDF8D023}"/>
              </a:ext>
            </a:extLst>
          </p:cNvPr>
          <p:cNvGrpSpPr>
            <a:grpSpLocks/>
          </p:cNvGrpSpPr>
          <p:nvPr/>
        </p:nvGrpSpPr>
        <p:grpSpPr bwMode="auto">
          <a:xfrm>
            <a:off x="1295401" y="4648200"/>
            <a:ext cx="7712075" cy="1143000"/>
            <a:chOff x="864" y="912"/>
            <a:chExt cx="4858" cy="720"/>
          </a:xfrm>
        </p:grpSpPr>
        <p:pic>
          <p:nvPicPr>
            <p:cNvPr id="8" name="Picture 14" descr="bag">
              <a:extLst>
                <a:ext uri="{FF2B5EF4-FFF2-40B4-BE49-F238E27FC236}">
                  <a16:creationId xmlns:a16="http://schemas.microsoft.com/office/drawing/2014/main" id="{DB561E1A-C9D5-3297-F9EA-26A26D854CA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096" y="912"/>
              <a:ext cx="626" cy="6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 name="Rectangle 2">
              <a:extLst>
                <a:ext uri="{FF2B5EF4-FFF2-40B4-BE49-F238E27FC236}">
                  <a16:creationId xmlns:a16="http://schemas.microsoft.com/office/drawing/2014/main" id="{CC75F6C7-36DE-27F5-A4C9-6FE49EF1949B}"/>
                </a:ext>
              </a:extLst>
            </p:cNvPr>
            <p:cNvSpPr>
              <a:spLocks noChangeArrowheads="1"/>
            </p:cNvSpPr>
            <p:nvPr/>
          </p:nvSpPr>
          <p:spPr bwMode="auto">
            <a:xfrm>
              <a:off x="864" y="1008"/>
              <a:ext cx="4559" cy="624"/>
            </a:xfrm>
            <a:prstGeom prst="rect">
              <a:avLst/>
            </a:prstGeom>
            <a:solidFill>
              <a:schemeClr val="bg1">
                <a:alpha val="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algn="r"/>
              <a:r>
                <a:rPr lang="ar-JO" sz="3200" dirty="0">
                  <a:solidFill>
                    <a:schemeClr val="bg1"/>
                  </a:solidFill>
                  <a:latin typeface="Arial" panose="020B0604020202020204" pitchFamily="34" charset="0"/>
                  <a:cs typeface="Arial" panose="020B0604020202020204" pitchFamily="34" charset="0"/>
                </a:rPr>
                <a:t>4. </a:t>
              </a:r>
              <a:r>
                <a:rPr lang="ar-JO" sz="3200" dirty="0">
                  <a:solidFill>
                    <a:srgbClr val="000000"/>
                  </a:solidFill>
                  <a:latin typeface="Arial" panose="020B0604020202020204" pitchFamily="34" charset="0"/>
                  <a:cs typeface="Arial" panose="020B0604020202020204" pitchFamily="34" charset="0"/>
                </a:rPr>
                <a:t>أعطِ </a:t>
              </a:r>
              <a:r>
                <a:rPr lang="ar-JO" sz="3200" dirty="0">
                  <a:solidFill>
                    <a:srgbClr val="800000"/>
                  </a:solidFill>
                  <a:latin typeface="Arial" panose="020B0604020202020204" pitchFamily="34" charset="0"/>
                  <a:cs typeface="Arial" panose="020B0604020202020204" pitchFamily="34" charset="0"/>
                </a:rPr>
                <a:t>بمسؤولية</a:t>
              </a:r>
              <a:r>
                <a:rPr lang="ar-JO" sz="3200" dirty="0">
                  <a:solidFill>
                    <a:srgbClr val="000000"/>
                  </a:solidFill>
                  <a:latin typeface="Arial" panose="020B0604020202020204" pitchFamily="34" charset="0"/>
                  <a:cs typeface="Arial" panose="020B0604020202020204" pitchFamily="34" charset="0"/>
                </a:rPr>
                <a:t> (16: 3-4)</a:t>
              </a:r>
              <a:endParaRPr lang="en-US" sz="3200" dirty="0">
                <a:solidFill>
                  <a:srgbClr val="000000"/>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46012254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02" name="Picture 2"/>
          <p:cNvPicPr>
            <a:picLocks noChangeAspect="1" noChangeArrowheads="1"/>
          </p:cNvPicPr>
          <p:nvPr/>
        </p:nvPicPr>
        <p:blipFill>
          <a:blip r:embed="rId3"/>
          <a:srcRect/>
          <a:stretch>
            <a:fillRect/>
          </a:stretch>
        </p:blipFill>
        <p:spPr bwMode="auto">
          <a:xfrm>
            <a:off x="0" y="-49212"/>
            <a:ext cx="9144000" cy="7065963"/>
          </a:xfrm>
          <a:prstGeom prst="rect">
            <a:avLst/>
          </a:prstGeom>
          <a:noFill/>
          <a:ln w="9525">
            <a:noFill/>
            <a:miter lim="800000"/>
            <a:headEnd/>
            <a:tailEnd/>
          </a:ln>
          <a:effectLst>
            <a:outerShdw blurRad="63500" dist="35921" dir="2700000" algn="ctr" rotWithShape="0">
              <a:schemeClr val="bg1">
                <a:alpha val="74997"/>
              </a:schemeClr>
            </a:outerShdw>
          </a:effectLst>
        </p:spPr>
      </p:pic>
      <p:sp>
        <p:nvSpPr>
          <p:cNvPr id="49155" name="Rectangle 3"/>
          <p:cNvSpPr>
            <a:spLocks noGrp="1" noChangeArrowheads="1"/>
          </p:cNvSpPr>
          <p:nvPr>
            <p:ph type="ctrTitle" idx="4294967295"/>
          </p:nvPr>
        </p:nvSpPr>
        <p:spPr>
          <a:xfrm>
            <a:off x="0" y="990601"/>
            <a:ext cx="9144000" cy="1447800"/>
          </a:xfrm>
          <a:effectLst>
            <a:outerShdw blurRad="63500" dist="35921" dir="2700000" algn="ctr" rotWithShape="0">
              <a:schemeClr val="bg1">
                <a:alpha val="74997"/>
              </a:schemeClr>
            </a:outerShdw>
          </a:effectLst>
        </p:spPr>
        <p:txBody>
          <a:bodyPr/>
          <a:lstStyle/>
          <a:p>
            <a:pPr algn="r" eaLnBrk="1" hangingPunct="1">
              <a:defRPr/>
            </a:pPr>
            <a:r>
              <a:rPr lang="ar-JO" sz="4800" dirty="0">
                <a:cs typeface="Arial" panose="020B0604020202020204" pitchFamily="34" charset="0"/>
              </a:rPr>
              <a:t>2. اخدموا ك</a:t>
            </a:r>
            <a:r>
              <a:rPr lang="ar-JO" sz="4800" dirty="0">
                <a:solidFill>
                  <a:srgbClr val="800000"/>
                </a:solidFill>
                <a:cs typeface="Arial" panose="020B0604020202020204" pitchFamily="34" charset="0"/>
              </a:rPr>
              <a:t>فريق</a:t>
            </a:r>
            <a:r>
              <a:rPr lang="ar-JO" sz="4800" dirty="0">
                <a:cs typeface="Arial" panose="020B0604020202020204" pitchFamily="34" charset="0"/>
              </a:rPr>
              <a:t> (16: 5-18)</a:t>
            </a:r>
            <a:endParaRPr lang="en-US" sz="4800" dirty="0">
              <a:cs typeface="Arial" panose="020B0604020202020204" pitchFamily="34" charset="0"/>
            </a:endParaRPr>
          </a:p>
        </p:txBody>
      </p:sp>
      <p:sp>
        <p:nvSpPr>
          <p:cNvPr id="51204" name="Text Box 4"/>
          <p:cNvSpPr txBox="1">
            <a:spLocks noChangeArrowheads="1"/>
          </p:cNvSpPr>
          <p:nvPr/>
        </p:nvSpPr>
        <p:spPr bwMode="auto">
          <a:xfrm>
            <a:off x="0" y="212725"/>
            <a:ext cx="9144000" cy="457200"/>
          </a:xfrm>
          <a:prstGeom prst="rect">
            <a:avLst/>
          </a:prstGeom>
          <a:noFill/>
          <a:ln w="9525">
            <a:noFill/>
            <a:miter lim="800000"/>
            <a:headEnd/>
            <a:tailEnd/>
          </a:ln>
          <a:effectLst>
            <a:outerShdw blurRad="63500" dist="35921" dir="2700000" algn="ctr" rotWithShape="0">
              <a:schemeClr val="bg1">
                <a:alpha val="74997"/>
              </a:schemeClr>
            </a:outerShdw>
          </a:effectLst>
        </p:spPr>
        <p:txBody>
          <a:bodyPr lIns="91416" tIns="45709" rIns="91416" bIns="45709" anchor="ct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r" eaLnBrk="1" hangingPunct="1"/>
            <a:r>
              <a:rPr lang="ar-JO" sz="2800" dirty="0">
                <a:solidFill>
                  <a:srgbClr val="000000"/>
                </a:solidFill>
                <a:latin typeface="Arial" panose="020B0604020202020204" pitchFamily="34" charset="0"/>
                <a:cs typeface="Arial" panose="020B0604020202020204" pitchFamily="34" charset="0"/>
              </a:rPr>
              <a:t>كيف نعمل على تقدم الإنجيل خلال الإنتقالات ...</a:t>
            </a:r>
          </a:p>
        </p:txBody>
      </p:sp>
      <p:sp>
        <p:nvSpPr>
          <p:cNvPr id="5" name="TextBox 4"/>
          <p:cNvSpPr txBox="1"/>
          <p:nvPr/>
        </p:nvSpPr>
        <p:spPr>
          <a:xfrm>
            <a:off x="6071134" y="6156592"/>
            <a:ext cx="2395207" cy="584775"/>
          </a:xfrm>
          <a:prstGeom prst="rect">
            <a:avLst/>
          </a:prstGeom>
          <a:noFill/>
        </p:spPr>
        <p:txBody>
          <a:bodyPr wrap="none" rtlCol="0">
            <a:spAutoFit/>
          </a:bodyPr>
          <a:lstStyle/>
          <a:p>
            <a:r>
              <a:rPr lang="ar-JO" sz="3200" dirty="0">
                <a:latin typeface="Arial" panose="020B0604020202020204" pitchFamily="34" charset="0"/>
                <a:cs typeface="Arial" panose="020B0604020202020204" pitchFamily="34" charset="0"/>
              </a:rPr>
              <a:t>1 كورنثوس 16</a:t>
            </a:r>
            <a:endParaRPr lang="en-US" sz="3200" dirty="0">
              <a:latin typeface="Arial" panose="020B0604020202020204" pitchFamily="34" charset="0"/>
              <a:cs typeface="Arial" panose="020B0604020202020204" pitchFamily="34" charset="0"/>
            </a:endParaRPr>
          </a:p>
        </p:txBody>
      </p:sp>
    </p:spTree>
  </p:cSld>
  <p:clrMapOvr>
    <a:masterClrMapping/>
  </p:clrMapOvr>
</p:sld>
</file>

<file path=ppt/slides/slide38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44098" name="Rectangle 7"/>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416" tIns="45709" rIns="91416" bIns="45709" anchor="ctr"/>
          <a:lstStyle/>
          <a:p>
            <a:pPr algn="l" eaLnBrk="0" hangingPunct="0"/>
            <a:endParaRPr lang="en-US" dirty="0">
              <a:solidFill>
                <a:srgbClr val="000000"/>
              </a:solidFill>
              <a:latin typeface="Arial" panose="020B0604020202020204" pitchFamily="34" charset="0"/>
            </a:endParaRPr>
          </a:p>
        </p:txBody>
      </p:sp>
      <p:pic>
        <p:nvPicPr>
          <p:cNvPr id="644099" name="Picture 4" descr="ephesians4_3"/>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762000"/>
            <a:ext cx="9144000" cy="6172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3778" name="Rectangle 2"/>
          <p:cNvSpPr>
            <a:spLocks noGrp="1" noChangeArrowheads="1"/>
          </p:cNvSpPr>
          <p:nvPr>
            <p:ph type="title"/>
          </p:nvPr>
        </p:nvSpPr>
        <p:spPr>
          <a:xfrm>
            <a:off x="0" y="152400"/>
            <a:ext cx="9144000" cy="1143000"/>
          </a:xfrm>
          <a:effectLst>
            <a:outerShdw blurRad="63500" dist="35921" dir="2700000" algn="ctr" rotWithShape="0">
              <a:srgbClr val="000000">
                <a:alpha val="74998"/>
              </a:srgbClr>
            </a:outerShdw>
          </a:effectLst>
        </p:spPr>
        <p:txBody>
          <a:bodyPr/>
          <a:lstStyle/>
          <a:p>
            <a:pPr marL="900113" indent="-900113" algn="r">
              <a:defRPr/>
            </a:pPr>
            <a:r>
              <a:rPr lang="ar-JO" dirty="0">
                <a:solidFill>
                  <a:schemeClr val="bg1"/>
                </a:solidFill>
                <a:cs typeface="Arial" panose="020B0604020202020204" pitchFamily="34" charset="0"/>
              </a:rPr>
              <a:t>أ. أظهر عمل الفريق مع </a:t>
            </a:r>
            <a:r>
              <a:rPr lang="ar-JO" dirty="0">
                <a:solidFill>
                  <a:srgbClr val="FFFF00"/>
                </a:solidFill>
                <a:cs typeface="Arial" panose="020B0604020202020204" pitchFamily="34" charset="0"/>
              </a:rPr>
              <a:t>قادتك</a:t>
            </a:r>
            <a:r>
              <a:rPr lang="ar-JO" dirty="0">
                <a:solidFill>
                  <a:schemeClr val="bg1"/>
                </a:solidFill>
                <a:cs typeface="Arial" panose="020B0604020202020204" pitchFamily="34" charset="0"/>
              </a:rPr>
              <a:t> (16: 5-18)</a:t>
            </a:r>
            <a:endParaRPr lang="en-US" dirty="0">
              <a:solidFill>
                <a:schemeClr val="bg1"/>
              </a:solidFill>
              <a:cs typeface="Arial" panose="020B0604020202020204" pitchFamily="34" charset="0"/>
            </a:endParaRPr>
          </a:p>
        </p:txBody>
      </p:sp>
      <p:sp>
        <p:nvSpPr>
          <p:cNvPr id="203782" name="Rectangle 6"/>
          <p:cNvSpPr>
            <a:spLocks noChangeArrowheads="1"/>
          </p:cNvSpPr>
          <p:nvPr/>
        </p:nvSpPr>
        <p:spPr bwMode="auto">
          <a:xfrm>
            <a:off x="609600" y="3284984"/>
            <a:ext cx="8534400" cy="762000"/>
          </a:xfrm>
          <a:prstGeom prst="rect">
            <a:avLst/>
          </a:prstGeom>
          <a:noFill/>
          <a:ln w="9525">
            <a:noFill/>
            <a:miter lim="800000"/>
            <a:headEnd/>
            <a:tailEnd/>
          </a:ln>
          <a:effectLst/>
        </p:spPr>
        <p:txBody>
          <a:bodyPr lIns="91416" tIns="45709" rIns="91416" bIns="45709" anchor="ctr"/>
          <a:lstStyle/>
          <a:p>
            <a:pPr algn="r" rtl="1" eaLnBrk="0" hangingPunct="0">
              <a:defRPr/>
            </a:pPr>
            <a:r>
              <a:rPr lang="en-US" sz="4000" dirty="0">
                <a:solidFill>
                  <a:srgbClr val="FFFFFF"/>
                </a:solidFill>
                <a:effectLst>
                  <a:glow rad="228600">
                    <a:schemeClr val="accent4">
                      <a:satMod val="175000"/>
                      <a:alpha val="78289"/>
                    </a:schemeClr>
                  </a:glow>
                </a:effectLst>
                <a:latin typeface="Arial" panose="020B0604020202020204" pitchFamily="34" charset="0"/>
                <a:ea typeface="ＭＳ Ｐゴシック" charset="-128"/>
                <a:cs typeface="Arial" panose="020B0604020202020204" pitchFamily="34" charset="0"/>
              </a:rPr>
              <a:t>• </a:t>
            </a:r>
            <a:r>
              <a:rPr lang="ar-JO" sz="4000" dirty="0">
                <a:solidFill>
                  <a:srgbClr val="FFFFFF"/>
                </a:solidFill>
                <a:effectLst>
                  <a:glow rad="228600">
                    <a:schemeClr val="accent4">
                      <a:satMod val="175000"/>
                      <a:alpha val="78289"/>
                    </a:schemeClr>
                  </a:glow>
                </a:effectLst>
                <a:latin typeface="Arial" panose="020B0604020202020204" pitchFamily="34" charset="0"/>
                <a:ea typeface="ＭＳ Ｐゴシック" charset="-128"/>
                <a:cs typeface="Arial" panose="020B0604020202020204" pitchFamily="34" charset="0"/>
              </a:rPr>
              <a:t> ساعدهم مادياً (16: 5-9)</a:t>
            </a:r>
            <a:endParaRPr lang="en-US" sz="4000" dirty="0">
              <a:solidFill>
                <a:srgbClr val="FFFFFF"/>
              </a:solidFill>
              <a:effectLst>
                <a:glow rad="228600">
                  <a:schemeClr val="accent4">
                    <a:satMod val="175000"/>
                    <a:alpha val="78289"/>
                  </a:schemeClr>
                </a:glow>
              </a:effectLst>
              <a:latin typeface="Arial" panose="020B0604020202020204" pitchFamily="34" charset="0"/>
              <a:ea typeface="ＭＳ Ｐゴシック" charset="-128"/>
              <a:cs typeface="Arial" panose="020B0604020202020204" pitchFamily="34" charset="0"/>
            </a:endParaRPr>
          </a:p>
        </p:txBody>
      </p:sp>
      <p:sp>
        <p:nvSpPr>
          <p:cNvPr id="203784" name="Rectangle 8"/>
          <p:cNvSpPr>
            <a:spLocks noChangeArrowheads="1"/>
          </p:cNvSpPr>
          <p:nvPr/>
        </p:nvSpPr>
        <p:spPr bwMode="auto">
          <a:xfrm>
            <a:off x="609600" y="4008885"/>
            <a:ext cx="8534400" cy="762000"/>
          </a:xfrm>
          <a:prstGeom prst="rect">
            <a:avLst/>
          </a:prstGeom>
          <a:noFill/>
          <a:ln w="9525">
            <a:noFill/>
            <a:miter lim="800000"/>
            <a:headEnd/>
            <a:tailEnd/>
          </a:ln>
          <a:effectLst/>
        </p:spPr>
        <p:txBody>
          <a:bodyPr lIns="91416" tIns="45709" rIns="91416" bIns="45709" anchor="ctr"/>
          <a:lstStyle/>
          <a:p>
            <a:pPr algn="r" rtl="1" eaLnBrk="0" hangingPunct="0">
              <a:defRPr/>
            </a:pPr>
            <a:r>
              <a:rPr lang="en-US" sz="4000" dirty="0">
                <a:solidFill>
                  <a:srgbClr val="FFFFFF"/>
                </a:solidFill>
                <a:effectLst>
                  <a:glow rad="228600">
                    <a:schemeClr val="accent4">
                      <a:satMod val="175000"/>
                      <a:alpha val="78289"/>
                    </a:schemeClr>
                  </a:glow>
                </a:effectLst>
                <a:latin typeface="Arial" panose="020B0604020202020204" pitchFamily="34" charset="0"/>
                <a:ea typeface="ＭＳ Ｐゴシック" charset="-128"/>
                <a:cs typeface="Arial" panose="020B0604020202020204" pitchFamily="34" charset="0"/>
              </a:rPr>
              <a:t>• </a:t>
            </a:r>
            <a:r>
              <a:rPr lang="ar-JO" sz="4000" dirty="0">
                <a:solidFill>
                  <a:srgbClr val="FFFFFF"/>
                </a:solidFill>
                <a:effectLst>
                  <a:glow rad="228600">
                    <a:schemeClr val="accent4">
                      <a:satMod val="175000"/>
                      <a:alpha val="78289"/>
                    </a:schemeClr>
                  </a:glow>
                </a:effectLst>
                <a:latin typeface="Arial" panose="020B0604020202020204" pitchFamily="34" charset="0"/>
                <a:ea typeface="ＭＳ Ｐゴシック" charset="-128"/>
                <a:cs typeface="Arial" panose="020B0604020202020204" pitchFamily="34" charset="0"/>
              </a:rPr>
              <a:t> شجعهم (16: 10-11)</a:t>
            </a:r>
            <a:endParaRPr lang="en-US" sz="4000" dirty="0">
              <a:solidFill>
                <a:srgbClr val="FFFFFF"/>
              </a:solidFill>
              <a:effectLst>
                <a:glow rad="228600">
                  <a:schemeClr val="accent4">
                    <a:satMod val="175000"/>
                    <a:alpha val="78289"/>
                  </a:schemeClr>
                </a:glow>
              </a:effectLst>
              <a:latin typeface="Arial" panose="020B0604020202020204" pitchFamily="34" charset="0"/>
              <a:ea typeface="ＭＳ Ｐゴシック" charset="-128"/>
              <a:cs typeface="Arial" panose="020B0604020202020204" pitchFamily="34" charset="0"/>
            </a:endParaRPr>
          </a:p>
        </p:txBody>
      </p:sp>
      <p:sp>
        <p:nvSpPr>
          <p:cNvPr id="203785" name="Rectangle 9"/>
          <p:cNvSpPr>
            <a:spLocks noChangeArrowheads="1"/>
          </p:cNvSpPr>
          <p:nvPr/>
        </p:nvSpPr>
        <p:spPr bwMode="auto">
          <a:xfrm>
            <a:off x="609600" y="4732785"/>
            <a:ext cx="8534400" cy="762000"/>
          </a:xfrm>
          <a:prstGeom prst="rect">
            <a:avLst/>
          </a:prstGeom>
          <a:noFill/>
          <a:ln w="9525">
            <a:noFill/>
            <a:miter lim="800000"/>
            <a:headEnd/>
            <a:tailEnd/>
          </a:ln>
          <a:effectLst/>
        </p:spPr>
        <p:txBody>
          <a:bodyPr lIns="91416" tIns="45709" rIns="91416" bIns="45709" anchor="ctr"/>
          <a:lstStyle/>
          <a:p>
            <a:pPr algn="r" rtl="1" eaLnBrk="0" hangingPunct="0">
              <a:defRPr/>
            </a:pPr>
            <a:r>
              <a:rPr lang="en-US" sz="4000" dirty="0">
                <a:solidFill>
                  <a:srgbClr val="FFFFFF"/>
                </a:solidFill>
                <a:effectLst>
                  <a:glow rad="228600">
                    <a:schemeClr val="accent4">
                      <a:satMod val="175000"/>
                      <a:alpha val="78289"/>
                    </a:schemeClr>
                  </a:glow>
                </a:effectLst>
                <a:latin typeface="Arial" panose="020B0604020202020204" pitchFamily="34" charset="0"/>
                <a:ea typeface="ＭＳ Ｐゴシック" charset="-128"/>
                <a:cs typeface="Arial" panose="020B0604020202020204" pitchFamily="34" charset="0"/>
              </a:rPr>
              <a:t> • </a:t>
            </a:r>
            <a:r>
              <a:rPr lang="ar-JO" sz="4000" dirty="0">
                <a:solidFill>
                  <a:srgbClr val="FFFFFF"/>
                </a:solidFill>
                <a:effectLst>
                  <a:glow rad="228600">
                    <a:schemeClr val="accent4">
                      <a:satMod val="175000"/>
                      <a:alpha val="78289"/>
                    </a:schemeClr>
                  </a:glow>
                </a:effectLst>
                <a:latin typeface="Arial" panose="020B0604020202020204" pitchFamily="34" charset="0"/>
                <a:ea typeface="ＭＳ Ｐゴシック" charset="-128"/>
                <a:cs typeface="Arial" panose="020B0604020202020204" pitchFamily="34" charset="0"/>
              </a:rPr>
              <a:t>تعرف على دعوتهم (16: 12)</a:t>
            </a:r>
            <a:endParaRPr lang="en-US" sz="4000" dirty="0">
              <a:solidFill>
                <a:srgbClr val="FFFFFF"/>
              </a:solidFill>
              <a:effectLst>
                <a:glow rad="228600">
                  <a:schemeClr val="accent4">
                    <a:satMod val="175000"/>
                    <a:alpha val="78289"/>
                  </a:schemeClr>
                </a:glow>
              </a:effectLst>
              <a:latin typeface="Arial" panose="020B0604020202020204" pitchFamily="34" charset="0"/>
              <a:ea typeface="ＭＳ Ｐゴシック" charset="-128"/>
              <a:cs typeface="Arial" panose="020B0604020202020204" pitchFamily="34" charset="0"/>
            </a:endParaRPr>
          </a:p>
        </p:txBody>
      </p:sp>
      <p:sp>
        <p:nvSpPr>
          <p:cNvPr id="2" name="Rectangle 1"/>
          <p:cNvSpPr/>
          <p:nvPr/>
        </p:nvSpPr>
        <p:spPr>
          <a:xfrm>
            <a:off x="611560" y="5502228"/>
            <a:ext cx="8532440" cy="769441"/>
          </a:xfrm>
          <a:prstGeom prst="rect">
            <a:avLst/>
          </a:prstGeom>
          <a:noFill/>
          <a:ln w="9525">
            <a:noFill/>
            <a:miter lim="800000"/>
            <a:headEnd/>
            <a:tailEnd/>
          </a:ln>
          <a:effectLst/>
        </p:spPr>
        <p:txBody>
          <a:bodyPr lIns="91416" tIns="45709" rIns="91416" bIns="45709" anchor="ctr"/>
          <a:lstStyle/>
          <a:p>
            <a:pPr algn="r" rtl="1" eaLnBrk="0" hangingPunct="0"/>
            <a:r>
              <a:rPr lang="en-US" sz="4000" dirty="0">
                <a:solidFill>
                  <a:srgbClr val="FFFFFF"/>
                </a:solidFill>
                <a:effectLst>
                  <a:glow rad="228600">
                    <a:schemeClr val="accent4">
                      <a:satMod val="175000"/>
                      <a:alpha val="78289"/>
                    </a:schemeClr>
                  </a:glow>
                </a:effectLst>
                <a:latin typeface="Arial" panose="020B0604020202020204" pitchFamily="34" charset="0"/>
                <a:ea typeface="ＭＳ Ｐゴシック" charset="-128"/>
                <a:cs typeface="Arial" panose="020B0604020202020204" pitchFamily="34" charset="0"/>
              </a:rPr>
              <a:t> • </a:t>
            </a:r>
            <a:r>
              <a:rPr lang="ar-JO" sz="4000" dirty="0">
                <a:solidFill>
                  <a:srgbClr val="FFFFFF"/>
                </a:solidFill>
                <a:effectLst>
                  <a:glow rad="228600">
                    <a:schemeClr val="accent4">
                      <a:satMod val="175000"/>
                      <a:alpha val="78289"/>
                    </a:schemeClr>
                  </a:glow>
                </a:effectLst>
                <a:latin typeface="Arial" panose="020B0604020202020204" pitchFamily="34" charset="0"/>
                <a:ea typeface="ＭＳ Ｐゴシック" charset="-128"/>
                <a:cs typeface="Arial" panose="020B0604020202020204" pitchFamily="34" charset="0"/>
              </a:rPr>
              <a:t>اخضع لهم (16: 13-18)</a:t>
            </a:r>
            <a:endParaRPr lang="en-US" sz="4000" dirty="0">
              <a:solidFill>
                <a:srgbClr val="FFFFFF"/>
              </a:solidFill>
              <a:effectLst>
                <a:glow rad="228600">
                  <a:schemeClr val="accent4">
                    <a:satMod val="175000"/>
                    <a:alpha val="78289"/>
                  </a:schemeClr>
                </a:glow>
              </a:effectLst>
              <a:latin typeface="Arial" panose="020B0604020202020204" pitchFamily="34" charset="0"/>
              <a:ea typeface="ＭＳ Ｐゴシック" charset="-128"/>
              <a:cs typeface="Arial" panose="020B0604020202020204" pitchFamily="34" charset="0"/>
            </a:endParaRPr>
          </a:p>
        </p:txBody>
      </p:sp>
    </p:spTree>
  </p:cSld>
  <p:clrMapOvr>
    <a:masterClrMapping/>
  </p:clrMapOvr>
  <p:transition spd="med">
    <p:cover dir="lu"/>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03782">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03784">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03785">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3782" grpId="0" build="p"/>
      <p:bldP spid="203784" grpId="0" build="p"/>
      <p:bldP spid="203785" grpId="0" build="p"/>
      <p:bldP spid="2" grpId="0"/>
    </p:bldLst>
  </p:timing>
</p:sld>
</file>

<file path=ppt/slides/slide38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45122" name="Rectangle 5"/>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416" tIns="45709" rIns="91416" bIns="45709" anchor="ctr"/>
          <a:lstStyle/>
          <a:p>
            <a:pPr algn="l" eaLnBrk="0" hangingPunct="0"/>
            <a:endParaRPr lang="en-US" dirty="0">
              <a:solidFill>
                <a:srgbClr val="000000"/>
              </a:solidFill>
              <a:latin typeface="Arial" panose="020B0604020202020204" pitchFamily="34" charset="0"/>
            </a:endParaRPr>
          </a:p>
        </p:txBody>
      </p:sp>
      <p:pic>
        <p:nvPicPr>
          <p:cNvPr id="645123" name="Picture 2" descr="ephesians4_3"/>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762000"/>
            <a:ext cx="9144000" cy="6172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1123" name="Rectangle 3"/>
          <p:cNvSpPr>
            <a:spLocks noGrp="1" noChangeArrowheads="1"/>
          </p:cNvSpPr>
          <p:nvPr>
            <p:ph type="title"/>
          </p:nvPr>
        </p:nvSpPr>
        <p:spPr>
          <a:xfrm>
            <a:off x="0" y="152400"/>
            <a:ext cx="9144000" cy="1143000"/>
          </a:xfrm>
          <a:effectLst>
            <a:outerShdw blurRad="63500" dist="35921" dir="2700000" algn="ctr" rotWithShape="0">
              <a:srgbClr val="000000">
                <a:alpha val="74998"/>
              </a:srgbClr>
            </a:outerShdw>
          </a:effectLst>
        </p:spPr>
        <p:txBody>
          <a:bodyPr/>
          <a:lstStyle/>
          <a:p>
            <a:pPr marL="900113" indent="-900113" algn="r">
              <a:defRPr/>
            </a:pPr>
            <a:r>
              <a:rPr lang="ar-JO" dirty="0">
                <a:solidFill>
                  <a:schemeClr val="bg1"/>
                </a:solidFill>
                <a:cs typeface="Arial" panose="020B0604020202020204" pitchFamily="34" charset="0"/>
              </a:rPr>
              <a:t>ب. أظهروا عمل الفريق مع </a:t>
            </a:r>
            <a:r>
              <a:rPr lang="ar-JO" dirty="0">
                <a:solidFill>
                  <a:srgbClr val="FFFF00"/>
                </a:solidFill>
                <a:cs typeface="Arial" panose="020B0604020202020204" pitchFamily="34" charset="0"/>
              </a:rPr>
              <a:t>أنفسكم</a:t>
            </a:r>
            <a:r>
              <a:rPr lang="ar-JO" dirty="0">
                <a:solidFill>
                  <a:schemeClr val="bg1"/>
                </a:solidFill>
                <a:cs typeface="Arial" panose="020B0604020202020204" pitchFamily="34" charset="0"/>
              </a:rPr>
              <a:t>            </a:t>
            </a:r>
            <a:br>
              <a:rPr lang="ar-JO" dirty="0">
                <a:solidFill>
                  <a:schemeClr val="bg1"/>
                </a:solidFill>
                <a:cs typeface="Arial" panose="020B0604020202020204" pitchFamily="34" charset="0"/>
              </a:rPr>
            </a:br>
            <a:r>
              <a:rPr lang="ar-JO" dirty="0">
                <a:solidFill>
                  <a:schemeClr val="bg1"/>
                </a:solidFill>
                <a:cs typeface="Arial" panose="020B0604020202020204" pitchFamily="34" charset="0"/>
              </a:rPr>
              <a:t>    (16: 19-24)</a:t>
            </a:r>
            <a:endParaRPr lang="en-US" dirty="0">
              <a:solidFill>
                <a:schemeClr val="bg1"/>
              </a:solidFill>
              <a:cs typeface="Arial" panose="020B0604020202020204" pitchFamily="34" charset="0"/>
            </a:endParaRPr>
          </a:p>
        </p:txBody>
      </p:sp>
    </p:spTree>
  </p:cSld>
  <p:clrMapOvr>
    <a:masterClrMapping/>
  </p:clrMapOvr>
  <p:transition spd="med">
    <p:cover dir="lu"/>
  </p:transition>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6146" name="Rectangle 2"/>
          <p:cNvSpPr>
            <a:spLocks noGrp="1" noChangeArrowheads="1"/>
          </p:cNvSpPr>
          <p:nvPr>
            <p:ph type="title"/>
          </p:nvPr>
        </p:nvSpPr>
        <p:spPr>
          <a:xfrm>
            <a:off x="457200" y="274638"/>
            <a:ext cx="8229600" cy="868362"/>
          </a:xfrm>
          <a:solidFill>
            <a:srgbClr val="2B2180"/>
          </a:solidFill>
        </p:spPr>
        <p:txBody>
          <a:bodyPr/>
          <a:lstStyle/>
          <a:p>
            <a:r>
              <a:rPr lang="ar-JO" dirty="0">
                <a:solidFill>
                  <a:schemeClr val="bg1"/>
                </a:solidFill>
                <a:ea typeface="ＭＳ Ｐゴシック" charset="0"/>
                <a:cs typeface="Arial" panose="020B0604020202020204" pitchFamily="34" charset="0"/>
              </a:rPr>
              <a:t>الفكرة الرئيسية في 1 كورنثوس 16</a:t>
            </a:r>
            <a:endParaRPr lang="en-US" dirty="0">
              <a:ea typeface="ＭＳ Ｐゴシック" charset="0"/>
              <a:cs typeface="Arial" panose="020B0604020202020204" pitchFamily="34" charset="0"/>
            </a:endParaRPr>
          </a:p>
        </p:txBody>
      </p:sp>
      <p:sp>
        <p:nvSpPr>
          <p:cNvPr id="646147" name="Rectangle 8"/>
          <p:cNvSpPr>
            <a:spLocks noChangeArrowheads="1"/>
          </p:cNvSpPr>
          <p:nvPr/>
        </p:nvSpPr>
        <p:spPr bwMode="auto">
          <a:xfrm>
            <a:off x="457200" y="1295405"/>
            <a:ext cx="8229600" cy="868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16" tIns="45709" rIns="91416" bIns="45709" anchor="ct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يتقدم الإنجيل من خلال </a:t>
            </a:r>
            <a:endParaRPr kumimoji="0" lang="en-US" sz="4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 name="Group 11"/>
          <p:cNvGrpSpPr>
            <a:grpSpLocks/>
          </p:cNvGrpSpPr>
          <p:nvPr/>
        </p:nvGrpSpPr>
        <p:grpSpPr bwMode="auto">
          <a:xfrm>
            <a:off x="331788" y="2209800"/>
            <a:ext cx="5230812" cy="4270375"/>
            <a:chOff x="209" y="1392"/>
            <a:chExt cx="3295" cy="2690"/>
          </a:xfrm>
        </p:grpSpPr>
        <p:pic>
          <p:nvPicPr>
            <p:cNvPr id="646152" name="Picture 6" descr="giving-hand"/>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flipH="1">
              <a:off x="209" y="1884"/>
              <a:ext cx="3295" cy="21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46153" name="Rectangle 9"/>
            <p:cNvSpPr>
              <a:spLocks noChangeArrowheads="1"/>
            </p:cNvSpPr>
            <p:nvPr/>
          </p:nvSpPr>
          <p:spPr bwMode="auto">
            <a:xfrm>
              <a:off x="1008" y="1392"/>
              <a:ext cx="2352" cy="5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2B2180"/>
                  </a:solidFill>
                  <a:effectLst/>
                  <a:uLnTx/>
                  <a:uFillTx/>
                  <a:latin typeface="Arial" panose="020B0604020202020204" pitchFamily="34" charset="0"/>
                  <a:cs typeface="Arial" panose="020B0604020202020204" pitchFamily="34" charset="0"/>
                </a:rPr>
                <a:t>والعطاء</a:t>
              </a:r>
              <a:endParaRPr kumimoji="0" lang="en-US" sz="4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 name="Group 12"/>
          <p:cNvGrpSpPr>
            <a:grpSpLocks/>
          </p:cNvGrpSpPr>
          <p:nvPr/>
        </p:nvGrpSpPr>
        <p:grpSpPr bwMode="auto">
          <a:xfrm>
            <a:off x="5257800" y="2209801"/>
            <a:ext cx="3733800" cy="4267200"/>
            <a:chOff x="3312" y="1392"/>
            <a:chExt cx="2352" cy="2688"/>
          </a:xfrm>
        </p:grpSpPr>
        <p:pic>
          <p:nvPicPr>
            <p:cNvPr id="646150" name="Picture 7" descr="GivetoGodsFamilyFirs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598" y="1872"/>
              <a:ext cx="1781" cy="22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46151" name="Rectangle 10"/>
            <p:cNvSpPr>
              <a:spLocks noChangeArrowheads="1"/>
            </p:cNvSpPr>
            <p:nvPr/>
          </p:nvSpPr>
          <p:spPr bwMode="auto">
            <a:xfrm>
              <a:off x="3312" y="1392"/>
              <a:ext cx="2352" cy="5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2B2180"/>
                  </a:solidFill>
                  <a:effectLst/>
                  <a:uLnTx/>
                  <a:uFillTx/>
                  <a:latin typeface="Arial" panose="020B0604020202020204" pitchFamily="34" charset="0"/>
                  <a:cs typeface="Arial" panose="020B0604020202020204" pitchFamily="34" charset="0"/>
                </a:rPr>
                <a:t>عمل الفريق</a:t>
              </a:r>
              <a:endParaRPr kumimoji="0" lang="en-US" sz="4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16841965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825" name="Picture 2" descr="demonic-leotheras roa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2008" y="-83218"/>
            <a:ext cx="9252520" cy="70952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05955" name="Rectangle 3"/>
          <p:cNvSpPr>
            <a:spLocks noGrp="1"/>
          </p:cNvSpPr>
          <p:nvPr>
            <p:ph type="ctrTitle"/>
          </p:nvPr>
        </p:nvSpPr>
        <p:spPr>
          <a:xfrm>
            <a:off x="323528" y="2590800"/>
            <a:ext cx="8604448" cy="2971800"/>
          </a:xfrm>
        </p:spPr>
        <p:txBody>
          <a:bodyPr>
            <a:normAutofit/>
          </a:bodyPr>
          <a:lstStyle/>
          <a:p>
            <a:pPr marL="715963" indent="-715963" algn="r" eaLnBrk="1" hangingPunct="1">
              <a:defRPr/>
            </a:pPr>
            <a:r>
              <a:rPr lang="ar-JO" b="1" dirty="0">
                <a:effectLst>
                  <a:glow rad="317500">
                    <a:schemeClr val="bg2">
                      <a:alpha val="90000"/>
                    </a:schemeClr>
                  </a:glow>
                </a:effectLst>
                <a:latin typeface="Arial" panose="020B0604020202020204" pitchFamily="34" charset="0"/>
                <a:cs typeface="Arial" panose="020B0604020202020204" pitchFamily="34" charset="0"/>
              </a:rPr>
              <a:t>2. يدين الله وثنيتنا لأنها </a:t>
            </a:r>
            <a:r>
              <a:rPr lang="ar-JO" b="1" dirty="0">
                <a:solidFill>
                  <a:srgbClr val="FFFF00"/>
                </a:solidFill>
                <a:effectLst>
                  <a:glow rad="317500">
                    <a:schemeClr val="bg2">
                      <a:alpha val="90000"/>
                    </a:schemeClr>
                  </a:glow>
                </a:effectLst>
                <a:latin typeface="Arial" panose="020B0604020202020204" pitchFamily="34" charset="0"/>
                <a:cs typeface="Arial" panose="020B0604020202020204" pitchFamily="34" charset="0"/>
              </a:rPr>
              <a:t>شيطانية</a:t>
            </a:r>
            <a:r>
              <a:rPr lang="ar-JO" b="1" dirty="0">
                <a:effectLst>
                  <a:glow rad="317500">
                    <a:schemeClr val="bg2">
                      <a:alpha val="90000"/>
                    </a:schemeClr>
                  </a:glow>
                </a:effectLst>
                <a:latin typeface="Arial" panose="020B0604020202020204" pitchFamily="34" charset="0"/>
                <a:cs typeface="Arial" panose="020B0604020202020204" pitchFamily="34" charset="0"/>
              </a:rPr>
              <a:t>      </a:t>
            </a:r>
            <a:br>
              <a:rPr lang="ar-JO" b="1" dirty="0">
                <a:effectLst>
                  <a:glow rad="317500">
                    <a:schemeClr val="bg2">
                      <a:alpha val="90000"/>
                    </a:schemeClr>
                  </a:glow>
                </a:effectLst>
                <a:latin typeface="Arial" panose="020B0604020202020204" pitchFamily="34" charset="0"/>
                <a:cs typeface="Arial" panose="020B0604020202020204" pitchFamily="34" charset="0"/>
              </a:rPr>
            </a:br>
            <a:r>
              <a:rPr lang="ar-JO" b="1" dirty="0">
                <a:effectLst>
                  <a:glow rad="317500">
                    <a:schemeClr val="bg2">
                      <a:alpha val="90000"/>
                    </a:schemeClr>
                  </a:glow>
                </a:effectLst>
                <a:latin typeface="Arial" panose="020B0604020202020204" pitchFamily="34" charset="0"/>
                <a:cs typeface="Arial" panose="020B0604020202020204" pitchFamily="34" charset="0"/>
              </a:rPr>
              <a:t>    (10: 14-22)</a:t>
            </a:r>
            <a:endParaRPr lang="en-US" b="1" dirty="0">
              <a:effectLst>
                <a:glow rad="317500">
                  <a:schemeClr val="bg2">
                    <a:alpha val="90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23105259"/>
      </p:ext>
    </p:extLst>
  </p:cSld>
  <p:clrMapOvr>
    <a:masterClrMapping/>
  </p:clrMapOvr>
</p:sld>
</file>

<file path=ppt/slides/slide39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2290" name="Picture 2" descr="http://argentcapital.com/wp-content/uploads/2017/08/herd-mentality_resized4web.jpg">
            <a:extLst>
              <a:ext uri="{FF2B5EF4-FFF2-40B4-BE49-F238E27FC236}">
                <a16:creationId xmlns:a16="http://schemas.microsoft.com/office/drawing/2014/main" id="{C0DF05CE-E6C0-1A45-8970-3DFF8A1846C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379413"/>
            <a:ext cx="9144000" cy="6099175"/>
          </a:xfrm>
          <a:prstGeom prst="rect">
            <a:avLst/>
          </a:prstGeom>
          <a:noFill/>
          <a:extLst>
            <a:ext uri="{909E8E84-426E-40DD-AFC4-6F175D3DCCD1}">
              <a14:hiddenFill xmlns:a14="http://schemas.microsoft.com/office/drawing/2010/main">
                <a:solidFill>
                  <a:srgbClr val="FFFFFF"/>
                </a:solidFill>
              </a14:hiddenFill>
            </a:ext>
          </a:extLst>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368300"/>
            <a:ext cx="9143999" cy="1080120"/>
          </a:xfrm>
          <a:effectLst/>
        </p:spPr>
        <p:txBody>
          <a:bodyPr/>
          <a:lstStyle/>
          <a:p>
            <a:pPr>
              <a:defRPr/>
            </a:pPr>
            <a:r>
              <a:rPr lang="ar-JO" dirty="0">
                <a:solidFill>
                  <a:schemeClr val="tx2"/>
                </a:solidFill>
                <a:effectLst>
                  <a:glow rad="127000">
                    <a:schemeClr val="bg1"/>
                  </a:glow>
                </a:effectLst>
                <a:ea typeface="ＭＳ Ｐゴシック" charset="0"/>
              </a:rPr>
              <a:t>عقلية القطيع</a:t>
            </a:r>
            <a:endParaRPr lang="en-US" dirty="0">
              <a:solidFill>
                <a:schemeClr val="tx2"/>
              </a:solidFill>
              <a:effectLst>
                <a:glow rad="127000">
                  <a:schemeClr val="bg1"/>
                </a:glow>
              </a:effectLst>
              <a:ea typeface="ＭＳ Ｐゴシック" charset="0"/>
            </a:endParaRPr>
          </a:p>
        </p:txBody>
      </p:sp>
    </p:spTree>
    <p:extLst>
      <p:ext uri="{BB962C8B-B14F-4D97-AF65-F5344CB8AC3E}">
        <p14:creationId xmlns:p14="http://schemas.microsoft.com/office/powerpoint/2010/main" val="2598174001"/>
      </p:ext>
    </p:extLst>
  </p:cSld>
  <p:clrMapOvr>
    <a:masterClrMapping/>
  </p:clrMapOvr>
  <p:transition/>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https://images.martechadvisor.com/images/uploads/content_images/be_different_57f7c1ee70eab.jpg">
            <a:extLst>
              <a:ext uri="{FF2B5EF4-FFF2-40B4-BE49-F238E27FC236}">
                <a16:creationId xmlns:a16="http://schemas.microsoft.com/office/drawing/2014/main" id="{D7A1F30B-7D44-DF47-B9ED-67EB0F4AA4B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944" y="13360"/>
            <a:ext cx="9144000" cy="6088063"/>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347864" y="2688407"/>
            <a:ext cx="5796136" cy="3413016"/>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يجب أن نكون </a:t>
            </a:r>
            <a:r>
              <a:rPr lang="ar-JO" sz="5400" dirty="0">
                <a:solidFill>
                  <a:srgbClr val="FFFF00"/>
                </a:solidFill>
                <a:effectLst>
                  <a:glow rad="127000">
                    <a:schemeClr val="tx1"/>
                  </a:glow>
                </a:effectLst>
                <a:ea typeface="ＭＳ Ｐゴシック" charset="0"/>
              </a:rPr>
              <a:t>مختلفين</a:t>
            </a:r>
            <a:r>
              <a:rPr lang="ar-JO" sz="5400" dirty="0">
                <a:effectLst>
                  <a:glow rad="127000">
                    <a:schemeClr val="tx1"/>
                  </a:glow>
                </a:effectLst>
                <a:ea typeface="ＭＳ Ｐゴシック" charset="0"/>
              </a:rPr>
              <a:t> عن غير المؤمنين؟</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10702976"/>
      </p:ext>
    </p:extLst>
  </p:cSld>
  <p:clrMapOvr>
    <a:masterClrMapping/>
  </p:clrMapOvr>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descr="https://notedcareers.com.au/wp-content/uploads/standing-out.jpg">
            <a:extLst>
              <a:ext uri="{FF2B5EF4-FFF2-40B4-BE49-F238E27FC236}">
                <a16:creationId xmlns:a16="http://schemas.microsoft.com/office/drawing/2014/main" id="{7E44B806-101F-6E4E-8D46-8449732B04E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3689"/>
          <a:stretch/>
        </p:blipFill>
        <p:spPr bwMode="auto">
          <a:xfrm>
            <a:off x="0" y="507140"/>
            <a:ext cx="9144000" cy="5874188"/>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796116" y="58731"/>
            <a:ext cx="5220072" cy="426887"/>
          </a:xfrm>
          <a:effectLst>
            <a:outerShdw blurRad="63500" dist="35921" dir="2700000" algn="ctr" rotWithShape="0">
              <a:schemeClr val="tx2">
                <a:alpha val="74998"/>
              </a:schemeClr>
            </a:outerShdw>
          </a:effectLst>
        </p:spPr>
        <p:txBody>
          <a:bodyPr anchor="ctr"/>
          <a:lstStyle/>
          <a:p>
            <a:pPr algn="r">
              <a:defRPr/>
            </a:pPr>
            <a:r>
              <a:rPr lang="ar-JO" sz="3200" dirty="0">
                <a:effectLst>
                  <a:glow rad="127000">
                    <a:schemeClr val="tx1"/>
                  </a:glow>
                </a:effectLst>
                <a:ea typeface="ＭＳ Ｐゴシック" charset="0"/>
              </a:rPr>
              <a:t>كيف يجب أن نكون ...</a:t>
            </a:r>
            <a:endParaRPr lang="en-US" sz="3200" dirty="0">
              <a:effectLst>
                <a:glow rad="127000">
                  <a:schemeClr val="tx1"/>
                </a:glow>
              </a:effectLst>
              <a:ea typeface="ＭＳ Ｐゴシック" charset="0"/>
            </a:endParaRPr>
          </a:p>
        </p:txBody>
      </p:sp>
      <p:sp>
        <p:nvSpPr>
          <p:cNvPr id="4" name="Rectangle 2">
            <a:extLst>
              <a:ext uri="{FF2B5EF4-FFF2-40B4-BE49-F238E27FC236}">
                <a16:creationId xmlns:a16="http://schemas.microsoft.com/office/drawing/2014/main" id="{B33A0B84-3A7C-DD46-AABB-D3E788989778}"/>
              </a:ext>
            </a:extLst>
          </p:cNvPr>
          <p:cNvSpPr txBox="1">
            <a:spLocks noChangeArrowheads="1"/>
          </p:cNvSpPr>
          <p:nvPr/>
        </p:nvSpPr>
        <p:spPr bwMode="auto">
          <a:xfrm>
            <a:off x="2056234" y="2152268"/>
            <a:ext cx="4748014"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نكون</a:t>
            </a:r>
            <a:r>
              <a:rPr kumimoji="0" lang="en-US" sz="4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br>
              <a:rPr kumimoji="0" lang="en-US" sz="4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ar-JO" sz="480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مختلفين</a:t>
            </a:r>
            <a:endParaRPr kumimoji="0" lang="en-US" sz="480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a:extLst>
              <a:ext uri="{FF2B5EF4-FFF2-40B4-BE49-F238E27FC236}">
                <a16:creationId xmlns:a16="http://schemas.microsoft.com/office/drawing/2014/main" id="{C91B329B-10E4-3B49-8644-55EB6192D550}"/>
              </a:ext>
            </a:extLst>
          </p:cNvPr>
          <p:cNvSpPr txBox="1">
            <a:spLocks noChangeArrowheads="1"/>
          </p:cNvSpPr>
          <p:nvPr/>
        </p:nvSpPr>
        <p:spPr bwMode="auto">
          <a:xfrm>
            <a:off x="2843808" y="6296857"/>
            <a:ext cx="6181824" cy="57338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عن غير المؤمنين؟</a:t>
            </a:r>
            <a:endParaRPr kumimoji="0" lang="en-US" sz="32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B44D5CD2-B388-0D46-8D40-7AEA3E0220F4}"/>
              </a:ext>
            </a:extLst>
          </p:cNvPr>
          <p:cNvSpPr txBox="1">
            <a:spLocks noChangeArrowheads="1"/>
          </p:cNvSpPr>
          <p:nvPr/>
        </p:nvSpPr>
        <p:spPr bwMode="auto">
          <a:xfrm>
            <a:off x="-1" y="786130"/>
            <a:ext cx="3008337"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نكون</a:t>
            </a:r>
            <a:br>
              <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ar-JO" sz="360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متحدين</a:t>
            </a:r>
            <a:br>
              <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1-4</a:t>
            </a:r>
            <a:r>
              <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2" name="Down Arrow 1">
            <a:extLst>
              <a:ext uri="{FF2B5EF4-FFF2-40B4-BE49-F238E27FC236}">
                <a16:creationId xmlns:a16="http://schemas.microsoft.com/office/drawing/2014/main" id="{497D00CE-964C-EE41-A53C-3F427AFBA0FE}"/>
              </a:ext>
            </a:extLst>
          </p:cNvPr>
          <p:cNvSpPr/>
          <p:nvPr/>
        </p:nvSpPr>
        <p:spPr bwMode="auto">
          <a:xfrm rot="7630003">
            <a:off x="2414894" y="1965875"/>
            <a:ext cx="936104" cy="637883"/>
          </a:xfrm>
          <a:prstGeom prst="down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 name="Rectangle 2">
            <a:extLst>
              <a:ext uri="{FF2B5EF4-FFF2-40B4-BE49-F238E27FC236}">
                <a16:creationId xmlns:a16="http://schemas.microsoft.com/office/drawing/2014/main" id="{026EBFA3-B6F4-5E44-A44A-A8DB2F598772}"/>
              </a:ext>
            </a:extLst>
          </p:cNvPr>
          <p:cNvSpPr txBox="1">
            <a:spLocks noChangeArrowheads="1"/>
          </p:cNvSpPr>
          <p:nvPr/>
        </p:nvSpPr>
        <p:spPr bwMode="auto">
          <a:xfrm>
            <a:off x="5724130" y="786130"/>
            <a:ext cx="3419870"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نكون</a:t>
            </a:r>
            <a:r>
              <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br>
              <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ar-JO" sz="360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خلوقين</a:t>
            </a:r>
            <a:br>
              <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5-6</a:t>
            </a:r>
            <a:r>
              <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10" name="Down Arrow 9">
            <a:extLst>
              <a:ext uri="{FF2B5EF4-FFF2-40B4-BE49-F238E27FC236}">
                <a16:creationId xmlns:a16="http://schemas.microsoft.com/office/drawing/2014/main" id="{05B85287-23FD-A347-9DB6-80B1D4015076}"/>
              </a:ext>
            </a:extLst>
          </p:cNvPr>
          <p:cNvSpPr/>
          <p:nvPr/>
        </p:nvSpPr>
        <p:spPr bwMode="auto">
          <a:xfrm rot="13648222">
            <a:off x="5656430" y="1960725"/>
            <a:ext cx="936104" cy="637883"/>
          </a:xfrm>
          <a:prstGeom prst="down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 name="Rectangle 2">
            <a:extLst>
              <a:ext uri="{FF2B5EF4-FFF2-40B4-BE49-F238E27FC236}">
                <a16:creationId xmlns:a16="http://schemas.microsoft.com/office/drawing/2014/main" id="{68414B0D-090C-0040-A9D2-47D26B6FA86E}"/>
              </a:ext>
            </a:extLst>
          </p:cNvPr>
          <p:cNvSpPr txBox="1">
            <a:spLocks noChangeArrowheads="1"/>
          </p:cNvSpPr>
          <p:nvPr/>
        </p:nvSpPr>
        <p:spPr bwMode="auto">
          <a:xfrm>
            <a:off x="1979712" y="4587488"/>
            <a:ext cx="4896544"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نكون</a:t>
            </a:r>
            <a:br>
              <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ar-JO" sz="360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غير أنانيين</a:t>
            </a:r>
            <a:br>
              <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7-16</a:t>
            </a:r>
            <a:r>
              <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12" name="Down Arrow 11">
            <a:extLst>
              <a:ext uri="{FF2B5EF4-FFF2-40B4-BE49-F238E27FC236}">
                <a16:creationId xmlns:a16="http://schemas.microsoft.com/office/drawing/2014/main" id="{ADCA541C-A88C-6145-B6FB-D4D668ADCDBB}"/>
              </a:ext>
            </a:extLst>
          </p:cNvPr>
          <p:cNvSpPr/>
          <p:nvPr/>
        </p:nvSpPr>
        <p:spPr bwMode="auto">
          <a:xfrm>
            <a:off x="3962189" y="3960653"/>
            <a:ext cx="936104" cy="637883"/>
          </a:xfrm>
          <a:prstGeom prst="down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3" name="Rectangle 2">
            <a:extLst>
              <a:ext uri="{FF2B5EF4-FFF2-40B4-BE49-F238E27FC236}">
                <a16:creationId xmlns:a16="http://schemas.microsoft.com/office/drawing/2014/main" id="{4C6900FF-4A2F-AA4D-A602-5E82D3DB91F6}"/>
              </a:ext>
            </a:extLst>
          </p:cNvPr>
          <p:cNvSpPr txBox="1">
            <a:spLocks noChangeArrowheads="1"/>
          </p:cNvSpPr>
          <p:nvPr/>
        </p:nvSpPr>
        <p:spPr bwMode="auto">
          <a:xfrm>
            <a:off x="5573055" y="5448404"/>
            <a:ext cx="3443133"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 كورنثوس</a:t>
            </a:r>
            <a:endParaRPr kumimoji="0" lang="en-US"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1595256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4"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down)">
                                      <p:cBhvr>
                                        <p:cTn id="11" dur="500"/>
                                        <p:tgtEl>
                                          <p:spTgt spid="2"/>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wipe(down)">
                                      <p:cBhvr>
                                        <p:cTn id="14" dur="5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wipe(down)">
                                      <p:cBhvr>
                                        <p:cTn id="19" dur="500"/>
                                        <p:tgtEl>
                                          <p:spTgt spid="10"/>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down)">
                                      <p:cBhvr>
                                        <p:cTn id="22" dur="500"/>
                                        <p:tgtEl>
                                          <p:spTgt spid="9"/>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wipe(up)">
                                      <p:cBhvr>
                                        <p:cTn id="27" dur="500"/>
                                        <p:tgtEl>
                                          <p:spTgt spid="12"/>
                                        </p:tgtEl>
                                      </p:cBhvr>
                                    </p:animEffect>
                                  </p:childTnLst>
                                </p:cTn>
                              </p:par>
                              <p:par>
                                <p:cTn id="28" presetID="22" presetClass="entr" presetSubtype="1" fill="hold" grpId="0" nodeType="with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wipe(up)">
                                      <p:cBhvr>
                                        <p:cTn id="30" dur="500"/>
                                        <p:tgtEl>
                                          <p:spTgt spid="11"/>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500" fill="hold"/>
                                        <p:tgtEl>
                                          <p:spTgt spid="13"/>
                                        </p:tgtEl>
                                        <p:attrNameLst>
                                          <p:attrName>ppt_x</p:attrName>
                                        </p:attrNameLst>
                                      </p:cBhvr>
                                      <p:tavLst>
                                        <p:tav tm="0">
                                          <p:val>
                                            <p:strVal val="#ppt_x"/>
                                          </p:val>
                                        </p:tav>
                                        <p:tav tm="100000">
                                          <p:val>
                                            <p:strVal val="#ppt_x"/>
                                          </p:val>
                                        </p:tav>
                                      </p:tavLst>
                                    </p:anim>
                                    <p:anim calcmode="lin" valueType="num">
                                      <p:cBhvr additive="base">
                                        <p:cTn id="36"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p:bldP spid="2" grpId="0" animBg="1"/>
      <p:bldP spid="9" grpId="0"/>
      <p:bldP spid="10" grpId="0" animBg="1"/>
      <p:bldP spid="11" grpId="0"/>
      <p:bldP spid="12" grpId="0" animBg="1"/>
      <p:bldP spid="13" grpId="0"/>
    </p:bldLst>
  </p:timing>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https://billmuehlenberg.com/wp-content/uploads/2017/07/different.jpg">
            <a:extLst>
              <a:ext uri="{FF2B5EF4-FFF2-40B4-BE49-F238E27FC236}">
                <a16:creationId xmlns:a16="http://schemas.microsoft.com/office/drawing/2014/main" id="{3023D63E-655E-2444-8504-BAD24810B50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514667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الفكرة الرئيسية</a:t>
            </a:r>
            <a:endParaRPr lang="en-US" sz="5400" dirty="0">
              <a:effectLst>
                <a:glow rad="127000">
                  <a:schemeClr val="tx1"/>
                </a:glow>
              </a:effectLst>
              <a:ea typeface="ＭＳ Ｐゴシック" charset="0"/>
            </a:endParaRPr>
          </a:p>
        </p:txBody>
      </p:sp>
      <p:sp>
        <p:nvSpPr>
          <p:cNvPr id="3" name="Rectangle 2"/>
          <p:cNvSpPr txBox="1">
            <a:spLocks noChangeArrowheads="1"/>
          </p:cNvSpPr>
          <p:nvPr/>
        </p:nvSpPr>
        <p:spPr bwMode="auto">
          <a:xfrm>
            <a:off x="0" y="2100290"/>
            <a:ext cx="9144000" cy="233682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كن </a:t>
            </a:r>
            <a:r>
              <a:rPr kumimoji="0" lang="ar-JO" sz="5400"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مختلفاً</a:t>
            </a:r>
            <a:r>
              <a:rPr kumimoji="0" lang="ar-JO" sz="54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بأن تكون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متحداً، خلوقاً وغير أناني</a:t>
            </a:r>
            <a:endParaRPr kumimoji="0" lang="en-US" sz="54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B4BB4007-CDCF-5444-B408-8882AA0745AC}"/>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 كورنثوس</a:t>
            </a:r>
            <a:endParaRPr kumimoji="0" lang="en-US" sz="48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805215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6" name="Picture 2" descr="http://www.topdesignmag.com/wp-content/uploads/2014/08/17.jpg">
            <a:extLst>
              <a:ext uri="{FF2B5EF4-FFF2-40B4-BE49-F238E27FC236}">
                <a16:creationId xmlns:a16="http://schemas.microsoft.com/office/drawing/2014/main" id="{D53E8996-41A6-EB4D-9ABA-75F44E1A0B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241709" y="116632"/>
            <a:ext cx="8820472" cy="1728192"/>
          </a:xfrm>
          <a:noFill/>
          <a:ln>
            <a:noFill/>
          </a:ln>
          <a:effectLst/>
        </p:spPr>
        <p:txBody>
          <a:bodyPr vert="horz" wrap="square" lIns="91440" tIns="45720" rIns="91440" bIns="45720" numCol="1" anchor="ctr" anchorCtr="0" compatLnSpc="1">
            <a:prstTxWarp prst="textNoShape">
              <a:avLst/>
            </a:prstTxWarp>
          </a:bodyPr>
          <a:lstStyle/>
          <a:p>
            <a:r>
              <a:rPr lang="ar-JO" sz="6600" dirty="0">
                <a:solidFill>
                  <a:schemeClr val="tx2"/>
                </a:solidFill>
                <a:effectLst>
                  <a:glow rad="127000">
                    <a:schemeClr val="bg1"/>
                  </a:glow>
                </a:effectLst>
                <a:ea typeface="ＭＳ Ｐゴシック" charset="0"/>
              </a:rPr>
              <a:t>مقدس = ميزه الله ملكاً له</a:t>
            </a:r>
            <a:endParaRPr lang="en-US" sz="6600" dirty="0">
              <a:solidFill>
                <a:schemeClr val="tx2"/>
              </a:solidFill>
              <a:effectLst>
                <a:glow rad="127000">
                  <a:schemeClr val="bg1"/>
                </a:glow>
              </a:effectLst>
              <a:ea typeface="ＭＳ Ｐゴシック" charset="0"/>
            </a:endParaRPr>
          </a:p>
        </p:txBody>
      </p:sp>
      <p:sp>
        <p:nvSpPr>
          <p:cNvPr id="6" name="Rectangle 2">
            <a:extLst>
              <a:ext uri="{FF2B5EF4-FFF2-40B4-BE49-F238E27FC236}">
                <a16:creationId xmlns:a16="http://schemas.microsoft.com/office/drawing/2014/main" id="{EF984B90-3F85-4440-AE8F-11FEF41671D7}"/>
              </a:ext>
            </a:extLst>
          </p:cNvPr>
          <p:cNvSpPr txBox="1">
            <a:spLocks noChangeArrowheads="1"/>
          </p:cNvSpPr>
          <p:nvPr/>
        </p:nvSpPr>
        <p:spPr bwMode="auto">
          <a:xfrm>
            <a:off x="241709" y="4020812"/>
            <a:ext cx="8820472" cy="1728192"/>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60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هل تعيش بهذه الطريقة؟</a:t>
            </a:r>
            <a:endParaRPr kumimoji="0" lang="en-US" sz="660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63044372"/>
      </p:ext>
    </p:extLst>
  </p:cSld>
  <p:clrMapOvr>
    <a:masterClrMapping/>
  </p:clrMapOvr>
  <p:transition/>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727386723"/>
      </p:ext>
    </p:extLst>
  </p:cSld>
  <p:clrMapOvr>
    <a:masterClrMapping/>
  </p:clrMapOvr>
  <p:transition/>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SA" sz="3200" dirty="0">
                <a:solidFill>
                  <a:srgbClr val="FFFFFF"/>
                </a:solidFill>
                <a:ea typeface="ＭＳ Ｐゴシック" charset="0"/>
              </a:rPr>
              <a:t>وعظ العهد الجديد</a:t>
            </a:r>
            <a:r>
              <a:rPr lang="en-US" sz="3200" dirty="0">
                <a:solidFill>
                  <a:srgbClr val="FFFFFF"/>
                </a:solidFill>
                <a:ea typeface="ＭＳ Ｐゴシック" charset="0"/>
              </a:rPr>
              <a:t> • BibleStudyDownloads.org</a:t>
            </a:r>
            <a:endParaRPr lang="en-US" sz="110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EG" sz="4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أحصل عل</a:t>
            </a:r>
            <a:r>
              <a:rPr kumimoji="0" lang="ar-JO" sz="4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ى</a:t>
            </a:r>
            <a:r>
              <a:rPr kumimoji="0" lang="ar-EG" sz="4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هذا العرض</a:t>
            </a:r>
            <a:r>
              <a:rPr kumimoji="0" lang="ar-JO" sz="4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التقديمي</a:t>
            </a:r>
            <a:r>
              <a:rPr kumimoji="0" lang="ar-EG" sz="4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مجانا</a:t>
            </a:r>
            <a:r>
              <a:rPr kumimoji="0" lang="ar-JO" sz="4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1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506930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8194" name="Rectangle 2"/>
          <p:cNvSpPr>
            <a:spLocks noGrp="1" noChangeArrowheads="1"/>
          </p:cNvSpPr>
          <p:nvPr>
            <p:ph type="ctrTitle"/>
          </p:nvPr>
        </p:nvSpPr>
        <p:spPr>
          <a:xfrm>
            <a:off x="685800" y="2286000"/>
            <a:ext cx="7772400" cy="1143000"/>
          </a:xfrm>
        </p:spPr>
        <p:txBody>
          <a:bodyPr/>
          <a:lstStyle/>
          <a:p>
            <a:pPr eaLnBrk="1" hangingPunct="1"/>
            <a:r>
              <a:rPr lang="en-US" dirty="0">
                <a:ea typeface="ＭＳ Ｐゴシック" charset="0"/>
                <a:cs typeface="ＭＳ Ｐゴシック" charset="0"/>
              </a:rPr>
              <a:t>Black</a:t>
            </a:r>
          </a:p>
        </p:txBody>
      </p:sp>
      <p:sp>
        <p:nvSpPr>
          <p:cNvPr id="648195" name="Rectangle 3"/>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416" tIns="45709" rIns="91416" bIns="45709" anchor="ctr"/>
          <a:lstStyle/>
          <a:p>
            <a:pPr algn="l" eaLnBrk="0" hangingPunct="0"/>
            <a:endParaRPr lang="en-US" dirty="0">
              <a:solidFill>
                <a:srgbClr val="000000"/>
              </a:solidFill>
              <a:latin typeface="Arial" panose="020B0604020202020204" pitchFamily="34" charset="0"/>
            </a:endParaRPr>
          </a:p>
        </p:txBody>
      </p:sp>
    </p:spTree>
  </p:cSld>
  <p:clrMapOvr>
    <a:masterClrMapping/>
  </p:clrMapOvr>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SA" sz="3200" dirty="0">
                <a:solidFill>
                  <a:srgbClr val="FFFFFF"/>
                </a:solidFill>
                <a:ea typeface="ＭＳ Ｐゴシック" charset="0"/>
                <a:cs typeface="Arial" panose="020B0604020202020204" pitchFamily="34" charset="0"/>
              </a:rPr>
              <a:t>مسح العهد الجديد</a:t>
            </a:r>
            <a:r>
              <a:rPr lang="en-US" sz="3200" dirty="0">
                <a:solidFill>
                  <a:srgbClr val="FFFFFF"/>
                </a:solidFill>
                <a:ea typeface="ＭＳ Ｐゴシック" charset="0"/>
                <a:cs typeface="Arial" panose="020B0604020202020204" pitchFamily="34" charset="0"/>
              </a:rPr>
              <a:t> • BibleStudyDownloads.org</a:t>
            </a:r>
            <a:endParaRPr lang="en-US" sz="1100" dirty="0">
              <a:solidFill>
                <a:srgbClr val="FFFFFF"/>
              </a:solidFill>
              <a:ea typeface="ＭＳ Ｐゴシック" charset="0"/>
              <a:cs typeface="Arial" panose="020B0604020202020204" pitchFamily="34"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eaLnBrk="1" hangingPunct="1">
              <a:defRPr/>
            </a:pPr>
            <a:r>
              <a:rPr lang="ar-EG" sz="4000" dirty="0">
                <a:solidFill>
                  <a:srgbClr val="FFFFFF"/>
                </a:solidFill>
                <a:latin typeface="Arial" panose="020B0604020202020204" pitchFamily="34" charset="0"/>
                <a:cs typeface="Arial" panose="020B0604020202020204" pitchFamily="34" charset="0"/>
              </a:rPr>
              <a:t>أحصل عل</a:t>
            </a:r>
            <a:r>
              <a:rPr lang="ar-JO" sz="4000" dirty="0">
                <a:solidFill>
                  <a:srgbClr val="FFFFFF"/>
                </a:solidFill>
                <a:latin typeface="Arial" panose="020B0604020202020204" pitchFamily="34" charset="0"/>
                <a:cs typeface="Arial" panose="020B0604020202020204" pitchFamily="34" charset="0"/>
              </a:rPr>
              <a:t>ى</a:t>
            </a:r>
            <a:r>
              <a:rPr lang="ar-EG" sz="4000" dirty="0">
                <a:solidFill>
                  <a:srgbClr val="FFFFFF"/>
                </a:solidFill>
                <a:latin typeface="Arial" panose="020B0604020202020204" pitchFamily="34" charset="0"/>
                <a:cs typeface="Arial" panose="020B0604020202020204" pitchFamily="34" charset="0"/>
              </a:rPr>
              <a:t> هذا العرض</a:t>
            </a:r>
            <a:r>
              <a:rPr lang="ar-JO" sz="4000" dirty="0">
                <a:solidFill>
                  <a:srgbClr val="FFFFFF"/>
                </a:solidFill>
                <a:latin typeface="Arial" panose="020B0604020202020204" pitchFamily="34" charset="0"/>
                <a:cs typeface="Arial" panose="020B0604020202020204" pitchFamily="34" charset="0"/>
              </a:rPr>
              <a:t> التقديمي</a:t>
            </a:r>
            <a:r>
              <a:rPr lang="ar-EG" sz="4000" dirty="0">
                <a:solidFill>
                  <a:srgbClr val="FFFFFF"/>
                </a:solidFill>
                <a:latin typeface="Arial" panose="020B0604020202020204" pitchFamily="34" charset="0"/>
                <a:cs typeface="Arial" panose="020B0604020202020204" pitchFamily="34" charset="0"/>
              </a:rPr>
              <a:t> مجانا</a:t>
            </a:r>
            <a:r>
              <a:rPr lang="ar-JO" sz="4000" dirty="0">
                <a:solidFill>
                  <a:srgbClr val="FFFFFF"/>
                </a:solidFill>
                <a:latin typeface="Arial" panose="020B0604020202020204" pitchFamily="34" charset="0"/>
                <a:cs typeface="Arial" panose="020B0604020202020204" pitchFamily="34" charset="0"/>
              </a:rPr>
              <a:t>ً</a:t>
            </a:r>
            <a:endParaRPr lang="en-US" sz="1400" dirty="0">
              <a:solidFill>
                <a:srgbClr val="FFFFFF"/>
              </a:solidFill>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2265551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9938"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lIns="91416" tIns="45709" rIns="91416" bIns="45709" anchor="ctr"/>
          <a:lstStyle/>
          <a:p>
            <a:pPr eaLnBrk="0" hangingPunct="0"/>
            <a:endParaRPr lang="en-US" sz="1600" b="0">
              <a:solidFill>
                <a:srgbClr val="FFFFFF"/>
              </a:solidFill>
              <a:latin typeface="Times New Roman" charset="0"/>
              <a:cs typeface="ＭＳ Ｐゴシック"/>
            </a:endParaRPr>
          </a:p>
        </p:txBody>
      </p:sp>
      <p:pic>
        <p:nvPicPr>
          <p:cNvPr id="1319939" name="Picture 3" descr="hungryghostburni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601788"/>
            <a:ext cx="7239000" cy="5256212"/>
          </a:xfrm>
          <a:prstGeom prst="rect">
            <a:avLst/>
          </a:prstGeom>
          <a:noFill/>
          <a:extLst>
            <a:ext uri="{909E8E84-426E-40dd-AFC4-6F175D3DCCD1}">
              <a14:hiddenFill xmlns="" xmlns:a14="http://schemas.microsoft.com/office/drawing/2010/main">
                <a:solidFill>
                  <a:srgbClr val="FFFFFF"/>
                </a:solidFill>
              </a14:hiddenFill>
            </a:ext>
          </a:extLst>
        </p:spPr>
      </p:pic>
      <p:pic>
        <p:nvPicPr>
          <p:cNvPr id="1319940" name="Picture 4" descr="hungryghostburning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505200" y="838202"/>
            <a:ext cx="5380038" cy="3846513"/>
          </a:xfrm>
          <a:prstGeom prst="rect">
            <a:avLst/>
          </a:prstGeom>
          <a:noFill/>
          <a:extLst>
            <a:ext uri="{909E8E84-426E-40dd-AFC4-6F175D3DCCD1}">
              <a14:hiddenFill xmlns="" xmlns:a14="http://schemas.microsoft.com/office/drawing/2010/main">
                <a:solidFill>
                  <a:srgbClr val="FFFFFF"/>
                </a:solidFill>
              </a14:hiddenFill>
            </a:ext>
          </a:extLst>
        </p:spPr>
      </p:pic>
      <p:sp>
        <p:nvSpPr>
          <p:cNvPr id="1319941" name="Rectangle 5"/>
          <p:cNvSpPr>
            <a:spLocks noGrp="1"/>
          </p:cNvSpPr>
          <p:nvPr>
            <p:ph type="title"/>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dirty="0">
                <a:solidFill>
                  <a:schemeClr val="bg1"/>
                </a:solidFill>
                <a:latin typeface="Bizarro Regular" charset="0"/>
              </a:rPr>
              <a:t>Fires</a:t>
            </a:r>
            <a:endParaRPr lang="en-US" dirty="0"/>
          </a:p>
        </p:txBody>
      </p:sp>
    </p:spTree>
    <p:extLst>
      <p:ext uri="{BB962C8B-B14F-4D97-AF65-F5344CB8AC3E}">
        <p14:creationId xmlns:p14="http://schemas.microsoft.com/office/powerpoint/2010/main" val="1212472515"/>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3"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eaLnBrk="0" hangingPunct="0"/>
            <a:endParaRPr lang="en-US" sz="1600" dirty="0">
              <a:solidFill>
                <a:srgbClr val="FFFFFF"/>
              </a:solidFill>
              <a:latin typeface="Arial" panose="020B0604020202020204" pitchFamily="34" charset="0"/>
              <a:cs typeface="Arial" panose="020B0604020202020204" pitchFamily="34" charset="0"/>
            </a:endParaRPr>
          </a:p>
        </p:txBody>
      </p:sp>
      <p:sp>
        <p:nvSpPr>
          <p:cNvPr id="1408003" name="Rectangle 3"/>
          <p:cNvSpPr>
            <a:spLocks noGrp="1"/>
          </p:cNvSpPr>
          <p:nvPr>
            <p:ph type="ctrTitle"/>
          </p:nvPr>
        </p:nvSpPr>
        <p:spPr>
          <a:xfrm>
            <a:off x="152400" y="3771900"/>
            <a:ext cx="8763000" cy="2971800"/>
          </a:xfrm>
        </p:spPr>
        <p:txBody>
          <a:bodyPr>
            <a:normAutofit fontScale="90000"/>
          </a:bodyPr>
          <a:lstStyle/>
          <a:p>
            <a:pPr marL="715963" indent="-715963" eaLnBrk="1" hangingPunct="1">
              <a:defRPr/>
            </a:pPr>
            <a:br>
              <a:rPr lang="en-US" b="1" dirty="0">
                <a:effectLst>
                  <a:glow rad="317500">
                    <a:schemeClr val="bg2">
                      <a:alpha val="90000"/>
                    </a:schemeClr>
                  </a:glow>
                </a:effectLst>
                <a:latin typeface="Arial" panose="020B0604020202020204" pitchFamily="34" charset="0"/>
                <a:cs typeface="Arial" panose="020B0604020202020204" pitchFamily="34" charset="0"/>
              </a:rPr>
            </a:br>
            <a:r>
              <a:rPr lang="ar-JO" b="1" dirty="0">
                <a:effectLst>
                  <a:glow rad="317500">
                    <a:schemeClr val="bg2">
                      <a:alpha val="90000"/>
                    </a:schemeClr>
                  </a:glow>
                </a:effectLst>
                <a:latin typeface="Arial" panose="020B0604020202020204" pitchFamily="34" charset="0"/>
                <a:cs typeface="Arial" panose="020B0604020202020204" pitchFamily="34" charset="0"/>
              </a:rPr>
              <a:t>تجنب الأعياد الوثنية لأنها شيطانية </a:t>
            </a:r>
            <a:br>
              <a:rPr lang="ar-JO" b="1" dirty="0">
                <a:effectLst>
                  <a:glow rad="317500">
                    <a:schemeClr val="bg2">
                      <a:alpha val="90000"/>
                    </a:schemeClr>
                  </a:glow>
                </a:effectLst>
                <a:latin typeface="Arial" panose="020B0604020202020204" pitchFamily="34" charset="0"/>
                <a:cs typeface="Arial" panose="020B0604020202020204" pitchFamily="34" charset="0"/>
              </a:rPr>
            </a:br>
            <a:r>
              <a:rPr lang="ar-JO" b="1" dirty="0">
                <a:effectLst>
                  <a:glow rad="317500">
                    <a:schemeClr val="bg2">
                      <a:alpha val="90000"/>
                    </a:schemeClr>
                  </a:glow>
                </a:effectLst>
                <a:latin typeface="Arial" panose="020B0604020202020204" pitchFamily="34" charset="0"/>
                <a:cs typeface="Arial" panose="020B0604020202020204" pitchFamily="34" charset="0"/>
              </a:rPr>
              <a:t>كما أن مائدة الرب هي إلهية </a:t>
            </a:r>
            <a:br>
              <a:rPr lang="ar-JO" b="1" dirty="0">
                <a:effectLst>
                  <a:glow rad="317500">
                    <a:schemeClr val="bg2">
                      <a:alpha val="90000"/>
                    </a:schemeClr>
                  </a:glow>
                </a:effectLst>
                <a:latin typeface="Arial" panose="020B0604020202020204" pitchFamily="34" charset="0"/>
                <a:cs typeface="Arial" panose="020B0604020202020204" pitchFamily="34" charset="0"/>
              </a:rPr>
            </a:br>
            <a:r>
              <a:rPr lang="ar-JO" b="1" dirty="0">
                <a:effectLst>
                  <a:glow rad="317500">
                    <a:schemeClr val="bg2">
                      <a:alpha val="90000"/>
                    </a:schemeClr>
                  </a:glow>
                </a:effectLst>
                <a:latin typeface="Arial" panose="020B0604020202020204" pitchFamily="34" charset="0"/>
                <a:cs typeface="Arial" panose="020B0604020202020204" pitchFamily="34" charset="0"/>
              </a:rPr>
              <a:t>(10: 14-22)</a:t>
            </a:r>
            <a:endParaRPr lang="en-US" b="1" dirty="0">
              <a:effectLst>
                <a:glow rad="317500">
                  <a:schemeClr val="bg2">
                    <a:alpha val="90000"/>
                  </a:schemeClr>
                </a:glow>
              </a:effectLst>
              <a:latin typeface="Arial" panose="020B0604020202020204" pitchFamily="34" charset="0"/>
              <a:cs typeface="Arial" panose="020B0604020202020204" pitchFamily="34" charset="0"/>
            </a:endParaRPr>
          </a:p>
        </p:txBody>
      </p:sp>
      <p:pic>
        <p:nvPicPr>
          <p:cNvPr id="207875" name="Picture 4" descr="paganSamhain_Autumn_Fac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86000" y="0"/>
            <a:ext cx="4294188" cy="4695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005978840"/>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9921"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ar-JO" u="sng" dirty="0">
                <a:effectLst>
                  <a:outerShdw blurRad="38100" dist="38100" dir="2700000" algn="tl">
                    <a:srgbClr val="212121"/>
                  </a:outerShdw>
                </a:effectLst>
              </a:rPr>
              <a:t>1 كو 10: 14</a:t>
            </a:r>
            <a:endParaRPr lang="en-US" dirty="0">
              <a:effectLst>
                <a:outerShdw blurRad="38100" dist="38100" dir="2700000" algn="tl">
                  <a:srgbClr val="212121"/>
                </a:outerShdw>
              </a:effectLst>
            </a:endParaRPr>
          </a:p>
        </p:txBody>
      </p:sp>
      <p:sp>
        <p:nvSpPr>
          <p:cNvPr id="1410052" name="Text Box 4"/>
          <p:cNvSpPr txBox="1">
            <a:spLocks noChangeArrowheads="1"/>
          </p:cNvSpPr>
          <p:nvPr/>
        </p:nvSpPr>
        <p:spPr bwMode="auto">
          <a:xfrm>
            <a:off x="228599" y="1295400"/>
            <a:ext cx="8735889" cy="83099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r">
              <a:defRPr/>
            </a:pPr>
            <a:r>
              <a:rPr lang="ar-JO" sz="4800" baseline="30000" dirty="0">
                <a:solidFill>
                  <a:srgbClr val="FFFFFF"/>
                </a:solidFill>
                <a:effectLst>
                  <a:glow rad="190500">
                    <a:srgbClr val="212121"/>
                  </a:glow>
                </a:effectLst>
                <a:latin typeface="Arial" panose="020B0604020202020204" pitchFamily="34" charset="0"/>
                <a:cs typeface="Arial" panose="020B0604020202020204" pitchFamily="34" charset="0"/>
              </a:rPr>
              <a:t>14 لذلك يا أحبائي اهربوا من عبادة الأوثان.</a:t>
            </a:r>
            <a:endParaRPr lang="en-US" sz="4800" dirty="0">
              <a:solidFill>
                <a:srgbClr val="FFFFFF"/>
              </a:solidFill>
              <a:effectLst>
                <a:glow rad="190500">
                  <a:srgbClr val="212121"/>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5629856"/>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4017"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ar-JO" u="sng" dirty="0">
                <a:effectLst>
                  <a:outerShdw blurRad="38100" dist="38100" dir="2700000" algn="tl">
                    <a:srgbClr val="212121"/>
                  </a:outerShdw>
                </a:effectLst>
              </a:rPr>
              <a:t>1 كو 10: 15-18</a:t>
            </a:r>
            <a:endParaRPr lang="en-US" dirty="0">
              <a:effectLst>
                <a:outerShdw blurRad="38100" dist="38100" dir="2700000" algn="tl">
                  <a:srgbClr val="212121"/>
                </a:outerShdw>
              </a:effectLst>
            </a:endParaRPr>
          </a:p>
        </p:txBody>
      </p:sp>
      <p:sp>
        <p:nvSpPr>
          <p:cNvPr id="1414148" name="Text Box 4"/>
          <p:cNvSpPr txBox="1">
            <a:spLocks noChangeArrowheads="1"/>
          </p:cNvSpPr>
          <p:nvPr/>
        </p:nvSpPr>
        <p:spPr bwMode="auto">
          <a:xfrm>
            <a:off x="35496" y="1295400"/>
            <a:ext cx="9108504" cy="34163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lgn="r">
              <a:defRPr/>
            </a:pPr>
            <a:r>
              <a:rPr lang="ar-JO" sz="3600" dirty="0">
                <a:solidFill>
                  <a:srgbClr val="FFFFFF"/>
                </a:solidFill>
                <a:effectLst>
                  <a:glow rad="190500">
                    <a:srgbClr val="212121"/>
                  </a:glow>
                </a:effectLst>
                <a:latin typeface="Arial" panose="020B0604020202020204" pitchFamily="34" charset="0"/>
                <a:cs typeface="Arial" panose="020B0604020202020204" pitchFamily="34" charset="0"/>
              </a:rPr>
              <a:t>15 أقول كما للحكماء: احكموا أنتم فيما أقول 16 كأس البركة التي نباركها أليست هي شركة دم المسيح؟ الخبز الذي نكسره أليس هو شركة جسد المسيح؟ 17 فإننا نحن الكثيرين خبز واحد جسد واحد، لأننا جميعنا نشترك في الخبز الواحد 18 انظروا إسرائيل حسب الجسد أليس الذين يأكلون الذبائح هم شركاء المذبح؟</a:t>
            </a:r>
            <a:endParaRPr lang="en-US" sz="3600" dirty="0">
              <a:solidFill>
                <a:srgbClr val="FFFFFF"/>
              </a:solidFill>
              <a:effectLst>
                <a:glow rad="190500">
                  <a:srgbClr val="212121"/>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03780465"/>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4914" name="Picture 2" descr="Love Feas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25401"/>
            <a:ext cx="7924800" cy="6908801"/>
          </a:xfrm>
          <a:prstGeom prst="rect">
            <a:avLst/>
          </a:prstGeom>
          <a:noFill/>
          <a:ln w="9525">
            <a:noFill/>
            <a:miter lim="800000"/>
            <a:headEnd/>
            <a:tailEnd/>
          </a:ln>
        </p:spPr>
      </p:pic>
      <p:sp>
        <p:nvSpPr>
          <p:cNvPr id="200707" name="Rectangle 3"/>
          <p:cNvSpPr>
            <a:spLocks noGrp="1" noChangeArrowheads="1"/>
          </p:cNvSpPr>
          <p:nvPr>
            <p:ph type="title"/>
          </p:nvPr>
        </p:nvSpPr>
        <p:spPr>
          <a:xfrm>
            <a:off x="1860" y="-25401"/>
            <a:ext cx="3722649" cy="1218581"/>
          </a:xfrm>
          <a:solidFill>
            <a:schemeClr val="tx1"/>
          </a:solidFill>
          <a:effectLst>
            <a:outerShdw blurRad="63500" dist="35921" dir="2700000" algn="ctr" rotWithShape="0">
              <a:schemeClr val="bg2">
                <a:alpha val="74998"/>
              </a:schemeClr>
            </a:outerShdw>
          </a:effectLst>
        </p:spPr>
        <p:txBody>
          <a:bodyPr/>
          <a:lstStyle/>
          <a:p>
            <a:pPr algn="ctr" eaLnBrk="1" hangingPunct="1">
              <a:defRPr/>
            </a:pPr>
            <a:r>
              <a:rPr lang="ar-JO" dirty="0">
                <a:solidFill>
                  <a:srgbClr val="FFFFFF"/>
                </a:solidFill>
                <a:ea typeface="ＭＳ Ｐゴシック" pitchFamily="-112" charset="-128"/>
                <a:cs typeface="Arial" panose="020B0604020202020204" pitchFamily="34" charset="0"/>
              </a:rPr>
              <a:t>حياة الجسد</a:t>
            </a:r>
            <a:br>
              <a:rPr lang="ar-JO" dirty="0">
                <a:solidFill>
                  <a:srgbClr val="FFFFFF"/>
                </a:solidFill>
                <a:ea typeface="ＭＳ Ｐゴシック" pitchFamily="-112" charset="-128"/>
                <a:cs typeface="Arial" panose="020B0604020202020204" pitchFamily="34" charset="0"/>
              </a:rPr>
            </a:br>
            <a:r>
              <a:rPr lang="en-US" dirty="0">
                <a:solidFill>
                  <a:srgbClr val="FFFFFF"/>
                </a:solidFill>
                <a:ea typeface="ＭＳ Ｐゴシック" pitchFamily="-112" charset="-128"/>
                <a:cs typeface="Arial" panose="020B0604020202020204" pitchFamily="34" charset="0"/>
              </a:rPr>
              <a:t>(</a:t>
            </a:r>
            <a:r>
              <a:rPr lang="ar-JO" dirty="0">
                <a:solidFill>
                  <a:srgbClr val="FFFFFF"/>
                </a:solidFill>
                <a:ea typeface="ＭＳ Ｐゴシック" pitchFamily="-112" charset="-128"/>
                <a:cs typeface="Arial" panose="020B0604020202020204" pitchFamily="34" charset="0"/>
              </a:rPr>
              <a:t>رومية 12</a:t>
            </a:r>
            <a:r>
              <a:rPr lang="en-US" dirty="0">
                <a:solidFill>
                  <a:srgbClr val="FFFFFF"/>
                </a:solidFill>
                <a:ea typeface="ＭＳ Ｐゴシック" pitchFamily="-112" charset="-128"/>
                <a:cs typeface="Arial" panose="020B0604020202020204" pitchFamily="34" charset="0"/>
              </a:rPr>
              <a:t>)</a:t>
            </a:r>
          </a:p>
        </p:txBody>
      </p:sp>
      <p:sp>
        <p:nvSpPr>
          <p:cNvPr id="200708" name="Text Box 4"/>
          <p:cNvSpPr txBox="1">
            <a:spLocks noChangeArrowheads="1"/>
          </p:cNvSpPr>
          <p:nvPr/>
        </p:nvSpPr>
        <p:spPr bwMode="auto">
          <a:xfrm>
            <a:off x="8281988" y="0"/>
            <a:ext cx="881973" cy="461665"/>
          </a:xfrm>
          <a:prstGeom prst="rect">
            <a:avLst/>
          </a:prstGeom>
          <a:solidFill>
            <a:schemeClr val="tx1"/>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rPr>
              <a:t>154ج</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Tree>
    <p:extLst>
      <p:ext uri="{BB962C8B-B14F-4D97-AF65-F5344CB8AC3E}">
        <p14:creationId xmlns:p14="http://schemas.microsoft.com/office/powerpoint/2010/main" val="1926968311"/>
      </p:ext>
    </p:extLst>
  </p:cSld>
  <p:clrMapOvr>
    <a:masterClrMapping/>
  </p:clrMapOvr>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8113" name="Picture 2" descr="Body-Blood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20291" name="Rectangle 3"/>
          <p:cNvSpPr>
            <a:spLocks noGrp="1" noChangeArrowheads="1"/>
          </p:cNvSpPr>
          <p:nvPr>
            <p:ph type="title" idx="4294967295"/>
          </p:nvPr>
        </p:nvSpPr>
        <p:spPr>
          <a:xfrm>
            <a:off x="2133600" y="2514600"/>
            <a:ext cx="3505200" cy="838200"/>
          </a:xfrm>
          <a:effectLst/>
        </p:spPr>
        <p:txBody>
          <a:bodyPr/>
          <a:lstStyle/>
          <a:p>
            <a:pPr eaLnBrk="1" hangingPunct="1">
              <a:defRPr/>
            </a:pPr>
            <a:r>
              <a:rPr lang="ar-JO" dirty="0">
                <a:solidFill>
                  <a:schemeClr val="bg1"/>
                </a:solidFill>
                <a:effectLst>
                  <a:glow rad="203200">
                    <a:schemeClr val="tx1"/>
                  </a:glow>
                </a:effectLst>
                <a:cs typeface="Arial" panose="020B0604020202020204" pitchFamily="34" charset="0"/>
              </a:rPr>
              <a:t>الكأس</a:t>
            </a:r>
            <a:endParaRPr lang="en-US" dirty="0">
              <a:effectLst>
                <a:glow rad="203200">
                  <a:schemeClr val="tx1"/>
                </a:glow>
              </a:effectLst>
              <a:cs typeface="Arial" panose="020B0604020202020204" pitchFamily="34" charset="0"/>
            </a:endParaRPr>
          </a:p>
        </p:txBody>
      </p:sp>
      <p:sp>
        <p:nvSpPr>
          <p:cNvPr id="1420292" name="Rectangle 4"/>
          <p:cNvSpPr>
            <a:spLocks noChangeArrowheads="1"/>
          </p:cNvSpPr>
          <p:nvPr/>
        </p:nvSpPr>
        <p:spPr bwMode="auto">
          <a:xfrm>
            <a:off x="2133600" y="152400"/>
            <a:ext cx="3505200" cy="838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a:defRPr/>
            </a:pPr>
            <a:r>
              <a:rPr lang="ar-JO" sz="4400" dirty="0">
                <a:solidFill>
                  <a:srgbClr val="FFFFFF"/>
                </a:solidFill>
                <a:effectLst>
                  <a:glow rad="203200">
                    <a:schemeClr val="tx1"/>
                  </a:glow>
                </a:effectLst>
                <a:latin typeface="Arial" panose="020B0604020202020204" pitchFamily="34" charset="0"/>
                <a:cs typeface="Arial" panose="020B0604020202020204" pitchFamily="34" charset="0"/>
              </a:rPr>
              <a:t>المسيح</a:t>
            </a:r>
            <a:endParaRPr lang="en-US" sz="4400" dirty="0">
              <a:solidFill>
                <a:srgbClr val="000000"/>
              </a:solidFill>
              <a:effectLst>
                <a:glow rad="203200">
                  <a:schemeClr val="tx1"/>
                </a:glow>
              </a:effectLst>
              <a:latin typeface="Arial" panose="020B0604020202020204" pitchFamily="34" charset="0"/>
              <a:cs typeface="Arial" panose="020B0604020202020204" pitchFamily="34" charset="0"/>
            </a:endParaRPr>
          </a:p>
        </p:txBody>
      </p:sp>
      <p:sp>
        <p:nvSpPr>
          <p:cNvPr id="1420293" name="AutoShape 5"/>
          <p:cNvSpPr>
            <a:spLocks noChangeArrowheads="1"/>
          </p:cNvSpPr>
          <p:nvPr/>
        </p:nvSpPr>
        <p:spPr bwMode="auto">
          <a:xfrm rot="-5400000">
            <a:off x="2971800" y="1371600"/>
            <a:ext cx="1752600" cy="685800"/>
          </a:xfrm>
          <a:prstGeom prst="homePlate">
            <a:avLst>
              <a:gd name="adj" fmla="val 63889"/>
            </a:avLst>
          </a:prstGeom>
          <a:solidFill>
            <a:schemeClr val="accent1"/>
          </a:solidFill>
          <a:ln w="9525">
            <a:solidFill>
              <a:schemeClr val="tx1"/>
            </a:solidFill>
            <a:miter lim="800000"/>
            <a:headEnd/>
            <a:tailEnd/>
          </a:ln>
          <a:effectLst/>
        </p:spPr>
        <p:txBody>
          <a:bodyPr wrap="none" anchor="ctr"/>
          <a:lstStyle/>
          <a:p>
            <a:pPr eaLnBrk="0" hangingPunct="0"/>
            <a:endParaRPr lang="en-US" sz="1600" dirty="0">
              <a:solidFill>
                <a:srgbClr val="000000"/>
              </a:solidFill>
              <a:effectLst>
                <a:glow rad="203200">
                  <a:schemeClr val="tx1"/>
                </a:glow>
              </a:effectLst>
              <a:latin typeface="Arial" panose="020B0604020202020204" pitchFamily="34" charset="0"/>
              <a:cs typeface="Arial" panose="020B0604020202020204" pitchFamily="34" charset="0"/>
            </a:endParaRPr>
          </a:p>
        </p:txBody>
      </p:sp>
      <p:sp>
        <p:nvSpPr>
          <p:cNvPr id="1420294" name="Rectangle 6"/>
          <p:cNvSpPr>
            <a:spLocks noChangeArrowheads="1"/>
          </p:cNvSpPr>
          <p:nvPr/>
        </p:nvSpPr>
        <p:spPr bwMode="auto">
          <a:xfrm>
            <a:off x="2209800" y="4572000"/>
            <a:ext cx="3505200" cy="838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a:defRPr/>
            </a:pPr>
            <a:r>
              <a:rPr lang="ar-JO" sz="4400" dirty="0">
                <a:solidFill>
                  <a:srgbClr val="FFFFFF"/>
                </a:solidFill>
                <a:effectLst>
                  <a:glow rad="203200">
                    <a:schemeClr val="tx1"/>
                  </a:glow>
                </a:effectLst>
                <a:latin typeface="Arial" panose="020B0604020202020204" pitchFamily="34" charset="0"/>
                <a:cs typeface="Arial" panose="020B0604020202020204" pitchFamily="34" charset="0"/>
              </a:rPr>
              <a:t>الخبز</a:t>
            </a:r>
            <a:endParaRPr lang="en-US" sz="4400" dirty="0">
              <a:solidFill>
                <a:srgbClr val="000000"/>
              </a:solidFill>
              <a:effectLst>
                <a:glow rad="203200">
                  <a:schemeClr val="tx1"/>
                </a:glow>
              </a:effectLst>
              <a:latin typeface="Arial" panose="020B0604020202020204" pitchFamily="34" charset="0"/>
              <a:cs typeface="Arial" panose="020B0604020202020204" pitchFamily="34" charset="0"/>
            </a:endParaRPr>
          </a:p>
        </p:txBody>
      </p:sp>
      <p:sp>
        <p:nvSpPr>
          <p:cNvPr id="1420295" name="Rectangle 7"/>
          <p:cNvSpPr>
            <a:spLocks noChangeArrowheads="1"/>
          </p:cNvSpPr>
          <p:nvPr/>
        </p:nvSpPr>
        <p:spPr bwMode="auto">
          <a:xfrm>
            <a:off x="7315200" y="4572000"/>
            <a:ext cx="1847850" cy="838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a:defRPr/>
            </a:pPr>
            <a:r>
              <a:rPr lang="ar-JO" sz="4400" dirty="0">
                <a:solidFill>
                  <a:srgbClr val="FFFFFF"/>
                </a:solidFill>
                <a:effectLst>
                  <a:glow rad="203200">
                    <a:schemeClr val="tx1"/>
                  </a:glow>
                </a:effectLst>
                <a:latin typeface="Arial" panose="020B0604020202020204" pitchFamily="34" charset="0"/>
                <a:cs typeface="Arial" panose="020B0604020202020204" pitchFamily="34" charset="0"/>
              </a:rPr>
              <a:t>آخرون</a:t>
            </a:r>
            <a:endParaRPr lang="en-US" sz="4400" dirty="0">
              <a:solidFill>
                <a:srgbClr val="000000"/>
              </a:solidFill>
              <a:effectLst>
                <a:glow rad="203200">
                  <a:schemeClr val="tx1"/>
                </a:glow>
              </a:effectLst>
              <a:latin typeface="Arial" panose="020B0604020202020204" pitchFamily="34" charset="0"/>
              <a:cs typeface="Arial" panose="020B0604020202020204" pitchFamily="34" charset="0"/>
            </a:endParaRPr>
          </a:p>
        </p:txBody>
      </p:sp>
      <p:sp>
        <p:nvSpPr>
          <p:cNvPr id="1420296" name="AutoShape 8"/>
          <p:cNvSpPr>
            <a:spLocks noChangeArrowheads="1"/>
          </p:cNvSpPr>
          <p:nvPr/>
        </p:nvSpPr>
        <p:spPr bwMode="auto">
          <a:xfrm>
            <a:off x="5562600" y="4572000"/>
            <a:ext cx="1752600" cy="685800"/>
          </a:xfrm>
          <a:prstGeom prst="homePlate">
            <a:avLst>
              <a:gd name="adj" fmla="val 63889"/>
            </a:avLst>
          </a:prstGeom>
          <a:solidFill>
            <a:schemeClr val="accent1"/>
          </a:solidFill>
          <a:ln w="9525">
            <a:solidFill>
              <a:schemeClr val="tx1"/>
            </a:solidFill>
            <a:miter lim="800000"/>
            <a:headEnd/>
            <a:tailEnd/>
          </a:ln>
          <a:effectLst/>
        </p:spPr>
        <p:txBody>
          <a:bodyPr wrap="none" anchor="ctr"/>
          <a:lstStyle/>
          <a:p>
            <a:pPr eaLnBrk="0" hangingPunct="0"/>
            <a:endParaRPr lang="en-US" sz="1600" dirty="0">
              <a:solidFill>
                <a:srgbClr val="000000"/>
              </a:solidFill>
              <a:effectLst>
                <a:glow rad="203200">
                  <a:schemeClr val="tx1"/>
                </a:glow>
              </a:effectLst>
              <a:latin typeface="Arial" panose="020B0604020202020204" pitchFamily="34" charset="0"/>
              <a:cs typeface="Arial" panose="020B0604020202020204" pitchFamily="34" charset="0"/>
            </a:endParaRPr>
          </a:p>
        </p:txBody>
      </p:sp>
      <p:sp>
        <p:nvSpPr>
          <p:cNvPr id="1420297" name="Rectangle 9"/>
          <p:cNvSpPr>
            <a:spLocks noChangeArrowheads="1"/>
          </p:cNvSpPr>
          <p:nvPr/>
        </p:nvSpPr>
        <p:spPr bwMode="auto">
          <a:xfrm>
            <a:off x="5638800" y="6324600"/>
            <a:ext cx="3505200" cy="533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a:defRPr/>
            </a:pPr>
            <a:r>
              <a:rPr lang="ar-JO" sz="2800" dirty="0">
                <a:solidFill>
                  <a:srgbClr val="FFFFFF"/>
                </a:solidFill>
                <a:effectLst>
                  <a:glow rad="203200">
                    <a:schemeClr val="tx1"/>
                  </a:glow>
                </a:effectLst>
                <a:latin typeface="Arial" panose="020B0604020202020204" pitchFamily="34" charset="0"/>
                <a:cs typeface="Arial" panose="020B0604020202020204" pitchFamily="34" charset="0"/>
              </a:rPr>
              <a:t>1 كورنثوس 10: 16</a:t>
            </a:r>
            <a:endParaRPr lang="en-US" sz="2800" dirty="0">
              <a:solidFill>
                <a:srgbClr val="000000"/>
              </a:solidFill>
              <a:effectLst>
                <a:glow rad="203200">
                  <a:schemeClr val="tx1"/>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2573541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20291">
                                            <p:txEl>
                                              <p:pRg st="0" end="0"/>
                                            </p:txEl>
                                          </p:spTgt>
                                        </p:tgtEl>
                                        <p:attrNameLst>
                                          <p:attrName>style.visibility</p:attrName>
                                        </p:attrNameLst>
                                      </p:cBhvr>
                                      <p:to>
                                        <p:strVal val="visible"/>
                                      </p:to>
                                    </p:set>
                                    <p:animEffect transition="in" filter="dissolve">
                                      <p:cBhvr>
                                        <p:cTn id="7" dur="500"/>
                                        <p:tgtEl>
                                          <p:spTgt spid="1420291">
                                            <p:txEl>
                                              <p:pRg st="0" end="0"/>
                                            </p:txEl>
                                          </p:spTgt>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420293"/>
                                        </p:tgtEl>
                                        <p:attrNameLst>
                                          <p:attrName>style.visibility</p:attrName>
                                        </p:attrNameLst>
                                      </p:cBhvr>
                                      <p:to>
                                        <p:strVal val="visible"/>
                                      </p:to>
                                    </p:set>
                                    <p:animEffect transition="in" filter="dissolve">
                                      <p:cBhvr>
                                        <p:cTn id="11" dur="500"/>
                                        <p:tgtEl>
                                          <p:spTgt spid="1420293"/>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1420292">
                                            <p:txEl>
                                              <p:pRg st="0" end="0"/>
                                            </p:txEl>
                                          </p:spTgt>
                                        </p:tgtEl>
                                        <p:attrNameLst>
                                          <p:attrName>style.visibility</p:attrName>
                                        </p:attrNameLst>
                                      </p:cBhvr>
                                      <p:to>
                                        <p:strVal val="visible"/>
                                      </p:to>
                                    </p:set>
                                    <p:animEffect transition="in" filter="dissolve">
                                      <p:cBhvr>
                                        <p:cTn id="15" dur="500"/>
                                        <p:tgtEl>
                                          <p:spTgt spid="1420292">
                                            <p:txEl>
                                              <p:pRg st="0" end="0"/>
                                            </p:txEl>
                                          </p:spTgt>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1420294">
                                            <p:txEl>
                                              <p:pRg st="0" end="0"/>
                                            </p:txEl>
                                          </p:spTgt>
                                        </p:tgtEl>
                                        <p:attrNameLst>
                                          <p:attrName>style.visibility</p:attrName>
                                        </p:attrNameLst>
                                      </p:cBhvr>
                                      <p:to>
                                        <p:strVal val="visible"/>
                                      </p:to>
                                    </p:set>
                                    <p:animEffect transition="in" filter="dissolve">
                                      <p:cBhvr>
                                        <p:cTn id="20" dur="500"/>
                                        <p:tgtEl>
                                          <p:spTgt spid="1420294">
                                            <p:txEl>
                                              <p:pRg st="0" end="0"/>
                                            </p:txEl>
                                          </p:spTgt>
                                        </p:tgtEl>
                                      </p:cBhvr>
                                    </p:animEffect>
                                  </p:childTnLst>
                                </p:cTn>
                              </p:par>
                            </p:childTnLst>
                          </p:cTn>
                        </p:par>
                        <p:par>
                          <p:cTn id="21" fill="hold" nodeType="afterGroup">
                            <p:stCondLst>
                              <p:cond delay="500"/>
                            </p:stCondLst>
                            <p:childTnLst>
                              <p:par>
                                <p:cTn id="22" presetID="9" presetClass="entr" presetSubtype="0" fill="hold" grpId="0" nodeType="afterEffect">
                                  <p:stCondLst>
                                    <p:cond delay="0"/>
                                  </p:stCondLst>
                                  <p:childTnLst>
                                    <p:set>
                                      <p:cBhvr>
                                        <p:cTn id="23" dur="1" fill="hold">
                                          <p:stCondLst>
                                            <p:cond delay="0"/>
                                          </p:stCondLst>
                                        </p:cTn>
                                        <p:tgtEl>
                                          <p:spTgt spid="1420296"/>
                                        </p:tgtEl>
                                        <p:attrNameLst>
                                          <p:attrName>style.visibility</p:attrName>
                                        </p:attrNameLst>
                                      </p:cBhvr>
                                      <p:to>
                                        <p:strVal val="visible"/>
                                      </p:to>
                                    </p:set>
                                    <p:animEffect transition="in" filter="dissolve">
                                      <p:cBhvr>
                                        <p:cTn id="24" dur="500"/>
                                        <p:tgtEl>
                                          <p:spTgt spid="1420296"/>
                                        </p:tgtEl>
                                      </p:cBhvr>
                                    </p:animEffect>
                                  </p:childTnLst>
                                </p:cTn>
                              </p:par>
                            </p:childTnLst>
                          </p:cTn>
                        </p:par>
                        <p:par>
                          <p:cTn id="25" fill="hold" nodeType="afterGroup">
                            <p:stCondLst>
                              <p:cond delay="1000"/>
                            </p:stCondLst>
                            <p:childTnLst>
                              <p:par>
                                <p:cTn id="26" presetID="9" presetClass="entr" presetSubtype="0" fill="hold" grpId="0" nodeType="afterEffect">
                                  <p:stCondLst>
                                    <p:cond delay="0"/>
                                  </p:stCondLst>
                                  <p:childTnLst>
                                    <p:set>
                                      <p:cBhvr>
                                        <p:cTn id="27" dur="1" fill="hold">
                                          <p:stCondLst>
                                            <p:cond delay="0"/>
                                          </p:stCondLst>
                                        </p:cTn>
                                        <p:tgtEl>
                                          <p:spTgt spid="1420295">
                                            <p:txEl>
                                              <p:pRg st="0" end="0"/>
                                            </p:txEl>
                                          </p:spTgt>
                                        </p:tgtEl>
                                        <p:attrNameLst>
                                          <p:attrName>style.visibility</p:attrName>
                                        </p:attrNameLst>
                                      </p:cBhvr>
                                      <p:to>
                                        <p:strVal val="visible"/>
                                      </p:to>
                                    </p:set>
                                    <p:animEffect transition="in" filter="dissolve">
                                      <p:cBhvr>
                                        <p:cTn id="28" dur="500"/>
                                        <p:tgtEl>
                                          <p:spTgt spid="142029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0291" grpId="0" build="p" autoUpdateAnimBg="0"/>
      <p:bldP spid="1420292" grpId="0" build="p" autoUpdateAnimBg="0"/>
      <p:bldP spid="1420293" grpId="0" animBg="1"/>
      <p:bldP spid="1420294" grpId="0" build="p" autoUpdateAnimBg="0"/>
      <p:bldP spid="1420295" grpId="0" build="p" autoUpdateAnimBg="0"/>
      <p:bldP spid="1420296"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161"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ar-JO" u="sng" dirty="0">
                <a:effectLst>
                  <a:outerShdw blurRad="38100" dist="38100" dir="2700000" algn="tl">
                    <a:srgbClr val="212121"/>
                  </a:outerShdw>
                </a:effectLst>
              </a:rPr>
              <a:t>1 كو 10: 19-22</a:t>
            </a:r>
            <a:endParaRPr lang="en-US" dirty="0">
              <a:effectLst>
                <a:outerShdw blurRad="38100" dist="38100" dir="2700000" algn="tl">
                  <a:srgbClr val="212121"/>
                </a:outerShdw>
              </a:effectLst>
            </a:endParaRPr>
          </a:p>
        </p:txBody>
      </p:sp>
      <p:sp>
        <p:nvSpPr>
          <p:cNvPr id="1422340" name="Text Box 4"/>
          <p:cNvSpPr txBox="1">
            <a:spLocks noChangeArrowheads="1"/>
          </p:cNvSpPr>
          <p:nvPr/>
        </p:nvSpPr>
        <p:spPr bwMode="auto">
          <a:xfrm>
            <a:off x="-36512" y="1268760"/>
            <a:ext cx="9180512" cy="34163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lgn="r">
              <a:defRPr/>
            </a:pPr>
            <a:r>
              <a:rPr lang="ar-JO" sz="3600" dirty="0">
                <a:solidFill>
                  <a:srgbClr val="FFFFFF"/>
                </a:solidFill>
                <a:effectLst>
                  <a:glow rad="190500">
                    <a:srgbClr val="212121"/>
                  </a:glow>
                </a:effectLst>
                <a:latin typeface="Arial" panose="020B0604020202020204" pitchFamily="34" charset="0"/>
                <a:cs typeface="Arial" panose="020B0604020202020204" pitchFamily="34" charset="0"/>
              </a:rPr>
              <a:t>19 فماذا أقول؟ أإن الوثن شيء أو إن ما ذبح للوثن شيء؟ 20 بل إن ما يذبحه الأمم فإنما يذبحونه للشياطين لا لله، فلست أريد أن تكونوا أنتم شركاء الشياطين 21 لا تقدرون أن تشربوا كأس الرب وكأس شياطين، لا تقدرون أن تشتركوا في مائدة الرب وفي مائدة شياطين 22 أم نغير الرب؟ ألعلنا أقوى منه؟</a:t>
            </a:r>
            <a:endParaRPr lang="en-US" sz="3600" dirty="0">
              <a:solidFill>
                <a:srgbClr val="FFFFFF"/>
              </a:solidFill>
              <a:effectLst>
                <a:glow rad="190500">
                  <a:srgbClr val="212121"/>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99132090"/>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26434" name="Picture 2" descr="rosecruci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288" y="0"/>
            <a:ext cx="9158288"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1426435" name="Rectangle 3"/>
          <p:cNvSpPr>
            <a:spLocks noGrp="1"/>
          </p:cNvSpPr>
          <p:nvPr>
            <p:ph type="ctrTitle"/>
          </p:nvPr>
        </p:nvSpPr>
        <p:spPr bwMode="auto">
          <a:xfrm>
            <a:off x="152400" y="304800"/>
            <a:ext cx="8763000" cy="2971800"/>
          </a:xfrm>
          <a:noFill/>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ormAutofit/>
          </a:bodyPr>
          <a:lstStyle/>
          <a:p>
            <a:r>
              <a:rPr lang="ar-JO" b="1" dirty="0">
                <a:effectLst>
                  <a:glow rad="127000">
                    <a:schemeClr val="bg2"/>
                  </a:glow>
                </a:effectLst>
                <a:latin typeface="Arial" panose="020B0604020202020204" pitchFamily="34" charset="0"/>
                <a:cs typeface="Arial" panose="020B0604020202020204" pitchFamily="34" charset="0"/>
              </a:rPr>
              <a:t>ب. تعريض أنفسنا للشياطين في الإحتفالات الوثنية يستدعي تأديب الله.</a:t>
            </a:r>
            <a:endParaRPr lang="en-US" b="1" dirty="0">
              <a:effectLst>
                <a:glow rad="127000">
                  <a:schemeClr val="bg2"/>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14057994"/>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7"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endParaRPr>
          </a:p>
        </p:txBody>
      </p:sp>
      <p:pic>
        <p:nvPicPr>
          <p:cNvPr id="234498" name="Picture 3" descr="Demon_withi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57200" y="-57150"/>
            <a:ext cx="8382000" cy="6915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30532" name="Rectangle 4"/>
          <p:cNvSpPr>
            <a:spLocks noGrp="1"/>
          </p:cNvSpPr>
          <p:nvPr>
            <p:ph type="ctrTitle"/>
          </p:nvPr>
        </p:nvSpPr>
        <p:spPr>
          <a:xfrm>
            <a:off x="0" y="3771900"/>
            <a:ext cx="9144000" cy="2971800"/>
          </a:xfrm>
        </p:spPr>
        <p:txBody>
          <a:bodyPr>
            <a:normAutofit/>
          </a:bodyPr>
          <a:lstStyle/>
          <a:p>
            <a:pPr>
              <a:defRPr/>
            </a:pPr>
            <a:r>
              <a:rPr lang="ar-JO" kern="1200" dirty="0">
                <a:effectLst>
                  <a:glow rad="317500">
                    <a:schemeClr val="bg2">
                      <a:alpha val="90000"/>
                    </a:schemeClr>
                  </a:glow>
                </a:effectLst>
              </a:rPr>
              <a:t>تجنب الوثنية </a:t>
            </a:r>
            <a:br>
              <a:rPr lang="ar-JO" kern="1200" dirty="0">
                <a:effectLst>
                  <a:glow rad="317500">
                    <a:schemeClr val="bg2">
                      <a:alpha val="90000"/>
                    </a:schemeClr>
                  </a:glow>
                </a:effectLst>
              </a:rPr>
            </a:br>
            <a:r>
              <a:rPr lang="ar-JO" kern="1200" dirty="0">
                <a:effectLst>
                  <a:glow rad="317500">
                    <a:schemeClr val="bg2">
                      <a:alpha val="90000"/>
                    </a:schemeClr>
                  </a:glow>
                </a:effectLst>
              </a:rPr>
              <a:t>أو أن الله سيقوم بتأديبك </a:t>
            </a:r>
            <a:br>
              <a:rPr lang="ar-JO" kern="1200" dirty="0">
                <a:effectLst>
                  <a:glow rad="317500">
                    <a:schemeClr val="bg2">
                      <a:alpha val="90000"/>
                    </a:schemeClr>
                  </a:glow>
                </a:effectLst>
              </a:rPr>
            </a:br>
            <a:r>
              <a:rPr lang="ar-JO" kern="1200" dirty="0">
                <a:effectLst>
                  <a:glow rad="317500">
                    <a:schemeClr val="bg2">
                      <a:alpha val="90000"/>
                    </a:schemeClr>
                  </a:glow>
                </a:effectLst>
              </a:rPr>
              <a:t>بسبب الإشتراك مع </a:t>
            </a:r>
            <a:r>
              <a:rPr lang="ar-JO" kern="1200" dirty="0">
                <a:solidFill>
                  <a:srgbClr val="FFFF00"/>
                </a:solidFill>
                <a:effectLst>
                  <a:glow rad="317500">
                    <a:schemeClr val="bg2">
                      <a:alpha val="90000"/>
                    </a:schemeClr>
                  </a:glow>
                </a:effectLst>
              </a:rPr>
              <a:t>الشياطين</a:t>
            </a:r>
            <a:endParaRPr lang="en-US" kern="1200" dirty="0">
              <a:solidFill>
                <a:srgbClr val="FFFF00"/>
              </a:solidFill>
              <a:effectLst>
                <a:glow rad="317500">
                  <a:schemeClr val="bg2">
                    <a:alpha val="90000"/>
                  </a:schemeClr>
                </a:glow>
              </a:effectLst>
            </a:endParaRPr>
          </a:p>
        </p:txBody>
      </p:sp>
      <p:sp>
        <p:nvSpPr>
          <p:cNvPr id="1430533" name="Text Box 5"/>
          <p:cNvSpPr txBox="1">
            <a:spLocks noChangeArrowheads="1"/>
          </p:cNvSpPr>
          <p:nvPr/>
        </p:nvSpPr>
        <p:spPr bwMode="auto">
          <a:xfrm>
            <a:off x="467544" y="457200"/>
            <a:ext cx="8424936" cy="823913"/>
          </a:xfrm>
          <a:prstGeom prst="rect">
            <a:avLst/>
          </a:prstGeom>
          <a:noFill/>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normAutofit fontScale="97500"/>
          </a:bodyPr>
          <a:lstStyle>
            <a:lvl1pPr marL="715963" indent="-715963" algn="l">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rPr>
              <a:t>الفكرة الرئيسية في 1 كورنثوس 10</a:t>
            </a:r>
            <a:endParaRPr kumimoji="0" lang="en-US" sz="48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1123400707"/>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6674" name="Rectangle 2"/>
          <p:cNvSpPr>
            <a:spLocks noGrp="1"/>
          </p:cNvSpPr>
          <p:nvPr>
            <p:ph type="title"/>
          </p:nvPr>
        </p:nvSpPr>
        <p:spPr>
          <a:xfrm>
            <a:off x="0" y="0"/>
            <a:ext cx="9144000" cy="1066800"/>
          </a:xfrm>
          <a:gradFill rotWithShape="0">
            <a:gsLst>
              <a:gs pos="0">
                <a:srgbClr val="6F0314"/>
              </a:gs>
              <a:gs pos="100000">
                <a:srgbClr val="6F0314">
                  <a:gamma/>
                  <a:shade val="46275"/>
                  <a:invGamma/>
                </a:srgbClr>
              </a:gs>
            </a:gsLst>
            <a:path path="shape">
              <a:fillToRect l="50000" t="50000" r="50000" b="50000"/>
            </a:path>
          </a:gradFill>
          <a:effectLst>
            <a:outerShdw blurRad="63500" dist="35921" dir="2700000" algn="ctr" rotWithShape="0">
              <a:srgbClr val="000000">
                <a:alpha val="74998"/>
              </a:srgbClr>
            </a:outerShdw>
          </a:effectLst>
        </p:spPr>
        <p:txBody>
          <a:bodyPr>
            <a:normAutofit/>
          </a:bodyPr>
          <a:lstStyle/>
          <a:p>
            <a:pPr eaLnBrk="1" hangingPunct="1">
              <a:defRPr/>
            </a:pPr>
            <a:r>
              <a:rPr lang="ar-JO" dirty="0">
                <a:effectLst>
                  <a:outerShdw blurRad="38100" dist="38100" dir="2700000" algn="tl">
                    <a:srgbClr val="000000"/>
                  </a:outerShdw>
                </a:effectLst>
              </a:rPr>
              <a:t>كيف لا نكون خاملين مع الأصنام...</a:t>
            </a:r>
            <a:endParaRPr lang="en-US" dirty="0"/>
          </a:p>
        </p:txBody>
      </p:sp>
      <p:sp>
        <p:nvSpPr>
          <p:cNvPr id="1436675" name="Text Box 3"/>
          <p:cNvSpPr txBox="1">
            <a:spLocks noChangeArrowheads="1"/>
          </p:cNvSpPr>
          <p:nvPr/>
        </p:nvSpPr>
        <p:spPr bwMode="auto">
          <a:xfrm>
            <a:off x="76200" y="1201738"/>
            <a:ext cx="8888288" cy="230832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lvl1pPr marL="342900" indent="-342900" algn="l" defTabSz="457200">
              <a:defRPr sz="2400">
                <a:solidFill>
                  <a:schemeClr val="tx1"/>
                </a:solidFill>
                <a:latin typeface="Times New Roman" charset="0"/>
                <a:ea typeface="ＭＳ Ｐゴシック" charset="0"/>
              </a:defRPr>
            </a:lvl1pPr>
            <a:lvl2pPr marL="800100" indent="-342900" algn="l" defTabSz="457200">
              <a:defRPr sz="2400">
                <a:solidFill>
                  <a:schemeClr val="tx1"/>
                </a:solidFill>
                <a:latin typeface="Times New Roman" charset="0"/>
                <a:ea typeface="ＭＳ Ｐゴシック" charset="0"/>
              </a:defRPr>
            </a:lvl2pPr>
            <a:lvl3pPr marL="1257300" indent="-342900" algn="l" defTabSz="457200">
              <a:defRPr sz="2400">
                <a:solidFill>
                  <a:schemeClr val="tx1"/>
                </a:solidFill>
                <a:latin typeface="Times New Roman" charset="0"/>
                <a:ea typeface="ＭＳ Ｐゴシック" charset="0"/>
              </a:defRPr>
            </a:lvl3pPr>
            <a:lvl4pPr marL="1714500" indent="-342900" algn="l" defTabSz="457200">
              <a:defRPr sz="2400">
                <a:solidFill>
                  <a:schemeClr val="tx1"/>
                </a:solidFill>
                <a:latin typeface="Times New Roman" charset="0"/>
                <a:ea typeface="ＭＳ Ｐゴシック" charset="0"/>
              </a:defRPr>
            </a:lvl4pPr>
            <a:lvl5pPr marL="2171700" indent="-342900" algn="l" defTabSz="457200">
              <a:defRPr sz="2400">
                <a:solidFill>
                  <a:schemeClr val="tx1"/>
                </a:solidFill>
                <a:latin typeface="Times New Roman" charset="0"/>
                <a:ea typeface="ＭＳ Ｐゴシック" charset="0"/>
              </a:defRPr>
            </a:lvl5pPr>
            <a:lvl6pPr marL="2628900" indent="-342900" fontAlgn="base">
              <a:spcBef>
                <a:spcPct val="0"/>
              </a:spcBef>
              <a:spcAft>
                <a:spcPct val="0"/>
              </a:spcAft>
              <a:defRPr sz="2400">
                <a:solidFill>
                  <a:schemeClr val="tx1"/>
                </a:solidFill>
                <a:latin typeface="Times New Roman" charset="0"/>
                <a:ea typeface="ＭＳ Ｐゴシック" charset="0"/>
              </a:defRPr>
            </a:lvl6pPr>
            <a:lvl7pPr marL="3086100" indent="-342900" fontAlgn="base">
              <a:spcBef>
                <a:spcPct val="0"/>
              </a:spcBef>
              <a:spcAft>
                <a:spcPct val="0"/>
              </a:spcAft>
              <a:defRPr sz="2400">
                <a:solidFill>
                  <a:schemeClr val="tx1"/>
                </a:solidFill>
                <a:latin typeface="Times New Roman" charset="0"/>
                <a:ea typeface="ＭＳ Ｐゴシック" charset="0"/>
              </a:defRPr>
            </a:lvl7pPr>
            <a:lvl8pPr marL="3543300" indent="-342900" fontAlgn="base">
              <a:spcBef>
                <a:spcPct val="0"/>
              </a:spcBef>
              <a:spcAft>
                <a:spcPct val="0"/>
              </a:spcAft>
              <a:defRPr sz="2400">
                <a:solidFill>
                  <a:schemeClr val="tx1"/>
                </a:solidFill>
                <a:latin typeface="Times New Roman" charset="0"/>
                <a:ea typeface="ＭＳ Ｐゴシック" charset="0"/>
              </a:defRPr>
            </a:lvl8pPr>
            <a:lvl9pPr marL="4000500" indent="-342900" fontAlgn="base">
              <a:spcBef>
                <a:spcPct val="0"/>
              </a:spcBef>
              <a:spcAft>
                <a:spcPct val="0"/>
              </a:spcAft>
              <a:defRPr sz="2400">
                <a:solidFill>
                  <a:schemeClr val="tx1"/>
                </a:solidFill>
                <a:latin typeface="Times New Roman" charset="0"/>
                <a:ea typeface="ＭＳ Ｐゴシック" charset="0"/>
              </a:defRPr>
            </a:lvl9pPr>
          </a:lstStyle>
          <a:p>
            <a:pPr lvl="1" algn="r" rtl="1">
              <a:buFont typeface="Arial" charset="0"/>
              <a:buChar char="•"/>
              <a:defRPr/>
            </a:pPr>
            <a:r>
              <a:rPr lang="ar-JO" sz="36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كن متضعاً (10: 12)</a:t>
            </a:r>
          </a:p>
          <a:p>
            <a:pPr lvl="1" algn="r" rtl="1">
              <a:buFont typeface="Arial" charset="0"/>
              <a:buChar char="•"/>
              <a:defRPr/>
            </a:pPr>
            <a:r>
              <a:rPr lang="ar-JO" sz="36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ثق في أمانة الله (10: 13)</a:t>
            </a:r>
          </a:p>
          <a:p>
            <a:pPr lvl="1" algn="r" rtl="1">
              <a:buFont typeface="Arial" charset="0"/>
              <a:buChar char="•"/>
              <a:defRPr/>
            </a:pPr>
            <a:r>
              <a:rPr lang="ar-JO" sz="36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أهرب من كل أشكال الوثنية (10: 14)</a:t>
            </a:r>
          </a:p>
          <a:p>
            <a:pPr lvl="1" algn="r" rtl="1">
              <a:buFont typeface="Arial" charset="0"/>
              <a:buChar char="•"/>
              <a:defRPr/>
            </a:pPr>
            <a:r>
              <a:rPr lang="ar-JO" sz="36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أطلب خير الآخرين (10: 23-30)</a:t>
            </a:r>
            <a:endParaRPr lang="en-US" sz="36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06585343"/>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2689"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ar-JO" u="sng" dirty="0">
                <a:effectLst>
                  <a:outerShdw blurRad="38100" dist="38100" dir="2700000" algn="tl">
                    <a:srgbClr val="212121"/>
                  </a:outerShdw>
                </a:effectLst>
              </a:rPr>
              <a:t>1 كو 10: 23-24</a:t>
            </a:r>
            <a:endParaRPr lang="en-US" dirty="0">
              <a:effectLst>
                <a:outerShdw blurRad="38100" dist="38100" dir="2700000" algn="tl">
                  <a:srgbClr val="212121"/>
                </a:outerShdw>
              </a:effectLst>
            </a:endParaRPr>
          </a:p>
        </p:txBody>
      </p:sp>
      <p:sp>
        <p:nvSpPr>
          <p:cNvPr id="1438724" name="Text Box 4"/>
          <p:cNvSpPr txBox="1">
            <a:spLocks noChangeArrowheads="1"/>
          </p:cNvSpPr>
          <p:nvPr/>
        </p:nvSpPr>
        <p:spPr bwMode="auto">
          <a:xfrm>
            <a:off x="-1" y="1295400"/>
            <a:ext cx="8456613" cy="2308324"/>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lgn="r">
              <a:defRPr/>
            </a:pPr>
            <a:r>
              <a:rPr lang="ar-JO" sz="3600" dirty="0">
                <a:solidFill>
                  <a:srgbClr val="FFFFFF"/>
                </a:solidFill>
                <a:effectLst>
                  <a:glow rad="190500">
                    <a:srgbClr val="212121"/>
                  </a:glow>
                </a:effectLst>
                <a:latin typeface="Arial" panose="020B0604020202020204" pitchFamily="34" charset="0"/>
                <a:cs typeface="Arial" panose="020B0604020202020204" pitchFamily="34" charset="0"/>
              </a:rPr>
              <a:t>23 كل الأشياء تحل لي، لكن ليس كل الأشياء توافق. </a:t>
            </a:r>
          </a:p>
          <a:p>
            <a:pPr algn="r">
              <a:defRPr/>
            </a:pPr>
            <a:r>
              <a:rPr lang="ar-JO" sz="3600" dirty="0">
                <a:solidFill>
                  <a:srgbClr val="FFFFFF"/>
                </a:solidFill>
                <a:effectLst>
                  <a:glow rad="190500">
                    <a:srgbClr val="212121"/>
                  </a:glow>
                </a:effectLst>
                <a:latin typeface="Arial" panose="020B0604020202020204" pitchFamily="34" charset="0"/>
                <a:cs typeface="Arial" panose="020B0604020202020204" pitchFamily="34" charset="0"/>
              </a:rPr>
              <a:t>     كل الأشياء تحل لي، ولكن ليس كل الأشياء تبني.</a:t>
            </a:r>
          </a:p>
          <a:p>
            <a:pPr algn="r">
              <a:defRPr/>
            </a:pPr>
            <a:r>
              <a:rPr lang="ar-JO" sz="3600" dirty="0">
                <a:solidFill>
                  <a:srgbClr val="FFFFFF"/>
                </a:solidFill>
                <a:effectLst>
                  <a:glow rad="190500">
                    <a:srgbClr val="212121"/>
                  </a:glow>
                </a:effectLst>
                <a:latin typeface="Arial" panose="020B0604020202020204" pitchFamily="34" charset="0"/>
                <a:cs typeface="Arial" panose="020B0604020202020204" pitchFamily="34" charset="0"/>
              </a:rPr>
              <a:t>24 لا يطلب أحد ما هو لنفسه بل كل واحد ما هو </a:t>
            </a:r>
          </a:p>
          <a:p>
            <a:pPr algn="r">
              <a:defRPr/>
            </a:pPr>
            <a:r>
              <a:rPr lang="ar-JO" sz="3600" dirty="0">
                <a:solidFill>
                  <a:srgbClr val="FFFFFF"/>
                </a:solidFill>
                <a:effectLst>
                  <a:glow rad="190500">
                    <a:srgbClr val="212121"/>
                  </a:glow>
                </a:effectLst>
                <a:latin typeface="Arial" panose="020B0604020202020204" pitchFamily="34" charset="0"/>
                <a:cs typeface="Arial" panose="020B0604020202020204" pitchFamily="34" charset="0"/>
              </a:rPr>
              <a:t>     للآخر.</a:t>
            </a:r>
            <a:endParaRPr lang="en-US" sz="3600" dirty="0">
              <a:solidFill>
                <a:srgbClr val="FFFFFF"/>
              </a:solidFill>
              <a:effectLst>
                <a:glow rad="190500">
                  <a:srgbClr val="212121"/>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5870032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21986" name="Picture 2" descr="HungryGhostOffering-JohnDunne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1321987" name="Rectangle 3"/>
          <p:cNvSpPr>
            <a:spLocks noGrp="1"/>
          </p:cNvSpPr>
          <p:nvPr>
            <p:ph type="title"/>
          </p:nvPr>
        </p:nvSpPr>
        <p:spPr bwMode="auto">
          <a:xfrm>
            <a:off x="1" y="120650"/>
            <a:ext cx="3995936" cy="222823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ar-JO" dirty="0">
                <a:latin typeface="Bizarro Regular" charset="0"/>
              </a:rPr>
              <a:t>الروح </a:t>
            </a:r>
            <a:br>
              <a:rPr lang="ar-JO" dirty="0">
                <a:latin typeface="Bizarro Regular" charset="0"/>
              </a:rPr>
            </a:br>
            <a:r>
              <a:rPr lang="ar-JO" dirty="0">
                <a:latin typeface="Bizarro Regular" charset="0"/>
              </a:rPr>
              <a:t>الجائع</a:t>
            </a:r>
            <a:endParaRPr lang="en-US" dirty="0"/>
          </a:p>
        </p:txBody>
      </p:sp>
    </p:spTree>
    <p:extLst>
      <p:ext uri="{BB962C8B-B14F-4D97-AF65-F5344CB8AC3E}">
        <p14:creationId xmlns:p14="http://schemas.microsoft.com/office/powerpoint/2010/main" val="198983560"/>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4737"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ar-JO" u="sng" dirty="0">
                <a:effectLst>
                  <a:outerShdw blurRad="38100" dist="38100" dir="2700000" algn="tl">
                    <a:srgbClr val="212121"/>
                  </a:outerShdw>
                </a:effectLst>
              </a:rPr>
              <a:t>1 كو 10: 25-27</a:t>
            </a:r>
            <a:endParaRPr lang="en-US" dirty="0">
              <a:effectLst>
                <a:outerShdw blurRad="38100" dist="38100" dir="2700000" algn="tl">
                  <a:srgbClr val="212121"/>
                </a:outerShdw>
              </a:effectLst>
            </a:endParaRPr>
          </a:p>
        </p:txBody>
      </p:sp>
      <p:sp>
        <p:nvSpPr>
          <p:cNvPr id="1438724" name="Text Box 4"/>
          <p:cNvSpPr txBox="1">
            <a:spLocks noChangeArrowheads="1"/>
          </p:cNvSpPr>
          <p:nvPr/>
        </p:nvSpPr>
        <p:spPr bwMode="auto">
          <a:xfrm>
            <a:off x="228599" y="1295400"/>
            <a:ext cx="8228013" cy="286232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lgn="r">
              <a:defRPr/>
            </a:pPr>
            <a:r>
              <a:rPr lang="ar-JO" sz="3600" dirty="0">
                <a:solidFill>
                  <a:srgbClr val="FFFFFF"/>
                </a:solidFill>
                <a:effectLst>
                  <a:glow rad="190500">
                    <a:srgbClr val="212121"/>
                  </a:glow>
                </a:effectLst>
                <a:latin typeface="Arial" panose="020B0604020202020204" pitchFamily="34" charset="0"/>
                <a:cs typeface="Arial" panose="020B0604020202020204" pitchFamily="34" charset="0"/>
              </a:rPr>
              <a:t>25 كل ما يباع في الملحمة كلوه غير فاحصين عن شيء، من أجل الضمير 26 لأن للرب الأرض وملؤها.</a:t>
            </a:r>
          </a:p>
          <a:p>
            <a:pPr algn="r">
              <a:defRPr/>
            </a:pPr>
            <a:r>
              <a:rPr lang="ar-JO" sz="3600" dirty="0">
                <a:solidFill>
                  <a:srgbClr val="FFFFFF"/>
                </a:solidFill>
                <a:effectLst>
                  <a:glow rad="190500">
                    <a:srgbClr val="212121"/>
                  </a:glow>
                </a:effectLst>
                <a:latin typeface="Arial" panose="020B0604020202020204" pitchFamily="34" charset="0"/>
                <a:cs typeface="Arial" panose="020B0604020202020204" pitchFamily="34" charset="0"/>
              </a:rPr>
              <a:t>27 وإن كان أحد من غير المؤمنين يدعوكم وتريدون أن تذهبوا، فكل ما يقدم لكم كلوا منه غير فاحصين من أجل الضمير.</a:t>
            </a:r>
            <a:endParaRPr lang="en-US" sz="3600" dirty="0">
              <a:solidFill>
                <a:srgbClr val="FFFFFF"/>
              </a:solidFill>
              <a:effectLst>
                <a:glow rad="190500">
                  <a:srgbClr val="212121"/>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48987330"/>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5345"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6419" name="Rectangle 3"/>
          <p:cNvSpPr>
            <a:spLocks noGrp="1" noChangeArrowheads="1"/>
          </p:cNvSpPr>
          <p:nvPr>
            <p:ph type="title" idx="4294967295"/>
          </p:nvPr>
        </p:nvSpPr>
        <p:spPr>
          <a:xfrm>
            <a:off x="304800" y="0"/>
            <a:ext cx="7772400" cy="1143000"/>
          </a:xfrm>
          <a:effectLst>
            <a:outerShdw blurRad="63500" dist="35921" dir="2700000" algn="ctr" rotWithShape="0">
              <a:srgbClr val="000000">
                <a:alpha val="74998"/>
              </a:srgbClr>
            </a:outerShdw>
          </a:effectLst>
        </p:spPr>
        <p:txBody>
          <a:bodyPr/>
          <a:lstStyle/>
          <a:p>
            <a:pPr eaLnBrk="1" hangingPunct="1">
              <a:defRPr/>
            </a:pPr>
            <a:r>
              <a:rPr lang="ar-JO" u="sng" dirty="0">
                <a:solidFill>
                  <a:schemeClr val="bg1"/>
                </a:solidFill>
                <a:ea typeface="ＭＳ Ｐゴシック" charset="0"/>
                <a:cs typeface="Arial" panose="020B0604020202020204" pitchFamily="34" charset="0"/>
              </a:rPr>
              <a:t>1 كورنثوس 11: 27-29</a:t>
            </a:r>
            <a:endParaRPr lang="en-US" sz="3600" u="sng" dirty="0">
              <a:solidFill>
                <a:schemeClr val="bg1"/>
              </a:solidFill>
              <a:ea typeface="ＭＳ Ｐゴシック" charset="0"/>
              <a:cs typeface="Arial" panose="020B0604020202020204" pitchFamily="34" charset="0"/>
            </a:endParaRPr>
          </a:p>
        </p:txBody>
      </p:sp>
      <p:sp>
        <p:nvSpPr>
          <p:cNvPr id="316420" name="Text Box 4"/>
          <p:cNvSpPr txBox="1">
            <a:spLocks noChangeArrowheads="1"/>
          </p:cNvSpPr>
          <p:nvPr/>
        </p:nvSpPr>
        <p:spPr bwMode="auto">
          <a:xfrm>
            <a:off x="365125" y="1143000"/>
            <a:ext cx="6111875" cy="5638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27 إذاً أي من أكل هذا الخبز أو شرب كأس الرب بدون استحقاق يكون مجرماً في جسد الرب ودمه 28 ولكن ليمتحن الإنسان نفسه وهكذا يأكل من الخبز ويشرب من الكأس 29 لأن </a:t>
            </a:r>
            <a:r>
              <a:rPr kumimoji="0" lang="ar-JO" sz="36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الذي يأكل ويشرب بدون استحقاق يأكل ويشرب دينونة لنفسه غير مميز جسد الرب</a:t>
            </a:r>
            <a:r>
              <a:rPr kumimoji="0" lang="en-US" sz="36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2983026921"/>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F77B360-9E80-3094-1095-D96AA4516BF3}"/>
            </a:ext>
          </a:extLst>
        </p:cNvPr>
        <p:cNvGrpSpPr/>
        <p:nvPr/>
      </p:nvGrpSpPr>
      <p:grpSpPr>
        <a:xfrm>
          <a:off x="0" y="0"/>
          <a:ext cx="0" cy="0"/>
          <a:chOff x="0" y="0"/>
          <a:chExt cx="0" cy="0"/>
        </a:xfrm>
      </p:grpSpPr>
      <p:sp>
        <p:nvSpPr>
          <p:cNvPr id="1436674" name="Rectangle 2">
            <a:extLst>
              <a:ext uri="{FF2B5EF4-FFF2-40B4-BE49-F238E27FC236}">
                <a16:creationId xmlns:a16="http://schemas.microsoft.com/office/drawing/2014/main" id="{92F16F5F-7E26-94A8-FB21-AEDB5811F4F5}"/>
              </a:ext>
            </a:extLst>
          </p:cNvPr>
          <p:cNvSpPr>
            <a:spLocks noGrp="1"/>
          </p:cNvSpPr>
          <p:nvPr>
            <p:ph type="title"/>
          </p:nvPr>
        </p:nvSpPr>
        <p:spPr>
          <a:xfrm>
            <a:off x="0" y="0"/>
            <a:ext cx="9144000" cy="1066800"/>
          </a:xfrm>
          <a:gradFill rotWithShape="0">
            <a:gsLst>
              <a:gs pos="0">
                <a:srgbClr val="6F0314"/>
              </a:gs>
              <a:gs pos="100000">
                <a:srgbClr val="6F0314">
                  <a:gamma/>
                  <a:shade val="46275"/>
                  <a:invGamma/>
                </a:srgbClr>
              </a:gs>
            </a:gsLst>
            <a:path path="shape">
              <a:fillToRect l="50000" t="50000" r="50000" b="50000"/>
            </a:path>
          </a:gradFill>
          <a:effectLst>
            <a:outerShdw blurRad="63500" dist="35921" dir="2700000" algn="ctr" rotWithShape="0">
              <a:srgbClr val="000000">
                <a:alpha val="74998"/>
              </a:srgbClr>
            </a:outerShdw>
          </a:effectLst>
        </p:spPr>
        <p:txBody>
          <a:bodyPr>
            <a:normAutofit/>
          </a:bodyPr>
          <a:lstStyle/>
          <a:p>
            <a:pPr eaLnBrk="1" hangingPunct="1">
              <a:defRPr/>
            </a:pPr>
            <a:r>
              <a:rPr lang="ar-JO" dirty="0">
                <a:effectLst>
                  <a:outerShdw blurRad="38100" dist="38100" dir="2700000" algn="tl">
                    <a:srgbClr val="000000"/>
                  </a:outerShdw>
                </a:effectLst>
              </a:rPr>
              <a:t>كيف لا نكون خاملين مع الأصنام...</a:t>
            </a:r>
            <a:endParaRPr lang="en-US" dirty="0"/>
          </a:p>
        </p:txBody>
      </p:sp>
      <p:sp>
        <p:nvSpPr>
          <p:cNvPr id="1436675" name="Text Box 3">
            <a:extLst>
              <a:ext uri="{FF2B5EF4-FFF2-40B4-BE49-F238E27FC236}">
                <a16:creationId xmlns:a16="http://schemas.microsoft.com/office/drawing/2014/main" id="{2FC2A5B0-5779-594B-60A4-43C7AF2312D6}"/>
              </a:ext>
            </a:extLst>
          </p:cNvPr>
          <p:cNvSpPr txBox="1">
            <a:spLocks noChangeArrowheads="1"/>
          </p:cNvSpPr>
          <p:nvPr/>
        </p:nvSpPr>
        <p:spPr bwMode="auto">
          <a:xfrm>
            <a:off x="76200" y="1201738"/>
            <a:ext cx="8888288" cy="286232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lvl1pPr marL="342900" indent="-342900" algn="l" defTabSz="457200">
              <a:defRPr sz="2400">
                <a:solidFill>
                  <a:schemeClr val="tx1"/>
                </a:solidFill>
                <a:latin typeface="Times New Roman" charset="0"/>
                <a:ea typeface="ＭＳ Ｐゴシック" charset="0"/>
              </a:defRPr>
            </a:lvl1pPr>
            <a:lvl2pPr marL="800100" indent="-342900" algn="l" defTabSz="457200">
              <a:defRPr sz="2400">
                <a:solidFill>
                  <a:schemeClr val="tx1"/>
                </a:solidFill>
                <a:latin typeface="Times New Roman" charset="0"/>
                <a:ea typeface="ＭＳ Ｐゴシック" charset="0"/>
              </a:defRPr>
            </a:lvl2pPr>
            <a:lvl3pPr marL="1257300" indent="-342900" algn="l" defTabSz="457200">
              <a:defRPr sz="2400">
                <a:solidFill>
                  <a:schemeClr val="tx1"/>
                </a:solidFill>
                <a:latin typeface="Times New Roman" charset="0"/>
                <a:ea typeface="ＭＳ Ｐゴシック" charset="0"/>
              </a:defRPr>
            </a:lvl3pPr>
            <a:lvl4pPr marL="1714500" indent="-342900" algn="l" defTabSz="457200">
              <a:defRPr sz="2400">
                <a:solidFill>
                  <a:schemeClr val="tx1"/>
                </a:solidFill>
                <a:latin typeface="Times New Roman" charset="0"/>
                <a:ea typeface="ＭＳ Ｐゴシック" charset="0"/>
              </a:defRPr>
            </a:lvl4pPr>
            <a:lvl5pPr marL="2171700" indent="-342900" algn="l" defTabSz="457200">
              <a:defRPr sz="2400">
                <a:solidFill>
                  <a:schemeClr val="tx1"/>
                </a:solidFill>
                <a:latin typeface="Times New Roman" charset="0"/>
                <a:ea typeface="ＭＳ Ｐゴシック" charset="0"/>
              </a:defRPr>
            </a:lvl5pPr>
            <a:lvl6pPr marL="2628900" indent="-342900" fontAlgn="base">
              <a:spcBef>
                <a:spcPct val="0"/>
              </a:spcBef>
              <a:spcAft>
                <a:spcPct val="0"/>
              </a:spcAft>
              <a:defRPr sz="2400">
                <a:solidFill>
                  <a:schemeClr val="tx1"/>
                </a:solidFill>
                <a:latin typeface="Times New Roman" charset="0"/>
                <a:ea typeface="ＭＳ Ｐゴシック" charset="0"/>
              </a:defRPr>
            </a:lvl6pPr>
            <a:lvl7pPr marL="3086100" indent="-342900" fontAlgn="base">
              <a:spcBef>
                <a:spcPct val="0"/>
              </a:spcBef>
              <a:spcAft>
                <a:spcPct val="0"/>
              </a:spcAft>
              <a:defRPr sz="2400">
                <a:solidFill>
                  <a:schemeClr val="tx1"/>
                </a:solidFill>
                <a:latin typeface="Times New Roman" charset="0"/>
                <a:ea typeface="ＭＳ Ｐゴシック" charset="0"/>
              </a:defRPr>
            </a:lvl7pPr>
            <a:lvl8pPr marL="3543300" indent="-342900" fontAlgn="base">
              <a:spcBef>
                <a:spcPct val="0"/>
              </a:spcBef>
              <a:spcAft>
                <a:spcPct val="0"/>
              </a:spcAft>
              <a:defRPr sz="2400">
                <a:solidFill>
                  <a:schemeClr val="tx1"/>
                </a:solidFill>
                <a:latin typeface="Times New Roman" charset="0"/>
                <a:ea typeface="ＭＳ Ｐゴシック" charset="0"/>
              </a:defRPr>
            </a:lvl8pPr>
            <a:lvl9pPr marL="4000500" indent="-342900" fontAlgn="base">
              <a:spcBef>
                <a:spcPct val="0"/>
              </a:spcBef>
              <a:spcAft>
                <a:spcPct val="0"/>
              </a:spcAft>
              <a:defRPr sz="2400">
                <a:solidFill>
                  <a:schemeClr val="tx1"/>
                </a:solidFill>
                <a:latin typeface="Times New Roman" charset="0"/>
                <a:ea typeface="ＭＳ Ｐゴシック" charset="0"/>
              </a:defRPr>
            </a:lvl9pPr>
          </a:lstStyle>
          <a:p>
            <a:pPr marL="800100" marR="0" lvl="1" indent="-342900" algn="r" defTabSz="457200" rtl="1" eaLnBrk="1" fontAlgn="base" latinLnBrk="0" hangingPunct="1">
              <a:lnSpc>
                <a:spcPct val="100000"/>
              </a:lnSpc>
              <a:spcBef>
                <a:spcPct val="0"/>
              </a:spcBef>
              <a:spcAft>
                <a:spcPct val="0"/>
              </a:spcAft>
              <a:buClrTx/>
              <a:buSzTx/>
              <a:buFont typeface="Arial" charset="0"/>
              <a:buChar char="•"/>
              <a:tabLst/>
              <a:defRPr/>
            </a:pPr>
            <a:r>
              <a:rPr kumimoji="0" lang="ar-JO" sz="360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كن متضعاً (10: 12)</a:t>
            </a:r>
          </a:p>
          <a:p>
            <a:pPr marL="800100" marR="0" lvl="1" indent="-342900" algn="r" defTabSz="457200" rtl="1" eaLnBrk="1" fontAlgn="base" latinLnBrk="0" hangingPunct="1">
              <a:lnSpc>
                <a:spcPct val="100000"/>
              </a:lnSpc>
              <a:spcBef>
                <a:spcPct val="0"/>
              </a:spcBef>
              <a:spcAft>
                <a:spcPct val="0"/>
              </a:spcAft>
              <a:buClrTx/>
              <a:buSzTx/>
              <a:buFont typeface="Arial" charset="0"/>
              <a:buChar char="•"/>
              <a:tabLst/>
              <a:defRPr/>
            </a:pPr>
            <a:r>
              <a:rPr kumimoji="0" lang="ar-JO" sz="360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ثق في أمانة الله (10: 13)</a:t>
            </a:r>
          </a:p>
          <a:p>
            <a:pPr marL="800100" marR="0" lvl="1" indent="-342900" algn="r" defTabSz="457200" rtl="1" eaLnBrk="1" fontAlgn="base" latinLnBrk="0" hangingPunct="1">
              <a:lnSpc>
                <a:spcPct val="100000"/>
              </a:lnSpc>
              <a:spcBef>
                <a:spcPct val="0"/>
              </a:spcBef>
              <a:spcAft>
                <a:spcPct val="0"/>
              </a:spcAft>
              <a:buClrTx/>
              <a:buSzTx/>
              <a:buFont typeface="Arial" charset="0"/>
              <a:buChar char="•"/>
              <a:tabLst/>
              <a:defRPr/>
            </a:pPr>
            <a:r>
              <a:rPr kumimoji="0" lang="ar-JO" sz="360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أهرب من كل أشكال الوثنية (10: 14)</a:t>
            </a:r>
          </a:p>
          <a:p>
            <a:pPr marL="800100" marR="0" lvl="1" indent="-342900" algn="r" defTabSz="457200" rtl="1" eaLnBrk="1" fontAlgn="base" latinLnBrk="0" hangingPunct="1">
              <a:lnSpc>
                <a:spcPct val="100000"/>
              </a:lnSpc>
              <a:spcBef>
                <a:spcPct val="0"/>
              </a:spcBef>
              <a:spcAft>
                <a:spcPct val="0"/>
              </a:spcAft>
              <a:buClrTx/>
              <a:buSzTx/>
              <a:buFont typeface="Arial" charset="0"/>
              <a:buChar char="•"/>
              <a:tabLst/>
              <a:defRPr/>
            </a:pPr>
            <a:r>
              <a:rPr kumimoji="0" lang="ar-JO" sz="360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أطلب خير الآخرين (10: 23-30)</a:t>
            </a:r>
          </a:p>
          <a:p>
            <a:pPr marL="800100" marR="0" lvl="1" indent="-342900" algn="r" defTabSz="457200" rtl="1" eaLnBrk="1" fontAlgn="base" latinLnBrk="0" hangingPunct="1">
              <a:lnSpc>
                <a:spcPct val="100000"/>
              </a:lnSpc>
              <a:spcBef>
                <a:spcPct val="0"/>
              </a:spcBef>
              <a:spcAft>
                <a:spcPct val="0"/>
              </a:spcAft>
              <a:buClrTx/>
              <a:buSzTx/>
              <a:buFont typeface="Arial" charset="0"/>
              <a:buChar char="•"/>
              <a:tabLst/>
              <a:defRPr/>
            </a:pPr>
            <a:r>
              <a:rPr kumimoji="0" lang="ar-JO" sz="360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قم بتمجيد الله (10: 31-11: 1)</a:t>
            </a:r>
            <a:endParaRPr kumimoji="0" lang="en-US" sz="360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83253505"/>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7393"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8467" name="Rectangle 3"/>
          <p:cNvSpPr>
            <a:spLocks noGrp="1" noChangeArrowheads="1"/>
          </p:cNvSpPr>
          <p:nvPr>
            <p:ph type="title" idx="4294967295"/>
          </p:nvPr>
        </p:nvSpPr>
        <p:spPr>
          <a:xfrm>
            <a:off x="304800" y="0"/>
            <a:ext cx="7772400" cy="1143000"/>
          </a:xfrm>
          <a:effectLst>
            <a:outerShdw blurRad="63500" dist="35921" dir="2700000" algn="ctr" rotWithShape="0">
              <a:srgbClr val="000000">
                <a:alpha val="74998"/>
              </a:srgbClr>
            </a:outerShdw>
          </a:effectLst>
        </p:spPr>
        <p:txBody>
          <a:bodyPr/>
          <a:lstStyle/>
          <a:p>
            <a:pPr eaLnBrk="1" hangingPunct="1">
              <a:defRPr/>
            </a:pPr>
            <a:r>
              <a:rPr lang="ar-JO" u="sng" dirty="0">
                <a:solidFill>
                  <a:schemeClr val="bg1"/>
                </a:solidFill>
                <a:ea typeface="ＭＳ Ｐゴシック" charset="0"/>
                <a:cs typeface="Arial" panose="020B0604020202020204" pitchFamily="34" charset="0"/>
              </a:rPr>
              <a:t>1 كورنثوس 11: 30-32</a:t>
            </a:r>
            <a:endParaRPr lang="en-US" sz="3600" u="sng" dirty="0">
              <a:solidFill>
                <a:schemeClr val="bg1"/>
              </a:solidFill>
              <a:ea typeface="ＭＳ Ｐゴシック" charset="0"/>
              <a:cs typeface="Arial" panose="020B0604020202020204" pitchFamily="34" charset="0"/>
            </a:endParaRPr>
          </a:p>
        </p:txBody>
      </p:sp>
      <p:sp>
        <p:nvSpPr>
          <p:cNvPr id="318468" name="Text Box 4"/>
          <p:cNvSpPr txBox="1">
            <a:spLocks noChangeArrowheads="1"/>
          </p:cNvSpPr>
          <p:nvPr/>
        </p:nvSpPr>
        <p:spPr bwMode="auto">
          <a:xfrm>
            <a:off x="212725" y="1219200"/>
            <a:ext cx="4719315" cy="51816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30 </a:t>
            </a:r>
            <a:r>
              <a:rPr kumimoji="0" lang="ar-JO" sz="36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من أجل هذا فيكم كثيرون ضعفاء ومرضى وكثيرون يرقدون </a:t>
            </a:r>
            <a:r>
              <a:rPr kumimoji="0" lang="ar-JO" sz="3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31 لأننا لو كنا حكمنا على أنفسنا لما حكم علينا 32 ولكن إذ قد حكم علينا نؤدب من الرب لكيلا ندان مع العالم</a:t>
            </a:r>
            <a:r>
              <a:rPr kumimoji="0" lang="en-US" sz="3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172777416"/>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4"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97315" name="Title 2"/>
          <p:cNvSpPr>
            <a:spLocks noGrp="1"/>
          </p:cNvSpPr>
          <p:nvPr>
            <p:ph type="title" idx="4294967295"/>
          </p:nvPr>
        </p:nvSpPr>
        <p:spPr>
          <a:xfrm>
            <a:off x="0" y="2438400"/>
            <a:ext cx="9144000" cy="1143000"/>
          </a:xfrm>
        </p:spPr>
        <p:txBody>
          <a:bodyPr/>
          <a:lstStyle/>
          <a:p>
            <a:pPr algn="ctr"/>
            <a:r>
              <a:rPr lang="ar-JO" sz="8800" dirty="0">
                <a:solidFill>
                  <a:schemeClr val="bg1"/>
                </a:solidFill>
                <a:ea typeface="ＭＳ Ｐゴシック" charset="0"/>
              </a:rPr>
              <a:t>1 كورنثوس 11</a:t>
            </a:r>
            <a:endParaRPr lang="en-US" sz="8800" dirty="0">
              <a:solidFill>
                <a:schemeClr val="bg1"/>
              </a:solidFill>
              <a:ea typeface="ＭＳ Ｐゴシック" charset="0"/>
            </a:endParaRPr>
          </a:p>
        </p:txBody>
      </p:sp>
    </p:spTree>
    <p:extLst>
      <p:ext uri="{BB962C8B-B14F-4D97-AF65-F5344CB8AC3E}">
        <p14:creationId xmlns:p14="http://schemas.microsoft.com/office/powerpoint/2010/main" val="1082148948"/>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7" name="Title 3"/>
          <p:cNvSpPr>
            <a:spLocks noGrp="1"/>
          </p:cNvSpPr>
          <p:nvPr>
            <p:ph type="ctrTitle"/>
          </p:nvPr>
        </p:nvSpPr>
        <p:spPr>
          <a:xfrm>
            <a:off x="36834" y="288032"/>
            <a:ext cx="8998646" cy="548680"/>
          </a:xfrm>
        </p:spPr>
        <p:txBody>
          <a:bodyPr anchor="t"/>
          <a:lstStyle/>
          <a:p>
            <a:pPr marL="360363" lvl="1" indent="-360363" algn="r"/>
            <a:r>
              <a:rPr lang="ar-JO" sz="2000" b="1" dirty="0">
                <a:solidFill>
                  <a:schemeClr val="bg1"/>
                </a:solidFill>
                <a:latin typeface="Arial" panose="020B0604020202020204" pitchFamily="34" charset="0"/>
                <a:cs typeface="Arial" panose="020B0604020202020204" pitchFamily="34" charset="0"/>
              </a:rPr>
              <a:t>أ. لا يجب أن تخدم المرأة كراعي – معلم مع وجود سلطة على الكنيسة كلها</a:t>
            </a:r>
            <a:endParaRPr lang="en-SG" sz="2000" b="1" dirty="0">
              <a:solidFill>
                <a:schemeClr val="bg1"/>
              </a:solidFill>
              <a:latin typeface="Arial" panose="020B0604020202020204" pitchFamily="34" charset="0"/>
              <a:cs typeface="Arial" panose="020B0604020202020204" pitchFamily="34" charset="0"/>
            </a:endParaRPr>
          </a:p>
        </p:txBody>
      </p:sp>
      <p:sp>
        <p:nvSpPr>
          <p:cNvPr id="3" name="Title 3"/>
          <p:cNvSpPr txBox="1">
            <a:spLocks/>
          </p:cNvSpPr>
          <p:nvPr/>
        </p:nvSpPr>
        <p:spPr bwMode="auto">
          <a:xfrm>
            <a:off x="36834" y="1061054"/>
            <a:ext cx="8998646" cy="5486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1" algn="r" defTabSz="914400" rtl="0" eaLnBrk="0" fontAlgn="base" latinLnBrk="0" hangingPunct="0">
              <a:lnSpc>
                <a:spcPct val="100000"/>
              </a:lnSpc>
              <a:spcBef>
                <a:spcPct val="0"/>
              </a:spcBef>
              <a:spcAft>
                <a:spcPct val="0"/>
              </a:spcAft>
              <a:buClrTx/>
              <a:buSzTx/>
              <a:tabLst/>
              <a:defRPr/>
            </a:pPr>
            <a:r>
              <a:rPr lang="ar-JO" sz="2000" dirty="0">
                <a:solidFill>
                  <a:prstClr val="white"/>
                </a:solidFill>
                <a:latin typeface="Arial" panose="020B0604020202020204" pitchFamily="34" charset="0"/>
                <a:cs typeface="Arial" panose="020B0604020202020204" pitchFamily="34" charset="0"/>
              </a:rPr>
              <a:t>ب. لا يجب أن تخدم المرأة كشيخ ( أو أي دور في مجلس الحكم الأعلى) في الكنيسة.</a:t>
            </a:r>
            <a:br>
              <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br>
            <a:endPar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4" name="Title 3"/>
          <p:cNvSpPr txBox="1">
            <a:spLocks/>
          </p:cNvSpPr>
          <p:nvPr/>
        </p:nvSpPr>
        <p:spPr bwMode="auto">
          <a:xfrm>
            <a:off x="758" y="6381328"/>
            <a:ext cx="9034722" cy="4320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1" algn="r" defTabSz="914400" rtl="0" eaLnBrk="0" fontAlgn="base" latinLnBrk="0" hangingPunct="0">
              <a:lnSpc>
                <a:spcPct val="100000"/>
              </a:lnSpc>
              <a:spcBef>
                <a:spcPct val="0"/>
              </a:spcBef>
              <a:spcAft>
                <a:spcPct val="0"/>
              </a:spcAft>
              <a:buClrTx/>
              <a:buSzTx/>
              <a:tabLst/>
              <a:defRPr/>
            </a:pPr>
            <a:r>
              <a:rPr lang="ar-JO" sz="2000" dirty="0">
                <a:solidFill>
                  <a:prstClr val="white"/>
                </a:solidFill>
                <a:latin typeface="Arial" panose="020B0604020202020204" pitchFamily="34" charset="0"/>
                <a:cs typeface="Arial" panose="020B0604020202020204" pitchFamily="34" charset="0"/>
              </a:rPr>
              <a:t>ذ. لا يجب أن تعلم المرأة في مساق دراسات غير كتابية مختلط في معهد أو كلية لاهوت.</a:t>
            </a:r>
            <a:endPar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5" name="Title 3"/>
          <p:cNvSpPr txBox="1">
            <a:spLocks/>
          </p:cNvSpPr>
          <p:nvPr/>
        </p:nvSpPr>
        <p:spPr bwMode="auto">
          <a:xfrm>
            <a:off x="36834" y="1834076"/>
            <a:ext cx="8998646" cy="5450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1" algn="r" defTabSz="914400" rtl="0" eaLnBrk="0" fontAlgn="base" latinLnBrk="0" hangingPunct="0">
              <a:lnSpc>
                <a:spcPct val="100000"/>
              </a:lnSpc>
              <a:spcBef>
                <a:spcPct val="0"/>
              </a:spcBef>
              <a:spcAft>
                <a:spcPct val="0"/>
              </a:spcAft>
              <a:buClrTx/>
              <a:buSzTx/>
              <a:tabLst/>
              <a:defRPr/>
            </a:pPr>
            <a:r>
              <a:rPr lang="ar-JO" sz="2000" dirty="0">
                <a:solidFill>
                  <a:prstClr val="white"/>
                </a:solidFill>
                <a:latin typeface="Arial" panose="020B0604020202020204" pitchFamily="34" charset="0"/>
                <a:cs typeface="Arial" panose="020B0604020202020204" pitchFamily="34" charset="0"/>
              </a:rPr>
              <a:t>ت. لا يجب أن تكون المرأة قائد التسبيح الرئيسي في خدمات الكنيسة التعبدية.</a:t>
            </a:r>
            <a:br>
              <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br>
            <a:endPar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6" name="Title 3"/>
          <p:cNvSpPr txBox="1">
            <a:spLocks/>
          </p:cNvSpPr>
          <p:nvPr/>
        </p:nvSpPr>
        <p:spPr bwMode="auto">
          <a:xfrm>
            <a:off x="72910" y="2603426"/>
            <a:ext cx="8962570" cy="5450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1" algn="r" defTabSz="914400" rtl="0" eaLnBrk="0" fontAlgn="base" latinLnBrk="0" hangingPunct="0">
              <a:lnSpc>
                <a:spcPct val="100000"/>
              </a:lnSpc>
              <a:spcBef>
                <a:spcPct val="0"/>
              </a:spcBef>
              <a:spcAft>
                <a:spcPct val="0"/>
              </a:spcAft>
              <a:buClrTx/>
              <a:buSzTx/>
              <a:tabLst/>
              <a:defRPr/>
            </a:pPr>
            <a:r>
              <a:rPr lang="ar-JO" sz="2000" dirty="0">
                <a:solidFill>
                  <a:prstClr val="white"/>
                </a:solidFill>
                <a:latin typeface="Arial" panose="020B0604020202020204" pitchFamily="34" charset="0"/>
                <a:cs typeface="Arial" panose="020B0604020202020204" pitchFamily="34" charset="0"/>
              </a:rPr>
              <a:t>ث. لا يجب أن تكون المرأة مسؤولة التعليم المسيحي للبالغين مع وجود سلطة على المعلمين الذكور.</a:t>
            </a:r>
            <a:br>
              <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br>
            <a:endPar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7" name="Title 3"/>
          <p:cNvSpPr txBox="1">
            <a:spLocks/>
          </p:cNvSpPr>
          <p:nvPr/>
        </p:nvSpPr>
        <p:spPr bwMode="auto">
          <a:xfrm>
            <a:off x="36834" y="3372776"/>
            <a:ext cx="8998646" cy="5450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1" algn="r" defTabSz="914400" rtl="0" eaLnBrk="0" fontAlgn="base" latinLnBrk="0" hangingPunct="0">
              <a:lnSpc>
                <a:spcPct val="100000"/>
              </a:lnSpc>
              <a:spcBef>
                <a:spcPct val="0"/>
              </a:spcBef>
              <a:spcAft>
                <a:spcPct val="0"/>
              </a:spcAft>
              <a:buClrTx/>
              <a:buSzTx/>
              <a:tabLst/>
              <a:defRPr/>
            </a:pPr>
            <a:r>
              <a:rPr lang="ar-JO" sz="2000" dirty="0">
                <a:solidFill>
                  <a:prstClr val="white"/>
                </a:solidFill>
                <a:latin typeface="Arial" panose="020B0604020202020204" pitchFamily="34" charset="0"/>
                <a:cs typeface="Arial" panose="020B0604020202020204" pitchFamily="34" charset="0"/>
              </a:rPr>
              <a:t>ج. لا يجب أن تكون المرأة مسؤولة خدمة أطفال مدارس الأحد مع وجود سلطة على المعلمين الذكور.</a:t>
            </a:r>
            <a:br>
              <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br>
            <a:endPar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8" name="Title 3"/>
          <p:cNvSpPr txBox="1">
            <a:spLocks/>
          </p:cNvSpPr>
          <p:nvPr/>
        </p:nvSpPr>
        <p:spPr bwMode="auto">
          <a:xfrm>
            <a:off x="36834" y="4142126"/>
            <a:ext cx="8998646" cy="558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1" algn="r" defTabSz="914400" rtl="0" eaLnBrk="0" fontAlgn="base" latinLnBrk="0" hangingPunct="0">
              <a:lnSpc>
                <a:spcPct val="100000"/>
              </a:lnSpc>
              <a:spcBef>
                <a:spcPct val="0"/>
              </a:spcBef>
              <a:spcAft>
                <a:spcPct val="0"/>
              </a:spcAft>
              <a:buClrTx/>
              <a:buSzTx/>
              <a:tabLst/>
              <a:defRPr/>
            </a:pPr>
            <a:r>
              <a:rPr lang="ar-JO" sz="2000" dirty="0">
                <a:solidFill>
                  <a:prstClr val="white"/>
                </a:solidFill>
                <a:latin typeface="Arial" panose="020B0604020202020204" pitchFamily="34" charset="0"/>
                <a:cs typeface="Arial" panose="020B0604020202020204" pitchFamily="34" charset="0"/>
              </a:rPr>
              <a:t>ح. لا يجب أن تعلم المرأة صف مدارس أحد مختلط للبالغين في مبنى الكنيسة.</a:t>
            </a:r>
            <a:endPar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9" name="Title 3"/>
          <p:cNvSpPr txBox="1">
            <a:spLocks/>
          </p:cNvSpPr>
          <p:nvPr/>
        </p:nvSpPr>
        <p:spPr bwMode="auto">
          <a:xfrm>
            <a:off x="36834" y="4924530"/>
            <a:ext cx="8998646" cy="5040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1" algn="r" defTabSz="914400" rtl="0" eaLnBrk="0" fontAlgn="base" latinLnBrk="0" hangingPunct="0">
              <a:lnSpc>
                <a:spcPct val="100000"/>
              </a:lnSpc>
              <a:spcBef>
                <a:spcPct val="0"/>
              </a:spcBef>
              <a:spcAft>
                <a:spcPct val="0"/>
              </a:spcAft>
              <a:buClrTx/>
              <a:buSzTx/>
              <a:tabLst/>
              <a:defRPr/>
            </a:pPr>
            <a:r>
              <a:rPr lang="ar-JO" sz="2000" dirty="0">
                <a:solidFill>
                  <a:prstClr val="white"/>
                </a:solidFill>
                <a:latin typeface="Arial" panose="020B0604020202020204" pitchFamily="34" charset="0"/>
                <a:cs typeface="Arial" panose="020B0604020202020204" pitchFamily="34" charset="0"/>
              </a:rPr>
              <a:t>خ. لا يجب أن تعلم المرأة مجموعة بيتية مختلطة للبالغين في بيت خاص.</a:t>
            </a:r>
            <a:endPar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10" name="Title 3"/>
          <p:cNvSpPr txBox="1">
            <a:spLocks/>
          </p:cNvSpPr>
          <p:nvPr/>
        </p:nvSpPr>
        <p:spPr bwMode="auto">
          <a:xfrm>
            <a:off x="758" y="5652928"/>
            <a:ext cx="9034722" cy="5040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1" algn="r" defTabSz="914400" rtl="0" eaLnBrk="0" fontAlgn="base" latinLnBrk="0" hangingPunct="0">
              <a:lnSpc>
                <a:spcPct val="100000"/>
              </a:lnSpc>
              <a:spcBef>
                <a:spcPct val="0"/>
              </a:spcBef>
              <a:spcAft>
                <a:spcPct val="0"/>
              </a:spcAft>
              <a:buClrTx/>
              <a:buSzTx/>
              <a:tabLst/>
              <a:defRPr/>
            </a:pPr>
            <a:r>
              <a:rPr lang="ar-JO" sz="2000" dirty="0">
                <a:solidFill>
                  <a:prstClr val="white"/>
                </a:solidFill>
                <a:latin typeface="Arial" panose="020B0604020202020204" pitchFamily="34" charset="0"/>
                <a:cs typeface="Arial" panose="020B0604020202020204" pitchFamily="34" charset="0"/>
              </a:rPr>
              <a:t>د. لا يجب أن تعلم المرأة في مساق دراسات كتابية مختلط في معهد أو كلية لاهوت.</a:t>
            </a:r>
            <a:br>
              <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br>
            <a:endPar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11" name="Text Box 4"/>
          <p:cNvSpPr txBox="1">
            <a:spLocks noChangeArrowheads="1"/>
          </p:cNvSpPr>
          <p:nvPr/>
        </p:nvSpPr>
        <p:spPr bwMode="auto">
          <a:xfrm>
            <a:off x="36834" y="118585"/>
            <a:ext cx="809838" cy="461665"/>
          </a:xfrm>
          <a:prstGeom prst="rect">
            <a:avLst/>
          </a:prstGeom>
          <a:noFill/>
          <a:ln w="9525">
            <a:noFill/>
            <a:miter lim="800000"/>
            <a:headEnd/>
            <a:tailEnd/>
          </a:ln>
          <a:effectLst/>
        </p:spPr>
        <p:txBody>
          <a:bodyPr wrap="none" anchor="ctr">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222ذ</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84781857"/>
      </p:ext>
    </p:extLst>
  </p:cSld>
  <p:clrMapOvr>
    <a:masterClrMapping/>
  </p:clrMapOvr>
  <p:transition>
    <p:fade/>
  </p:transition>
</p:sld>
</file>

<file path=ppt/slides/slide5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8130" name="Rectangle 2"/>
          <p:cNvSpPr>
            <a:spLocks noGrp="1" noChangeArrowheads="1"/>
          </p:cNvSpPr>
          <p:nvPr>
            <p:ph type="ctrTitle" sz="quarter"/>
          </p:nvPr>
        </p:nvSpPr>
        <p:spPr>
          <a:xfrm>
            <a:off x="5486400" y="381000"/>
            <a:ext cx="3276600" cy="609600"/>
          </a:xfrm>
          <a:ln w="9525" cmpd="sng"/>
        </p:spPr>
        <p:txBody>
          <a:bodyPr/>
          <a:lstStyle/>
          <a:p>
            <a:pPr eaLnBrk="1" hangingPunct="1"/>
            <a:r>
              <a:rPr lang="ar-JO" sz="4000" dirty="0">
                <a:ea typeface="ＭＳ Ｐゴシック" charset="0"/>
                <a:cs typeface="Arial" panose="020B0604020202020204" pitchFamily="34" charset="0"/>
              </a:rPr>
              <a:t>آندرو جيني</a:t>
            </a:r>
            <a:endParaRPr lang="en-US" sz="4000" dirty="0">
              <a:ea typeface="ＭＳ Ｐゴシック" charset="0"/>
              <a:cs typeface="Arial" panose="020B0604020202020204" pitchFamily="34" charset="0"/>
            </a:endParaRPr>
          </a:p>
        </p:txBody>
      </p:sp>
      <p:sp>
        <p:nvSpPr>
          <p:cNvPr id="48131" name="Rectangle 3"/>
          <p:cNvSpPr>
            <a:spLocks noGrp="1" noChangeArrowheads="1"/>
          </p:cNvSpPr>
          <p:nvPr>
            <p:ph type="subTitle" sz="quarter" idx="1"/>
          </p:nvPr>
        </p:nvSpPr>
        <p:spPr>
          <a:xfrm>
            <a:off x="5334000" y="3733800"/>
            <a:ext cx="3733800" cy="2209800"/>
          </a:xfrm>
          <a:ln w="9525"/>
        </p:spPr>
        <p:txBody>
          <a:bodyPr/>
          <a:lstStyle/>
          <a:p>
            <a:pPr eaLnBrk="1" hangingPunct="1"/>
            <a:r>
              <a:rPr lang="ar-JO" dirty="0">
                <a:ea typeface="ＭＳ Ｐゴシック" charset="0"/>
                <a:cs typeface="Arial" panose="020B0604020202020204" pitchFamily="34" charset="0"/>
              </a:rPr>
              <a:t>هل يجب أن يكون للرجال والنساء أدوار مختلفة في الكنيسة والمجتمع؟</a:t>
            </a:r>
            <a:endParaRPr lang="en-US" dirty="0">
              <a:ea typeface="ＭＳ Ｐゴシック" charset="0"/>
              <a:cs typeface="Arial" panose="020B0604020202020204" pitchFamily="34" charset="0"/>
            </a:endParaRPr>
          </a:p>
        </p:txBody>
      </p:sp>
      <p:sp>
        <p:nvSpPr>
          <p:cNvPr id="45057" name="Rectangle 6"/>
          <p:cNvSpPr>
            <a:spLocks noGrp="1" noChangeArrowheads="1"/>
          </p:cNvSpPr>
          <p:nvPr>
            <p:ph type="sldNum" sz="quarter" idx="12"/>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D87D66C-FD94-5244-8942-87490066BA78}" type="slidenum">
              <a:rPr kumimoji="0" lang="en-US" sz="1400" u="none" strike="noStrike" kern="1200" cap="none" spc="0" normalizeH="0" baseline="0" noProof="0">
                <a:ln>
                  <a:noFill/>
                </a:ln>
                <a:solidFill>
                  <a:srgbClr val="4824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56</a:t>
            </a:fld>
            <a:endParaRPr kumimoji="0" lang="en-US" sz="1400" u="none" strike="noStrike" kern="1200" cap="none" spc="0" normalizeH="0" baseline="0" noProof="0" dirty="0">
              <a:ln>
                <a:noFill/>
              </a:ln>
              <a:solidFill>
                <a:srgbClr val="482400"/>
              </a:solidFill>
              <a:effectLst/>
              <a:uLnTx/>
              <a:uFillTx/>
              <a:latin typeface="Arial" panose="020B0604020202020204" pitchFamily="34" charset="0"/>
              <a:ea typeface="ＭＳ Ｐゴシック" charset="0"/>
            </a:endParaRPr>
          </a:p>
        </p:txBody>
      </p:sp>
      <p:pic>
        <p:nvPicPr>
          <p:cNvPr id="45060" name="Picture 4" descr="Androgeny"/>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85800" y="0"/>
            <a:ext cx="45418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8133" name="Rectangle 5"/>
          <p:cNvSpPr>
            <a:spLocks noChangeArrowheads="1"/>
          </p:cNvSpPr>
          <p:nvPr/>
        </p:nvSpPr>
        <p:spPr bwMode="auto">
          <a:xfrm rot="-692613">
            <a:off x="5029200" y="1447800"/>
            <a:ext cx="3429000" cy="1219200"/>
          </a:xfrm>
          <a:prstGeom prst="rect">
            <a:avLst/>
          </a:prstGeom>
          <a:solidFill>
            <a:srgbClr val="000090"/>
          </a:solidFill>
          <a:ln>
            <a:noFill/>
          </a:ln>
          <a:extLst>
            <a:ext uri="{91240B29-F687-4f45-9708-019B960494DF}">
              <a14:hiddenLine xmlns="" xmlns:a14="http://schemas.microsoft.com/office/drawing/2010/main" w="6350">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في كورنثوس وسنغافورة</a:t>
            </a:r>
            <a:endParaRPr kumimoji="0" lang="en-US" sz="32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8130"/>
                                        </p:tgtEl>
                                        <p:attrNameLst>
                                          <p:attrName>style.visibility</p:attrName>
                                        </p:attrNameLst>
                                      </p:cBhvr>
                                      <p:to>
                                        <p:strVal val="visible"/>
                                      </p:to>
                                    </p:set>
                                    <p:anim to="" calcmode="lin" valueType="num">
                                      <p:cBhvr>
                                        <p:cTn id="7" dur="1" fill="hold"/>
                                        <p:tgtEl>
                                          <p:spTgt spid="48130"/>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48131">
                                            <p:txEl>
                                              <p:pRg st="0" end="0"/>
                                            </p:txEl>
                                          </p:spTgt>
                                        </p:tgtEl>
                                        <p:attrNameLst>
                                          <p:attrName>style.visibility</p:attrName>
                                        </p:attrNameLst>
                                      </p:cBhvr>
                                      <p:to>
                                        <p:strVal val="visible"/>
                                      </p:to>
                                    </p:set>
                                    <p:anim to="" calcmode="lin" valueType="num">
                                      <p:cBhvr>
                                        <p:cTn id="12" dur="1" fill="hold"/>
                                        <p:tgtEl>
                                          <p:spTgt spid="48131">
                                            <p:txEl>
                                              <p:pRg st="0" end="0"/>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48133"/>
                                        </p:tgtEl>
                                        <p:attrNameLst>
                                          <p:attrName>style.visibility</p:attrName>
                                        </p:attrNameLst>
                                      </p:cBhvr>
                                      <p:to>
                                        <p:strVal val="visible"/>
                                      </p:to>
                                    </p:set>
                                    <p:anim to="" calcmode="lin" valueType="num">
                                      <p:cBhvr>
                                        <p:cTn id="17" dur="1" fill="hold"/>
                                        <p:tgtEl>
                                          <p:spTgt spid="48133"/>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0" grpId="0"/>
      <p:bldP spid="48131" grpId="0" build="p"/>
      <p:bldP spid="48133"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12"/>
          <p:cNvSpPr>
            <a:spLocks noChangeArrowheads="1"/>
          </p:cNvSpPr>
          <p:nvPr/>
        </p:nvSpPr>
        <p:spPr bwMode="auto">
          <a:xfrm>
            <a:off x="0" y="0"/>
            <a:ext cx="9144000" cy="6858000"/>
          </a:xfrm>
          <a:prstGeom prst="rect">
            <a:avLst/>
          </a:prstGeom>
          <a:solidFill>
            <a:srgbClr val="000090"/>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9154" name="Rectangle 1029"/>
          <p:cNvSpPr>
            <a:spLocks noGrp="1" noChangeArrowheads="1"/>
          </p:cNvSpPr>
          <p:nvPr>
            <p:ph type="title" idx="4294967295"/>
          </p:nvPr>
        </p:nvSpPr>
        <p:spPr>
          <a:xfrm>
            <a:off x="0" y="0"/>
            <a:ext cx="9144000" cy="685800"/>
          </a:xfrm>
          <a:solidFill>
            <a:schemeClr val="tx1"/>
          </a:solidFill>
        </p:spPr>
        <p:txBody>
          <a:bodyPr/>
          <a:lstStyle/>
          <a:p>
            <a:pPr algn="ctr" eaLnBrk="1" hangingPunct="1"/>
            <a:r>
              <a:rPr lang="ar-JO" b="1" dirty="0">
                <a:solidFill>
                  <a:srgbClr val="FFFFFF"/>
                </a:solidFill>
                <a:latin typeface="Arial" panose="020B0604020202020204" pitchFamily="34" charset="0"/>
                <a:ea typeface="ＭＳ Ｐゴシック" charset="0"/>
                <a:cs typeface="Arial" panose="020B0604020202020204" pitchFamily="34" charset="0"/>
              </a:rPr>
              <a:t>ما يجب على المرأة أن تفعل؟</a:t>
            </a:r>
            <a:endParaRPr lang="en-US"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49155" name="Text Box 1026"/>
          <p:cNvSpPr txBox="1">
            <a:spLocks noChangeArrowheads="1"/>
          </p:cNvSpPr>
          <p:nvPr/>
        </p:nvSpPr>
        <p:spPr bwMode="auto">
          <a:xfrm>
            <a:off x="8398467" y="0"/>
            <a:ext cx="66556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138</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5" name="Rectangle 1029"/>
          <p:cNvSpPr txBox="1">
            <a:spLocks noChangeArrowheads="1"/>
          </p:cNvSpPr>
          <p:nvPr/>
        </p:nvSpPr>
        <p:spPr bwMode="auto">
          <a:xfrm>
            <a:off x="0" y="762000"/>
            <a:ext cx="9144000" cy="381000"/>
          </a:xfrm>
          <a:prstGeom prst="rect">
            <a:avLst/>
          </a:prstGeom>
          <a:noFill/>
          <a:ln w="9525">
            <a:noFill/>
            <a:miter lim="800000"/>
            <a:headEnd/>
            <a:tailEnd/>
          </a:ln>
        </p:spPr>
        <p:txBody>
          <a:bodyPr anchor="b"/>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ملاحظة: سياق المقاطع الثلاثة أدناه هو العبادة العامة</a:t>
            </a:r>
            <a:endParaRPr kumimoji="0" lang="en-US" sz="2000"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6" name="Rectangle 1029"/>
          <p:cNvSpPr txBox="1">
            <a:spLocks noChangeArrowheads="1"/>
          </p:cNvSpPr>
          <p:nvPr/>
        </p:nvSpPr>
        <p:spPr bwMode="auto">
          <a:xfrm>
            <a:off x="0" y="1143000"/>
            <a:ext cx="9144000" cy="381000"/>
          </a:xfrm>
          <a:prstGeom prst="rect">
            <a:avLst/>
          </a:prstGeom>
          <a:noFill/>
          <a:ln w="9525">
            <a:noFill/>
            <a:miter lim="800000"/>
            <a:headEnd/>
            <a:tailEnd/>
          </a:ln>
        </p:spPr>
        <p:txBody>
          <a:bodyPr anchor="b"/>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يبدو أن 1 كو 11 يتناقض مع 1 كو 14 و1 تي 2.</a:t>
            </a:r>
            <a:endParaRPr kumimoji="0" lang="en-US" sz="2000"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aphicFrame>
        <p:nvGraphicFramePr>
          <p:cNvPr id="7" name="Table 6"/>
          <p:cNvGraphicFramePr>
            <a:graphicFrameLocks noGrp="1"/>
          </p:cNvGraphicFramePr>
          <p:nvPr/>
        </p:nvGraphicFramePr>
        <p:xfrm>
          <a:off x="0" y="1600200"/>
          <a:ext cx="9144000" cy="4365625"/>
        </p:xfrm>
        <a:graphic>
          <a:graphicData uri="http://schemas.openxmlformats.org/drawingml/2006/table">
            <a:tbl>
              <a:tblPr/>
              <a:tblGrid>
                <a:gridCol w="3200400">
                  <a:extLst>
                    <a:ext uri="{9D8B030D-6E8A-4147-A177-3AD203B41FA5}">
                      <a16:colId xmlns:a16="http://schemas.microsoft.com/office/drawing/2014/main" val="20000"/>
                    </a:ext>
                  </a:extLst>
                </a:gridCol>
                <a:gridCol w="2895600">
                  <a:extLst>
                    <a:ext uri="{9D8B030D-6E8A-4147-A177-3AD203B41FA5}">
                      <a16:colId xmlns:a16="http://schemas.microsoft.com/office/drawing/2014/main" val="20001"/>
                    </a:ext>
                  </a:extLst>
                </a:gridCol>
                <a:gridCol w="3048000">
                  <a:extLst>
                    <a:ext uri="{9D8B030D-6E8A-4147-A177-3AD203B41FA5}">
                      <a16:colId xmlns:a16="http://schemas.microsoft.com/office/drawing/2014/main" val="20002"/>
                    </a:ext>
                  </a:extLst>
                </a:gridCol>
              </a:tblGrid>
              <a:tr h="3715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1 كو 11</a:t>
                      </a: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w="12700" cap="flat" cmpd="sng" algn="ctr">
                      <a:solidFill>
                        <a:srgbClr val="000000"/>
                      </a:solidFill>
                      <a:prstDash val="solid"/>
                      <a:round/>
                      <a:headEnd type="none" w="med" len="med"/>
                      <a:tailEnd type="none" w="med" len="med"/>
                    </a:lnR>
                    <a:lnT>
                      <a:noFill/>
                    </a:lnT>
                    <a:lnB w="254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1 كو 14</a:t>
                      </a: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w="12700" cap="flat" cmpd="sng" algn="ctr">
                      <a:solidFill>
                        <a:srgbClr val="000000"/>
                      </a:solidFill>
                      <a:prstDash val="solid"/>
                      <a:round/>
                      <a:headEnd type="none" w="med" len="med"/>
                      <a:tailEnd type="none" w="med" len="med"/>
                    </a:lnL>
                    <a:lnR>
                      <a:noFill/>
                    </a:lnR>
                    <a:lnT>
                      <a:noFill/>
                    </a:lnT>
                    <a:lnB w="254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1 تي 2</a:t>
                      </a: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a:noFill/>
                    </a:lnT>
                    <a:lnB w="254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640129">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تستطيع الصلاة علانية (11: 5، 13)</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w="12700" cap="flat" cmpd="sng" algn="ctr">
                      <a:solidFill>
                        <a:srgbClr val="000000"/>
                      </a:solidFill>
                      <a:prstDash val="solid"/>
                      <a:round/>
                      <a:headEnd type="none" w="med" len="med"/>
                      <a:tailEnd type="none" w="med" len="med"/>
                    </a:lnR>
                    <a:lnT w="25400" cap="flat" cmpd="sng" algn="ctr">
                      <a:solidFill>
                        <a:schemeClr val="bg1"/>
                      </a:solidFill>
                      <a:prstDash val="solid"/>
                      <a:round/>
                      <a:headEnd type="none" w="med" len="med"/>
                      <a:tailEnd type="none" w="med" len="med"/>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w="12700" cap="flat" cmpd="sng" algn="ctr">
                      <a:solidFill>
                        <a:srgbClr val="000000"/>
                      </a:solidFill>
                      <a:prstDash val="solid"/>
                      <a:round/>
                      <a:headEnd type="none" w="med" len="med"/>
                      <a:tailEnd type="none" w="med" len="med"/>
                    </a:lnL>
                    <a:lnR>
                      <a:noFill/>
                    </a:lnR>
                    <a:lnT w="25400" cap="flat" cmpd="sng" algn="ctr">
                      <a:solidFill>
                        <a:schemeClr val="bg1"/>
                      </a:solidFill>
                      <a:prstDash val="solid"/>
                      <a:round/>
                      <a:headEnd type="none" w="med" len="med"/>
                      <a:tailEnd type="none" w="med" len="med"/>
                    </a:lnT>
                    <a:lnB>
                      <a:noFill/>
                    </a:lnB>
                    <a:lnTlToBr>
                      <a:noFill/>
                    </a:lnTlToBr>
                    <a:lnBlToTr>
                      <a:noFill/>
                    </a:lnBlToTr>
                    <a:solidFill>
                      <a:srgbClr val="CBCBCB"/>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الصلاة العلنية للرجال فقط (2: 8)</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w="25400" cap="flat" cmpd="sng" algn="ctr">
                      <a:solidFill>
                        <a:schemeClr val="bg1"/>
                      </a:solidFill>
                      <a:prstDash val="solid"/>
                      <a:round/>
                      <a:headEnd type="none" w="med" len="med"/>
                      <a:tailEnd type="none" w="med" len="med"/>
                    </a:lnT>
                    <a:lnB>
                      <a:noFill/>
                    </a:lnB>
                    <a:lnTlToBr>
                      <a:noFill/>
                    </a:lnTlToBr>
                    <a:lnBlToTr>
                      <a:noFill/>
                    </a:lnBlToTr>
                    <a:solidFill>
                      <a:srgbClr val="CBCBCB"/>
                    </a:solidFill>
                  </a:tcPr>
                </a:tc>
                <a:extLst>
                  <a:ext uri="{0D108BD9-81ED-4DB2-BD59-A6C34878D82A}">
                    <a16:rowId xmlns:a16="http://schemas.microsoft.com/office/drawing/2014/main" val="10001"/>
                  </a:ext>
                </a:extLst>
              </a:tr>
              <a:tr h="640129">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تستطيع التنبؤ (11: 5)</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التحدث ممنوع (14: 34)</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يجب أن تكون صامتة (2: 12ت)</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2"/>
                  </a:ext>
                </a:extLst>
              </a:tr>
              <a:tr h="640129">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التحدث مسموح (ضمناً)</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CBCBCB"/>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التحدث قبيح (14: 35)</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a:noFill/>
                    </a:lnT>
                    <a:lnB>
                      <a:noFill/>
                    </a:lnB>
                    <a:lnTlToBr>
                      <a:noFill/>
                    </a:lnTlToBr>
                    <a:lnBlToTr>
                      <a:noFill/>
                    </a:lnBlToTr>
                    <a:solidFill>
                      <a:srgbClr val="CBCBCB"/>
                    </a:solidFill>
                  </a:tcPr>
                </a:tc>
                <a:extLst>
                  <a:ext uri="{0D108BD9-81ED-4DB2-BD59-A6C34878D82A}">
                    <a16:rowId xmlns:a16="http://schemas.microsoft.com/office/drawing/2014/main" val="10003"/>
                  </a:ext>
                </a:extLst>
              </a:tr>
              <a:tr h="371500">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لا تستطيع تعليم الرجال (2: 12أ)</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4"/>
                  </a:ext>
                </a:extLst>
              </a:tr>
              <a:tr h="690609">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CBCBCB"/>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لا تتسلط على الرجل (2: 12ب)</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a:noFill/>
                    </a:lnT>
                    <a:lnB>
                      <a:noFill/>
                    </a:lnB>
                    <a:lnTlToBr>
                      <a:noFill/>
                    </a:lnTlToBr>
                    <a:lnBlToTr>
                      <a:noFill/>
                    </a:lnBlToTr>
                    <a:solidFill>
                      <a:srgbClr val="CBCBCB"/>
                    </a:solidFill>
                  </a:tcPr>
                </a:tc>
                <a:extLst>
                  <a:ext uri="{0D108BD9-81ED-4DB2-BD59-A6C34878D82A}">
                    <a16:rowId xmlns:a16="http://schemas.microsoft.com/office/drawing/2014/main" val="10005"/>
                  </a:ext>
                </a:extLst>
              </a:tr>
              <a:tr h="371500">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6"/>
                  </a:ext>
                </a:extLst>
              </a:tr>
              <a:tr h="640129">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غطاء الرأس ممارسة عالمية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(11: 16)</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CBCBCB"/>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الصمت ممارسة عالمية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(14: 33)</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CBCBCB"/>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صلاة الرجال ممارسة عالمية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(2: 8)</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a:noFill/>
                    </a:lnT>
                    <a:lnB>
                      <a:noFill/>
                    </a:lnB>
                    <a:lnTlToBr>
                      <a:noFill/>
                    </a:lnTlToBr>
                    <a:lnBlToTr>
                      <a:noFill/>
                    </a:lnBlToTr>
                    <a:solidFill>
                      <a:srgbClr val="CBCBCB"/>
                    </a:solidFill>
                  </a:tcPr>
                </a:tc>
                <a:extLst>
                  <a:ext uri="{0D108BD9-81ED-4DB2-BD59-A6C34878D82A}">
                    <a16:rowId xmlns:a16="http://schemas.microsoft.com/office/drawing/2014/main" val="10007"/>
                  </a:ext>
                </a:extLst>
              </a:tr>
            </a:tbl>
          </a:graphicData>
        </a:graphic>
      </p:graphicFrame>
      <p:sp>
        <p:nvSpPr>
          <p:cNvPr id="9" name="Rectangle 1029"/>
          <p:cNvSpPr txBox="1">
            <a:spLocks noChangeArrowheads="1"/>
          </p:cNvSpPr>
          <p:nvPr/>
        </p:nvSpPr>
        <p:spPr bwMode="auto">
          <a:xfrm>
            <a:off x="0" y="4953000"/>
            <a:ext cx="9144000" cy="381000"/>
          </a:xfrm>
          <a:prstGeom prst="rect">
            <a:avLst/>
          </a:prstGeom>
          <a:noFill/>
          <a:ln w="9525">
            <a:noFill/>
            <a:miter lim="800000"/>
            <a:headEnd/>
            <a:tailEnd/>
          </a:ln>
        </p:spPr>
        <p:txBody>
          <a:bodyPr anchor="b"/>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u="none" strike="noStrike" kern="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أي نص هو القاعدة العامة وأي نص هو الإستثناء؟</a:t>
            </a:r>
            <a:endParaRPr kumimoji="0" lang="en-US" sz="2000" u="none" strike="noStrike" kern="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 name="Rectangle 1029"/>
          <p:cNvSpPr txBox="1">
            <a:spLocks noChangeArrowheads="1"/>
          </p:cNvSpPr>
          <p:nvPr/>
        </p:nvSpPr>
        <p:spPr bwMode="auto">
          <a:xfrm>
            <a:off x="457200" y="5943600"/>
            <a:ext cx="8382000" cy="381000"/>
          </a:xfrm>
          <a:prstGeom prst="rect">
            <a:avLst/>
          </a:prstGeom>
          <a:noFill/>
          <a:ln w="9525">
            <a:noFill/>
            <a:miter lim="800000"/>
            <a:headEnd/>
            <a:tailEnd/>
          </a:ln>
        </p:spPr>
        <p:txBody>
          <a:bodyPr anchor="b"/>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000" u="none" strike="noStrike" kern="0" cap="none" spc="0" normalizeH="0" baseline="0" noProof="0" dirty="0">
              <a:ln>
                <a:noFill/>
              </a:ln>
              <a:solidFill>
                <a:srgbClr val="482400"/>
              </a:solidFill>
              <a:effectLst/>
              <a:uLnTx/>
              <a:uFillTx/>
              <a:latin typeface="Arial" panose="020B0604020202020204" pitchFamily="34" charset="0"/>
              <a:ea typeface="ＭＳ Ｐゴシック" charset="-128"/>
              <a:cs typeface="Arial" panose="020B0604020202020204" pitchFamily="34" charset="0"/>
            </a:endParaRPr>
          </a:p>
        </p:txBody>
      </p:sp>
      <p:sp>
        <p:nvSpPr>
          <p:cNvPr id="11" name="Rectangle 1029"/>
          <p:cNvSpPr txBox="1">
            <a:spLocks noChangeArrowheads="1"/>
          </p:cNvSpPr>
          <p:nvPr/>
        </p:nvSpPr>
        <p:spPr bwMode="auto">
          <a:xfrm>
            <a:off x="0" y="6172200"/>
            <a:ext cx="9144000" cy="609600"/>
          </a:xfrm>
          <a:prstGeom prst="rect">
            <a:avLst/>
          </a:prstGeom>
          <a:noFill/>
          <a:ln w="9525">
            <a:noFill/>
            <a:miter lim="800000"/>
            <a:headEnd/>
            <a:tailEnd/>
          </a:ln>
        </p:spPr>
        <p:txBody>
          <a:bodyPr anchor="b"/>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لمعرفة كيف حاول الناس حل هذه التناقضات الظاهرة، راجع الصفحات السبع التالية من الملاحظات</a:t>
            </a:r>
            <a:endParaRPr kumimoji="0" lang="en-US" sz="2000"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3"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pic>
        <p:nvPicPr>
          <p:cNvPr id="56322"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334000" cy="3552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6323" name="Rectangle 3"/>
          <p:cNvSpPr>
            <a:spLocks noGrp="1" noChangeArrowheads="1"/>
          </p:cNvSpPr>
          <p:nvPr>
            <p:ph type="subTitle" idx="4294967295"/>
          </p:nvPr>
        </p:nvSpPr>
        <p:spPr>
          <a:xfrm>
            <a:off x="0" y="0"/>
            <a:ext cx="2286000" cy="457200"/>
          </a:xfrm>
          <a:effectLst>
            <a:outerShdw blurRad="63500" dist="35921" dir="2700000" algn="ctr" rotWithShape="0">
              <a:schemeClr val="tx1">
                <a:alpha val="74998"/>
              </a:schemeClr>
            </a:outerShdw>
          </a:effectLst>
        </p:spPr>
        <p:txBody>
          <a:bodyPr/>
          <a:lstStyle/>
          <a:p>
            <a:pPr marL="0" indent="0" algn="ctr" eaLnBrk="1" hangingPunct="1">
              <a:buFont typeface="Arial" charset="0"/>
              <a:buNone/>
              <a:defRPr/>
            </a:pPr>
            <a:r>
              <a:rPr lang="ar-JO" b="1" dirty="0">
                <a:solidFill>
                  <a:schemeClr val="bg1"/>
                </a:solidFill>
                <a:effectLst>
                  <a:glow rad="228600">
                    <a:schemeClr val="accent4">
                      <a:satMod val="175000"/>
                      <a:alpha val="82000"/>
                    </a:schemeClr>
                  </a:glow>
                </a:effectLst>
                <a:latin typeface="Arial" panose="020B0604020202020204" pitchFamily="34" charset="0"/>
                <a:cs typeface="Arial" panose="020B0604020202020204" pitchFamily="34" charset="0"/>
              </a:rPr>
              <a:t>عاملة بناء</a:t>
            </a:r>
            <a:endParaRPr lang="en-US" b="1" dirty="0">
              <a:solidFill>
                <a:schemeClr val="bg1"/>
              </a:solidFill>
              <a:effectLst>
                <a:glow rad="228600">
                  <a:schemeClr val="accent4">
                    <a:satMod val="175000"/>
                    <a:alpha val="82000"/>
                  </a:schemeClr>
                </a:glow>
              </a:effectLst>
              <a:latin typeface="Arial" panose="020B0604020202020204" pitchFamily="34" charset="0"/>
              <a:cs typeface="Arial" panose="020B0604020202020204" pitchFamily="34" charset="0"/>
            </a:endParaRPr>
          </a:p>
        </p:txBody>
      </p:sp>
      <p:pic>
        <p:nvPicPr>
          <p:cNvPr id="56324"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l="1958"/>
          <a:stretch>
            <a:fillRect/>
          </a:stretch>
        </p:blipFill>
        <p:spPr bwMode="auto">
          <a:xfrm>
            <a:off x="5105400" y="0"/>
            <a:ext cx="4038600" cy="3968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6325" name="Rectangle 5"/>
          <p:cNvSpPr>
            <a:spLocks noGrp="1" noChangeArrowheads="1"/>
          </p:cNvSpPr>
          <p:nvPr>
            <p:ph type="ctrTitle" idx="4294967295"/>
          </p:nvPr>
        </p:nvSpPr>
        <p:spPr>
          <a:xfrm>
            <a:off x="3200400" y="2286000"/>
            <a:ext cx="2667000" cy="685800"/>
          </a:xfrm>
          <a:effectLst>
            <a:outerShdw blurRad="63500" dist="35921" dir="2700000" algn="ctr" rotWithShape="0">
              <a:schemeClr val="tx1">
                <a:alpha val="74998"/>
              </a:schemeClr>
            </a:outerShdw>
          </a:effectLst>
        </p:spPr>
        <p:txBody>
          <a:bodyPr anchor="b" anchorCtr="1"/>
          <a:lstStyle/>
          <a:p>
            <a:pPr eaLnBrk="1" hangingPunct="1">
              <a:defRPr/>
            </a:pPr>
            <a:r>
              <a:rPr lang="ar-JO" sz="5400" b="1" dirty="0">
                <a:solidFill>
                  <a:schemeClr val="bg1"/>
                </a:solidFill>
                <a:effectLst>
                  <a:glow rad="228600">
                    <a:schemeClr val="accent4">
                      <a:satMod val="175000"/>
                      <a:alpha val="82000"/>
                    </a:schemeClr>
                  </a:glow>
                </a:effectLst>
                <a:latin typeface="Arial" panose="020B0604020202020204" pitchFamily="34" charset="0"/>
                <a:cs typeface="Arial" panose="020B0604020202020204" pitchFamily="34" charset="0"/>
              </a:rPr>
              <a:t>رائع</a:t>
            </a:r>
            <a:endParaRPr lang="en-US" sz="5400" b="1" dirty="0">
              <a:solidFill>
                <a:schemeClr val="bg1"/>
              </a:solidFill>
              <a:effectLst>
                <a:glow rad="228600">
                  <a:schemeClr val="accent4">
                    <a:satMod val="175000"/>
                    <a:alpha val="82000"/>
                  </a:schemeClr>
                </a:glow>
              </a:effectLst>
              <a:latin typeface="Arial" panose="020B0604020202020204" pitchFamily="34" charset="0"/>
              <a:cs typeface="Arial" panose="020B0604020202020204" pitchFamily="34" charset="0"/>
            </a:endParaRPr>
          </a:p>
        </p:txBody>
      </p:sp>
      <p:sp>
        <p:nvSpPr>
          <p:cNvPr id="56326" name="Rectangle 6"/>
          <p:cNvSpPr>
            <a:spLocks noChangeArrowheads="1"/>
          </p:cNvSpPr>
          <p:nvPr/>
        </p:nvSpPr>
        <p:spPr bwMode="black">
          <a:xfrm>
            <a:off x="6629400" y="3352800"/>
            <a:ext cx="2286000" cy="457200"/>
          </a:xfrm>
          <a:prstGeom prst="rect">
            <a:avLst/>
          </a:prstGeom>
          <a:noFill/>
          <a:ln w="9525">
            <a:noFill/>
            <a:miter lim="800000"/>
            <a:headEnd/>
            <a:tailEnd/>
          </a:ln>
          <a:effectLst>
            <a:outerShdw blurRad="63500" dist="35921" dir="2700000" algn="ctr" rotWithShape="0">
              <a:schemeClr val="tx1">
                <a:alpha val="74998"/>
              </a:scheme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0000FF"/>
              </a:buClr>
              <a:buSzPct val="80000"/>
              <a:buFont typeface="Wingdings" charset="2"/>
              <a:buNone/>
              <a:tabLst/>
              <a:defRPr/>
            </a:pPr>
            <a:r>
              <a:rPr kumimoji="0" lang="ar-JO" sz="3200" u="none" strike="noStrike" kern="120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128"/>
                <a:cs typeface="Arial" panose="020B0604020202020204" pitchFamily="34" charset="0"/>
              </a:rPr>
              <a:t>كهربائية</a:t>
            </a:r>
            <a:endParaRPr kumimoji="0" lang="en-US" sz="3200" u="none" strike="noStrike" kern="120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128"/>
              <a:cs typeface="Arial" panose="020B0604020202020204" pitchFamily="34" charset="0"/>
            </a:endParaRPr>
          </a:p>
        </p:txBody>
      </p:sp>
      <p:pic>
        <p:nvPicPr>
          <p:cNvPr id="56327" name="Picture 7"/>
          <p:cNvPicPr>
            <a:picLocks noChangeAspect="1" noChangeArrowheads="1"/>
          </p:cNvPicPr>
          <p:nvPr/>
        </p:nvPicPr>
        <p:blipFill>
          <a:blip r:embed="rId5" cstate="screen">
            <a:extLst>
              <a:ext uri="{28A0092B-C50C-407E-A947-70E740481C1C}">
                <a14:useLocalDpi xmlns:a14="http://schemas.microsoft.com/office/drawing/2010/main"/>
              </a:ext>
            </a:extLst>
          </a:blip>
          <a:srcRect l="2507"/>
          <a:stretch>
            <a:fillRect/>
          </a:stretch>
        </p:blipFill>
        <p:spPr bwMode="auto">
          <a:xfrm>
            <a:off x="0" y="3425825"/>
            <a:ext cx="4648200" cy="3432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6328" name="Rectangle 8"/>
          <p:cNvSpPr>
            <a:spLocks noChangeArrowheads="1"/>
          </p:cNvSpPr>
          <p:nvPr/>
        </p:nvSpPr>
        <p:spPr bwMode="black">
          <a:xfrm>
            <a:off x="228600" y="3581400"/>
            <a:ext cx="2286000" cy="457200"/>
          </a:xfrm>
          <a:prstGeom prst="rect">
            <a:avLst/>
          </a:prstGeom>
          <a:noFill/>
          <a:ln w="9525">
            <a:noFill/>
            <a:miter lim="800000"/>
            <a:headEnd/>
            <a:tailEnd/>
          </a:ln>
          <a:effectLst>
            <a:outerShdw blurRad="63500" dist="35921" dir="2700000" algn="ctr" rotWithShape="0">
              <a:schemeClr val="tx1">
                <a:alpha val="74998"/>
              </a:scheme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0000FF"/>
              </a:buClr>
              <a:buSzPct val="80000"/>
              <a:buFont typeface="Wingdings" charset="2"/>
              <a:buNone/>
              <a:tabLst/>
              <a:defRPr/>
            </a:pPr>
            <a:r>
              <a:rPr kumimoji="0" lang="ar-JO" sz="3200" u="none" strike="noStrike" kern="120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128"/>
                <a:cs typeface="Arial" panose="020B0604020202020204" pitchFamily="34" charset="0"/>
              </a:rPr>
              <a:t>نجارة</a:t>
            </a:r>
            <a:endParaRPr kumimoji="0" lang="en-US" sz="3200" u="none" strike="noStrike" kern="120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128"/>
              <a:cs typeface="Arial" panose="020B0604020202020204" pitchFamily="34" charset="0"/>
            </a:endParaRPr>
          </a:p>
        </p:txBody>
      </p:sp>
      <p:sp>
        <p:nvSpPr>
          <p:cNvPr id="56329" name="Rectangle 9"/>
          <p:cNvSpPr>
            <a:spLocks noChangeArrowheads="1"/>
          </p:cNvSpPr>
          <p:nvPr/>
        </p:nvSpPr>
        <p:spPr bwMode="black">
          <a:xfrm>
            <a:off x="762000" y="2362200"/>
            <a:ext cx="7772400" cy="9906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b"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u="none" strike="noStrike" kern="120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128"/>
                <a:cs typeface="Arial" panose="020B0604020202020204" pitchFamily="34" charset="0"/>
              </a:rPr>
              <a:t>(</a:t>
            </a:r>
            <a:r>
              <a:rPr kumimoji="0" lang="ar-JO" sz="3600" u="none" strike="noStrike" kern="120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128"/>
                <a:cs typeface="Arial" panose="020B0604020202020204" pitchFamily="34" charset="0"/>
              </a:rPr>
              <a:t>فرص أوسع للنساء</a:t>
            </a:r>
            <a:r>
              <a:rPr kumimoji="0" lang="en-US" sz="3600" u="none" strike="noStrike" kern="120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128"/>
                <a:cs typeface="Arial" panose="020B0604020202020204" pitchFamily="34" charset="0"/>
              </a:rPr>
              <a:t>)</a:t>
            </a:r>
          </a:p>
        </p:txBody>
      </p:sp>
      <p:pic>
        <p:nvPicPr>
          <p:cNvPr id="56330" name="Picture 10"/>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343400" y="3429000"/>
            <a:ext cx="2233613" cy="342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6331" name="Rectangle 11"/>
          <p:cNvSpPr>
            <a:spLocks noChangeArrowheads="1"/>
          </p:cNvSpPr>
          <p:nvPr/>
        </p:nvSpPr>
        <p:spPr bwMode="black">
          <a:xfrm>
            <a:off x="4495800" y="6172200"/>
            <a:ext cx="1905000" cy="457200"/>
          </a:xfrm>
          <a:prstGeom prst="rect">
            <a:avLst/>
          </a:prstGeom>
          <a:noFill/>
          <a:ln w="9525">
            <a:noFill/>
            <a:miter lim="800000"/>
            <a:headEnd/>
            <a:tailEnd/>
          </a:ln>
          <a:effectLst>
            <a:outerShdw blurRad="63500" dist="35921" dir="2700000" algn="ctr" rotWithShape="0">
              <a:schemeClr val="tx1">
                <a:alpha val="74998"/>
              </a:scheme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0000FF"/>
              </a:buClr>
              <a:buSzPct val="80000"/>
              <a:buFont typeface="Wingdings" charset="2"/>
              <a:buNone/>
              <a:tabLst/>
              <a:defRPr/>
            </a:pPr>
            <a:r>
              <a:rPr kumimoji="0" lang="ar-JO" sz="3200" u="none" strike="noStrike" kern="120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128"/>
                <a:cs typeface="Arial" panose="020B0604020202020204" pitchFamily="34" charset="0"/>
              </a:rPr>
              <a:t>مدربة</a:t>
            </a:r>
            <a:endParaRPr kumimoji="0" lang="en-US" sz="3200" u="none" strike="noStrike" kern="120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128"/>
              <a:cs typeface="Arial" panose="020B0604020202020204" pitchFamily="34" charset="0"/>
            </a:endParaRPr>
          </a:p>
        </p:txBody>
      </p:sp>
      <p:pic>
        <p:nvPicPr>
          <p:cNvPr id="56332" name="Picture 12"/>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6242050" y="3886200"/>
            <a:ext cx="2901950" cy="2971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56332"/>
                                        </p:tgtEl>
                                        <p:attrNameLst>
                                          <p:attrName>style.visibility</p:attrName>
                                        </p:attrNameLst>
                                      </p:cBhvr>
                                      <p:to>
                                        <p:strVal val="visible"/>
                                      </p:to>
                                    </p:set>
                                    <p:animEffect transition="in" filter="fade">
                                      <p:cBhvr>
                                        <p:cTn id="7" dur="500"/>
                                        <p:tgtEl>
                                          <p:spTgt spid="56332"/>
                                        </p:tgtEl>
                                      </p:cBhvr>
                                    </p:animEffect>
                                  </p:childTnLst>
                                </p:cTn>
                              </p:par>
                            </p:childTnLst>
                          </p:cTn>
                        </p:par>
                        <p:par>
                          <p:cTn id="8" fill="hold" nodeType="afterGroup">
                            <p:stCondLst>
                              <p:cond delay="500"/>
                            </p:stCondLst>
                            <p:childTnLst>
                              <p:par>
                                <p:cTn id="9" presetID="10" presetClass="entr" presetSubtype="0" fill="hold" nodeType="afterEffect">
                                  <p:stCondLst>
                                    <p:cond delay="0"/>
                                  </p:stCondLst>
                                  <p:childTnLst>
                                    <p:set>
                                      <p:cBhvr>
                                        <p:cTn id="10" dur="1" fill="hold">
                                          <p:stCondLst>
                                            <p:cond delay="0"/>
                                          </p:stCondLst>
                                        </p:cTn>
                                        <p:tgtEl>
                                          <p:spTgt spid="56322"/>
                                        </p:tgtEl>
                                        <p:attrNameLst>
                                          <p:attrName>style.visibility</p:attrName>
                                        </p:attrNameLst>
                                      </p:cBhvr>
                                      <p:to>
                                        <p:strVal val="visible"/>
                                      </p:to>
                                    </p:set>
                                    <p:animEffect transition="in" filter="fade">
                                      <p:cBhvr>
                                        <p:cTn id="11" dur="500"/>
                                        <p:tgtEl>
                                          <p:spTgt spid="56322"/>
                                        </p:tgtEl>
                                      </p:cBhvr>
                                    </p:animEffect>
                                  </p:childTnLst>
                                </p:cTn>
                              </p:par>
                            </p:childTnLst>
                          </p:cTn>
                        </p:par>
                        <p:par>
                          <p:cTn id="12" fill="hold" nodeType="afterGroup">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6323">
                                            <p:txEl>
                                              <p:pRg st="0" end="0"/>
                                            </p:txEl>
                                          </p:spTgt>
                                        </p:tgtEl>
                                        <p:attrNameLst>
                                          <p:attrName>style.visibility</p:attrName>
                                        </p:attrNameLst>
                                      </p:cBhvr>
                                      <p:to>
                                        <p:strVal val="visible"/>
                                      </p:to>
                                    </p:set>
                                    <p:animEffect transition="in" filter="fade">
                                      <p:cBhvr>
                                        <p:cTn id="15" dur="500"/>
                                        <p:tgtEl>
                                          <p:spTgt spid="56323">
                                            <p:txEl>
                                              <p:pRg st="0" end="0"/>
                                            </p:txEl>
                                          </p:spTgt>
                                        </p:tgtEl>
                                      </p:cBhvr>
                                    </p:animEffect>
                                  </p:childTnLst>
                                </p:cTn>
                              </p:par>
                            </p:childTnLst>
                          </p:cTn>
                        </p:par>
                        <p:par>
                          <p:cTn id="16" fill="hold" nodeType="afterGroup">
                            <p:stCondLst>
                              <p:cond delay="1500"/>
                            </p:stCondLst>
                            <p:childTnLst>
                              <p:par>
                                <p:cTn id="17" presetID="10" presetClass="entr" presetSubtype="0" fill="hold" nodeType="afterEffect">
                                  <p:stCondLst>
                                    <p:cond delay="0"/>
                                  </p:stCondLst>
                                  <p:childTnLst>
                                    <p:set>
                                      <p:cBhvr>
                                        <p:cTn id="18" dur="1" fill="hold">
                                          <p:stCondLst>
                                            <p:cond delay="0"/>
                                          </p:stCondLst>
                                        </p:cTn>
                                        <p:tgtEl>
                                          <p:spTgt spid="56324"/>
                                        </p:tgtEl>
                                        <p:attrNameLst>
                                          <p:attrName>style.visibility</p:attrName>
                                        </p:attrNameLst>
                                      </p:cBhvr>
                                      <p:to>
                                        <p:strVal val="visible"/>
                                      </p:to>
                                    </p:set>
                                    <p:animEffect transition="in" filter="fade">
                                      <p:cBhvr>
                                        <p:cTn id="19" dur="500"/>
                                        <p:tgtEl>
                                          <p:spTgt spid="56324"/>
                                        </p:tgtEl>
                                      </p:cBhvr>
                                    </p:animEffect>
                                  </p:childTnLst>
                                </p:cTn>
                              </p:par>
                            </p:childTnLst>
                          </p:cTn>
                        </p:par>
                        <p:par>
                          <p:cTn id="20" fill="hold" nodeType="afterGroup">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56326"/>
                                        </p:tgtEl>
                                        <p:attrNameLst>
                                          <p:attrName>style.visibility</p:attrName>
                                        </p:attrNameLst>
                                      </p:cBhvr>
                                      <p:to>
                                        <p:strVal val="visible"/>
                                      </p:to>
                                    </p:set>
                                    <p:animEffect transition="in" filter="fade">
                                      <p:cBhvr>
                                        <p:cTn id="23" dur="500"/>
                                        <p:tgtEl>
                                          <p:spTgt spid="56326"/>
                                        </p:tgtEl>
                                      </p:cBhvr>
                                    </p:animEffect>
                                  </p:childTnLst>
                                </p:cTn>
                              </p:par>
                            </p:childTnLst>
                          </p:cTn>
                        </p:par>
                        <p:par>
                          <p:cTn id="24" fill="hold" nodeType="afterGroup">
                            <p:stCondLst>
                              <p:cond delay="2500"/>
                            </p:stCondLst>
                            <p:childTnLst>
                              <p:par>
                                <p:cTn id="25" presetID="10" presetClass="entr" presetSubtype="0" fill="hold" nodeType="afterEffect">
                                  <p:stCondLst>
                                    <p:cond delay="0"/>
                                  </p:stCondLst>
                                  <p:childTnLst>
                                    <p:set>
                                      <p:cBhvr>
                                        <p:cTn id="26" dur="1" fill="hold">
                                          <p:stCondLst>
                                            <p:cond delay="0"/>
                                          </p:stCondLst>
                                        </p:cTn>
                                        <p:tgtEl>
                                          <p:spTgt spid="56327"/>
                                        </p:tgtEl>
                                        <p:attrNameLst>
                                          <p:attrName>style.visibility</p:attrName>
                                        </p:attrNameLst>
                                      </p:cBhvr>
                                      <p:to>
                                        <p:strVal val="visible"/>
                                      </p:to>
                                    </p:set>
                                    <p:animEffect transition="in" filter="fade">
                                      <p:cBhvr>
                                        <p:cTn id="27" dur="500"/>
                                        <p:tgtEl>
                                          <p:spTgt spid="56327"/>
                                        </p:tgtEl>
                                      </p:cBhvr>
                                    </p:animEffect>
                                  </p:childTnLst>
                                </p:cTn>
                              </p:par>
                            </p:childTnLst>
                          </p:cTn>
                        </p:par>
                        <p:par>
                          <p:cTn id="28" fill="hold" nodeType="afterGroup">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56328"/>
                                        </p:tgtEl>
                                        <p:attrNameLst>
                                          <p:attrName>style.visibility</p:attrName>
                                        </p:attrNameLst>
                                      </p:cBhvr>
                                      <p:to>
                                        <p:strVal val="visible"/>
                                      </p:to>
                                    </p:set>
                                    <p:animEffect transition="in" filter="fade">
                                      <p:cBhvr>
                                        <p:cTn id="31" dur="500"/>
                                        <p:tgtEl>
                                          <p:spTgt spid="56328"/>
                                        </p:tgtEl>
                                      </p:cBhvr>
                                    </p:animEffect>
                                  </p:childTnLst>
                                </p:cTn>
                              </p:par>
                            </p:childTnLst>
                          </p:cTn>
                        </p:par>
                        <p:par>
                          <p:cTn id="32" fill="hold" nodeType="afterGroup">
                            <p:stCondLst>
                              <p:cond delay="3500"/>
                            </p:stCondLst>
                            <p:childTnLst>
                              <p:par>
                                <p:cTn id="33" presetID="10" presetClass="entr" presetSubtype="0" fill="hold" nodeType="afterEffect">
                                  <p:stCondLst>
                                    <p:cond delay="0"/>
                                  </p:stCondLst>
                                  <p:childTnLst>
                                    <p:set>
                                      <p:cBhvr>
                                        <p:cTn id="34" dur="1" fill="hold">
                                          <p:stCondLst>
                                            <p:cond delay="0"/>
                                          </p:stCondLst>
                                        </p:cTn>
                                        <p:tgtEl>
                                          <p:spTgt spid="56330"/>
                                        </p:tgtEl>
                                        <p:attrNameLst>
                                          <p:attrName>style.visibility</p:attrName>
                                        </p:attrNameLst>
                                      </p:cBhvr>
                                      <p:to>
                                        <p:strVal val="visible"/>
                                      </p:to>
                                    </p:set>
                                    <p:animEffect transition="in" filter="fade">
                                      <p:cBhvr>
                                        <p:cTn id="35" dur="500"/>
                                        <p:tgtEl>
                                          <p:spTgt spid="56330"/>
                                        </p:tgtEl>
                                      </p:cBhvr>
                                    </p:animEffect>
                                  </p:childTnLst>
                                </p:cTn>
                              </p:par>
                            </p:childTnLst>
                          </p:cTn>
                        </p:par>
                        <p:par>
                          <p:cTn id="36" fill="hold" nodeType="afterGroup">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56331"/>
                                        </p:tgtEl>
                                        <p:attrNameLst>
                                          <p:attrName>style.visibility</p:attrName>
                                        </p:attrNameLst>
                                      </p:cBhvr>
                                      <p:to>
                                        <p:strVal val="visible"/>
                                      </p:to>
                                    </p:set>
                                    <p:animEffect transition="in" filter="fade">
                                      <p:cBhvr>
                                        <p:cTn id="39" dur="500"/>
                                        <p:tgtEl>
                                          <p:spTgt spid="563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23" grpId="0" build="p" autoUpdateAnimBg="0" advAuto="0"/>
      <p:bldP spid="56326" grpId="0" autoUpdateAnimBg="0"/>
      <p:bldP spid="56328" grpId="0" autoUpdateAnimBg="0"/>
      <p:bldP spid="56331" grpId="0" autoUpdateAnimBg="0"/>
    </p:bldLst>
  </p:timing>
</p:sld>
</file>

<file path=ppt/slides/slide5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1986" name="Rectangle 2"/>
          <p:cNvSpPr>
            <a:spLocks noGrp="1" noChangeArrowheads="1"/>
          </p:cNvSpPr>
          <p:nvPr>
            <p:ph type="title"/>
          </p:nvPr>
        </p:nvSpPr>
        <p:spPr>
          <a:xfrm>
            <a:off x="685800" y="685800"/>
            <a:ext cx="7772400" cy="762000"/>
          </a:xfrm>
          <a:effectLst/>
        </p:spPr>
        <p:txBody>
          <a:bodyPr/>
          <a:lstStyle/>
          <a:p>
            <a:pPr algn="ctr">
              <a:defRPr/>
            </a:pPr>
            <a:r>
              <a:rPr lang="ar-JO" sz="3600" dirty="0">
                <a:effectLst>
                  <a:outerShdw blurRad="50800" dist="101600" dir="2700000" algn="tl" rotWithShape="0">
                    <a:srgbClr val="000000"/>
                  </a:outerShdw>
                </a:effectLst>
                <a:ea typeface="ＭＳ Ｐゴシック" charset="0"/>
                <a:cs typeface="Arial" panose="020B0604020202020204" pitchFamily="34" charset="0"/>
              </a:rPr>
              <a:t>كيف تغيرت اللغة</a:t>
            </a:r>
            <a:endParaRPr lang="en-US" dirty="0">
              <a:effectLst>
                <a:outerShdw blurRad="50800" dist="101600" dir="2700000" algn="tl" rotWithShape="0">
                  <a:srgbClr val="000000"/>
                </a:outerShdw>
              </a:effectLst>
              <a:ea typeface="ＭＳ Ｐゴシック" charset="0"/>
              <a:cs typeface="Arial" panose="020B0604020202020204" pitchFamily="34" charset="0"/>
            </a:endParaRPr>
          </a:p>
        </p:txBody>
      </p:sp>
      <p:sp>
        <p:nvSpPr>
          <p:cNvPr id="41987" name="Rectangle 3"/>
          <p:cNvSpPr>
            <a:spLocks noGrp="1" noChangeArrowheads="1"/>
          </p:cNvSpPr>
          <p:nvPr>
            <p:ph type="body" sz="half" idx="1"/>
          </p:nvPr>
        </p:nvSpPr>
        <p:spPr>
          <a:xfrm>
            <a:off x="914400" y="1828800"/>
            <a:ext cx="3276600" cy="533400"/>
          </a:xfrm>
          <a:effectLst/>
        </p:spPr>
        <p:txBody>
          <a:bodyPr/>
          <a:lstStyle/>
          <a:p>
            <a:pPr marL="533400" indent="-533400" algn="ctr">
              <a:buFont typeface="Arial" charset="0"/>
              <a:buNone/>
              <a:defRPr/>
            </a:pPr>
            <a:r>
              <a:rPr lang="ar-JO" sz="3200" i="0" dirty="0">
                <a:effectLst>
                  <a:outerShdw blurRad="50800" dist="101600" dir="2700000" algn="tl" rotWithShape="0">
                    <a:srgbClr val="000000"/>
                  </a:outerShdw>
                </a:effectLst>
                <a:latin typeface="Arial" panose="020B0604020202020204" pitchFamily="34" charset="0"/>
                <a:cs typeface="Arial" panose="020B0604020202020204" pitchFamily="34" charset="0"/>
              </a:rPr>
              <a:t>البشرية</a:t>
            </a:r>
            <a:endParaRPr lang="en-US" sz="3200" i="0" dirty="0">
              <a:effectLst>
                <a:outerShdw blurRad="50800" dist="101600" dir="2700000" algn="tl" rotWithShape="0">
                  <a:srgbClr val="000000"/>
                </a:outerShdw>
              </a:effectLst>
              <a:latin typeface="Arial" panose="020B0604020202020204" pitchFamily="34" charset="0"/>
              <a:cs typeface="Arial" panose="020B0604020202020204" pitchFamily="34" charset="0"/>
            </a:endParaRPr>
          </a:p>
        </p:txBody>
      </p:sp>
      <p:sp>
        <p:nvSpPr>
          <p:cNvPr id="41988" name="Rectangle 4"/>
          <p:cNvSpPr>
            <a:spLocks noGrp="1" noChangeArrowheads="1"/>
          </p:cNvSpPr>
          <p:nvPr>
            <p:ph type="body" sz="half" idx="2"/>
          </p:nvPr>
        </p:nvSpPr>
        <p:spPr>
          <a:xfrm>
            <a:off x="5029200" y="1828800"/>
            <a:ext cx="3352800" cy="533400"/>
          </a:xfrm>
          <a:effectLst/>
        </p:spPr>
        <p:txBody>
          <a:bodyPr/>
          <a:lstStyle/>
          <a:p>
            <a:pPr marL="533400" indent="-533400" algn="ctr">
              <a:buFont typeface="Arial" charset="0"/>
              <a:buNone/>
              <a:defRPr/>
            </a:pPr>
            <a:r>
              <a:rPr lang="ar-JO" sz="3200" i="0" dirty="0">
                <a:effectLst>
                  <a:outerShdw blurRad="50800" dist="101600" dir="2700000" algn="tl" rotWithShape="0">
                    <a:srgbClr val="000000"/>
                  </a:outerShdw>
                </a:effectLst>
                <a:latin typeface="Arial" panose="020B0604020202020204" pitchFamily="34" charset="0"/>
                <a:cs typeface="Arial" panose="020B0604020202020204" pitchFamily="34" charset="0"/>
              </a:rPr>
              <a:t>الجنس البشري</a:t>
            </a:r>
            <a:endParaRPr lang="en-US" sz="3200" i="0" dirty="0">
              <a:effectLst>
                <a:outerShdw blurRad="50800" dist="101600" dir="2700000" algn="tl" rotWithShape="0">
                  <a:srgbClr val="000000"/>
                </a:outerShdw>
              </a:effectLst>
              <a:latin typeface="Arial" panose="020B0604020202020204" pitchFamily="34" charset="0"/>
              <a:cs typeface="Arial" panose="020B0604020202020204" pitchFamily="34" charset="0"/>
            </a:endParaRPr>
          </a:p>
        </p:txBody>
      </p:sp>
      <p:sp>
        <p:nvSpPr>
          <p:cNvPr id="34821" name="Text Box 5"/>
          <p:cNvSpPr txBox="1">
            <a:spLocks noChangeArrowheads="1"/>
          </p:cNvSpPr>
          <p:nvPr/>
        </p:nvSpPr>
        <p:spPr bwMode="auto">
          <a:xfrm rot="-5400000">
            <a:off x="-1977232" y="3393282"/>
            <a:ext cx="4951413" cy="762000"/>
          </a:xfrm>
          <a:prstGeom prst="rect">
            <a:avLst/>
          </a:prstGeom>
          <a:solidFill>
            <a:schemeClr val="bg2"/>
          </a:solidFill>
          <a:ln>
            <a:noFill/>
          </a:ln>
          <a:effectLst/>
          <a:extLst>
            <a:ext uri="{91240B29-F687-4f45-9708-019B960494DF}">
              <a14:hiddenLine xmlns="" xmlns:a14="http://schemas.microsoft.com/office/drawing/2010/main" w="9525">
                <a:solidFill>
                  <a:srgbClr val="000000"/>
                </a:solidFill>
                <a:miter lim="800000"/>
                <a:headEnd/>
                <a:tailEnd/>
              </a14:hiddenLine>
            </a:ext>
          </a:extLst>
        </p:spPr>
        <p:txBody>
          <a:bodyPr anchor="ct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40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الماضي</a:t>
            </a:r>
            <a:endParaRPr kumimoji="0" lang="en-US" sz="440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34822" name="Text Box 6"/>
          <p:cNvSpPr txBox="1">
            <a:spLocks noChangeArrowheads="1"/>
          </p:cNvSpPr>
          <p:nvPr/>
        </p:nvSpPr>
        <p:spPr bwMode="auto">
          <a:xfrm rot="-5400000">
            <a:off x="2181225" y="3430588"/>
            <a:ext cx="4870450" cy="762000"/>
          </a:xfrm>
          <a:prstGeom prst="rect">
            <a:avLst/>
          </a:prstGeom>
          <a:solidFill>
            <a:schemeClr val="bg2"/>
          </a:solidFill>
          <a:ln>
            <a:noFill/>
          </a:ln>
          <a:effectLst/>
          <a:extLst>
            <a:ext uri="{91240B29-F687-4f45-9708-019B960494DF}">
              <a14:hiddenLine xmlns="" xmlns:a14="http://schemas.microsoft.com/office/drawing/2010/main" w="9525">
                <a:solidFill>
                  <a:srgbClr val="000000"/>
                </a:solidFill>
                <a:miter lim="800000"/>
                <a:headEnd/>
                <a:tailEnd/>
              </a14:hiddenLine>
            </a:ext>
          </a:extLst>
        </p:spPr>
        <p:txBody>
          <a:bodyPr anchor="ct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40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الحاضر</a:t>
            </a:r>
            <a:endParaRPr kumimoji="0" lang="en-US" sz="440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1992" name="Rectangle 8"/>
          <p:cNvSpPr>
            <a:spLocks noChangeArrowheads="1"/>
          </p:cNvSpPr>
          <p:nvPr/>
        </p:nvSpPr>
        <p:spPr bwMode="auto">
          <a:xfrm>
            <a:off x="914400" y="2609850"/>
            <a:ext cx="3276600" cy="533400"/>
          </a:xfrm>
          <a:prstGeom prst="rect">
            <a:avLst/>
          </a:prstGeom>
          <a:noFill/>
          <a:ln w="9525">
            <a:noFill/>
            <a:miter lim="800000"/>
            <a:headEnd/>
            <a:tailEnd/>
          </a:ln>
          <a:effectLst/>
        </p:spPr>
        <p:txBody>
          <a:bodyPr/>
          <a:lstStyle/>
          <a:p>
            <a:pPr marL="533400" marR="0" lvl="0" indent="-533400" algn="ctr" defTabSz="914400" rtl="0" eaLnBrk="0" fontAlgn="base" latinLnBrk="0" hangingPunct="0">
              <a:lnSpc>
                <a:spcPct val="90000"/>
              </a:lnSpc>
              <a:spcBef>
                <a:spcPct val="20000"/>
              </a:spcBef>
              <a:spcAft>
                <a:spcPct val="0"/>
              </a:spcAft>
              <a:buClrTx/>
              <a:buSzPct val="80000"/>
              <a:buFont typeface="Arial" charset="0"/>
              <a:buNone/>
              <a:tabLst/>
              <a:defRPr/>
            </a:pPr>
            <a:r>
              <a:rPr kumimoji="0" lang="ar-JO" sz="320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128"/>
                <a:cs typeface="Arial" panose="020B0604020202020204" pitchFamily="34" charset="0"/>
              </a:rPr>
              <a:t>مضيفة</a:t>
            </a:r>
            <a:endParaRPr kumimoji="0" lang="en-US" sz="320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128"/>
              <a:cs typeface="Arial" panose="020B0604020202020204" pitchFamily="34" charset="0"/>
            </a:endParaRPr>
          </a:p>
        </p:txBody>
      </p:sp>
      <p:sp>
        <p:nvSpPr>
          <p:cNvPr id="41993" name="Rectangle 9"/>
          <p:cNvSpPr>
            <a:spLocks noChangeArrowheads="1"/>
          </p:cNvSpPr>
          <p:nvPr/>
        </p:nvSpPr>
        <p:spPr bwMode="auto">
          <a:xfrm>
            <a:off x="5029200" y="2609850"/>
            <a:ext cx="3352800" cy="533400"/>
          </a:xfrm>
          <a:prstGeom prst="rect">
            <a:avLst/>
          </a:prstGeom>
          <a:noFill/>
          <a:ln w="9525">
            <a:noFill/>
            <a:miter lim="800000"/>
            <a:headEnd/>
            <a:tailEnd/>
          </a:ln>
          <a:effectLst/>
        </p:spPr>
        <p:txBody>
          <a:bodyPr/>
          <a:lstStyle/>
          <a:p>
            <a:pPr marL="533400" marR="0" lvl="0" indent="-533400" algn="ctr" defTabSz="914400" rtl="0" eaLnBrk="0" fontAlgn="base" latinLnBrk="0" hangingPunct="0">
              <a:lnSpc>
                <a:spcPct val="90000"/>
              </a:lnSpc>
              <a:spcBef>
                <a:spcPct val="20000"/>
              </a:spcBef>
              <a:spcAft>
                <a:spcPct val="0"/>
              </a:spcAft>
              <a:buClrTx/>
              <a:buSzPct val="80000"/>
              <a:buFont typeface="Arial" charset="0"/>
              <a:buNone/>
              <a:tabLst/>
              <a:defRPr/>
            </a:pPr>
            <a:r>
              <a:rPr kumimoji="0" lang="ar-JO" sz="320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128"/>
                <a:cs typeface="Arial" panose="020B0604020202020204" pitchFamily="34" charset="0"/>
              </a:rPr>
              <a:t>مضيفة طيران</a:t>
            </a:r>
            <a:endParaRPr kumimoji="0" lang="en-US" sz="320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128"/>
              <a:cs typeface="Arial" panose="020B0604020202020204" pitchFamily="34" charset="0"/>
            </a:endParaRPr>
          </a:p>
        </p:txBody>
      </p:sp>
      <p:sp>
        <p:nvSpPr>
          <p:cNvPr id="41994" name="Rectangle 10"/>
          <p:cNvSpPr>
            <a:spLocks noChangeArrowheads="1"/>
          </p:cNvSpPr>
          <p:nvPr/>
        </p:nvSpPr>
        <p:spPr bwMode="auto">
          <a:xfrm>
            <a:off x="914400" y="3390900"/>
            <a:ext cx="3276600" cy="533400"/>
          </a:xfrm>
          <a:prstGeom prst="rect">
            <a:avLst/>
          </a:prstGeom>
          <a:noFill/>
          <a:ln w="9525">
            <a:noFill/>
            <a:miter lim="800000"/>
            <a:headEnd/>
            <a:tailEnd/>
          </a:ln>
          <a:effectLst/>
        </p:spPr>
        <p:txBody>
          <a:bodyPr/>
          <a:lstStyle/>
          <a:p>
            <a:pPr marL="533400" marR="0" lvl="0" indent="-533400" algn="ctr" defTabSz="914400" rtl="0" eaLnBrk="0" fontAlgn="base" latinLnBrk="0" hangingPunct="0">
              <a:lnSpc>
                <a:spcPct val="90000"/>
              </a:lnSpc>
              <a:spcBef>
                <a:spcPct val="20000"/>
              </a:spcBef>
              <a:spcAft>
                <a:spcPct val="0"/>
              </a:spcAft>
              <a:buClrTx/>
              <a:buSzPct val="80000"/>
              <a:buFont typeface="Arial" charset="0"/>
              <a:buNone/>
              <a:tabLst/>
              <a:defRPr/>
            </a:pPr>
            <a:r>
              <a:rPr kumimoji="0" lang="ar-JO" sz="320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128"/>
                <a:cs typeface="Arial" panose="020B0604020202020204" pitchFamily="34" charset="0"/>
              </a:rPr>
              <a:t>رجل الإطفاء</a:t>
            </a:r>
            <a:endParaRPr kumimoji="0" lang="en-US" sz="320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128"/>
              <a:cs typeface="Arial" panose="020B0604020202020204" pitchFamily="34" charset="0"/>
            </a:endParaRPr>
          </a:p>
        </p:txBody>
      </p:sp>
      <p:sp>
        <p:nvSpPr>
          <p:cNvPr id="41995" name="Rectangle 11"/>
          <p:cNvSpPr>
            <a:spLocks noChangeArrowheads="1"/>
          </p:cNvSpPr>
          <p:nvPr/>
        </p:nvSpPr>
        <p:spPr bwMode="auto">
          <a:xfrm>
            <a:off x="5029200" y="3390900"/>
            <a:ext cx="3352800" cy="533400"/>
          </a:xfrm>
          <a:prstGeom prst="rect">
            <a:avLst/>
          </a:prstGeom>
          <a:noFill/>
          <a:ln w="9525">
            <a:noFill/>
            <a:miter lim="800000"/>
            <a:headEnd/>
            <a:tailEnd/>
          </a:ln>
          <a:effectLst/>
        </p:spPr>
        <p:txBody>
          <a:bodyPr/>
          <a:lstStyle/>
          <a:p>
            <a:pPr marL="533400" marR="0" lvl="0" indent="-533400" algn="ctr" defTabSz="914400" rtl="0" eaLnBrk="0" fontAlgn="base" latinLnBrk="0" hangingPunct="0">
              <a:lnSpc>
                <a:spcPct val="90000"/>
              </a:lnSpc>
              <a:spcBef>
                <a:spcPct val="20000"/>
              </a:spcBef>
              <a:spcAft>
                <a:spcPct val="0"/>
              </a:spcAft>
              <a:buClrTx/>
              <a:buSzPct val="80000"/>
              <a:buFont typeface="Arial" charset="0"/>
              <a:buNone/>
              <a:tabLst/>
              <a:defRPr/>
            </a:pPr>
            <a:r>
              <a:rPr kumimoji="0" lang="ar-JO" sz="320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128"/>
                <a:cs typeface="Arial" panose="020B0604020202020204" pitchFamily="34" charset="0"/>
              </a:rPr>
              <a:t>رجال إطفاء النيران</a:t>
            </a:r>
            <a:endParaRPr kumimoji="0" lang="en-US" sz="320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128"/>
              <a:cs typeface="Arial" panose="020B0604020202020204" pitchFamily="34" charset="0"/>
            </a:endParaRPr>
          </a:p>
        </p:txBody>
      </p:sp>
      <p:sp>
        <p:nvSpPr>
          <p:cNvPr id="41996" name="Rectangle 12"/>
          <p:cNvSpPr>
            <a:spLocks noChangeArrowheads="1"/>
          </p:cNvSpPr>
          <p:nvPr/>
        </p:nvSpPr>
        <p:spPr bwMode="auto">
          <a:xfrm>
            <a:off x="914400" y="4171950"/>
            <a:ext cx="3276600" cy="533400"/>
          </a:xfrm>
          <a:prstGeom prst="rect">
            <a:avLst/>
          </a:prstGeom>
          <a:noFill/>
          <a:ln w="9525">
            <a:noFill/>
            <a:miter lim="800000"/>
            <a:headEnd/>
            <a:tailEnd/>
          </a:ln>
          <a:effectLst/>
        </p:spPr>
        <p:txBody>
          <a:bodyPr/>
          <a:lstStyle/>
          <a:p>
            <a:pPr marL="533400" marR="0" lvl="0" indent="-533400" algn="ctr" defTabSz="914400" rtl="0" eaLnBrk="0" fontAlgn="base" latinLnBrk="0" hangingPunct="0">
              <a:lnSpc>
                <a:spcPct val="90000"/>
              </a:lnSpc>
              <a:spcBef>
                <a:spcPct val="20000"/>
              </a:spcBef>
              <a:spcAft>
                <a:spcPct val="0"/>
              </a:spcAft>
              <a:buClrTx/>
              <a:buSzPct val="80000"/>
              <a:buFont typeface="Arial" charset="0"/>
              <a:buNone/>
              <a:tabLst/>
              <a:defRPr/>
            </a:pPr>
            <a:r>
              <a:rPr kumimoji="0" lang="ar-JO" sz="320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128"/>
                <a:cs typeface="Arial" panose="020B0604020202020204" pitchFamily="34" charset="0"/>
              </a:rPr>
              <a:t>رجل شرطة</a:t>
            </a:r>
            <a:endParaRPr kumimoji="0" lang="en-US" sz="320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128"/>
              <a:cs typeface="Arial" panose="020B0604020202020204" pitchFamily="34" charset="0"/>
            </a:endParaRPr>
          </a:p>
        </p:txBody>
      </p:sp>
      <p:sp>
        <p:nvSpPr>
          <p:cNvPr id="41997" name="Rectangle 13"/>
          <p:cNvSpPr>
            <a:spLocks noChangeArrowheads="1"/>
          </p:cNvSpPr>
          <p:nvPr/>
        </p:nvSpPr>
        <p:spPr bwMode="auto">
          <a:xfrm>
            <a:off x="5029200" y="4171950"/>
            <a:ext cx="3352800" cy="533400"/>
          </a:xfrm>
          <a:prstGeom prst="rect">
            <a:avLst/>
          </a:prstGeom>
          <a:noFill/>
          <a:ln w="9525">
            <a:noFill/>
            <a:miter lim="800000"/>
            <a:headEnd/>
            <a:tailEnd/>
          </a:ln>
          <a:effectLst/>
        </p:spPr>
        <p:txBody>
          <a:bodyPr/>
          <a:lstStyle/>
          <a:p>
            <a:pPr marL="533400" marR="0" lvl="0" indent="-533400" algn="ctr" defTabSz="914400" rtl="0" eaLnBrk="0" fontAlgn="base" latinLnBrk="0" hangingPunct="0">
              <a:lnSpc>
                <a:spcPct val="90000"/>
              </a:lnSpc>
              <a:spcBef>
                <a:spcPct val="20000"/>
              </a:spcBef>
              <a:spcAft>
                <a:spcPct val="0"/>
              </a:spcAft>
              <a:buClrTx/>
              <a:buSzPct val="80000"/>
              <a:buFont typeface="Arial" charset="0"/>
              <a:buNone/>
              <a:tabLst/>
              <a:defRPr/>
            </a:pPr>
            <a:r>
              <a:rPr kumimoji="0" lang="ar-JO" sz="320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128"/>
                <a:cs typeface="Arial" panose="020B0604020202020204" pitchFamily="34" charset="0"/>
              </a:rPr>
              <a:t>ضابط شرطة</a:t>
            </a:r>
            <a:endParaRPr kumimoji="0" lang="en-US" sz="320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128"/>
              <a:cs typeface="Arial" panose="020B0604020202020204" pitchFamily="34" charset="0"/>
            </a:endParaRPr>
          </a:p>
        </p:txBody>
      </p:sp>
      <p:sp>
        <p:nvSpPr>
          <p:cNvPr id="41998" name="Rectangle 14"/>
          <p:cNvSpPr>
            <a:spLocks noChangeArrowheads="1"/>
          </p:cNvSpPr>
          <p:nvPr/>
        </p:nvSpPr>
        <p:spPr bwMode="auto">
          <a:xfrm>
            <a:off x="914400" y="4953000"/>
            <a:ext cx="3276600" cy="533400"/>
          </a:xfrm>
          <a:prstGeom prst="rect">
            <a:avLst/>
          </a:prstGeom>
          <a:noFill/>
          <a:ln w="9525">
            <a:noFill/>
            <a:miter lim="800000"/>
            <a:headEnd/>
            <a:tailEnd/>
          </a:ln>
          <a:effectLst/>
        </p:spPr>
        <p:txBody>
          <a:bodyPr/>
          <a:lstStyle/>
          <a:p>
            <a:pPr marL="533400" marR="0" lvl="0" indent="-533400" algn="ctr" defTabSz="914400" rtl="0" eaLnBrk="0" fontAlgn="base" latinLnBrk="0" hangingPunct="0">
              <a:lnSpc>
                <a:spcPct val="90000"/>
              </a:lnSpc>
              <a:spcBef>
                <a:spcPct val="20000"/>
              </a:spcBef>
              <a:spcAft>
                <a:spcPct val="0"/>
              </a:spcAft>
              <a:buClrTx/>
              <a:buSzPct val="80000"/>
              <a:buFont typeface="Arial" charset="0"/>
              <a:buNone/>
              <a:tabLst/>
              <a:defRPr/>
            </a:pPr>
            <a:r>
              <a:rPr kumimoji="0" lang="ar-JO" sz="320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128"/>
                <a:cs typeface="Arial" panose="020B0604020202020204" pitchFamily="34" charset="0"/>
              </a:rPr>
              <a:t>مدير</a:t>
            </a:r>
            <a:endParaRPr kumimoji="0" lang="en-US" sz="320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128"/>
              <a:cs typeface="Arial" panose="020B0604020202020204" pitchFamily="34" charset="0"/>
            </a:endParaRPr>
          </a:p>
        </p:txBody>
      </p:sp>
      <p:sp>
        <p:nvSpPr>
          <p:cNvPr id="41999" name="Rectangle 15"/>
          <p:cNvSpPr>
            <a:spLocks noChangeArrowheads="1"/>
          </p:cNvSpPr>
          <p:nvPr/>
        </p:nvSpPr>
        <p:spPr bwMode="auto">
          <a:xfrm>
            <a:off x="5029200" y="4953000"/>
            <a:ext cx="3352800" cy="533400"/>
          </a:xfrm>
          <a:prstGeom prst="rect">
            <a:avLst/>
          </a:prstGeom>
          <a:noFill/>
          <a:ln w="9525">
            <a:noFill/>
            <a:miter lim="800000"/>
            <a:headEnd/>
            <a:tailEnd/>
          </a:ln>
          <a:effectLst/>
        </p:spPr>
        <p:txBody>
          <a:bodyPr/>
          <a:lstStyle/>
          <a:p>
            <a:pPr marL="533400" marR="0" lvl="0" indent="-533400" algn="ctr" defTabSz="914400" rtl="0" eaLnBrk="0" fontAlgn="base" latinLnBrk="0" hangingPunct="0">
              <a:lnSpc>
                <a:spcPct val="90000"/>
              </a:lnSpc>
              <a:spcBef>
                <a:spcPct val="20000"/>
              </a:spcBef>
              <a:spcAft>
                <a:spcPct val="0"/>
              </a:spcAft>
              <a:buClrTx/>
              <a:buSzPct val="80000"/>
              <a:buFont typeface="Arial" charset="0"/>
              <a:buNone/>
              <a:tabLst/>
              <a:defRPr/>
            </a:pPr>
            <a:r>
              <a:rPr kumimoji="0" lang="ar-JO" sz="320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128"/>
                <a:cs typeface="Arial" panose="020B0604020202020204" pitchFamily="34" charset="0"/>
              </a:rPr>
              <a:t>رئيس</a:t>
            </a:r>
            <a:endParaRPr kumimoji="0" lang="en-US" sz="320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128"/>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41987">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41988">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41992">
                                            <p:txEl>
                                              <p:pRg st="0" end="0"/>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41993">
                                            <p:txEl>
                                              <p:pRg st="0" end="0"/>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41994">
                                            <p:txEl>
                                              <p:pRg st="0" end="0"/>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41995">
                                            <p:txEl>
                                              <p:pRg st="0" end="0"/>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41996">
                                            <p:txEl>
                                              <p:pRg st="0" end="0"/>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499"/>
                                          </p:stCondLst>
                                        </p:cTn>
                                        <p:tgtEl>
                                          <p:spTgt spid="41997">
                                            <p:txEl>
                                              <p:pRg st="0" end="0"/>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499"/>
                                          </p:stCondLst>
                                        </p:cTn>
                                        <p:tgtEl>
                                          <p:spTgt spid="41998">
                                            <p:txEl>
                                              <p:pRg st="0" end="0"/>
                                            </p:txEl>
                                          </p:spTgt>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499"/>
                                          </p:stCondLst>
                                        </p:cTn>
                                        <p:tgtEl>
                                          <p:spTgt spid="4199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7" grpId="0" build="p" autoUpdateAnimBg="0"/>
      <p:bldP spid="41988" grpId="0" build="p" autoUpdateAnimBg="0"/>
      <p:bldP spid="41992" grpId="0" build="p" autoUpdateAnimBg="0"/>
      <p:bldP spid="41993" grpId="0" build="p" autoUpdateAnimBg="0"/>
      <p:bldP spid="41994" grpId="0" build="p" autoUpdateAnimBg="0"/>
      <p:bldP spid="41995" grpId="0" build="p" autoUpdateAnimBg="0"/>
      <p:bldP spid="41996" grpId="0" build="p" autoUpdateAnimBg="0"/>
      <p:bldP spid="41997" grpId="0" build="p" autoUpdateAnimBg="0"/>
      <p:bldP spid="41998" grpId="0" build="p" autoUpdateAnimBg="0"/>
      <p:bldP spid="41999" grpId="0" build="p" autoUpdateAnimBg="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4034"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lIns="91416" tIns="45709" rIns="91416" bIns="45709" anchor="ctr"/>
          <a:lstStyle/>
          <a:p>
            <a:pPr eaLnBrk="0" hangingPunct="0"/>
            <a:endParaRPr lang="en-US" sz="1600" dirty="0">
              <a:solidFill>
                <a:srgbClr val="FFFFFF"/>
              </a:solidFill>
              <a:latin typeface="Arial" panose="020B0604020202020204" pitchFamily="34" charset="0"/>
              <a:cs typeface="Arial" panose="020B0604020202020204" pitchFamily="34" charset="0"/>
            </a:endParaRPr>
          </a:p>
        </p:txBody>
      </p:sp>
      <p:sp>
        <p:nvSpPr>
          <p:cNvPr id="1324035" name="Rectangle 3"/>
          <p:cNvSpPr>
            <a:spLocks noGrp="1"/>
          </p:cNvSpPr>
          <p:nvPr>
            <p:ph type="title"/>
          </p:nvPr>
        </p:nvSpPr>
        <p:spPr bwMode="auto">
          <a:xfrm>
            <a:off x="251520" y="620688"/>
            <a:ext cx="2518048" cy="546859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ormAutofit/>
          </a:bodyPr>
          <a:lstStyle/>
          <a:p>
            <a:r>
              <a:rPr lang="ar-JO" sz="6600" dirty="0">
                <a:solidFill>
                  <a:srgbClr val="FFFFFF"/>
                </a:solidFill>
              </a:rPr>
              <a:t>الروح يأكلها كلها</a:t>
            </a:r>
            <a:endParaRPr lang="en-US" sz="6600" dirty="0">
              <a:solidFill>
                <a:srgbClr val="FFFFFF"/>
              </a:solidFill>
            </a:endParaRPr>
          </a:p>
        </p:txBody>
      </p:sp>
      <p:pic>
        <p:nvPicPr>
          <p:cNvPr id="1324036" name="Picture 4" descr="GhostEatsItAll-Cove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rot="-791101">
            <a:off x="3158863" y="215664"/>
            <a:ext cx="6692900" cy="6692900"/>
          </a:xfrm>
          <a:prstGeom prst="rect">
            <a:avLst/>
          </a:prstGeom>
          <a:noFill/>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1823376745"/>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ectangle 2"/>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0" scaled="1"/>
          </a:gradFill>
          <a:ln w="126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111618"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71500" y="862013"/>
            <a:ext cx="7950200" cy="578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pic>
        <p:nvPicPr>
          <p:cNvPr id="114710" name="Picture 22" descr="ancient-head-covering"/>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500688" y="2836863"/>
            <a:ext cx="3033712" cy="3259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9096" name="Text Box 9"/>
          <p:cNvSpPr txBox="1">
            <a:spLocks noChangeArrowheads="1"/>
          </p:cNvSpPr>
          <p:nvPr/>
        </p:nvSpPr>
        <p:spPr bwMode="auto">
          <a:xfrm>
            <a:off x="3214678" y="4495800"/>
            <a:ext cx="2214578" cy="523533"/>
          </a:xfrm>
          <a:prstGeom prst="rect">
            <a:avLst/>
          </a:prstGeom>
          <a:noFill/>
          <a:ln>
            <a:noFill/>
          </a:ln>
          <a:effectLst>
            <a:outerShdw blurRad="63500" dist="35921" dir="2700000" algn="ctr" rotWithShape="0">
              <a:schemeClr val="bg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91427" tIns="45875" rIns="91427" bIns="45875">
            <a:spAutoFit/>
          </a:bodyPr>
          <a:lstStyle>
            <a:lvl1pPr defTabSz="409575">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cs typeface="ＭＳ Ｐゴシック" charset="0"/>
              </a:defRPr>
            </a:lvl1pPr>
            <a:lvl2pPr marL="37931725" indent="-37474525" defTabSz="409575">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2pPr>
            <a:lvl3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3pPr>
            <a:lvl4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4pPr>
            <a:lvl5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5pPr>
            <a:lvl6pPr marL="4572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6pPr>
            <a:lvl7pPr marL="9144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7pPr>
            <a:lvl8pPr marL="13716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8pPr>
            <a:lvl9pPr marL="18288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9pPr>
          </a:lstStyle>
          <a:p>
            <a:pPr marL="0" marR="0" lvl="0" indent="0" algn="ctr" defTabSz="409575" rtl="0" eaLnBrk="0" fontAlgn="base" latinLnBrk="0" hangingPunct="0">
              <a:lnSpc>
                <a:spcPct val="100000"/>
              </a:lnSpc>
              <a:spcBef>
                <a:spcPts val="1738"/>
              </a:spcBef>
              <a:spcAft>
                <a:spcPct val="0"/>
              </a:spcAft>
              <a:buClr>
                <a:srgbClr val="0033CC"/>
              </a:buClr>
              <a:buSzPct val="100000"/>
              <a:buFont typeface="Comic Sans MS" charset="0"/>
              <a:buNone/>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a:pPr>
            <a:r>
              <a:rPr lang="ar-JO" sz="2800" dirty="0">
                <a:solidFill>
                  <a:srgbClr val="FFFFFF"/>
                </a:solidFill>
                <a:latin typeface="Arial" panose="020B0604020202020204" pitchFamily="34" charset="0"/>
                <a:cs typeface="Arial" panose="020B0604020202020204" pitchFamily="34" charset="0"/>
              </a:rPr>
              <a:t>كورنثوس</a:t>
            </a:r>
            <a:endParaRPr kumimoji="0" lang="en-GB" sz="2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2" name="Group 12"/>
          <p:cNvGrpSpPr>
            <a:grpSpLocks/>
          </p:cNvGrpSpPr>
          <p:nvPr/>
        </p:nvGrpSpPr>
        <p:grpSpPr bwMode="auto">
          <a:xfrm>
            <a:off x="6329363" y="4894263"/>
            <a:ext cx="400050" cy="660400"/>
            <a:chOff x="4386" y="3240"/>
            <a:chExt cx="277" cy="472"/>
          </a:xfrm>
        </p:grpSpPr>
        <p:sp>
          <p:nvSpPr>
            <p:cNvPr id="114701" name="Oval 13"/>
            <p:cNvSpPr>
              <a:spLocks noChangeArrowheads="1"/>
            </p:cNvSpPr>
            <p:nvPr/>
          </p:nvSpPr>
          <p:spPr bwMode="auto">
            <a:xfrm>
              <a:off x="4386" y="3240"/>
              <a:ext cx="278" cy="473"/>
            </a:xfrm>
            <a:prstGeom prst="ellipse">
              <a:avLst/>
            </a:prstGeom>
            <a:noFill/>
            <a:ln w="57240">
              <a:solidFill>
                <a:srgbClr val="FFFFFF"/>
              </a:solidFill>
              <a:miter lim="800000"/>
              <a:headEnd/>
              <a:tailEnd/>
            </a:ln>
            <a:effectLst>
              <a:outerShdw blurRad="63500" dist="63504" dir="2216092" algn="ctr" rotWithShape="0">
                <a:srgbClr val="000000"/>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14702" name="Oval 14"/>
            <p:cNvSpPr>
              <a:spLocks noChangeArrowheads="1"/>
            </p:cNvSpPr>
            <p:nvPr/>
          </p:nvSpPr>
          <p:spPr bwMode="auto">
            <a:xfrm>
              <a:off x="4433" y="3317"/>
              <a:ext cx="180" cy="319"/>
            </a:xfrm>
            <a:prstGeom prst="ellipse">
              <a:avLst/>
            </a:prstGeom>
            <a:solidFill>
              <a:srgbClr val="FC0128"/>
            </a:solidFill>
            <a:ln w="57240">
              <a:solidFill>
                <a:srgbClr val="FFFFFF"/>
              </a:solidFill>
              <a:miter lim="800000"/>
              <a:headEnd/>
              <a:tailEnd/>
            </a:ln>
            <a:effectLst>
              <a:outerShdw blurRad="63500" dist="63504" dir="2216092" algn="ctr" rotWithShape="0">
                <a:srgbClr val="000000"/>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11622" name="Freeform 15"/>
          <p:cNvSpPr>
            <a:spLocks noChangeArrowheads="1"/>
          </p:cNvSpPr>
          <p:nvPr/>
        </p:nvSpPr>
        <p:spPr bwMode="auto">
          <a:xfrm>
            <a:off x="6251575" y="5707063"/>
            <a:ext cx="914400" cy="998537"/>
          </a:xfrm>
          <a:custGeom>
            <a:avLst/>
            <a:gdLst>
              <a:gd name="T0" fmla="*/ 479425 w 576"/>
              <a:gd name="T1" fmla="*/ 846137 h 629"/>
              <a:gd name="T2" fmla="*/ 415925 w 576"/>
              <a:gd name="T3" fmla="*/ 731837 h 629"/>
              <a:gd name="T4" fmla="*/ 377825 w 576"/>
              <a:gd name="T5" fmla="*/ 693737 h 629"/>
              <a:gd name="T6" fmla="*/ 327025 w 576"/>
              <a:gd name="T7" fmla="*/ 617537 h 629"/>
              <a:gd name="T8" fmla="*/ 149225 w 576"/>
              <a:gd name="T9" fmla="*/ 414337 h 629"/>
              <a:gd name="T10" fmla="*/ 98425 w 576"/>
              <a:gd name="T11" fmla="*/ 338137 h 629"/>
              <a:gd name="T12" fmla="*/ 73025 w 576"/>
              <a:gd name="T13" fmla="*/ 198437 h 629"/>
              <a:gd name="T14" fmla="*/ 9525 w 576"/>
              <a:gd name="T15" fmla="*/ 84137 h 629"/>
              <a:gd name="T16" fmla="*/ 85725 w 576"/>
              <a:gd name="T17" fmla="*/ 46037 h 629"/>
              <a:gd name="T18" fmla="*/ 111125 w 576"/>
              <a:gd name="T19" fmla="*/ 134937 h 629"/>
              <a:gd name="T20" fmla="*/ 200025 w 576"/>
              <a:gd name="T21" fmla="*/ 287337 h 629"/>
              <a:gd name="T22" fmla="*/ 276225 w 576"/>
              <a:gd name="T23" fmla="*/ 338137 h 629"/>
              <a:gd name="T24" fmla="*/ 352425 w 576"/>
              <a:gd name="T25" fmla="*/ 427037 h 629"/>
              <a:gd name="T26" fmla="*/ 365125 w 576"/>
              <a:gd name="T27" fmla="*/ 173037 h 629"/>
              <a:gd name="T28" fmla="*/ 403225 w 576"/>
              <a:gd name="T29" fmla="*/ 185737 h 629"/>
              <a:gd name="T30" fmla="*/ 377825 w 576"/>
              <a:gd name="T31" fmla="*/ 312737 h 629"/>
              <a:gd name="T32" fmla="*/ 403225 w 576"/>
              <a:gd name="T33" fmla="*/ 414337 h 629"/>
              <a:gd name="T34" fmla="*/ 530225 w 576"/>
              <a:gd name="T35" fmla="*/ 465137 h 629"/>
              <a:gd name="T36" fmla="*/ 568325 w 576"/>
              <a:gd name="T37" fmla="*/ 503237 h 629"/>
              <a:gd name="T38" fmla="*/ 619125 w 576"/>
              <a:gd name="T39" fmla="*/ 617537 h 629"/>
              <a:gd name="T40" fmla="*/ 695325 w 576"/>
              <a:gd name="T41" fmla="*/ 655637 h 629"/>
              <a:gd name="T42" fmla="*/ 784225 w 576"/>
              <a:gd name="T43" fmla="*/ 757237 h 629"/>
              <a:gd name="T44" fmla="*/ 860425 w 576"/>
              <a:gd name="T45" fmla="*/ 782637 h 629"/>
              <a:gd name="T46" fmla="*/ 898525 w 576"/>
              <a:gd name="T47" fmla="*/ 922337 h 629"/>
              <a:gd name="T48" fmla="*/ 746125 w 576"/>
              <a:gd name="T49" fmla="*/ 960437 h 629"/>
              <a:gd name="T50" fmla="*/ 669925 w 576"/>
              <a:gd name="T51" fmla="*/ 985837 h 629"/>
              <a:gd name="T52" fmla="*/ 631825 w 576"/>
              <a:gd name="T53" fmla="*/ 998537 h 629"/>
              <a:gd name="T54" fmla="*/ 479425 w 576"/>
              <a:gd name="T55" fmla="*/ 935037 h 629"/>
              <a:gd name="T56" fmla="*/ 479425 w 576"/>
              <a:gd name="T57" fmla="*/ 846137 h 6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6"/>
              <a:gd name="T88" fmla="*/ 0 h 629"/>
              <a:gd name="T89" fmla="*/ 576 w 576"/>
              <a:gd name="T90" fmla="*/ 629 h 6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6" h="629">
                <a:moveTo>
                  <a:pt x="302" y="533"/>
                </a:moveTo>
                <a:cubicBezTo>
                  <a:pt x="293" y="491"/>
                  <a:pt x="302" y="474"/>
                  <a:pt x="262" y="461"/>
                </a:cubicBezTo>
                <a:cubicBezTo>
                  <a:pt x="254" y="453"/>
                  <a:pt x="244" y="445"/>
                  <a:pt x="238" y="437"/>
                </a:cubicBezTo>
                <a:cubicBezTo>
                  <a:pt x="226" y="421"/>
                  <a:pt x="206" y="389"/>
                  <a:pt x="206" y="389"/>
                </a:cubicBezTo>
                <a:cubicBezTo>
                  <a:pt x="186" y="312"/>
                  <a:pt x="163" y="295"/>
                  <a:pt x="94" y="261"/>
                </a:cubicBezTo>
                <a:cubicBezTo>
                  <a:pt x="83" y="245"/>
                  <a:pt x="64" y="232"/>
                  <a:pt x="62" y="213"/>
                </a:cubicBezTo>
                <a:cubicBezTo>
                  <a:pt x="60" y="199"/>
                  <a:pt x="57" y="146"/>
                  <a:pt x="46" y="125"/>
                </a:cubicBezTo>
                <a:cubicBezTo>
                  <a:pt x="0" y="42"/>
                  <a:pt x="24" y="107"/>
                  <a:pt x="6" y="53"/>
                </a:cubicBezTo>
                <a:cubicBezTo>
                  <a:pt x="17" y="29"/>
                  <a:pt x="18" y="0"/>
                  <a:pt x="54" y="29"/>
                </a:cubicBezTo>
                <a:cubicBezTo>
                  <a:pt x="69" y="41"/>
                  <a:pt x="62" y="67"/>
                  <a:pt x="70" y="85"/>
                </a:cubicBezTo>
                <a:cubicBezTo>
                  <a:pt x="79" y="107"/>
                  <a:pt x="109" y="170"/>
                  <a:pt x="126" y="181"/>
                </a:cubicBezTo>
                <a:cubicBezTo>
                  <a:pt x="142" y="191"/>
                  <a:pt x="174" y="213"/>
                  <a:pt x="174" y="213"/>
                </a:cubicBezTo>
                <a:cubicBezTo>
                  <a:pt x="195" y="244"/>
                  <a:pt x="185" y="256"/>
                  <a:pt x="222" y="269"/>
                </a:cubicBezTo>
                <a:cubicBezTo>
                  <a:pt x="224" y="215"/>
                  <a:pt x="218" y="161"/>
                  <a:pt x="230" y="109"/>
                </a:cubicBezTo>
                <a:cubicBezTo>
                  <a:pt x="231" y="100"/>
                  <a:pt x="251" y="108"/>
                  <a:pt x="254" y="117"/>
                </a:cubicBezTo>
                <a:cubicBezTo>
                  <a:pt x="256" y="126"/>
                  <a:pt x="241" y="182"/>
                  <a:pt x="238" y="197"/>
                </a:cubicBezTo>
                <a:cubicBezTo>
                  <a:pt x="242" y="218"/>
                  <a:pt x="238" y="245"/>
                  <a:pt x="254" y="261"/>
                </a:cubicBezTo>
                <a:cubicBezTo>
                  <a:pt x="262" y="269"/>
                  <a:pt x="319" y="288"/>
                  <a:pt x="334" y="293"/>
                </a:cubicBezTo>
                <a:cubicBezTo>
                  <a:pt x="342" y="301"/>
                  <a:pt x="352" y="307"/>
                  <a:pt x="358" y="317"/>
                </a:cubicBezTo>
                <a:cubicBezTo>
                  <a:pt x="368" y="336"/>
                  <a:pt x="369" y="372"/>
                  <a:pt x="390" y="389"/>
                </a:cubicBezTo>
                <a:cubicBezTo>
                  <a:pt x="403" y="400"/>
                  <a:pt x="423" y="403"/>
                  <a:pt x="438" y="413"/>
                </a:cubicBezTo>
                <a:cubicBezTo>
                  <a:pt x="458" y="443"/>
                  <a:pt x="462" y="462"/>
                  <a:pt x="494" y="477"/>
                </a:cubicBezTo>
                <a:cubicBezTo>
                  <a:pt x="509" y="483"/>
                  <a:pt x="542" y="493"/>
                  <a:pt x="542" y="493"/>
                </a:cubicBezTo>
                <a:cubicBezTo>
                  <a:pt x="549" y="522"/>
                  <a:pt x="558" y="551"/>
                  <a:pt x="566" y="581"/>
                </a:cubicBezTo>
                <a:cubicBezTo>
                  <a:pt x="480" y="615"/>
                  <a:pt x="576" y="580"/>
                  <a:pt x="470" y="605"/>
                </a:cubicBezTo>
                <a:cubicBezTo>
                  <a:pt x="453" y="608"/>
                  <a:pt x="438" y="615"/>
                  <a:pt x="422" y="621"/>
                </a:cubicBezTo>
                <a:cubicBezTo>
                  <a:pt x="414" y="623"/>
                  <a:pt x="398" y="629"/>
                  <a:pt x="398" y="629"/>
                </a:cubicBezTo>
                <a:cubicBezTo>
                  <a:pt x="349" y="620"/>
                  <a:pt x="335" y="622"/>
                  <a:pt x="302" y="589"/>
                </a:cubicBezTo>
                <a:cubicBezTo>
                  <a:pt x="293" y="537"/>
                  <a:pt x="282" y="552"/>
                  <a:pt x="302" y="533"/>
                </a:cubicBezTo>
                <a:close/>
              </a:path>
            </a:pathLst>
          </a:custGeom>
          <a:blipFill dpi="0" rotWithShape="0">
            <a:blip r:embed="rId5"/>
            <a:srcRect/>
            <a:tile tx="0" ty="0" sx="100000" sy="100000" flip="none" algn="tl"/>
          </a:blipFill>
          <a:ln w="12600">
            <a:solidFill>
              <a:srgbClr val="0000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11623" name="Rectangle 16"/>
          <p:cNvSpPr>
            <a:spLocks noChangeArrowheads="1"/>
          </p:cNvSpPr>
          <p:nvPr/>
        </p:nvSpPr>
        <p:spPr bwMode="auto">
          <a:xfrm>
            <a:off x="571500" y="850900"/>
            <a:ext cx="7950200" cy="5829300"/>
          </a:xfrm>
          <a:prstGeom prst="rect">
            <a:avLst/>
          </a:prstGeom>
          <a:noFill/>
          <a:ln w="76320">
            <a:solidFill>
              <a:srgbClr val="A5002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14705" name="Text Box 17"/>
          <p:cNvSpPr txBox="1">
            <a:spLocks noChangeArrowheads="1"/>
          </p:cNvSpPr>
          <p:nvPr/>
        </p:nvSpPr>
        <p:spPr bwMode="auto">
          <a:xfrm>
            <a:off x="5829300" y="4291013"/>
            <a:ext cx="1433513" cy="400050"/>
          </a:xfrm>
          <a:prstGeom prst="rect">
            <a:avLst/>
          </a:prstGeom>
          <a:solidFill>
            <a:srgbClr val="022178"/>
          </a:solidFill>
          <a:ln w="76320">
            <a:solidFill>
              <a:srgbClr val="A50021"/>
            </a:solidFill>
            <a:miter lim="800000"/>
            <a:headEnd/>
            <a:tailEnd/>
          </a:ln>
          <a:effectLst>
            <a:outerShdw blurRad="63500" dist="81185" dir="3078031" algn="ctr" rotWithShape="0">
              <a:srgbClr val="000000"/>
            </a:outerShdw>
          </a:effectLst>
        </p:spPr>
        <p:txBody>
          <a:bodyPr lIns="91427" tIns="45875" rIns="91427" bIns="45875">
            <a:spAutoFit/>
          </a:bodyPr>
          <a:lstStyle>
            <a:lvl1pPr defTabSz="409575">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cs typeface="ＭＳ Ｐゴシック" charset="0"/>
              </a:defRPr>
            </a:lvl1pPr>
            <a:lvl2pPr marL="37931725" indent="-37474525" defTabSz="409575">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2pPr>
            <a:lvl3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3pPr>
            <a:lvl4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4pPr>
            <a:lvl5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5pPr>
            <a:lvl6pPr marL="4572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6pPr>
            <a:lvl7pPr marL="9144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7pPr>
            <a:lvl8pPr marL="13716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8pPr>
            <a:lvl9pPr marL="18288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9pPr>
          </a:lstStyle>
          <a:p>
            <a:pPr marL="0" marR="0" lvl="0" indent="0" algn="ctr" defTabSz="409575" rtl="0" eaLnBrk="0" fontAlgn="base" latinLnBrk="0" hangingPunct="0">
              <a:lnSpc>
                <a:spcPct val="100000"/>
              </a:lnSpc>
              <a:spcBef>
                <a:spcPts val="1238"/>
              </a:spcBef>
              <a:spcAft>
                <a:spcPct val="0"/>
              </a:spcAft>
              <a:buClr>
                <a:srgbClr val="66CCFF"/>
              </a:buClr>
              <a:buSzPct val="100000"/>
              <a:buFont typeface="Comic Sans MS" charset="0"/>
              <a:buNone/>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إسرائيل</a:t>
            </a:r>
            <a:endParaRPr kumimoji="0" lang="en-GB" sz="2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11625" name="Rectangle 21"/>
          <p:cNvSpPr>
            <a:spLocks noGrp="1" noChangeArrowheads="1"/>
          </p:cNvSpPr>
          <p:nvPr>
            <p:ph type="title" idx="4294967295"/>
          </p:nvPr>
        </p:nvSpPr>
        <p:spPr>
          <a:xfrm>
            <a:off x="685800" y="44450"/>
            <a:ext cx="7772400" cy="762000"/>
          </a:xfrm>
        </p:spPr>
        <p:txBody>
          <a:bodyPr/>
          <a:lstStyle/>
          <a:p>
            <a:pPr eaLnBrk="1" hangingPunct="1"/>
            <a:r>
              <a:rPr lang="ar-JO" sz="4000" b="1" dirty="0">
                <a:latin typeface="Arial" panose="020B0604020202020204" pitchFamily="34" charset="0"/>
                <a:cs typeface="Arial" panose="020B0604020202020204" pitchFamily="34" charset="0"/>
              </a:rPr>
              <a:t>من يرتدي غطاء الرأس؟</a:t>
            </a:r>
            <a:endParaRPr lang="en-US" b="1" dirty="0">
              <a:latin typeface="Arial" panose="020B0604020202020204" pitchFamily="34" charset="0"/>
              <a:cs typeface="Arial" panose="020B0604020202020204" pitchFamily="34" charset="0"/>
            </a:endParaRPr>
          </a:p>
        </p:txBody>
      </p:sp>
      <p:grpSp>
        <p:nvGrpSpPr>
          <p:cNvPr id="3" name="Group 25"/>
          <p:cNvGrpSpPr>
            <a:grpSpLocks/>
          </p:cNvGrpSpPr>
          <p:nvPr/>
        </p:nvGrpSpPr>
        <p:grpSpPr bwMode="auto">
          <a:xfrm>
            <a:off x="762000" y="2362200"/>
            <a:ext cx="2416175" cy="2978150"/>
            <a:chOff x="480" y="1488"/>
            <a:chExt cx="1522" cy="1876"/>
          </a:xfrm>
        </p:grpSpPr>
        <p:pic>
          <p:nvPicPr>
            <p:cNvPr id="111628" name="Picture 23" descr="Coveri40"/>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80" y="1488"/>
              <a:ext cx="1522" cy="18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1629" name="WordArt 24"/>
            <p:cNvSpPr>
              <a:spLocks noChangeArrowheads="1" noChangeShapeType="1" noTextEdit="1"/>
            </p:cNvSpPr>
            <p:nvPr/>
          </p:nvSpPr>
          <p:spPr bwMode="auto">
            <a:xfrm>
              <a:off x="1152" y="1728"/>
              <a:ext cx="480" cy="792"/>
            </a:xfrm>
            <a:prstGeom prst="rect">
              <a:avLst/>
            </a:prstGeom>
          </p:spPr>
          <p:txBody>
            <a:bodyPr wrap="none" fromWordArt="1">
              <a:prstTxWarp prst="textSlantUp">
                <a:avLst>
                  <a:gd name="adj" fmla="val 32056"/>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outerShdw>
                  </a:effectLst>
                  <a:uLnTx/>
                  <a:uFillTx/>
                  <a:latin typeface="Impact"/>
                  <a:ea typeface="Impact"/>
                  <a:cs typeface="Impact"/>
                </a:rPr>
                <a:t>؟</a:t>
              </a:r>
              <a:endParaRPr kumimoji="0" lang="en-US" sz="3600" b="0" i="0" u="none" strike="noStrike" kern="10" cap="none" spc="0" normalizeH="0" baseline="0" noProof="0" dirty="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outerShdw>
                </a:effectLst>
                <a:uLnTx/>
                <a:uFillTx/>
                <a:latin typeface="Impact"/>
                <a:ea typeface="Impact"/>
                <a:cs typeface="Impact"/>
              </a:endParaRPr>
            </a:p>
          </p:txBody>
        </p:sp>
      </p:grpSp>
      <p:sp>
        <p:nvSpPr>
          <p:cNvPr id="89094" name="Text Box 7"/>
          <p:cNvSpPr txBox="1">
            <a:spLocks noChangeArrowheads="1"/>
          </p:cNvSpPr>
          <p:nvPr/>
        </p:nvSpPr>
        <p:spPr bwMode="auto">
          <a:xfrm>
            <a:off x="6705600" y="3048000"/>
            <a:ext cx="2438400"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1427" tIns="45875" rIns="91427" bIns="45875">
            <a:spAutoFit/>
          </a:bodyPr>
          <a:lstStyle>
            <a:lvl1pPr defTabSz="409575">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cs typeface="ＭＳ Ｐゴシック" charset="0"/>
              </a:defRPr>
            </a:lvl1pPr>
            <a:lvl2pPr marL="37931725" indent="-37474525" defTabSz="409575">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2pPr>
            <a:lvl3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3pPr>
            <a:lvl4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4pPr>
            <a:lvl5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5pPr>
            <a:lvl6pPr marL="4572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6pPr>
            <a:lvl7pPr marL="9144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7pPr>
            <a:lvl8pPr marL="13716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8pPr>
            <a:lvl9pPr marL="18288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9pPr>
          </a:lstStyle>
          <a:p>
            <a:pPr marL="0" marR="0" lvl="0" indent="0" defTabSz="409575" rtl="0" eaLnBrk="0" fontAlgn="base" latinLnBrk="0" hangingPunct="0">
              <a:lnSpc>
                <a:spcPct val="100000"/>
              </a:lnSpc>
              <a:spcBef>
                <a:spcPts val="2238"/>
              </a:spcBef>
              <a:spcAft>
                <a:spcPct val="0"/>
              </a:spcAft>
              <a:buClr>
                <a:srgbClr val="0033CC"/>
              </a:buClr>
              <a:buSzPct val="100000"/>
              <a:buFont typeface="Comic Sans MS" charset="0"/>
              <a:buNone/>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a:pPr>
            <a:r>
              <a:rPr lang="ar-JO" sz="3600" dirty="0">
                <a:solidFill>
                  <a:srgbClr val="FFFFFF"/>
                </a:solidFill>
                <a:effectLst>
                  <a:glow rad="254000">
                    <a:srgbClr val="000000">
                      <a:alpha val="93000"/>
                    </a:srgbClr>
                  </a:glow>
                </a:effectLst>
                <a:latin typeface="Arial" panose="020B0604020202020204" pitchFamily="34" charset="0"/>
                <a:cs typeface="Arial" panose="020B0604020202020204" pitchFamily="34" charset="0"/>
              </a:rPr>
              <a:t>أشور</a:t>
            </a:r>
            <a:endParaRPr kumimoji="0" lang="en-GB" sz="3600" u="none" strike="noStrike" kern="1200" cap="none" spc="0" normalizeH="0" baseline="0" noProof="0" dirty="0">
              <a:ln>
                <a:noFill/>
              </a:ln>
              <a:solidFill>
                <a:srgbClr val="FFFFFF"/>
              </a:solidFill>
              <a:effectLst>
                <a:glow rad="254000">
                  <a:srgbClr val="000000">
                    <a:alpha val="93000"/>
                  </a:srgbClr>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7375860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27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100000">
                                          <p:val>
                                            <p:strVal val="2/3*#ppt_w"/>
                                          </p:val>
                                        </p:tav>
                                        <p:tav>
                                          <p:val>
                                            <p:strVal val="#ppt_w"/>
                                          </p:val>
                                        </p:tav>
                                      </p:tavLst>
                                    </p:anim>
                                    <p:anim calcmode="lin" valueType="num">
                                      <p:cBhvr>
                                        <p:cTn id="8" dur="500" fill="hold"/>
                                        <p:tgtEl>
                                          <p:spTgt spid="2"/>
                                        </p:tgtEl>
                                        <p:attrNameLst>
                                          <p:attrName>ppt_h</p:attrName>
                                        </p:attrNameLst>
                                      </p:cBhvr>
                                      <p:tavLst>
                                        <p:tav tm="100000">
                                          <p:val>
                                            <p:strVal val="2/3*#ppt_h"/>
                                          </p:val>
                                        </p:tav>
                                        <p:tav>
                                          <p:val>
                                            <p:strVal val="#ppt_h"/>
                                          </p:val>
                                        </p:tav>
                                      </p:tavLst>
                                    </p:anim>
                                  </p:childTnLst>
                                </p:cTn>
                              </p:par>
                            </p:childTnLst>
                          </p:cTn>
                        </p:par>
                        <p:par>
                          <p:cTn id="9" fill="hold" nodeType="afterGroup">
                            <p:stCondLst>
                              <p:cond delay="500"/>
                            </p:stCondLst>
                            <p:childTnLst>
                              <p:par>
                                <p:cTn id="10" presetID="2" presetClass="entr" presetSubtype="2" fill="hold" nodeType="afterEffect">
                                  <p:stCondLst>
                                    <p:cond delay="0"/>
                                  </p:stCondLst>
                                  <p:childTnLst>
                                    <p:set>
                                      <p:cBhvr>
                                        <p:cTn id="11" dur="1" fill="hold">
                                          <p:stCondLst>
                                            <p:cond delay="0"/>
                                          </p:stCondLst>
                                        </p:cTn>
                                        <p:tgtEl>
                                          <p:spTgt spid="114705"/>
                                        </p:tgtEl>
                                        <p:attrNameLst>
                                          <p:attrName>style.visibility</p:attrName>
                                        </p:attrNameLst>
                                      </p:cBhvr>
                                      <p:to>
                                        <p:strVal val="visible"/>
                                      </p:to>
                                    </p:set>
                                    <p:anim calcmode="lin" valueType="num">
                                      <p:cBhvr>
                                        <p:cTn id="12" dur="500" fill="hold"/>
                                        <p:tgtEl>
                                          <p:spTgt spid="114705"/>
                                        </p:tgtEl>
                                        <p:attrNameLst>
                                          <p:attrName>ppt_x</p:attrName>
                                        </p:attrNameLst>
                                      </p:cBhvr>
                                      <p:tavLst>
                                        <p:tav tm="100000">
                                          <p:val>
                                            <p:strVal val="1+#ppt_w/2"/>
                                          </p:val>
                                        </p:tav>
                                        <p:tav>
                                          <p:val>
                                            <p:strVal val="#ppt_x"/>
                                          </p:val>
                                        </p:tav>
                                      </p:tavLst>
                                    </p:anim>
                                    <p:anim calcmode="lin" valueType="num">
                                      <p:cBhvr>
                                        <p:cTn id="13" dur="500" fill="hold"/>
                                        <p:tgtEl>
                                          <p:spTgt spid="114705"/>
                                        </p:tgtEl>
                                        <p:attrNameLst>
                                          <p:attrName>ppt_y</p:attrName>
                                        </p:attrNameLst>
                                      </p:cBhvr>
                                      <p:tavLst>
                                        <p:tav tm="100000">
                                          <p:val>
                                            <p:strVal val="#ppt_y"/>
                                          </p:val>
                                        </p:tav>
                                        <p:tav>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4" presetClass="entr" presetSubtype="16" fill="hold" nodeType="clickEffect">
                                  <p:stCondLst>
                                    <p:cond delay="0"/>
                                  </p:stCondLst>
                                  <p:childTnLst>
                                    <p:set>
                                      <p:cBhvr>
                                        <p:cTn id="17" dur="1" fill="hold">
                                          <p:stCondLst>
                                            <p:cond delay="0"/>
                                          </p:stCondLst>
                                        </p:cTn>
                                        <p:tgtEl>
                                          <p:spTgt spid="114710"/>
                                        </p:tgtEl>
                                        <p:attrNameLst>
                                          <p:attrName>style.visibility</p:attrName>
                                        </p:attrNameLst>
                                      </p:cBhvr>
                                      <p:to>
                                        <p:strVal val="visible"/>
                                      </p:to>
                                    </p:set>
                                    <p:animEffect transition="in" filter="box(in)">
                                      <p:cBhvr>
                                        <p:cTn id="18" dur="500"/>
                                        <p:tgtEl>
                                          <p:spTgt spid="114710"/>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4" presetClass="entr" presetSubtype="16" fill="hold" nodeType="click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box(in)">
                                      <p:cBhvr>
                                        <p:cTn id="2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5"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3666" name="Rectangle 3"/>
          <p:cNvSpPr>
            <a:spLocks noGrp="1"/>
          </p:cNvSpPr>
          <p:nvPr>
            <p:ph type="ctrTitle"/>
          </p:nvPr>
        </p:nvSpPr>
        <p:spPr>
          <a:xfrm>
            <a:off x="838200" y="228600"/>
            <a:ext cx="7772400" cy="762000"/>
          </a:xfrm>
        </p:spPr>
        <p:txBody>
          <a:bodyPr/>
          <a:lstStyle/>
          <a:p>
            <a:r>
              <a:rPr lang="ar-SA" sz="4000" b="1" dirty="0">
                <a:solidFill>
                  <a:srgbClr val="FFFFFF"/>
                </a:solidFill>
                <a:latin typeface="Arial" panose="020B0604020202020204" pitchFamily="34" charset="0"/>
                <a:cs typeface="Arial" panose="020B0604020202020204" pitchFamily="34" charset="0"/>
              </a:rPr>
              <a:t>١ كورنثوس ١١ : ٢</a:t>
            </a:r>
          </a:p>
        </p:txBody>
      </p:sp>
      <p:sp>
        <p:nvSpPr>
          <p:cNvPr id="113667" name="Rectangle 3"/>
          <p:cNvSpPr txBox="1">
            <a:spLocks/>
          </p:cNvSpPr>
          <p:nvPr/>
        </p:nvSpPr>
        <p:spPr bwMode="auto">
          <a:xfrm>
            <a:off x="2743200" y="1600200"/>
            <a:ext cx="5429200" cy="3557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SA" sz="3600" dirty="0">
                <a:solidFill>
                  <a:srgbClr val="FFFFFF"/>
                </a:solidFill>
                <a:latin typeface="Arial" panose="020B0604020202020204" pitchFamily="34" charset="0"/>
                <a:cs typeface="Arial" panose="020B0604020202020204" pitchFamily="34" charset="0"/>
              </a:rPr>
              <a:t>2 فأمدحكم أيها الإخوة على أنكم تذكرونني في كل شيء، وتحفظون التعاليم كما سلمتها إليكم.</a:t>
            </a:r>
          </a:p>
        </p:txBody>
      </p:sp>
    </p:spTree>
    <p:extLst>
      <p:ext uri="{BB962C8B-B14F-4D97-AF65-F5344CB8AC3E}">
        <p14:creationId xmlns:p14="http://schemas.microsoft.com/office/powerpoint/2010/main" val="2335297416"/>
      </p:ext>
    </p:extLst>
  </p:cSld>
  <p:clrMapOvr>
    <a:masterClrMapping/>
  </p:clrMapOvr>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2945" name="Group 2"/>
          <p:cNvGrpSpPr>
            <a:grpSpLocks/>
          </p:cNvGrpSpPr>
          <p:nvPr/>
        </p:nvGrpSpPr>
        <p:grpSpPr bwMode="auto">
          <a:xfrm>
            <a:off x="0" y="0"/>
            <a:ext cx="5791200" cy="6858000"/>
            <a:chOff x="0" y="0"/>
            <a:chExt cx="3648" cy="4320"/>
          </a:xfrm>
        </p:grpSpPr>
        <p:pic>
          <p:nvPicPr>
            <p:cNvPr id="82952"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3640"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2953" name="Rectangle 4"/>
            <p:cNvSpPr>
              <a:spLocks noChangeArrowheads="1"/>
            </p:cNvSpPr>
            <p:nvPr/>
          </p:nvSpPr>
          <p:spPr bwMode="auto">
            <a:xfrm>
              <a:off x="1920" y="2832"/>
              <a:ext cx="1728" cy="1488"/>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954" name="Rectangle 5"/>
            <p:cNvSpPr>
              <a:spLocks noChangeArrowheads="1"/>
            </p:cNvSpPr>
            <p:nvPr/>
          </p:nvSpPr>
          <p:spPr bwMode="auto">
            <a:xfrm>
              <a:off x="1824" y="0"/>
              <a:ext cx="1824" cy="2016"/>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82946" name="Rectangle 6"/>
          <p:cNvSpPr>
            <a:spLocks noChangeArrowheads="1"/>
          </p:cNvSpPr>
          <p:nvPr/>
        </p:nvSpPr>
        <p:spPr bwMode="auto">
          <a:xfrm>
            <a:off x="3048000" y="838200"/>
            <a:ext cx="2743200" cy="23622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947" name="Rectangle 7"/>
          <p:cNvSpPr>
            <a:spLocks noChangeArrowheads="1"/>
          </p:cNvSpPr>
          <p:nvPr/>
        </p:nvSpPr>
        <p:spPr bwMode="auto">
          <a:xfrm>
            <a:off x="2971800" y="0"/>
            <a:ext cx="6172200" cy="68580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6744" name="Rectangle 8"/>
          <p:cNvSpPr>
            <a:spLocks noGrp="1" noChangeArrowheads="1"/>
          </p:cNvSpPr>
          <p:nvPr>
            <p:ph type="title"/>
          </p:nvPr>
        </p:nvSpPr>
        <p:spPr>
          <a:xfrm>
            <a:off x="2895600" y="201613"/>
            <a:ext cx="6096000" cy="865187"/>
          </a:xfrm>
        </p:spPr>
        <p:txBody>
          <a:bodyPr/>
          <a:lstStyle/>
          <a:p>
            <a:pPr eaLnBrk="1" hangingPunct="1">
              <a:defRPr/>
            </a:pPr>
            <a:r>
              <a:rPr lang="ar-JO" sz="3600" dirty="0">
                <a:ea typeface="ＭＳ Ｐゴシック" charset="0"/>
                <a:cs typeface="Arial" panose="020B0604020202020204" pitchFamily="34" charset="0"/>
              </a:rPr>
              <a:t>تعليم بولس</a:t>
            </a:r>
            <a:endParaRPr lang="en-US" dirty="0">
              <a:ea typeface="ＭＳ Ｐゴシック" charset="0"/>
              <a:cs typeface="Arial" panose="020B0604020202020204" pitchFamily="34" charset="0"/>
            </a:endParaRPr>
          </a:p>
        </p:txBody>
      </p:sp>
      <p:sp>
        <p:nvSpPr>
          <p:cNvPr id="116745" name="Rectangle 9"/>
          <p:cNvSpPr>
            <a:spLocks noGrp="1" noChangeArrowheads="1"/>
          </p:cNvSpPr>
          <p:nvPr>
            <p:ph type="body" idx="1"/>
          </p:nvPr>
        </p:nvSpPr>
        <p:spPr>
          <a:xfrm>
            <a:off x="3009900" y="1524000"/>
            <a:ext cx="5867400" cy="3352800"/>
          </a:xfrm>
        </p:spPr>
        <p:txBody>
          <a:bodyPr/>
          <a:lstStyle/>
          <a:p>
            <a:pPr marL="0" indent="0" algn="ctr" eaLnBrk="1" hangingPunct="1">
              <a:lnSpc>
                <a:spcPct val="90000"/>
              </a:lnSpc>
              <a:buFont typeface="Wingdings" charset="0"/>
              <a:buNone/>
              <a:defRPr/>
            </a:pPr>
            <a:r>
              <a:rPr lang="ar-JO" sz="4400" dirty="0">
                <a:ea typeface="ＭＳ Ｐゴシック" charset="0"/>
                <a:cs typeface="Arial" panose="020B0604020202020204" pitchFamily="34" charset="0"/>
              </a:rPr>
              <a:t>الرجال والنساء متساوون ولكنهم مختلفون، لذلك يجب على الكنيسة أن تحافظ على هذه الفروق الجنسية.</a:t>
            </a:r>
            <a:endParaRPr lang="en-US" sz="4400" dirty="0">
              <a:ea typeface="ＭＳ Ｐゴシック" charset="0"/>
              <a:cs typeface="Arial" panose="020B0604020202020204" pitchFamily="34" charset="0"/>
            </a:endParaRPr>
          </a:p>
        </p:txBody>
      </p:sp>
      <p:sp>
        <p:nvSpPr>
          <p:cNvPr id="2" name="Rectangle 8"/>
          <p:cNvSpPr>
            <a:spLocks noChangeArrowheads="1"/>
          </p:cNvSpPr>
          <p:nvPr/>
        </p:nvSpPr>
        <p:spPr bwMode="black">
          <a:xfrm>
            <a:off x="5943600" y="6248400"/>
            <a:ext cx="3200400" cy="609600"/>
          </a:xfrm>
          <a:prstGeom prst="rect">
            <a:avLst/>
          </a:prstGeom>
          <a:noFill/>
          <a:ln w="9525">
            <a:noFill/>
            <a:miter lim="800000"/>
            <a:headEnd/>
            <a:tailEnd/>
          </a:ln>
        </p:spPr>
        <p:txBody>
          <a:bodyPr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CCE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 كورنثوس 11</a:t>
            </a:r>
            <a:endParaRPr kumimoji="0" lang="en-US" sz="3600" u="none" strike="noStrike" kern="1200" cap="none" spc="0" normalizeH="0" baseline="0" noProof="0" dirty="0">
              <a:ln>
                <a:noFill/>
              </a:ln>
              <a:solidFill>
                <a:srgbClr val="CCE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3" name="Rectangle 8">
            <a:extLst>
              <a:ext uri="{FF2B5EF4-FFF2-40B4-BE49-F238E27FC236}">
                <a16:creationId xmlns:a16="http://schemas.microsoft.com/office/drawing/2014/main" id="{771B6E5A-0E85-C7AC-2199-D5FDADB7F74E}"/>
              </a:ext>
            </a:extLst>
          </p:cNvPr>
          <p:cNvSpPr txBox="1">
            <a:spLocks noChangeArrowheads="1"/>
          </p:cNvSpPr>
          <p:nvPr/>
        </p:nvSpPr>
        <p:spPr bwMode="black">
          <a:xfrm>
            <a:off x="3018890" y="4650323"/>
            <a:ext cx="6096000" cy="865187"/>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u="none" strike="noStrike" kern="0" cap="none" spc="0" normalizeH="0" baseline="0" noProof="0" dirty="0">
                <a:ln>
                  <a:noFill/>
                </a:ln>
                <a:solidFill>
                  <a:srgbClr val="CCE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لكن لماذا؟</a:t>
            </a:r>
            <a:endParaRPr kumimoji="0" lang="en-US" sz="6600" u="none" strike="noStrike" kern="0" cap="none" spc="0" normalizeH="0" baseline="0" noProof="0" dirty="0">
              <a:ln>
                <a:noFill/>
              </a:ln>
              <a:solidFill>
                <a:srgbClr val="CCE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4994" name="Picture 4"/>
          <p:cNvPicPr>
            <a:picLocks noGrp="1" noChangeAspect="1" noChangeArrowheads="1"/>
          </p:cNvPicPr>
          <p:nvPr>
            <p:ph type="body" idx="1"/>
          </p:nvPr>
        </p:nvPicPr>
        <p:blipFill>
          <a:blip r:embed="rId3">
            <a:extLst>
              <a:ext uri="{28A0092B-C50C-407E-A947-70E740481C1C}">
                <a14:useLocalDpi xmlns:a14="http://schemas.microsoft.com/office/drawing/2010/main"/>
              </a:ext>
            </a:extLst>
          </a:blip>
          <a:srcRect/>
          <a:stretch>
            <a:fillRect/>
          </a:stretch>
        </p:blipFill>
        <p:spPr>
          <a:xfrm>
            <a:off x="1905000" y="2895600"/>
            <a:ext cx="4084638" cy="3879850"/>
          </a:xfrm>
        </p:spPr>
      </p:pic>
      <p:sp>
        <p:nvSpPr>
          <p:cNvPr id="84995" name="Rectangle 3"/>
          <p:cNvSpPr>
            <a:spLocks noChangeArrowheads="1"/>
          </p:cNvSpPr>
          <p:nvPr/>
        </p:nvSpPr>
        <p:spPr bwMode="black">
          <a:xfrm>
            <a:off x="0" y="0"/>
            <a:ext cx="5029200" cy="6858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لماذا المحافظة على الفروقات؟</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5239" name="Rectangle 7"/>
          <p:cNvSpPr>
            <a:spLocks noGrp="1" noChangeArrowheads="1"/>
          </p:cNvSpPr>
          <p:nvPr>
            <p:ph type="title" idx="4294967295"/>
          </p:nvPr>
        </p:nvSpPr>
        <p:spPr>
          <a:xfrm>
            <a:off x="457200" y="1143000"/>
            <a:ext cx="8229600" cy="1524000"/>
          </a:xfrm>
        </p:spPr>
        <p:txBody>
          <a:bodyPr/>
          <a:lstStyle/>
          <a:p>
            <a:pPr>
              <a:defRPr/>
            </a:pPr>
            <a:r>
              <a:rPr lang="ar-JO" sz="4800" dirty="0">
                <a:solidFill>
                  <a:srgbClr val="993717"/>
                </a:solidFill>
                <a:effectLst/>
                <a:ea typeface="ＭＳ Ｐゴシック" charset="0"/>
                <a:cs typeface="Arial" panose="020B0604020202020204" pitchFamily="34" charset="0"/>
              </a:rPr>
              <a:t>إن مقاومة التمييز بين الجنسين </a:t>
            </a:r>
            <a:r>
              <a:rPr lang="ar-JO" sz="4800" dirty="0">
                <a:solidFill>
                  <a:srgbClr val="0000FF"/>
                </a:solidFill>
                <a:effectLst/>
                <a:ea typeface="ＭＳ Ｐゴシック" charset="0"/>
                <a:cs typeface="Arial" panose="020B0604020202020204" pitchFamily="34" charset="0"/>
              </a:rPr>
              <a:t>تخجل</a:t>
            </a:r>
            <a:r>
              <a:rPr lang="ar-JO" sz="4800" dirty="0">
                <a:solidFill>
                  <a:srgbClr val="993717"/>
                </a:solidFill>
                <a:effectLst/>
                <a:ea typeface="ＭＳ Ｐゴシック" charset="0"/>
                <a:cs typeface="Arial" panose="020B0604020202020204" pitchFamily="34" charset="0"/>
              </a:rPr>
              <a:t> سلطاننا.</a:t>
            </a:r>
            <a:endParaRPr lang="en-US" sz="4800" dirty="0">
              <a:solidFill>
                <a:schemeClr val="tx1"/>
              </a:solidFill>
              <a:effectLst/>
              <a:ea typeface="ＭＳ Ｐゴシック" charset="0"/>
              <a:cs typeface="Arial" panose="020B0604020202020204" pitchFamily="34" charset="0"/>
            </a:endParaRPr>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1" name="Rectangle 20"/>
          <p:cNvSpPr>
            <a:spLocks noChangeArrowheads="1"/>
          </p:cNvSpPr>
          <p:nvPr/>
        </p:nvSpPr>
        <p:spPr bwMode="auto">
          <a:xfrm>
            <a:off x="0" y="0"/>
            <a:ext cx="9144000" cy="6858000"/>
          </a:xfrm>
          <a:prstGeom prst="rect">
            <a:avLst/>
          </a:prstGeom>
          <a:solidFill>
            <a:srgbClr val="E5F2FB"/>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uLnTx/>
              <a:uFillTx/>
              <a:latin typeface="Arial" panose="020B0604020202020204" pitchFamily="34" charset="0"/>
              <a:ea typeface="ＭＳ Ｐゴシック" charset="0"/>
              <a:cs typeface="Arial" panose="020B0604020202020204" pitchFamily="34" charset="0"/>
            </a:endParaRPr>
          </a:p>
        </p:txBody>
      </p:sp>
      <p:sp>
        <p:nvSpPr>
          <p:cNvPr id="87042" name="Rectangle 3"/>
          <p:cNvSpPr>
            <a:spLocks noGrp="1" noChangeArrowheads="1"/>
          </p:cNvSpPr>
          <p:nvPr>
            <p:ph type="title"/>
          </p:nvPr>
        </p:nvSpPr>
        <p:spPr>
          <a:xfrm>
            <a:off x="0" y="0"/>
            <a:ext cx="5029200" cy="685800"/>
          </a:xfrm>
          <a:solidFill>
            <a:schemeClr val="bg2"/>
          </a:solidFill>
        </p:spPr>
        <p:txBody>
          <a:bodyPr/>
          <a:lstStyle/>
          <a:p>
            <a:pPr eaLnBrk="1" hangingPunct="1"/>
            <a:r>
              <a:rPr lang="ar-JO" sz="2800" dirty="0">
                <a:solidFill>
                  <a:schemeClr val="tx1"/>
                </a:solidFill>
                <a:effectLst/>
                <a:ea typeface="ＭＳ Ｐゴシック" charset="0"/>
                <a:cs typeface="Arial" panose="020B0604020202020204" pitchFamily="34" charset="0"/>
              </a:rPr>
              <a:t>لماذا المحافظة على الفروقات؟</a:t>
            </a:r>
          </a:p>
        </p:txBody>
      </p:sp>
      <p:pic>
        <p:nvPicPr>
          <p:cNvPr id="87043" name="Picture 19" descr="solidheadbandcolors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495800" y="1524000"/>
            <a:ext cx="4648200" cy="4198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123" name="Rectangle 11"/>
          <p:cNvSpPr>
            <a:spLocks noChangeArrowheads="1"/>
          </p:cNvSpPr>
          <p:nvPr/>
        </p:nvSpPr>
        <p:spPr bwMode="black">
          <a:xfrm>
            <a:off x="152400" y="914400"/>
            <a:ext cx="4114800" cy="5943600"/>
          </a:xfrm>
          <a:prstGeom prst="rect">
            <a:avLst/>
          </a:prstGeom>
          <a:noFill/>
          <a:ln w="9525">
            <a:noFill/>
            <a:miter lim="800000"/>
            <a:headEnd/>
            <a:tailEnd/>
          </a:ln>
          <a:effectLst>
            <a:outerShdw blurRad="63500" dist="71842" dir="2700000" algn="ctr" rotWithShape="0">
              <a:schemeClr val="tx1">
                <a:alpha val="74998"/>
              </a:scheme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FF99"/>
              </a:buClr>
              <a:buSzPct val="80000"/>
              <a:buFont typeface="Wingdings" charset="0"/>
              <a:buNone/>
              <a:tabLst/>
              <a:defRPr/>
            </a:pPr>
            <a:r>
              <a:rPr kumimoji="0" lang="ar-JO" sz="4000" u="none" strike="noStrike" kern="1200" cap="none" spc="0" normalizeH="0" baseline="0" noProof="0" dirty="0">
                <a:ln>
                  <a:noFill/>
                </a:ln>
                <a:solidFill>
                  <a:srgbClr val="993717"/>
                </a:solidFill>
                <a:uLnTx/>
                <a:uFillTx/>
                <a:latin typeface="Arial" panose="020B0604020202020204" pitchFamily="34" charset="0"/>
                <a:ea typeface="ＭＳ Ｐゴシック" charset="0"/>
                <a:cs typeface="Arial" panose="020B0604020202020204" pitchFamily="34" charset="0"/>
              </a:rPr>
              <a:t>إن الاستخدام الخاطئ لغطاء الرأس في كنيسة كورنثوس كان بمثابة العار لسلطانهم         (١ كو ٣:١١-٦).</a:t>
            </a:r>
            <a:endParaRPr kumimoji="0" lang="en-US" sz="4000" u="none" strike="noStrike" kern="1200" cap="none" spc="0" normalizeH="0" baseline="0" noProof="0" dirty="0">
              <a:ln>
                <a:noFill/>
              </a:ln>
              <a:solidFill>
                <a:srgbClr val="993717"/>
              </a:solidFill>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5" name="Rectangle 2"/>
          <p:cNvSpPr>
            <a:spLocks noChangeArrowheads="1"/>
          </p:cNvSpPr>
          <p:nvPr/>
        </p:nvSpPr>
        <p:spPr bwMode="auto">
          <a:xfrm>
            <a:off x="0" y="0"/>
            <a:ext cx="9144000" cy="68580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10595" name="Rectangle 3"/>
          <p:cNvSpPr>
            <a:spLocks noGrp="1" noChangeArrowheads="1"/>
          </p:cNvSpPr>
          <p:nvPr>
            <p:ph type="title"/>
          </p:nvPr>
        </p:nvSpPr>
        <p:spPr>
          <a:xfrm>
            <a:off x="4938713" y="0"/>
            <a:ext cx="3886200" cy="2693988"/>
          </a:xfrm>
        </p:spPr>
        <p:txBody>
          <a:bodyPr/>
          <a:lstStyle/>
          <a:p>
            <a:pPr eaLnBrk="1" hangingPunct="1">
              <a:defRPr/>
            </a:pPr>
            <a:r>
              <a:rPr lang="ar-JO" dirty="0">
                <a:cs typeface="Arial" panose="020B0604020202020204" pitchFamily="34" charset="0"/>
              </a:rPr>
              <a:t>هيكل</a:t>
            </a:r>
            <a:br>
              <a:rPr lang="ar-JO" dirty="0">
                <a:cs typeface="Arial" panose="020B0604020202020204" pitchFamily="34" charset="0"/>
              </a:rPr>
            </a:br>
            <a:r>
              <a:rPr lang="ar-JO" dirty="0">
                <a:cs typeface="Arial" panose="020B0604020202020204" pitchFamily="34" charset="0"/>
              </a:rPr>
              <a:t>السلطة</a:t>
            </a:r>
            <a:br>
              <a:rPr lang="ar-JO" dirty="0">
                <a:cs typeface="Arial" panose="020B0604020202020204" pitchFamily="34" charset="0"/>
              </a:rPr>
            </a:br>
            <a:r>
              <a:rPr lang="ar-JO" dirty="0">
                <a:cs typeface="Arial" panose="020B0604020202020204" pitchFamily="34" charset="0"/>
              </a:rPr>
              <a:t>الإلهي</a:t>
            </a:r>
            <a:endParaRPr lang="en-US" dirty="0">
              <a:cs typeface="Arial" panose="020B0604020202020204" pitchFamily="34" charset="0"/>
            </a:endParaRPr>
          </a:p>
        </p:txBody>
      </p:sp>
      <p:sp>
        <p:nvSpPr>
          <p:cNvPr id="110596" name="Rectangle 4"/>
          <p:cNvSpPr>
            <a:spLocks noGrp="1" noChangeArrowheads="1"/>
          </p:cNvSpPr>
          <p:nvPr>
            <p:ph type="body" idx="1"/>
          </p:nvPr>
        </p:nvSpPr>
        <p:spPr>
          <a:xfrm>
            <a:off x="1752600" y="3962400"/>
            <a:ext cx="2819400" cy="914400"/>
          </a:xfrm>
        </p:spPr>
        <p:txBody>
          <a:bodyPr/>
          <a:lstStyle/>
          <a:p>
            <a:pPr algn="ctr" eaLnBrk="1" hangingPunct="1">
              <a:lnSpc>
                <a:spcPct val="90000"/>
              </a:lnSpc>
              <a:buFont typeface="Wingdings" charset="0"/>
              <a:buNone/>
              <a:defRPr/>
            </a:pPr>
            <a:r>
              <a:rPr lang="ar-JO" sz="4400" dirty="0">
                <a:cs typeface="Arial" panose="020B0604020202020204" pitchFamily="34" charset="0"/>
              </a:rPr>
              <a:t>الزوج</a:t>
            </a:r>
            <a:endParaRPr lang="en-US" sz="4400" dirty="0">
              <a:cs typeface="Arial" panose="020B0604020202020204" pitchFamily="34" charset="0"/>
            </a:endParaRPr>
          </a:p>
        </p:txBody>
      </p:sp>
      <p:pic>
        <p:nvPicPr>
          <p:cNvPr id="101381" name="Picture 7" descr="RickNov0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505200"/>
            <a:ext cx="1465263" cy="1660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01393" name="Group 17"/>
          <p:cNvGrpSpPr>
            <a:grpSpLocks/>
          </p:cNvGrpSpPr>
          <p:nvPr/>
        </p:nvGrpSpPr>
        <p:grpSpPr bwMode="auto">
          <a:xfrm>
            <a:off x="0" y="5183188"/>
            <a:ext cx="4572000" cy="1674812"/>
            <a:chOff x="0" y="3265"/>
            <a:chExt cx="2880" cy="1055"/>
          </a:xfrm>
        </p:grpSpPr>
        <p:pic>
          <p:nvPicPr>
            <p:cNvPr id="123920" name="Picture 8" descr="SusanDec0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3265"/>
              <a:ext cx="925" cy="1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0604" name="Rectangle 12"/>
            <p:cNvSpPr>
              <a:spLocks noChangeArrowheads="1"/>
            </p:cNvSpPr>
            <p:nvPr/>
          </p:nvSpPr>
          <p:spPr bwMode="black">
            <a:xfrm>
              <a:off x="1104" y="3600"/>
              <a:ext cx="1776" cy="576"/>
            </a:xfrm>
            <a:prstGeom prst="rect">
              <a:avLst/>
            </a:prstGeom>
            <a:noFill/>
            <a:ln w="9525">
              <a:noFill/>
              <a:miter lim="800000"/>
              <a:headEnd/>
              <a:tailEnd/>
            </a:ln>
            <a:effectLst/>
          </p:spPr>
          <p:txBody>
            <a:bodyPr/>
            <a:lstStyle/>
            <a:p>
              <a:pPr marL="342900" marR="0" lvl="0" indent="-342900" algn="ctr" defTabSz="914400" rtl="0" eaLnBrk="1" fontAlgn="base" latinLnBrk="0" hangingPunct="1">
                <a:lnSpc>
                  <a:spcPct val="90000"/>
                </a:lnSpc>
                <a:spcBef>
                  <a:spcPct val="20000"/>
                </a:spcBef>
                <a:spcAft>
                  <a:spcPct val="0"/>
                </a:spcAft>
                <a:buClr>
                  <a:srgbClr val="99FF99"/>
                </a:buClr>
                <a:buSzPct val="80000"/>
                <a:buFont typeface="Wingdings" charset="0"/>
                <a:buNone/>
                <a:tabLst/>
                <a:defRPr/>
              </a:pPr>
              <a:r>
                <a:rPr kumimoji="0" lang="ar-JO" sz="4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الزوجة</a:t>
              </a:r>
              <a:endParaRPr kumimoji="0" lang="en-US" sz="4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grpSp>
        <p:nvGrpSpPr>
          <p:cNvPr id="101392" name="Group 16"/>
          <p:cNvGrpSpPr>
            <a:grpSpLocks/>
          </p:cNvGrpSpPr>
          <p:nvPr/>
        </p:nvGrpSpPr>
        <p:grpSpPr bwMode="auto">
          <a:xfrm>
            <a:off x="0" y="1600200"/>
            <a:ext cx="4572000" cy="1828800"/>
            <a:chOff x="0" y="1008"/>
            <a:chExt cx="2880" cy="1152"/>
          </a:xfrm>
        </p:grpSpPr>
        <p:pic>
          <p:nvPicPr>
            <p:cNvPr id="123918" name="Picture 10" descr="Jesus"/>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1008"/>
              <a:ext cx="934" cy="11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0605" name="Rectangle 13"/>
            <p:cNvSpPr>
              <a:spLocks noChangeArrowheads="1"/>
            </p:cNvSpPr>
            <p:nvPr/>
          </p:nvSpPr>
          <p:spPr bwMode="black">
            <a:xfrm>
              <a:off x="1104" y="1392"/>
              <a:ext cx="1776" cy="576"/>
            </a:xfrm>
            <a:prstGeom prst="rect">
              <a:avLst/>
            </a:prstGeom>
            <a:noFill/>
            <a:ln w="9525">
              <a:noFill/>
              <a:miter lim="800000"/>
              <a:headEnd/>
              <a:tailEnd/>
            </a:ln>
            <a:effectLst/>
          </p:spPr>
          <p:txBody>
            <a:bodyPr/>
            <a:lstStyle/>
            <a:p>
              <a:pPr marL="342900" marR="0" lvl="0" indent="-342900" algn="ctr" defTabSz="914400" rtl="0" eaLnBrk="1" fontAlgn="base" latinLnBrk="0" hangingPunct="1">
                <a:lnSpc>
                  <a:spcPct val="90000"/>
                </a:lnSpc>
                <a:spcBef>
                  <a:spcPct val="20000"/>
                </a:spcBef>
                <a:spcAft>
                  <a:spcPct val="0"/>
                </a:spcAft>
                <a:buClr>
                  <a:srgbClr val="99FF99"/>
                </a:buClr>
                <a:buSzPct val="80000"/>
                <a:buFont typeface="Wingdings" charset="0"/>
                <a:buNone/>
                <a:tabLst/>
                <a:defRPr/>
              </a:pPr>
              <a:r>
                <a:rPr kumimoji="0" lang="ar-JO" sz="4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المسيح</a:t>
              </a:r>
              <a:endParaRPr kumimoji="0" lang="en-US" sz="4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grpSp>
        <p:nvGrpSpPr>
          <p:cNvPr id="101391" name="Group 15"/>
          <p:cNvGrpSpPr>
            <a:grpSpLocks/>
          </p:cNvGrpSpPr>
          <p:nvPr/>
        </p:nvGrpSpPr>
        <p:grpSpPr bwMode="auto">
          <a:xfrm>
            <a:off x="0" y="0"/>
            <a:ext cx="4572000" cy="1600200"/>
            <a:chOff x="0" y="0"/>
            <a:chExt cx="2880" cy="1008"/>
          </a:xfrm>
        </p:grpSpPr>
        <p:pic>
          <p:nvPicPr>
            <p:cNvPr id="123916" name="Picture 11" descr="Eye of God"/>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0" y="0"/>
              <a:ext cx="1008" cy="10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0606" name="Rectangle 14"/>
            <p:cNvSpPr>
              <a:spLocks noChangeArrowheads="1"/>
            </p:cNvSpPr>
            <p:nvPr/>
          </p:nvSpPr>
          <p:spPr bwMode="black">
            <a:xfrm>
              <a:off x="1104" y="288"/>
              <a:ext cx="1776" cy="576"/>
            </a:xfrm>
            <a:prstGeom prst="rect">
              <a:avLst/>
            </a:prstGeom>
            <a:noFill/>
            <a:ln w="9525">
              <a:noFill/>
              <a:miter lim="800000"/>
              <a:headEnd/>
              <a:tailEnd/>
            </a:ln>
            <a:effectLst/>
          </p:spPr>
          <p:txBody>
            <a:bodyPr/>
            <a:lstStyle/>
            <a:p>
              <a:pPr marL="342900" marR="0" lvl="0" indent="-342900" algn="ctr" defTabSz="914400" rtl="0" eaLnBrk="1" fontAlgn="base" latinLnBrk="0" hangingPunct="1">
                <a:lnSpc>
                  <a:spcPct val="90000"/>
                </a:lnSpc>
                <a:spcBef>
                  <a:spcPct val="20000"/>
                </a:spcBef>
                <a:spcAft>
                  <a:spcPct val="0"/>
                </a:spcAft>
                <a:buClr>
                  <a:srgbClr val="99FF99"/>
                </a:buClr>
                <a:buSzPct val="80000"/>
                <a:buFont typeface="Wingdings" charset="0"/>
                <a:buNone/>
                <a:tabLst/>
                <a:defRPr/>
              </a:pPr>
              <a:r>
                <a:rPr kumimoji="0" lang="ar-JO" sz="4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الله</a:t>
              </a:r>
              <a:endParaRPr kumimoji="0" lang="en-US" sz="4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110607" name="AutoShape 15"/>
          <p:cNvSpPr>
            <a:spLocks noChangeArrowheads="1"/>
          </p:cNvSpPr>
          <p:nvPr/>
        </p:nvSpPr>
        <p:spPr bwMode="auto">
          <a:xfrm>
            <a:off x="2781300" y="4914900"/>
            <a:ext cx="762000" cy="762000"/>
          </a:xfrm>
          <a:prstGeom prst="upArrow">
            <a:avLst>
              <a:gd name="adj1" fmla="val 50000"/>
              <a:gd name="adj2" fmla="val 25000"/>
            </a:avLst>
          </a:prstGeom>
          <a:solidFill>
            <a:schemeClr val="accent1"/>
          </a:soli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 name="AutoShape 15"/>
          <p:cNvSpPr>
            <a:spLocks noChangeArrowheads="1"/>
          </p:cNvSpPr>
          <p:nvPr/>
        </p:nvSpPr>
        <p:spPr bwMode="auto">
          <a:xfrm>
            <a:off x="2781300" y="3162300"/>
            <a:ext cx="762000" cy="762000"/>
          </a:xfrm>
          <a:prstGeom prst="upArrow">
            <a:avLst>
              <a:gd name="adj1" fmla="val 50000"/>
              <a:gd name="adj2" fmla="val 25000"/>
            </a:avLst>
          </a:prstGeom>
          <a:solidFill>
            <a:schemeClr val="accent1"/>
          </a:soli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 name="AutoShape 15"/>
          <p:cNvSpPr>
            <a:spLocks noChangeArrowheads="1"/>
          </p:cNvSpPr>
          <p:nvPr/>
        </p:nvSpPr>
        <p:spPr bwMode="auto">
          <a:xfrm>
            <a:off x="2781300" y="1409700"/>
            <a:ext cx="762000" cy="762000"/>
          </a:xfrm>
          <a:prstGeom prst="upArrow">
            <a:avLst>
              <a:gd name="adj1" fmla="val 50000"/>
              <a:gd name="adj2" fmla="val 25000"/>
            </a:avLst>
          </a:prstGeom>
          <a:solidFill>
            <a:schemeClr val="accent1"/>
          </a:soli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23915" name="Text Box 18"/>
          <p:cNvSpPr txBox="1">
            <a:spLocks noChangeArrowheads="1"/>
          </p:cNvSpPr>
          <p:nvPr/>
        </p:nvSpPr>
        <p:spPr bwMode="auto">
          <a:xfrm>
            <a:off x="4859338" y="2924175"/>
            <a:ext cx="4043362" cy="206210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رأس كل رجل هو المسيح وأما</a:t>
            </a:r>
            <a:r>
              <a:rPr kumimoji="0" lang="ar-JO" sz="3200" u="none" strike="noStrike" kern="1200" cap="none" spc="0" normalizeH="0" noProof="0" dirty="0">
                <a:ln>
                  <a:noFill/>
                </a:ln>
                <a:solidFill>
                  <a:srgbClr val="FFFFFF"/>
                </a:solidFill>
                <a:effectLst/>
                <a:uLnTx/>
                <a:uFillTx/>
                <a:latin typeface="Arial" panose="020B0604020202020204" pitchFamily="34" charset="0"/>
                <a:cs typeface="Arial" panose="020B0604020202020204" pitchFamily="34" charset="0"/>
              </a:rPr>
              <a:t> رأس المرأة فهو الرجل ورأس المسيح هو الله</a:t>
            </a:r>
          </a:p>
          <a:p>
            <a:pPr marL="0" marR="0" lvl="0" indent="0" algn="ctr" defTabSz="914400" rtl="0" eaLnBrk="0" fontAlgn="base" latinLnBrk="0" hangingPunct="0">
              <a:lnSpc>
                <a:spcPct val="100000"/>
              </a:lnSpc>
              <a:spcBef>
                <a:spcPct val="0"/>
              </a:spcBef>
              <a:spcAft>
                <a:spcPct val="0"/>
              </a:spcAft>
              <a:buClrTx/>
              <a:buSzTx/>
              <a:buFontTx/>
              <a:buNone/>
              <a:tabLst/>
              <a:defRPr/>
            </a:pPr>
            <a:r>
              <a:rPr lang="ar-JO" sz="3200" baseline="0" dirty="0">
                <a:solidFill>
                  <a:srgbClr val="FFFFFF"/>
                </a:solidFill>
                <a:latin typeface="Arial" panose="020B0604020202020204" pitchFamily="34" charset="0"/>
                <a:cs typeface="Arial" panose="020B0604020202020204" pitchFamily="34" charset="0"/>
              </a:rPr>
              <a:t>(1</a:t>
            </a:r>
            <a:r>
              <a:rPr lang="ar-JO" sz="3200" dirty="0">
                <a:solidFill>
                  <a:srgbClr val="FFFFFF"/>
                </a:solidFill>
                <a:latin typeface="Arial" panose="020B0604020202020204" pitchFamily="34" charset="0"/>
                <a:cs typeface="Arial" panose="020B0604020202020204" pitchFamily="34" charset="0"/>
              </a:rPr>
              <a:t> كو 11: 3)</a:t>
            </a:r>
            <a:endParaRPr kumimoji="0" 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6054469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01381"/>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grpId="0" nodeType="afterEffect">
                                  <p:stCondLst>
                                    <p:cond delay="0"/>
                                  </p:stCondLst>
                                  <p:childTnLst>
                                    <p:set>
                                      <p:cBhvr>
                                        <p:cTn id="9" dur="1" fill="hold">
                                          <p:stCondLst>
                                            <p:cond delay="0"/>
                                          </p:stCondLst>
                                        </p:cTn>
                                        <p:tgtEl>
                                          <p:spTgt spid="110596">
                                            <p:txEl>
                                              <p:pRg st="0" end="0"/>
                                            </p:txEl>
                                          </p:spTgt>
                                        </p:tgtEl>
                                        <p:attrNameLst>
                                          <p:attrName>style.visibility</p:attrName>
                                        </p:attrNameLst>
                                      </p:cBhvr>
                                      <p:to>
                                        <p:strVal val="visible"/>
                                      </p:to>
                                    </p:set>
                                  </p:childTnLst>
                                </p:cTn>
                              </p:par>
                            </p:childTnLst>
                          </p:cTn>
                        </p:par>
                        <p:par>
                          <p:cTn id="10" fill="hold" nodeType="afterGroup">
                            <p:stCondLst>
                              <p:cond delay="0"/>
                            </p:stCondLst>
                            <p:childTnLst>
                              <p:par>
                                <p:cTn id="11" presetID="22" presetClass="entr" presetSubtype="4"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wipe(down)">
                                      <p:cBhvr>
                                        <p:cTn id="13" dur="500"/>
                                        <p:tgtEl>
                                          <p:spTgt spid="2"/>
                                        </p:tgtEl>
                                      </p:cBhvr>
                                    </p:animEffect>
                                  </p:childTnLst>
                                </p:cTn>
                              </p:par>
                            </p:childTnLst>
                          </p:cTn>
                        </p:par>
                        <p:par>
                          <p:cTn id="14" fill="hold" nodeType="afterGroup">
                            <p:stCondLst>
                              <p:cond delay="500"/>
                            </p:stCondLst>
                            <p:childTnLst>
                              <p:par>
                                <p:cTn id="15" presetID="1" presetClass="entr" presetSubtype="0" fill="hold" nodeType="afterEffect">
                                  <p:stCondLst>
                                    <p:cond delay="0"/>
                                  </p:stCondLst>
                                  <p:childTnLst>
                                    <p:set>
                                      <p:cBhvr>
                                        <p:cTn id="16" dur="1" fill="hold">
                                          <p:stCondLst>
                                            <p:cond delay="0"/>
                                          </p:stCondLst>
                                        </p:cTn>
                                        <p:tgtEl>
                                          <p:spTgt spid="101392"/>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110607"/>
                                        </p:tgtEl>
                                        <p:attrNameLst>
                                          <p:attrName>style.visibility</p:attrName>
                                        </p:attrNameLst>
                                      </p:cBhvr>
                                      <p:to>
                                        <p:strVal val="visible"/>
                                      </p:to>
                                    </p:set>
                                    <p:animEffect transition="in" filter="wipe(down)">
                                      <p:cBhvr>
                                        <p:cTn id="21" dur="500"/>
                                        <p:tgtEl>
                                          <p:spTgt spid="110607"/>
                                        </p:tgtEl>
                                      </p:cBhvr>
                                    </p:animEffect>
                                  </p:childTnLst>
                                </p:cTn>
                              </p:par>
                              <p:par>
                                <p:cTn id="22" presetID="1" presetClass="entr" presetSubtype="0" fill="hold" nodeType="withEffect">
                                  <p:stCondLst>
                                    <p:cond delay="0"/>
                                  </p:stCondLst>
                                  <p:childTnLst>
                                    <p:set>
                                      <p:cBhvr>
                                        <p:cTn id="23" dur="1" fill="hold">
                                          <p:stCondLst>
                                            <p:cond delay="0"/>
                                          </p:stCondLst>
                                        </p:cTn>
                                        <p:tgtEl>
                                          <p:spTgt spid="101393"/>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22" presetClass="entr" presetSubtype="4" fill="hold" grpId="0" nodeType="click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wipe(down)">
                                      <p:cBhvr>
                                        <p:cTn id="28" dur="500"/>
                                        <p:tgtEl>
                                          <p:spTgt spid="3"/>
                                        </p:tgtEl>
                                      </p:cBhvr>
                                    </p:animEffect>
                                  </p:childTnLst>
                                </p:cTn>
                              </p:par>
                            </p:childTnLst>
                          </p:cTn>
                        </p:par>
                        <p:par>
                          <p:cTn id="29" fill="hold" nodeType="afterGroup">
                            <p:stCondLst>
                              <p:cond delay="500"/>
                            </p:stCondLst>
                            <p:childTnLst>
                              <p:par>
                                <p:cTn id="30" presetID="1" presetClass="entr" presetSubtype="0" fill="hold" nodeType="afterEffect">
                                  <p:stCondLst>
                                    <p:cond delay="0"/>
                                  </p:stCondLst>
                                  <p:childTnLst>
                                    <p:set>
                                      <p:cBhvr>
                                        <p:cTn id="31" dur="1" fill="hold">
                                          <p:stCondLst>
                                            <p:cond delay="0"/>
                                          </p:stCondLst>
                                        </p:cTn>
                                        <p:tgtEl>
                                          <p:spTgt spid="1013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596" grpId="0" build="p"/>
      <p:bldP spid="110607" grpId="0" animBg="1"/>
      <p:bldP spid="2" grpId="0" animBg="1"/>
      <p:bldP spid="3"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7" name="Rectangle 6"/>
          <p:cNvSpPr>
            <a:spLocks noChangeArrowheads="1"/>
          </p:cNvSpPr>
          <p:nvPr/>
        </p:nvSpPr>
        <p:spPr bwMode="auto">
          <a:xfrm>
            <a:off x="0" y="0"/>
            <a:ext cx="9144000" cy="6858000"/>
          </a:xfrm>
          <a:prstGeom prst="rect">
            <a:avLst/>
          </a:prstGeom>
          <a:solidFill>
            <a:schemeClr val="tx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pic>
        <p:nvPicPr>
          <p:cNvPr id="91138" name="Picture 9" descr="head_bi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676400" y="1524000"/>
            <a:ext cx="5791200" cy="4835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0163" name="Rectangle 3"/>
          <p:cNvSpPr>
            <a:spLocks noGrp="1"/>
          </p:cNvSpPr>
          <p:nvPr>
            <p:ph type="ctrTitle" idx="4294967295"/>
          </p:nvPr>
        </p:nvSpPr>
        <p:spPr>
          <a:xfrm>
            <a:off x="838200" y="76200"/>
            <a:ext cx="7772400" cy="762000"/>
          </a:xfrm>
          <a:effectLst>
            <a:outerShdw blurRad="63500" dist="35921" dir="2700000" algn="ctr" rotWithShape="0">
              <a:srgbClr val="000000">
                <a:alpha val="74998"/>
              </a:srgbClr>
            </a:outerShdw>
          </a:effectLst>
        </p:spPr>
        <p:txBody>
          <a:bodyPr/>
          <a:lstStyle/>
          <a:p>
            <a:pPr eaLnBrk="1" hangingPunct="1">
              <a:defRPr/>
            </a:pPr>
            <a:r>
              <a:rPr lang="ar-JO" sz="4800" b="1" dirty="0">
                <a:solidFill>
                  <a:schemeClr val="bg1"/>
                </a:solidFill>
                <a:latin typeface="Arial" panose="020B0604020202020204" pitchFamily="34" charset="0"/>
                <a:ea typeface="ＭＳ Ｐゴシック" charset="0"/>
                <a:cs typeface="Arial" panose="020B0604020202020204" pitchFamily="34" charset="0"/>
              </a:rPr>
              <a:t>ما معنى رأس؟</a:t>
            </a:r>
            <a:endParaRPr lang="en-US" sz="4000" b="1" dirty="0">
              <a:solidFill>
                <a:schemeClr val="bg1"/>
              </a:solidFill>
              <a:latin typeface="Arial" panose="020B0604020202020204" pitchFamily="34" charset="0"/>
              <a:ea typeface="ＭＳ Ｐゴシック" charset="0"/>
              <a:cs typeface="Arial" panose="020B0604020202020204" pitchFamily="34" charset="0"/>
            </a:endParaRPr>
          </a:p>
        </p:txBody>
      </p:sp>
    </p:spTree>
  </p:cSld>
  <p:clrMapOvr>
    <a:masterClrMapping/>
  </p:clrMapOvr>
  <p:transition>
    <p:fade thruBlk="1"/>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1"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glow rad="1651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22212" name="Rectangle 3"/>
          <p:cNvSpPr>
            <a:spLocks noGrp="1"/>
          </p:cNvSpPr>
          <p:nvPr>
            <p:ph type="ctrTitle" idx="4294967295"/>
          </p:nvPr>
        </p:nvSpPr>
        <p:spPr>
          <a:xfrm>
            <a:off x="838200" y="76200"/>
            <a:ext cx="7772400" cy="762000"/>
          </a:xfrm>
          <a:effectLst>
            <a:outerShdw blurRad="63500" dist="35921" dir="2700000" algn="ctr" rotWithShape="0">
              <a:srgbClr val="000000">
                <a:alpha val="74998"/>
              </a:srgbClr>
            </a:outerShdw>
          </a:effectLst>
        </p:spPr>
        <p:txBody>
          <a:bodyPr/>
          <a:lstStyle/>
          <a:p>
            <a:pPr eaLnBrk="1" hangingPunct="1">
              <a:defRPr/>
            </a:pPr>
            <a:r>
              <a:rPr lang="ar-JO" sz="4800" b="1" dirty="0">
                <a:solidFill>
                  <a:schemeClr val="bg1"/>
                </a:solidFill>
                <a:effectLst>
                  <a:glow rad="165100">
                    <a:schemeClr val="tx1"/>
                  </a:glow>
                </a:effectLst>
                <a:latin typeface="Arial" panose="020B0604020202020204" pitchFamily="34" charset="0"/>
                <a:ea typeface="ＭＳ Ｐゴシック" charset="0"/>
                <a:cs typeface="Arial" panose="020B0604020202020204" pitchFamily="34" charset="0"/>
              </a:rPr>
              <a:t>ماذا تعني كلمة رأس؟</a:t>
            </a:r>
            <a:endParaRPr lang="en-US" sz="4000" b="1" dirty="0">
              <a:solidFill>
                <a:schemeClr val="bg1"/>
              </a:solidFill>
              <a:effectLst>
                <a:glow rad="165100">
                  <a:schemeClr val="tx1"/>
                </a:glow>
              </a:effectLst>
              <a:latin typeface="Arial" panose="020B0604020202020204" pitchFamily="34" charset="0"/>
              <a:ea typeface="ＭＳ Ｐゴシック" charset="0"/>
              <a:cs typeface="Arial" panose="020B0604020202020204" pitchFamily="34" charset="0"/>
            </a:endParaRPr>
          </a:p>
        </p:txBody>
      </p:sp>
      <p:pic>
        <p:nvPicPr>
          <p:cNvPr id="93187" name="Picture 8" descr="hiker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992188"/>
            <a:ext cx="9144000" cy="5865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Rectangle 3"/>
          <p:cNvSpPr txBox="1">
            <a:spLocks/>
          </p:cNvSpPr>
          <p:nvPr/>
        </p:nvSpPr>
        <p:spPr bwMode="auto">
          <a:xfrm>
            <a:off x="0" y="2286000"/>
            <a:ext cx="3276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4000"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charset="0"/>
                <a:cs typeface="Arial" panose="020B0604020202020204" pitchFamily="34" charset="0"/>
              </a:rPr>
              <a:t>مصدر؟</a:t>
            </a:r>
            <a:endParaRPr kumimoji="0" lang="en-US" sz="4000"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charset="0"/>
              <a:cs typeface="Arial" panose="020B0604020202020204" pitchFamily="34" charset="0"/>
            </a:endParaRPr>
          </a:p>
        </p:txBody>
      </p:sp>
      <p:pic>
        <p:nvPicPr>
          <p:cNvPr id="93189" name="Picture 6" descr="headofchrist-723396"/>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429000" y="1143000"/>
            <a:ext cx="2195513" cy="2509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Rectangle 3"/>
          <p:cNvSpPr txBox="1">
            <a:spLocks/>
          </p:cNvSpPr>
          <p:nvPr/>
        </p:nvSpPr>
        <p:spPr bwMode="auto">
          <a:xfrm>
            <a:off x="5638800" y="2286000"/>
            <a:ext cx="3276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4000"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charset="0"/>
                <a:cs typeface="Arial" panose="020B0604020202020204" pitchFamily="34" charset="0"/>
              </a:rPr>
              <a:t>سلطة؟</a:t>
            </a:r>
            <a:endParaRPr kumimoji="0" lang="en-US" sz="4000"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8" name="Freeform 7"/>
          <p:cNvSpPr>
            <a:spLocks noChangeArrowheads="1"/>
          </p:cNvSpPr>
          <p:nvPr/>
        </p:nvSpPr>
        <p:spPr bwMode="auto">
          <a:xfrm>
            <a:off x="566738" y="1963738"/>
            <a:ext cx="1719262" cy="1800225"/>
          </a:xfrm>
          <a:custGeom>
            <a:avLst/>
            <a:gdLst>
              <a:gd name="T0" fmla="*/ 0 w 1719737"/>
              <a:gd name="T1" fmla="*/ 0 h 1800483"/>
              <a:gd name="T2" fmla="*/ 152739 w 1719737"/>
              <a:gd name="T3" fmla="*/ 23507 h 1800483"/>
              <a:gd name="T4" fmla="*/ 305479 w 1719737"/>
              <a:gd name="T5" fmla="*/ 141039 h 1800483"/>
              <a:gd name="T6" fmla="*/ 352475 w 1719737"/>
              <a:gd name="T7" fmla="*/ 164543 h 1800483"/>
              <a:gd name="T8" fmla="*/ 387722 w 1719737"/>
              <a:gd name="T9" fmla="*/ 199803 h 1800483"/>
              <a:gd name="T10" fmla="*/ 458215 w 1719737"/>
              <a:gd name="T11" fmla="*/ 293830 h 1800483"/>
              <a:gd name="T12" fmla="*/ 516961 w 1719737"/>
              <a:gd name="T13" fmla="*/ 399609 h 1800483"/>
              <a:gd name="T14" fmla="*/ 528711 w 1719737"/>
              <a:gd name="T15" fmla="*/ 434869 h 1800483"/>
              <a:gd name="T16" fmla="*/ 563958 w 1719737"/>
              <a:gd name="T17" fmla="*/ 481881 h 1800483"/>
              <a:gd name="T18" fmla="*/ 599205 w 1719737"/>
              <a:gd name="T19" fmla="*/ 540648 h 1800483"/>
              <a:gd name="T20" fmla="*/ 657951 w 1719737"/>
              <a:gd name="T21" fmla="*/ 669932 h 1800483"/>
              <a:gd name="T22" fmla="*/ 716697 w 1719737"/>
              <a:gd name="T23" fmla="*/ 763957 h 1800483"/>
              <a:gd name="T24" fmla="*/ 740194 w 1719737"/>
              <a:gd name="T25" fmla="*/ 834476 h 1800483"/>
              <a:gd name="T26" fmla="*/ 822440 w 1719737"/>
              <a:gd name="T27" fmla="*/ 940255 h 1800483"/>
              <a:gd name="T28" fmla="*/ 845937 w 1719737"/>
              <a:gd name="T29" fmla="*/ 987268 h 1800483"/>
              <a:gd name="T30" fmla="*/ 892934 w 1719737"/>
              <a:gd name="T31" fmla="*/ 1057787 h 1800483"/>
              <a:gd name="T32" fmla="*/ 916433 w 1719737"/>
              <a:gd name="T33" fmla="*/ 1104802 h 1800483"/>
              <a:gd name="T34" fmla="*/ 986927 w 1719737"/>
              <a:gd name="T35" fmla="*/ 1163566 h 1800483"/>
              <a:gd name="T36" fmla="*/ 1080920 w 1719737"/>
              <a:gd name="T37" fmla="*/ 1316357 h 1800483"/>
              <a:gd name="T38" fmla="*/ 1139666 w 1719737"/>
              <a:gd name="T39" fmla="*/ 1375124 h 1800483"/>
              <a:gd name="T40" fmla="*/ 1233659 w 1719737"/>
              <a:gd name="T41" fmla="*/ 1480904 h 1800483"/>
              <a:gd name="T42" fmla="*/ 1280656 w 1719737"/>
              <a:gd name="T43" fmla="*/ 1504408 h 1800483"/>
              <a:gd name="T44" fmla="*/ 1339402 w 1719737"/>
              <a:gd name="T45" fmla="*/ 1551423 h 1800483"/>
              <a:gd name="T46" fmla="*/ 1456892 w 1719737"/>
              <a:gd name="T47" fmla="*/ 1610187 h 1800483"/>
              <a:gd name="T48" fmla="*/ 1574385 w 1719737"/>
              <a:gd name="T49" fmla="*/ 1668955 h 1800483"/>
              <a:gd name="T50" fmla="*/ 1656628 w 1719737"/>
              <a:gd name="T51" fmla="*/ 1727719 h 1800483"/>
              <a:gd name="T52" fmla="*/ 1703624 w 1719737"/>
              <a:gd name="T53" fmla="*/ 1786486 h 180048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719737"/>
              <a:gd name="T82" fmla="*/ 0 h 1800483"/>
              <a:gd name="T83" fmla="*/ 1719737 w 1719737"/>
              <a:gd name="T84" fmla="*/ 1800483 h 180048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719737" h="1800483">
                <a:moveTo>
                  <a:pt x="0" y="0"/>
                </a:moveTo>
                <a:cubicBezTo>
                  <a:pt x="50955" y="7839"/>
                  <a:pt x="104855" y="4731"/>
                  <a:pt x="152865" y="23516"/>
                </a:cubicBezTo>
                <a:cubicBezTo>
                  <a:pt x="334560" y="94610"/>
                  <a:pt x="219076" y="79206"/>
                  <a:pt x="305731" y="141099"/>
                </a:cubicBezTo>
                <a:cubicBezTo>
                  <a:pt x="319995" y="151287"/>
                  <a:pt x="337088" y="156776"/>
                  <a:pt x="352766" y="164615"/>
                </a:cubicBezTo>
                <a:cubicBezTo>
                  <a:pt x="364525" y="176373"/>
                  <a:pt x="377512" y="187020"/>
                  <a:pt x="388043" y="199890"/>
                </a:cubicBezTo>
                <a:cubicBezTo>
                  <a:pt x="412863" y="230225"/>
                  <a:pt x="458596" y="293956"/>
                  <a:pt x="458596" y="293956"/>
                </a:cubicBezTo>
                <a:cubicBezTo>
                  <a:pt x="487373" y="380281"/>
                  <a:pt x="464585" y="346978"/>
                  <a:pt x="517390" y="399780"/>
                </a:cubicBezTo>
                <a:cubicBezTo>
                  <a:pt x="521310" y="411538"/>
                  <a:pt x="522999" y="424294"/>
                  <a:pt x="529149" y="435055"/>
                </a:cubicBezTo>
                <a:cubicBezTo>
                  <a:pt x="538873" y="452070"/>
                  <a:pt x="553555" y="465782"/>
                  <a:pt x="564426" y="482088"/>
                </a:cubicBezTo>
                <a:cubicBezTo>
                  <a:pt x="577104" y="501104"/>
                  <a:pt x="588604" y="520902"/>
                  <a:pt x="599703" y="540880"/>
                </a:cubicBezTo>
                <a:cubicBezTo>
                  <a:pt x="640979" y="615173"/>
                  <a:pt x="608806" y="570845"/>
                  <a:pt x="658497" y="670220"/>
                </a:cubicBezTo>
                <a:cubicBezTo>
                  <a:pt x="715015" y="783248"/>
                  <a:pt x="641879" y="598388"/>
                  <a:pt x="717291" y="764286"/>
                </a:cubicBezTo>
                <a:cubicBezTo>
                  <a:pt x="727549" y="786853"/>
                  <a:pt x="730741" y="812184"/>
                  <a:pt x="740809" y="834836"/>
                </a:cubicBezTo>
                <a:cubicBezTo>
                  <a:pt x="753045" y="862366"/>
                  <a:pt x="816501" y="931204"/>
                  <a:pt x="823121" y="940660"/>
                </a:cubicBezTo>
                <a:cubicBezTo>
                  <a:pt x="833173" y="955020"/>
                  <a:pt x="837620" y="972663"/>
                  <a:pt x="846639" y="987693"/>
                </a:cubicBezTo>
                <a:cubicBezTo>
                  <a:pt x="861181" y="1011929"/>
                  <a:pt x="881035" y="1032963"/>
                  <a:pt x="893675" y="1058243"/>
                </a:cubicBezTo>
                <a:cubicBezTo>
                  <a:pt x="901514" y="1073921"/>
                  <a:pt x="907004" y="1091013"/>
                  <a:pt x="917192" y="1105276"/>
                </a:cubicBezTo>
                <a:cubicBezTo>
                  <a:pt x="937767" y="1134080"/>
                  <a:pt x="959620" y="1145317"/>
                  <a:pt x="987746" y="1164067"/>
                </a:cubicBezTo>
                <a:cubicBezTo>
                  <a:pt x="1013630" y="1215834"/>
                  <a:pt x="1041674" y="1276783"/>
                  <a:pt x="1081817" y="1316924"/>
                </a:cubicBezTo>
                <a:cubicBezTo>
                  <a:pt x="1101415" y="1336521"/>
                  <a:pt x="1122360" y="1354858"/>
                  <a:pt x="1140611" y="1375715"/>
                </a:cubicBezTo>
                <a:cubicBezTo>
                  <a:pt x="1179272" y="1419896"/>
                  <a:pt x="1161917" y="1445161"/>
                  <a:pt x="1234682" y="1481540"/>
                </a:cubicBezTo>
                <a:cubicBezTo>
                  <a:pt x="1250361" y="1489379"/>
                  <a:pt x="1267133" y="1495333"/>
                  <a:pt x="1281718" y="1505056"/>
                </a:cubicBezTo>
                <a:cubicBezTo>
                  <a:pt x="1302601" y="1518977"/>
                  <a:pt x="1318991" y="1539177"/>
                  <a:pt x="1340512" y="1552089"/>
                </a:cubicBezTo>
                <a:cubicBezTo>
                  <a:pt x="1378090" y="1574634"/>
                  <a:pt x="1421638" y="1586573"/>
                  <a:pt x="1458101" y="1610880"/>
                </a:cubicBezTo>
                <a:cubicBezTo>
                  <a:pt x="1542101" y="1666877"/>
                  <a:pt x="1501234" y="1651058"/>
                  <a:pt x="1575690" y="1669672"/>
                </a:cubicBezTo>
                <a:cubicBezTo>
                  <a:pt x="1592215" y="1680688"/>
                  <a:pt x="1648278" y="1717119"/>
                  <a:pt x="1658002" y="1728463"/>
                </a:cubicBezTo>
                <a:cubicBezTo>
                  <a:pt x="1719737" y="1800483"/>
                  <a:pt x="1648693" y="1759083"/>
                  <a:pt x="1705037" y="1787254"/>
                </a:cubicBezTo>
              </a:path>
            </a:pathLst>
          </a:custGeom>
          <a:noFill/>
          <a:ln w="76200">
            <a:solidFill>
              <a:schemeClr val="bg1"/>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glow rad="1651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 name="Freeform 8"/>
          <p:cNvSpPr>
            <a:spLocks noChangeArrowheads="1"/>
          </p:cNvSpPr>
          <p:nvPr/>
        </p:nvSpPr>
        <p:spPr bwMode="auto">
          <a:xfrm rot="-5400000">
            <a:off x="573088" y="1981200"/>
            <a:ext cx="1720850" cy="1800225"/>
          </a:xfrm>
          <a:custGeom>
            <a:avLst/>
            <a:gdLst>
              <a:gd name="T0" fmla="*/ 0 w 1719737"/>
              <a:gd name="T1" fmla="*/ 0 h 1800483"/>
              <a:gd name="T2" fmla="*/ 153162 w 1719737"/>
              <a:gd name="T3" fmla="*/ 23507 h 1800483"/>
              <a:gd name="T4" fmla="*/ 306325 w 1719737"/>
              <a:gd name="T5" fmla="*/ 141039 h 1800483"/>
              <a:gd name="T6" fmla="*/ 353451 w 1719737"/>
              <a:gd name="T7" fmla="*/ 164543 h 1800483"/>
              <a:gd name="T8" fmla="*/ 388796 w 1719737"/>
              <a:gd name="T9" fmla="*/ 199803 h 1800483"/>
              <a:gd name="T10" fmla="*/ 459487 w 1719737"/>
              <a:gd name="T11" fmla="*/ 293830 h 1800483"/>
              <a:gd name="T12" fmla="*/ 518395 w 1719737"/>
              <a:gd name="T13" fmla="*/ 399609 h 1800483"/>
              <a:gd name="T14" fmla="*/ 530177 w 1719737"/>
              <a:gd name="T15" fmla="*/ 434869 h 1800483"/>
              <a:gd name="T16" fmla="*/ 565523 w 1719737"/>
              <a:gd name="T17" fmla="*/ 481881 h 1800483"/>
              <a:gd name="T18" fmla="*/ 600868 w 1719737"/>
              <a:gd name="T19" fmla="*/ 540648 h 1800483"/>
              <a:gd name="T20" fmla="*/ 659776 w 1719737"/>
              <a:gd name="T21" fmla="*/ 669932 h 1800483"/>
              <a:gd name="T22" fmla="*/ 718685 w 1719737"/>
              <a:gd name="T23" fmla="*/ 763957 h 1800483"/>
              <a:gd name="T24" fmla="*/ 742248 w 1719737"/>
              <a:gd name="T25" fmla="*/ 834476 h 1800483"/>
              <a:gd name="T26" fmla="*/ 824720 w 1719737"/>
              <a:gd name="T27" fmla="*/ 940255 h 1800483"/>
              <a:gd name="T28" fmla="*/ 848284 w 1719737"/>
              <a:gd name="T29" fmla="*/ 987268 h 1800483"/>
              <a:gd name="T30" fmla="*/ 895411 w 1719737"/>
              <a:gd name="T31" fmla="*/ 1057787 h 1800483"/>
              <a:gd name="T32" fmla="*/ 918974 w 1719737"/>
              <a:gd name="T33" fmla="*/ 1104802 h 1800483"/>
              <a:gd name="T34" fmla="*/ 989665 w 1719737"/>
              <a:gd name="T35" fmla="*/ 1163566 h 1800483"/>
              <a:gd name="T36" fmla="*/ 1083919 w 1719737"/>
              <a:gd name="T37" fmla="*/ 1316357 h 1800483"/>
              <a:gd name="T38" fmla="*/ 1142827 w 1719737"/>
              <a:gd name="T39" fmla="*/ 1375124 h 1800483"/>
              <a:gd name="T40" fmla="*/ 1237081 w 1719737"/>
              <a:gd name="T41" fmla="*/ 1480904 h 1800483"/>
              <a:gd name="T42" fmla="*/ 1284209 w 1719737"/>
              <a:gd name="T43" fmla="*/ 1504408 h 1800483"/>
              <a:gd name="T44" fmla="*/ 1343117 w 1719737"/>
              <a:gd name="T45" fmla="*/ 1551423 h 1800483"/>
              <a:gd name="T46" fmla="*/ 1460934 w 1719737"/>
              <a:gd name="T47" fmla="*/ 1610187 h 1800483"/>
              <a:gd name="T48" fmla="*/ 1578751 w 1719737"/>
              <a:gd name="T49" fmla="*/ 1668955 h 1800483"/>
              <a:gd name="T50" fmla="*/ 1661223 w 1719737"/>
              <a:gd name="T51" fmla="*/ 1727719 h 1800483"/>
              <a:gd name="T52" fmla="*/ 1708349 w 1719737"/>
              <a:gd name="T53" fmla="*/ 1786486 h 180048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719737"/>
              <a:gd name="T82" fmla="*/ 0 h 1800483"/>
              <a:gd name="T83" fmla="*/ 1719737 w 1719737"/>
              <a:gd name="T84" fmla="*/ 1800483 h 180048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719737" h="1800483">
                <a:moveTo>
                  <a:pt x="0" y="0"/>
                </a:moveTo>
                <a:cubicBezTo>
                  <a:pt x="50955" y="7839"/>
                  <a:pt x="104855" y="4731"/>
                  <a:pt x="152865" y="23516"/>
                </a:cubicBezTo>
                <a:cubicBezTo>
                  <a:pt x="334560" y="94610"/>
                  <a:pt x="219076" y="79206"/>
                  <a:pt x="305731" y="141099"/>
                </a:cubicBezTo>
                <a:cubicBezTo>
                  <a:pt x="319995" y="151287"/>
                  <a:pt x="337088" y="156776"/>
                  <a:pt x="352766" y="164615"/>
                </a:cubicBezTo>
                <a:cubicBezTo>
                  <a:pt x="364525" y="176373"/>
                  <a:pt x="377512" y="187020"/>
                  <a:pt x="388043" y="199890"/>
                </a:cubicBezTo>
                <a:cubicBezTo>
                  <a:pt x="412863" y="230225"/>
                  <a:pt x="458596" y="293956"/>
                  <a:pt x="458596" y="293956"/>
                </a:cubicBezTo>
                <a:cubicBezTo>
                  <a:pt x="487373" y="380281"/>
                  <a:pt x="464585" y="346978"/>
                  <a:pt x="517390" y="399780"/>
                </a:cubicBezTo>
                <a:cubicBezTo>
                  <a:pt x="521310" y="411538"/>
                  <a:pt x="522999" y="424294"/>
                  <a:pt x="529149" y="435055"/>
                </a:cubicBezTo>
                <a:cubicBezTo>
                  <a:pt x="538873" y="452070"/>
                  <a:pt x="553555" y="465782"/>
                  <a:pt x="564426" y="482088"/>
                </a:cubicBezTo>
                <a:cubicBezTo>
                  <a:pt x="577104" y="501104"/>
                  <a:pt x="588604" y="520902"/>
                  <a:pt x="599703" y="540880"/>
                </a:cubicBezTo>
                <a:cubicBezTo>
                  <a:pt x="640979" y="615173"/>
                  <a:pt x="608806" y="570845"/>
                  <a:pt x="658497" y="670220"/>
                </a:cubicBezTo>
                <a:cubicBezTo>
                  <a:pt x="715015" y="783248"/>
                  <a:pt x="641879" y="598388"/>
                  <a:pt x="717291" y="764286"/>
                </a:cubicBezTo>
                <a:cubicBezTo>
                  <a:pt x="727549" y="786853"/>
                  <a:pt x="730741" y="812184"/>
                  <a:pt x="740809" y="834836"/>
                </a:cubicBezTo>
                <a:cubicBezTo>
                  <a:pt x="753045" y="862366"/>
                  <a:pt x="816501" y="931204"/>
                  <a:pt x="823121" y="940660"/>
                </a:cubicBezTo>
                <a:cubicBezTo>
                  <a:pt x="833173" y="955020"/>
                  <a:pt x="837620" y="972663"/>
                  <a:pt x="846639" y="987693"/>
                </a:cubicBezTo>
                <a:cubicBezTo>
                  <a:pt x="861181" y="1011929"/>
                  <a:pt x="881035" y="1032963"/>
                  <a:pt x="893675" y="1058243"/>
                </a:cubicBezTo>
                <a:cubicBezTo>
                  <a:pt x="901514" y="1073921"/>
                  <a:pt x="907004" y="1091013"/>
                  <a:pt x="917192" y="1105276"/>
                </a:cubicBezTo>
                <a:cubicBezTo>
                  <a:pt x="937767" y="1134080"/>
                  <a:pt x="959620" y="1145317"/>
                  <a:pt x="987746" y="1164067"/>
                </a:cubicBezTo>
                <a:cubicBezTo>
                  <a:pt x="1013630" y="1215834"/>
                  <a:pt x="1041674" y="1276783"/>
                  <a:pt x="1081817" y="1316924"/>
                </a:cubicBezTo>
                <a:cubicBezTo>
                  <a:pt x="1101415" y="1336521"/>
                  <a:pt x="1122360" y="1354858"/>
                  <a:pt x="1140611" y="1375715"/>
                </a:cubicBezTo>
                <a:cubicBezTo>
                  <a:pt x="1179272" y="1419896"/>
                  <a:pt x="1161917" y="1445161"/>
                  <a:pt x="1234682" y="1481540"/>
                </a:cubicBezTo>
                <a:cubicBezTo>
                  <a:pt x="1250361" y="1489379"/>
                  <a:pt x="1267133" y="1495333"/>
                  <a:pt x="1281718" y="1505056"/>
                </a:cubicBezTo>
                <a:cubicBezTo>
                  <a:pt x="1302601" y="1518977"/>
                  <a:pt x="1318991" y="1539177"/>
                  <a:pt x="1340512" y="1552089"/>
                </a:cubicBezTo>
                <a:cubicBezTo>
                  <a:pt x="1378090" y="1574634"/>
                  <a:pt x="1421638" y="1586573"/>
                  <a:pt x="1458101" y="1610880"/>
                </a:cubicBezTo>
                <a:cubicBezTo>
                  <a:pt x="1542101" y="1666877"/>
                  <a:pt x="1501234" y="1651058"/>
                  <a:pt x="1575690" y="1669672"/>
                </a:cubicBezTo>
                <a:cubicBezTo>
                  <a:pt x="1592215" y="1680688"/>
                  <a:pt x="1648278" y="1717119"/>
                  <a:pt x="1658002" y="1728463"/>
                </a:cubicBezTo>
                <a:cubicBezTo>
                  <a:pt x="1719737" y="1800483"/>
                  <a:pt x="1648693" y="1759083"/>
                  <a:pt x="1705037" y="1787254"/>
                </a:cubicBezTo>
              </a:path>
            </a:pathLst>
          </a:custGeom>
          <a:noFill/>
          <a:ln w="76200">
            <a:solidFill>
              <a:schemeClr val="bg1"/>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glow rad="1651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0" name="Rectangle 3"/>
          <p:cNvSpPr txBox="1">
            <a:spLocks/>
          </p:cNvSpPr>
          <p:nvPr/>
        </p:nvSpPr>
        <p:spPr bwMode="auto">
          <a:xfrm>
            <a:off x="7042" y="4221088"/>
            <a:ext cx="9136958" cy="22768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charset="0"/>
                <a:cs typeface="Arial" panose="020B0604020202020204" pitchFamily="34" charset="0"/>
              </a:rPr>
              <a:t>لكن </a:t>
            </a:r>
            <a:r>
              <a:rPr kumimoji="0" lang="ar-JO" altLang="ja-JP" sz="3200" u="none" strike="noStrike" kern="1200" cap="none" spc="0" normalizeH="0" baseline="0" noProof="0" dirty="0">
                <a:ln>
                  <a:noFill/>
                </a:ln>
                <a:solidFill>
                  <a:srgbClr val="FFFF00"/>
                </a:solidFill>
                <a:effectLst>
                  <a:glow rad="165100">
                    <a:srgbClr val="000000"/>
                  </a:glow>
                </a:effectLst>
                <a:uLnTx/>
                <a:uFillTx/>
                <a:latin typeface="Arial" panose="020B0604020202020204" pitchFamily="34" charset="0"/>
                <a:ea typeface="ＭＳ Ｐゴシック" charset="0"/>
                <a:cs typeface="Arial" panose="020B0604020202020204" pitchFamily="34" charset="0"/>
              </a:rPr>
              <a:t>لا</a:t>
            </a:r>
            <a:r>
              <a:rPr kumimoji="0" lang="ar-JO" altLang="ja-JP" sz="3200"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charset="0"/>
                <a:cs typeface="Arial" panose="020B0604020202020204" pitchFamily="34" charset="0"/>
              </a:rPr>
              <a:t> توجد معاجم يونانية تدعم معنى مصدر بلا سلطة في 2336 تكراراً لهذه الكلمة في كل الأدب اليوناني، والمعنى الثابت هو السلطة على، الحاكم أو القائد.</a:t>
            </a:r>
            <a:endParaRPr kumimoji="0" lang="en-US" sz="3200"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dissolve">
                                      <p:cBhvr>
                                        <p:cTn id="7" dur="500"/>
                                        <p:tgtEl>
                                          <p:spTgt spid="7">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dissolve">
                                      <p:cBhvr>
                                        <p:cTn id="12" dur="500"/>
                                        <p:tgtEl>
                                          <p:spTgt spid="2">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left)">
                                      <p:cBhvr>
                                        <p:cTn id="17" dur="500"/>
                                        <p:tgtEl>
                                          <p:spTgt spid="8"/>
                                        </p:tgtEl>
                                      </p:cBhvr>
                                    </p:animEffect>
                                  </p:childTnLst>
                                </p:cTn>
                              </p:par>
                            </p:childTnLst>
                          </p:cTn>
                        </p:par>
                        <p:par>
                          <p:cTn id="18" fill="hold" nodeType="afterGroup">
                            <p:stCondLst>
                              <p:cond delay="500"/>
                            </p:stCondLst>
                            <p:childTnLst>
                              <p:par>
                                <p:cTn id="19" presetID="22" presetClass="entr" presetSubtype="8" fill="hold" grpId="0" nodeType="after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wipe(left)">
                                      <p:cBhvr>
                                        <p:cTn id="21" dur="500"/>
                                        <p:tgtEl>
                                          <p:spTgt spid="9"/>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10">
                                            <p:txEl>
                                              <p:pRg st="0" end="0"/>
                                            </p:txEl>
                                          </p:spTgt>
                                        </p:tgtEl>
                                        <p:attrNameLst>
                                          <p:attrName>style.visibility</p:attrName>
                                        </p:attrNameLst>
                                      </p:cBhvr>
                                      <p:to>
                                        <p:strVal val="visible"/>
                                      </p:to>
                                    </p:set>
                                    <p:animEffect transition="in" filter="dissolve">
                                      <p:cBhvr>
                                        <p:cTn id="26" dur="500"/>
                                        <p:tgtEl>
                                          <p:spTgt spid="1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autoUpdateAnimBg="0"/>
      <p:bldP spid="2" grpId="0" build="p" autoUpdateAnimBg="0"/>
      <p:bldP spid="8" grpId="0" animBg="1"/>
      <p:bldP spid="9" grpId="0" animBg="1"/>
      <p:bldP spid="10" grpId="0" build="p" autoUpdateAnimBg="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5" name="Rectangle 2"/>
          <p:cNvSpPr>
            <a:spLocks noChangeArrowheads="1"/>
          </p:cNvSpPr>
          <p:nvPr/>
        </p:nvSpPr>
        <p:spPr bwMode="auto">
          <a:xfrm>
            <a:off x="0" y="0"/>
            <a:ext cx="9144000" cy="68580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10595" name="Rectangle 3"/>
          <p:cNvSpPr>
            <a:spLocks noGrp="1" noChangeArrowheads="1"/>
          </p:cNvSpPr>
          <p:nvPr>
            <p:ph type="title"/>
          </p:nvPr>
        </p:nvSpPr>
        <p:spPr>
          <a:xfrm>
            <a:off x="4938713" y="0"/>
            <a:ext cx="3886200" cy="2693988"/>
          </a:xfrm>
        </p:spPr>
        <p:txBody>
          <a:bodyPr/>
          <a:lstStyle/>
          <a:p>
            <a:pPr eaLnBrk="1" hangingPunct="1">
              <a:defRPr/>
            </a:pPr>
            <a:r>
              <a:rPr lang="ar-JO" dirty="0">
                <a:cs typeface="Arial" panose="020B0604020202020204" pitchFamily="34" charset="0"/>
              </a:rPr>
              <a:t>هيكل</a:t>
            </a:r>
            <a:br>
              <a:rPr lang="ar-JO" dirty="0">
                <a:cs typeface="Arial" panose="020B0604020202020204" pitchFamily="34" charset="0"/>
              </a:rPr>
            </a:br>
            <a:r>
              <a:rPr lang="ar-JO" dirty="0">
                <a:cs typeface="Arial" panose="020B0604020202020204" pitchFamily="34" charset="0"/>
              </a:rPr>
              <a:t>السلطة</a:t>
            </a:r>
            <a:br>
              <a:rPr lang="ar-JO" dirty="0">
                <a:cs typeface="Arial" panose="020B0604020202020204" pitchFamily="34" charset="0"/>
              </a:rPr>
            </a:br>
            <a:r>
              <a:rPr lang="ar-JO" dirty="0">
                <a:cs typeface="Arial" panose="020B0604020202020204" pitchFamily="34" charset="0"/>
              </a:rPr>
              <a:t>الإلهي</a:t>
            </a:r>
            <a:endParaRPr lang="en-US" dirty="0">
              <a:cs typeface="Arial" panose="020B0604020202020204" pitchFamily="34" charset="0"/>
            </a:endParaRPr>
          </a:p>
        </p:txBody>
      </p:sp>
      <p:sp>
        <p:nvSpPr>
          <p:cNvPr id="110596" name="Rectangle 4"/>
          <p:cNvSpPr>
            <a:spLocks noGrp="1" noChangeArrowheads="1"/>
          </p:cNvSpPr>
          <p:nvPr>
            <p:ph type="body" idx="1"/>
          </p:nvPr>
        </p:nvSpPr>
        <p:spPr>
          <a:xfrm>
            <a:off x="1752600" y="3962400"/>
            <a:ext cx="2819400" cy="914400"/>
          </a:xfrm>
        </p:spPr>
        <p:txBody>
          <a:bodyPr/>
          <a:lstStyle/>
          <a:p>
            <a:pPr algn="ctr" eaLnBrk="1" hangingPunct="1">
              <a:lnSpc>
                <a:spcPct val="90000"/>
              </a:lnSpc>
              <a:buFont typeface="Wingdings" charset="0"/>
              <a:buNone/>
              <a:defRPr/>
            </a:pPr>
            <a:r>
              <a:rPr lang="ar-JO" sz="4400" dirty="0">
                <a:cs typeface="Arial" panose="020B0604020202020204" pitchFamily="34" charset="0"/>
              </a:rPr>
              <a:t>الزوج</a:t>
            </a:r>
            <a:endParaRPr lang="en-US" sz="4400" dirty="0">
              <a:cs typeface="Arial" panose="020B0604020202020204" pitchFamily="34" charset="0"/>
            </a:endParaRPr>
          </a:p>
        </p:txBody>
      </p:sp>
      <p:pic>
        <p:nvPicPr>
          <p:cNvPr id="101381" name="Picture 7" descr="RickNov0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505200"/>
            <a:ext cx="1465263" cy="1660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01393" name="Group 17"/>
          <p:cNvGrpSpPr>
            <a:grpSpLocks/>
          </p:cNvGrpSpPr>
          <p:nvPr/>
        </p:nvGrpSpPr>
        <p:grpSpPr bwMode="auto">
          <a:xfrm>
            <a:off x="0" y="5183188"/>
            <a:ext cx="4572000" cy="1674812"/>
            <a:chOff x="0" y="3265"/>
            <a:chExt cx="2880" cy="1055"/>
          </a:xfrm>
        </p:grpSpPr>
        <p:pic>
          <p:nvPicPr>
            <p:cNvPr id="123920" name="Picture 8" descr="SusanDec0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3265"/>
              <a:ext cx="925" cy="1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0604" name="Rectangle 12"/>
            <p:cNvSpPr>
              <a:spLocks noChangeArrowheads="1"/>
            </p:cNvSpPr>
            <p:nvPr/>
          </p:nvSpPr>
          <p:spPr bwMode="black">
            <a:xfrm>
              <a:off x="1104" y="3600"/>
              <a:ext cx="1776" cy="576"/>
            </a:xfrm>
            <a:prstGeom prst="rect">
              <a:avLst/>
            </a:prstGeom>
            <a:noFill/>
            <a:ln w="9525">
              <a:noFill/>
              <a:miter lim="800000"/>
              <a:headEnd/>
              <a:tailEnd/>
            </a:ln>
            <a:effectLst/>
          </p:spPr>
          <p:txBody>
            <a:bodyPr/>
            <a:lstStyle/>
            <a:p>
              <a:pPr marL="342900" marR="0" lvl="0" indent="-342900" algn="ctr" defTabSz="914400" rtl="0" eaLnBrk="1" fontAlgn="base" latinLnBrk="0" hangingPunct="1">
                <a:lnSpc>
                  <a:spcPct val="90000"/>
                </a:lnSpc>
                <a:spcBef>
                  <a:spcPct val="20000"/>
                </a:spcBef>
                <a:spcAft>
                  <a:spcPct val="0"/>
                </a:spcAft>
                <a:buClr>
                  <a:srgbClr val="99FF99"/>
                </a:buClr>
                <a:buSzPct val="80000"/>
                <a:buFont typeface="Wingdings" charset="0"/>
                <a:buNone/>
                <a:tabLst/>
                <a:defRPr/>
              </a:pPr>
              <a:r>
                <a:rPr kumimoji="0" lang="ar-JO" sz="4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الزوجة</a:t>
              </a:r>
              <a:endParaRPr kumimoji="0" lang="en-US" sz="4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grpSp>
        <p:nvGrpSpPr>
          <p:cNvPr id="101392" name="Group 16"/>
          <p:cNvGrpSpPr>
            <a:grpSpLocks/>
          </p:cNvGrpSpPr>
          <p:nvPr/>
        </p:nvGrpSpPr>
        <p:grpSpPr bwMode="auto">
          <a:xfrm>
            <a:off x="0" y="1600200"/>
            <a:ext cx="4572000" cy="1828800"/>
            <a:chOff x="0" y="1008"/>
            <a:chExt cx="2880" cy="1152"/>
          </a:xfrm>
        </p:grpSpPr>
        <p:pic>
          <p:nvPicPr>
            <p:cNvPr id="123918" name="Picture 10" descr="Jesus"/>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1008"/>
              <a:ext cx="934" cy="11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0605" name="Rectangle 13"/>
            <p:cNvSpPr>
              <a:spLocks noChangeArrowheads="1"/>
            </p:cNvSpPr>
            <p:nvPr/>
          </p:nvSpPr>
          <p:spPr bwMode="black">
            <a:xfrm>
              <a:off x="1104" y="1392"/>
              <a:ext cx="1776" cy="576"/>
            </a:xfrm>
            <a:prstGeom prst="rect">
              <a:avLst/>
            </a:prstGeom>
            <a:noFill/>
            <a:ln w="9525">
              <a:noFill/>
              <a:miter lim="800000"/>
              <a:headEnd/>
              <a:tailEnd/>
            </a:ln>
            <a:effectLst/>
          </p:spPr>
          <p:txBody>
            <a:bodyPr/>
            <a:lstStyle/>
            <a:p>
              <a:pPr marL="342900" marR="0" lvl="0" indent="-342900" algn="ctr" defTabSz="914400" rtl="0" eaLnBrk="1" fontAlgn="base" latinLnBrk="0" hangingPunct="1">
                <a:lnSpc>
                  <a:spcPct val="90000"/>
                </a:lnSpc>
                <a:spcBef>
                  <a:spcPct val="20000"/>
                </a:spcBef>
                <a:spcAft>
                  <a:spcPct val="0"/>
                </a:spcAft>
                <a:buClr>
                  <a:srgbClr val="99FF99"/>
                </a:buClr>
                <a:buSzPct val="80000"/>
                <a:buFont typeface="Wingdings" charset="0"/>
                <a:buNone/>
                <a:tabLst/>
                <a:defRPr/>
              </a:pPr>
              <a:r>
                <a:rPr kumimoji="0" lang="ar-JO" sz="4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المسيح</a:t>
              </a:r>
              <a:endParaRPr kumimoji="0" lang="en-US" sz="4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grpSp>
        <p:nvGrpSpPr>
          <p:cNvPr id="101391" name="Group 15"/>
          <p:cNvGrpSpPr>
            <a:grpSpLocks/>
          </p:cNvGrpSpPr>
          <p:nvPr/>
        </p:nvGrpSpPr>
        <p:grpSpPr bwMode="auto">
          <a:xfrm>
            <a:off x="0" y="0"/>
            <a:ext cx="4572000" cy="1600200"/>
            <a:chOff x="0" y="0"/>
            <a:chExt cx="2880" cy="1008"/>
          </a:xfrm>
        </p:grpSpPr>
        <p:pic>
          <p:nvPicPr>
            <p:cNvPr id="123916" name="Picture 11" descr="Eye of God"/>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0" y="0"/>
              <a:ext cx="1008" cy="10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0606" name="Rectangle 14"/>
            <p:cNvSpPr>
              <a:spLocks noChangeArrowheads="1"/>
            </p:cNvSpPr>
            <p:nvPr/>
          </p:nvSpPr>
          <p:spPr bwMode="black">
            <a:xfrm>
              <a:off x="1104" y="288"/>
              <a:ext cx="1776" cy="576"/>
            </a:xfrm>
            <a:prstGeom prst="rect">
              <a:avLst/>
            </a:prstGeom>
            <a:noFill/>
            <a:ln w="9525">
              <a:noFill/>
              <a:miter lim="800000"/>
              <a:headEnd/>
              <a:tailEnd/>
            </a:ln>
            <a:effectLst/>
          </p:spPr>
          <p:txBody>
            <a:bodyPr/>
            <a:lstStyle/>
            <a:p>
              <a:pPr marL="342900" marR="0" lvl="0" indent="-342900" algn="ctr" defTabSz="914400" rtl="0" eaLnBrk="1" fontAlgn="base" latinLnBrk="0" hangingPunct="1">
                <a:lnSpc>
                  <a:spcPct val="90000"/>
                </a:lnSpc>
                <a:spcBef>
                  <a:spcPct val="20000"/>
                </a:spcBef>
                <a:spcAft>
                  <a:spcPct val="0"/>
                </a:spcAft>
                <a:buClr>
                  <a:srgbClr val="99FF99"/>
                </a:buClr>
                <a:buSzPct val="80000"/>
                <a:buFont typeface="Wingdings" charset="0"/>
                <a:buNone/>
                <a:tabLst/>
                <a:defRPr/>
              </a:pPr>
              <a:r>
                <a:rPr kumimoji="0" lang="ar-JO" sz="4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الله</a:t>
              </a:r>
              <a:endParaRPr kumimoji="0" lang="en-US" sz="4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110607" name="AutoShape 15"/>
          <p:cNvSpPr>
            <a:spLocks noChangeArrowheads="1"/>
          </p:cNvSpPr>
          <p:nvPr/>
        </p:nvSpPr>
        <p:spPr bwMode="auto">
          <a:xfrm>
            <a:off x="2781300" y="4914900"/>
            <a:ext cx="762000" cy="762000"/>
          </a:xfrm>
          <a:prstGeom prst="upArrow">
            <a:avLst>
              <a:gd name="adj1" fmla="val 50000"/>
              <a:gd name="adj2" fmla="val 25000"/>
            </a:avLst>
          </a:prstGeom>
          <a:solidFill>
            <a:schemeClr val="accent1"/>
          </a:soli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 name="AutoShape 15"/>
          <p:cNvSpPr>
            <a:spLocks noChangeArrowheads="1"/>
          </p:cNvSpPr>
          <p:nvPr/>
        </p:nvSpPr>
        <p:spPr bwMode="auto">
          <a:xfrm>
            <a:off x="2781300" y="3162300"/>
            <a:ext cx="762000" cy="762000"/>
          </a:xfrm>
          <a:prstGeom prst="upArrow">
            <a:avLst>
              <a:gd name="adj1" fmla="val 50000"/>
              <a:gd name="adj2" fmla="val 25000"/>
            </a:avLst>
          </a:prstGeom>
          <a:solidFill>
            <a:schemeClr val="accent1"/>
          </a:soli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 name="AutoShape 15"/>
          <p:cNvSpPr>
            <a:spLocks noChangeArrowheads="1"/>
          </p:cNvSpPr>
          <p:nvPr/>
        </p:nvSpPr>
        <p:spPr bwMode="auto">
          <a:xfrm>
            <a:off x="2781300" y="1409700"/>
            <a:ext cx="762000" cy="762000"/>
          </a:xfrm>
          <a:prstGeom prst="upArrow">
            <a:avLst>
              <a:gd name="adj1" fmla="val 50000"/>
              <a:gd name="adj2" fmla="val 25000"/>
            </a:avLst>
          </a:prstGeom>
          <a:solidFill>
            <a:schemeClr val="accent1"/>
          </a:soli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23915" name="Text Box 18"/>
          <p:cNvSpPr txBox="1">
            <a:spLocks noChangeArrowheads="1"/>
          </p:cNvSpPr>
          <p:nvPr/>
        </p:nvSpPr>
        <p:spPr bwMode="auto">
          <a:xfrm>
            <a:off x="4859338" y="2924175"/>
            <a:ext cx="4043362" cy="206210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رأس كل رجل هو المسيح وأما</a:t>
            </a:r>
            <a:r>
              <a:rPr kumimoji="0" lang="ar-JO" sz="3200" u="none" strike="noStrike" kern="1200" cap="none" spc="0" normalizeH="0" noProof="0" dirty="0">
                <a:ln>
                  <a:noFill/>
                </a:ln>
                <a:solidFill>
                  <a:srgbClr val="FFFFFF"/>
                </a:solidFill>
                <a:effectLst/>
                <a:uLnTx/>
                <a:uFillTx/>
                <a:latin typeface="Arial" panose="020B0604020202020204" pitchFamily="34" charset="0"/>
                <a:cs typeface="Arial" panose="020B0604020202020204" pitchFamily="34" charset="0"/>
              </a:rPr>
              <a:t> رأس المرأة فهو الرجل ورأس المسيح هو الله</a:t>
            </a:r>
          </a:p>
          <a:p>
            <a:pPr marL="0" marR="0" lvl="0" indent="0" algn="ctr" defTabSz="914400" rtl="0" eaLnBrk="0" fontAlgn="base" latinLnBrk="0" hangingPunct="0">
              <a:lnSpc>
                <a:spcPct val="100000"/>
              </a:lnSpc>
              <a:spcBef>
                <a:spcPct val="0"/>
              </a:spcBef>
              <a:spcAft>
                <a:spcPct val="0"/>
              </a:spcAft>
              <a:buClrTx/>
              <a:buSzTx/>
              <a:buFontTx/>
              <a:buNone/>
              <a:tabLst/>
              <a:defRPr/>
            </a:pPr>
            <a:r>
              <a:rPr lang="ar-JO" sz="3200" baseline="0" dirty="0">
                <a:solidFill>
                  <a:srgbClr val="FFFFFF"/>
                </a:solidFill>
                <a:latin typeface="Arial" panose="020B0604020202020204" pitchFamily="34" charset="0"/>
                <a:cs typeface="Arial" panose="020B0604020202020204" pitchFamily="34" charset="0"/>
              </a:rPr>
              <a:t>(1</a:t>
            </a:r>
            <a:r>
              <a:rPr lang="ar-JO" sz="3200" dirty="0">
                <a:solidFill>
                  <a:srgbClr val="FFFFFF"/>
                </a:solidFill>
                <a:latin typeface="Arial" panose="020B0604020202020204" pitchFamily="34" charset="0"/>
                <a:cs typeface="Arial" panose="020B0604020202020204" pitchFamily="34" charset="0"/>
              </a:rPr>
              <a:t> كو 11: 3)</a:t>
            </a:r>
            <a:endParaRPr kumimoji="0" 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4488744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01381"/>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grpId="0" nodeType="afterEffect">
                                  <p:stCondLst>
                                    <p:cond delay="0"/>
                                  </p:stCondLst>
                                  <p:childTnLst>
                                    <p:set>
                                      <p:cBhvr>
                                        <p:cTn id="9" dur="1" fill="hold">
                                          <p:stCondLst>
                                            <p:cond delay="0"/>
                                          </p:stCondLst>
                                        </p:cTn>
                                        <p:tgtEl>
                                          <p:spTgt spid="110596">
                                            <p:txEl>
                                              <p:pRg st="0" end="0"/>
                                            </p:txEl>
                                          </p:spTgt>
                                        </p:tgtEl>
                                        <p:attrNameLst>
                                          <p:attrName>style.visibility</p:attrName>
                                        </p:attrNameLst>
                                      </p:cBhvr>
                                      <p:to>
                                        <p:strVal val="visible"/>
                                      </p:to>
                                    </p:set>
                                  </p:childTnLst>
                                </p:cTn>
                              </p:par>
                            </p:childTnLst>
                          </p:cTn>
                        </p:par>
                        <p:par>
                          <p:cTn id="10" fill="hold" nodeType="afterGroup">
                            <p:stCondLst>
                              <p:cond delay="0"/>
                            </p:stCondLst>
                            <p:childTnLst>
                              <p:par>
                                <p:cTn id="11" presetID="22" presetClass="entr" presetSubtype="4"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wipe(down)">
                                      <p:cBhvr>
                                        <p:cTn id="13" dur="500"/>
                                        <p:tgtEl>
                                          <p:spTgt spid="2"/>
                                        </p:tgtEl>
                                      </p:cBhvr>
                                    </p:animEffect>
                                  </p:childTnLst>
                                </p:cTn>
                              </p:par>
                            </p:childTnLst>
                          </p:cTn>
                        </p:par>
                        <p:par>
                          <p:cTn id="14" fill="hold" nodeType="afterGroup">
                            <p:stCondLst>
                              <p:cond delay="500"/>
                            </p:stCondLst>
                            <p:childTnLst>
                              <p:par>
                                <p:cTn id="15" presetID="1" presetClass="entr" presetSubtype="0" fill="hold" nodeType="afterEffect">
                                  <p:stCondLst>
                                    <p:cond delay="0"/>
                                  </p:stCondLst>
                                  <p:childTnLst>
                                    <p:set>
                                      <p:cBhvr>
                                        <p:cTn id="16" dur="1" fill="hold">
                                          <p:stCondLst>
                                            <p:cond delay="0"/>
                                          </p:stCondLst>
                                        </p:cTn>
                                        <p:tgtEl>
                                          <p:spTgt spid="101392"/>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110607"/>
                                        </p:tgtEl>
                                        <p:attrNameLst>
                                          <p:attrName>style.visibility</p:attrName>
                                        </p:attrNameLst>
                                      </p:cBhvr>
                                      <p:to>
                                        <p:strVal val="visible"/>
                                      </p:to>
                                    </p:set>
                                    <p:animEffect transition="in" filter="wipe(down)">
                                      <p:cBhvr>
                                        <p:cTn id="21" dur="500"/>
                                        <p:tgtEl>
                                          <p:spTgt spid="110607"/>
                                        </p:tgtEl>
                                      </p:cBhvr>
                                    </p:animEffect>
                                  </p:childTnLst>
                                </p:cTn>
                              </p:par>
                              <p:par>
                                <p:cTn id="22" presetID="1" presetClass="entr" presetSubtype="0" fill="hold" nodeType="withEffect">
                                  <p:stCondLst>
                                    <p:cond delay="0"/>
                                  </p:stCondLst>
                                  <p:childTnLst>
                                    <p:set>
                                      <p:cBhvr>
                                        <p:cTn id="23" dur="1" fill="hold">
                                          <p:stCondLst>
                                            <p:cond delay="0"/>
                                          </p:stCondLst>
                                        </p:cTn>
                                        <p:tgtEl>
                                          <p:spTgt spid="101393"/>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22" presetClass="entr" presetSubtype="4" fill="hold" grpId="0" nodeType="click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wipe(down)">
                                      <p:cBhvr>
                                        <p:cTn id="28" dur="500"/>
                                        <p:tgtEl>
                                          <p:spTgt spid="3"/>
                                        </p:tgtEl>
                                      </p:cBhvr>
                                    </p:animEffect>
                                  </p:childTnLst>
                                </p:cTn>
                              </p:par>
                            </p:childTnLst>
                          </p:cTn>
                        </p:par>
                        <p:par>
                          <p:cTn id="29" fill="hold" nodeType="afterGroup">
                            <p:stCondLst>
                              <p:cond delay="500"/>
                            </p:stCondLst>
                            <p:childTnLst>
                              <p:par>
                                <p:cTn id="30" presetID="1" presetClass="entr" presetSubtype="0" fill="hold" nodeType="afterEffect">
                                  <p:stCondLst>
                                    <p:cond delay="0"/>
                                  </p:stCondLst>
                                  <p:childTnLst>
                                    <p:set>
                                      <p:cBhvr>
                                        <p:cTn id="31" dur="1" fill="hold">
                                          <p:stCondLst>
                                            <p:cond delay="0"/>
                                          </p:stCondLst>
                                        </p:cTn>
                                        <p:tgtEl>
                                          <p:spTgt spid="1013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596" grpId="0" build="p"/>
      <p:bldP spid="110607" grpId="0" animBg="1"/>
      <p:bldP spid="2" grpId="0" animBg="1"/>
      <p:bldP spid="3"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0289"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0290" name="Rectangle 3"/>
          <p:cNvSpPr>
            <a:spLocks noGrp="1"/>
          </p:cNvSpPr>
          <p:nvPr>
            <p:ph type="ctrTitle" idx="4294967295"/>
          </p:nvPr>
        </p:nvSpPr>
        <p:spPr>
          <a:xfrm>
            <a:off x="838200" y="228600"/>
            <a:ext cx="7772400" cy="762000"/>
          </a:xfrm>
        </p:spPr>
        <p:txBody>
          <a:bodyPr/>
          <a:lstStyle/>
          <a:p>
            <a:pPr algn="ctr" defTabSz="914400" fontAlgn="base">
              <a:spcBef>
                <a:spcPct val="0"/>
              </a:spcBef>
              <a:spcAft>
                <a:spcPct val="0"/>
              </a:spcAft>
            </a:pPr>
            <a:r>
              <a:rPr lang="ar-SA" sz="4000" b="1" dirty="0">
                <a:solidFill>
                  <a:srgbClr val="FFFFFF"/>
                </a:solidFill>
                <a:latin typeface="Arial" panose="020B0604020202020204" pitchFamily="34" charset="0"/>
                <a:cs typeface="Arial" panose="020B0604020202020204" pitchFamily="34" charset="0"/>
              </a:rPr>
              <a:t>١ كورنثوس ١١ : ٤</a:t>
            </a:r>
          </a:p>
        </p:txBody>
      </p:sp>
      <p:sp>
        <p:nvSpPr>
          <p:cNvPr id="140291" name="Rectangle 3"/>
          <p:cNvSpPr txBox="1">
            <a:spLocks/>
          </p:cNvSpPr>
          <p:nvPr/>
        </p:nvSpPr>
        <p:spPr bwMode="auto">
          <a:xfrm>
            <a:off x="2743200" y="1600200"/>
            <a:ext cx="5867400" cy="2667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3600" dirty="0">
                <a:solidFill>
                  <a:srgbClr val="FFFFFF"/>
                </a:solidFill>
                <a:latin typeface="Arial" panose="020B0604020202020204" pitchFamily="34" charset="0"/>
                <a:cs typeface="Arial" panose="020B0604020202020204" pitchFamily="34" charset="0"/>
              </a:rPr>
              <a:t>كل رجل يصلي أو يتنبأ وله على رأسه شيء يشين رأسه.</a:t>
            </a:r>
            <a:r>
              <a:rPr kumimoji="0" lang="ar-SA"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5" name="Text Box 3"/>
          <p:cNvSpPr txBox="1">
            <a:spLocks noChangeArrowheads="1"/>
          </p:cNvSpPr>
          <p:nvPr/>
        </p:nvSpPr>
        <p:spPr bwMode="auto">
          <a:xfrm>
            <a:off x="8243888" y="44450"/>
            <a:ext cx="53091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47</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90201636"/>
      </p:ext>
    </p:extLst>
  </p:cSld>
  <p:clrMapOvr>
    <a:masterClrMapping/>
  </p:clrMapOvr>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26082" name="Picture 2" descr="Ancestor_worship003food"/>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40538"/>
          </a:xfrm>
          <a:prstGeom prst="rect">
            <a:avLst/>
          </a:prstGeom>
          <a:noFill/>
          <a:extLst>
            <a:ext uri="{909E8E84-426E-40dd-AFC4-6F175D3DCCD1}">
              <a14:hiddenFill xmlns="" xmlns:a14="http://schemas.microsoft.com/office/drawing/2010/main">
                <a:solidFill>
                  <a:srgbClr val="FFFFFF"/>
                </a:solidFill>
              </a14:hiddenFill>
            </a:ext>
          </a:extLst>
        </p:spPr>
      </p:pic>
      <p:sp>
        <p:nvSpPr>
          <p:cNvPr id="1326083" name="Rectangle 3"/>
          <p:cNvSpPr>
            <a:spLocks noGrp="1"/>
          </p:cNvSpPr>
          <p:nvPr>
            <p:ph type="title"/>
          </p:nvPr>
        </p:nvSpPr>
        <p:spPr bwMode="auto">
          <a:xfrm>
            <a:off x="39315" y="120650"/>
            <a:ext cx="9141197" cy="14303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ormAutofit/>
          </a:bodyPr>
          <a:lstStyle/>
          <a:p>
            <a:r>
              <a:rPr lang="ar-JO" sz="6600" dirty="0">
                <a:effectLst>
                  <a:glow rad="177800">
                    <a:schemeClr val="bg1">
                      <a:alpha val="75000"/>
                    </a:schemeClr>
                  </a:glow>
                </a:effectLst>
                <a:latin typeface="Bizarro Regular" charset="0"/>
              </a:rPr>
              <a:t>الروح الجائع</a:t>
            </a:r>
            <a:endParaRPr lang="en-US" sz="6600" dirty="0">
              <a:effectLst>
                <a:glow rad="177800">
                  <a:schemeClr val="bg1">
                    <a:alpha val="75000"/>
                  </a:schemeClr>
                </a:glow>
              </a:effectLst>
            </a:endParaRPr>
          </a:p>
        </p:txBody>
      </p:sp>
    </p:spTree>
    <p:extLst>
      <p:ext uri="{BB962C8B-B14F-4D97-AF65-F5344CB8AC3E}">
        <p14:creationId xmlns:p14="http://schemas.microsoft.com/office/powerpoint/2010/main" val="1046012397"/>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77153" name="Picture 2" descr="grudem"/>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6350"/>
            <a:ext cx="9982200" cy="6851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7154" name="AutoShape 3"/>
          <p:cNvSpPr>
            <a:spLocks noChangeArrowheads="1"/>
          </p:cNvSpPr>
          <p:nvPr/>
        </p:nvSpPr>
        <p:spPr bwMode="auto">
          <a:xfrm rot="10800000">
            <a:off x="-304800" y="1600200"/>
            <a:ext cx="4800600" cy="2819400"/>
          </a:xfrm>
          <a:prstGeom prst="wedgeEllipseCallout">
            <a:avLst>
              <a:gd name="adj1" fmla="val -69644"/>
              <a:gd name="adj2" fmla="val 7880"/>
            </a:avLst>
          </a:prstGeom>
          <a:solidFill>
            <a:schemeClr val="accent2"/>
          </a:solidFill>
          <a:ln w="9525">
            <a:solidFill>
              <a:schemeClr val="tx1"/>
            </a:solidFill>
            <a:miter lim="800000"/>
            <a:headEnd/>
            <a:tailEnd/>
          </a:ln>
        </p:spPr>
        <p:txBody>
          <a:bodyPr rot="10800000"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0692" name="Rectangle 4"/>
          <p:cNvSpPr>
            <a:spLocks noGrp="1" noChangeArrowheads="1"/>
          </p:cNvSpPr>
          <p:nvPr>
            <p:ph type="ctrTitle"/>
          </p:nvPr>
        </p:nvSpPr>
        <p:spPr>
          <a:xfrm>
            <a:off x="685800" y="152400"/>
            <a:ext cx="7772400" cy="1143000"/>
          </a:xfrm>
          <a:effectLst>
            <a:outerShdw blurRad="63500" dist="35921" dir="2700000" algn="ctr" rotWithShape="0">
              <a:srgbClr val="000000">
                <a:alpha val="74998"/>
              </a:srgbClr>
            </a:outerShdw>
          </a:effectLst>
        </p:spPr>
        <p:txBody>
          <a:bodyPr/>
          <a:lstStyle/>
          <a:p>
            <a:pPr eaLnBrk="1" hangingPunct="1">
              <a:defRPr/>
            </a:pPr>
            <a:r>
              <a:rPr lang="ar-JO" dirty="0">
                <a:solidFill>
                  <a:schemeClr val="bg1"/>
                </a:solidFill>
                <a:cs typeface="Arial" panose="020B0604020202020204" pitchFamily="34" charset="0"/>
              </a:rPr>
              <a:t>تعريف واين جرودم للنبوة</a:t>
            </a:r>
            <a:endParaRPr lang="en-US" dirty="0">
              <a:solidFill>
                <a:schemeClr val="bg1"/>
              </a:solidFill>
              <a:cs typeface="Arial" panose="020B0604020202020204" pitchFamily="34" charset="0"/>
            </a:endParaRPr>
          </a:p>
        </p:txBody>
      </p:sp>
      <p:sp>
        <p:nvSpPr>
          <p:cNvPr id="177156" name="Rectangle 5"/>
          <p:cNvSpPr>
            <a:spLocks noChangeArrowheads="1"/>
          </p:cNvSpPr>
          <p:nvPr/>
        </p:nvSpPr>
        <p:spPr bwMode="auto">
          <a:xfrm>
            <a:off x="1524000" y="5105400"/>
            <a:ext cx="6400800"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3200"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sp>
        <p:nvSpPr>
          <p:cNvPr id="370694" name="Text Box 6"/>
          <p:cNvSpPr txBox="1">
            <a:spLocks noChangeArrowheads="1"/>
          </p:cNvSpPr>
          <p:nvPr/>
        </p:nvSpPr>
        <p:spPr bwMode="auto">
          <a:xfrm>
            <a:off x="0" y="2219380"/>
            <a:ext cx="4114800" cy="156966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eaLnBrk="0" hangingPunct="0">
              <a:defRPr sz="3200">
                <a:solidFill>
                  <a:schemeClr val="bg1"/>
                </a:solidFill>
                <a:latin typeface="Arial" charset="0"/>
                <a:ea typeface="ＭＳ Ｐゴシック" charset="0"/>
                <a:cs typeface="ＭＳ Ｐゴシック" charset="0"/>
              </a:defRPr>
            </a:lvl1pPr>
            <a:lvl2pPr marL="37931725" indent="-37474525" eaLnBrk="0" hangingPunct="0">
              <a:defRPr sz="3200">
                <a:solidFill>
                  <a:schemeClr val="bg1"/>
                </a:solidFill>
                <a:latin typeface="Arial" charset="0"/>
                <a:ea typeface="ＭＳ Ｐゴシック" charset="0"/>
              </a:defRPr>
            </a:lvl2pPr>
            <a:lvl3pPr eaLnBrk="0" hangingPunct="0">
              <a:defRPr sz="3200">
                <a:solidFill>
                  <a:schemeClr val="bg1"/>
                </a:solidFill>
                <a:latin typeface="Arial" charset="0"/>
                <a:ea typeface="ＭＳ Ｐゴシック" charset="0"/>
              </a:defRPr>
            </a:lvl3pPr>
            <a:lvl4pPr eaLnBrk="0" hangingPunct="0">
              <a:defRPr sz="3200">
                <a:solidFill>
                  <a:schemeClr val="bg1"/>
                </a:solidFill>
                <a:latin typeface="Arial" charset="0"/>
                <a:ea typeface="ＭＳ Ｐゴシック" charset="0"/>
              </a:defRPr>
            </a:lvl4pPr>
            <a:lvl5pPr eaLnBrk="0" hangingPunct="0">
              <a:defRPr sz="3200">
                <a:solidFill>
                  <a:schemeClr val="bg1"/>
                </a:solidFill>
                <a:latin typeface="Arial" charset="0"/>
                <a:ea typeface="ＭＳ Ｐゴシック" charset="0"/>
              </a:defRPr>
            </a:lvl5pPr>
            <a:lvl6pPr marL="457200" eaLnBrk="0" fontAlgn="base" hangingPunct="0">
              <a:spcBef>
                <a:spcPct val="0"/>
              </a:spcBef>
              <a:spcAft>
                <a:spcPct val="0"/>
              </a:spcAft>
              <a:defRPr sz="3200">
                <a:solidFill>
                  <a:schemeClr val="bg1"/>
                </a:solidFill>
                <a:latin typeface="Arial" charset="0"/>
                <a:ea typeface="ＭＳ Ｐゴシック" charset="0"/>
              </a:defRPr>
            </a:lvl6pPr>
            <a:lvl7pPr marL="914400" eaLnBrk="0" fontAlgn="base" hangingPunct="0">
              <a:spcBef>
                <a:spcPct val="0"/>
              </a:spcBef>
              <a:spcAft>
                <a:spcPct val="0"/>
              </a:spcAft>
              <a:defRPr sz="3200">
                <a:solidFill>
                  <a:schemeClr val="bg1"/>
                </a:solidFill>
                <a:latin typeface="Arial" charset="0"/>
                <a:ea typeface="ＭＳ Ｐゴシック" charset="0"/>
              </a:defRPr>
            </a:lvl7pPr>
            <a:lvl8pPr marL="1371600" eaLnBrk="0" fontAlgn="base" hangingPunct="0">
              <a:spcBef>
                <a:spcPct val="0"/>
              </a:spcBef>
              <a:spcAft>
                <a:spcPct val="0"/>
              </a:spcAft>
              <a:defRPr sz="3200">
                <a:solidFill>
                  <a:schemeClr val="bg1"/>
                </a:solidFill>
                <a:latin typeface="Arial" charset="0"/>
                <a:ea typeface="ＭＳ Ｐゴシック" charset="0"/>
              </a:defRPr>
            </a:lvl8pPr>
            <a:lvl9pPr marL="18288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ja-JP"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أن تخبر شيء ما قام الله بوضعه في الذهن الإنساني بشكلٍ عفوي.</a:t>
            </a:r>
            <a:endParaRPr kumimoji="0" 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70695" name="Text Box 7"/>
          <p:cNvSpPr txBox="1">
            <a:spLocks noChangeArrowheads="1"/>
          </p:cNvSpPr>
          <p:nvPr/>
        </p:nvSpPr>
        <p:spPr bwMode="auto">
          <a:xfrm>
            <a:off x="990600" y="5835650"/>
            <a:ext cx="7543800" cy="95410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rPr>
              <a:t>لماذا لا يزال بإمكان المسيحيين التنبؤ؟</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lang="ar-JO" sz="2800" dirty="0">
                <a:solidFill>
                  <a:srgbClr val="FFFFFF"/>
                </a:solidFill>
                <a:latin typeface="Arial" panose="020B0604020202020204" pitchFamily="34" charset="0"/>
                <a:ea typeface="ＭＳ Ｐゴシック" pitchFamily="-111" charset="-128"/>
                <a:cs typeface="Arial" panose="020B0604020202020204" pitchFamily="34" charset="0"/>
              </a:rPr>
              <a:t>المسيحية اليوم (16 أيلول 1988)، 29</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endParaRPr>
          </a:p>
        </p:txBody>
      </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3" name="Rectangle 1026" descr="Green marble"/>
          <p:cNvSpPr>
            <a:spLocks noChangeArrowheads="1"/>
          </p:cNvSpPr>
          <p:nvPr/>
        </p:nvSpPr>
        <p:spPr bwMode="auto">
          <a:xfrm>
            <a:off x="0" y="0"/>
            <a:ext cx="9144000" cy="6858000"/>
          </a:xfrm>
          <a:prstGeom prst="rect">
            <a:avLst/>
          </a:prstGeom>
          <a:blipFill dpi="0" rotWithShape="0">
            <a:blip r:embed="rId3" cstate="print"/>
            <a:srcRect/>
            <a:tile tx="0" ty="0" sx="100000" sy="100000" flip="none" algn="tl"/>
          </a:blipFill>
          <a:ln w="9525">
            <a:solidFill>
              <a:schemeClr val="tx1"/>
            </a:solidFill>
            <a:miter lim="800000"/>
            <a:headEnd/>
            <a:tailEnd/>
          </a:ln>
        </p:spPr>
        <p:txBody>
          <a:bodyPr wrap="none" anchor="ct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33475" name="Text Box 1027"/>
          <p:cNvSpPr txBox="1">
            <a:spLocks noChangeArrowheads="1"/>
          </p:cNvSpPr>
          <p:nvPr/>
        </p:nvSpPr>
        <p:spPr bwMode="auto">
          <a:xfrm>
            <a:off x="457200" y="1554163"/>
            <a:ext cx="8343900" cy="439158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3200">
                <a:solidFill>
                  <a:schemeClr val="bg1"/>
                </a:solidFill>
                <a:latin typeface="Arial" charset="0"/>
                <a:ea typeface="ＭＳ Ｐゴシック" charset="0"/>
                <a:cs typeface="ＭＳ Ｐゴシック" charset="0"/>
              </a:defRPr>
            </a:lvl1pPr>
            <a:lvl2pPr marL="37931725" indent="-37474525" eaLnBrk="0" hangingPunct="0">
              <a:defRPr sz="3200">
                <a:solidFill>
                  <a:schemeClr val="bg1"/>
                </a:solidFill>
                <a:latin typeface="Arial" charset="0"/>
                <a:ea typeface="ＭＳ Ｐゴシック" charset="0"/>
              </a:defRPr>
            </a:lvl2pPr>
            <a:lvl3pPr eaLnBrk="0" hangingPunct="0">
              <a:defRPr sz="3200">
                <a:solidFill>
                  <a:schemeClr val="bg1"/>
                </a:solidFill>
                <a:latin typeface="Arial" charset="0"/>
                <a:ea typeface="ＭＳ Ｐゴシック" charset="0"/>
              </a:defRPr>
            </a:lvl3pPr>
            <a:lvl4pPr eaLnBrk="0" hangingPunct="0">
              <a:defRPr sz="3200">
                <a:solidFill>
                  <a:schemeClr val="bg1"/>
                </a:solidFill>
                <a:latin typeface="Arial" charset="0"/>
                <a:ea typeface="ＭＳ Ｐゴシック" charset="0"/>
              </a:defRPr>
            </a:lvl4pPr>
            <a:lvl5pPr eaLnBrk="0" hangingPunct="0">
              <a:defRPr sz="3200">
                <a:solidFill>
                  <a:schemeClr val="bg1"/>
                </a:solidFill>
                <a:latin typeface="Arial" charset="0"/>
                <a:ea typeface="ＭＳ Ｐゴシック" charset="0"/>
              </a:defRPr>
            </a:lvl5pPr>
            <a:lvl6pPr marL="457200" eaLnBrk="0" fontAlgn="base" hangingPunct="0">
              <a:spcBef>
                <a:spcPct val="0"/>
              </a:spcBef>
              <a:spcAft>
                <a:spcPct val="0"/>
              </a:spcAft>
              <a:defRPr sz="3200">
                <a:solidFill>
                  <a:schemeClr val="bg1"/>
                </a:solidFill>
                <a:latin typeface="Arial" charset="0"/>
                <a:ea typeface="ＭＳ Ｐゴシック" charset="0"/>
              </a:defRPr>
            </a:lvl6pPr>
            <a:lvl7pPr marL="914400" eaLnBrk="0" fontAlgn="base" hangingPunct="0">
              <a:spcBef>
                <a:spcPct val="0"/>
              </a:spcBef>
              <a:spcAft>
                <a:spcPct val="0"/>
              </a:spcAft>
              <a:defRPr sz="3200">
                <a:solidFill>
                  <a:schemeClr val="bg1"/>
                </a:solidFill>
                <a:latin typeface="Arial" charset="0"/>
                <a:ea typeface="ＭＳ Ｐゴシック" charset="0"/>
              </a:defRPr>
            </a:lvl7pPr>
            <a:lvl8pPr marL="1371600" eaLnBrk="0" fontAlgn="base" hangingPunct="0">
              <a:spcBef>
                <a:spcPct val="0"/>
              </a:spcBef>
              <a:spcAft>
                <a:spcPct val="0"/>
              </a:spcAft>
              <a:defRPr sz="3200">
                <a:solidFill>
                  <a:schemeClr val="bg1"/>
                </a:solidFill>
                <a:latin typeface="Arial" charset="0"/>
                <a:ea typeface="ＭＳ Ｐゴシック" charset="0"/>
              </a:defRPr>
            </a:lvl8pPr>
            <a:lvl9pPr marL="18288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r" defTabSz="914400" rtl="1" eaLnBrk="1" fontAlgn="base" latinLnBrk="0" hangingPunct="1">
              <a:lnSpc>
                <a:spcPct val="150000"/>
              </a:lnSpc>
              <a:spcBef>
                <a:spcPct val="50000"/>
              </a:spcBef>
              <a:spcAft>
                <a:spcPct val="0"/>
              </a:spcAft>
              <a:buClrTx/>
              <a:buSzTx/>
              <a:buFontTx/>
              <a:buNone/>
              <a:tabLst/>
              <a:defRPr/>
            </a:pPr>
            <a:r>
              <a:rPr kumimoji="0" lang="ar-JO" altLang="ja-JP" sz="4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عالمين هذا أولاً: أن كل نبوة الكتاب ليست من تفسير خاص. لأنه لم تأت نبوة قط بمشيئة إنسان، بل تكلم أناس الله القديسون مسوقين من الروح القدس.</a:t>
            </a:r>
            <a:endParaRPr kumimoji="0" lang="en-US" sz="4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33476" name="Text Box 1028"/>
          <p:cNvSpPr txBox="1">
            <a:spLocks noChangeArrowheads="1"/>
          </p:cNvSpPr>
          <p:nvPr/>
        </p:nvSpPr>
        <p:spPr bwMode="auto">
          <a:xfrm>
            <a:off x="1403648" y="6068776"/>
            <a:ext cx="4572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 بطرس 1: 20-21</a:t>
            </a:r>
            <a:endParaRPr kumimoji="0" 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33477" name="Rectangle 1029"/>
          <p:cNvSpPr>
            <a:spLocks noGrp="1" noChangeArrowheads="1"/>
          </p:cNvSpPr>
          <p:nvPr>
            <p:ph type="title" idx="4294967295"/>
          </p:nvPr>
        </p:nvSpPr>
        <p:spPr>
          <a:xfrm>
            <a:off x="457200" y="274638"/>
            <a:ext cx="8229600" cy="762000"/>
          </a:xfrm>
          <a:gradFill rotWithShape="0">
            <a:gsLst>
              <a:gs pos="0">
                <a:srgbClr val="660066">
                  <a:gamma/>
                  <a:shade val="17255"/>
                  <a:invGamma/>
                </a:srgbClr>
              </a:gs>
              <a:gs pos="50000">
                <a:srgbClr val="660066"/>
              </a:gs>
              <a:gs pos="100000">
                <a:srgbClr val="660066">
                  <a:gamma/>
                  <a:shade val="17255"/>
                  <a:invGamma/>
                </a:srgbClr>
              </a:gs>
            </a:gsLst>
            <a:lin ang="5400000" scaled="1"/>
          </a:gradFill>
          <a:effectLst>
            <a:outerShdw blurRad="63500" dist="107763" dir="2700000" algn="ctr" rotWithShape="0">
              <a:schemeClr val="tx1">
                <a:alpha val="74998"/>
              </a:schemeClr>
            </a:outerShdw>
          </a:effectLst>
        </p:spPr>
        <p:txBody>
          <a:bodyPr anchor="t">
            <a:spAutoFit/>
          </a:bodyPr>
          <a:lstStyle/>
          <a:p>
            <a:pPr algn="r" rtl="1" eaLnBrk="1" hangingPunct="1">
              <a:spcBef>
                <a:spcPct val="50000"/>
              </a:spcBef>
              <a:defRPr/>
            </a:pPr>
            <a:r>
              <a:rPr lang="ar-JO" dirty="0">
                <a:solidFill>
                  <a:schemeClr val="bg1"/>
                </a:solidFill>
                <a:effectLst>
                  <a:outerShdw blurRad="38100" dist="38100" dir="2700000" algn="tl">
                    <a:srgbClr val="000000"/>
                  </a:outerShdw>
                </a:effectLst>
                <a:ea typeface="ＭＳ Ｐゴシック" charset="0"/>
                <a:cs typeface="Arial" panose="020B0604020202020204" pitchFamily="34" charset="0"/>
              </a:rPr>
              <a:t>ما هي النبوة؟</a:t>
            </a:r>
            <a:endParaRPr lang="en-US" dirty="0">
              <a:solidFill>
                <a:schemeClr val="bg1"/>
              </a:solidFill>
              <a:effectLst>
                <a:outerShdw blurRad="38100" dist="38100" dir="2700000" algn="tl">
                  <a:srgbClr val="000000"/>
                </a:outerShdw>
              </a:effectLst>
              <a:ea typeface="ＭＳ Ｐゴシック" charset="0"/>
              <a:cs typeface="Arial" panose="020B0604020202020204" pitchFamily="34" charset="0"/>
            </a:endParaRPr>
          </a:p>
        </p:txBody>
      </p:sp>
    </p:spTree>
  </p:cSld>
  <p:clrMapOvr>
    <a:masterClrMapping/>
  </p:clrMapOvr>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2337"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2338" name="Rectangle 3"/>
          <p:cNvSpPr>
            <a:spLocks noGrp="1"/>
          </p:cNvSpPr>
          <p:nvPr>
            <p:ph type="ctrTitle" idx="4294967295"/>
          </p:nvPr>
        </p:nvSpPr>
        <p:spPr>
          <a:xfrm>
            <a:off x="838200" y="228600"/>
            <a:ext cx="7772400" cy="762000"/>
          </a:xfrm>
        </p:spPr>
        <p:txBody>
          <a:bodyPr/>
          <a:lstStyle/>
          <a:p>
            <a:pPr algn="ctr" rtl="1"/>
            <a:r>
              <a:rPr lang="ar-SA" sz="4000" b="1" dirty="0">
                <a:solidFill>
                  <a:srgbClr val="FFFFFF"/>
                </a:solidFill>
                <a:latin typeface="Arial" panose="020B0604020202020204" pitchFamily="34" charset="0"/>
                <a:cs typeface="Arial" panose="020B0604020202020204" pitchFamily="34" charset="0"/>
              </a:rPr>
              <a:t>١ كورنثوس ١١ : ٥-٦</a:t>
            </a:r>
          </a:p>
        </p:txBody>
      </p:sp>
      <p:sp>
        <p:nvSpPr>
          <p:cNvPr id="7" name="Rectangle 3"/>
          <p:cNvSpPr txBox="1">
            <a:spLocks/>
          </p:cNvSpPr>
          <p:nvPr/>
        </p:nvSpPr>
        <p:spPr bwMode="auto">
          <a:xfrm>
            <a:off x="2922104" y="1447800"/>
            <a:ext cx="5688496" cy="427713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SA"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 وأما كل امرأة تصلي أو تتنبأ ورأسها غير مغطى فتشين رأسها، لأنها والمحلوقة شيء واحد بعينه.</a:t>
            </a:r>
          </a:p>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SA"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 إذ المرأة إن كانت لا تتغطى فليقص شعرها</a:t>
            </a: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SA"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وإن كان قبيحا</a:t>
            </a: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SA"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بالمرأة أن تقص أو تحلق، فلتتغط.</a:t>
            </a:r>
          </a:p>
        </p:txBody>
      </p:sp>
    </p:spTree>
    <p:extLst>
      <p:ext uri="{BB962C8B-B14F-4D97-AF65-F5344CB8AC3E}">
        <p14:creationId xmlns:p14="http://schemas.microsoft.com/office/powerpoint/2010/main" val="1745149794"/>
      </p:ext>
    </p:extLst>
  </p:cSld>
  <p:clrMapOvr>
    <a:masterClrMapping/>
  </p:clrMapOvr>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5"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dirty="0">
              <a:solidFill>
                <a:srgbClr val="000000"/>
              </a:solidFill>
              <a:latin typeface="Arial" panose="020B0604020202020204" pitchFamily="34" charset="0"/>
            </a:endParaRPr>
          </a:p>
        </p:txBody>
      </p:sp>
      <p:sp>
        <p:nvSpPr>
          <p:cNvPr id="144386" name="Rectangle 3"/>
          <p:cNvSpPr>
            <a:spLocks noGrp="1"/>
          </p:cNvSpPr>
          <p:nvPr>
            <p:ph type="ctrTitle" idx="4294967295"/>
          </p:nvPr>
        </p:nvSpPr>
        <p:spPr>
          <a:xfrm>
            <a:off x="685800" y="2286000"/>
            <a:ext cx="7772400" cy="1143000"/>
          </a:xfrm>
        </p:spPr>
        <p:txBody>
          <a:bodyPr/>
          <a:lstStyle/>
          <a:p>
            <a:pPr eaLnBrk="1" hangingPunct="1"/>
            <a:r>
              <a:rPr lang="en-US">
                <a:solidFill>
                  <a:schemeClr val="tx1"/>
                </a:solidFill>
                <a:latin typeface="Calibri" charset="0"/>
              </a:rPr>
              <a:t>Flowing Hair</a:t>
            </a:r>
            <a:endParaRPr lang="en-US">
              <a:latin typeface="Calibri" charset="0"/>
            </a:endParaRPr>
          </a:p>
        </p:txBody>
      </p:sp>
      <p:pic>
        <p:nvPicPr>
          <p:cNvPr id="144387" name="Picture 4" descr="Woman with Flowing Ha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295400" y="0"/>
            <a:ext cx="681831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700764895"/>
      </p:ext>
    </p:extLst>
  </p:cSld>
  <p:clrMapOvr>
    <a:masterClrMapping/>
  </p:clrMapOvr>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1"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dirty="0">
              <a:solidFill>
                <a:srgbClr val="000000"/>
              </a:solidFill>
              <a:latin typeface="Arial" panose="020B0604020202020204" pitchFamily="34" charset="0"/>
            </a:endParaRPr>
          </a:p>
        </p:txBody>
      </p:sp>
      <p:sp>
        <p:nvSpPr>
          <p:cNvPr id="148482" name="Rectangle 3"/>
          <p:cNvSpPr>
            <a:spLocks noGrp="1"/>
          </p:cNvSpPr>
          <p:nvPr>
            <p:ph type="ctrTitle" idx="4294967295"/>
          </p:nvPr>
        </p:nvSpPr>
        <p:spPr>
          <a:xfrm>
            <a:off x="685800" y="2286000"/>
            <a:ext cx="7772400" cy="1143000"/>
          </a:xfrm>
        </p:spPr>
        <p:txBody>
          <a:bodyPr/>
          <a:lstStyle/>
          <a:p>
            <a:pPr eaLnBrk="1" hangingPunct="1"/>
            <a:r>
              <a:rPr lang="en-US">
                <a:solidFill>
                  <a:schemeClr val="tx1"/>
                </a:solidFill>
                <a:latin typeface="Calibri" charset="0"/>
              </a:rPr>
              <a:t>Bald Hair</a:t>
            </a:r>
            <a:endParaRPr lang="en-US">
              <a:latin typeface="Calibri" charset="0"/>
            </a:endParaRPr>
          </a:p>
        </p:txBody>
      </p:sp>
      <p:pic>
        <p:nvPicPr>
          <p:cNvPr id="148483" name="Picture 5" descr="baldwom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371600" y="0"/>
            <a:ext cx="62928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017986438"/>
      </p:ext>
    </p:extLst>
  </p:cSld>
  <p:clrMapOvr>
    <a:masterClrMapping/>
  </p:clrMapOvr>
  <p:transition/>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3" name="Rectangle 3"/>
          <p:cNvSpPr>
            <a:spLocks noGrp="1"/>
          </p:cNvSpPr>
          <p:nvPr>
            <p:ph type="ctrTitle" idx="4294967295"/>
          </p:nvPr>
        </p:nvSpPr>
        <p:spPr>
          <a:xfrm>
            <a:off x="685800" y="2286000"/>
            <a:ext cx="7772400" cy="1143000"/>
          </a:xfrm>
        </p:spPr>
        <p:txBody>
          <a:bodyPr/>
          <a:lstStyle/>
          <a:p>
            <a:pPr eaLnBrk="1" hangingPunct="1"/>
            <a:r>
              <a:rPr lang="en-US">
                <a:solidFill>
                  <a:schemeClr val="tx1"/>
                </a:solidFill>
                <a:latin typeface="Calibri" charset="0"/>
              </a:rPr>
              <a:t>Bald Mona Lisa</a:t>
            </a:r>
            <a:endParaRPr lang="en-US">
              <a:latin typeface="Calibri" charset="0"/>
            </a:endParaRPr>
          </a:p>
        </p:txBody>
      </p:sp>
      <p:sp>
        <p:nvSpPr>
          <p:cNvPr id="146434"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dirty="0">
              <a:solidFill>
                <a:srgbClr val="000000"/>
              </a:solidFill>
              <a:latin typeface="Arial" panose="020B0604020202020204" pitchFamily="34" charset="0"/>
            </a:endParaRPr>
          </a:p>
        </p:txBody>
      </p:sp>
      <p:pic>
        <p:nvPicPr>
          <p:cNvPr id="146435" name="Picture 7" descr="baldmona_lisa_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495425" y="76200"/>
            <a:ext cx="6297613" cy="6705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400283702"/>
      </p:ext>
    </p:extLst>
  </p:cSld>
  <p:clrMapOvr>
    <a:masterClrMapping/>
  </p:clrMapOvr>
  <p:transition/>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pic>
        <p:nvPicPr>
          <p:cNvPr id="150530"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288" y="620713"/>
            <a:ext cx="9139238" cy="6237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0531" name="Rectangle 3"/>
          <p:cNvSpPr>
            <a:spLocks noGrp="1"/>
          </p:cNvSpPr>
          <p:nvPr>
            <p:ph type="ctrTitle" idx="4294967295"/>
          </p:nvPr>
        </p:nvSpPr>
        <p:spPr>
          <a:xfrm>
            <a:off x="0" y="0"/>
            <a:ext cx="9144000" cy="620713"/>
          </a:xfrm>
        </p:spPr>
        <p:txBody>
          <a:bodyPr/>
          <a:lstStyle/>
          <a:p>
            <a:pPr eaLnBrk="1" hangingPunct="1"/>
            <a:r>
              <a:rPr lang="ar-JO" b="1" dirty="0">
                <a:solidFill>
                  <a:schemeClr val="bg1"/>
                </a:solidFill>
                <a:latin typeface="Arial" panose="020B0604020202020204" pitchFamily="34" charset="0"/>
                <a:cs typeface="Arial" panose="020B0604020202020204" pitchFamily="34" charset="0"/>
              </a:rPr>
              <a:t>هل يجب أن تعبد النساء مرتديات غطاء الرأس؟</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68301573"/>
      </p:ext>
    </p:extLst>
  </p:cSld>
  <p:clrMapOvr>
    <a:masterClrMapping/>
  </p:clrMapOvr>
  <p:transition/>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7"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152578" name="Rectangle 3"/>
          <p:cNvSpPr>
            <a:spLocks noGrp="1"/>
          </p:cNvSpPr>
          <p:nvPr>
            <p:ph type="ctrTitle" idx="4294967295"/>
          </p:nvPr>
        </p:nvSpPr>
        <p:spPr>
          <a:xfrm>
            <a:off x="0" y="44450"/>
            <a:ext cx="9144000" cy="620713"/>
          </a:xfrm>
        </p:spPr>
        <p:txBody>
          <a:bodyPr/>
          <a:lstStyle/>
          <a:p>
            <a:pPr eaLnBrk="1" hangingPunct="1"/>
            <a:r>
              <a:rPr lang="ar-JO" b="1" dirty="0">
                <a:solidFill>
                  <a:schemeClr val="bg1"/>
                </a:solidFill>
                <a:latin typeface="Arial" panose="020B0604020202020204" pitchFamily="34" charset="0"/>
                <a:cs typeface="Arial" panose="020B0604020202020204" pitchFamily="34" charset="0"/>
              </a:rPr>
              <a:t>غطاء الرأس في الزواج جميل</a:t>
            </a:r>
            <a:endParaRPr lang="en-US" b="1" dirty="0">
              <a:latin typeface="Arial" panose="020B0604020202020204" pitchFamily="34" charset="0"/>
              <a:cs typeface="Arial" panose="020B0604020202020204" pitchFamily="34" charset="0"/>
            </a:endParaRPr>
          </a:p>
        </p:txBody>
      </p:sp>
      <p:pic>
        <p:nvPicPr>
          <p:cNvPr id="152579"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765175"/>
            <a:ext cx="9112250" cy="6092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722434714"/>
      </p:ext>
    </p:extLst>
  </p:cSld>
  <p:clrMapOvr>
    <a:masterClrMapping/>
  </p:clrMapOvr>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5"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4626" name="Rectangle 3"/>
          <p:cNvSpPr>
            <a:spLocks noGrp="1"/>
          </p:cNvSpPr>
          <p:nvPr>
            <p:ph type="ctrTitle" idx="4294967295"/>
          </p:nvPr>
        </p:nvSpPr>
        <p:spPr>
          <a:xfrm>
            <a:off x="107950" y="115888"/>
            <a:ext cx="8969375" cy="1728787"/>
          </a:xfrm>
        </p:spPr>
        <p:txBody>
          <a:bodyPr/>
          <a:lstStyle/>
          <a:p>
            <a:pPr eaLnBrk="1" hangingPunct="1"/>
            <a:r>
              <a:rPr lang="ar-JO" sz="4000" b="1" dirty="0">
                <a:solidFill>
                  <a:schemeClr val="bg1"/>
                </a:solidFill>
                <a:latin typeface="Arial" panose="020B0604020202020204" pitchFamily="34" charset="0"/>
                <a:cs typeface="Arial" panose="020B0604020202020204" pitchFamily="34" charset="0"/>
              </a:rPr>
              <a:t>في معظم المجتمعات اليوم يرسل غطاء الرأس إشارة خاطئة - مفادها أننا بعيدون عن التقاليد المجتمعية</a:t>
            </a:r>
            <a:endParaRPr lang="en-US" sz="4000" b="1" dirty="0">
              <a:solidFill>
                <a:schemeClr val="bg1"/>
              </a:solidFill>
              <a:latin typeface="Arial" panose="020B0604020202020204" pitchFamily="34" charset="0"/>
              <a:cs typeface="Arial" panose="020B0604020202020204" pitchFamily="34" charset="0"/>
            </a:endParaRPr>
          </a:p>
        </p:txBody>
      </p:sp>
      <p:pic>
        <p:nvPicPr>
          <p:cNvPr id="154627"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2060575"/>
            <a:ext cx="9201151" cy="4830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65713211"/>
      </p:ext>
    </p:extLst>
  </p:cSld>
  <p:clrMapOvr>
    <a:masterClrMapping/>
  </p:clrMapOvr>
  <p:transition/>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2818" name="Rectangle 3"/>
          <p:cNvSpPr>
            <a:spLocks noGrp="1"/>
          </p:cNvSpPr>
          <p:nvPr>
            <p:ph type="ctrTitle" idx="4294967295"/>
          </p:nvPr>
        </p:nvSpPr>
        <p:spPr>
          <a:xfrm>
            <a:off x="179388" y="457200"/>
            <a:ext cx="8856662" cy="1143000"/>
          </a:xfrm>
        </p:spPr>
        <p:txBody>
          <a:bodyPr/>
          <a:lstStyle/>
          <a:p>
            <a:pPr marL="892175" indent="-892175" algn="r" eaLnBrk="1" hangingPunct="1"/>
            <a:r>
              <a:rPr lang="ar-JO" b="1" dirty="0">
                <a:solidFill>
                  <a:schemeClr val="bg1"/>
                </a:solidFill>
                <a:latin typeface="Arial" panose="020B0604020202020204" pitchFamily="34" charset="0"/>
                <a:cs typeface="Arial" panose="020B0604020202020204" pitchFamily="34" charset="0"/>
              </a:rPr>
              <a:t>ب. علينا اليوم أن نكرم سلطاتنا خلال العبادة</a:t>
            </a:r>
            <a:endParaRPr lang="en-US" b="1" dirty="0">
              <a:solidFill>
                <a:schemeClr val="bg1"/>
              </a:solidFill>
              <a:latin typeface="Arial" panose="020B0604020202020204" pitchFamily="34" charset="0"/>
              <a:cs typeface="Arial" panose="020B0604020202020204" pitchFamily="34" charset="0"/>
            </a:endParaRPr>
          </a:p>
        </p:txBody>
      </p:sp>
      <p:pic>
        <p:nvPicPr>
          <p:cNvPr id="162819" name="Picture 4" descr="03footwash_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67000" y="2019300"/>
            <a:ext cx="3810000"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2820" name="Rectangle 3"/>
          <p:cNvSpPr>
            <a:spLocks/>
          </p:cNvSpPr>
          <p:nvPr/>
        </p:nvSpPr>
        <p:spPr bwMode="auto">
          <a:xfrm>
            <a:off x="0" y="2971800"/>
            <a:ext cx="25908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الرجال</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4854" name="Rectangle 3"/>
          <p:cNvSpPr>
            <a:spLocks/>
          </p:cNvSpPr>
          <p:nvPr/>
        </p:nvSpPr>
        <p:spPr bwMode="auto">
          <a:xfrm>
            <a:off x="6553200" y="2971800"/>
            <a:ext cx="25908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النساء</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1801890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33485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4854" grpId="0" build="p" autoUpdateAnimBg="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4241" name="Picture 3" descr="StruggleoverMoney.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575175" y="0"/>
            <a:ext cx="4605338" cy="3284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89452" name="Picture 1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981200" y="4972050"/>
            <a:ext cx="2514600" cy="18859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1034243" name="Picture 6" descr="1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1"/>
            <a:ext cx="4648200" cy="3482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9442" name="Rectangle 2"/>
          <p:cNvSpPr>
            <a:spLocks noGrp="1" noChangeArrowheads="1"/>
          </p:cNvSpPr>
          <p:nvPr>
            <p:ph type="title"/>
          </p:nvPr>
        </p:nvSpPr>
        <p:spPr>
          <a:xfrm>
            <a:off x="179388" y="188913"/>
            <a:ext cx="7772400" cy="1143000"/>
          </a:xfrm>
          <a:effectLst>
            <a:outerShdw blurRad="63500" dist="38099" dir="2700000" algn="ctr" rotWithShape="0">
              <a:schemeClr val="tx1">
                <a:alpha val="74998"/>
              </a:schemeClr>
            </a:outerShdw>
          </a:effectLst>
        </p:spPr>
        <p:txBody>
          <a:bodyPr/>
          <a:lstStyle/>
          <a:p>
            <a:pPr algn="l">
              <a:defRPr/>
            </a:pPr>
            <a:r>
              <a:rPr lang="ar-JO" sz="8000" dirty="0">
                <a:solidFill>
                  <a:srgbClr val="FFFFFF"/>
                </a:solidFill>
              </a:rPr>
              <a:t>لماذا لا</a:t>
            </a:r>
            <a:endParaRPr lang="en-US" sz="8000" dirty="0"/>
          </a:p>
        </p:txBody>
      </p:sp>
      <p:pic>
        <p:nvPicPr>
          <p:cNvPr id="189451" name="Picture 11"/>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0" y="3124200"/>
            <a:ext cx="2522538" cy="3733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189455" name="Picture 15"/>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3916368" y="3429000"/>
            <a:ext cx="2619375" cy="3429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1034247" name="Text Box 37"/>
          <p:cNvSpPr txBox="1">
            <a:spLocks noChangeArrowheads="1"/>
          </p:cNvSpPr>
          <p:nvPr/>
        </p:nvSpPr>
        <p:spPr bwMode="auto">
          <a:xfrm>
            <a:off x="8410875" y="44450"/>
            <a:ext cx="701082" cy="4638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89976" tIns="46788" rIns="89976" bIns="46788">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0" hangingPunct="0"/>
            <a:r>
              <a:rPr lang="ar-JO" dirty="0">
                <a:solidFill>
                  <a:srgbClr val="FFFFFF"/>
                </a:solidFill>
                <a:latin typeface="Arial" panose="020B0604020202020204" pitchFamily="34" charset="0"/>
                <a:cs typeface="Arial" panose="020B0604020202020204" pitchFamily="34" charset="0"/>
              </a:rPr>
              <a:t>368</a:t>
            </a:r>
            <a:endParaRPr lang="en-US" dirty="0">
              <a:solidFill>
                <a:srgbClr val="FFFFFF"/>
              </a:solidFill>
              <a:latin typeface="Arial" panose="020B0604020202020204" pitchFamily="34" charset="0"/>
              <a:cs typeface="Arial" panose="020B0604020202020204" pitchFamily="34" charset="0"/>
            </a:endParaRPr>
          </a:p>
        </p:txBody>
      </p:sp>
      <p:pic>
        <p:nvPicPr>
          <p:cNvPr id="1034248" name="Picture 2" descr="greed see through money over eyes.jpg"/>
          <p:cNvPicPr>
            <a:picLocks noChangeAspect="1"/>
          </p:cNvPicPr>
          <p:nvPr/>
        </p:nvPicPr>
        <p:blipFill>
          <a:blip r:embed="rId8">
            <a:extLst>
              <a:ext uri="{28A0092B-C50C-407E-A947-70E740481C1C}">
                <a14:useLocalDpi xmlns:a14="http://schemas.microsoft.com/office/drawing/2010/main"/>
              </a:ext>
            </a:extLst>
          </a:blip>
          <a:srcRect/>
          <a:stretch>
            <a:fillRect/>
          </a:stretch>
        </p:blipFill>
        <p:spPr bwMode="auto">
          <a:xfrm>
            <a:off x="6502405" y="3357568"/>
            <a:ext cx="2627313" cy="3500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Rectangle 1">
            <a:extLst>
              <a:ext uri="{FF2B5EF4-FFF2-40B4-BE49-F238E27FC236}">
                <a16:creationId xmlns:a16="http://schemas.microsoft.com/office/drawing/2014/main" id="{36876F8D-77A2-32F0-0365-52D3F746DDB7}"/>
              </a:ext>
            </a:extLst>
          </p:cNvPr>
          <p:cNvSpPr/>
          <p:nvPr/>
        </p:nvSpPr>
        <p:spPr bwMode="auto">
          <a:xfrm>
            <a:off x="1331640" y="1885950"/>
            <a:ext cx="6912768" cy="4972049"/>
          </a:xfrm>
          <a:prstGeom prst="rect">
            <a:avLst/>
          </a:prstGeom>
          <a:no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ar-JO" sz="17500" u="none" strike="noStrike" cap="none" normalizeH="0" baseline="0" dirty="0">
                <a:ln>
                  <a:noFill/>
                </a:ln>
                <a:solidFill>
                  <a:srgbClr val="FFC000"/>
                </a:solidFill>
                <a:effectLst/>
                <a:latin typeface="Arial" panose="020B0604020202020204" pitchFamily="34" charset="0"/>
                <a:cs typeface="Arial" panose="020B0604020202020204" pitchFamily="34" charset="0"/>
              </a:rPr>
              <a:t>وثنية؟</a:t>
            </a:r>
            <a:endParaRPr kumimoji="0" lang="en-US" sz="17500" u="none" strike="noStrike" cap="none" normalizeH="0" baseline="0" dirty="0">
              <a:ln>
                <a:noFill/>
              </a:ln>
              <a:solidFill>
                <a:srgbClr val="FFC000"/>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25782425"/>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2"/>
          <p:cNvSpPr>
            <a:spLocks noGrp="1" noChangeArrowheads="1"/>
          </p:cNvSpPr>
          <p:nvPr>
            <p:ph type="title"/>
          </p:nvPr>
        </p:nvSpPr>
        <p:spPr>
          <a:xfrm>
            <a:off x="457200" y="277813"/>
            <a:ext cx="7772400" cy="1139825"/>
          </a:xfrm>
          <a:solidFill>
            <a:schemeClr val="bg2"/>
          </a:solidFill>
          <a:effectLst>
            <a:outerShdw blurRad="63500" dist="38099" dir="2700000" algn="ctr" rotWithShape="0">
              <a:srgbClr val="000902">
                <a:alpha val="74998"/>
              </a:srgbClr>
            </a:outerShdw>
          </a:effectLst>
        </p:spPr>
        <p:txBody>
          <a:bodyPr/>
          <a:lstStyle/>
          <a:p>
            <a:pPr eaLnBrk="1" hangingPunct="1">
              <a:defRPr/>
            </a:pPr>
            <a:r>
              <a:rPr lang="ar-JO" sz="4000" dirty="0">
                <a:solidFill>
                  <a:schemeClr val="tx1"/>
                </a:solidFill>
                <a:effectLst>
                  <a:outerShdw blurRad="38100" dist="38100" dir="2700000" algn="tl">
                    <a:srgbClr val="000203"/>
                  </a:outerShdw>
                </a:effectLst>
                <a:ea typeface="ＭＳ Ｐゴシック" charset="0"/>
                <a:cs typeface="Arial" panose="020B0604020202020204" pitchFamily="34" charset="0"/>
              </a:rPr>
              <a:t>1 تيموثاوس 2: 11-15</a:t>
            </a:r>
            <a:endParaRPr lang="en-US" sz="4000" dirty="0">
              <a:solidFill>
                <a:schemeClr val="tx1"/>
              </a:solidFill>
              <a:effectLst>
                <a:outerShdw blurRad="38100" dist="38100" dir="2700000" algn="tl">
                  <a:srgbClr val="000203"/>
                </a:outerShdw>
              </a:effectLst>
              <a:ea typeface="ＭＳ Ｐゴシック" charset="0"/>
              <a:cs typeface="Arial" panose="020B0604020202020204" pitchFamily="34" charset="0"/>
            </a:endParaRPr>
          </a:p>
        </p:txBody>
      </p:sp>
      <p:pic>
        <p:nvPicPr>
          <p:cNvPr id="287746"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1320800" cy="1600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7747"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618288" y="3367086"/>
            <a:ext cx="2525712" cy="34909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6261" name="Rectangle 5"/>
          <p:cNvSpPr>
            <a:spLocks noChangeArrowheads="1"/>
          </p:cNvSpPr>
          <p:nvPr/>
        </p:nvSpPr>
        <p:spPr bwMode="black">
          <a:xfrm>
            <a:off x="-36512" y="3214686"/>
            <a:ext cx="6535752" cy="3490914"/>
          </a:xfrm>
          <a:prstGeom prst="rect">
            <a:avLst/>
          </a:prstGeom>
          <a:noFill/>
          <a:ln w="9525">
            <a:noFill/>
            <a:miter lim="800000"/>
            <a:headEnd/>
            <a:tailEnd/>
          </a:ln>
          <a:effectLst>
            <a:outerShdw blurRad="63500" dist="38099" dir="2700000" algn="ctr" rotWithShape="0">
              <a:srgbClr val="000902">
                <a:alpha val="74998"/>
              </a:srgbClr>
            </a:outerShdw>
          </a:effectLst>
        </p:spPr>
        <p:txBody>
          <a:bodyPr lIns="91430" tIns="45716" rIns="91430" bIns="45716"/>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13 لأن آدم جبل أولا ثم حواء،</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14 وآدم لم يغو، لكن المرأة أغويت فحصلت في </a:t>
            </a:r>
          </a:p>
          <a:p>
            <a:pPr marL="0" marR="0" lvl="0" indent="0" algn="r" defTabSz="914400" rtl="1" eaLnBrk="1" fontAlgn="base" latinLnBrk="0" hangingPunct="1">
              <a:lnSpc>
                <a:spcPct val="100000"/>
              </a:lnSpc>
              <a:spcBef>
                <a:spcPct val="0"/>
              </a:spcBef>
              <a:spcAft>
                <a:spcPct val="0"/>
              </a:spcAft>
              <a:buClrTx/>
              <a:buSzTx/>
              <a:buFontTx/>
              <a:buNone/>
              <a:tabLst/>
              <a:defRPr/>
            </a:pPr>
            <a:r>
              <a:rPr lang="ar-JO" sz="32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kumimoji="0" lang="ar-JO" sz="320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التعدي.</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15 ولكنها ستخلص بولادة الأولاد، إن ثبتن في </a:t>
            </a:r>
          </a:p>
          <a:p>
            <a:pPr marL="0" marR="0" lvl="0" indent="0" algn="r" defTabSz="914400" rtl="1" eaLnBrk="1" fontAlgn="base" latinLnBrk="0" hangingPunct="1">
              <a:lnSpc>
                <a:spcPct val="100000"/>
              </a:lnSpc>
              <a:spcBef>
                <a:spcPct val="0"/>
              </a:spcBef>
              <a:spcAft>
                <a:spcPct val="0"/>
              </a:spcAft>
              <a:buClrTx/>
              <a:buSzTx/>
              <a:buFontTx/>
              <a:buNone/>
              <a:tabLst/>
              <a:defRPr/>
            </a:pPr>
            <a:r>
              <a:rPr lang="ar-JO" sz="32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kumimoji="0" lang="ar-JO" sz="320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الإيمان والمحبة والقداسة مع التعقل.</a:t>
            </a: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320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96262" name="Rectangle 6"/>
          <p:cNvSpPr>
            <a:spLocks noGrp="1" noChangeArrowheads="1"/>
          </p:cNvSpPr>
          <p:nvPr>
            <p:ph type="body" idx="1"/>
          </p:nvPr>
        </p:nvSpPr>
        <p:spPr>
          <a:xfrm>
            <a:off x="107950" y="1565275"/>
            <a:ext cx="9001125" cy="1503363"/>
          </a:xfrm>
          <a:effectLst>
            <a:outerShdw blurRad="63500" dist="38099" dir="2700000" algn="ctr" rotWithShape="0">
              <a:srgbClr val="000902">
                <a:alpha val="74998"/>
              </a:srgbClr>
            </a:outerShdw>
          </a:effectLst>
        </p:spPr>
        <p:txBody>
          <a:bodyPr/>
          <a:lstStyle/>
          <a:p>
            <a:pPr marL="1588" indent="-1588" algn="r" eaLnBrk="1" hangingPunct="1">
              <a:buNone/>
              <a:defRPr/>
            </a:pPr>
            <a:r>
              <a:rPr lang="ar-JO" dirty="0">
                <a:effectLst>
                  <a:outerShdw blurRad="38100" dist="38100" dir="2700000" algn="tl">
                    <a:srgbClr val="000000">
                      <a:alpha val="43137"/>
                    </a:srgbClr>
                  </a:outerShdw>
                </a:effectLst>
                <a:cs typeface="Arial" panose="020B0604020202020204" pitchFamily="34" charset="0"/>
              </a:rPr>
              <a:t>11 لتتعلم المرأة بسكوت في كل خضوع.</a:t>
            </a:r>
          </a:p>
          <a:p>
            <a:pPr marL="1588" indent="-1588" algn="r" eaLnBrk="1" hangingPunct="1">
              <a:buNone/>
              <a:defRPr/>
            </a:pPr>
            <a:r>
              <a:rPr lang="ar-JO" dirty="0">
                <a:effectLst>
                  <a:outerShdw blurRad="38100" dist="38100" dir="2700000" algn="tl">
                    <a:srgbClr val="000000">
                      <a:alpha val="43137"/>
                    </a:srgbClr>
                  </a:outerShdw>
                </a:effectLst>
                <a:cs typeface="Arial" panose="020B0604020202020204" pitchFamily="34" charset="0"/>
              </a:rPr>
              <a:t>12 ولكن لست آذن للمرأة أن تعلم ولا تتسلط على الرجل، بل تكون في سكوت.</a:t>
            </a:r>
            <a:endParaRPr lang="en-US" dirty="0">
              <a:effectLst>
                <a:outerShdw blurRad="38100" dist="38100" dir="2700000" algn="tl">
                  <a:srgbClr val="000000">
                    <a:alpha val="43137"/>
                  </a:srgbClr>
                </a:outerShdw>
              </a:effectLst>
              <a:cs typeface="Arial" panose="020B0604020202020204" pitchFamily="34" charset="0"/>
            </a:endParaRPr>
          </a:p>
          <a:p>
            <a:pPr marL="1588" indent="-1588" algn="r" eaLnBrk="1" hangingPunct="1">
              <a:buNone/>
              <a:defRPr/>
            </a:pPr>
            <a:r>
              <a:rPr lang="ar-SA" dirty="0">
                <a:effectLst>
                  <a:outerShdw blurRad="38100" dist="38100" dir="2700000" algn="tl">
                    <a:srgbClr val="000000">
                      <a:alpha val="43137"/>
                    </a:srgbClr>
                  </a:outerShdw>
                </a:effectLst>
                <a:cs typeface="Arial" panose="020B0604020202020204" pitchFamily="34" charset="0"/>
              </a:rPr>
              <a:t> </a:t>
            </a:r>
            <a:br>
              <a:rPr lang="en-US" altLang="ja-JP" dirty="0">
                <a:effectLst>
                  <a:outerShdw blurRad="38100" dist="38100" dir="2700000" algn="tl">
                    <a:srgbClr val="000000">
                      <a:alpha val="43137"/>
                    </a:srgbClr>
                  </a:outerShdw>
                </a:effectLst>
                <a:cs typeface="Arial" panose="020B0604020202020204" pitchFamily="34" charset="0"/>
              </a:rPr>
            </a:br>
            <a:endParaRPr lang="en-US" dirty="0">
              <a:effectLst>
                <a:outerShdw blurRad="38100" dist="38100" dir="2700000" algn="tl">
                  <a:srgbClr val="000000">
                    <a:alpha val="43137"/>
                  </a:srgbClr>
                </a:outerShdw>
              </a:effectLst>
              <a:ea typeface="ＭＳ Ｐゴシック" charset="0"/>
              <a:cs typeface="Arial" panose="020B0604020202020204" pitchFamily="34" charset="0"/>
            </a:endParaRPr>
          </a:p>
        </p:txBody>
      </p:sp>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7505" name="Picture 8" descr="C:\Users\Adventure\Documents\grass.jp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323850" y="260350"/>
            <a:ext cx="4186238" cy="1209675"/>
          </a:xfrm>
        </p:spPr>
        <p:txBody>
          <a:bodyPr rtlCol="0">
            <a:noAutofit/>
          </a:bodyPr>
          <a:lstStyle/>
          <a:p>
            <a:pPr eaLnBrk="1" fontAlgn="auto" hangingPunct="1">
              <a:spcAft>
                <a:spcPts val="0"/>
              </a:spcAft>
              <a:defRPr/>
            </a:pPr>
            <a:r>
              <a:rPr lang="ar-JO" sz="4000" b="1" dirty="0">
                <a:solidFill>
                  <a:schemeClr val="bg1"/>
                </a:solidFill>
                <a:effectLst>
                  <a:outerShdw blurRad="38100" dist="38100" dir="2700000" algn="tl">
                    <a:srgbClr val="000000">
                      <a:alpha val="43137"/>
                    </a:srgbClr>
                  </a:outerShdw>
                </a:effectLst>
                <a:latin typeface="Arial" panose="020B0604020202020204" pitchFamily="34" charset="0"/>
                <a:ea typeface="+mj-ea"/>
                <a:cs typeface="Arial" panose="020B0604020202020204" pitchFamily="34" charset="0"/>
              </a:rPr>
              <a:t>المنادون بالمساواة</a:t>
            </a:r>
            <a:endParaRPr lang="en-SG" sz="4000" b="1" dirty="0">
              <a:solidFill>
                <a:schemeClr val="bg1"/>
              </a:solidFill>
              <a:effectLst>
                <a:outerShdw blurRad="38100" dist="38100" dir="2700000" algn="tl">
                  <a:srgbClr val="000000">
                    <a:alpha val="43137"/>
                  </a:srgbClr>
                </a:outerShdw>
              </a:effectLst>
              <a:latin typeface="Arial" panose="020B0604020202020204" pitchFamily="34" charset="0"/>
              <a:ea typeface="+mj-ea"/>
              <a:cs typeface="Arial" panose="020B0604020202020204" pitchFamily="34" charset="0"/>
            </a:endParaRPr>
          </a:p>
        </p:txBody>
      </p:sp>
      <p:sp>
        <p:nvSpPr>
          <p:cNvPr id="3" name="Content Placeholder 2"/>
          <p:cNvSpPr>
            <a:spLocks noGrp="1"/>
          </p:cNvSpPr>
          <p:nvPr>
            <p:ph sz="half" idx="1"/>
          </p:nvPr>
        </p:nvSpPr>
        <p:spPr>
          <a:xfrm>
            <a:off x="323850" y="1341438"/>
            <a:ext cx="4038600" cy="4032250"/>
          </a:xfrm>
          <a:solidFill>
            <a:schemeClr val="lt1">
              <a:alpha val="50000"/>
            </a:schemeClr>
          </a:solidFill>
        </p:spPr>
        <p:txBody>
          <a:bodyPr rtlCol="0">
            <a:normAutofit fontScale="92500" lnSpcReduction="10000"/>
          </a:bodyPr>
          <a:lstStyle/>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ن. ت. رايت</a:t>
            </a:r>
            <a:endParaRPr lang="en-US"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بين ويثرينغتون 3</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غوردون في</a:t>
            </a:r>
            <a:endParaRPr lang="en-US"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سكوت مكنايت</a:t>
            </a:r>
            <a:endParaRPr lang="en-US"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راعوث أ. تاكر</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والتر س. كايزر</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جيم واليس</a:t>
            </a:r>
            <a:endParaRPr lang="en-US"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راحيل هيلد إيفانز</a:t>
            </a:r>
            <a:endParaRPr lang="en-US"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غيلبرت بيليزيكيان</a:t>
            </a:r>
            <a:endParaRPr lang="en-US" b="1" dirty="0">
              <a:latin typeface="Arial" panose="020B0604020202020204" pitchFamily="34" charset="0"/>
              <a:ea typeface="+mn-ea"/>
              <a:cs typeface="Arial" panose="020B0604020202020204" pitchFamily="34" charset="0"/>
            </a:endParaRPr>
          </a:p>
        </p:txBody>
      </p:sp>
      <p:sp>
        <p:nvSpPr>
          <p:cNvPr id="7" name="Content Placeholder 6"/>
          <p:cNvSpPr>
            <a:spLocks noGrp="1"/>
          </p:cNvSpPr>
          <p:nvPr>
            <p:ph sz="half" idx="2"/>
          </p:nvPr>
        </p:nvSpPr>
        <p:spPr>
          <a:xfrm>
            <a:off x="4648200" y="1341438"/>
            <a:ext cx="4038600" cy="4032250"/>
          </a:xfrm>
          <a:solidFill>
            <a:schemeClr val="lt1">
              <a:alpha val="50000"/>
            </a:schemeClr>
          </a:solidFill>
        </p:spPr>
        <p:txBody>
          <a:bodyPr rtlCol="0">
            <a:normAutofit fontScale="92500" lnSpcReduction="10000"/>
          </a:bodyPr>
          <a:lstStyle/>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ج. ي. باكر</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تيم كيلر</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جون ف. ماك آرثر</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سي. إس. لويس</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جون بايبر</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جون ويمبر</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مارك دريسكول</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إليزابيث إليوت</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دوغلاس ويلسون</a:t>
            </a:r>
            <a:endParaRPr lang="en-SG" b="1" dirty="0">
              <a:latin typeface="Arial" panose="020B0604020202020204" pitchFamily="34" charset="0"/>
              <a:ea typeface="+mn-ea"/>
              <a:cs typeface="Arial" panose="020B0604020202020204" pitchFamily="34" charset="0"/>
            </a:endParaRPr>
          </a:p>
        </p:txBody>
      </p:sp>
      <p:sp>
        <p:nvSpPr>
          <p:cNvPr id="8" name="TextBox 7"/>
          <p:cNvSpPr txBox="1"/>
          <p:nvPr/>
        </p:nvSpPr>
        <p:spPr>
          <a:xfrm>
            <a:off x="4284663" y="500063"/>
            <a:ext cx="4895850" cy="708025"/>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400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المنادون بالتكميلية</a:t>
            </a:r>
            <a:endParaRPr kumimoji="0" lang="en-SG" sz="400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9" name="TextBox 8"/>
          <p:cNvSpPr txBox="1"/>
          <p:nvPr/>
        </p:nvSpPr>
        <p:spPr>
          <a:xfrm>
            <a:off x="3851275" y="2660650"/>
            <a:ext cx="1368425" cy="1200150"/>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720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ضد</a:t>
            </a:r>
            <a:endParaRPr kumimoji="0" lang="en-SG" sz="720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fade/>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9553" name="Picture 4" descr="C:\Users\Adventure\Documents\soil2.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 name="Title 13"/>
          <p:cNvSpPr>
            <a:spLocks noGrp="1"/>
          </p:cNvSpPr>
          <p:nvPr>
            <p:ph type="title"/>
          </p:nvPr>
        </p:nvSpPr>
        <p:spPr>
          <a:xfrm>
            <a:off x="2268538" y="557213"/>
            <a:ext cx="4535487" cy="1143000"/>
          </a:xfrm>
          <a:solidFill>
            <a:schemeClr val="lt1">
              <a:alpha val="59000"/>
            </a:schemeClr>
          </a:solidFill>
        </p:spPr>
        <p:style>
          <a:lnRef idx="2">
            <a:schemeClr val="accent3"/>
          </a:lnRef>
          <a:fillRef idx="1">
            <a:schemeClr val="lt1"/>
          </a:fillRef>
          <a:effectRef idx="0">
            <a:schemeClr val="accent3"/>
          </a:effectRef>
          <a:fontRef idx="minor">
            <a:schemeClr val="dk1"/>
          </a:fontRef>
        </p:style>
        <p:txBody>
          <a:bodyPr rtlCol="0">
            <a:normAutofit/>
          </a:bodyPr>
          <a:lstStyle/>
          <a:p>
            <a:pPr eaLnBrk="1" fontAlgn="auto" hangingPunct="1">
              <a:spcAft>
                <a:spcPts val="0"/>
              </a:spcAft>
              <a:defRPr/>
            </a:pPr>
            <a:r>
              <a:rPr lang="ar-JO" b="1" dirty="0">
                <a:latin typeface="Arial" panose="020B0604020202020204" pitchFamily="34" charset="0"/>
                <a:cs typeface="Arial" panose="020B0604020202020204" pitchFamily="34" charset="0"/>
              </a:rPr>
              <a:t>الأرضية المشتركة</a:t>
            </a:r>
            <a:endParaRPr lang="en-SG" b="1" dirty="0">
              <a:latin typeface="Arial" panose="020B0604020202020204" pitchFamily="34" charset="0"/>
              <a:cs typeface="Arial" panose="020B0604020202020204" pitchFamily="34" charset="0"/>
            </a:endParaRPr>
          </a:p>
        </p:txBody>
      </p:sp>
      <p:sp>
        <p:nvSpPr>
          <p:cNvPr id="279555" name="Content Placeholder 14"/>
          <p:cNvSpPr>
            <a:spLocks noGrp="1"/>
          </p:cNvSpPr>
          <p:nvPr>
            <p:ph idx="1"/>
          </p:nvPr>
        </p:nvSpPr>
        <p:spPr>
          <a:xfrm>
            <a:off x="323850" y="2133600"/>
            <a:ext cx="8820150" cy="3167063"/>
          </a:xfrm>
        </p:spPr>
        <p:txBody>
          <a:bodyPr/>
          <a:lstStyle/>
          <a:p>
            <a:pPr algn="r" rtl="1" eaLnBrk="1" hangingPunct="1"/>
            <a:r>
              <a:rPr lang="ar-JO" sz="3600" b="1" dirty="0">
                <a:solidFill>
                  <a:schemeClr val="bg1"/>
                </a:solidFill>
                <a:latin typeface="Arial" panose="020B0604020202020204" pitchFamily="34" charset="0"/>
                <a:cs typeface="Arial" panose="020B0604020202020204" pitchFamily="34" charset="0"/>
              </a:rPr>
              <a:t>هذا الأمر ليس أساسياً كالميلاد العذراوي، ألوهية المسيح، الخلاص بالنعمة</a:t>
            </a:r>
            <a:endParaRPr lang="en-US" sz="3600" b="1" dirty="0">
              <a:solidFill>
                <a:schemeClr val="bg1"/>
              </a:solidFill>
              <a:latin typeface="Arial" panose="020B0604020202020204" pitchFamily="34" charset="0"/>
              <a:cs typeface="Arial" panose="020B0604020202020204" pitchFamily="34" charset="0"/>
            </a:endParaRPr>
          </a:p>
          <a:p>
            <a:pPr algn="r" rtl="1" eaLnBrk="1" hangingPunct="1"/>
            <a:r>
              <a:rPr lang="ar-JO" sz="3600" b="1" dirty="0">
                <a:solidFill>
                  <a:schemeClr val="bg1"/>
                </a:solidFill>
                <a:latin typeface="Arial" panose="020B0604020202020204" pitchFamily="34" charset="0"/>
                <a:cs typeface="Arial" panose="020B0604020202020204" pitchFamily="34" charset="0"/>
              </a:rPr>
              <a:t>نتفق أو نختلف في المحبة</a:t>
            </a:r>
            <a:endParaRPr lang="en-US" sz="3600" b="1" dirty="0">
              <a:solidFill>
                <a:schemeClr val="bg1"/>
              </a:solidFill>
              <a:latin typeface="Arial" panose="020B0604020202020204" pitchFamily="34" charset="0"/>
              <a:cs typeface="Arial" panose="020B0604020202020204" pitchFamily="34" charset="0"/>
            </a:endParaRPr>
          </a:p>
          <a:p>
            <a:pPr algn="r" rtl="1" eaLnBrk="1" hangingPunct="1"/>
            <a:r>
              <a:rPr lang="ar-JO" sz="3600" b="1" dirty="0">
                <a:solidFill>
                  <a:schemeClr val="bg1"/>
                </a:solidFill>
                <a:latin typeface="Arial" panose="020B0604020202020204" pitchFamily="34" charset="0"/>
                <a:cs typeface="Arial" panose="020B0604020202020204" pitchFamily="34" charset="0"/>
              </a:rPr>
              <a:t>نتعلم جميعاً من كلمة الله من خلال الآخرين في الأماكن العامة</a:t>
            </a:r>
            <a:endParaRPr lang="en-US" sz="3600" b="1"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p:push dir="u"/>
  </p:transition>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3" name="Title 1"/>
          <p:cNvSpPr>
            <a:spLocks noGrp="1"/>
          </p:cNvSpPr>
          <p:nvPr>
            <p:ph type="ctrTitle"/>
          </p:nvPr>
        </p:nvSpPr>
        <p:spPr>
          <a:xfrm>
            <a:off x="0" y="908050"/>
            <a:ext cx="9144000" cy="2046288"/>
          </a:xfrm>
        </p:spPr>
        <p:txBody>
          <a:bodyPr/>
          <a:lstStyle/>
          <a:p>
            <a:pPr eaLnBrk="1" hangingPunct="1"/>
            <a:r>
              <a:rPr lang="ar-JO" sz="5400" b="1" dirty="0">
                <a:solidFill>
                  <a:schemeClr val="bg1"/>
                </a:solidFill>
                <a:latin typeface="Arial" panose="020B0604020202020204" pitchFamily="34" charset="0"/>
                <a:cs typeface="Arial" panose="020B0604020202020204" pitchFamily="34" charset="0"/>
              </a:rPr>
              <a:t>ما وراء سياسة                          منبر باندورا</a:t>
            </a:r>
            <a:endParaRPr lang="en-US" sz="5400" b="1" dirty="0">
              <a:solidFill>
                <a:schemeClr val="bg1"/>
              </a:solidFill>
              <a:latin typeface="Arial" panose="020B0604020202020204" pitchFamily="34" charset="0"/>
              <a:cs typeface="Arial" panose="020B0604020202020204" pitchFamily="34" charset="0"/>
            </a:endParaRPr>
          </a:p>
        </p:txBody>
      </p:sp>
      <p:sp>
        <p:nvSpPr>
          <p:cNvPr id="4" name="Subtitle 3"/>
          <p:cNvSpPr>
            <a:spLocks noGrp="1"/>
          </p:cNvSpPr>
          <p:nvPr>
            <p:ph type="subTitle" idx="1"/>
          </p:nvPr>
        </p:nvSpPr>
        <p:spPr/>
        <p:txBody>
          <a:bodyPr rtlCol="0">
            <a:normAutofit/>
          </a:bodyPr>
          <a:lstStyle/>
          <a:p>
            <a:pPr eaLnBrk="1" fontAlgn="auto" hangingPunct="1">
              <a:spcAft>
                <a:spcPts val="0"/>
              </a:spcAft>
              <a:buFont typeface="Arial" pitchFamily="34" charset="0"/>
              <a:buNone/>
              <a:defRPr/>
            </a:pPr>
            <a:endParaRPr lang="en-SG">
              <a:ea typeface="+mn-ea"/>
              <a:cs typeface="+mn-cs"/>
            </a:endParaRPr>
          </a:p>
        </p:txBody>
      </p:sp>
      <p:pic>
        <p:nvPicPr>
          <p:cNvPr id="59395" name="Picture 2" descr="http://www.anglicantaonga.org.nz/var/taonga/storage/images/features/sermon/bishop-katherine-preaches-about-the-gift-and-responsibility-of-freedom-in-christ/39078-1-eng-AU/Bishop-Katherine-preaches-about-the-gift-and-responsibility-of-freedom-in-Christ_randomImage.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4230688" y="3078163"/>
            <a:ext cx="4662487" cy="31416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9396" name="Picture 9" descr="C:\Users\Adventure\Images\Pandora's_Box_Legends1.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0363" y="3078163"/>
            <a:ext cx="4211637" cy="3159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fade/>
  </p:transition>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3"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914" name="Rectangle 3"/>
          <p:cNvSpPr>
            <a:spLocks noGrp="1"/>
          </p:cNvSpPr>
          <p:nvPr>
            <p:ph type="ctrTitle" idx="4294967295"/>
          </p:nvPr>
        </p:nvSpPr>
        <p:spPr>
          <a:xfrm>
            <a:off x="323850" y="457200"/>
            <a:ext cx="8820150" cy="1143000"/>
          </a:xfrm>
        </p:spPr>
        <p:txBody>
          <a:bodyPr/>
          <a:lstStyle/>
          <a:p>
            <a:pPr marL="892175" indent="-892175" algn="r" eaLnBrk="1" hangingPunct="1"/>
            <a:r>
              <a:rPr lang="ar-JO" b="1" dirty="0">
                <a:solidFill>
                  <a:schemeClr val="bg1"/>
                </a:solidFill>
                <a:latin typeface="Arial" panose="020B0604020202020204" pitchFamily="34" charset="0"/>
                <a:cs typeface="Arial" panose="020B0604020202020204" pitchFamily="34" charset="0"/>
              </a:rPr>
              <a:t>= علينا اليوم أن نكرم سلطاتنا خلال العبادة</a:t>
            </a:r>
            <a:endParaRPr lang="en-US" b="1" dirty="0">
              <a:solidFill>
                <a:schemeClr val="bg1"/>
              </a:solidFill>
              <a:latin typeface="Arial" panose="020B0604020202020204" pitchFamily="34" charset="0"/>
              <a:cs typeface="Arial" panose="020B0604020202020204" pitchFamily="34" charset="0"/>
            </a:endParaRPr>
          </a:p>
        </p:txBody>
      </p:sp>
      <p:pic>
        <p:nvPicPr>
          <p:cNvPr id="166915" name="Picture 4" descr="03footwash_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67000" y="2019300"/>
            <a:ext cx="3810000"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6916" name="Rectangle 3"/>
          <p:cNvSpPr>
            <a:spLocks/>
          </p:cNvSpPr>
          <p:nvPr/>
        </p:nvSpPr>
        <p:spPr bwMode="auto">
          <a:xfrm>
            <a:off x="0" y="2971800"/>
            <a:ext cx="25908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الرجال</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66917" name="Rectangle 3"/>
          <p:cNvSpPr>
            <a:spLocks/>
          </p:cNvSpPr>
          <p:nvPr/>
        </p:nvSpPr>
        <p:spPr bwMode="auto">
          <a:xfrm>
            <a:off x="6553200" y="2971800"/>
            <a:ext cx="25908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النساء</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85703" name="Rectangle 3"/>
          <p:cNvSpPr>
            <a:spLocks/>
          </p:cNvSpPr>
          <p:nvPr/>
        </p:nvSpPr>
        <p:spPr bwMode="auto">
          <a:xfrm>
            <a:off x="3048000" y="5181600"/>
            <a:ext cx="25908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الجميع</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4552685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8570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703" grpId="0" build="p" autoUpdateAnimBg="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uLnTx/>
              <a:uFillTx/>
              <a:latin typeface="Arial" panose="020B0604020202020204" pitchFamily="34" charset="0"/>
              <a:ea typeface="ＭＳ Ｐゴシック" charset="0"/>
              <a:cs typeface="Arial" panose="020B0604020202020204" pitchFamily="34" charset="0"/>
            </a:endParaRPr>
          </a:p>
        </p:txBody>
      </p:sp>
      <p:pic>
        <p:nvPicPr>
          <p:cNvPr id="84994" name="Picture 4"/>
          <p:cNvPicPr>
            <a:picLocks noGrp="1" noChangeAspect="1" noChangeArrowheads="1"/>
          </p:cNvPicPr>
          <p:nvPr>
            <p:ph type="body" idx="1"/>
          </p:nvPr>
        </p:nvPicPr>
        <p:blipFill>
          <a:blip r:embed="rId3">
            <a:extLst>
              <a:ext uri="{28A0092B-C50C-407E-A947-70E740481C1C}">
                <a14:useLocalDpi xmlns:a14="http://schemas.microsoft.com/office/drawing/2010/main"/>
              </a:ext>
            </a:extLst>
          </a:blip>
          <a:srcRect/>
          <a:stretch>
            <a:fillRect/>
          </a:stretch>
        </p:blipFill>
        <p:spPr>
          <a:xfrm>
            <a:off x="1905000" y="2895600"/>
            <a:ext cx="4084638" cy="3879850"/>
          </a:xfrm>
        </p:spPr>
      </p:pic>
      <p:sp>
        <p:nvSpPr>
          <p:cNvPr id="84995" name="Rectangle 3"/>
          <p:cNvSpPr>
            <a:spLocks noChangeArrowheads="1"/>
          </p:cNvSpPr>
          <p:nvPr/>
        </p:nvSpPr>
        <p:spPr bwMode="black">
          <a:xfrm>
            <a:off x="0" y="0"/>
            <a:ext cx="5029200" cy="6858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uLnTx/>
                <a:uFillTx/>
                <a:latin typeface="Arial" panose="020B0604020202020204" pitchFamily="34" charset="0"/>
                <a:ea typeface="ＭＳ Ｐゴシック" charset="0"/>
                <a:cs typeface="Arial" panose="020B0604020202020204" pitchFamily="34" charset="0"/>
              </a:rPr>
              <a:t>لماذا المحافظة على الفروقات؟</a:t>
            </a:r>
            <a:endParaRPr kumimoji="0" lang="en-US" sz="2800" u="none" strike="noStrike" kern="1200" cap="none" spc="0" normalizeH="0" baseline="0" noProof="0" dirty="0">
              <a:ln>
                <a:noFill/>
              </a:ln>
              <a:solidFill>
                <a:srgbClr val="FFFFFF"/>
              </a:solidFill>
              <a:uLnTx/>
              <a:uFillTx/>
              <a:latin typeface="Arial" panose="020B0604020202020204" pitchFamily="34" charset="0"/>
              <a:ea typeface="ＭＳ Ｐゴシック" charset="0"/>
              <a:cs typeface="Arial" panose="020B0604020202020204" pitchFamily="34" charset="0"/>
            </a:endParaRPr>
          </a:p>
        </p:txBody>
      </p:sp>
      <p:sp>
        <p:nvSpPr>
          <p:cNvPr id="95239" name="Rectangle 7"/>
          <p:cNvSpPr>
            <a:spLocks noGrp="1" noChangeArrowheads="1"/>
          </p:cNvSpPr>
          <p:nvPr>
            <p:ph type="title" idx="4294967295"/>
          </p:nvPr>
        </p:nvSpPr>
        <p:spPr>
          <a:xfrm>
            <a:off x="457200" y="1143000"/>
            <a:ext cx="8229600" cy="1524000"/>
          </a:xfrm>
        </p:spPr>
        <p:txBody>
          <a:bodyPr/>
          <a:lstStyle/>
          <a:p>
            <a:pPr>
              <a:defRPr/>
            </a:pPr>
            <a:r>
              <a:rPr lang="ar-JO" sz="4800" dirty="0">
                <a:solidFill>
                  <a:srgbClr val="993717"/>
                </a:solidFill>
                <a:effectLst/>
                <a:ea typeface="ＭＳ Ｐゴシック" charset="0"/>
                <a:cs typeface="Arial" panose="020B0604020202020204" pitchFamily="34" charset="0"/>
              </a:rPr>
              <a:t>إن مقاومة التمييز بين الجنسين </a:t>
            </a:r>
            <a:r>
              <a:rPr lang="ar-JO" sz="4800" dirty="0">
                <a:solidFill>
                  <a:srgbClr val="0000FF"/>
                </a:solidFill>
                <a:effectLst/>
                <a:ea typeface="ＭＳ Ｐゴシック" charset="0"/>
                <a:cs typeface="Arial" panose="020B0604020202020204" pitchFamily="34" charset="0"/>
              </a:rPr>
              <a:t>تخجل</a:t>
            </a:r>
            <a:r>
              <a:rPr lang="ar-JO" sz="4800" dirty="0">
                <a:solidFill>
                  <a:srgbClr val="993717"/>
                </a:solidFill>
                <a:effectLst/>
                <a:ea typeface="ＭＳ Ｐゴシック" charset="0"/>
                <a:cs typeface="Arial" panose="020B0604020202020204" pitchFamily="34" charset="0"/>
              </a:rPr>
              <a:t> سلطاننا.</a:t>
            </a:r>
            <a:endParaRPr lang="en-US" sz="4800" dirty="0">
              <a:solidFill>
                <a:schemeClr val="tx1"/>
              </a:solidFill>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1595090932"/>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1009"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1010" name="Rectangle 2"/>
          <p:cNvSpPr>
            <a:spLocks noGrp="1"/>
          </p:cNvSpPr>
          <p:nvPr>
            <p:ph type="title" idx="4294967295"/>
          </p:nvPr>
        </p:nvSpPr>
        <p:spPr>
          <a:xfrm>
            <a:off x="0" y="2997200"/>
            <a:ext cx="9144000" cy="1368425"/>
          </a:xfrm>
          <a:solidFill>
            <a:schemeClr val="bg1"/>
          </a:solidFill>
        </p:spPr>
        <p:txBody>
          <a:bodyPr/>
          <a:lstStyle/>
          <a:p>
            <a:pPr eaLnBrk="1" hangingPunct="1"/>
            <a:r>
              <a:rPr lang="ar-JO" b="1" dirty="0">
                <a:solidFill>
                  <a:schemeClr val="tx1"/>
                </a:solidFill>
                <a:latin typeface="Arial" panose="020B0604020202020204" pitchFamily="34" charset="0"/>
                <a:cs typeface="Arial" panose="020B0604020202020204" pitchFamily="34" charset="0"/>
              </a:rPr>
              <a:t>2. على المرأة أن تترك زوجها يقود بسبب نظام </a:t>
            </a:r>
            <a:r>
              <a:rPr lang="ar-JO" b="1" dirty="0">
                <a:solidFill>
                  <a:srgbClr val="0070C0"/>
                </a:solidFill>
                <a:latin typeface="Arial" panose="020B0604020202020204" pitchFamily="34" charset="0"/>
                <a:cs typeface="Arial" panose="020B0604020202020204" pitchFamily="34" charset="0"/>
              </a:rPr>
              <a:t>الخليقة</a:t>
            </a:r>
            <a:endParaRPr lang="en-US" b="1" dirty="0">
              <a:solidFill>
                <a:srgbClr val="0070C0"/>
              </a:solidFill>
              <a:latin typeface="Arial" panose="020B0604020202020204" pitchFamily="34" charset="0"/>
              <a:cs typeface="Arial" panose="020B0604020202020204" pitchFamily="34" charset="0"/>
            </a:endParaRPr>
          </a:p>
        </p:txBody>
      </p:sp>
      <p:sp>
        <p:nvSpPr>
          <p:cNvPr id="171011" name="Rectangle 3"/>
          <p:cNvSpPr>
            <a:spLocks noChangeArrowheads="1"/>
          </p:cNvSpPr>
          <p:nvPr/>
        </p:nvSpPr>
        <p:spPr bwMode="black">
          <a:xfrm>
            <a:off x="0" y="0"/>
            <a:ext cx="5029200" cy="6858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nchorCtr="1"/>
          <a:lstStyle/>
          <a:p>
            <a:r>
              <a:rPr lang="ar-JO" sz="3200" dirty="0">
                <a:solidFill>
                  <a:srgbClr val="FFFFFF"/>
                </a:solidFill>
                <a:latin typeface="Arial" panose="020B0604020202020204" pitchFamily="34" charset="0"/>
                <a:cs typeface="Arial" panose="020B0604020202020204" pitchFamily="34" charset="0"/>
              </a:rPr>
              <a:t>لماذا المحافظة على الفروقات؟</a:t>
            </a:r>
            <a:endParaRPr lang="en-US" sz="32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77759870"/>
      </p:ext>
    </p:extLst>
  </p:cSld>
  <p:clrMapOvr>
    <a:masterClrMapping/>
  </p:clrMapOvr>
  <p:transition/>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3057" name="Picture 2"/>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3058" name="Rectangle 3"/>
          <p:cNvSpPr>
            <a:spLocks noChangeArrowheads="1"/>
          </p:cNvSpPr>
          <p:nvPr/>
        </p:nvSpPr>
        <p:spPr bwMode="auto">
          <a:xfrm>
            <a:off x="914400" y="0"/>
            <a:ext cx="8229600" cy="3048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l" eaLnBrk="0" hangingPunct="0"/>
            <a:endParaRPr lang="en-US" dirty="0">
              <a:solidFill>
                <a:srgbClr val="FFFFFF"/>
              </a:solidFill>
              <a:latin typeface="Arial" panose="020B0604020202020204" pitchFamily="34" charset="0"/>
            </a:endParaRPr>
          </a:p>
        </p:txBody>
      </p:sp>
      <p:sp>
        <p:nvSpPr>
          <p:cNvPr id="98308" name="Rectangle 4"/>
          <p:cNvSpPr>
            <a:spLocks noGrp="1" noChangeArrowheads="1"/>
          </p:cNvSpPr>
          <p:nvPr>
            <p:ph type="title"/>
          </p:nvPr>
        </p:nvSpPr>
        <p:spPr>
          <a:xfrm>
            <a:off x="-76200" y="0"/>
            <a:ext cx="9296400" cy="1368425"/>
          </a:xfrm>
          <a:solidFill>
            <a:schemeClr val="tx1"/>
          </a:solidFill>
          <a:ln w="76200">
            <a:solidFill>
              <a:schemeClr val="bg2"/>
            </a:solidFill>
          </a:ln>
        </p:spPr>
        <p:txBody>
          <a:bodyPr/>
          <a:lstStyle/>
          <a:p>
            <a:pPr marL="446088" indent="-446088" algn="l" eaLnBrk="1" hangingPunct="1">
              <a:defRPr/>
            </a:pPr>
            <a:r>
              <a:rPr lang="ar-JO" sz="2800" dirty="0">
                <a:solidFill>
                  <a:srgbClr val="573A1C"/>
                </a:solidFill>
                <a:effectLst>
                  <a:outerShdw blurRad="38100" dist="38100" dir="2700000" algn="tl">
                    <a:srgbClr val="DDDDDD"/>
                  </a:outerShdw>
                </a:effectLst>
                <a:cs typeface="Arial" panose="020B0604020202020204" pitchFamily="34" charset="0"/>
              </a:rPr>
              <a:t>أ. تغطية رأس المرأة في كورنثوس يظهر قيادة الزوج منذ الخلق (11: 7-12)</a:t>
            </a:r>
            <a:endParaRPr lang="en-US" sz="2800" dirty="0">
              <a:solidFill>
                <a:schemeClr val="tx1"/>
              </a:solidFill>
              <a:effectLst/>
              <a:cs typeface="Arial" panose="020B0604020202020204" pitchFamily="34" charset="0"/>
            </a:endParaRPr>
          </a:p>
        </p:txBody>
      </p:sp>
    </p:spTree>
    <p:extLst>
      <p:ext uri="{BB962C8B-B14F-4D97-AF65-F5344CB8AC3E}">
        <p14:creationId xmlns:p14="http://schemas.microsoft.com/office/powerpoint/2010/main" val="53711129"/>
      </p:ext>
    </p:extLst>
  </p:cSld>
  <p:clrMapOvr>
    <a:masterClrMapping/>
  </p:clrMapOvr>
  <p:transition/>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5105"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5106" name="Rectangle 3"/>
          <p:cNvSpPr>
            <a:spLocks noGrp="1"/>
          </p:cNvSpPr>
          <p:nvPr>
            <p:ph type="ctrTitle" idx="4294967295"/>
          </p:nvPr>
        </p:nvSpPr>
        <p:spPr>
          <a:xfrm>
            <a:off x="838200" y="228600"/>
            <a:ext cx="7772400" cy="762000"/>
          </a:xfrm>
        </p:spPr>
        <p:txBody>
          <a:bodyPr/>
          <a:lstStyle/>
          <a:p>
            <a:pPr eaLnBrk="1" hangingPunct="1"/>
            <a:r>
              <a:rPr lang="ar-JO" sz="4000" b="1" dirty="0">
                <a:solidFill>
                  <a:schemeClr val="bg1"/>
                </a:solidFill>
                <a:latin typeface="Arial" panose="020B0604020202020204" pitchFamily="34" charset="0"/>
                <a:cs typeface="Arial" panose="020B0604020202020204" pitchFamily="34" charset="0"/>
              </a:rPr>
              <a:t>1 كورنثوس 11: 7</a:t>
            </a:r>
            <a:endParaRPr lang="en-US" sz="3200" b="1" dirty="0">
              <a:solidFill>
                <a:schemeClr val="bg1"/>
              </a:solidFill>
              <a:latin typeface="Arial" panose="020B0604020202020204" pitchFamily="34" charset="0"/>
              <a:cs typeface="Arial" panose="020B0604020202020204" pitchFamily="34" charset="0"/>
            </a:endParaRPr>
          </a:p>
        </p:txBody>
      </p:sp>
      <p:sp>
        <p:nvSpPr>
          <p:cNvPr id="175107" name="Rectangle 3"/>
          <p:cNvSpPr txBox="1">
            <a:spLocks/>
          </p:cNvSpPr>
          <p:nvPr/>
        </p:nvSpPr>
        <p:spPr bwMode="auto">
          <a:xfrm>
            <a:off x="2987675" y="1600200"/>
            <a:ext cx="5775325" cy="3700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ar-JO" sz="3600" dirty="0">
                <a:solidFill>
                  <a:srgbClr val="FFFFFF"/>
                </a:solidFill>
                <a:latin typeface="Arial" panose="020B0604020202020204" pitchFamily="34" charset="0"/>
                <a:cs typeface="Arial" panose="020B0604020202020204" pitchFamily="34" charset="0"/>
              </a:rPr>
              <a:t>7 فإن الرجل لا ينبغي أن يغطي رأسه لكونه صورة الله ومجده، وأما المرأة فهي مجد الرجل.</a:t>
            </a:r>
            <a:endParaRPr lang="en-US" sz="36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69994404"/>
      </p:ext>
    </p:extLst>
  </p:cSld>
  <p:clrMapOvr>
    <a:masterClrMapping/>
  </p:clrMapOvr>
  <p:transition/>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2" name="Rectangle 2"/>
          <p:cNvSpPr>
            <a:spLocks noChangeArrowheads="1"/>
          </p:cNvSpPr>
          <p:nvPr/>
        </p:nvSpPr>
        <p:spPr bwMode="auto">
          <a:xfrm>
            <a:off x="0" y="0"/>
            <a:ext cx="9144000" cy="6858000"/>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sz="3200" dirty="0">
              <a:solidFill>
                <a:srgbClr val="FFFFFF"/>
              </a:solidFill>
              <a:latin typeface="Arial" panose="020B0604020202020204" pitchFamily="34" charset="0"/>
              <a:cs typeface="Arial" panose="020B0604020202020204" pitchFamily="34" charset="0"/>
            </a:endParaRPr>
          </a:p>
        </p:txBody>
      </p:sp>
      <p:sp>
        <p:nvSpPr>
          <p:cNvPr id="343043" name="Text Box 3"/>
          <p:cNvSpPr txBox="1">
            <a:spLocks noChangeArrowheads="1"/>
          </p:cNvSpPr>
          <p:nvPr/>
        </p:nvSpPr>
        <p:spPr bwMode="auto">
          <a:xfrm>
            <a:off x="0" y="115888"/>
            <a:ext cx="337185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algn="l">
              <a:spcBef>
                <a:spcPct val="50000"/>
              </a:spcBef>
              <a:defRPr/>
            </a:pPr>
            <a:r>
              <a:rPr lang="ar-JO"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خليقة الله ... اليوم السادس</a:t>
            </a:r>
            <a:endParaRPr lang="en-US"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43047" name="Rectangle 7"/>
          <p:cNvSpPr>
            <a:spLocks noGrp="1" noRot="1" noChangeArrowheads="1"/>
          </p:cNvSpPr>
          <p:nvPr>
            <p:ph type="title" idx="4294967295"/>
          </p:nvPr>
        </p:nvSpPr>
        <p:spPr>
          <a:xfrm>
            <a:off x="5003800" y="0"/>
            <a:ext cx="4064000" cy="609600"/>
          </a:xfrm>
        </p:spPr>
        <p:txBody>
          <a:bodyPr/>
          <a:lstStyle/>
          <a:p>
            <a:pPr algn="r" eaLnBrk="1" hangingPunct="1">
              <a:defRPr/>
            </a:pPr>
            <a:r>
              <a:rPr lang="ar-JO" sz="3200" b="1" dirty="0">
                <a:latin typeface="Arial" panose="020B0604020202020204" pitchFamily="34" charset="0"/>
                <a:cs typeface="Arial" panose="020B0604020202020204" pitchFamily="34" charset="0"/>
              </a:rPr>
              <a:t>تساوي الجنسين</a:t>
            </a:r>
            <a:endParaRPr lang="en-US" sz="3200" b="1" dirty="0">
              <a:latin typeface="Arial" panose="020B0604020202020204" pitchFamily="34" charset="0"/>
              <a:cs typeface="Arial" panose="020B0604020202020204" pitchFamily="34" charset="0"/>
            </a:endParaRPr>
          </a:p>
        </p:txBody>
      </p:sp>
      <p:pic>
        <p:nvPicPr>
          <p:cNvPr id="177156" name="Picture 8" descr="expulsio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790825" y="1447800"/>
            <a:ext cx="3990975" cy="5410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3049" name="Text Box 9"/>
          <p:cNvSpPr txBox="1">
            <a:spLocks noChangeArrowheads="1"/>
          </p:cNvSpPr>
          <p:nvPr/>
        </p:nvSpPr>
        <p:spPr bwMode="auto">
          <a:xfrm>
            <a:off x="1258888" y="3348038"/>
            <a:ext cx="7669212" cy="58578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defRPr/>
            </a:pPr>
            <a:r>
              <a:rPr lang="ar-JO" sz="32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على صورة الله خلقه</a:t>
            </a:r>
            <a:endParaRPr lang="en-US" sz="32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43050" name="Text Box 10"/>
          <p:cNvSpPr txBox="1">
            <a:spLocks noChangeArrowheads="1"/>
          </p:cNvSpPr>
          <p:nvPr/>
        </p:nvSpPr>
        <p:spPr bwMode="auto">
          <a:xfrm>
            <a:off x="304800" y="1547813"/>
            <a:ext cx="7651750" cy="58578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defRPr/>
            </a:pPr>
            <a:r>
              <a:rPr lang="ar-JO" sz="32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فخلق الله الإنسان على صورته</a:t>
            </a:r>
            <a:endParaRPr lang="en-US" sz="32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43051" name="Text Box 11"/>
          <p:cNvSpPr txBox="1">
            <a:spLocks noChangeArrowheads="1"/>
          </p:cNvSpPr>
          <p:nvPr/>
        </p:nvSpPr>
        <p:spPr bwMode="auto">
          <a:xfrm>
            <a:off x="1331913" y="5300663"/>
            <a:ext cx="7507287" cy="107791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defRPr/>
            </a:pPr>
            <a:r>
              <a:rPr lang="ar-JO" sz="32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ذكراً وانثى خلقهم</a:t>
            </a:r>
            <a:br>
              <a:rPr lang="en-US" sz="32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br>
            <a:r>
              <a:rPr lang="en-US" sz="32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a:t>
            </a:r>
            <a:r>
              <a:rPr lang="ar-JO" sz="32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تك 1: 27</a:t>
            </a:r>
            <a:r>
              <a:rPr lang="en-US" sz="32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309371027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43050"/>
                                        </p:tgtEl>
                                        <p:attrNameLst>
                                          <p:attrName>style.visibility</p:attrName>
                                        </p:attrNameLst>
                                      </p:cBhvr>
                                      <p:to>
                                        <p:strVal val="visible"/>
                                      </p:to>
                                    </p:set>
                                    <p:animEffect transition="in" filter="dissolve">
                                      <p:cBhvr>
                                        <p:cTn id="7" dur="1000"/>
                                        <p:tgtEl>
                                          <p:spTgt spid="343050"/>
                                        </p:tgtEl>
                                      </p:cBhvr>
                                    </p:animEffect>
                                  </p:childTnLst>
                                </p:cTn>
                              </p:par>
                            </p:childTnLst>
                          </p:cTn>
                        </p:par>
                        <p:par>
                          <p:cTn id="8" fill="hold" nodeType="afterGroup">
                            <p:stCondLst>
                              <p:cond delay="1000"/>
                            </p:stCondLst>
                            <p:childTnLst>
                              <p:par>
                                <p:cTn id="9" presetID="9" presetClass="entr" presetSubtype="0" fill="hold" grpId="0" nodeType="afterEffect">
                                  <p:stCondLst>
                                    <p:cond delay="0"/>
                                  </p:stCondLst>
                                  <p:childTnLst>
                                    <p:set>
                                      <p:cBhvr>
                                        <p:cTn id="10" dur="1" fill="hold">
                                          <p:stCondLst>
                                            <p:cond delay="0"/>
                                          </p:stCondLst>
                                        </p:cTn>
                                        <p:tgtEl>
                                          <p:spTgt spid="343049"/>
                                        </p:tgtEl>
                                        <p:attrNameLst>
                                          <p:attrName>style.visibility</p:attrName>
                                        </p:attrNameLst>
                                      </p:cBhvr>
                                      <p:to>
                                        <p:strVal val="visible"/>
                                      </p:to>
                                    </p:set>
                                    <p:animEffect transition="in" filter="dissolve">
                                      <p:cBhvr>
                                        <p:cTn id="11" dur="2000"/>
                                        <p:tgtEl>
                                          <p:spTgt spid="343049"/>
                                        </p:tgtEl>
                                      </p:cBhvr>
                                    </p:animEffect>
                                  </p:childTnLst>
                                </p:cTn>
                              </p:par>
                            </p:childTnLst>
                          </p:cTn>
                        </p:par>
                        <p:par>
                          <p:cTn id="12" fill="hold" nodeType="afterGroup">
                            <p:stCondLst>
                              <p:cond delay="3000"/>
                            </p:stCondLst>
                            <p:childTnLst>
                              <p:par>
                                <p:cTn id="13" presetID="9" presetClass="entr" presetSubtype="0" fill="hold" grpId="0" nodeType="afterEffect">
                                  <p:stCondLst>
                                    <p:cond delay="0"/>
                                  </p:stCondLst>
                                  <p:childTnLst>
                                    <p:set>
                                      <p:cBhvr>
                                        <p:cTn id="14" dur="1" fill="hold">
                                          <p:stCondLst>
                                            <p:cond delay="0"/>
                                          </p:stCondLst>
                                        </p:cTn>
                                        <p:tgtEl>
                                          <p:spTgt spid="343051"/>
                                        </p:tgtEl>
                                        <p:attrNameLst>
                                          <p:attrName>style.visibility</p:attrName>
                                        </p:attrNameLst>
                                      </p:cBhvr>
                                      <p:to>
                                        <p:strVal val="visible"/>
                                      </p:to>
                                    </p:set>
                                    <p:animEffect transition="in" filter="dissolve">
                                      <p:cBhvr>
                                        <p:cTn id="15" dur="2000"/>
                                        <p:tgtEl>
                                          <p:spTgt spid="3430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049" grpId="0"/>
      <p:bldP spid="343050" grpId="0"/>
      <p:bldP spid="343051"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2226"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lIns="91416" tIns="45709" rIns="91416" bIns="45709" anchor="ctr"/>
          <a:lstStyle/>
          <a:p>
            <a:pPr eaLnBrk="0" hangingPunct="0"/>
            <a:endParaRPr lang="en-US" sz="1600" dirty="0">
              <a:solidFill>
                <a:srgbClr val="FFFFFF"/>
              </a:solidFill>
              <a:latin typeface="Arial" panose="020B0604020202020204" pitchFamily="34" charset="0"/>
              <a:cs typeface="Arial" panose="020B0604020202020204" pitchFamily="34" charset="0"/>
            </a:endParaRPr>
          </a:p>
        </p:txBody>
      </p:sp>
      <p:pic>
        <p:nvPicPr>
          <p:cNvPr id="1332227" name="Picture 3" descr="spanki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47456"/>
            <a:ext cx="8458200" cy="6765925"/>
          </a:xfrm>
          <a:prstGeom prst="rect">
            <a:avLst/>
          </a:prstGeom>
          <a:noFill/>
          <a:extLst>
            <a:ext uri="{909E8E84-426E-40dd-AFC4-6F175D3DCCD1}">
              <a14:hiddenFill xmlns="" xmlns:a14="http://schemas.microsoft.com/office/drawing/2010/main">
                <a:solidFill>
                  <a:srgbClr val="FFFFFF"/>
                </a:solidFill>
              </a14:hiddenFill>
            </a:ext>
          </a:extLst>
        </p:spPr>
      </p:pic>
      <p:sp>
        <p:nvSpPr>
          <p:cNvPr id="1332228" name="Rectangle 4"/>
          <p:cNvSpPr>
            <a:spLocks noGrp="1"/>
          </p:cNvSpPr>
          <p:nvPr>
            <p:ph type="ctrTitle"/>
          </p:nvPr>
        </p:nvSpPr>
        <p:spPr bwMode="auto">
          <a:xfrm>
            <a:off x="1094184" y="800100"/>
            <a:ext cx="6934200" cy="1980828"/>
          </a:xfrm>
          <a:noFill/>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ormAutofit/>
          </a:bodyPr>
          <a:lstStyle/>
          <a:p>
            <a:pPr marL="622140" indent="-622140" algn="r"/>
            <a:r>
              <a:rPr lang="ar-JO" b="1" dirty="0">
                <a:effectLst>
                  <a:glow rad="279400">
                    <a:schemeClr val="bg1">
                      <a:alpha val="75000"/>
                    </a:schemeClr>
                  </a:glow>
                </a:effectLst>
                <a:latin typeface="Arial" panose="020B0604020202020204" pitchFamily="34" charset="0"/>
                <a:cs typeface="Arial" panose="020B0604020202020204" pitchFamily="34" charset="0"/>
              </a:rPr>
              <a:t>1. تجني الوثنية </a:t>
            </a:r>
            <a:r>
              <a:rPr lang="ar-JO" b="1" dirty="0">
                <a:solidFill>
                  <a:srgbClr val="FFFF00"/>
                </a:solidFill>
                <a:effectLst>
                  <a:glow rad="279400">
                    <a:schemeClr val="bg1">
                      <a:alpha val="75000"/>
                    </a:schemeClr>
                  </a:glow>
                </a:effectLst>
                <a:latin typeface="Arial" panose="020B0604020202020204" pitchFamily="34" charset="0"/>
                <a:cs typeface="Arial" panose="020B0604020202020204" pitchFamily="34" charset="0"/>
              </a:rPr>
              <a:t>تأديب</a:t>
            </a:r>
            <a:r>
              <a:rPr lang="ar-JO" b="1" dirty="0">
                <a:effectLst>
                  <a:glow rad="279400">
                    <a:schemeClr val="bg1">
                      <a:alpha val="75000"/>
                    </a:schemeClr>
                  </a:glow>
                </a:effectLst>
                <a:latin typeface="Arial" panose="020B0604020202020204" pitchFamily="34" charset="0"/>
                <a:cs typeface="Arial" panose="020B0604020202020204" pitchFamily="34" charset="0"/>
              </a:rPr>
              <a:t> الله       </a:t>
            </a:r>
            <a:br>
              <a:rPr lang="ar-JO" b="1" dirty="0">
                <a:effectLst>
                  <a:glow rad="279400">
                    <a:schemeClr val="bg1">
                      <a:alpha val="75000"/>
                    </a:schemeClr>
                  </a:glow>
                </a:effectLst>
                <a:latin typeface="Arial" panose="020B0604020202020204" pitchFamily="34" charset="0"/>
                <a:cs typeface="Arial" panose="020B0604020202020204" pitchFamily="34" charset="0"/>
              </a:rPr>
            </a:br>
            <a:r>
              <a:rPr lang="ar-JO" b="1" dirty="0">
                <a:effectLst>
                  <a:glow rad="279400">
                    <a:schemeClr val="bg1">
                      <a:alpha val="75000"/>
                    </a:schemeClr>
                  </a:glow>
                </a:effectLst>
                <a:latin typeface="Arial" panose="020B0604020202020204" pitchFamily="34" charset="0"/>
                <a:cs typeface="Arial" panose="020B0604020202020204" pitchFamily="34" charset="0"/>
              </a:rPr>
              <a:t>    (10: 1-13)</a:t>
            </a:r>
            <a:endParaRPr lang="en-US" b="1" dirty="0">
              <a:effectLst>
                <a:glow rad="279400">
                  <a:schemeClr val="bg1">
                    <a:alpha val="75000"/>
                  </a:schemeClr>
                </a:glow>
              </a:effectLst>
              <a:latin typeface="Arial" panose="020B0604020202020204" pitchFamily="34" charset="0"/>
              <a:cs typeface="Arial" panose="020B0604020202020204" pitchFamily="34" charset="0"/>
            </a:endParaRPr>
          </a:p>
        </p:txBody>
      </p:sp>
      <p:sp>
        <p:nvSpPr>
          <p:cNvPr id="5" name="Text Box 5"/>
          <p:cNvSpPr txBox="1">
            <a:spLocks noChangeArrowheads="1"/>
          </p:cNvSpPr>
          <p:nvPr/>
        </p:nvSpPr>
        <p:spPr bwMode="auto">
          <a:xfrm>
            <a:off x="0" y="5232032"/>
            <a:ext cx="9144000" cy="118351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lIns="129648" tIns="64824" rIns="129648" bIns="64824">
            <a:spAutoFit/>
          </a:bodyPr>
          <a:lstStyle>
            <a:lvl1pPr defTabSz="1300163">
              <a:defRPr sz="1200">
                <a:solidFill>
                  <a:schemeClr val="tx1"/>
                </a:solidFill>
                <a:latin typeface="Times New Roman" charset="0"/>
                <a:ea typeface="ＭＳ Ｐゴシック" charset="0"/>
              </a:defRPr>
            </a:lvl1pPr>
            <a:lvl2pPr marL="650875" defTabSz="1300163">
              <a:defRPr sz="1200">
                <a:solidFill>
                  <a:schemeClr val="tx1"/>
                </a:solidFill>
                <a:latin typeface="Times New Roman" charset="0"/>
                <a:ea typeface="ＭＳ Ｐゴシック" charset="0"/>
              </a:defRPr>
            </a:lvl2pPr>
            <a:lvl3pPr marL="1300163" defTabSz="1300163">
              <a:defRPr sz="1200">
                <a:solidFill>
                  <a:schemeClr val="tx1"/>
                </a:solidFill>
                <a:latin typeface="Times New Roman" charset="0"/>
                <a:ea typeface="ＭＳ Ｐゴシック" charset="0"/>
              </a:defRPr>
            </a:lvl3pPr>
            <a:lvl4pPr marL="1951038" defTabSz="1300163">
              <a:defRPr sz="1200">
                <a:solidFill>
                  <a:schemeClr val="tx1"/>
                </a:solidFill>
                <a:latin typeface="Times New Roman" charset="0"/>
                <a:ea typeface="ＭＳ Ｐゴシック" charset="0"/>
              </a:defRPr>
            </a:lvl4pPr>
            <a:lvl5pPr marL="2600325" defTabSz="1300163">
              <a:defRPr sz="1200">
                <a:solidFill>
                  <a:schemeClr val="tx1"/>
                </a:solidFill>
                <a:latin typeface="Times New Roman" charset="0"/>
                <a:ea typeface="ＭＳ Ｐゴシック" charset="0"/>
              </a:defRPr>
            </a:lvl5pPr>
            <a:lvl6pPr marL="3057525" defTabSz="1300163" fontAlgn="base">
              <a:spcBef>
                <a:spcPct val="0"/>
              </a:spcBef>
              <a:spcAft>
                <a:spcPct val="0"/>
              </a:spcAft>
              <a:defRPr sz="1200">
                <a:solidFill>
                  <a:schemeClr val="tx1"/>
                </a:solidFill>
                <a:latin typeface="Times New Roman" charset="0"/>
                <a:ea typeface="ＭＳ Ｐゴシック" charset="0"/>
              </a:defRPr>
            </a:lvl6pPr>
            <a:lvl7pPr marL="3514725" defTabSz="1300163" fontAlgn="base">
              <a:spcBef>
                <a:spcPct val="0"/>
              </a:spcBef>
              <a:spcAft>
                <a:spcPct val="0"/>
              </a:spcAft>
              <a:defRPr sz="1200">
                <a:solidFill>
                  <a:schemeClr val="tx1"/>
                </a:solidFill>
                <a:latin typeface="Times New Roman" charset="0"/>
                <a:ea typeface="ＭＳ Ｐゴシック" charset="0"/>
              </a:defRPr>
            </a:lvl7pPr>
            <a:lvl8pPr marL="3971925" defTabSz="1300163" fontAlgn="base">
              <a:spcBef>
                <a:spcPct val="0"/>
              </a:spcBef>
              <a:spcAft>
                <a:spcPct val="0"/>
              </a:spcAft>
              <a:defRPr sz="1200">
                <a:solidFill>
                  <a:schemeClr val="tx1"/>
                </a:solidFill>
                <a:latin typeface="Times New Roman" charset="0"/>
                <a:ea typeface="ＭＳ Ｐゴシック" charset="0"/>
              </a:defRPr>
            </a:lvl8pPr>
            <a:lvl9pPr marL="4429125" defTabSz="1300163" fontAlgn="base">
              <a:spcBef>
                <a:spcPct val="0"/>
              </a:spcBef>
              <a:spcAft>
                <a:spcPct val="0"/>
              </a:spcAft>
              <a:defRPr sz="1200">
                <a:solidFill>
                  <a:schemeClr val="tx1"/>
                </a:solidFill>
                <a:latin typeface="Times New Roman" charset="0"/>
                <a:ea typeface="ＭＳ Ｐゴシック" charset="0"/>
              </a:defRPr>
            </a:lvl9pPr>
          </a:lstStyle>
          <a:p>
            <a:pPr algn="ctr">
              <a:lnSpc>
                <a:spcPct val="80000"/>
              </a:lnSpc>
              <a:spcBef>
                <a:spcPct val="50000"/>
              </a:spcBef>
              <a:defRPr/>
            </a:pPr>
            <a:r>
              <a:rPr lang="ar-JO" altLang="zh-CN" sz="4800" dirty="0">
                <a:latin typeface="Arial" panose="020B0604020202020204" pitchFamily="34" charset="0"/>
                <a:cs typeface="Arial" panose="020B0604020202020204" pitchFamily="34" charset="0"/>
              </a:rPr>
              <a:t>الضرب</a:t>
            </a:r>
            <a:br>
              <a:rPr lang="en-US" altLang="zh-CN" sz="4800" dirty="0">
                <a:latin typeface="Arial" panose="020B0604020202020204" pitchFamily="34" charset="0"/>
                <a:cs typeface="Arial" panose="020B0604020202020204" pitchFamily="34" charset="0"/>
              </a:rPr>
            </a:br>
            <a:r>
              <a:rPr lang="ar-JO" altLang="zh-CN" sz="3600" dirty="0">
                <a:latin typeface="Arial" panose="020B0604020202020204" pitchFamily="34" charset="0"/>
                <a:cs typeface="Arial" panose="020B0604020202020204" pitchFamily="34" charset="0"/>
              </a:rPr>
              <a:t>في بعض الأحيان لا يوجد شيء آخر يقوم بالمهمة</a:t>
            </a:r>
            <a:endParaRPr lang="zh-CN" altLang="en-US" sz="16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61060718"/>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9186" name="Rectangle 2"/>
          <p:cNvSpPr>
            <a:spLocks noGrp="1" noChangeArrowheads="1"/>
          </p:cNvSpPr>
          <p:nvPr>
            <p:ph type="title"/>
          </p:nvPr>
        </p:nvSpPr>
        <p:spPr>
          <a:xfrm>
            <a:off x="4114800" y="228600"/>
            <a:ext cx="5029200" cy="5360988"/>
          </a:xfrm>
        </p:spPr>
        <p:txBody>
          <a:bodyPr/>
          <a:lstStyle/>
          <a:p>
            <a:pPr eaLnBrk="1" hangingPunct="1">
              <a:defRPr/>
            </a:pPr>
            <a:r>
              <a:rPr lang="ar-JO" sz="5400" dirty="0">
                <a:cs typeface="Arial" panose="020B0604020202020204" pitchFamily="34" charset="0"/>
              </a:rPr>
              <a:t>هل كان الرجال اليهود يغطون رؤوسهم خلال الصلاة في أزمنة العهد الجديد؟</a:t>
            </a:r>
            <a:endParaRPr lang="en-US" sz="5400" dirty="0">
              <a:cs typeface="Arial" panose="020B0604020202020204" pitchFamily="34" charset="0"/>
            </a:endParaRPr>
          </a:p>
        </p:txBody>
      </p:sp>
      <p:grpSp>
        <p:nvGrpSpPr>
          <p:cNvPr id="179202" name="Group 3"/>
          <p:cNvGrpSpPr>
            <a:grpSpLocks/>
          </p:cNvGrpSpPr>
          <p:nvPr/>
        </p:nvGrpSpPr>
        <p:grpSpPr bwMode="auto">
          <a:xfrm>
            <a:off x="12700" y="0"/>
            <a:ext cx="3721100" cy="6858000"/>
            <a:chOff x="8" y="432"/>
            <a:chExt cx="2008" cy="3888"/>
          </a:xfrm>
        </p:grpSpPr>
        <p:pic>
          <p:nvPicPr>
            <p:cNvPr id="179203" name="Picture 4" descr="Pharisee &amp; Scrib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8" y="432"/>
              <a:ext cx="2008" cy="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79204" name="Picture 5" descr="Pharisee &amp; Scribe"/>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824" y="1296"/>
              <a:ext cx="192" cy="1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2778156522"/>
      </p:ext>
    </p:extLst>
  </p:cSld>
  <p:clrMapOvr>
    <a:masterClrMapping/>
  </p:clrMapOvr>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dirty="0">
              <a:solidFill>
                <a:srgbClr val="000000"/>
              </a:solidFill>
              <a:latin typeface="Arial" panose="020B0604020202020204" pitchFamily="34" charset="0"/>
            </a:endParaRPr>
          </a:p>
        </p:txBody>
      </p:sp>
      <p:pic>
        <p:nvPicPr>
          <p:cNvPr id="181250" name="Picture 4" descr="headcoveringwom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679575"/>
            <a:ext cx="3810000" cy="5102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81251" name="Picture 6" descr="THSIKEAHIJAB0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953000" y="1962150"/>
            <a:ext cx="4035425"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81252" name="Picture 5" descr="headcovering2"/>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130550" y="4114800"/>
            <a:ext cx="1974850" cy="246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253" name="Rectangle 3"/>
          <p:cNvSpPr>
            <a:spLocks noGrp="1"/>
          </p:cNvSpPr>
          <p:nvPr>
            <p:ph type="ctrTitle" idx="4294967295"/>
          </p:nvPr>
        </p:nvSpPr>
        <p:spPr>
          <a:xfrm>
            <a:off x="0" y="152400"/>
            <a:ext cx="9144000" cy="1600200"/>
          </a:xfrm>
        </p:spPr>
        <p:txBody>
          <a:bodyPr/>
          <a:lstStyle/>
          <a:p>
            <a:pPr eaLnBrk="1" hangingPunct="1"/>
            <a:r>
              <a:rPr lang="ar-JO" sz="4000" b="1" dirty="0">
                <a:solidFill>
                  <a:schemeClr val="bg1"/>
                </a:solidFill>
                <a:latin typeface="Arial" panose="020B0604020202020204" pitchFamily="34" charset="0"/>
                <a:cs typeface="Arial" panose="020B0604020202020204" pitchFamily="34" charset="0"/>
              </a:rPr>
              <a:t>كانت النساء في كورنثوس يصلين مرتديات غطاء الرأس لأن الأزواج كانوا يقودون زوجاتهم دائماً   (11: 8-10)</a:t>
            </a:r>
            <a:endParaRPr lang="en-US" sz="4800" b="1" dirty="0">
              <a:solidFill>
                <a:schemeClr val="tx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69018435"/>
      </p:ext>
    </p:extLst>
  </p:cSld>
  <p:clrMapOvr>
    <a:masterClrMapping/>
  </p:clrMapOvr>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3297"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3298" name="Rectangle 3"/>
          <p:cNvSpPr>
            <a:spLocks noGrp="1"/>
          </p:cNvSpPr>
          <p:nvPr>
            <p:ph type="ctrTitle" idx="4294967295"/>
          </p:nvPr>
        </p:nvSpPr>
        <p:spPr>
          <a:xfrm>
            <a:off x="838200" y="228600"/>
            <a:ext cx="7772400" cy="762000"/>
          </a:xfrm>
        </p:spPr>
        <p:txBody>
          <a:bodyPr/>
          <a:lstStyle/>
          <a:p>
            <a:pPr eaLnBrk="1" hangingPunct="1"/>
            <a:r>
              <a:rPr lang="ar-JO" sz="4000" b="1" dirty="0">
                <a:solidFill>
                  <a:schemeClr val="bg1"/>
                </a:solidFill>
                <a:latin typeface="Arial" panose="020B0604020202020204" pitchFamily="34" charset="0"/>
                <a:cs typeface="Arial" panose="020B0604020202020204" pitchFamily="34" charset="0"/>
              </a:rPr>
              <a:t>1 كورنثوس 11: 8-10</a:t>
            </a:r>
            <a:endParaRPr lang="en-US" sz="3200" b="1" dirty="0">
              <a:solidFill>
                <a:schemeClr val="bg1"/>
              </a:solidFill>
              <a:latin typeface="Arial" panose="020B0604020202020204" pitchFamily="34" charset="0"/>
              <a:cs typeface="Arial" panose="020B0604020202020204" pitchFamily="34" charset="0"/>
            </a:endParaRPr>
          </a:p>
        </p:txBody>
      </p:sp>
      <p:sp>
        <p:nvSpPr>
          <p:cNvPr id="7" name="Rectangle 3"/>
          <p:cNvSpPr txBox="1">
            <a:spLocks/>
          </p:cNvSpPr>
          <p:nvPr/>
        </p:nvSpPr>
        <p:spPr bwMode="auto">
          <a:xfrm>
            <a:off x="2915816" y="1504528"/>
            <a:ext cx="5999584" cy="48768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a:defRPr/>
            </a:pPr>
            <a:r>
              <a:rPr lang="ar-JO" sz="3600" dirty="0">
                <a:solidFill>
                  <a:srgbClr val="FFFFFF"/>
                </a:solidFill>
                <a:effectLst>
                  <a:glow rad="203200">
                    <a:srgbClr val="000000">
                      <a:alpha val="92000"/>
                    </a:srgbClr>
                  </a:glow>
                </a:effectLst>
                <a:latin typeface="Arial" panose="020B0604020202020204" pitchFamily="34" charset="0"/>
                <a:cs typeface="Arial" panose="020B0604020202020204" pitchFamily="34" charset="0"/>
              </a:rPr>
              <a:t>8 لأن الرجل ليس من المرأة، بل المرأة من الرجل 9 ولأن الرجل لم يخلق من أجل المرأة، بل المرأة من أجل الرجل 10 لهذا ينبغي للمرأة أن يكون لها سلطان على رأسها من أجل الملائكة.</a:t>
            </a:r>
            <a:endParaRPr lang="en-US" sz="3600" dirty="0">
              <a:solidFill>
                <a:srgbClr val="FFFFFF"/>
              </a:solidFill>
              <a:effectLst>
                <a:glow rad="203200">
                  <a:srgbClr val="000000">
                    <a:alpha val="92000"/>
                  </a:srgb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38636723"/>
      </p:ext>
    </p:extLst>
  </p:cSld>
  <p:clrMapOvr>
    <a:masterClrMapping/>
  </p:clrMapOvr>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5345"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5346" name="Rectangle 3"/>
          <p:cNvSpPr>
            <a:spLocks noGrp="1"/>
          </p:cNvSpPr>
          <p:nvPr>
            <p:ph type="ctrTitle" idx="4294967295"/>
          </p:nvPr>
        </p:nvSpPr>
        <p:spPr>
          <a:xfrm>
            <a:off x="838200" y="228600"/>
            <a:ext cx="7772400" cy="762000"/>
          </a:xfrm>
        </p:spPr>
        <p:txBody>
          <a:bodyPr/>
          <a:lstStyle/>
          <a:p>
            <a:pPr eaLnBrk="1" hangingPunct="1"/>
            <a:r>
              <a:rPr lang="ar-JO" sz="4000" b="1" dirty="0">
                <a:solidFill>
                  <a:schemeClr val="bg1"/>
                </a:solidFill>
                <a:latin typeface="Arial" panose="020B0604020202020204" pitchFamily="34" charset="0"/>
                <a:cs typeface="Arial" panose="020B0604020202020204" pitchFamily="34" charset="0"/>
              </a:rPr>
              <a:t>1 كورنثوس 11: 11-12</a:t>
            </a:r>
            <a:endParaRPr lang="en-US" sz="3200" b="1" dirty="0">
              <a:solidFill>
                <a:schemeClr val="bg1"/>
              </a:solidFill>
              <a:latin typeface="Arial" panose="020B0604020202020204" pitchFamily="34" charset="0"/>
              <a:cs typeface="Arial" panose="020B0604020202020204" pitchFamily="34" charset="0"/>
            </a:endParaRPr>
          </a:p>
        </p:txBody>
      </p:sp>
      <p:sp>
        <p:nvSpPr>
          <p:cNvPr id="7" name="Rectangle 3"/>
          <p:cNvSpPr txBox="1">
            <a:spLocks/>
          </p:cNvSpPr>
          <p:nvPr/>
        </p:nvSpPr>
        <p:spPr bwMode="auto">
          <a:xfrm>
            <a:off x="2843808" y="1196975"/>
            <a:ext cx="6071592" cy="48006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a:defRPr/>
            </a:pPr>
            <a:r>
              <a:rPr lang="ar-JO" sz="3600" dirty="0">
                <a:solidFill>
                  <a:srgbClr val="FFFFFF"/>
                </a:solidFill>
                <a:latin typeface="Arial" panose="020B0604020202020204" pitchFamily="34" charset="0"/>
                <a:cs typeface="Arial" panose="020B0604020202020204" pitchFamily="34" charset="0"/>
              </a:rPr>
              <a:t>11 غير أن الرجل ليس من دون المرأة، ولا المرأة من دون الرجل في الرب.</a:t>
            </a:r>
          </a:p>
          <a:p>
            <a:pPr algn="r">
              <a:defRPr/>
            </a:pPr>
            <a:r>
              <a:rPr lang="ar-JO" sz="3600" dirty="0">
                <a:solidFill>
                  <a:srgbClr val="FFFFFF"/>
                </a:solidFill>
                <a:latin typeface="Arial" panose="020B0604020202020204" pitchFamily="34" charset="0"/>
                <a:cs typeface="Arial" panose="020B0604020202020204" pitchFamily="34" charset="0"/>
              </a:rPr>
              <a:t>12 لأنه كما أن المرأة هي من الرجل، هكذا الرجل أيضا هو بالمرأة، ولكن جميع الأشياء هي من الله.</a:t>
            </a:r>
            <a:endParaRPr lang="en-US" sz="36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63182742"/>
      </p:ext>
    </p:extLst>
  </p:cSld>
  <p:clrMapOvr>
    <a:masterClrMapping/>
  </p:clrMapOvr>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3"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l" eaLnBrk="0" hangingPunct="0"/>
            <a:endParaRPr lang="en-US" dirty="0">
              <a:solidFill>
                <a:srgbClr val="000000"/>
              </a:solidFill>
              <a:latin typeface="Arial" panose="020B0604020202020204" pitchFamily="34" charset="0"/>
            </a:endParaRPr>
          </a:p>
        </p:txBody>
      </p:sp>
      <p:pic>
        <p:nvPicPr>
          <p:cNvPr id="187394" name="Picture 2"/>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7395" name="Rectangle 3"/>
          <p:cNvSpPr>
            <a:spLocks noGrp="1"/>
          </p:cNvSpPr>
          <p:nvPr>
            <p:ph type="ctrTitle" idx="4294967295"/>
          </p:nvPr>
        </p:nvSpPr>
        <p:spPr>
          <a:xfrm>
            <a:off x="0" y="144735"/>
            <a:ext cx="6444208" cy="1916113"/>
          </a:xfrm>
          <a:solidFill>
            <a:srgbClr val="FFFFFF"/>
          </a:solidFill>
        </p:spPr>
        <p:txBody>
          <a:bodyPr/>
          <a:lstStyle/>
          <a:p>
            <a:pPr eaLnBrk="1" hangingPunct="1"/>
            <a:r>
              <a:rPr lang="ar-JO" sz="3200" b="1" dirty="0">
                <a:solidFill>
                  <a:srgbClr val="000000"/>
                </a:solidFill>
                <a:latin typeface="Arial" panose="020B0604020202020204" pitchFamily="34" charset="0"/>
                <a:cs typeface="Arial" panose="020B0604020202020204" pitchFamily="34" charset="0"/>
              </a:rPr>
              <a:t>11 غير أن الرجل ليس من دون المرأة، ولا المرأة من دون الرجل في الرب.</a:t>
            </a:r>
            <a:br>
              <a:rPr lang="ar-JO" sz="3200" b="1" dirty="0">
                <a:solidFill>
                  <a:srgbClr val="000000"/>
                </a:solidFill>
                <a:latin typeface="Arial" panose="020B0604020202020204" pitchFamily="34" charset="0"/>
                <a:cs typeface="Arial" panose="020B0604020202020204" pitchFamily="34" charset="0"/>
              </a:rPr>
            </a:br>
            <a:br>
              <a:rPr lang="en-US" sz="2800" b="1" dirty="0">
                <a:solidFill>
                  <a:srgbClr val="000000"/>
                </a:solidFill>
                <a:latin typeface="Arial" panose="020B0604020202020204" pitchFamily="34" charset="0"/>
                <a:cs typeface="Arial" panose="020B0604020202020204" pitchFamily="34" charset="0"/>
              </a:rPr>
            </a:br>
            <a:r>
              <a:rPr lang="ar-JO" sz="2800" b="1" dirty="0">
                <a:solidFill>
                  <a:srgbClr val="000000"/>
                </a:solidFill>
                <a:latin typeface="Arial" panose="020B0604020202020204" pitchFamily="34" charset="0"/>
                <a:cs typeface="Arial" panose="020B0604020202020204" pitchFamily="34" charset="0"/>
              </a:rPr>
              <a:t>1 كورنثوس 11: 11</a:t>
            </a:r>
            <a:endParaRPr lang="en-US" sz="28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91608636"/>
      </p:ext>
    </p:extLst>
  </p:cSld>
  <p:clrMapOvr>
    <a:masterClrMapping/>
  </p:clrMapOvr>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59FC2E4-DF84-D3B3-6183-776E3995D281}"/>
            </a:ext>
          </a:extLst>
        </p:cNvPr>
        <p:cNvGrpSpPr/>
        <p:nvPr/>
      </p:nvGrpSpPr>
      <p:grpSpPr>
        <a:xfrm>
          <a:off x="0" y="0"/>
          <a:ext cx="0" cy="0"/>
          <a:chOff x="0" y="0"/>
          <a:chExt cx="0" cy="0"/>
        </a:xfrm>
      </p:grpSpPr>
      <p:pic>
        <p:nvPicPr>
          <p:cNvPr id="185345" name="Picture 5" descr="bible0005.jpg">
            <a:extLst>
              <a:ext uri="{FF2B5EF4-FFF2-40B4-BE49-F238E27FC236}">
                <a16:creationId xmlns:a16="http://schemas.microsoft.com/office/drawing/2014/main" id="{9A678CC9-944F-D9B9-FB69-FB71225D0E32}"/>
              </a:ext>
            </a:extLst>
          </p:cNvPr>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5346" name="Rectangle 3">
            <a:extLst>
              <a:ext uri="{FF2B5EF4-FFF2-40B4-BE49-F238E27FC236}">
                <a16:creationId xmlns:a16="http://schemas.microsoft.com/office/drawing/2014/main" id="{D4714DC7-7A19-336F-EFF2-2BEEAD36D8AC}"/>
              </a:ext>
            </a:extLst>
          </p:cNvPr>
          <p:cNvSpPr>
            <a:spLocks noGrp="1"/>
          </p:cNvSpPr>
          <p:nvPr>
            <p:ph type="ctrTitle" idx="4294967295"/>
          </p:nvPr>
        </p:nvSpPr>
        <p:spPr>
          <a:xfrm>
            <a:off x="838200" y="228600"/>
            <a:ext cx="7772400" cy="762000"/>
          </a:xfrm>
        </p:spPr>
        <p:txBody>
          <a:bodyPr/>
          <a:lstStyle/>
          <a:p>
            <a:pPr eaLnBrk="1" hangingPunct="1"/>
            <a:r>
              <a:rPr lang="ar-JO" sz="4000" b="1" dirty="0">
                <a:solidFill>
                  <a:schemeClr val="bg1"/>
                </a:solidFill>
                <a:latin typeface="Arial" panose="020B0604020202020204" pitchFamily="34" charset="0"/>
                <a:cs typeface="Arial" panose="020B0604020202020204" pitchFamily="34" charset="0"/>
              </a:rPr>
              <a:t>1 كورنثوس 11: 11-12</a:t>
            </a:r>
            <a:endParaRPr lang="en-US" sz="3200" b="1" dirty="0">
              <a:solidFill>
                <a:schemeClr val="bg1"/>
              </a:solidFill>
              <a:latin typeface="Arial" panose="020B0604020202020204" pitchFamily="34" charset="0"/>
              <a:cs typeface="Arial" panose="020B0604020202020204" pitchFamily="34" charset="0"/>
            </a:endParaRPr>
          </a:p>
        </p:txBody>
      </p:sp>
      <p:sp>
        <p:nvSpPr>
          <p:cNvPr id="7" name="Rectangle 3">
            <a:extLst>
              <a:ext uri="{FF2B5EF4-FFF2-40B4-BE49-F238E27FC236}">
                <a16:creationId xmlns:a16="http://schemas.microsoft.com/office/drawing/2014/main" id="{8CDB54F9-D1B3-6FE7-301B-998927F2CEA6}"/>
              </a:ext>
            </a:extLst>
          </p:cNvPr>
          <p:cNvSpPr txBox="1">
            <a:spLocks/>
          </p:cNvSpPr>
          <p:nvPr/>
        </p:nvSpPr>
        <p:spPr bwMode="auto">
          <a:xfrm>
            <a:off x="2843808" y="1196975"/>
            <a:ext cx="6071592" cy="48006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 غير أن الرجل ليس من دون المرأة، ولا المرأة من دون الرجل في الرب.</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 لأنه كما أن المرأة هي من الرجل، هكذا الرجل أيضا هو بالمرأة، ولكن جميع الأشياء هي من الله.</a:t>
            </a:r>
            <a:endParaRPr kumimoji="0" lang="en-US"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11701778"/>
      </p:ext>
    </p:extLst>
  </p:cSld>
  <p:clrMapOvr>
    <a:masterClrMapping/>
  </p:clrMapOvr>
  <p:transition/>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1489" name="Picture 2" descr="FathersHeartblank.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1618" name="Rectangle 2"/>
          <p:cNvSpPr>
            <a:spLocks noGrp="1"/>
          </p:cNvSpPr>
          <p:nvPr>
            <p:ph type="title" idx="4294967295"/>
          </p:nvPr>
        </p:nvSpPr>
        <p:spPr>
          <a:xfrm>
            <a:off x="0" y="609600"/>
            <a:ext cx="9144000" cy="1143000"/>
          </a:xfrm>
          <a:effectLst>
            <a:outerShdw blurRad="63500" dist="35921" dir="2700000" algn="ctr" rotWithShape="0">
              <a:schemeClr val="bg1">
                <a:alpha val="74998"/>
              </a:schemeClr>
            </a:outerShdw>
          </a:effectLst>
        </p:spPr>
        <p:txBody>
          <a:bodyPr/>
          <a:lstStyle/>
          <a:p>
            <a:pPr marL="715963" indent="-715963" algn="r" eaLnBrk="1" hangingPunct="1">
              <a:defRPr/>
            </a:pPr>
            <a:br>
              <a:rPr lang="en-US" sz="5400" b="1" dirty="0">
                <a:latin typeface="Arial" panose="020B0604020202020204" pitchFamily="34" charset="0"/>
                <a:cs typeface="Arial" panose="020B0604020202020204" pitchFamily="34" charset="0"/>
              </a:rPr>
            </a:br>
            <a:r>
              <a:rPr lang="ar-JO" sz="5400" b="1" dirty="0">
                <a:latin typeface="Arial" panose="020B0604020202020204" pitchFamily="34" charset="0"/>
                <a:cs typeface="Arial" panose="020B0604020202020204" pitchFamily="34" charset="0"/>
              </a:rPr>
              <a:t>ب. يجب على النساء اليوم أن </a:t>
            </a:r>
            <a:br>
              <a:rPr lang="ar-JO" sz="5400" b="1" dirty="0">
                <a:latin typeface="Arial" panose="020B0604020202020204" pitchFamily="34" charset="0"/>
                <a:cs typeface="Arial" panose="020B0604020202020204" pitchFamily="34" charset="0"/>
              </a:rPr>
            </a:br>
            <a:r>
              <a:rPr lang="ar-JO" sz="5400" b="1" dirty="0">
                <a:latin typeface="Arial" panose="020B0604020202020204" pitchFamily="34" charset="0"/>
                <a:cs typeface="Arial" panose="020B0604020202020204" pitchFamily="34" charset="0"/>
              </a:rPr>
              <a:t>    يحترمن قيادة أزواجهن. </a:t>
            </a:r>
            <a:endParaRPr lang="en-US" sz="54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25054604"/>
      </p:ext>
    </p:extLst>
  </p:cSld>
  <p:clrMapOvr>
    <a:masterClrMapping/>
  </p:clrMapOvr>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1"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sz="3200" dirty="0">
              <a:solidFill>
                <a:srgbClr val="000000"/>
              </a:solidFill>
              <a:latin typeface="Arial" panose="020B0604020202020204" pitchFamily="34" charset="0"/>
            </a:endParaRPr>
          </a:p>
        </p:txBody>
      </p:sp>
      <p:sp>
        <p:nvSpPr>
          <p:cNvPr id="199682" name="Rectangle 3"/>
          <p:cNvSpPr>
            <a:spLocks noGrp="1"/>
          </p:cNvSpPr>
          <p:nvPr>
            <p:ph type="ctrTitle" idx="4294967295"/>
          </p:nvPr>
        </p:nvSpPr>
        <p:spPr>
          <a:xfrm>
            <a:off x="381000" y="304800"/>
            <a:ext cx="8534400" cy="1143000"/>
          </a:xfrm>
        </p:spPr>
        <p:txBody>
          <a:bodyPr/>
          <a:lstStyle/>
          <a:p>
            <a:pPr eaLnBrk="1" hangingPunct="1"/>
            <a:r>
              <a:rPr lang="ar-JO" sz="5400" b="1" dirty="0">
                <a:solidFill>
                  <a:schemeClr val="bg1"/>
                </a:solidFill>
                <a:latin typeface="Arial" panose="020B0604020202020204" pitchFamily="34" charset="0"/>
                <a:cs typeface="Arial" panose="020B0604020202020204" pitchFamily="34" charset="0"/>
              </a:rPr>
              <a:t>لا تطمس الأدوار المناسبة في ...</a:t>
            </a:r>
            <a:endParaRPr lang="en-US" sz="5400" b="1" dirty="0">
              <a:solidFill>
                <a:schemeClr val="bg1"/>
              </a:solidFill>
              <a:latin typeface="Arial" panose="020B0604020202020204" pitchFamily="34" charset="0"/>
              <a:cs typeface="Arial" panose="020B0604020202020204" pitchFamily="34" charset="0"/>
            </a:endParaRPr>
          </a:p>
        </p:txBody>
      </p:sp>
      <p:sp>
        <p:nvSpPr>
          <p:cNvPr id="249860" name="Rectangle 3"/>
          <p:cNvSpPr>
            <a:spLocks/>
          </p:cNvSpPr>
          <p:nvPr/>
        </p:nvSpPr>
        <p:spPr bwMode="auto">
          <a:xfrm>
            <a:off x="3352800" y="1562100"/>
            <a:ext cx="5486400" cy="2933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519113" indent="-519113" algn="r" rtl="1">
              <a:buFontTx/>
              <a:buChar char="•"/>
            </a:pPr>
            <a:r>
              <a:rPr lang="ar-JO" sz="4800" dirty="0">
                <a:solidFill>
                  <a:srgbClr val="FFFF00"/>
                </a:solidFill>
                <a:latin typeface="Arial" panose="020B0604020202020204" pitchFamily="34" charset="0"/>
                <a:cs typeface="Arial" panose="020B0604020202020204" pitchFamily="34" charset="0"/>
              </a:rPr>
              <a:t>المجتمع</a:t>
            </a:r>
            <a:r>
              <a:rPr lang="ar-JO" sz="4800" dirty="0">
                <a:solidFill>
                  <a:srgbClr val="FFFFFF"/>
                </a:solidFill>
                <a:latin typeface="Arial" panose="020B0604020202020204" pitchFamily="34" charset="0"/>
                <a:cs typeface="Arial" panose="020B0604020202020204" pitchFamily="34" charset="0"/>
              </a:rPr>
              <a:t> (11: 13)</a:t>
            </a:r>
            <a:br>
              <a:rPr lang="en-US" sz="4800" dirty="0">
                <a:solidFill>
                  <a:srgbClr val="FFFFFF"/>
                </a:solidFill>
                <a:latin typeface="Arial" panose="020B0604020202020204" pitchFamily="34" charset="0"/>
                <a:cs typeface="Arial" panose="020B0604020202020204" pitchFamily="34" charset="0"/>
              </a:rPr>
            </a:br>
            <a:endParaRPr lang="en-US" sz="4800" dirty="0">
              <a:solidFill>
                <a:srgbClr val="FFFFFF"/>
              </a:solidFill>
              <a:latin typeface="Arial" panose="020B0604020202020204" pitchFamily="34" charset="0"/>
              <a:cs typeface="Arial" panose="020B0604020202020204" pitchFamily="34" charset="0"/>
            </a:endParaRPr>
          </a:p>
        </p:txBody>
      </p:sp>
      <p:pic>
        <p:nvPicPr>
          <p:cNvPr id="199684" name="Picture 5" descr="men-women-stres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33400" y="2225675"/>
            <a:ext cx="2406650" cy="2406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81218788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4986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9860" grpId="0" build="p" autoUpdateAnimBg="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1729"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1730" name="Rectangle 3"/>
          <p:cNvSpPr>
            <a:spLocks noGrp="1"/>
          </p:cNvSpPr>
          <p:nvPr>
            <p:ph type="ctrTitle" idx="4294967295"/>
          </p:nvPr>
        </p:nvSpPr>
        <p:spPr>
          <a:xfrm>
            <a:off x="838200" y="228600"/>
            <a:ext cx="7772400" cy="762000"/>
          </a:xfrm>
        </p:spPr>
        <p:txBody>
          <a:bodyPr/>
          <a:lstStyle/>
          <a:p>
            <a:pPr eaLnBrk="1" hangingPunct="1"/>
            <a:r>
              <a:rPr lang="ar-JO" sz="4000" b="1" dirty="0">
                <a:solidFill>
                  <a:schemeClr val="bg1"/>
                </a:solidFill>
                <a:latin typeface="Arial" panose="020B0604020202020204" pitchFamily="34" charset="0"/>
                <a:cs typeface="Arial" panose="020B0604020202020204" pitchFamily="34" charset="0"/>
              </a:rPr>
              <a:t>1 كورنثوس 11: 13</a:t>
            </a:r>
            <a:endParaRPr lang="en-US" sz="3200" b="1" dirty="0">
              <a:solidFill>
                <a:schemeClr val="bg1"/>
              </a:solidFill>
              <a:latin typeface="Arial" panose="020B0604020202020204" pitchFamily="34" charset="0"/>
              <a:cs typeface="Arial" panose="020B0604020202020204" pitchFamily="34" charset="0"/>
            </a:endParaRPr>
          </a:p>
        </p:txBody>
      </p:sp>
      <p:sp>
        <p:nvSpPr>
          <p:cNvPr id="7" name="Rectangle 3"/>
          <p:cNvSpPr txBox="1">
            <a:spLocks/>
          </p:cNvSpPr>
          <p:nvPr/>
        </p:nvSpPr>
        <p:spPr bwMode="auto">
          <a:xfrm>
            <a:off x="2915816" y="1600200"/>
            <a:ext cx="5923384" cy="28956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a:defRPr/>
            </a:pPr>
            <a:r>
              <a:rPr lang="ar-JO" sz="3600" dirty="0">
                <a:solidFill>
                  <a:srgbClr val="FFFFFF"/>
                </a:solidFill>
                <a:latin typeface="Arial" panose="020B0604020202020204" pitchFamily="34" charset="0"/>
                <a:cs typeface="Arial" panose="020B0604020202020204" pitchFamily="34" charset="0"/>
              </a:rPr>
              <a:t>13 احكموا في أنفسكم: هل يليق بالمرأة أن تصلي إلى الله وهي غير مغطاة؟</a:t>
            </a:r>
            <a:r>
              <a:rPr lang="en-US" sz="3600" dirty="0">
                <a:solidFill>
                  <a:srgbClr val="FFFFFF"/>
                </a:solidFill>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789430115"/>
      </p:ext>
    </p:extLst>
  </p:cSld>
  <p:clrMapOvr>
    <a:masterClrMapping/>
  </p:clrMapOvr>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dirty="0">
              <a:solidFill>
                <a:srgbClr val="000000"/>
              </a:solidFill>
              <a:latin typeface="Arial" panose="020B0604020202020204" pitchFamily="34" charset="0"/>
            </a:endParaRPr>
          </a:p>
        </p:txBody>
      </p:sp>
      <p:pic>
        <p:nvPicPr>
          <p:cNvPr id="203778" name="Picture 4" descr="say-your-prayer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32225" y="1524000"/>
            <a:ext cx="5311775" cy="5334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3779" name="Rectangle 3"/>
          <p:cNvSpPr>
            <a:spLocks noGrp="1"/>
          </p:cNvSpPr>
          <p:nvPr>
            <p:ph type="ctrTitle" idx="4294967295"/>
          </p:nvPr>
        </p:nvSpPr>
        <p:spPr>
          <a:xfrm>
            <a:off x="0" y="1371600"/>
            <a:ext cx="4572000" cy="3352800"/>
          </a:xfrm>
        </p:spPr>
        <p:txBody>
          <a:bodyPr/>
          <a:lstStyle/>
          <a:p>
            <a:pPr eaLnBrk="1" hangingPunct="1"/>
            <a:r>
              <a:rPr lang="ar-JO" b="1" dirty="0">
                <a:solidFill>
                  <a:srgbClr val="FFF815"/>
                </a:solidFill>
                <a:latin typeface="Arial" panose="020B0604020202020204" pitchFamily="34" charset="0"/>
                <a:cs typeface="Arial" panose="020B0604020202020204" pitchFamily="34" charset="0"/>
              </a:rPr>
              <a:t>الصلاة برأس         غير مغطى</a:t>
            </a:r>
            <a:endParaRPr lang="en-US" b="1" dirty="0">
              <a:solidFill>
                <a:srgbClr val="FFF815"/>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2753539"/>
      </p:ext>
    </p:extLst>
  </p:cSld>
  <p:clrMapOvr>
    <a:masterClrMapping/>
  </p:clrMapOvr>
  <p:transition/>
</p:sld>
</file>

<file path=ppt/theme/theme1.xml><?xml version="1.0" encoding="utf-8"?>
<a:theme xmlns:a="http://schemas.openxmlformats.org/drawingml/2006/main" name="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1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0.xml><?xml version="1.0" encoding="utf-8"?>
<a:theme xmlns:a="http://schemas.openxmlformats.org/drawingml/2006/main" name="2_SUNRISE">
  <a:themeElements>
    <a:clrScheme name="1_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fontScheme name="1_SUNRIS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1_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clrMap bg1="dk2" tx1="lt1" bg2="dk1" tx2="lt2" accent1="accent1" accent2="accent2" accent3="accent3" accent4="accent4" accent5="accent5" accent6="accent6" hlink="hlink" folHlink="folHlink"/>
    </a:extraClrScheme>
    <a:extraClrScheme>
      <a:clrScheme name="1_SUNRISE 2">
        <a:dk1>
          <a:srgbClr val="330099"/>
        </a:dk1>
        <a:lt1>
          <a:srgbClr val="ECF2F7"/>
        </a:lt1>
        <a:dk2>
          <a:srgbClr val="4D4D4D"/>
        </a:dk2>
        <a:lt2>
          <a:srgbClr val="A8ACC9"/>
        </a:lt2>
        <a:accent1>
          <a:srgbClr val="DBB5D9"/>
        </a:accent1>
        <a:accent2>
          <a:srgbClr val="FCCEA7"/>
        </a:accent2>
        <a:accent3>
          <a:srgbClr val="F4F7FA"/>
        </a:accent3>
        <a:accent4>
          <a:srgbClr val="2A0082"/>
        </a:accent4>
        <a:accent5>
          <a:srgbClr val="EAD7E9"/>
        </a:accent5>
        <a:accent6>
          <a:srgbClr val="E4BA97"/>
        </a:accent6>
        <a:hlink>
          <a:srgbClr val="9489BA"/>
        </a:hlink>
        <a:folHlink>
          <a:srgbClr val="CCECFF"/>
        </a:folHlink>
      </a:clrScheme>
      <a:clrMap bg1="lt1" tx1="dk1" bg2="lt2" tx2="dk2" accent1="accent1" accent2="accent2" accent3="accent3" accent4="accent4" accent5="accent5" accent6="accent6" hlink="hlink" folHlink="folHlink"/>
    </a:extraClrScheme>
    <a:extraClrScheme>
      <a:clrScheme name="1_SUNRISE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1_SUNRISE 4">
        <a:dk1>
          <a:srgbClr val="660066"/>
        </a:dk1>
        <a:lt1>
          <a:srgbClr val="EAEAEA"/>
        </a:lt1>
        <a:dk2>
          <a:srgbClr val="FF99CC"/>
        </a:dk2>
        <a:lt2>
          <a:srgbClr val="330099"/>
        </a:lt2>
        <a:accent1>
          <a:srgbClr val="CC99FF"/>
        </a:accent1>
        <a:accent2>
          <a:srgbClr val="FCCEA7"/>
        </a:accent2>
        <a:accent3>
          <a:srgbClr val="FFCAE2"/>
        </a:accent3>
        <a:accent4>
          <a:srgbClr val="C8C8C8"/>
        </a:accent4>
        <a:accent5>
          <a:srgbClr val="E2CAFF"/>
        </a:accent5>
        <a:accent6>
          <a:srgbClr val="E4BA97"/>
        </a:accent6>
        <a:hlink>
          <a:srgbClr val="6600CC"/>
        </a:hlink>
        <a:folHlink>
          <a:srgbClr val="FF9999"/>
        </a:folHlink>
      </a:clrScheme>
      <a:clrMap bg1="dk2" tx1="lt1" bg2="dk1" tx2="lt2" accent1="accent1" accent2="accent2" accent3="accent3" accent4="accent4" accent5="accent5" accent6="accent6" hlink="hlink" folHlink="folHlink"/>
    </a:extraClrScheme>
    <a:extraClrScheme>
      <a:clrScheme name="1_SUNRISE 5">
        <a:dk1>
          <a:srgbClr val="000066"/>
        </a:dk1>
        <a:lt1>
          <a:srgbClr val="F1CCCC"/>
        </a:lt1>
        <a:dk2>
          <a:srgbClr val="330099"/>
        </a:dk2>
        <a:lt2>
          <a:srgbClr val="C27592"/>
        </a:lt2>
        <a:accent1>
          <a:srgbClr val="CC99FF"/>
        </a:accent1>
        <a:accent2>
          <a:srgbClr val="FCCEA7"/>
        </a:accent2>
        <a:accent3>
          <a:srgbClr val="F7E2E2"/>
        </a:accent3>
        <a:accent4>
          <a:srgbClr val="000056"/>
        </a:accent4>
        <a:accent5>
          <a:srgbClr val="E2CAFF"/>
        </a:accent5>
        <a:accent6>
          <a:srgbClr val="E4BA97"/>
        </a:accent6>
        <a:hlink>
          <a:srgbClr val="6600CC"/>
        </a:hlink>
        <a:folHlink>
          <a:srgbClr val="FF9999"/>
        </a:folHlink>
      </a:clrScheme>
      <a:clrMap bg1="lt1" tx1="dk1" bg2="lt2" tx2="dk2" accent1="accent1" accent2="accent2" accent3="accent3" accent4="accent4" accent5="accent5" accent6="accent6" hlink="hlink" folHlink="folHlink"/>
    </a:extraClrScheme>
    <a:extraClrScheme>
      <a:clrScheme name="1_SUNRISE 6">
        <a:dk1>
          <a:srgbClr val="330099"/>
        </a:dk1>
        <a:lt1>
          <a:srgbClr val="F5E4F0"/>
        </a:lt1>
        <a:dk2>
          <a:srgbClr val="4D4D4D"/>
        </a:dk2>
        <a:lt2>
          <a:srgbClr val="CE91A1"/>
        </a:lt2>
        <a:accent1>
          <a:srgbClr val="DBB5D9"/>
        </a:accent1>
        <a:accent2>
          <a:srgbClr val="FCCEA7"/>
        </a:accent2>
        <a:accent3>
          <a:srgbClr val="F9EFF6"/>
        </a:accent3>
        <a:accent4>
          <a:srgbClr val="2A0082"/>
        </a:accent4>
        <a:accent5>
          <a:srgbClr val="EAD7E9"/>
        </a:accent5>
        <a:accent6>
          <a:srgbClr val="E4BA97"/>
        </a:accent6>
        <a:hlink>
          <a:srgbClr val="9489BA"/>
        </a:hlink>
        <a:folHlink>
          <a:srgbClr val="CCECFF"/>
        </a:folHlink>
      </a:clrScheme>
      <a:clrMap bg1="lt1" tx1="dk1" bg2="lt2" tx2="dk2" accent1="accent1" accent2="accent2" accent3="accent3" accent4="accent4" accent5="accent5" accent6="accent6" hlink="hlink" folHlink="folHlink"/>
    </a:extraClrScheme>
  </a:extraClrSchemeLst>
</a:theme>
</file>

<file path=ppt/theme/theme101.xml><?xml version="1.0" encoding="utf-8"?>
<a:theme xmlns:a="http://schemas.openxmlformats.org/drawingml/2006/main" name="Gleam">
  <a:themeElements>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fontScheme name="Gleam">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Gleam 1">
        <a:dk1>
          <a:srgbClr val="003366"/>
        </a:dk1>
        <a:lt1>
          <a:srgbClr val="FFFFFF"/>
        </a:lt1>
        <a:dk2>
          <a:srgbClr val="111F41"/>
        </a:dk2>
        <a:lt2>
          <a:srgbClr val="FFFFFF"/>
        </a:lt2>
        <a:accent1>
          <a:srgbClr val="3366CC"/>
        </a:accent1>
        <a:accent2>
          <a:srgbClr val="00B000"/>
        </a:accent2>
        <a:accent3>
          <a:srgbClr val="AAABB0"/>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Gleam 2">
        <a:dk1>
          <a:srgbClr val="3E3E5C"/>
        </a:dk1>
        <a:lt1>
          <a:srgbClr val="FFFFFF"/>
        </a:lt1>
        <a:dk2>
          <a:srgbClr val="111F41"/>
        </a:dk2>
        <a:lt2>
          <a:srgbClr val="FFFFFF"/>
        </a:lt2>
        <a:accent1>
          <a:srgbClr val="60597B"/>
        </a:accent1>
        <a:accent2>
          <a:srgbClr val="6666FF"/>
        </a:accent2>
        <a:accent3>
          <a:srgbClr val="AAABB0"/>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102.xml><?xml version="1.0" encoding="utf-8"?>
<a:theme xmlns:a="http://schemas.openxmlformats.org/drawingml/2006/main" name="3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103.xml><?xml version="1.0" encoding="utf-8"?>
<a:theme xmlns:a="http://schemas.openxmlformats.org/drawingml/2006/main" name="1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4.xml><?xml version="1.0" encoding="utf-8"?>
<a:theme xmlns:a="http://schemas.openxmlformats.org/drawingml/2006/main" name="1_TECH">
  <a:themeElements>
    <a:clrScheme name="TECH 2">
      <a:dk1>
        <a:srgbClr val="000000"/>
      </a:dk1>
      <a:lt1>
        <a:srgbClr val="609494"/>
      </a:lt1>
      <a:dk2>
        <a:srgbClr val="FFC545"/>
      </a:dk2>
      <a:lt2>
        <a:srgbClr val="004E4C"/>
      </a:lt2>
      <a:accent1>
        <a:srgbClr val="FFFFCC"/>
      </a:accent1>
      <a:accent2>
        <a:srgbClr val="FF9900"/>
      </a:accent2>
      <a:accent3>
        <a:srgbClr val="B6C8C8"/>
      </a:accent3>
      <a:accent4>
        <a:srgbClr val="000000"/>
      </a:accent4>
      <a:accent5>
        <a:srgbClr val="FFFFE2"/>
      </a:accent5>
      <a:accent6>
        <a:srgbClr val="E78A00"/>
      </a:accent6>
      <a:hlink>
        <a:srgbClr val="3E7D7C"/>
      </a:hlink>
      <a:folHlink>
        <a:srgbClr val="99CCCC"/>
      </a:folHlink>
    </a:clrScheme>
    <a:fontScheme name="TECH">
      <a:majorFont>
        <a:latin typeface="Impact"/>
        <a:ea typeface="ＭＳ Ｐゴシック"/>
        <a:cs typeface=""/>
      </a:majorFont>
      <a:minorFont>
        <a:latin typeface="Arial Narrow"/>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TECH 1">
        <a:dk1>
          <a:srgbClr val="003333"/>
        </a:dk1>
        <a:lt1>
          <a:srgbClr val="F8F8F8"/>
        </a:lt1>
        <a:dk2>
          <a:srgbClr val="336666"/>
        </a:dk2>
        <a:lt2>
          <a:srgbClr val="FFFFCC"/>
        </a:lt2>
        <a:accent1>
          <a:srgbClr val="C0C0C0"/>
        </a:accent1>
        <a:accent2>
          <a:srgbClr val="FF9900"/>
        </a:accent2>
        <a:accent3>
          <a:srgbClr val="ADB8B8"/>
        </a:accent3>
        <a:accent4>
          <a:srgbClr val="D4D4D4"/>
        </a:accent4>
        <a:accent5>
          <a:srgbClr val="DCDCDC"/>
        </a:accent5>
        <a:accent6>
          <a:srgbClr val="E78A00"/>
        </a:accent6>
        <a:hlink>
          <a:srgbClr val="FFCC00"/>
        </a:hlink>
        <a:folHlink>
          <a:srgbClr val="99CCCC"/>
        </a:folHlink>
      </a:clrScheme>
      <a:clrMap bg1="dk2" tx1="lt1" bg2="dk1" tx2="lt2" accent1="accent1" accent2="accent2" accent3="accent3" accent4="accent4" accent5="accent5" accent6="accent6" hlink="hlink" folHlink="folHlink"/>
    </a:extraClrScheme>
    <a:extraClrScheme>
      <a:clrScheme name="TECH 2">
        <a:dk1>
          <a:srgbClr val="000000"/>
        </a:dk1>
        <a:lt1>
          <a:srgbClr val="609494"/>
        </a:lt1>
        <a:dk2>
          <a:srgbClr val="FFC545"/>
        </a:dk2>
        <a:lt2>
          <a:srgbClr val="004E4C"/>
        </a:lt2>
        <a:accent1>
          <a:srgbClr val="FFFFCC"/>
        </a:accent1>
        <a:accent2>
          <a:srgbClr val="FF9900"/>
        </a:accent2>
        <a:accent3>
          <a:srgbClr val="B6C8C8"/>
        </a:accent3>
        <a:accent4>
          <a:srgbClr val="000000"/>
        </a:accent4>
        <a:accent5>
          <a:srgbClr val="FFFFE2"/>
        </a:accent5>
        <a:accent6>
          <a:srgbClr val="E78A00"/>
        </a:accent6>
        <a:hlink>
          <a:srgbClr val="3E7D7C"/>
        </a:hlink>
        <a:folHlink>
          <a:srgbClr val="99CCCC"/>
        </a:folHlink>
      </a:clrScheme>
      <a:clrMap bg1="lt1" tx1="dk1" bg2="lt2" tx2="dk2" accent1="accent1" accent2="accent2" accent3="accent3" accent4="accent4" accent5="accent5" accent6="accent6" hlink="hlink" folHlink="folHlink"/>
    </a:extraClrScheme>
    <a:extraClrScheme>
      <a:clrScheme name="TECH 3">
        <a:dk1>
          <a:srgbClr val="000000"/>
        </a:dk1>
        <a:lt1>
          <a:srgbClr val="FFFFFF"/>
        </a:lt1>
        <a:dk2>
          <a:srgbClr val="000000"/>
        </a:dk2>
        <a:lt2>
          <a:srgbClr val="5F5F5F"/>
        </a:lt2>
        <a:accent1>
          <a:srgbClr val="C0C0C0"/>
        </a:accent1>
        <a:accent2>
          <a:srgbClr val="F8F8F8"/>
        </a:accent2>
        <a:accent3>
          <a:srgbClr val="FFFFFF"/>
        </a:accent3>
        <a:accent4>
          <a:srgbClr val="000000"/>
        </a:accent4>
        <a:accent5>
          <a:srgbClr val="DCDCDC"/>
        </a:accent5>
        <a:accent6>
          <a:srgbClr val="E1E1E1"/>
        </a:accent6>
        <a:hlink>
          <a:srgbClr val="4D4D4D"/>
        </a:hlink>
        <a:folHlink>
          <a:srgbClr val="DDDDDD"/>
        </a:folHlink>
      </a:clrScheme>
      <a:clrMap bg1="lt1" tx1="dk1" bg2="lt2" tx2="dk2" accent1="accent1" accent2="accent2" accent3="accent3" accent4="accent4" accent5="accent5" accent6="accent6" hlink="hlink" folHlink="folHlink"/>
    </a:extraClrScheme>
  </a:extraClrSchemeLst>
</a:theme>
</file>

<file path=ppt/theme/theme105.xml><?xml version="1.0" encoding="utf-8"?>
<a:theme xmlns:a="http://schemas.openxmlformats.org/drawingml/2006/main" name="1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AU" sz="4400" b="0" i="0" u="none" strike="noStrike" cap="none" normalizeH="0" baseline="0">
            <a:ln>
              <a:noFill/>
            </a:ln>
            <a:solidFill>
              <a:schemeClr val="tx2"/>
            </a:solidFill>
            <a:effectLst/>
            <a:latin typeface="Times New Roman"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AU" sz="4400" b="0" i="0" u="none" strike="noStrike" cap="none" normalizeH="0" baseline="0">
            <a:ln>
              <a:noFill/>
            </a:ln>
            <a:solidFill>
              <a:schemeClr val="tx2"/>
            </a:solidFill>
            <a:effectLst/>
            <a:latin typeface="Times New Roman"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6.xml><?xml version="1.0" encoding="utf-8"?>
<a:theme xmlns:a="http://schemas.openxmlformats.org/drawingml/2006/main" name="12_Default Design">
  <a:themeElements>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4_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4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4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4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4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4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4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4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4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4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4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4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7.xml><?xml version="1.0" encoding="utf-8"?>
<a:theme xmlns:a="http://schemas.openxmlformats.org/drawingml/2006/main" name="13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8.xml><?xml version="1.0" encoding="utf-8"?>
<a:theme xmlns:a="http://schemas.openxmlformats.org/drawingml/2006/main" name="10_Office Theme">
  <a:themeElements>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1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109.xml><?xml version="1.0" encoding="utf-8"?>
<a:theme xmlns:a="http://schemas.openxmlformats.org/drawingml/2006/main" name="10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22_Blank Presentation">
  <a:themeElements>
    <a:clrScheme name="1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1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0.xml><?xml version="1.0" encoding="utf-8"?>
<a:theme xmlns:a="http://schemas.openxmlformats.org/drawingml/2006/main" name="1_Frame">
  <a:themeElements>
    <a:clrScheme name="Frame 1">
      <a:dk1>
        <a:srgbClr val="000000"/>
      </a:dk1>
      <a:lt1>
        <a:srgbClr val="FFFFFF"/>
      </a:lt1>
      <a:dk2>
        <a:srgbClr val="4E1192"/>
      </a:dk2>
      <a:lt2>
        <a:srgbClr val="FFD467"/>
      </a:lt2>
      <a:accent1>
        <a:srgbClr val="C88F00"/>
      </a:accent1>
      <a:accent2>
        <a:srgbClr val="FAB300"/>
      </a:accent2>
      <a:accent3>
        <a:srgbClr val="B2AAC7"/>
      </a:accent3>
      <a:accent4>
        <a:srgbClr val="DADADA"/>
      </a:accent4>
      <a:accent5>
        <a:srgbClr val="E0C6AA"/>
      </a:accent5>
      <a:accent6>
        <a:srgbClr val="E3A200"/>
      </a:accent6>
      <a:hlink>
        <a:srgbClr val="D4B158"/>
      </a:hlink>
      <a:folHlink>
        <a:srgbClr val="FFE091"/>
      </a:folHlink>
    </a:clrScheme>
    <a:fontScheme name="Frame">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Frame 1">
        <a:dk1>
          <a:srgbClr val="000000"/>
        </a:dk1>
        <a:lt1>
          <a:srgbClr val="FFFFFF"/>
        </a:lt1>
        <a:dk2>
          <a:srgbClr val="4E1192"/>
        </a:dk2>
        <a:lt2>
          <a:srgbClr val="FFD467"/>
        </a:lt2>
        <a:accent1>
          <a:srgbClr val="C88F00"/>
        </a:accent1>
        <a:accent2>
          <a:srgbClr val="FAB300"/>
        </a:accent2>
        <a:accent3>
          <a:srgbClr val="B2AAC7"/>
        </a:accent3>
        <a:accent4>
          <a:srgbClr val="DADADA"/>
        </a:accent4>
        <a:accent5>
          <a:srgbClr val="E0C6AA"/>
        </a:accent5>
        <a:accent6>
          <a:srgbClr val="E3A200"/>
        </a:accent6>
        <a:hlink>
          <a:srgbClr val="D4B158"/>
        </a:hlink>
        <a:folHlink>
          <a:srgbClr val="FFE091"/>
        </a:folHlink>
      </a:clrScheme>
      <a:clrMap bg1="dk2" tx1="lt1" bg2="dk1" tx2="lt2" accent1="accent1" accent2="accent2" accent3="accent3" accent4="accent4" accent5="accent5" accent6="accent6" hlink="hlink" folHlink="folHlink"/>
    </a:extraClrScheme>
  </a:extraClrSchemeLst>
</a:theme>
</file>

<file path=ppt/theme/theme111.xml><?xml version="1.0" encoding="utf-8"?>
<a:theme xmlns:a="http://schemas.openxmlformats.org/drawingml/2006/main" name="1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2.xml><?xml version="1.0" encoding="utf-8"?>
<a:theme xmlns:a="http://schemas.openxmlformats.org/drawingml/2006/main" name="7_Ripple">
  <a:themeElements>
    <a:clrScheme name="">
      <a:dk1>
        <a:srgbClr val="000203"/>
      </a:dk1>
      <a:lt1>
        <a:srgbClr val="FFFFFF"/>
      </a:lt1>
      <a:dk2>
        <a:srgbClr val="C900CB"/>
      </a:dk2>
      <a:lt2>
        <a:srgbClr val="CCECFF"/>
      </a:lt2>
      <a:accent1>
        <a:srgbClr val="0088E4"/>
      </a:accent1>
      <a:accent2>
        <a:srgbClr val="009999"/>
      </a:accent2>
      <a:accent3>
        <a:srgbClr val="E1AAE2"/>
      </a:accent3>
      <a:accent4>
        <a:srgbClr val="DADADA"/>
      </a:accent4>
      <a:accent5>
        <a:srgbClr val="AAC3EF"/>
      </a:accent5>
      <a:accent6>
        <a:srgbClr val="008A8A"/>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Ripple 1">
        <a:dk1>
          <a:srgbClr val="2B2B85"/>
        </a:dk1>
        <a:lt1>
          <a:srgbClr val="FFFFFF"/>
        </a:lt1>
        <a:dk2>
          <a:srgbClr val="00254A"/>
        </a:dk2>
        <a:lt2>
          <a:srgbClr val="C0C0C0"/>
        </a:lt2>
        <a:accent1>
          <a:srgbClr val="2E2E8E"/>
        </a:accent1>
        <a:accent2>
          <a:srgbClr val="0066CC"/>
        </a:accent2>
        <a:accent3>
          <a:srgbClr val="AAACB1"/>
        </a:accent3>
        <a:accent4>
          <a:srgbClr val="DADADA"/>
        </a:accent4>
        <a:accent5>
          <a:srgbClr val="ADADC6"/>
        </a:accent5>
        <a:accent6>
          <a:srgbClr val="005CB9"/>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58718C"/>
        </a:accent1>
        <a:accent2>
          <a:srgbClr val="6D9D97"/>
        </a:accent2>
        <a:accent3>
          <a:srgbClr val="B0B9C3"/>
        </a:accent3>
        <a:accent4>
          <a:srgbClr val="DADADA"/>
        </a:accent4>
        <a:accent5>
          <a:srgbClr val="B4BBC5"/>
        </a:accent5>
        <a:accent6>
          <a:srgbClr val="628E88"/>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88E4"/>
        </a:accent1>
        <a:accent2>
          <a:srgbClr val="009999"/>
        </a:accent2>
        <a:accent3>
          <a:srgbClr val="AAB9D3"/>
        </a:accent3>
        <a:accent4>
          <a:srgbClr val="DADADA"/>
        </a:accent4>
        <a:accent5>
          <a:srgbClr val="AAC3EF"/>
        </a:accent5>
        <a:accent6>
          <a:srgbClr val="008A8A"/>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9966FF"/>
        </a:accent1>
        <a:accent2>
          <a:srgbClr val="00FFFF"/>
        </a:accent2>
        <a:accent3>
          <a:srgbClr val="B8B8CA"/>
        </a:accent3>
        <a:accent4>
          <a:srgbClr val="DADADA"/>
        </a:accent4>
        <a:accent5>
          <a:srgbClr val="CAB8FF"/>
        </a:accent5>
        <a:accent6>
          <a:srgbClr val="00E7E7"/>
        </a:accent6>
        <a:hlink>
          <a:srgbClr val="5FAFFF"/>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8080"/>
        </a:accent1>
        <a:accent2>
          <a:srgbClr val="0099FF"/>
        </a:accent2>
        <a:accent3>
          <a:srgbClr val="AAB8B8"/>
        </a:accent3>
        <a:accent4>
          <a:srgbClr val="DADADA"/>
        </a:accent4>
        <a:accent5>
          <a:srgbClr val="AAC0C0"/>
        </a:accent5>
        <a:accent6>
          <a:srgbClr val="008AE7"/>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CBD7CE"/>
        </a:accent1>
        <a:accent2>
          <a:srgbClr val="9CA8A4"/>
        </a:accent2>
        <a:accent3>
          <a:srgbClr val="CEDAD1"/>
        </a:accent3>
        <a:accent4>
          <a:srgbClr val="DADADA"/>
        </a:accent4>
        <a:accent5>
          <a:srgbClr val="E2E8E3"/>
        </a:accent5>
        <a:accent6>
          <a:srgbClr val="8D9894"/>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686B5D"/>
        </a:accent1>
        <a:accent2>
          <a:srgbClr val="5D8770"/>
        </a:accent2>
        <a:accent3>
          <a:srgbClr val="B3B3AF"/>
        </a:accent3>
        <a:accent4>
          <a:srgbClr val="BCBAB1"/>
        </a:accent4>
        <a:accent5>
          <a:srgbClr val="B9BAB6"/>
        </a:accent5>
        <a:accent6>
          <a:srgbClr val="537A65"/>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FFFFFF"/>
        </a:accent1>
        <a:accent2>
          <a:srgbClr val="A4BCC4"/>
        </a:accent2>
        <a:accent3>
          <a:srgbClr val="F3F3F3"/>
        </a:accent3>
        <a:accent4>
          <a:srgbClr val="000000"/>
        </a:accent4>
        <a:accent5>
          <a:srgbClr val="FFFFFF"/>
        </a:accent5>
        <a:accent6>
          <a:srgbClr val="94AAB1"/>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E6E3D4"/>
        </a:accent1>
        <a:accent2>
          <a:srgbClr val="A2A4AC"/>
        </a:accent2>
        <a:accent3>
          <a:srgbClr val="E8E5D9"/>
        </a:accent3>
        <a:accent4>
          <a:srgbClr val="000000"/>
        </a:accent4>
        <a:accent5>
          <a:srgbClr val="F0EFE6"/>
        </a:accent5>
        <a:accent6>
          <a:srgbClr val="9294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113.xml><?xml version="1.0" encoding="utf-8"?>
<a:theme xmlns:a="http://schemas.openxmlformats.org/drawingml/2006/main" name="1_ZESTY">
  <a:themeElements>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fontScheme name="ZESTY">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600" b="1" i="0" u="none" strike="noStrike" cap="none" normalizeH="0" baseline="0">
            <a:ln>
              <a:noFill/>
            </a:ln>
            <a:solidFill>
              <a:schemeClr val="tx1"/>
            </a:solidFill>
            <a:effectLst/>
            <a:latin typeface="Times New Roman" charset="0"/>
            <a:ea typeface="Arial"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600" b="1" i="0" u="none" strike="noStrike" cap="none" normalizeH="0" baseline="0">
            <a:ln>
              <a:noFill/>
            </a:ln>
            <a:solidFill>
              <a:schemeClr val="tx1"/>
            </a:solidFill>
            <a:effectLst/>
            <a:latin typeface="Times New Roman" charset="0"/>
            <a:ea typeface="Arial" charset="0"/>
            <a:cs typeface="Arial"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114.xml><?xml version="1.0" encoding="utf-8"?>
<a:theme xmlns:a="http://schemas.openxmlformats.org/drawingml/2006/main" name="14_Default Design">
  <a:themeElements>
    <a:clrScheme name="2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2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600" b="1" i="0" u="none" strike="noStrike" cap="none" normalizeH="0" baseline="0">
            <a:ln>
              <a:noFill/>
            </a:ln>
            <a:solidFill>
              <a:schemeClr val="tx1"/>
            </a:solidFill>
            <a:effectLst/>
            <a:latin typeface="Times New Roman" charset="0"/>
            <a:ea typeface="Arial"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600" b="1" i="0" u="none" strike="noStrike" cap="none" normalizeH="0" baseline="0">
            <a:ln>
              <a:noFill/>
            </a:ln>
            <a:solidFill>
              <a:schemeClr val="tx1"/>
            </a:solidFill>
            <a:effectLst/>
            <a:latin typeface="Times New Roman" charset="0"/>
            <a:ea typeface="Arial" charset="0"/>
            <a:cs typeface="Arial" charset="0"/>
          </a:defRPr>
        </a:defPPr>
      </a:lstStyle>
    </a:lnDef>
  </a:objectDefaults>
  <a:extraClrSchemeLst>
    <a:extraClrScheme>
      <a:clrScheme name="2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2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2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2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2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2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2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5.xml><?xml version="1.0" encoding="utf-8"?>
<a:theme xmlns:a="http://schemas.openxmlformats.org/drawingml/2006/main" name="12_Office Theme">
  <a:themeElements>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1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116.xml><?xml version="1.0" encoding="utf-8"?>
<a:theme xmlns:a="http://schemas.openxmlformats.org/drawingml/2006/main" name="8_Ripple">
  <a:themeElements>
    <a:clrScheme name="">
      <a:dk1>
        <a:srgbClr val="000203"/>
      </a:dk1>
      <a:lt1>
        <a:srgbClr val="FFFFFF"/>
      </a:lt1>
      <a:dk2>
        <a:srgbClr val="C900CB"/>
      </a:dk2>
      <a:lt2>
        <a:srgbClr val="CCECFF"/>
      </a:lt2>
      <a:accent1>
        <a:srgbClr val="0088E4"/>
      </a:accent1>
      <a:accent2>
        <a:srgbClr val="009999"/>
      </a:accent2>
      <a:accent3>
        <a:srgbClr val="E1AAE2"/>
      </a:accent3>
      <a:accent4>
        <a:srgbClr val="DADADA"/>
      </a:accent4>
      <a:accent5>
        <a:srgbClr val="AAC3EF"/>
      </a:accent5>
      <a:accent6>
        <a:srgbClr val="008A8A"/>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bg2"/>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24" charset="0"/>
          </a:defRPr>
        </a:defPPr>
      </a:lstStyle>
    </a:spDef>
    <a:lnDef>
      <a:spPr bwMode="auto">
        <a:xfrm>
          <a:off x="0" y="0"/>
          <a:ext cx="1" cy="1"/>
        </a:xfrm>
        <a:custGeom>
          <a:avLst/>
          <a:gdLst/>
          <a:ahLst/>
          <a:cxnLst/>
          <a:rect l="0" t="0" r="0" b="0"/>
          <a:pathLst/>
        </a:custGeom>
        <a:solidFill>
          <a:schemeClr val="bg2"/>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24" charset="0"/>
          </a:defRPr>
        </a:defPPr>
      </a:lstStyle>
    </a:lnDef>
  </a:objectDefaults>
  <a:extraClrSchemeLst>
    <a:extraClrScheme>
      <a:clrScheme name="Ripple 1">
        <a:dk1>
          <a:srgbClr val="2B2B85"/>
        </a:dk1>
        <a:lt1>
          <a:srgbClr val="FFFFFF"/>
        </a:lt1>
        <a:dk2>
          <a:srgbClr val="00254A"/>
        </a:dk2>
        <a:lt2>
          <a:srgbClr val="C0C0C0"/>
        </a:lt2>
        <a:accent1>
          <a:srgbClr val="2E2E8E"/>
        </a:accent1>
        <a:accent2>
          <a:srgbClr val="0066CC"/>
        </a:accent2>
        <a:accent3>
          <a:srgbClr val="AAACB1"/>
        </a:accent3>
        <a:accent4>
          <a:srgbClr val="DADADA"/>
        </a:accent4>
        <a:accent5>
          <a:srgbClr val="ADADC6"/>
        </a:accent5>
        <a:accent6>
          <a:srgbClr val="005CB9"/>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58718C"/>
        </a:accent1>
        <a:accent2>
          <a:srgbClr val="6D9D97"/>
        </a:accent2>
        <a:accent3>
          <a:srgbClr val="B0B9C3"/>
        </a:accent3>
        <a:accent4>
          <a:srgbClr val="DADADA"/>
        </a:accent4>
        <a:accent5>
          <a:srgbClr val="B4BBC5"/>
        </a:accent5>
        <a:accent6>
          <a:srgbClr val="628E88"/>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88E4"/>
        </a:accent1>
        <a:accent2>
          <a:srgbClr val="009999"/>
        </a:accent2>
        <a:accent3>
          <a:srgbClr val="AAB9D3"/>
        </a:accent3>
        <a:accent4>
          <a:srgbClr val="DADADA"/>
        </a:accent4>
        <a:accent5>
          <a:srgbClr val="AAC3EF"/>
        </a:accent5>
        <a:accent6>
          <a:srgbClr val="008A8A"/>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9966FF"/>
        </a:accent1>
        <a:accent2>
          <a:srgbClr val="00FFFF"/>
        </a:accent2>
        <a:accent3>
          <a:srgbClr val="B8B8CA"/>
        </a:accent3>
        <a:accent4>
          <a:srgbClr val="DADADA"/>
        </a:accent4>
        <a:accent5>
          <a:srgbClr val="CAB8FF"/>
        </a:accent5>
        <a:accent6>
          <a:srgbClr val="00E7E7"/>
        </a:accent6>
        <a:hlink>
          <a:srgbClr val="5FAFFF"/>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8080"/>
        </a:accent1>
        <a:accent2>
          <a:srgbClr val="0099FF"/>
        </a:accent2>
        <a:accent3>
          <a:srgbClr val="AAB8B8"/>
        </a:accent3>
        <a:accent4>
          <a:srgbClr val="DADADA"/>
        </a:accent4>
        <a:accent5>
          <a:srgbClr val="AAC0C0"/>
        </a:accent5>
        <a:accent6>
          <a:srgbClr val="008AE7"/>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CBD7CE"/>
        </a:accent1>
        <a:accent2>
          <a:srgbClr val="9CA8A4"/>
        </a:accent2>
        <a:accent3>
          <a:srgbClr val="CEDAD1"/>
        </a:accent3>
        <a:accent4>
          <a:srgbClr val="DADADA"/>
        </a:accent4>
        <a:accent5>
          <a:srgbClr val="E2E8E3"/>
        </a:accent5>
        <a:accent6>
          <a:srgbClr val="8D9894"/>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686B5D"/>
        </a:accent1>
        <a:accent2>
          <a:srgbClr val="5D8770"/>
        </a:accent2>
        <a:accent3>
          <a:srgbClr val="B3B3AF"/>
        </a:accent3>
        <a:accent4>
          <a:srgbClr val="BCBAB1"/>
        </a:accent4>
        <a:accent5>
          <a:srgbClr val="B9BAB6"/>
        </a:accent5>
        <a:accent6>
          <a:srgbClr val="537A65"/>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FFFFFF"/>
        </a:accent1>
        <a:accent2>
          <a:srgbClr val="A4BCC4"/>
        </a:accent2>
        <a:accent3>
          <a:srgbClr val="F3F3F3"/>
        </a:accent3>
        <a:accent4>
          <a:srgbClr val="000000"/>
        </a:accent4>
        <a:accent5>
          <a:srgbClr val="FFFFFF"/>
        </a:accent5>
        <a:accent6>
          <a:srgbClr val="94AAB1"/>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E6E3D4"/>
        </a:accent1>
        <a:accent2>
          <a:srgbClr val="A2A4AC"/>
        </a:accent2>
        <a:accent3>
          <a:srgbClr val="E8E5D9"/>
        </a:accent3>
        <a:accent4>
          <a:srgbClr val="000000"/>
        </a:accent4>
        <a:accent5>
          <a:srgbClr val="F0EFE6"/>
        </a:accent5>
        <a:accent6>
          <a:srgbClr val="9294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117.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2.xml><?xml version="1.0" encoding="utf-8"?>
<a:theme xmlns:a="http://schemas.openxmlformats.org/drawingml/2006/main" name="19_Default Design">
  <a:themeElements>
    <a:clrScheme name="2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2_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2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2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2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2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2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2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2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ZESTY">
  <a:themeElements>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fontScheme name="ZESTY">
      <a:majorFont>
        <a:latin typeface="Arial Black"/>
        <a:ea typeface="ＭＳ Ｐゴシック"/>
        <a:cs typeface=""/>
      </a:majorFont>
      <a:minorFont>
        <a:latin typeface="Arial Black"/>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20_Default Design">
  <a:themeElements>
    <a:clrScheme name="5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5_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5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5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5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5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5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5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5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TECH">
  <a:themeElements>
    <a:clrScheme name="TECH 2">
      <a:dk1>
        <a:srgbClr val="000000"/>
      </a:dk1>
      <a:lt1>
        <a:srgbClr val="609494"/>
      </a:lt1>
      <a:dk2>
        <a:srgbClr val="FFC545"/>
      </a:dk2>
      <a:lt2>
        <a:srgbClr val="004E4C"/>
      </a:lt2>
      <a:accent1>
        <a:srgbClr val="FFFFCC"/>
      </a:accent1>
      <a:accent2>
        <a:srgbClr val="FF9900"/>
      </a:accent2>
      <a:accent3>
        <a:srgbClr val="B6C8C8"/>
      </a:accent3>
      <a:accent4>
        <a:srgbClr val="000000"/>
      </a:accent4>
      <a:accent5>
        <a:srgbClr val="FFFFE2"/>
      </a:accent5>
      <a:accent6>
        <a:srgbClr val="E78A00"/>
      </a:accent6>
      <a:hlink>
        <a:srgbClr val="3E7D7C"/>
      </a:hlink>
      <a:folHlink>
        <a:srgbClr val="99CCCC"/>
      </a:folHlink>
    </a:clrScheme>
    <a:fontScheme name="TECH">
      <a:majorFont>
        <a:latin typeface="Impact"/>
        <a:ea typeface="ＭＳ Ｐゴシック"/>
        <a:cs typeface=""/>
      </a:majorFont>
      <a:minorFont>
        <a:latin typeface="Arial Narrow"/>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TECH 1">
        <a:dk1>
          <a:srgbClr val="003333"/>
        </a:dk1>
        <a:lt1>
          <a:srgbClr val="F8F8F8"/>
        </a:lt1>
        <a:dk2>
          <a:srgbClr val="336666"/>
        </a:dk2>
        <a:lt2>
          <a:srgbClr val="FFFFCC"/>
        </a:lt2>
        <a:accent1>
          <a:srgbClr val="C0C0C0"/>
        </a:accent1>
        <a:accent2>
          <a:srgbClr val="FF9900"/>
        </a:accent2>
        <a:accent3>
          <a:srgbClr val="ADB8B8"/>
        </a:accent3>
        <a:accent4>
          <a:srgbClr val="D4D4D4"/>
        </a:accent4>
        <a:accent5>
          <a:srgbClr val="DCDCDC"/>
        </a:accent5>
        <a:accent6>
          <a:srgbClr val="E78A00"/>
        </a:accent6>
        <a:hlink>
          <a:srgbClr val="FFCC00"/>
        </a:hlink>
        <a:folHlink>
          <a:srgbClr val="99CCCC"/>
        </a:folHlink>
      </a:clrScheme>
      <a:clrMap bg1="dk2" tx1="lt1" bg2="dk1" tx2="lt2" accent1="accent1" accent2="accent2" accent3="accent3" accent4="accent4" accent5="accent5" accent6="accent6" hlink="hlink" folHlink="folHlink"/>
    </a:extraClrScheme>
    <a:extraClrScheme>
      <a:clrScheme name="TECH 2">
        <a:dk1>
          <a:srgbClr val="000000"/>
        </a:dk1>
        <a:lt1>
          <a:srgbClr val="609494"/>
        </a:lt1>
        <a:dk2>
          <a:srgbClr val="FFC545"/>
        </a:dk2>
        <a:lt2>
          <a:srgbClr val="004E4C"/>
        </a:lt2>
        <a:accent1>
          <a:srgbClr val="FFFFCC"/>
        </a:accent1>
        <a:accent2>
          <a:srgbClr val="FF9900"/>
        </a:accent2>
        <a:accent3>
          <a:srgbClr val="B6C8C8"/>
        </a:accent3>
        <a:accent4>
          <a:srgbClr val="000000"/>
        </a:accent4>
        <a:accent5>
          <a:srgbClr val="FFFFE2"/>
        </a:accent5>
        <a:accent6>
          <a:srgbClr val="E78A00"/>
        </a:accent6>
        <a:hlink>
          <a:srgbClr val="3E7D7C"/>
        </a:hlink>
        <a:folHlink>
          <a:srgbClr val="99CCCC"/>
        </a:folHlink>
      </a:clrScheme>
      <a:clrMap bg1="lt1" tx1="dk1" bg2="lt2" tx2="dk2" accent1="accent1" accent2="accent2" accent3="accent3" accent4="accent4" accent5="accent5" accent6="accent6" hlink="hlink" folHlink="folHlink"/>
    </a:extraClrScheme>
    <a:extraClrScheme>
      <a:clrScheme name="TECH 3">
        <a:dk1>
          <a:srgbClr val="000000"/>
        </a:dk1>
        <a:lt1>
          <a:srgbClr val="FFFFFF"/>
        </a:lt1>
        <a:dk2>
          <a:srgbClr val="000000"/>
        </a:dk2>
        <a:lt2>
          <a:srgbClr val="5F5F5F"/>
        </a:lt2>
        <a:accent1>
          <a:srgbClr val="C0C0C0"/>
        </a:accent1>
        <a:accent2>
          <a:srgbClr val="F8F8F8"/>
        </a:accent2>
        <a:accent3>
          <a:srgbClr val="FFFFFF"/>
        </a:accent3>
        <a:accent4>
          <a:srgbClr val="000000"/>
        </a:accent4>
        <a:accent5>
          <a:srgbClr val="DCDCDC"/>
        </a:accent5>
        <a:accent6>
          <a:srgbClr val="E1E1E1"/>
        </a:accent6>
        <a:hlink>
          <a:srgbClr val="4D4D4D"/>
        </a:hlink>
        <a:folHlink>
          <a:srgbClr val="DDDDDD"/>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24_Blank Presentation">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2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_Gleam">
  <a:themeElements>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fontScheme name="Gleam">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Gleam 1">
        <a:dk1>
          <a:srgbClr val="003366"/>
        </a:dk1>
        <a:lt1>
          <a:srgbClr val="FFFFFF"/>
        </a:lt1>
        <a:dk2>
          <a:srgbClr val="111F41"/>
        </a:dk2>
        <a:lt2>
          <a:srgbClr val="FFFFFF"/>
        </a:lt2>
        <a:accent1>
          <a:srgbClr val="3366CC"/>
        </a:accent1>
        <a:accent2>
          <a:srgbClr val="00B000"/>
        </a:accent2>
        <a:accent3>
          <a:srgbClr val="AAABB0"/>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Gleam 2">
        <a:dk1>
          <a:srgbClr val="3E3E5C"/>
        </a:dk1>
        <a:lt1>
          <a:srgbClr val="FFFFFF"/>
        </a:lt1>
        <a:dk2>
          <a:srgbClr val="111F41"/>
        </a:dk2>
        <a:lt2>
          <a:srgbClr val="FFFFFF"/>
        </a:lt2>
        <a:accent1>
          <a:srgbClr val="60597B"/>
        </a:accent1>
        <a:accent2>
          <a:srgbClr val="6666FF"/>
        </a:accent2>
        <a:accent3>
          <a:srgbClr val="AAABB0"/>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2_Office Theme">
  <a:themeElements>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Office Theme">
      <a:majorFont>
        <a:latin typeface="Calibri"/>
        <a:ea typeface="宋体"/>
        <a:cs typeface="宋体"/>
      </a:majorFont>
      <a:minorFont>
        <a:latin typeface="Calibri"/>
        <a:ea typeface="宋体"/>
        <a:cs typeface="宋体"/>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DFD6C3"/>
        </a:solidFill>
        <a:ln w="9525" cap="flat" cmpd="sng" algn="ctr">
          <a:solidFill>
            <a:srgbClr val="000000"/>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400" b="0" i="0" u="none" strike="noStrike" cap="none" normalizeH="0" baseline="0">
            <a:ln>
              <a:noFill/>
            </a:ln>
            <a:solidFill>
              <a:srgbClr val="000000"/>
            </a:solidFill>
            <a:effectLst/>
            <a:latin typeface="Times New Roman" charset="0"/>
            <a:ea typeface="ＭＳ Ｐゴシック" charset="0"/>
            <a:sym typeface="Times New Roman" charset="0"/>
          </a:defRPr>
        </a:defPPr>
      </a:lstStyle>
    </a:spDef>
    <a:lnDef>
      <a:spPr bwMode="auto">
        <a:xfrm>
          <a:off x="0" y="0"/>
          <a:ext cx="1" cy="1"/>
        </a:xfrm>
        <a:custGeom>
          <a:avLst/>
          <a:gdLst/>
          <a:ahLst/>
          <a:cxnLst/>
          <a:rect l="0" t="0" r="0" b="0"/>
          <a:pathLst/>
        </a:custGeom>
        <a:solidFill>
          <a:srgbClr val="DFD6C3"/>
        </a:solidFill>
        <a:ln w="9525" cap="flat" cmpd="sng" algn="ctr">
          <a:solidFill>
            <a:srgbClr val="000000"/>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400" b="0" i="0" u="none" strike="noStrike" cap="none" normalizeH="0" baseline="0">
            <a:ln>
              <a:noFill/>
            </a:ln>
            <a:solidFill>
              <a:srgbClr val="000000"/>
            </a:solidFill>
            <a:effectLst/>
            <a:latin typeface="Times New Roman" charset="0"/>
            <a:ea typeface="ＭＳ Ｐゴシック" charset="0"/>
            <a:sym typeface="Times New Roman" charset="0"/>
          </a:defRPr>
        </a:defPPr>
      </a:lstStyle>
    </a:lnDef>
  </a:objectDefaults>
  <a:extraClrSchemeLst>
    <a:extraClrScheme>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4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smtClean="0">
            <a:ln>
              <a:noFill/>
            </a:ln>
            <a:solidFill>
              <a:schemeClr val="tx1"/>
            </a:solidFill>
            <a:effectLst/>
            <a:latin typeface="Arial"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2_Story">
  <a:themeElements>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4_Story">
  <a:themeElements>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5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6_Story">
  <a:themeElements>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7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8_Story">
  <a:themeElements>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Geneva"/>
      </a:majorFont>
      <a:minorFont>
        <a:latin typeface="Arial"/>
        <a:ea typeface="ＭＳ Ｐゴシック"/>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Story">
  <a:themeElements>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3_Office Theme">
  <a:themeElements>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1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1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1_Ripple">
  <a:themeElements>
    <a:clrScheme name="">
      <a:dk1>
        <a:srgbClr val="000203"/>
      </a:dk1>
      <a:lt1>
        <a:srgbClr val="FFFFFF"/>
      </a:lt1>
      <a:dk2>
        <a:srgbClr val="C900CB"/>
      </a:dk2>
      <a:lt2>
        <a:srgbClr val="CCECFF"/>
      </a:lt2>
      <a:accent1>
        <a:srgbClr val="0088E4"/>
      </a:accent1>
      <a:accent2>
        <a:srgbClr val="009999"/>
      </a:accent2>
      <a:accent3>
        <a:srgbClr val="E1AAE2"/>
      </a:accent3>
      <a:accent4>
        <a:srgbClr val="DADADA"/>
      </a:accent4>
      <a:accent5>
        <a:srgbClr val="AAC3EF"/>
      </a:accent5>
      <a:accent6>
        <a:srgbClr val="008A8A"/>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Ripple 1">
        <a:dk1>
          <a:srgbClr val="2B2B85"/>
        </a:dk1>
        <a:lt1>
          <a:srgbClr val="FFFFFF"/>
        </a:lt1>
        <a:dk2>
          <a:srgbClr val="00254A"/>
        </a:dk2>
        <a:lt2>
          <a:srgbClr val="C0C0C0"/>
        </a:lt2>
        <a:accent1>
          <a:srgbClr val="2E2E8E"/>
        </a:accent1>
        <a:accent2>
          <a:srgbClr val="0066CC"/>
        </a:accent2>
        <a:accent3>
          <a:srgbClr val="AAACB1"/>
        </a:accent3>
        <a:accent4>
          <a:srgbClr val="DADADA"/>
        </a:accent4>
        <a:accent5>
          <a:srgbClr val="ADADC6"/>
        </a:accent5>
        <a:accent6>
          <a:srgbClr val="005CB9"/>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58718C"/>
        </a:accent1>
        <a:accent2>
          <a:srgbClr val="6D9D97"/>
        </a:accent2>
        <a:accent3>
          <a:srgbClr val="B0B9C3"/>
        </a:accent3>
        <a:accent4>
          <a:srgbClr val="DADADA"/>
        </a:accent4>
        <a:accent5>
          <a:srgbClr val="B4BBC5"/>
        </a:accent5>
        <a:accent6>
          <a:srgbClr val="628E88"/>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88E4"/>
        </a:accent1>
        <a:accent2>
          <a:srgbClr val="009999"/>
        </a:accent2>
        <a:accent3>
          <a:srgbClr val="AAB9D3"/>
        </a:accent3>
        <a:accent4>
          <a:srgbClr val="DADADA"/>
        </a:accent4>
        <a:accent5>
          <a:srgbClr val="AAC3EF"/>
        </a:accent5>
        <a:accent6>
          <a:srgbClr val="008A8A"/>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9966FF"/>
        </a:accent1>
        <a:accent2>
          <a:srgbClr val="00FFFF"/>
        </a:accent2>
        <a:accent3>
          <a:srgbClr val="B8B8CA"/>
        </a:accent3>
        <a:accent4>
          <a:srgbClr val="DADADA"/>
        </a:accent4>
        <a:accent5>
          <a:srgbClr val="CAB8FF"/>
        </a:accent5>
        <a:accent6>
          <a:srgbClr val="00E7E7"/>
        </a:accent6>
        <a:hlink>
          <a:srgbClr val="5FAFFF"/>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8080"/>
        </a:accent1>
        <a:accent2>
          <a:srgbClr val="0099FF"/>
        </a:accent2>
        <a:accent3>
          <a:srgbClr val="AAB8B8"/>
        </a:accent3>
        <a:accent4>
          <a:srgbClr val="DADADA"/>
        </a:accent4>
        <a:accent5>
          <a:srgbClr val="AAC0C0"/>
        </a:accent5>
        <a:accent6>
          <a:srgbClr val="008AE7"/>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CBD7CE"/>
        </a:accent1>
        <a:accent2>
          <a:srgbClr val="9CA8A4"/>
        </a:accent2>
        <a:accent3>
          <a:srgbClr val="CEDAD1"/>
        </a:accent3>
        <a:accent4>
          <a:srgbClr val="DADADA"/>
        </a:accent4>
        <a:accent5>
          <a:srgbClr val="E2E8E3"/>
        </a:accent5>
        <a:accent6>
          <a:srgbClr val="8D9894"/>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686B5D"/>
        </a:accent1>
        <a:accent2>
          <a:srgbClr val="5D8770"/>
        </a:accent2>
        <a:accent3>
          <a:srgbClr val="B3B3AF"/>
        </a:accent3>
        <a:accent4>
          <a:srgbClr val="BCBAB1"/>
        </a:accent4>
        <a:accent5>
          <a:srgbClr val="B9BAB6"/>
        </a:accent5>
        <a:accent6>
          <a:srgbClr val="537A65"/>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FFFFFF"/>
        </a:accent1>
        <a:accent2>
          <a:srgbClr val="A4BCC4"/>
        </a:accent2>
        <a:accent3>
          <a:srgbClr val="F3F3F3"/>
        </a:accent3>
        <a:accent4>
          <a:srgbClr val="000000"/>
        </a:accent4>
        <a:accent5>
          <a:srgbClr val="FFFFFF"/>
        </a:accent5>
        <a:accent6>
          <a:srgbClr val="94AAB1"/>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E6E3D4"/>
        </a:accent1>
        <a:accent2>
          <a:srgbClr val="A2A4AC"/>
        </a:accent2>
        <a:accent3>
          <a:srgbClr val="E8E5D9"/>
        </a:accent3>
        <a:accent4>
          <a:srgbClr val="000000"/>
        </a:accent4>
        <a:accent5>
          <a:srgbClr val="F0EFE6"/>
        </a:accent5>
        <a:accent6>
          <a:srgbClr val="9294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4_Office Theme">
  <a:themeElements>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1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2_Ripple">
  <a:themeElements>
    <a:clrScheme name="">
      <a:dk1>
        <a:srgbClr val="000203"/>
      </a:dk1>
      <a:lt1>
        <a:srgbClr val="FFFFFF"/>
      </a:lt1>
      <a:dk2>
        <a:srgbClr val="C900CB"/>
      </a:dk2>
      <a:lt2>
        <a:srgbClr val="CCECFF"/>
      </a:lt2>
      <a:accent1>
        <a:srgbClr val="0088E4"/>
      </a:accent1>
      <a:accent2>
        <a:srgbClr val="009999"/>
      </a:accent2>
      <a:accent3>
        <a:srgbClr val="E1AAE2"/>
      </a:accent3>
      <a:accent4>
        <a:srgbClr val="DADADA"/>
      </a:accent4>
      <a:accent5>
        <a:srgbClr val="AAC3EF"/>
      </a:accent5>
      <a:accent6>
        <a:srgbClr val="008A8A"/>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Ripple 1">
        <a:dk1>
          <a:srgbClr val="2B2B85"/>
        </a:dk1>
        <a:lt1>
          <a:srgbClr val="FFFFFF"/>
        </a:lt1>
        <a:dk2>
          <a:srgbClr val="00254A"/>
        </a:dk2>
        <a:lt2>
          <a:srgbClr val="C0C0C0"/>
        </a:lt2>
        <a:accent1>
          <a:srgbClr val="2E2E8E"/>
        </a:accent1>
        <a:accent2>
          <a:srgbClr val="0066CC"/>
        </a:accent2>
        <a:accent3>
          <a:srgbClr val="AAACB1"/>
        </a:accent3>
        <a:accent4>
          <a:srgbClr val="DADADA"/>
        </a:accent4>
        <a:accent5>
          <a:srgbClr val="ADADC6"/>
        </a:accent5>
        <a:accent6>
          <a:srgbClr val="005CB9"/>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58718C"/>
        </a:accent1>
        <a:accent2>
          <a:srgbClr val="6D9D97"/>
        </a:accent2>
        <a:accent3>
          <a:srgbClr val="B0B9C3"/>
        </a:accent3>
        <a:accent4>
          <a:srgbClr val="DADADA"/>
        </a:accent4>
        <a:accent5>
          <a:srgbClr val="B4BBC5"/>
        </a:accent5>
        <a:accent6>
          <a:srgbClr val="628E88"/>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88E4"/>
        </a:accent1>
        <a:accent2>
          <a:srgbClr val="009999"/>
        </a:accent2>
        <a:accent3>
          <a:srgbClr val="AAB9D3"/>
        </a:accent3>
        <a:accent4>
          <a:srgbClr val="DADADA"/>
        </a:accent4>
        <a:accent5>
          <a:srgbClr val="AAC3EF"/>
        </a:accent5>
        <a:accent6>
          <a:srgbClr val="008A8A"/>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9966FF"/>
        </a:accent1>
        <a:accent2>
          <a:srgbClr val="00FFFF"/>
        </a:accent2>
        <a:accent3>
          <a:srgbClr val="B8B8CA"/>
        </a:accent3>
        <a:accent4>
          <a:srgbClr val="DADADA"/>
        </a:accent4>
        <a:accent5>
          <a:srgbClr val="CAB8FF"/>
        </a:accent5>
        <a:accent6>
          <a:srgbClr val="00E7E7"/>
        </a:accent6>
        <a:hlink>
          <a:srgbClr val="5FAFFF"/>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8080"/>
        </a:accent1>
        <a:accent2>
          <a:srgbClr val="0099FF"/>
        </a:accent2>
        <a:accent3>
          <a:srgbClr val="AAB8B8"/>
        </a:accent3>
        <a:accent4>
          <a:srgbClr val="DADADA"/>
        </a:accent4>
        <a:accent5>
          <a:srgbClr val="AAC0C0"/>
        </a:accent5>
        <a:accent6>
          <a:srgbClr val="008AE7"/>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CBD7CE"/>
        </a:accent1>
        <a:accent2>
          <a:srgbClr val="9CA8A4"/>
        </a:accent2>
        <a:accent3>
          <a:srgbClr val="CEDAD1"/>
        </a:accent3>
        <a:accent4>
          <a:srgbClr val="DADADA"/>
        </a:accent4>
        <a:accent5>
          <a:srgbClr val="E2E8E3"/>
        </a:accent5>
        <a:accent6>
          <a:srgbClr val="8D9894"/>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686B5D"/>
        </a:accent1>
        <a:accent2>
          <a:srgbClr val="5D8770"/>
        </a:accent2>
        <a:accent3>
          <a:srgbClr val="B3B3AF"/>
        </a:accent3>
        <a:accent4>
          <a:srgbClr val="BCBAB1"/>
        </a:accent4>
        <a:accent5>
          <a:srgbClr val="B9BAB6"/>
        </a:accent5>
        <a:accent6>
          <a:srgbClr val="537A65"/>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FFFFFF"/>
        </a:accent1>
        <a:accent2>
          <a:srgbClr val="A4BCC4"/>
        </a:accent2>
        <a:accent3>
          <a:srgbClr val="F3F3F3"/>
        </a:accent3>
        <a:accent4>
          <a:srgbClr val="000000"/>
        </a:accent4>
        <a:accent5>
          <a:srgbClr val="FFFFFF"/>
        </a:accent5>
        <a:accent6>
          <a:srgbClr val="94AAB1"/>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E6E3D4"/>
        </a:accent1>
        <a:accent2>
          <a:srgbClr val="A2A4AC"/>
        </a:accent2>
        <a:accent3>
          <a:srgbClr val="E8E5D9"/>
        </a:accent3>
        <a:accent4>
          <a:srgbClr val="000000"/>
        </a:accent4>
        <a:accent5>
          <a:srgbClr val="F0EFE6"/>
        </a:accent5>
        <a:accent6>
          <a:srgbClr val="9294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Office Theme">
  <a:themeElements>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Compass">
  <a:themeElements>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fontScheme name="Compass">
      <a:majorFont>
        <a:latin typeface="Tahoma"/>
        <a:ea typeface="ＭＳ Ｐゴシック"/>
        <a:cs typeface=""/>
      </a:majorFont>
      <a:minorFont>
        <a:latin typeface="Tahom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ompass 1">
        <a:dk1>
          <a:srgbClr val="00007A"/>
        </a:dk1>
        <a:lt1>
          <a:srgbClr val="FFFFFF"/>
        </a:lt1>
        <a:dk2>
          <a:srgbClr val="000066"/>
        </a:dk2>
        <a:lt2>
          <a:srgbClr val="CCECFF"/>
        </a:lt2>
        <a:accent1>
          <a:srgbClr val="6F64C2"/>
        </a:accent1>
        <a:accent2>
          <a:srgbClr val="0089BA"/>
        </a:accent2>
        <a:accent3>
          <a:srgbClr val="AAAAB8"/>
        </a:accent3>
        <a:accent4>
          <a:srgbClr val="DADADA"/>
        </a:accent4>
        <a:accent5>
          <a:srgbClr val="BBB8DD"/>
        </a:accent5>
        <a:accent6>
          <a:srgbClr val="007CA8"/>
        </a:accent6>
        <a:hlink>
          <a:srgbClr val="66CCFF"/>
        </a:hlink>
        <a:folHlink>
          <a:srgbClr val="00CC99"/>
        </a:folHlink>
      </a:clrScheme>
      <a:clrMap bg1="dk2" tx1="lt1" bg2="dk1" tx2="lt2" accent1="accent1" accent2="accent2" accent3="accent3" accent4="accent4" accent5="accent5" accent6="accent6" hlink="hlink" folHlink="folHlink"/>
    </a:extraClrScheme>
    <a:extraClrScheme>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clrMap bg1="dk2" tx1="lt1" bg2="dk1" tx2="lt2" accent1="accent1" accent2="accent2" accent3="accent3" accent4="accent4" accent5="accent5" accent6="accent6" hlink="hlink" folHlink="folHlink"/>
    </a:extraClrScheme>
    <a:extraClrScheme>
      <a:clrScheme name="Compass 3">
        <a:dk1>
          <a:srgbClr val="860000"/>
        </a:dk1>
        <a:lt1>
          <a:srgbClr val="FFFFFF"/>
        </a:lt1>
        <a:dk2>
          <a:srgbClr val="800000"/>
        </a:dk2>
        <a:lt2>
          <a:srgbClr val="FFFFCC"/>
        </a:lt2>
        <a:accent1>
          <a:srgbClr val="FF6600"/>
        </a:accent1>
        <a:accent2>
          <a:srgbClr val="FF9933"/>
        </a:accent2>
        <a:accent3>
          <a:srgbClr val="C0AAAA"/>
        </a:accent3>
        <a:accent4>
          <a:srgbClr val="DADADA"/>
        </a:accent4>
        <a:accent5>
          <a:srgbClr val="FFB8AA"/>
        </a:accent5>
        <a:accent6>
          <a:srgbClr val="E78A2D"/>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ompass 4">
        <a:dk1>
          <a:srgbClr val="676A5C"/>
        </a:dk1>
        <a:lt1>
          <a:srgbClr val="FFFFFF"/>
        </a:lt1>
        <a:dk2>
          <a:srgbClr val="686B5D"/>
        </a:dk2>
        <a:lt2>
          <a:srgbClr val="FFFFCC"/>
        </a:lt2>
        <a:accent1>
          <a:srgbClr val="CC6600"/>
        </a:accent1>
        <a:accent2>
          <a:srgbClr val="809EA8"/>
        </a:accent2>
        <a:accent3>
          <a:srgbClr val="B9BAB6"/>
        </a:accent3>
        <a:accent4>
          <a:srgbClr val="DADADA"/>
        </a:accent4>
        <a:accent5>
          <a:srgbClr val="E2B8AA"/>
        </a:accent5>
        <a:accent6>
          <a:srgbClr val="738F98"/>
        </a:accent6>
        <a:hlink>
          <a:srgbClr val="DDBF4F"/>
        </a:hlink>
        <a:folHlink>
          <a:srgbClr val="B7B6A3"/>
        </a:folHlink>
      </a:clrScheme>
      <a:clrMap bg1="dk2" tx1="lt1" bg2="dk1" tx2="lt2" accent1="accent1" accent2="accent2" accent3="accent3" accent4="accent4" accent5="accent5" accent6="accent6" hlink="hlink" folHlink="folHlink"/>
    </a:extraClrScheme>
    <a:extraClrScheme>
      <a:clrScheme name="Compass 5">
        <a:dk1>
          <a:srgbClr val="AC835E"/>
        </a:dk1>
        <a:lt1>
          <a:srgbClr val="FFFFFF"/>
        </a:lt1>
        <a:dk2>
          <a:srgbClr val="AE8764"/>
        </a:dk2>
        <a:lt2>
          <a:srgbClr val="FFFFCC"/>
        </a:lt2>
        <a:accent1>
          <a:srgbClr val="CC6600"/>
        </a:accent1>
        <a:accent2>
          <a:srgbClr val="FF5050"/>
        </a:accent2>
        <a:accent3>
          <a:srgbClr val="D3C3B8"/>
        </a:accent3>
        <a:accent4>
          <a:srgbClr val="DADADA"/>
        </a:accent4>
        <a:accent5>
          <a:srgbClr val="E2B8AA"/>
        </a:accent5>
        <a:accent6>
          <a:srgbClr val="E74848"/>
        </a:accent6>
        <a:hlink>
          <a:srgbClr val="FFCC99"/>
        </a:hlink>
        <a:folHlink>
          <a:srgbClr val="FF9966"/>
        </a:folHlink>
      </a:clrScheme>
      <a:clrMap bg1="dk2" tx1="lt1" bg2="dk1" tx2="lt2" accent1="accent1" accent2="accent2" accent3="accent3" accent4="accent4" accent5="accent5" accent6="accent6" hlink="hlink" folHlink="folHlink"/>
    </a:extraClrScheme>
    <a:extraClrScheme>
      <a:clrScheme name="Compass 6">
        <a:dk1>
          <a:srgbClr val="526133"/>
        </a:dk1>
        <a:lt1>
          <a:srgbClr val="FFFFFF"/>
        </a:lt1>
        <a:dk2>
          <a:srgbClr val="4E5D31"/>
        </a:dk2>
        <a:lt2>
          <a:srgbClr val="FFFFCC"/>
        </a:lt2>
        <a:accent1>
          <a:srgbClr val="99CC00"/>
        </a:accent1>
        <a:accent2>
          <a:srgbClr val="7A9505"/>
        </a:accent2>
        <a:accent3>
          <a:srgbClr val="B2B6AD"/>
        </a:accent3>
        <a:accent4>
          <a:srgbClr val="DADADA"/>
        </a:accent4>
        <a:accent5>
          <a:srgbClr val="CAE2AA"/>
        </a:accent5>
        <a:accent6>
          <a:srgbClr val="6E8704"/>
        </a:accent6>
        <a:hlink>
          <a:srgbClr val="FFCC00"/>
        </a:hlink>
        <a:folHlink>
          <a:srgbClr val="CCCC00"/>
        </a:folHlink>
      </a:clrScheme>
      <a:clrMap bg1="dk2" tx1="lt1" bg2="dk1" tx2="lt2" accent1="accent1" accent2="accent2" accent3="accent3" accent4="accent4" accent5="accent5" accent6="accent6" hlink="hlink" folHlink="folHlink"/>
    </a:extraClrScheme>
    <a:extraClrScheme>
      <a:clrScheme name="Compass 7">
        <a:dk1>
          <a:srgbClr val="000000"/>
        </a:dk1>
        <a:lt1>
          <a:srgbClr val="DDDCC5"/>
        </a:lt1>
        <a:dk2>
          <a:srgbClr val="95934B"/>
        </a:dk2>
        <a:lt2>
          <a:srgbClr val="DBDAC3"/>
        </a:lt2>
        <a:accent1>
          <a:srgbClr val="EAEBE1"/>
        </a:accent1>
        <a:accent2>
          <a:srgbClr val="9DB0B7"/>
        </a:accent2>
        <a:accent3>
          <a:srgbClr val="EBEBDF"/>
        </a:accent3>
        <a:accent4>
          <a:srgbClr val="000000"/>
        </a:accent4>
        <a:accent5>
          <a:srgbClr val="F3F3EE"/>
        </a:accent5>
        <a:accent6>
          <a:srgbClr val="8E9FA6"/>
        </a:accent6>
        <a:hlink>
          <a:srgbClr val="009900"/>
        </a:hlink>
        <a:folHlink>
          <a:srgbClr val="808000"/>
        </a:folHlink>
      </a:clrScheme>
      <a:clrMap bg1="lt1" tx1="dk1" bg2="lt2" tx2="dk2" accent1="accent1" accent2="accent2" accent3="accent3" accent4="accent4" accent5="accent5" accent6="accent6" hlink="hlink" folHlink="folHlink"/>
    </a:extraClrScheme>
    <a:extraClrScheme>
      <a:clrScheme name="Compass 8">
        <a:dk1>
          <a:srgbClr val="007E7B"/>
        </a:dk1>
        <a:lt1>
          <a:srgbClr val="FFFFFF"/>
        </a:lt1>
        <a:dk2>
          <a:srgbClr val="008080"/>
        </a:dk2>
        <a:lt2>
          <a:srgbClr val="FFFF99"/>
        </a:lt2>
        <a:accent1>
          <a:srgbClr val="33CCCC"/>
        </a:accent1>
        <a:accent2>
          <a:srgbClr val="00CC66"/>
        </a:accent2>
        <a:accent3>
          <a:srgbClr val="AAC0C0"/>
        </a:accent3>
        <a:accent4>
          <a:srgbClr val="DADADA"/>
        </a:accent4>
        <a:accent5>
          <a:srgbClr val="ADE2E2"/>
        </a:accent5>
        <a:accent6>
          <a:srgbClr val="00B95C"/>
        </a:accent6>
        <a:hlink>
          <a:srgbClr val="CCFFCC"/>
        </a:hlink>
        <a:folHlink>
          <a:srgbClr val="FFFFCC"/>
        </a:folHlink>
      </a:clrScheme>
      <a:clrMap bg1="dk2" tx1="lt1" bg2="dk1" tx2="lt2" accent1="accent1" accent2="accent2" accent3="accent3" accent4="accent4" accent5="accent5" accent6="accent6" hlink="hlink" folHlink="folHlink"/>
    </a:extraClrScheme>
    <a:extraClrScheme>
      <a:clrScheme name="Compass 9">
        <a:dk1>
          <a:srgbClr val="000000"/>
        </a:dk1>
        <a:lt1>
          <a:srgbClr val="FFFFFF"/>
        </a:lt1>
        <a:dk2>
          <a:srgbClr val="000000"/>
        </a:dk2>
        <a:lt2>
          <a:srgbClr val="FEFEFE"/>
        </a:lt2>
        <a:accent1>
          <a:srgbClr val="E1E1FF"/>
        </a:accent1>
        <a:accent2>
          <a:srgbClr val="D9FFF8"/>
        </a:accent2>
        <a:accent3>
          <a:srgbClr val="FFFFFF"/>
        </a:accent3>
        <a:accent4>
          <a:srgbClr val="000000"/>
        </a:accent4>
        <a:accent5>
          <a:srgbClr val="EEEEFF"/>
        </a:accent5>
        <a:accent6>
          <a:srgbClr val="C4E7E1"/>
        </a:accent6>
        <a:hlink>
          <a:srgbClr val="9966FF"/>
        </a:hlink>
        <a:folHlink>
          <a:srgbClr val="666699"/>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Globe">
  <a:themeElements>
    <a:clrScheme name="Globe 3">
      <a:dk1>
        <a:srgbClr val="003B76"/>
      </a:dk1>
      <a:lt1>
        <a:srgbClr val="FFFFFF"/>
      </a:lt1>
      <a:dk2>
        <a:srgbClr val="0066CC"/>
      </a:dk2>
      <a:lt2>
        <a:srgbClr val="CCECFF"/>
      </a:lt2>
      <a:accent1>
        <a:srgbClr val="33CCCC"/>
      </a:accent1>
      <a:accent2>
        <a:srgbClr val="66CCFF"/>
      </a:accent2>
      <a:accent3>
        <a:srgbClr val="AAB8E2"/>
      </a:accent3>
      <a:accent4>
        <a:srgbClr val="DADADA"/>
      </a:accent4>
      <a:accent5>
        <a:srgbClr val="ADE2E2"/>
      </a:accent5>
      <a:accent6>
        <a:srgbClr val="5CB9E7"/>
      </a:accent6>
      <a:hlink>
        <a:srgbClr val="FFFFCC"/>
      </a:hlink>
      <a:folHlink>
        <a:srgbClr val="FFCC66"/>
      </a:folHlink>
    </a:clrScheme>
    <a:fontScheme name="Globe">
      <a:majorFont>
        <a:latin typeface="Arial"/>
        <a:ea typeface="ＭＳ Ｐゴシック"/>
        <a:cs typeface=""/>
      </a:majorFont>
      <a:minorFont>
        <a:latin typeface="Verdan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Globe 1">
        <a:dk1>
          <a:srgbClr val="622100"/>
        </a:dk1>
        <a:lt1>
          <a:srgbClr val="FFFFFF"/>
        </a:lt1>
        <a:dk2>
          <a:srgbClr val="800000"/>
        </a:dk2>
        <a:lt2>
          <a:srgbClr val="FFFFCC"/>
        </a:lt2>
        <a:accent1>
          <a:srgbClr val="E42B00"/>
        </a:accent1>
        <a:accent2>
          <a:srgbClr val="996600"/>
        </a:accent2>
        <a:accent3>
          <a:srgbClr val="C0AAAA"/>
        </a:accent3>
        <a:accent4>
          <a:srgbClr val="DADADA"/>
        </a:accent4>
        <a:accent5>
          <a:srgbClr val="EFACAA"/>
        </a:accent5>
        <a:accent6>
          <a:srgbClr val="8A5C00"/>
        </a:accent6>
        <a:hlink>
          <a:srgbClr val="FADF6C"/>
        </a:hlink>
        <a:folHlink>
          <a:srgbClr val="FF9900"/>
        </a:folHlink>
      </a:clrScheme>
      <a:clrMap bg1="dk2" tx1="lt1" bg2="dk1" tx2="lt2" accent1="accent1" accent2="accent2" accent3="accent3" accent4="accent4" accent5="accent5" accent6="accent6" hlink="hlink" folHlink="folHlink"/>
    </a:extraClrScheme>
    <a:extraClrScheme>
      <a:clrScheme name="Globe 2">
        <a:dk1>
          <a:srgbClr val="5F4545"/>
        </a:dk1>
        <a:lt1>
          <a:srgbClr val="FFFFFF"/>
        </a:lt1>
        <a:dk2>
          <a:srgbClr val="8F6969"/>
        </a:dk2>
        <a:lt2>
          <a:srgbClr val="FFFFCC"/>
        </a:lt2>
        <a:accent1>
          <a:srgbClr val="CC6600"/>
        </a:accent1>
        <a:accent2>
          <a:srgbClr val="924C0C"/>
        </a:accent2>
        <a:accent3>
          <a:srgbClr val="C6B9B9"/>
        </a:accent3>
        <a:accent4>
          <a:srgbClr val="DADADA"/>
        </a:accent4>
        <a:accent5>
          <a:srgbClr val="E2B8AA"/>
        </a:accent5>
        <a:accent6>
          <a:srgbClr val="84440A"/>
        </a:accent6>
        <a:hlink>
          <a:srgbClr val="CFD375"/>
        </a:hlink>
        <a:folHlink>
          <a:srgbClr val="98BB91"/>
        </a:folHlink>
      </a:clrScheme>
      <a:clrMap bg1="dk2" tx1="lt1" bg2="dk1" tx2="lt2" accent1="accent1" accent2="accent2" accent3="accent3" accent4="accent4" accent5="accent5" accent6="accent6" hlink="hlink" folHlink="folHlink"/>
    </a:extraClrScheme>
    <a:extraClrScheme>
      <a:clrScheme name="Globe 3">
        <a:dk1>
          <a:srgbClr val="003B76"/>
        </a:dk1>
        <a:lt1>
          <a:srgbClr val="FFFFFF"/>
        </a:lt1>
        <a:dk2>
          <a:srgbClr val="0066CC"/>
        </a:dk2>
        <a:lt2>
          <a:srgbClr val="CCECFF"/>
        </a:lt2>
        <a:accent1>
          <a:srgbClr val="33CCCC"/>
        </a:accent1>
        <a:accent2>
          <a:srgbClr val="66CCFF"/>
        </a:accent2>
        <a:accent3>
          <a:srgbClr val="AAB8E2"/>
        </a:accent3>
        <a:accent4>
          <a:srgbClr val="DADADA"/>
        </a:accent4>
        <a:accent5>
          <a:srgbClr val="ADE2E2"/>
        </a:accent5>
        <a:accent6>
          <a:srgbClr val="5CB9E7"/>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Globe 4">
        <a:dk1>
          <a:srgbClr val="005856"/>
        </a:dk1>
        <a:lt1>
          <a:srgbClr val="FFFFFF"/>
        </a:lt1>
        <a:dk2>
          <a:srgbClr val="008080"/>
        </a:dk2>
        <a:lt2>
          <a:srgbClr val="FFFFCC"/>
        </a:lt2>
        <a:accent1>
          <a:srgbClr val="0099CC"/>
        </a:accent1>
        <a:accent2>
          <a:srgbClr val="00CCFF"/>
        </a:accent2>
        <a:accent3>
          <a:srgbClr val="AAC0C0"/>
        </a:accent3>
        <a:accent4>
          <a:srgbClr val="DADADA"/>
        </a:accent4>
        <a:accent5>
          <a:srgbClr val="AACAE2"/>
        </a:accent5>
        <a:accent6>
          <a:srgbClr val="00B9E7"/>
        </a:accent6>
        <a:hlink>
          <a:srgbClr val="1ACE9F"/>
        </a:hlink>
        <a:folHlink>
          <a:srgbClr val="948CCE"/>
        </a:folHlink>
      </a:clrScheme>
      <a:clrMap bg1="dk2" tx1="lt1" bg2="dk1" tx2="lt2" accent1="accent1" accent2="accent2" accent3="accent3" accent4="accent4" accent5="accent5" accent6="accent6" hlink="hlink" folHlink="folHlink"/>
    </a:extraClrScheme>
    <a:extraClrScheme>
      <a:clrScheme name="Globe 5">
        <a:dk1>
          <a:srgbClr val="3C5436"/>
        </a:dk1>
        <a:lt1>
          <a:srgbClr val="FFFFFF"/>
        </a:lt1>
        <a:dk2>
          <a:srgbClr val="5F8656"/>
        </a:dk2>
        <a:lt2>
          <a:srgbClr val="D6D8C0"/>
        </a:lt2>
        <a:accent1>
          <a:srgbClr val="61733D"/>
        </a:accent1>
        <a:accent2>
          <a:srgbClr val="324A39"/>
        </a:accent2>
        <a:accent3>
          <a:srgbClr val="B6C3B4"/>
        </a:accent3>
        <a:accent4>
          <a:srgbClr val="DADADA"/>
        </a:accent4>
        <a:accent5>
          <a:srgbClr val="B7BCAF"/>
        </a:accent5>
        <a:accent6>
          <a:srgbClr val="2C4233"/>
        </a:accent6>
        <a:hlink>
          <a:srgbClr val="73D588"/>
        </a:hlink>
        <a:folHlink>
          <a:srgbClr val="6F99B9"/>
        </a:folHlink>
      </a:clrScheme>
      <a:clrMap bg1="dk2" tx1="lt1" bg2="dk1" tx2="lt2" accent1="accent1" accent2="accent2" accent3="accent3" accent4="accent4" accent5="accent5" accent6="accent6" hlink="hlink" folHlink="folHlink"/>
    </a:extraClrScheme>
    <a:extraClrScheme>
      <a:clrScheme name="Globe 6">
        <a:dk1>
          <a:srgbClr val="5B7B65"/>
        </a:dk1>
        <a:lt1>
          <a:srgbClr val="FFFFFF"/>
        </a:lt1>
        <a:dk2>
          <a:srgbClr val="9ABE9D"/>
        </a:dk2>
        <a:lt2>
          <a:srgbClr val="336600"/>
        </a:lt2>
        <a:accent1>
          <a:srgbClr val="00CC66"/>
        </a:accent1>
        <a:accent2>
          <a:srgbClr val="4E7050"/>
        </a:accent2>
        <a:accent3>
          <a:srgbClr val="CADBCC"/>
        </a:accent3>
        <a:accent4>
          <a:srgbClr val="DADADA"/>
        </a:accent4>
        <a:accent5>
          <a:srgbClr val="AAE2B8"/>
        </a:accent5>
        <a:accent6>
          <a:srgbClr val="466548"/>
        </a:accent6>
        <a:hlink>
          <a:srgbClr val="FFFFCC"/>
        </a:hlink>
        <a:folHlink>
          <a:srgbClr val="9CE8A3"/>
        </a:folHlink>
      </a:clrScheme>
      <a:clrMap bg1="dk2" tx1="lt1" bg2="dk1" tx2="lt2" accent1="accent1" accent2="accent2" accent3="accent3" accent4="accent4" accent5="accent5" accent6="accent6" hlink="hlink" folHlink="folHlink"/>
    </a:extraClrScheme>
    <a:extraClrScheme>
      <a:clrScheme name="Globe 7">
        <a:dk1>
          <a:srgbClr val="4C4E44"/>
        </a:dk1>
        <a:lt1>
          <a:srgbClr val="FFFFFF"/>
        </a:lt1>
        <a:dk2>
          <a:srgbClr val="686B5D"/>
        </a:dk2>
        <a:lt2>
          <a:srgbClr val="D6D5C6"/>
        </a:lt2>
        <a:accent1>
          <a:srgbClr val="898D79"/>
        </a:accent1>
        <a:accent2>
          <a:srgbClr val="4D4F45"/>
        </a:accent2>
        <a:accent3>
          <a:srgbClr val="B9BAB6"/>
        </a:accent3>
        <a:accent4>
          <a:srgbClr val="DADADA"/>
        </a:accent4>
        <a:accent5>
          <a:srgbClr val="C4C5BE"/>
        </a:accent5>
        <a:accent6>
          <a:srgbClr val="45473E"/>
        </a:accent6>
        <a:hlink>
          <a:srgbClr val="58BE67"/>
        </a:hlink>
        <a:folHlink>
          <a:srgbClr val="C0C640"/>
        </a:folHlink>
      </a:clrScheme>
      <a:clrMap bg1="dk2" tx1="lt1" bg2="dk1" tx2="lt2" accent1="accent1" accent2="accent2" accent3="accent3" accent4="accent4" accent5="accent5" accent6="accent6" hlink="hlink" folHlink="folHlink"/>
    </a:extraClrScheme>
    <a:extraClrScheme>
      <a:clrScheme name="Globe 8">
        <a:dk1>
          <a:srgbClr val="000000"/>
        </a:dk1>
        <a:lt1>
          <a:srgbClr val="FFFFDD"/>
        </a:lt1>
        <a:dk2>
          <a:srgbClr val="000000"/>
        </a:dk2>
        <a:lt2>
          <a:srgbClr val="98977A"/>
        </a:lt2>
        <a:accent1>
          <a:srgbClr val="BDCDA7"/>
        </a:accent1>
        <a:accent2>
          <a:srgbClr val="A0D060"/>
        </a:accent2>
        <a:accent3>
          <a:srgbClr val="FFFFEB"/>
        </a:accent3>
        <a:accent4>
          <a:srgbClr val="000000"/>
        </a:accent4>
        <a:accent5>
          <a:srgbClr val="DBE3D0"/>
        </a:accent5>
        <a:accent6>
          <a:srgbClr val="91BC56"/>
        </a:accent6>
        <a:hlink>
          <a:srgbClr val="FADD4E"/>
        </a:hlink>
        <a:folHlink>
          <a:srgbClr val="CC9900"/>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4_Ripple">
  <a:themeElements>
    <a:clrScheme name="">
      <a:dk1>
        <a:srgbClr val="000203"/>
      </a:dk1>
      <a:lt1>
        <a:srgbClr val="FFFFFF"/>
      </a:lt1>
      <a:dk2>
        <a:srgbClr val="C900CB"/>
      </a:dk2>
      <a:lt2>
        <a:srgbClr val="CCECFF"/>
      </a:lt2>
      <a:accent1>
        <a:srgbClr val="0088E4"/>
      </a:accent1>
      <a:accent2>
        <a:srgbClr val="009999"/>
      </a:accent2>
      <a:accent3>
        <a:srgbClr val="E1AAE2"/>
      </a:accent3>
      <a:accent4>
        <a:srgbClr val="DADADA"/>
      </a:accent4>
      <a:accent5>
        <a:srgbClr val="AAC3EF"/>
      </a:accent5>
      <a:accent6>
        <a:srgbClr val="008A8A"/>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Ripple 1">
        <a:dk1>
          <a:srgbClr val="2B2B85"/>
        </a:dk1>
        <a:lt1>
          <a:srgbClr val="FFFFFF"/>
        </a:lt1>
        <a:dk2>
          <a:srgbClr val="00254A"/>
        </a:dk2>
        <a:lt2>
          <a:srgbClr val="C0C0C0"/>
        </a:lt2>
        <a:accent1>
          <a:srgbClr val="2E2E8E"/>
        </a:accent1>
        <a:accent2>
          <a:srgbClr val="0066CC"/>
        </a:accent2>
        <a:accent3>
          <a:srgbClr val="AAACB1"/>
        </a:accent3>
        <a:accent4>
          <a:srgbClr val="DADADA"/>
        </a:accent4>
        <a:accent5>
          <a:srgbClr val="ADADC6"/>
        </a:accent5>
        <a:accent6>
          <a:srgbClr val="005CB9"/>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58718C"/>
        </a:accent1>
        <a:accent2>
          <a:srgbClr val="6D9D97"/>
        </a:accent2>
        <a:accent3>
          <a:srgbClr val="B0B9C3"/>
        </a:accent3>
        <a:accent4>
          <a:srgbClr val="DADADA"/>
        </a:accent4>
        <a:accent5>
          <a:srgbClr val="B4BBC5"/>
        </a:accent5>
        <a:accent6>
          <a:srgbClr val="628E88"/>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88E4"/>
        </a:accent1>
        <a:accent2>
          <a:srgbClr val="009999"/>
        </a:accent2>
        <a:accent3>
          <a:srgbClr val="AAB9D3"/>
        </a:accent3>
        <a:accent4>
          <a:srgbClr val="DADADA"/>
        </a:accent4>
        <a:accent5>
          <a:srgbClr val="AAC3EF"/>
        </a:accent5>
        <a:accent6>
          <a:srgbClr val="008A8A"/>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9966FF"/>
        </a:accent1>
        <a:accent2>
          <a:srgbClr val="00FFFF"/>
        </a:accent2>
        <a:accent3>
          <a:srgbClr val="B8B8CA"/>
        </a:accent3>
        <a:accent4>
          <a:srgbClr val="DADADA"/>
        </a:accent4>
        <a:accent5>
          <a:srgbClr val="CAB8FF"/>
        </a:accent5>
        <a:accent6>
          <a:srgbClr val="00E7E7"/>
        </a:accent6>
        <a:hlink>
          <a:srgbClr val="5FAFFF"/>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8080"/>
        </a:accent1>
        <a:accent2>
          <a:srgbClr val="0099FF"/>
        </a:accent2>
        <a:accent3>
          <a:srgbClr val="AAB8B8"/>
        </a:accent3>
        <a:accent4>
          <a:srgbClr val="DADADA"/>
        </a:accent4>
        <a:accent5>
          <a:srgbClr val="AAC0C0"/>
        </a:accent5>
        <a:accent6>
          <a:srgbClr val="008AE7"/>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CBD7CE"/>
        </a:accent1>
        <a:accent2>
          <a:srgbClr val="9CA8A4"/>
        </a:accent2>
        <a:accent3>
          <a:srgbClr val="CEDAD1"/>
        </a:accent3>
        <a:accent4>
          <a:srgbClr val="DADADA"/>
        </a:accent4>
        <a:accent5>
          <a:srgbClr val="E2E8E3"/>
        </a:accent5>
        <a:accent6>
          <a:srgbClr val="8D9894"/>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686B5D"/>
        </a:accent1>
        <a:accent2>
          <a:srgbClr val="5D8770"/>
        </a:accent2>
        <a:accent3>
          <a:srgbClr val="B3B3AF"/>
        </a:accent3>
        <a:accent4>
          <a:srgbClr val="BCBAB1"/>
        </a:accent4>
        <a:accent5>
          <a:srgbClr val="B9BAB6"/>
        </a:accent5>
        <a:accent6>
          <a:srgbClr val="537A65"/>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FFFFFF"/>
        </a:accent1>
        <a:accent2>
          <a:srgbClr val="A4BCC4"/>
        </a:accent2>
        <a:accent3>
          <a:srgbClr val="F3F3F3"/>
        </a:accent3>
        <a:accent4>
          <a:srgbClr val="000000"/>
        </a:accent4>
        <a:accent5>
          <a:srgbClr val="FFFFFF"/>
        </a:accent5>
        <a:accent6>
          <a:srgbClr val="94AAB1"/>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E6E3D4"/>
        </a:accent1>
        <a:accent2>
          <a:srgbClr val="A2A4AC"/>
        </a:accent2>
        <a:accent3>
          <a:srgbClr val="E8E5D9"/>
        </a:accent3>
        <a:accent4>
          <a:srgbClr val="000000"/>
        </a:accent4>
        <a:accent5>
          <a:srgbClr val="F0EFE6"/>
        </a:accent5>
        <a:accent6>
          <a:srgbClr val="9294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5_Office Theme">
  <a:themeElements>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1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Ripple">
  <a:themeElements>
    <a:clrScheme name="">
      <a:dk1>
        <a:srgbClr val="000203"/>
      </a:dk1>
      <a:lt1>
        <a:srgbClr val="FFFFFF"/>
      </a:lt1>
      <a:dk2>
        <a:srgbClr val="C900CB"/>
      </a:dk2>
      <a:lt2>
        <a:srgbClr val="CCECFF"/>
      </a:lt2>
      <a:accent1>
        <a:srgbClr val="0088E4"/>
      </a:accent1>
      <a:accent2>
        <a:srgbClr val="009999"/>
      </a:accent2>
      <a:accent3>
        <a:srgbClr val="E1AAE2"/>
      </a:accent3>
      <a:accent4>
        <a:srgbClr val="DADADA"/>
      </a:accent4>
      <a:accent5>
        <a:srgbClr val="AAC3EF"/>
      </a:accent5>
      <a:accent6>
        <a:srgbClr val="008A8A"/>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Ripple 1">
        <a:dk1>
          <a:srgbClr val="2B2B85"/>
        </a:dk1>
        <a:lt1>
          <a:srgbClr val="FFFFFF"/>
        </a:lt1>
        <a:dk2>
          <a:srgbClr val="00254A"/>
        </a:dk2>
        <a:lt2>
          <a:srgbClr val="C0C0C0"/>
        </a:lt2>
        <a:accent1>
          <a:srgbClr val="2E2E8E"/>
        </a:accent1>
        <a:accent2>
          <a:srgbClr val="0066CC"/>
        </a:accent2>
        <a:accent3>
          <a:srgbClr val="AAACB1"/>
        </a:accent3>
        <a:accent4>
          <a:srgbClr val="DADADA"/>
        </a:accent4>
        <a:accent5>
          <a:srgbClr val="ADADC6"/>
        </a:accent5>
        <a:accent6>
          <a:srgbClr val="005CB9"/>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58718C"/>
        </a:accent1>
        <a:accent2>
          <a:srgbClr val="6D9D97"/>
        </a:accent2>
        <a:accent3>
          <a:srgbClr val="B0B9C3"/>
        </a:accent3>
        <a:accent4>
          <a:srgbClr val="DADADA"/>
        </a:accent4>
        <a:accent5>
          <a:srgbClr val="B4BBC5"/>
        </a:accent5>
        <a:accent6>
          <a:srgbClr val="628E88"/>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88E4"/>
        </a:accent1>
        <a:accent2>
          <a:srgbClr val="009999"/>
        </a:accent2>
        <a:accent3>
          <a:srgbClr val="AAB9D3"/>
        </a:accent3>
        <a:accent4>
          <a:srgbClr val="DADADA"/>
        </a:accent4>
        <a:accent5>
          <a:srgbClr val="AAC3EF"/>
        </a:accent5>
        <a:accent6>
          <a:srgbClr val="008A8A"/>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9966FF"/>
        </a:accent1>
        <a:accent2>
          <a:srgbClr val="00FFFF"/>
        </a:accent2>
        <a:accent3>
          <a:srgbClr val="B8B8CA"/>
        </a:accent3>
        <a:accent4>
          <a:srgbClr val="DADADA"/>
        </a:accent4>
        <a:accent5>
          <a:srgbClr val="CAB8FF"/>
        </a:accent5>
        <a:accent6>
          <a:srgbClr val="00E7E7"/>
        </a:accent6>
        <a:hlink>
          <a:srgbClr val="5FAFFF"/>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8080"/>
        </a:accent1>
        <a:accent2>
          <a:srgbClr val="0099FF"/>
        </a:accent2>
        <a:accent3>
          <a:srgbClr val="AAB8B8"/>
        </a:accent3>
        <a:accent4>
          <a:srgbClr val="DADADA"/>
        </a:accent4>
        <a:accent5>
          <a:srgbClr val="AAC0C0"/>
        </a:accent5>
        <a:accent6>
          <a:srgbClr val="008AE7"/>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CBD7CE"/>
        </a:accent1>
        <a:accent2>
          <a:srgbClr val="9CA8A4"/>
        </a:accent2>
        <a:accent3>
          <a:srgbClr val="CEDAD1"/>
        </a:accent3>
        <a:accent4>
          <a:srgbClr val="DADADA"/>
        </a:accent4>
        <a:accent5>
          <a:srgbClr val="E2E8E3"/>
        </a:accent5>
        <a:accent6>
          <a:srgbClr val="8D9894"/>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686B5D"/>
        </a:accent1>
        <a:accent2>
          <a:srgbClr val="5D8770"/>
        </a:accent2>
        <a:accent3>
          <a:srgbClr val="B3B3AF"/>
        </a:accent3>
        <a:accent4>
          <a:srgbClr val="BCBAB1"/>
        </a:accent4>
        <a:accent5>
          <a:srgbClr val="B9BAB6"/>
        </a:accent5>
        <a:accent6>
          <a:srgbClr val="537A65"/>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FFFFFF"/>
        </a:accent1>
        <a:accent2>
          <a:srgbClr val="A4BCC4"/>
        </a:accent2>
        <a:accent3>
          <a:srgbClr val="F3F3F3"/>
        </a:accent3>
        <a:accent4>
          <a:srgbClr val="000000"/>
        </a:accent4>
        <a:accent5>
          <a:srgbClr val="FFFFFF"/>
        </a:accent5>
        <a:accent6>
          <a:srgbClr val="94AAB1"/>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E6E3D4"/>
        </a:accent1>
        <a:accent2>
          <a:srgbClr val="A2A4AC"/>
        </a:accent2>
        <a:accent3>
          <a:srgbClr val="E8E5D9"/>
        </a:accent3>
        <a:accent4>
          <a:srgbClr val="000000"/>
        </a:accent4>
        <a:accent5>
          <a:srgbClr val="F0EFE6"/>
        </a:accent5>
        <a:accent6>
          <a:srgbClr val="9294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1_Office Theme">
  <a:themeElements>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1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6_Office Theme">
  <a:themeElements>
    <a:clrScheme name="2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2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2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1_Kimono">
  <a:themeElements>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fontScheme name="Kimono">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2">
        <a:dk1>
          <a:srgbClr val="000000"/>
        </a:dk1>
        <a:lt1>
          <a:srgbClr val="FFFFFF"/>
        </a:lt1>
        <a:dk2>
          <a:srgbClr val="000000"/>
        </a:dk2>
        <a:lt2>
          <a:srgbClr val="F7D47D"/>
        </a:lt2>
        <a:accent1>
          <a:srgbClr val="C19341"/>
        </a:accent1>
        <a:accent2>
          <a:srgbClr val="60A265"/>
        </a:accent2>
        <a:accent3>
          <a:srgbClr val="AAAAAA"/>
        </a:accent3>
        <a:accent4>
          <a:srgbClr val="DADADA"/>
        </a:accent4>
        <a:accent5>
          <a:srgbClr val="DDC8B0"/>
        </a:accent5>
        <a:accent6>
          <a:srgbClr val="56925B"/>
        </a:accent6>
        <a:hlink>
          <a:srgbClr val="EB9F17"/>
        </a:hlink>
        <a:folHlink>
          <a:srgbClr val="CF7625"/>
        </a:folHlink>
      </a:clrScheme>
      <a:clrMap bg1="dk2" tx1="lt1" bg2="dk1" tx2="lt2" accent1="accent1" accent2="accent2" accent3="accent3" accent4="accent4" accent5="accent5" accent6="accent6" hlink="hlink" folHlink="folHlink"/>
    </a:extraClrScheme>
    <a:extraClrScheme>
      <a:clrScheme name="Kimono 3">
        <a:dk1>
          <a:srgbClr val="00002E"/>
        </a:dk1>
        <a:lt1>
          <a:srgbClr val="FFFFFF"/>
        </a:lt1>
        <a:dk2>
          <a:srgbClr val="003399"/>
        </a:dk2>
        <a:lt2>
          <a:srgbClr val="F4BC40"/>
        </a:lt2>
        <a:accent1>
          <a:srgbClr val="9280CC"/>
        </a:accent1>
        <a:accent2>
          <a:srgbClr val="BD51A1"/>
        </a:accent2>
        <a:accent3>
          <a:srgbClr val="AAADCA"/>
        </a:accent3>
        <a:accent4>
          <a:srgbClr val="DADADA"/>
        </a:accent4>
        <a:accent5>
          <a:srgbClr val="C7C0E2"/>
        </a:accent5>
        <a:accent6>
          <a:srgbClr val="AB4991"/>
        </a:accent6>
        <a:hlink>
          <a:srgbClr val="CC66FF"/>
        </a:hlink>
        <a:folHlink>
          <a:srgbClr val="824F99"/>
        </a:folHlink>
      </a:clrScheme>
      <a:clrMap bg1="dk2" tx1="lt1" bg2="dk1" tx2="lt2" accent1="accent1" accent2="accent2" accent3="accent3" accent4="accent4" accent5="accent5" accent6="accent6" hlink="hlink" folHlink="folHlink"/>
    </a:extraClrScheme>
    <a:extraClrScheme>
      <a:clrScheme name="Kimono 4">
        <a:dk1>
          <a:srgbClr val="2F1311"/>
        </a:dk1>
        <a:lt1>
          <a:srgbClr val="7A8E9C"/>
        </a:lt1>
        <a:dk2>
          <a:srgbClr val="FDF4DF"/>
        </a:dk2>
        <a:lt2>
          <a:srgbClr val="3E4A52"/>
        </a:lt2>
        <a:accent1>
          <a:srgbClr val="81ABA0"/>
        </a:accent1>
        <a:accent2>
          <a:srgbClr val="CD817B"/>
        </a:accent2>
        <a:accent3>
          <a:srgbClr val="BEC6CB"/>
        </a:accent3>
        <a:accent4>
          <a:srgbClr val="270E0D"/>
        </a:accent4>
        <a:accent5>
          <a:srgbClr val="C1D2CD"/>
        </a:accent5>
        <a:accent6>
          <a:srgbClr val="BA746F"/>
        </a:accent6>
        <a:hlink>
          <a:srgbClr val="BEBC76"/>
        </a:hlink>
        <a:folHlink>
          <a:srgbClr val="668E69"/>
        </a:folHlink>
      </a:clrScheme>
      <a:clrMap bg1="lt1" tx1="dk1" bg2="lt2" tx2="dk2" accent1="accent1" accent2="accent2" accent3="accent3" accent4="accent4" accent5="accent5" accent6="accent6" hlink="hlink" folHlink="folHlink"/>
    </a:extraClrScheme>
    <a:extraClrScheme>
      <a:clrScheme name="Kimono 5">
        <a:dk1>
          <a:srgbClr val="2F1311"/>
        </a:dk1>
        <a:lt1>
          <a:srgbClr val="7A9C7C"/>
        </a:lt1>
        <a:dk2>
          <a:srgbClr val="FBEBC3"/>
        </a:dk2>
        <a:lt2>
          <a:srgbClr val="3C503D"/>
        </a:lt2>
        <a:accent1>
          <a:srgbClr val="D5B781"/>
        </a:accent1>
        <a:accent2>
          <a:srgbClr val="C16059"/>
        </a:accent2>
        <a:accent3>
          <a:srgbClr val="BECBBF"/>
        </a:accent3>
        <a:accent4>
          <a:srgbClr val="270E0D"/>
        </a:accent4>
        <a:accent5>
          <a:srgbClr val="E7D8C1"/>
        </a:accent5>
        <a:accent6>
          <a:srgbClr val="AF5650"/>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6">
        <a:dk1>
          <a:srgbClr val="000000"/>
        </a:dk1>
        <a:lt1>
          <a:srgbClr val="D9EFE0"/>
        </a:lt1>
        <a:dk2>
          <a:srgbClr val="30605A"/>
        </a:dk2>
        <a:lt2>
          <a:srgbClr val="15331E"/>
        </a:lt2>
        <a:accent1>
          <a:srgbClr val="A4C6BA"/>
        </a:accent1>
        <a:accent2>
          <a:srgbClr val="558F7D"/>
        </a:accent2>
        <a:accent3>
          <a:srgbClr val="E9F6ED"/>
        </a:accent3>
        <a:accent4>
          <a:srgbClr val="000000"/>
        </a:accent4>
        <a:accent5>
          <a:srgbClr val="CFDFD9"/>
        </a:accent5>
        <a:accent6>
          <a:srgbClr val="4C8171"/>
        </a:accent6>
        <a:hlink>
          <a:srgbClr val="C1C177"/>
        </a:hlink>
        <a:folHlink>
          <a:srgbClr val="A08F5E"/>
        </a:folHlink>
      </a:clrScheme>
      <a:clrMap bg1="lt1" tx1="dk1" bg2="lt2" tx2="dk2" accent1="accent1" accent2="accent2" accent3="accent3" accent4="accent4" accent5="accent5" accent6="accent6" hlink="hlink" folHlink="folHlink"/>
    </a:extraClrScheme>
    <a:extraClrScheme>
      <a:clrScheme name="Kimono 7">
        <a:dk1>
          <a:srgbClr val="2F1311"/>
        </a:dk1>
        <a:lt1>
          <a:srgbClr val="CFC7B5"/>
        </a:lt1>
        <a:dk2>
          <a:srgbClr val="853F35"/>
        </a:dk2>
        <a:lt2>
          <a:srgbClr val="8E7F5E"/>
        </a:lt2>
        <a:accent1>
          <a:srgbClr val="EBD2A5"/>
        </a:accent1>
        <a:accent2>
          <a:srgbClr val="A5C9A8"/>
        </a:accent2>
        <a:accent3>
          <a:srgbClr val="E4E0D7"/>
        </a:accent3>
        <a:accent4>
          <a:srgbClr val="270E0D"/>
        </a:accent4>
        <a:accent5>
          <a:srgbClr val="F3E5CF"/>
        </a:accent5>
        <a:accent6>
          <a:srgbClr val="95B698"/>
        </a:accent6>
        <a:hlink>
          <a:srgbClr val="C68510"/>
        </a:hlink>
        <a:folHlink>
          <a:srgbClr val="E5A871"/>
        </a:folHlink>
      </a:clrScheme>
      <a:clrMap bg1="lt1" tx1="dk1" bg2="lt2" tx2="dk2" accent1="accent1" accent2="accent2" accent3="accent3" accent4="accent4" accent5="accent5" accent6="accent6" hlink="hlink" folHlink="folHlink"/>
    </a:extraClrScheme>
    <a:extraClrScheme>
      <a:clrScheme name="Kimono 8">
        <a:dk1>
          <a:srgbClr val="000000"/>
        </a:dk1>
        <a:lt1>
          <a:srgbClr val="F0EED8"/>
        </a:lt1>
        <a:dk2>
          <a:srgbClr val="666729"/>
        </a:dk2>
        <a:lt2>
          <a:srgbClr val="3F3B19"/>
        </a:lt2>
        <a:accent1>
          <a:srgbClr val="E9D47D"/>
        </a:accent1>
        <a:accent2>
          <a:srgbClr val="D4DD91"/>
        </a:accent2>
        <a:accent3>
          <a:srgbClr val="F6F5E9"/>
        </a:accent3>
        <a:accent4>
          <a:srgbClr val="000000"/>
        </a:accent4>
        <a:accent5>
          <a:srgbClr val="F2E6BF"/>
        </a:accent5>
        <a:accent6>
          <a:srgbClr val="C0C883"/>
        </a:accent6>
        <a:hlink>
          <a:srgbClr val="9D943F"/>
        </a:hlink>
        <a:folHlink>
          <a:srgbClr val="C9C177"/>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7_Office Theme">
  <a:themeElements>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Office Theme">
      <a:majorFont>
        <a:latin typeface="Calibri"/>
        <a:ea typeface="ＭＳ Ｐゴシック"/>
        <a:cs typeface="ＭＳ Ｐゴシック"/>
      </a:majorFont>
      <a:minorFont>
        <a:latin typeface="Calibri"/>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10_Story">
  <a:themeElements>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AU" sz="4400" b="0" i="0" u="none" strike="noStrike" cap="none" normalizeH="0" baseline="0">
            <a:ln>
              <a:noFill/>
            </a:ln>
            <a:solidFill>
              <a:schemeClr val="tx2"/>
            </a:solidFill>
            <a:effectLst/>
            <a:latin typeface="Times New Roman"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AU" sz="4400" b="0" i="0" u="none" strike="noStrike" cap="none" normalizeH="0" baseline="0">
            <a:ln>
              <a:noFill/>
            </a:ln>
            <a:solidFill>
              <a:schemeClr val="tx2"/>
            </a:solidFill>
            <a:effectLst/>
            <a:latin typeface="Times New Roman"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3_Gesture">
  <a:themeElements>
    <a:clrScheme name="Gesture 1">
      <a:dk1>
        <a:srgbClr val="000000"/>
      </a:dk1>
      <a:lt1>
        <a:srgbClr val="FFFFFF"/>
      </a:lt1>
      <a:dk2>
        <a:srgbClr val="000000"/>
      </a:dk2>
      <a:lt2>
        <a:srgbClr val="892D5B"/>
      </a:lt2>
      <a:accent1>
        <a:srgbClr val="CC9B10"/>
      </a:accent1>
      <a:accent2>
        <a:srgbClr val="C6CB65"/>
      </a:accent2>
      <a:accent3>
        <a:srgbClr val="FFFFFF"/>
      </a:accent3>
      <a:accent4>
        <a:srgbClr val="000000"/>
      </a:accent4>
      <a:accent5>
        <a:srgbClr val="E2CBAA"/>
      </a:accent5>
      <a:accent6>
        <a:srgbClr val="B3B85B"/>
      </a:accent6>
      <a:hlink>
        <a:srgbClr val="9F83BD"/>
      </a:hlink>
      <a:folHlink>
        <a:srgbClr val="F8CB0A"/>
      </a:folHlink>
    </a:clrScheme>
    <a:fontScheme name="Gesture">
      <a:majorFont>
        <a:latin typeface="Comic Sans MS"/>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Gesture 1">
        <a:dk1>
          <a:srgbClr val="000000"/>
        </a:dk1>
        <a:lt1>
          <a:srgbClr val="FFFFFF"/>
        </a:lt1>
        <a:dk2>
          <a:srgbClr val="000000"/>
        </a:dk2>
        <a:lt2>
          <a:srgbClr val="892D5B"/>
        </a:lt2>
        <a:accent1>
          <a:srgbClr val="CC9B10"/>
        </a:accent1>
        <a:accent2>
          <a:srgbClr val="C6CB65"/>
        </a:accent2>
        <a:accent3>
          <a:srgbClr val="FFFFFF"/>
        </a:accent3>
        <a:accent4>
          <a:srgbClr val="000000"/>
        </a:accent4>
        <a:accent5>
          <a:srgbClr val="E2CBAA"/>
        </a:accent5>
        <a:accent6>
          <a:srgbClr val="B3B85B"/>
        </a:accent6>
        <a:hlink>
          <a:srgbClr val="9F83BD"/>
        </a:hlink>
        <a:folHlink>
          <a:srgbClr val="F8CB0A"/>
        </a:folHlink>
      </a:clrScheme>
      <a:clrMap bg1="lt1" tx1="dk1" bg2="lt2" tx2="dk2" accent1="accent1" accent2="accent2" accent3="accent3" accent4="accent4" accent5="accent5" accent6="accent6" hlink="hlink" folHlink="folHlink"/>
    </a:extraClrScheme>
    <a:extraClrScheme>
      <a:clrScheme name="Gesture 2">
        <a:dk1>
          <a:srgbClr val="000000"/>
        </a:dk1>
        <a:lt1>
          <a:srgbClr val="FFFFFF"/>
        </a:lt1>
        <a:dk2>
          <a:srgbClr val="000000"/>
        </a:dk2>
        <a:lt2>
          <a:srgbClr val="892D5B"/>
        </a:lt2>
        <a:accent1>
          <a:srgbClr val="CC9B10"/>
        </a:accent1>
        <a:accent2>
          <a:srgbClr val="808000"/>
        </a:accent2>
        <a:accent3>
          <a:srgbClr val="FFFFFF"/>
        </a:accent3>
        <a:accent4>
          <a:srgbClr val="000000"/>
        </a:accent4>
        <a:accent5>
          <a:srgbClr val="E2CBAA"/>
        </a:accent5>
        <a:accent6>
          <a:srgbClr val="737300"/>
        </a:accent6>
        <a:hlink>
          <a:srgbClr val="CDCD2B"/>
        </a:hlink>
        <a:folHlink>
          <a:srgbClr val="ECAE00"/>
        </a:folHlink>
      </a:clrScheme>
      <a:clrMap bg1="lt1" tx1="dk1" bg2="lt2" tx2="dk2" accent1="accent1" accent2="accent2" accent3="accent3" accent4="accent4" accent5="accent5" accent6="accent6" hlink="hlink" folHlink="folHlink"/>
    </a:extraClrScheme>
    <a:extraClrScheme>
      <a:clrScheme name="Gesture 3">
        <a:dk1>
          <a:srgbClr val="000000"/>
        </a:dk1>
        <a:lt1>
          <a:srgbClr val="FFFFFF"/>
        </a:lt1>
        <a:dk2>
          <a:srgbClr val="333333"/>
        </a:dk2>
        <a:lt2>
          <a:srgbClr val="333333"/>
        </a:lt2>
        <a:accent1>
          <a:srgbClr val="DDDDDD"/>
        </a:accent1>
        <a:accent2>
          <a:srgbClr val="C0C0C0"/>
        </a:accent2>
        <a:accent3>
          <a:srgbClr val="FFFFFF"/>
        </a:accent3>
        <a:accent4>
          <a:srgbClr val="000000"/>
        </a:accent4>
        <a:accent5>
          <a:srgbClr val="EBEBEB"/>
        </a:accent5>
        <a:accent6>
          <a:srgbClr val="AEAEAE"/>
        </a:accent6>
        <a:hlink>
          <a:srgbClr val="777777"/>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1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AU" sz="4400" b="0" i="0" u="none" strike="noStrike" cap="none" normalizeH="0" baseline="0">
            <a:ln>
              <a:noFill/>
            </a:ln>
            <a:solidFill>
              <a:schemeClr val="tx2"/>
            </a:solidFill>
            <a:effectLst/>
            <a:latin typeface="Times New Roman"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AU" sz="4400" b="0" i="0" u="none" strike="noStrike" cap="none" normalizeH="0" baseline="0">
            <a:ln>
              <a:noFill/>
            </a:ln>
            <a:solidFill>
              <a:schemeClr val="tx2"/>
            </a:solidFill>
            <a:effectLst/>
            <a:latin typeface="Times New Roman" pitchFamily="-112"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AU" sz="4400" b="0" i="0" u="none" strike="noStrike" cap="none" normalizeH="0" baseline="0">
            <a:ln>
              <a:noFill/>
            </a:ln>
            <a:solidFill>
              <a:schemeClr val="tx2"/>
            </a:solidFill>
            <a:effectLst/>
            <a:latin typeface="Times New Roman"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AU" sz="4400" b="0" i="0" u="none" strike="noStrike" cap="none" normalizeH="0" baseline="0">
            <a:ln>
              <a:noFill/>
            </a:ln>
            <a:solidFill>
              <a:schemeClr val="tx2"/>
            </a:solidFill>
            <a:effectLst/>
            <a:latin typeface="Times New Roman" pitchFamily="-112"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6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Cactus">
  <a:themeElements>
    <a:clrScheme name="Cactus 2">
      <a:dk1>
        <a:srgbClr val="000000"/>
      </a:dk1>
      <a:lt1>
        <a:srgbClr val="FFFFFF"/>
      </a:lt1>
      <a:dk2>
        <a:srgbClr val="000000"/>
      </a:dk2>
      <a:lt2>
        <a:srgbClr val="006600"/>
      </a:lt2>
      <a:accent1>
        <a:srgbClr val="F5EBC1"/>
      </a:accent1>
      <a:accent2>
        <a:srgbClr val="FFCC00"/>
      </a:accent2>
      <a:accent3>
        <a:srgbClr val="FFFFFF"/>
      </a:accent3>
      <a:accent4>
        <a:srgbClr val="000000"/>
      </a:accent4>
      <a:accent5>
        <a:srgbClr val="F9F3DD"/>
      </a:accent5>
      <a:accent6>
        <a:srgbClr val="E7B900"/>
      </a:accent6>
      <a:hlink>
        <a:srgbClr val="D4876C"/>
      </a:hlink>
      <a:folHlink>
        <a:srgbClr val="B2B2B2"/>
      </a:folHlink>
    </a:clrScheme>
    <a:fontScheme name="Cactus">
      <a:majorFont>
        <a:latin typeface="Engravers MT"/>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bg2"/>
            </a:solidFill>
            <a:effectLst>
              <a:outerShdw blurRad="38100" dist="38100" dir="2700000" algn="tl">
                <a:srgbClr val="000000">
                  <a:alpha val="43137"/>
                </a:srgbClr>
              </a:outerShdw>
            </a:effectLst>
            <a:latin typeface="Engravers MT"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bg2"/>
            </a:solidFill>
            <a:effectLst>
              <a:outerShdw blurRad="38100" dist="38100" dir="2700000" algn="tl">
                <a:srgbClr val="000000">
                  <a:alpha val="43137"/>
                </a:srgbClr>
              </a:outerShdw>
            </a:effectLst>
            <a:latin typeface="Engravers MT" charset="0"/>
          </a:defRPr>
        </a:defPPr>
      </a:lstStyle>
    </a:lnDef>
  </a:objectDefaults>
  <a:extraClrSchemeLst>
    <a:extraClrScheme>
      <a:clrScheme name="Cactus 1">
        <a:dk1>
          <a:srgbClr val="FF9900"/>
        </a:dk1>
        <a:lt1>
          <a:srgbClr val="FFFFCC"/>
        </a:lt1>
        <a:dk2>
          <a:srgbClr val="000000"/>
        </a:dk2>
        <a:lt2>
          <a:srgbClr val="FFCC00"/>
        </a:lt2>
        <a:accent1>
          <a:srgbClr val="6B6253"/>
        </a:accent1>
        <a:accent2>
          <a:srgbClr val="72543E"/>
        </a:accent2>
        <a:accent3>
          <a:srgbClr val="AAAAAA"/>
        </a:accent3>
        <a:accent4>
          <a:srgbClr val="DADAAE"/>
        </a:accent4>
        <a:accent5>
          <a:srgbClr val="BAB7B3"/>
        </a:accent5>
        <a:accent6>
          <a:srgbClr val="674B37"/>
        </a:accent6>
        <a:hlink>
          <a:srgbClr val="DA9880"/>
        </a:hlink>
        <a:folHlink>
          <a:srgbClr val="B2B2B2"/>
        </a:folHlink>
      </a:clrScheme>
      <a:clrMap bg1="dk2" tx1="lt1" bg2="dk1" tx2="lt2" accent1="accent1" accent2="accent2" accent3="accent3" accent4="accent4" accent5="accent5" accent6="accent6" hlink="hlink" folHlink="folHlink"/>
    </a:extraClrScheme>
    <a:extraClrScheme>
      <a:clrScheme name="Cactus 2">
        <a:dk1>
          <a:srgbClr val="000000"/>
        </a:dk1>
        <a:lt1>
          <a:srgbClr val="FFFFFF"/>
        </a:lt1>
        <a:dk2>
          <a:srgbClr val="000000"/>
        </a:dk2>
        <a:lt2>
          <a:srgbClr val="006600"/>
        </a:lt2>
        <a:accent1>
          <a:srgbClr val="F5EBC1"/>
        </a:accent1>
        <a:accent2>
          <a:srgbClr val="FFCC00"/>
        </a:accent2>
        <a:accent3>
          <a:srgbClr val="FFFFFF"/>
        </a:accent3>
        <a:accent4>
          <a:srgbClr val="000000"/>
        </a:accent4>
        <a:accent5>
          <a:srgbClr val="F9F3DD"/>
        </a:accent5>
        <a:accent6>
          <a:srgbClr val="E7B900"/>
        </a:accent6>
        <a:hlink>
          <a:srgbClr val="D4876C"/>
        </a:hlink>
        <a:folHlink>
          <a:srgbClr val="B2B2B2"/>
        </a:folHlink>
      </a:clrScheme>
      <a:clrMap bg1="lt1" tx1="dk1" bg2="lt2" tx2="dk2" accent1="accent1" accent2="accent2" accent3="accent3" accent4="accent4" accent5="accent5" accent6="accent6" hlink="hlink" folHlink="folHlink"/>
    </a:extraClrScheme>
    <a:extraClrScheme>
      <a:clrScheme name="Cactus 3">
        <a:dk1>
          <a:srgbClr val="000000"/>
        </a:dk1>
        <a:lt1>
          <a:srgbClr val="FFFFFF"/>
        </a:lt1>
        <a:dk2>
          <a:srgbClr val="000000"/>
        </a:dk2>
        <a:lt2>
          <a:srgbClr val="292929"/>
        </a:lt2>
        <a:accent1>
          <a:srgbClr val="EAEAEA"/>
        </a:accent1>
        <a:accent2>
          <a:srgbClr val="969696"/>
        </a:accent2>
        <a:accent3>
          <a:srgbClr val="FFFFFF"/>
        </a:accent3>
        <a:accent4>
          <a:srgbClr val="000000"/>
        </a:accent4>
        <a:accent5>
          <a:srgbClr val="F3F3F3"/>
        </a:accent5>
        <a:accent6>
          <a:srgbClr val="878787"/>
        </a:accent6>
        <a:hlink>
          <a:srgbClr val="5F5F5F"/>
        </a:hlink>
        <a:folHlink>
          <a:srgbClr val="B2B2B2"/>
        </a:folHlink>
      </a:clrScheme>
      <a:clrMap bg1="lt1" tx1="dk1" bg2="lt2" tx2="dk2" accent1="accent1" accent2="accent2" accent3="accent3" accent4="accent4" accent5="accent5" accent6="accent6" hlink="hlink" folHlink="folHlink"/>
    </a:extraClrScheme>
    <a:extraClrScheme>
      <a:clrScheme name="Cactus 4">
        <a:dk1>
          <a:srgbClr val="000000"/>
        </a:dk1>
        <a:lt1>
          <a:srgbClr val="FFFFFF"/>
        </a:lt1>
        <a:dk2>
          <a:srgbClr val="000000"/>
        </a:dk2>
        <a:lt2>
          <a:srgbClr val="006600"/>
        </a:lt2>
        <a:accent1>
          <a:srgbClr val="D8EBB3"/>
        </a:accent1>
        <a:accent2>
          <a:srgbClr val="CCCC00"/>
        </a:accent2>
        <a:accent3>
          <a:srgbClr val="FFFFFF"/>
        </a:accent3>
        <a:accent4>
          <a:srgbClr val="000000"/>
        </a:accent4>
        <a:accent5>
          <a:srgbClr val="E9F3D6"/>
        </a:accent5>
        <a:accent6>
          <a:srgbClr val="B9B900"/>
        </a:accent6>
        <a:hlink>
          <a:srgbClr val="FFBE7D"/>
        </a:hlink>
        <a:folHlink>
          <a:srgbClr val="B2B2B2"/>
        </a:folHlink>
      </a:clrScheme>
      <a:clrMap bg1="lt1" tx1="dk1" bg2="lt2" tx2="dk2" accent1="accent1" accent2="accent2" accent3="accent3" accent4="accent4" accent5="accent5" accent6="accent6" hlink="hlink" folHlink="folHlink"/>
    </a:extraClrScheme>
    <a:extraClrScheme>
      <a:clrScheme name="Cactus 5">
        <a:dk1>
          <a:srgbClr val="000000"/>
        </a:dk1>
        <a:lt1>
          <a:srgbClr val="E5D3B3"/>
        </a:lt1>
        <a:dk2>
          <a:srgbClr val="800000"/>
        </a:dk2>
        <a:lt2>
          <a:srgbClr val="009900"/>
        </a:lt2>
        <a:accent1>
          <a:srgbClr val="D5B095"/>
        </a:accent1>
        <a:accent2>
          <a:srgbClr val="E28666"/>
        </a:accent2>
        <a:accent3>
          <a:srgbClr val="F0E6D6"/>
        </a:accent3>
        <a:accent4>
          <a:srgbClr val="000000"/>
        </a:accent4>
        <a:accent5>
          <a:srgbClr val="E7D4C8"/>
        </a:accent5>
        <a:accent6>
          <a:srgbClr val="CD795C"/>
        </a:accent6>
        <a:hlink>
          <a:srgbClr val="B75735"/>
        </a:hlink>
        <a:folHlink>
          <a:srgbClr val="B2B2B2"/>
        </a:folHlink>
      </a:clrScheme>
      <a:clrMap bg1="lt1" tx1="dk1" bg2="lt2" tx2="dk2" accent1="accent1" accent2="accent2" accent3="accent3" accent4="accent4" accent5="accent5" accent6="accent6" hlink="hlink" folHlink="folHlink"/>
    </a:extraClrScheme>
    <a:extraClrScheme>
      <a:clrScheme name="Cactus 6">
        <a:dk1>
          <a:srgbClr val="99CC00"/>
        </a:dk1>
        <a:lt1>
          <a:srgbClr val="FFFFFF"/>
        </a:lt1>
        <a:dk2>
          <a:srgbClr val="51399D"/>
        </a:dk2>
        <a:lt2>
          <a:srgbClr val="FFFFCC"/>
        </a:lt2>
        <a:accent1>
          <a:srgbClr val="877CAA"/>
        </a:accent1>
        <a:accent2>
          <a:srgbClr val="000058"/>
        </a:accent2>
        <a:accent3>
          <a:srgbClr val="B3AECC"/>
        </a:accent3>
        <a:accent4>
          <a:srgbClr val="DADADA"/>
        </a:accent4>
        <a:accent5>
          <a:srgbClr val="C3BFD2"/>
        </a:accent5>
        <a:accent6>
          <a:srgbClr val="00004F"/>
        </a:accent6>
        <a:hlink>
          <a:srgbClr val="FFCC00"/>
        </a:hlink>
        <a:folHlink>
          <a:srgbClr val="B2B2B2"/>
        </a:folHlink>
      </a:clrScheme>
      <a:clrMap bg1="dk2" tx1="lt1" bg2="dk1" tx2="lt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3.xml><?xml version="1.0" encoding="utf-8"?>
<a:theme xmlns:a="http://schemas.openxmlformats.org/drawingml/2006/main" name="5_Ripple">
  <a:themeElements>
    <a:clrScheme name="">
      <a:dk1>
        <a:srgbClr val="000203"/>
      </a:dk1>
      <a:lt1>
        <a:srgbClr val="FFFFFF"/>
      </a:lt1>
      <a:dk2>
        <a:srgbClr val="C900CB"/>
      </a:dk2>
      <a:lt2>
        <a:srgbClr val="CCECFF"/>
      </a:lt2>
      <a:accent1>
        <a:srgbClr val="0088E4"/>
      </a:accent1>
      <a:accent2>
        <a:srgbClr val="009999"/>
      </a:accent2>
      <a:accent3>
        <a:srgbClr val="E1AAE2"/>
      </a:accent3>
      <a:accent4>
        <a:srgbClr val="DADADA"/>
      </a:accent4>
      <a:accent5>
        <a:srgbClr val="AAC3EF"/>
      </a:accent5>
      <a:accent6>
        <a:srgbClr val="008A8A"/>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bg2"/>
            </a:solidFill>
            <a:effectLst>
              <a:outerShdw blurRad="38100" dist="38100" dir="2700000" algn="tl">
                <a:srgbClr val="000000">
                  <a:alpha val="43137"/>
                </a:srgbClr>
              </a:outerShdw>
            </a:effectLst>
            <a:latin typeface="Engravers MT"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bg2"/>
            </a:solidFill>
            <a:effectLst>
              <a:outerShdw blurRad="38100" dist="38100" dir="2700000" algn="tl">
                <a:srgbClr val="000000">
                  <a:alpha val="43137"/>
                </a:srgbClr>
              </a:outerShdw>
            </a:effectLst>
            <a:latin typeface="Engravers MT" charset="0"/>
          </a:defRPr>
        </a:defPPr>
      </a:lstStyle>
    </a:lnDef>
  </a:objectDefaults>
  <a:extraClrSchemeLst>
    <a:extraClrScheme>
      <a:clrScheme name="Ripple 1">
        <a:dk1>
          <a:srgbClr val="2B2B85"/>
        </a:dk1>
        <a:lt1>
          <a:srgbClr val="FFFFFF"/>
        </a:lt1>
        <a:dk2>
          <a:srgbClr val="00254A"/>
        </a:dk2>
        <a:lt2>
          <a:srgbClr val="C0C0C0"/>
        </a:lt2>
        <a:accent1>
          <a:srgbClr val="2E2E8E"/>
        </a:accent1>
        <a:accent2>
          <a:srgbClr val="0066CC"/>
        </a:accent2>
        <a:accent3>
          <a:srgbClr val="AAACB1"/>
        </a:accent3>
        <a:accent4>
          <a:srgbClr val="DADADA"/>
        </a:accent4>
        <a:accent5>
          <a:srgbClr val="ADADC6"/>
        </a:accent5>
        <a:accent6>
          <a:srgbClr val="005CB9"/>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58718C"/>
        </a:accent1>
        <a:accent2>
          <a:srgbClr val="6D9D97"/>
        </a:accent2>
        <a:accent3>
          <a:srgbClr val="B0B9C3"/>
        </a:accent3>
        <a:accent4>
          <a:srgbClr val="DADADA"/>
        </a:accent4>
        <a:accent5>
          <a:srgbClr val="B4BBC5"/>
        </a:accent5>
        <a:accent6>
          <a:srgbClr val="628E88"/>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88E4"/>
        </a:accent1>
        <a:accent2>
          <a:srgbClr val="009999"/>
        </a:accent2>
        <a:accent3>
          <a:srgbClr val="AAB9D3"/>
        </a:accent3>
        <a:accent4>
          <a:srgbClr val="DADADA"/>
        </a:accent4>
        <a:accent5>
          <a:srgbClr val="AAC3EF"/>
        </a:accent5>
        <a:accent6>
          <a:srgbClr val="008A8A"/>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9966FF"/>
        </a:accent1>
        <a:accent2>
          <a:srgbClr val="00FFFF"/>
        </a:accent2>
        <a:accent3>
          <a:srgbClr val="B8B8CA"/>
        </a:accent3>
        <a:accent4>
          <a:srgbClr val="DADADA"/>
        </a:accent4>
        <a:accent5>
          <a:srgbClr val="CAB8FF"/>
        </a:accent5>
        <a:accent6>
          <a:srgbClr val="00E7E7"/>
        </a:accent6>
        <a:hlink>
          <a:srgbClr val="5FAFFF"/>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8080"/>
        </a:accent1>
        <a:accent2>
          <a:srgbClr val="0099FF"/>
        </a:accent2>
        <a:accent3>
          <a:srgbClr val="AAB8B8"/>
        </a:accent3>
        <a:accent4>
          <a:srgbClr val="DADADA"/>
        </a:accent4>
        <a:accent5>
          <a:srgbClr val="AAC0C0"/>
        </a:accent5>
        <a:accent6>
          <a:srgbClr val="008AE7"/>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CBD7CE"/>
        </a:accent1>
        <a:accent2>
          <a:srgbClr val="9CA8A4"/>
        </a:accent2>
        <a:accent3>
          <a:srgbClr val="CEDAD1"/>
        </a:accent3>
        <a:accent4>
          <a:srgbClr val="DADADA"/>
        </a:accent4>
        <a:accent5>
          <a:srgbClr val="E2E8E3"/>
        </a:accent5>
        <a:accent6>
          <a:srgbClr val="8D9894"/>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686B5D"/>
        </a:accent1>
        <a:accent2>
          <a:srgbClr val="5D8770"/>
        </a:accent2>
        <a:accent3>
          <a:srgbClr val="B3B3AF"/>
        </a:accent3>
        <a:accent4>
          <a:srgbClr val="BCBAB1"/>
        </a:accent4>
        <a:accent5>
          <a:srgbClr val="B9BAB6"/>
        </a:accent5>
        <a:accent6>
          <a:srgbClr val="537A65"/>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FFFFFF"/>
        </a:accent1>
        <a:accent2>
          <a:srgbClr val="A4BCC4"/>
        </a:accent2>
        <a:accent3>
          <a:srgbClr val="F3F3F3"/>
        </a:accent3>
        <a:accent4>
          <a:srgbClr val="000000"/>
        </a:accent4>
        <a:accent5>
          <a:srgbClr val="FFFFFF"/>
        </a:accent5>
        <a:accent6>
          <a:srgbClr val="94AAB1"/>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E6E3D4"/>
        </a:accent1>
        <a:accent2>
          <a:srgbClr val="A2A4AC"/>
        </a:accent2>
        <a:accent3>
          <a:srgbClr val="E8E5D9"/>
        </a:accent3>
        <a:accent4>
          <a:srgbClr val="000000"/>
        </a:accent4>
        <a:accent5>
          <a:srgbClr val="F0EFE6"/>
        </a:accent5>
        <a:accent6>
          <a:srgbClr val="9294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6_Ripple">
  <a:themeElements>
    <a:clrScheme name="">
      <a:dk1>
        <a:srgbClr val="000203"/>
      </a:dk1>
      <a:lt1>
        <a:srgbClr val="FFFFFF"/>
      </a:lt1>
      <a:dk2>
        <a:srgbClr val="C900CB"/>
      </a:dk2>
      <a:lt2>
        <a:srgbClr val="CCECFF"/>
      </a:lt2>
      <a:accent1>
        <a:srgbClr val="0088E4"/>
      </a:accent1>
      <a:accent2>
        <a:srgbClr val="009999"/>
      </a:accent2>
      <a:accent3>
        <a:srgbClr val="E1AAE2"/>
      </a:accent3>
      <a:accent4>
        <a:srgbClr val="DADADA"/>
      </a:accent4>
      <a:accent5>
        <a:srgbClr val="AAC3EF"/>
      </a:accent5>
      <a:accent6>
        <a:srgbClr val="008A8A"/>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Ripple 1">
        <a:dk1>
          <a:srgbClr val="2B2B85"/>
        </a:dk1>
        <a:lt1>
          <a:srgbClr val="FFFFFF"/>
        </a:lt1>
        <a:dk2>
          <a:srgbClr val="00254A"/>
        </a:dk2>
        <a:lt2>
          <a:srgbClr val="C0C0C0"/>
        </a:lt2>
        <a:accent1>
          <a:srgbClr val="2E2E8E"/>
        </a:accent1>
        <a:accent2>
          <a:srgbClr val="0066CC"/>
        </a:accent2>
        <a:accent3>
          <a:srgbClr val="AAACB1"/>
        </a:accent3>
        <a:accent4>
          <a:srgbClr val="DADADA"/>
        </a:accent4>
        <a:accent5>
          <a:srgbClr val="ADADC6"/>
        </a:accent5>
        <a:accent6>
          <a:srgbClr val="005CB9"/>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58718C"/>
        </a:accent1>
        <a:accent2>
          <a:srgbClr val="6D9D97"/>
        </a:accent2>
        <a:accent3>
          <a:srgbClr val="B0B9C3"/>
        </a:accent3>
        <a:accent4>
          <a:srgbClr val="DADADA"/>
        </a:accent4>
        <a:accent5>
          <a:srgbClr val="B4BBC5"/>
        </a:accent5>
        <a:accent6>
          <a:srgbClr val="628E88"/>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88E4"/>
        </a:accent1>
        <a:accent2>
          <a:srgbClr val="009999"/>
        </a:accent2>
        <a:accent3>
          <a:srgbClr val="AAB9D3"/>
        </a:accent3>
        <a:accent4>
          <a:srgbClr val="DADADA"/>
        </a:accent4>
        <a:accent5>
          <a:srgbClr val="AAC3EF"/>
        </a:accent5>
        <a:accent6>
          <a:srgbClr val="008A8A"/>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9966FF"/>
        </a:accent1>
        <a:accent2>
          <a:srgbClr val="00FFFF"/>
        </a:accent2>
        <a:accent3>
          <a:srgbClr val="B8B8CA"/>
        </a:accent3>
        <a:accent4>
          <a:srgbClr val="DADADA"/>
        </a:accent4>
        <a:accent5>
          <a:srgbClr val="CAB8FF"/>
        </a:accent5>
        <a:accent6>
          <a:srgbClr val="00E7E7"/>
        </a:accent6>
        <a:hlink>
          <a:srgbClr val="5FAFFF"/>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8080"/>
        </a:accent1>
        <a:accent2>
          <a:srgbClr val="0099FF"/>
        </a:accent2>
        <a:accent3>
          <a:srgbClr val="AAB8B8"/>
        </a:accent3>
        <a:accent4>
          <a:srgbClr val="DADADA"/>
        </a:accent4>
        <a:accent5>
          <a:srgbClr val="AAC0C0"/>
        </a:accent5>
        <a:accent6>
          <a:srgbClr val="008AE7"/>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CBD7CE"/>
        </a:accent1>
        <a:accent2>
          <a:srgbClr val="9CA8A4"/>
        </a:accent2>
        <a:accent3>
          <a:srgbClr val="CEDAD1"/>
        </a:accent3>
        <a:accent4>
          <a:srgbClr val="DADADA"/>
        </a:accent4>
        <a:accent5>
          <a:srgbClr val="E2E8E3"/>
        </a:accent5>
        <a:accent6>
          <a:srgbClr val="8D9894"/>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686B5D"/>
        </a:accent1>
        <a:accent2>
          <a:srgbClr val="5D8770"/>
        </a:accent2>
        <a:accent3>
          <a:srgbClr val="B3B3AF"/>
        </a:accent3>
        <a:accent4>
          <a:srgbClr val="BCBAB1"/>
        </a:accent4>
        <a:accent5>
          <a:srgbClr val="B9BAB6"/>
        </a:accent5>
        <a:accent6>
          <a:srgbClr val="537A65"/>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FFFFFF"/>
        </a:accent1>
        <a:accent2>
          <a:srgbClr val="A4BCC4"/>
        </a:accent2>
        <a:accent3>
          <a:srgbClr val="F3F3F3"/>
        </a:accent3>
        <a:accent4>
          <a:srgbClr val="000000"/>
        </a:accent4>
        <a:accent5>
          <a:srgbClr val="FFFFFF"/>
        </a:accent5>
        <a:accent6>
          <a:srgbClr val="94AAB1"/>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E6E3D4"/>
        </a:accent1>
        <a:accent2>
          <a:srgbClr val="A2A4AC"/>
        </a:accent2>
        <a:accent3>
          <a:srgbClr val="E8E5D9"/>
        </a:accent3>
        <a:accent4>
          <a:srgbClr val="000000"/>
        </a:accent4>
        <a:accent5>
          <a:srgbClr val="F0EFE6"/>
        </a:accent5>
        <a:accent6>
          <a:srgbClr val="9294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11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12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1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a:ln>
              <a:noFill/>
            </a:ln>
            <a:solidFill>
              <a:schemeClr val="bg1"/>
            </a:solidFill>
            <a:effectLst/>
            <a:latin typeface="Arial"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a:ln>
              <a:noFill/>
            </a:ln>
            <a:solidFill>
              <a:schemeClr val="bg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a:ln>
              <a:noFill/>
            </a:ln>
            <a:solidFill>
              <a:schemeClr val="bg1"/>
            </a:solidFill>
            <a:effectLst/>
            <a:latin typeface="Arial"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a:ln>
              <a:noFill/>
            </a:ln>
            <a:solidFill>
              <a:schemeClr val="bg1"/>
            </a:solidFill>
            <a:effectLst/>
            <a:latin typeface="Arial"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5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6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smtClean="0">
            <a:ln>
              <a:noFill/>
            </a:ln>
            <a:solidFill>
              <a:schemeClr val="tx1"/>
            </a:solidFill>
            <a:effectLst/>
            <a:latin typeface="Arial"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
      </a:majorFont>
      <a:minorFont>
        <a:latin typeface="Arial"/>
        <a:ea typeface="ヒラギノ角ゴ Pro W3"/>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
      </a:majorFont>
      <a:minorFont>
        <a:latin typeface="Arial"/>
        <a:ea typeface="ヒラギノ角ゴ Pro W3"/>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ヒラギノ角ゴ Pro W3" pitchFamily="-111" charset="-128"/>
            <a:cs typeface="ヒラギノ角ゴ Pro W3"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ヒラギノ角ゴ Pro W3" pitchFamily="-111" charset="-128"/>
            <a:cs typeface="ヒラギノ角ゴ Pro W3" pitchFamily="-11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3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1"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1" charset="-52"/>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1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
      </a:majorFont>
      <a:minorFont>
        <a:latin typeface="Arial"/>
        <a:ea typeface="ヒラギノ角ゴ Pro W3"/>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1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ヒラギノ角ゴ Pro W3" pitchFamily="-111" charset="-128"/>
            <a:cs typeface="ヒラギノ角ゴ Pro W3"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ヒラギノ角ゴ Pro W3" pitchFamily="-111" charset="-128"/>
            <a:cs typeface="ヒラギノ角ゴ Pro W3" pitchFamily="-11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2_Compass">
  <a:themeElements>
    <a:clrScheme name="">
      <a:dk1>
        <a:srgbClr val="00007A"/>
      </a:dk1>
      <a:lt1>
        <a:srgbClr val="FFFFFF"/>
      </a:lt1>
      <a:dk2>
        <a:srgbClr val="000066"/>
      </a:dk2>
      <a:lt2>
        <a:srgbClr val="CCECFF"/>
      </a:lt2>
      <a:accent1>
        <a:srgbClr val="3B3567"/>
      </a:accent1>
      <a:accent2>
        <a:srgbClr val="0089BA"/>
      </a:accent2>
      <a:accent3>
        <a:srgbClr val="AAAAB8"/>
      </a:accent3>
      <a:accent4>
        <a:srgbClr val="DADADA"/>
      </a:accent4>
      <a:accent5>
        <a:srgbClr val="AFAEB8"/>
      </a:accent5>
      <a:accent6>
        <a:srgbClr val="007CA8"/>
      </a:accent6>
      <a:hlink>
        <a:srgbClr val="66CCFF"/>
      </a:hlink>
      <a:folHlink>
        <a:srgbClr val="00CC99"/>
      </a:folHlink>
    </a:clrScheme>
    <a:fontScheme name="Compass">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1"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1" charset="-52"/>
          </a:defRPr>
        </a:defPPr>
      </a:lstStyle>
    </a:lnDef>
  </a:objectDefaults>
  <a:extraClrSchemeLst>
    <a:extraClrScheme>
      <a:clrScheme name="Compass 1">
        <a:dk1>
          <a:srgbClr val="00007A"/>
        </a:dk1>
        <a:lt1>
          <a:srgbClr val="FFFFFF"/>
        </a:lt1>
        <a:dk2>
          <a:srgbClr val="000066"/>
        </a:dk2>
        <a:lt2>
          <a:srgbClr val="CCECFF"/>
        </a:lt2>
        <a:accent1>
          <a:srgbClr val="6F64C2"/>
        </a:accent1>
        <a:accent2>
          <a:srgbClr val="0089BA"/>
        </a:accent2>
        <a:accent3>
          <a:srgbClr val="AAAAB8"/>
        </a:accent3>
        <a:accent4>
          <a:srgbClr val="DADADA"/>
        </a:accent4>
        <a:accent5>
          <a:srgbClr val="BBB8DD"/>
        </a:accent5>
        <a:accent6>
          <a:srgbClr val="007CA8"/>
        </a:accent6>
        <a:hlink>
          <a:srgbClr val="66CCFF"/>
        </a:hlink>
        <a:folHlink>
          <a:srgbClr val="00CC99"/>
        </a:folHlink>
      </a:clrScheme>
      <a:clrMap bg1="dk2" tx1="lt1" bg2="dk1" tx2="lt2" accent1="accent1" accent2="accent2" accent3="accent3" accent4="accent4" accent5="accent5" accent6="accent6" hlink="hlink" folHlink="folHlink"/>
    </a:extraClrScheme>
    <a:extraClrScheme>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clrMap bg1="dk2" tx1="lt1" bg2="dk1" tx2="lt2" accent1="accent1" accent2="accent2" accent3="accent3" accent4="accent4" accent5="accent5" accent6="accent6" hlink="hlink" folHlink="folHlink"/>
    </a:extraClrScheme>
    <a:extraClrScheme>
      <a:clrScheme name="Compass 3">
        <a:dk1>
          <a:srgbClr val="860000"/>
        </a:dk1>
        <a:lt1>
          <a:srgbClr val="FFFFFF"/>
        </a:lt1>
        <a:dk2>
          <a:srgbClr val="800000"/>
        </a:dk2>
        <a:lt2>
          <a:srgbClr val="FFFFCC"/>
        </a:lt2>
        <a:accent1>
          <a:srgbClr val="FF6600"/>
        </a:accent1>
        <a:accent2>
          <a:srgbClr val="FF9933"/>
        </a:accent2>
        <a:accent3>
          <a:srgbClr val="C0AAAA"/>
        </a:accent3>
        <a:accent4>
          <a:srgbClr val="DADADA"/>
        </a:accent4>
        <a:accent5>
          <a:srgbClr val="FFB8AA"/>
        </a:accent5>
        <a:accent6>
          <a:srgbClr val="E78A2D"/>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ompass 4">
        <a:dk1>
          <a:srgbClr val="676A5C"/>
        </a:dk1>
        <a:lt1>
          <a:srgbClr val="FFFFFF"/>
        </a:lt1>
        <a:dk2>
          <a:srgbClr val="686B5D"/>
        </a:dk2>
        <a:lt2>
          <a:srgbClr val="FFFFCC"/>
        </a:lt2>
        <a:accent1>
          <a:srgbClr val="CC6600"/>
        </a:accent1>
        <a:accent2>
          <a:srgbClr val="809EA8"/>
        </a:accent2>
        <a:accent3>
          <a:srgbClr val="B9BAB6"/>
        </a:accent3>
        <a:accent4>
          <a:srgbClr val="DADADA"/>
        </a:accent4>
        <a:accent5>
          <a:srgbClr val="E2B8AA"/>
        </a:accent5>
        <a:accent6>
          <a:srgbClr val="738F98"/>
        </a:accent6>
        <a:hlink>
          <a:srgbClr val="DDBF4F"/>
        </a:hlink>
        <a:folHlink>
          <a:srgbClr val="B7B6A3"/>
        </a:folHlink>
      </a:clrScheme>
      <a:clrMap bg1="dk2" tx1="lt1" bg2="dk1" tx2="lt2" accent1="accent1" accent2="accent2" accent3="accent3" accent4="accent4" accent5="accent5" accent6="accent6" hlink="hlink" folHlink="folHlink"/>
    </a:extraClrScheme>
    <a:extraClrScheme>
      <a:clrScheme name="Compass 5">
        <a:dk1>
          <a:srgbClr val="AC835E"/>
        </a:dk1>
        <a:lt1>
          <a:srgbClr val="FFFFFF"/>
        </a:lt1>
        <a:dk2>
          <a:srgbClr val="AE8764"/>
        </a:dk2>
        <a:lt2>
          <a:srgbClr val="FFFFCC"/>
        </a:lt2>
        <a:accent1>
          <a:srgbClr val="CC6600"/>
        </a:accent1>
        <a:accent2>
          <a:srgbClr val="FF5050"/>
        </a:accent2>
        <a:accent3>
          <a:srgbClr val="D3C3B8"/>
        </a:accent3>
        <a:accent4>
          <a:srgbClr val="DADADA"/>
        </a:accent4>
        <a:accent5>
          <a:srgbClr val="E2B8AA"/>
        </a:accent5>
        <a:accent6>
          <a:srgbClr val="E74848"/>
        </a:accent6>
        <a:hlink>
          <a:srgbClr val="FFCC99"/>
        </a:hlink>
        <a:folHlink>
          <a:srgbClr val="FF9966"/>
        </a:folHlink>
      </a:clrScheme>
      <a:clrMap bg1="dk2" tx1="lt1" bg2="dk1" tx2="lt2" accent1="accent1" accent2="accent2" accent3="accent3" accent4="accent4" accent5="accent5" accent6="accent6" hlink="hlink" folHlink="folHlink"/>
    </a:extraClrScheme>
    <a:extraClrScheme>
      <a:clrScheme name="Compass 6">
        <a:dk1>
          <a:srgbClr val="526133"/>
        </a:dk1>
        <a:lt1>
          <a:srgbClr val="FFFFFF"/>
        </a:lt1>
        <a:dk2>
          <a:srgbClr val="4E5D31"/>
        </a:dk2>
        <a:lt2>
          <a:srgbClr val="FFFFCC"/>
        </a:lt2>
        <a:accent1>
          <a:srgbClr val="99CC00"/>
        </a:accent1>
        <a:accent2>
          <a:srgbClr val="7A9505"/>
        </a:accent2>
        <a:accent3>
          <a:srgbClr val="B2B6AD"/>
        </a:accent3>
        <a:accent4>
          <a:srgbClr val="DADADA"/>
        </a:accent4>
        <a:accent5>
          <a:srgbClr val="CAE2AA"/>
        </a:accent5>
        <a:accent6>
          <a:srgbClr val="6E8704"/>
        </a:accent6>
        <a:hlink>
          <a:srgbClr val="FFCC00"/>
        </a:hlink>
        <a:folHlink>
          <a:srgbClr val="CCCC00"/>
        </a:folHlink>
      </a:clrScheme>
      <a:clrMap bg1="dk2" tx1="lt1" bg2="dk1" tx2="lt2" accent1="accent1" accent2="accent2" accent3="accent3" accent4="accent4" accent5="accent5" accent6="accent6" hlink="hlink" folHlink="folHlink"/>
    </a:extraClrScheme>
    <a:extraClrScheme>
      <a:clrScheme name="Compass 7">
        <a:dk1>
          <a:srgbClr val="000000"/>
        </a:dk1>
        <a:lt1>
          <a:srgbClr val="DDDCC5"/>
        </a:lt1>
        <a:dk2>
          <a:srgbClr val="95934B"/>
        </a:dk2>
        <a:lt2>
          <a:srgbClr val="DBDAC3"/>
        </a:lt2>
        <a:accent1>
          <a:srgbClr val="EAEBE1"/>
        </a:accent1>
        <a:accent2>
          <a:srgbClr val="9DB0B7"/>
        </a:accent2>
        <a:accent3>
          <a:srgbClr val="EBEBDF"/>
        </a:accent3>
        <a:accent4>
          <a:srgbClr val="000000"/>
        </a:accent4>
        <a:accent5>
          <a:srgbClr val="F3F3EE"/>
        </a:accent5>
        <a:accent6>
          <a:srgbClr val="8E9FA6"/>
        </a:accent6>
        <a:hlink>
          <a:srgbClr val="009900"/>
        </a:hlink>
        <a:folHlink>
          <a:srgbClr val="808000"/>
        </a:folHlink>
      </a:clrScheme>
      <a:clrMap bg1="lt1" tx1="dk1" bg2="lt2" tx2="dk2" accent1="accent1" accent2="accent2" accent3="accent3" accent4="accent4" accent5="accent5" accent6="accent6" hlink="hlink" folHlink="folHlink"/>
    </a:extraClrScheme>
    <a:extraClrScheme>
      <a:clrScheme name="Compass 8">
        <a:dk1>
          <a:srgbClr val="007E7B"/>
        </a:dk1>
        <a:lt1>
          <a:srgbClr val="FFFFFF"/>
        </a:lt1>
        <a:dk2>
          <a:srgbClr val="008080"/>
        </a:dk2>
        <a:lt2>
          <a:srgbClr val="FFFF99"/>
        </a:lt2>
        <a:accent1>
          <a:srgbClr val="33CCCC"/>
        </a:accent1>
        <a:accent2>
          <a:srgbClr val="00CC66"/>
        </a:accent2>
        <a:accent3>
          <a:srgbClr val="AAC0C0"/>
        </a:accent3>
        <a:accent4>
          <a:srgbClr val="DADADA"/>
        </a:accent4>
        <a:accent5>
          <a:srgbClr val="ADE2E2"/>
        </a:accent5>
        <a:accent6>
          <a:srgbClr val="00B95C"/>
        </a:accent6>
        <a:hlink>
          <a:srgbClr val="CCFFCC"/>
        </a:hlink>
        <a:folHlink>
          <a:srgbClr val="FFFFCC"/>
        </a:folHlink>
      </a:clrScheme>
      <a:clrMap bg1="dk2" tx1="lt1" bg2="dk1" tx2="lt2" accent1="accent1" accent2="accent2" accent3="accent3" accent4="accent4" accent5="accent5" accent6="accent6" hlink="hlink" folHlink="folHlink"/>
    </a:extraClrScheme>
    <a:extraClrScheme>
      <a:clrScheme name="Compass 9">
        <a:dk1>
          <a:srgbClr val="000000"/>
        </a:dk1>
        <a:lt1>
          <a:srgbClr val="FFFFFF"/>
        </a:lt1>
        <a:dk2>
          <a:srgbClr val="000000"/>
        </a:dk2>
        <a:lt2>
          <a:srgbClr val="FEFEFE"/>
        </a:lt2>
        <a:accent1>
          <a:srgbClr val="E1E1FF"/>
        </a:accent1>
        <a:accent2>
          <a:srgbClr val="D9FFF8"/>
        </a:accent2>
        <a:accent3>
          <a:srgbClr val="FFFFFF"/>
        </a:accent3>
        <a:accent4>
          <a:srgbClr val="000000"/>
        </a:accent4>
        <a:accent5>
          <a:srgbClr val="EEEEFF"/>
        </a:accent5>
        <a:accent6>
          <a:srgbClr val="C4E7E1"/>
        </a:accent6>
        <a:hlink>
          <a:srgbClr val="9966FF"/>
        </a:hlink>
        <a:folHlink>
          <a:srgbClr val="666699"/>
        </a:folHlink>
      </a:clrScheme>
      <a:clrMap bg1="lt1" tx1="dk1" bg2="lt2" tx2="dk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
      </a:majorFont>
      <a:minorFont>
        <a:latin typeface="Arial"/>
        <a:ea typeface="ヒラギノ角ゴ Pro W3"/>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2_Default Design">
  <a:themeElements>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squar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600" b="0" i="0" u="none" strike="noStrike" cap="none" normalizeH="0" baseline="0">
            <a:ln>
              <a:noFill/>
            </a:ln>
            <a:solidFill>
              <a:schemeClr val="tx2"/>
            </a:solidFill>
            <a:effectLst/>
            <a:latin typeface="Arial" charset="0"/>
            <a:ea typeface="ＭＳ Ｐゴシック" charset="0"/>
          </a:defRPr>
        </a:defPPr>
      </a:lstStyle>
    </a:spDef>
    <a:lnDef>
      <a:spPr bwMode="auto">
        <a:xfrm>
          <a:off x="0" y="0"/>
          <a:ext cx="1" cy="1"/>
        </a:xfrm>
        <a:custGeom>
          <a:avLst/>
          <a:gdLst/>
          <a:ahLst/>
          <a:cxnLst/>
          <a:rect l="0" t="0" r="0" b="0"/>
          <a:pathLst/>
        </a:cu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squar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600" b="0" i="0" u="none" strike="noStrike" cap="none" normalizeH="0" baseline="0">
            <a:ln>
              <a:noFill/>
            </a:ln>
            <a:solidFill>
              <a:schemeClr val="tx2"/>
            </a:solidFill>
            <a:effectLst/>
            <a:latin typeface="Arial"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8_Default Design">
  <a:themeElements>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squar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600" b="0" i="0" u="none" strike="noStrike" cap="none" normalizeH="0" baseline="0">
            <a:ln>
              <a:noFill/>
            </a:ln>
            <a:solidFill>
              <a:schemeClr val="tx2"/>
            </a:solidFill>
            <a:effectLst/>
            <a:latin typeface="Arial" charset="0"/>
            <a:ea typeface="ＭＳ Ｐゴシック" charset="0"/>
          </a:defRPr>
        </a:defPPr>
      </a:lstStyle>
    </a:spDef>
    <a:lnDef>
      <a:spPr bwMode="auto">
        <a:xfrm>
          <a:off x="0" y="0"/>
          <a:ext cx="1" cy="1"/>
        </a:xfrm>
        <a:custGeom>
          <a:avLst/>
          <a:gdLst/>
          <a:ahLst/>
          <a:cxnLst/>
          <a:rect l="0" t="0" r="0" b="0"/>
          <a:pathLst/>
        </a:cu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squar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600" b="0" i="0" u="none" strike="noStrike" cap="none" normalizeH="0" baseline="0">
            <a:ln>
              <a:noFill/>
            </a:ln>
            <a:solidFill>
              <a:schemeClr val="tx2"/>
            </a:solidFill>
            <a:effectLst/>
            <a:latin typeface="Arial"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1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2_Kimono">
  <a:themeElements>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fontScheme name="Kimono">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2">
        <a:dk1>
          <a:srgbClr val="000000"/>
        </a:dk1>
        <a:lt1>
          <a:srgbClr val="FFFFFF"/>
        </a:lt1>
        <a:dk2>
          <a:srgbClr val="000000"/>
        </a:dk2>
        <a:lt2>
          <a:srgbClr val="F7D47D"/>
        </a:lt2>
        <a:accent1>
          <a:srgbClr val="C19341"/>
        </a:accent1>
        <a:accent2>
          <a:srgbClr val="60A265"/>
        </a:accent2>
        <a:accent3>
          <a:srgbClr val="AAAAAA"/>
        </a:accent3>
        <a:accent4>
          <a:srgbClr val="DADADA"/>
        </a:accent4>
        <a:accent5>
          <a:srgbClr val="DDC8B0"/>
        </a:accent5>
        <a:accent6>
          <a:srgbClr val="56925B"/>
        </a:accent6>
        <a:hlink>
          <a:srgbClr val="EB9F17"/>
        </a:hlink>
        <a:folHlink>
          <a:srgbClr val="CF7625"/>
        </a:folHlink>
      </a:clrScheme>
      <a:clrMap bg1="dk2" tx1="lt1" bg2="dk1" tx2="lt2" accent1="accent1" accent2="accent2" accent3="accent3" accent4="accent4" accent5="accent5" accent6="accent6" hlink="hlink" folHlink="folHlink"/>
    </a:extraClrScheme>
    <a:extraClrScheme>
      <a:clrScheme name="Kimono 3">
        <a:dk1>
          <a:srgbClr val="00002E"/>
        </a:dk1>
        <a:lt1>
          <a:srgbClr val="FFFFFF"/>
        </a:lt1>
        <a:dk2>
          <a:srgbClr val="003399"/>
        </a:dk2>
        <a:lt2>
          <a:srgbClr val="F4BC40"/>
        </a:lt2>
        <a:accent1>
          <a:srgbClr val="9280CC"/>
        </a:accent1>
        <a:accent2>
          <a:srgbClr val="BD51A1"/>
        </a:accent2>
        <a:accent3>
          <a:srgbClr val="AAADCA"/>
        </a:accent3>
        <a:accent4>
          <a:srgbClr val="DADADA"/>
        </a:accent4>
        <a:accent5>
          <a:srgbClr val="C7C0E2"/>
        </a:accent5>
        <a:accent6>
          <a:srgbClr val="AB4991"/>
        </a:accent6>
        <a:hlink>
          <a:srgbClr val="CC66FF"/>
        </a:hlink>
        <a:folHlink>
          <a:srgbClr val="824F99"/>
        </a:folHlink>
      </a:clrScheme>
      <a:clrMap bg1="dk2" tx1="lt1" bg2="dk1" tx2="lt2" accent1="accent1" accent2="accent2" accent3="accent3" accent4="accent4" accent5="accent5" accent6="accent6" hlink="hlink" folHlink="folHlink"/>
    </a:extraClrScheme>
    <a:extraClrScheme>
      <a:clrScheme name="Kimono 4">
        <a:dk1>
          <a:srgbClr val="2F1311"/>
        </a:dk1>
        <a:lt1>
          <a:srgbClr val="7A8E9C"/>
        </a:lt1>
        <a:dk2>
          <a:srgbClr val="FDF4DF"/>
        </a:dk2>
        <a:lt2>
          <a:srgbClr val="3E4A52"/>
        </a:lt2>
        <a:accent1>
          <a:srgbClr val="81ABA0"/>
        </a:accent1>
        <a:accent2>
          <a:srgbClr val="CD817B"/>
        </a:accent2>
        <a:accent3>
          <a:srgbClr val="BEC6CB"/>
        </a:accent3>
        <a:accent4>
          <a:srgbClr val="270E0D"/>
        </a:accent4>
        <a:accent5>
          <a:srgbClr val="C1D2CD"/>
        </a:accent5>
        <a:accent6>
          <a:srgbClr val="BA746F"/>
        </a:accent6>
        <a:hlink>
          <a:srgbClr val="BEBC76"/>
        </a:hlink>
        <a:folHlink>
          <a:srgbClr val="668E69"/>
        </a:folHlink>
      </a:clrScheme>
      <a:clrMap bg1="lt1" tx1="dk1" bg2="lt2" tx2="dk2" accent1="accent1" accent2="accent2" accent3="accent3" accent4="accent4" accent5="accent5" accent6="accent6" hlink="hlink" folHlink="folHlink"/>
    </a:extraClrScheme>
    <a:extraClrScheme>
      <a:clrScheme name="Kimono 5">
        <a:dk1>
          <a:srgbClr val="2F1311"/>
        </a:dk1>
        <a:lt1>
          <a:srgbClr val="7A9C7C"/>
        </a:lt1>
        <a:dk2>
          <a:srgbClr val="FBEBC3"/>
        </a:dk2>
        <a:lt2>
          <a:srgbClr val="3C503D"/>
        </a:lt2>
        <a:accent1>
          <a:srgbClr val="D5B781"/>
        </a:accent1>
        <a:accent2>
          <a:srgbClr val="C16059"/>
        </a:accent2>
        <a:accent3>
          <a:srgbClr val="BECBBF"/>
        </a:accent3>
        <a:accent4>
          <a:srgbClr val="270E0D"/>
        </a:accent4>
        <a:accent5>
          <a:srgbClr val="E7D8C1"/>
        </a:accent5>
        <a:accent6>
          <a:srgbClr val="AF5650"/>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6">
        <a:dk1>
          <a:srgbClr val="000000"/>
        </a:dk1>
        <a:lt1>
          <a:srgbClr val="D9EFE0"/>
        </a:lt1>
        <a:dk2>
          <a:srgbClr val="30605A"/>
        </a:dk2>
        <a:lt2>
          <a:srgbClr val="15331E"/>
        </a:lt2>
        <a:accent1>
          <a:srgbClr val="A4C6BA"/>
        </a:accent1>
        <a:accent2>
          <a:srgbClr val="558F7D"/>
        </a:accent2>
        <a:accent3>
          <a:srgbClr val="E9F6ED"/>
        </a:accent3>
        <a:accent4>
          <a:srgbClr val="000000"/>
        </a:accent4>
        <a:accent5>
          <a:srgbClr val="CFDFD9"/>
        </a:accent5>
        <a:accent6>
          <a:srgbClr val="4C8171"/>
        </a:accent6>
        <a:hlink>
          <a:srgbClr val="C1C177"/>
        </a:hlink>
        <a:folHlink>
          <a:srgbClr val="A08F5E"/>
        </a:folHlink>
      </a:clrScheme>
      <a:clrMap bg1="lt1" tx1="dk1" bg2="lt2" tx2="dk2" accent1="accent1" accent2="accent2" accent3="accent3" accent4="accent4" accent5="accent5" accent6="accent6" hlink="hlink" folHlink="folHlink"/>
    </a:extraClrScheme>
    <a:extraClrScheme>
      <a:clrScheme name="Kimono 7">
        <a:dk1>
          <a:srgbClr val="2F1311"/>
        </a:dk1>
        <a:lt1>
          <a:srgbClr val="CFC7B5"/>
        </a:lt1>
        <a:dk2>
          <a:srgbClr val="853F35"/>
        </a:dk2>
        <a:lt2>
          <a:srgbClr val="8E7F5E"/>
        </a:lt2>
        <a:accent1>
          <a:srgbClr val="EBD2A5"/>
        </a:accent1>
        <a:accent2>
          <a:srgbClr val="A5C9A8"/>
        </a:accent2>
        <a:accent3>
          <a:srgbClr val="E4E0D7"/>
        </a:accent3>
        <a:accent4>
          <a:srgbClr val="270E0D"/>
        </a:accent4>
        <a:accent5>
          <a:srgbClr val="F3E5CF"/>
        </a:accent5>
        <a:accent6>
          <a:srgbClr val="95B698"/>
        </a:accent6>
        <a:hlink>
          <a:srgbClr val="C68510"/>
        </a:hlink>
        <a:folHlink>
          <a:srgbClr val="E5A871"/>
        </a:folHlink>
      </a:clrScheme>
      <a:clrMap bg1="lt1" tx1="dk1" bg2="lt2" tx2="dk2" accent1="accent1" accent2="accent2" accent3="accent3" accent4="accent4" accent5="accent5" accent6="accent6" hlink="hlink" folHlink="folHlink"/>
    </a:extraClrScheme>
    <a:extraClrScheme>
      <a:clrScheme name="Kimono 8">
        <a:dk1>
          <a:srgbClr val="000000"/>
        </a:dk1>
        <a:lt1>
          <a:srgbClr val="F0EED8"/>
        </a:lt1>
        <a:dk2>
          <a:srgbClr val="666729"/>
        </a:dk2>
        <a:lt2>
          <a:srgbClr val="3F3B19"/>
        </a:lt2>
        <a:accent1>
          <a:srgbClr val="E9D47D"/>
        </a:accent1>
        <a:accent2>
          <a:srgbClr val="D4DD91"/>
        </a:accent2>
        <a:accent3>
          <a:srgbClr val="F6F5E9"/>
        </a:accent3>
        <a:accent4>
          <a:srgbClr val="000000"/>
        </a:accent4>
        <a:accent5>
          <a:srgbClr val="F2E6BF"/>
        </a:accent5>
        <a:accent6>
          <a:srgbClr val="C0C883"/>
        </a:accent6>
        <a:hlink>
          <a:srgbClr val="9D943F"/>
        </a:hlink>
        <a:folHlink>
          <a:srgbClr val="C9C177"/>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1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16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1_Communicating Bad News">
  <a:themeElements>
    <a:clrScheme name="Communicating Bad News 1">
      <a:dk1>
        <a:srgbClr val="868686"/>
      </a:dk1>
      <a:lt1>
        <a:srgbClr val="FFCC99"/>
      </a:lt1>
      <a:dk2>
        <a:srgbClr val="000000"/>
      </a:dk2>
      <a:lt2>
        <a:srgbClr val="FF9966"/>
      </a:lt2>
      <a:accent1>
        <a:srgbClr val="009999"/>
      </a:accent1>
      <a:accent2>
        <a:srgbClr val="99CCFF"/>
      </a:accent2>
      <a:accent3>
        <a:srgbClr val="AAAAAA"/>
      </a:accent3>
      <a:accent4>
        <a:srgbClr val="DAAE82"/>
      </a:accent4>
      <a:accent5>
        <a:srgbClr val="AACACA"/>
      </a:accent5>
      <a:accent6>
        <a:srgbClr val="8AB9E7"/>
      </a:accent6>
      <a:hlink>
        <a:srgbClr val="FF6633"/>
      </a:hlink>
      <a:folHlink>
        <a:srgbClr val="CC3300"/>
      </a:folHlink>
    </a:clrScheme>
    <a:fontScheme name="Communicating Bad News">
      <a:majorFont>
        <a:latin typeface="Times New Roman"/>
        <a:ea typeface=""/>
        <a:cs typeface=""/>
      </a:majorFont>
      <a:minorFont>
        <a:latin typeface="Helvetic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ommunicating Bad News 1">
        <a:dk1>
          <a:srgbClr val="868686"/>
        </a:dk1>
        <a:lt1>
          <a:srgbClr val="FFCC99"/>
        </a:lt1>
        <a:dk2>
          <a:srgbClr val="000000"/>
        </a:dk2>
        <a:lt2>
          <a:srgbClr val="FF9966"/>
        </a:lt2>
        <a:accent1>
          <a:srgbClr val="009999"/>
        </a:accent1>
        <a:accent2>
          <a:srgbClr val="99CCFF"/>
        </a:accent2>
        <a:accent3>
          <a:srgbClr val="AAAAAA"/>
        </a:accent3>
        <a:accent4>
          <a:srgbClr val="DAAE82"/>
        </a:accent4>
        <a:accent5>
          <a:srgbClr val="AACACA"/>
        </a:accent5>
        <a:accent6>
          <a:srgbClr val="8AB9E7"/>
        </a:accent6>
        <a:hlink>
          <a:srgbClr val="FF6633"/>
        </a:hlink>
        <a:folHlink>
          <a:srgbClr val="CC3300"/>
        </a:folHlink>
      </a:clrScheme>
      <a:clrMap bg1="dk2" tx1="lt1" bg2="dk1" tx2="lt2" accent1="accent1" accent2="accent2" accent3="accent3" accent4="accent4" accent5="accent5" accent6="accent6" hlink="hlink" folHlink="folHlink"/>
    </a:extraClrScheme>
    <a:extraClrScheme>
      <a:clrScheme name="Communicating Bad News 2">
        <a:dk1>
          <a:srgbClr val="000000"/>
        </a:dk1>
        <a:lt1>
          <a:srgbClr val="FDE3BA"/>
        </a:lt1>
        <a:dk2>
          <a:srgbClr val="000000"/>
        </a:dk2>
        <a:lt2>
          <a:srgbClr val="FF9933"/>
        </a:lt2>
        <a:accent1>
          <a:srgbClr val="FF6C49"/>
        </a:accent1>
        <a:accent2>
          <a:srgbClr val="99CCFF"/>
        </a:accent2>
        <a:accent3>
          <a:srgbClr val="FEEFD9"/>
        </a:accent3>
        <a:accent4>
          <a:srgbClr val="000000"/>
        </a:accent4>
        <a:accent5>
          <a:srgbClr val="FFBAB1"/>
        </a:accent5>
        <a:accent6>
          <a:srgbClr val="8AB9E7"/>
        </a:accent6>
        <a:hlink>
          <a:srgbClr val="5F5F5F"/>
        </a:hlink>
        <a:folHlink>
          <a:srgbClr val="CBCBCB"/>
        </a:folHlink>
      </a:clrScheme>
      <a:clrMap bg1="lt1" tx1="dk1" bg2="lt2" tx2="dk2" accent1="accent1" accent2="accent2" accent3="accent3" accent4="accent4" accent5="accent5" accent6="accent6" hlink="hlink" folHlink="folHlink"/>
    </a:extraClrScheme>
    <a:extraClrScheme>
      <a:clrScheme name="Communicating Bad News 3">
        <a:dk1>
          <a:srgbClr val="000000"/>
        </a:dk1>
        <a:lt1>
          <a:srgbClr val="FFFFFF"/>
        </a:lt1>
        <a:dk2>
          <a:srgbClr val="000000"/>
        </a:dk2>
        <a:lt2>
          <a:srgbClr val="B2B2B2"/>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1_Skyline">
  <a:themeElements>
    <a:clrScheme name="Skyline 2">
      <a:dk1>
        <a:srgbClr val="000000"/>
      </a:dk1>
      <a:lt1>
        <a:srgbClr val="2A3377"/>
      </a:lt1>
      <a:dk2>
        <a:srgbClr val="000000"/>
      </a:dk2>
      <a:lt2>
        <a:srgbClr val="808080"/>
      </a:lt2>
      <a:accent1>
        <a:srgbClr val="99CCFF"/>
      </a:accent1>
      <a:accent2>
        <a:srgbClr val="CCCCFF"/>
      </a:accent2>
      <a:accent3>
        <a:srgbClr val="ACADBD"/>
      </a:accent3>
      <a:accent4>
        <a:srgbClr val="000000"/>
      </a:accent4>
      <a:accent5>
        <a:srgbClr val="CAE2FF"/>
      </a:accent5>
      <a:accent6>
        <a:srgbClr val="B9B9E7"/>
      </a:accent6>
      <a:hlink>
        <a:srgbClr val="3333CC"/>
      </a:hlink>
      <a:folHlink>
        <a:srgbClr val="AF67FF"/>
      </a:folHlink>
    </a:clrScheme>
    <a:fontScheme name="Skyline">
      <a:majorFont>
        <a:latin typeface="Trebuchet MS"/>
        <a:ea typeface="ＭＳ Ｐゴシック"/>
        <a:cs typeface="ＭＳ Ｐゴシック"/>
      </a:majorFont>
      <a:minorFont>
        <a:latin typeface="Trebuchet MS"/>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kyline 1">
        <a:dk1>
          <a:srgbClr val="000000"/>
        </a:dk1>
        <a:lt1>
          <a:srgbClr val="2A3377"/>
        </a:lt1>
        <a:dk2>
          <a:srgbClr val="000000"/>
        </a:dk2>
        <a:lt2>
          <a:srgbClr val="808080"/>
        </a:lt2>
        <a:accent1>
          <a:srgbClr val="BBE0E3"/>
        </a:accent1>
        <a:accent2>
          <a:srgbClr val="333399"/>
        </a:accent2>
        <a:accent3>
          <a:srgbClr val="ACADBD"/>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Skyline 2">
        <a:dk1>
          <a:srgbClr val="000000"/>
        </a:dk1>
        <a:lt1>
          <a:srgbClr val="2A3377"/>
        </a:lt1>
        <a:dk2>
          <a:srgbClr val="000000"/>
        </a:dk2>
        <a:lt2>
          <a:srgbClr val="808080"/>
        </a:lt2>
        <a:accent1>
          <a:srgbClr val="99CCFF"/>
        </a:accent1>
        <a:accent2>
          <a:srgbClr val="CCCCFF"/>
        </a:accent2>
        <a:accent3>
          <a:srgbClr val="ACADBD"/>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Skyline 3">
        <a:dk1>
          <a:srgbClr val="000000"/>
        </a:dk1>
        <a:lt1>
          <a:srgbClr val="2A3377"/>
        </a:lt1>
        <a:dk2>
          <a:srgbClr val="000000"/>
        </a:dk2>
        <a:lt2>
          <a:srgbClr val="969696"/>
        </a:lt2>
        <a:accent1>
          <a:srgbClr val="FFFFFF"/>
        </a:accent1>
        <a:accent2>
          <a:srgbClr val="8DC6FF"/>
        </a:accent2>
        <a:accent3>
          <a:srgbClr val="ACADBD"/>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25_Blank Presentation">
  <a:themeElements>
    <a:clrScheme name="2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2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
      </a:majorFont>
      <a:minorFont>
        <a:latin typeface="Arial"/>
        <a:ea typeface="Osaka"/>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pitchFamily="34" charset="0"/>
            <a:ea typeface="ＭＳ Ｐゴシック" pitchFamily="34"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pitchFamily="34" charset="0"/>
            <a:ea typeface="ＭＳ Ｐゴシック" pitchFamily="34"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7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pitchFamily="34" charset="0"/>
            <a:ea typeface="ＭＳ Ｐゴシック" pitchFamily="34"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pitchFamily="34" charset="0"/>
            <a:ea typeface="ＭＳ Ｐゴシック" pitchFamily="34" charset="-128"/>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4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1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Kimono">
  <a:themeElements>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fontScheme name="Kimono">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2">
        <a:dk1>
          <a:srgbClr val="000000"/>
        </a:dk1>
        <a:lt1>
          <a:srgbClr val="FFFFFF"/>
        </a:lt1>
        <a:dk2>
          <a:srgbClr val="000000"/>
        </a:dk2>
        <a:lt2>
          <a:srgbClr val="F7D47D"/>
        </a:lt2>
        <a:accent1>
          <a:srgbClr val="C19341"/>
        </a:accent1>
        <a:accent2>
          <a:srgbClr val="60A265"/>
        </a:accent2>
        <a:accent3>
          <a:srgbClr val="AAAAAA"/>
        </a:accent3>
        <a:accent4>
          <a:srgbClr val="DADADA"/>
        </a:accent4>
        <a:accent5>
          <a:srgbClr val="DDC8B0"/>
        </a:accent5>
        <a:accent6>
          <a:srgbClr val="56925B"/>
        </a:accent6>
        <a:hlink>
          <a:srgbClr val="EB9F17"/>
        </a:hlink>
        <a:folHlink>
          <a:srgbClr val="CF7625"/>
        </a:folHlink>
      </a:clrScheme>
      <a:clrMap bg1="dk2" tx1="lt1" bg2="dk1" tx2="lt2" accent1="accent1" accent2="accent2" accent3="accent3" accent4="accent4" accent5="accent5" accent6="accent6" hlink="hlink" folHlink="folHlink"/>
    </a:extraClrScheme>
    <a:extraClrScheme>
      <a:clrScheme name="Kimono 3">
        <a:dk1>
          <a:srgbClr val="00002E"/>
        </a:dk1>
        <a:lt1>
          <a:srgbClr val="FFFFFF"/>
        </a:lt1>
        <a:dk2>
          <a:srgbClr val="003399"/>
        </a:dk2>
        <a:lt2>
          <a:srgbClr val="F4BC40"/>
        </a:lt2>
        <a:accent1>
          <a:srgbClr val="9280CC"/>
        </a:accent1>
        <a:accent2>
          <a:srgbClr val="BD51A1"/>
        </a:accent2>
        <a:accent3>
          <a:srgbClr val="AAADCA"/>
        </a:accent3>
        <a:accent4>
          <a:srgbClr val="DADADA"/>
        </a:accent4>
        <a:accent5>
          <a:srgbClr val="C7C0E2"/>
        </a:accent5>
        <a:accent6>
          <a:srgbClr val="AB4991"/>
        </a:accent6>
        <a:hlink>
          <a:srgbClr val="CC66FF"/>
        </a:hlink>
        <a:folHlink>
          <a:srgbClr val="824F99"/>
        </a:folHlink>
      </a:clrScheme>
      <a:clrMap bg1="dk2" tx1="lt1" bg2="dk1" tx2="lt2" accent1="accent1" accent2="accent2" accent3="accent3" accent4="accent4" accent5="accent5" accent6="accent6" hlink="hlink" folHlink="folHlink"/>
    </a:extraClrScheme>
    <a:extraClrScheme>
      <a:clrScheme name="Kimono 4">
        <a:dk1>
          <a:srgbClr val="2F1311"/>
        </a:dk1>
        <a:lt1>
          <a:srgbClr val="7A8E9C"/>
        </a:lt1>
        <a:dk2>
          <a:srgbClr val="FDF4DF"/>
        </a:dk2>
        <a:lt2>
          <a:srgbClr val="3E4A52"/>
        </a:lt2>
        <a:accent1>
          <a:srgbClr val="81ABA0"/>
        </a:accent1>
        <a:accent2>
          <a:srgbClr val="CD817B"/>
        </a:accent2>
        <a:accent3>
          <a:srgbClr val="BEC6CB"/>
        </a:accent3>
        <a:accent4>
          <a:srgbClr val="270E0D"/>
        </a:accent4>
        <a:accent5>
          <a:srgbClr val="C1D2CD"/>
        </a:accent5>
        <a:accent6>
          <a:srgbClr val="BA746F"/>
        </a:accent6>
        <a:hlink>
          <a:srgbClr val="BEBC76"/>
        </a:hlink>
        <a:folHlink>
          <a:srgbClr val="668E69"/>
        </a:folHlink>
      </a:clrScheme>
      <a:clrMap bg1="lt1" tx1="dk1" bg2="lt2" tx2="dk2" accent1="accent1" accent2="accent2" accent3="accent3" accent4="accent4" accent5="accent5" accent6="accent6" hlink="hlink" folHlink="folHlink"/>
    </a:extraClrScheme>
    <a:extraClrScheme>
      <a:clrScheme name="Kimono 5">
        <a:dk1>
          <a:srgbClr val="2F1311"/>
        </a:dk1>
        <a:lt1>
          <a:srgbClr val="7A9C7C"/>
        </a:lt1>
        <a:dk2>
          <a:srgbClr val="FBEBC3"/>
        </a:dk2>
        <a:lt2>
          <a:srgbClr val="3C503D"/>
        </a:lt2>
        <a:accent1>
          <a:srgbClr val="D5B781"/>
        </a:accent1>
        <a:accent2>
          <a:srgbClr val="C16059"/>
        </a:accent2>
        <a:accent3>
          <a:srgbClr val="BECBBF"/>
        </a:accent3>
        <a:accent4>
          <a:srgbClr val="270E0D"/>
        </a:accent4>
        <a:accent5>
          <a:srgbClr val="E7D8C1"/>
        </a:accent5>
        <a:accent6>
          <a:srgbClr val="AF5650"/>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6">
        <a:dk1>
          <a:srgbClr val="000000"/>
        </a:dk1>
        <a:lt1>
          <a:srgbClr val="D9EFE0"/>
        </a:lt1>
        <a:dk2>
          <a:srgbClr val="30605A"/>
        </a:dk2>
        <a:lt2>
          <a:srgbClr val="15331E"/>
        </a:lt2>
        <a:accent1>
          <a:srgbClr val="A4C6BA"/>
        </a:accent1>
        <a:accent2>
          <a:srgbClr val="558F7D"/>
        </a:accent2>
        <a:accent3>
          <a:srgbClr val="E9F6ED"/>
        </a:accent3>
        <a:accent4>
          <a:srgbClr val="000000"/>
        </a:accent4>
        <a:accent5>
          <a:srgbClr val="CFDFD9"/>
        </a:accent5>
        <a:accent6>
          <a:srgbClr val="4C8171"/>
        </a:accent6>
        <a:hlink>
          <a:srgbClr val="C1C177"/>
        </a:hlink>
        <a:folHlink>
          <a:srgbClr val="A08F5E"/>
        </a:folHlink>
      </a:clrScheme>
      <a:clrMap bg1="lt1" tx1="dk1" bg2="lt2" tx2="dk2" accent1="accent1" accent2="accent2" accent3="accent3" accent4="accent4" accent5="accent5" accent6="accent6" hlink="hlink" folHlink="folHlink"/>
    </a:extraClrScheme>
    <a:extraClrScheme>
      <a:clrScheme name="Kimono 7">
        <a:dk1>
          <a:srgbClr val="2F1311"/>
        </a:dk1>
        <a:lt1>
          <a:srgbClr val="CFC7B5"/>
        </a:lt1>
        <a:dk2>
          <a:srgbClr val="853F35"/>
        </a:dk2>
        <a:lt2>
          <a:srgbClr val="8E7F5E"/>
        </a:lt2>
        <a:accent1>
          <a:srgbClr val="EBD2A5"/>
        </a:accent1>
        <a:accent2>
          <a:srgbClr val="A5C9A8"/>
        </a:accent2>
        <a:accent3>
          <a:srgbClr val="E4E0D7"/>
        </a:accent3>
        <a:accent4>
          <a:srgbClr val="270E0D"/>
        </a:accent4>
        <a:accent5>
          <a:srgbClr val="F3E5CF"/>
        </a:accent5>
        <a:accent6>
          <a:srgbClr val="95B698"/>
        </a:accent6>
        <a:hlink>
          <a:srgbClr val="C68510"/>
        </a:hlink>
        <a:folHlink>
          <a:srgbClr val="E5A871"/>
        </a:folHlink>
      </a:clrScheme>
      <a:clrMap bg1="lt1" tx1="dk1" bg2="lt2" tx2="dk2" accent1="accent1" accent2="accent2" accent3="accent3" accent4="accent4" accent5="accent5" accent6="accent6" hlink="hlink" folHlink="folHlink"/>
    </a:extraClrScheme>
    <a:extraClrScheme>
      <a:clrScheme name="Kimono 8">
        <a:dk1>
          <a:srgbClr val="000000"/>
        </a:dk1>
        <a:lt1>
          <a:srgbClr val="F0EED8"/>
        </a:lt1>
        <a:dk2>
          <a:srgbClr val="666729"/>
        </a:dk2>
        <a:lt2>
          <a:srgbClr val="3F3B19"/>
        </a:lt2>
        <a:accent1>
          <a:srgbClr val="E9D47D"/>
        </a:accent1>
        <a:accent2>
          <a:srgbClr val="D4DD91"/>
        </a:accent2>
        <a:accent3>
          <a:srgbClr val="F6F5E9"/>
        </a:accent3>
        <a:accent4>
          <a:srgbClr val="000000"/>
        </a:accent4>
        <a:accent5>
          <a:srgbClr val="F2E6BF"/>
        </a:accent5>
        <a:accent6>
          <a:srgbClr val="C0C883"/>
        </a:accent6>
        <a:hlink>
          <a:srgbClr val="9D943F"/>
        </a:hlink>
        <a:folHlink>
          <a:srgbClr val="C9C177"/>
        </a:folHlink>
      </a:clrScheme>
      <a:clrMap bg1="lt1" tx1="dk1" bg2="lt2" tx2="dk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1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1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9_Office Theme">
  <a:themeElements>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Office Theme">
      <a:majorFont>
        <a:latin typeface="Calibri"/>
        <a:ea typeface="ＭＳ Ｐゴシック"/>
        <a:cs typeface="ＭＳ Ｐゴシック"/>
      </a:majorFont>
      <a:minorFont>
        <a:latin typeface="Calibri"/>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8_Expedition">
  <a:themeElements>
    <a:clrScheme name="Expedition">
      <a:dk1>
        <a:srgbClr val="000000"/>
      </a:dk1>
      <a:lt1>
        <a:srgbClr val="FFFFFF"/>
      </a:lt1>
      <a:dk2>
        <a:srgbClr val="A7A7A7"/>
      </a:dk2>
      <a:lt2>
        <a:srgbClr val="535353"/>
      </a:lt2>
      <a:accent1>
        <a:srgbClr val="DFD6C3"/>
      </a:accent1>
      <a:accent2>
        <a:srgbClr val="D69B80"/>
      </a:accent2>
      <a:accent3>
        <a:srgbClr val="8F8F8F"/>
      </a:accent3>
      <a:accent4>
        <a:srgbClr val="707070"/>
      </a:accent4>
      <a:accent5>
        <a:srgbClr val="ECE8DE"/>
      </a:accent5>
      <a:accent6>
        <a:srgbClr val="C28C73"/>
      </a:accent6>
      <a:hlink>
        <a:srgbClr val="0000FF"/>
      </a:hlink>
      <a:folHlink>
        <a:srgbClr val="FF00FF"/>
      </a:folHlink>
    </a:clrScheme>
    <a:fontScheme name="Expedition">
      <a:majorFont>
        <a:latin typeface="Helvetica"/>
        <a:ea typeface="Helvetica"/>
        <a:cs typeface="Helvetica"/>
      </a:majorFont>
      <a:minorFont>
        <a:latin typeface="Times New Roman"/>
        <a:ea typeface="Times New Roman"/>
        <a:cs typeface="Times New Roman"/>
      </a:minorFont>
    </a:fontScheme>
    <a:fmtScheme name="Expeditio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lumOff val="44000"/>
          </a:schemeClr>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1"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1"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92.xml><?xml version="1.0" encoding="utf-8"?>
<a:theme xmlns:a="http://schemas.openxmlformats.org/drawingml/2006/main" name="1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3.xml><?xml version="1.0" encoding="utf-8"?>
<a:theme xmlns:a="http://schemas.openxmlformats.org/drawingml/2006/main" name="1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4.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5.xml><?xml version="1.0" encoding="utf-8"?>
<a:theme xmlns:a="http://schemas.openxmlformats.org/drawingml/2006/main" name="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1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9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smtClean="0">
            <a:ln>
              <a:noFill/>
            </a:ln>
            <a:solidFill>
              <a:schemeClr val="tx1"/>
            </a:solidFill>
            <a:effectLst/>
            <a:latin typeface="Arial"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98.xml><?xml version="1.0" encoding="utf-8"?>
<a:theme xmlns:a="http://schemas.openxmlformats.org/drawingml/2006/main" name="11_Default Design">
  <a:themeElements>
    <a:clrScheme name="2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2_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2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2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2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2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2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2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2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9.xml><?xml version="1.0" encoding="utf-8"?>
<a:theme xmlns:a="http://schemas.openxmlformats.org/drawingml/2006/main" name="1_TECHED">
  <a:themeElements>
    <a:clrScheme name="TECHED 1">
      <a:dk1>
        <a:srgbClr val="000000"/>
      </a:dk1>
      <a:lt1>
        <a:srgbClr val="FFFFCC"/>
      </a:lt1>
      <a:dk2>
        <a:srgbClr val="255242"/>
      </a:dk2>
      <a:lt2>
        <a:srgbClr val="DDDDDD"/>
      </a:lt2>
      <a:accent1>
        <a:srgbClr val="009966"/>
      </a:accent1>
      <a:accent2>
        <a:srgbClr val="800000"/>
      </a:accent2>
      <a:accent3>
        <a:srgbClr val="ACB3B0"/>
      </a:accent3>
      <a:accent4>
        <a:srgbClr val="DADAAE"/>
      </a:accent4>
      <a:accent5>
        <a:srgbClr val="AACAB8"/>
      </a:accent5>
      <a:accent6>
        <a:srgbClr val="730000"/>
      </a:accent6>
      <a:hlink>
        <a:srgbClr val="3366CC"/>
      </a:hlink>
      <a:folHlink>
        <a:srgbClr val="008080"/>
      </a:folHlink>
    </a:clrScheme>
    <a:fontScheme name="TECHED">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TECHED 1">
        <a:dk1>
          <a:srgbClr val="000000"/>
        </a:dk1>
        <a:lt1>
          <a:srgbClr val="FFFFCC"/>
        </a:lt1>
        <a:dk2>
          <a:srgbClr val="255242"/>
        </a:dk2>
        <a:lt2>
          <a:srgbClr val="DDDDDD"/>
        </a:lt2>
        <a:accent1>
          <a:srgbClr val="009966"/>
        </a:accent1>
        <a:accent2>
          <a:srgbClr val="800000"/>
        </a:accent2>
        <a:accent3>
          <a:srgbClr val="ACB3B0"/>
        </a:accent3>
        <a:accent4>
          <a:srgbClr val="DADAAE"/>
        </a:accent4>
        <a:accent5>
          <a:srgbClr val="AACAB8"/>
        </a:accent5>
        <a:accent6>
          <a:srgbClr val="730000"/>
        </a:accent6>
        <a:hlink>
          <a:srgbClr val="3366CC"/>
        </a:hlink>
        <a:folHlink>
          <a:srgbClr val="008080"/>
        </a:folHlink>
      </a:clrScheme>
      <a:clrMap bg1="dk2" tx1="lt1" bg2="dk1" tx2="lt2" accent1="accent1" accent2="accent2" accent3="accent3" accent4="accent4" accent5="accent5" accent6="accent6" hlink="hlink" folHlink="folHlink"/>
    </a:extraClrScheme>
    <a:extraClrScheme>
      <a:clrScheme name="TECHED 2">
        <a:dk1>
          <a:srgbClr val="003300"/>
        </a:dk1>
        <a:lt1>
          <a:srgbClr val="A8C2B5"/>
        </a:lt1>
        <a:dk2>
          <a:srgbClr val="868686"/>
        </a:dk2>
        <a:lt2>
          <a:srgbClr val="2A5B49"/>
        </a:lt2>
        <a:accent1>
          <a:srgbClr val="00CC99"/>
        </a:accent1>
        <a:accent2>
          <a:srgbClr val="B3746D"/>
        </a:accent2>
        <a:accent3>
          <a:srgbClr val="D1DDD7"/>
        </a:accent3>
        <a:accent4>
          <a:srgbClr val="002A00"/>
        </a:accent4>
        <a:accent5>
          <a:srgbClr val="AAE2CA"/>
        </a:accent5>
        <a:accent6>
          <a:srgbClr val="A26862"/>
        </a:accent6>
        <a:hlink>
          <a:srgbClr val="7795B7"/>
        </a:hlink>
        <a:folHlink>
          <a:srgbClr val="00CCCC"/>
        </a:folHlink>
      </a:clrScheme>
      <a:clrMap bg1="lt1" tx1="dk1" bg2="lt2" tx2="dk2" accent1="accent1" accent2="accent2" accent3="accent3" accent4="accent4" accent5="accent5" accent6="accent6" hlink="hlink" folHlink="folHlink"/>
    </a:extraClrScheme>
    <a:extraClrScheme>
      <a:clrScheme name="TECHED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
    <a:dk1>
      <a:srgbClr val="000203"/>
    </a:dk1>
    <a:lt1>
      <a:srgbClr val="FFFFFF"/>
    </a:lt1>
    <a:dk2>
      <a:srgbClr val="C900CB"/>
    </a:dk2>
    <a:lt2>
      <a:srgbClr val="CCECFF"/>
    </a:lt2>
    <a:accent1>
      <a:srgbClr val="0088E4"/>
    </a:accent1>
    <a:accent2>
      <a:srgbClr val="009999"/>
    </a:accent2>
    <a:accent3>
      <a:srgbClr val="E1AAE2"/>
    </a:accent3>
    <a:accent4>
      <a:srgbClr val="DADADA"/>
    </a:accent4>
    <a:accent5>
      <a:srgbClr val="AAC3EF"/>
    </a:accent5>
    <a:accent6>
      <a:srgbClr val="008A8A"/>
    </a:accent6>
    <a:hlink>
      <a:srgbClr val="99FF99"/>
    </a:hlink>
    <a:folHlink>
      <a:srgbClr val="AFE1FF"/>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3.xml><?xml version="1.0" encoding="utf-8"?>
<a:themeOverride xmlns:a="http://schemas.openxmlformats.org/drawingml/2006/main">
  <a:clrScheme name="1_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themeOverride>
</file>

<file path=ppt/theme/themeOverride4.xml><?xml version="1.0" encoding="utf-8"?>
<a:themeOverride xmlns:a="http://schemas.openxmlformats.org/drawingml/2006/main">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themeOverride>
</file>

<file path=ppt/theme/themeOverride5.xml><?xml version="1.0" encoding="utf-8"?>
<a:themeOverride xmlns:a="http://schemas.openxmlformats.org/drawingml/2006/main">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themeOverride>
</file>

<file path=ppt/theme/themeOverride6.xml><?xml version="1.0" encoding="utf-8"?>
<a:themeOverride xmlns:a="http://schemas.openxmlformats.org/drawingml/2006/main">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7.xml><?xml version="1.0" encoding="utf-8"?>
<a:themeOverride xmlns:a="http://schemas.openxmlformats.org/drawingml/2006/main">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themeOverride>
</file>

<file path=ppt/theme/themeOverride8.xml><?xml version="1.0" encoding="utf-8"?>
<a:themeOverride xmlns:a="http://schemas.openxmlformats.org/drawingml/2006/main">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docProps/app.xml><?xml version="1.0" encoding="utf-8"?>
<Properties xmlns="http://schemas.openxmlformats.org/officeDocument/2006/extended-properties" xmlns:vt="http://schemas.openxmlformats.org/officeDocument/2006/docPropsVTypes">
  <Template>Mac HD:Applications:Microsoft Office 2004:Templates:Presentations:Designs:Bar Code</Template>
  <TotalTime>24262</TotalTime>
  <Words>18035</Words>
  <Application>Microsoft Macintosh PowerPoint</Application>
  <PresentationFormat>On-screen Show (4:3)</PresentationFormat>
  <Paragraphs>2548</Paragraphs>
  <Slides>398</Slides>
  <Notes>346</Notes>
  <HiddenSlides>0</HiddenSlides>
  <MMClips>0</MMClips>
  <ScaleCrop>false</ScaleCrop>
  <HeadingPairs>
    <vt:vector size="6" baseType="variant">
      <vt:variant>
        <vt:lpstr>Fonts Used</vt:lpstr>
      </vt:variant>
      <vt:variant>
        <vt:i4>39</vt:i4>
      </vt:variant>
      <vt:variant>
        <vt:lpstr>Theme</vt:lpstr>
      </vt:variant>
      <vt:variant>
        <vt:i4>116</vt:i4>
      </vt:variant>
      <vt:variant>
        <vt:lpstr>Slide Titles</vt:lpstr>
      </vt:variant>
      <vt:variant>
        <vt:i4>398</vt:i4>
      </vt:variant>
    </vt:vector>
  </HeadingPairs>
  <TitlesOfParts>
    <vt:vector size="553" baseType="lpstr">
      <vt:lpstr>26</vt:lpstr>
      <vt:lpstr>AGaramond Semibold</vt:lpstr>
      <vt:lpstr>Alan Den</vt:lpstr>
      <vt:lpstr>Arial Unicode MS</vt:lpstr>
      <vt:lpstr>Arial-BoldMT</vt:lpstr>
      <vt:lpstr>Bizarro Regular</vt:lpstr>
      <vt:lpstr>BONES</vt:lpstr>
      <vt:lpstr>MS PGothic</vt:lpstr>
      <vt:lpstr>MS PGothic</vt:lpstr>
      <vt:lpstr>Osaka</vt:lpstr>
      <vt:lpstr>Sand</vt:lpstr>
      <vt:lpstr>宋体</vt:lpstr>
      <vt:lpstr>宋体</vt:lpstr>
      <vt:lpstr>Times</vt:lpstr>
      <vt:lpstr>Times Roman</vt:lpstr>
      <vt:lpstr>ヒラギノ角ゴ Pro W3</vt:lpstr>
      <vt:lpstr>方正水柱简体</vt:lpstr>
      <vt:lpstr>Arial</vt:lpstr>
      <vt:lpstr>Arial Black</vt:lpstr>
      <vt:lpstr>Arial Narrow</vt:lpstr>
      <vt:lpstr>Arial Rounded MT Bold</vt:lpstr>
      <vt:lpstr>Book Antiqua</vt:lpstr>
      <vt:lpstr>Bwgrkl</vt:lpstr>
      <vt:lpstr>Calibri</vt:lpstr>
      <vt:lpstr>Calisto MT</vt:lpstr>
      <vt:lpstr>Comic Sans MS</vt:lpstr>
      <vt:lpstr>Copperplate Gothic Light</vt:lpstr>
      <vt:lpstr>Engravers MT</vt:lpstr>
      <vt:lpstr>Garamond</vt:lpstr>
      <vt:lpstr>Haettenschweiler</vt:lpstr>
      <vt:lpstr>Helvetica</vt:lpstr>
      <vt:lpstr>Impact</vt:lpstr>
      <vt:lpstr>Lucida Sans</vt:lpstr>
      <vt:lpstr>Monotype Sorts</vt:lpstr>
      <vt:lpstr>Tahoma</vt:lpstr>
      <vt:lpstr>Times New Roman</vt:lpstr>
      <vt:lpstr>Trebuchet MS</vt:lpstr>
      <vt:lpstr>Verdana</vt:lpstr>
      <vt:lpstr>Wingdings</vt:lpstr>
      <vt:lpstr>Expedition</vt:lpstr>
      <vt:lpstr>4_Expedition</vt:lpstr>
      <vt:lpstr>11_Blank Presentation</vt:lpstr>
      <vt:lpstr>5_Default Design</vt:lpstr>
      <vt:lpstr>6_Default Design</vt:lpstr>
      <vt:lpstr>Radar</vt:lpstr>
      <vt:lpstr>1_Story</vt:lpstr>
      <vt:lpstr>16_Default Design</vt:lpstr>
      <vt:lpstr>17_Default Design</vt:lpstr>
      <vt:lpstr>18_Default Design</vt:lpstr>
      <vt:lpstr>22_Blank Presentation</vt:lpstr>
      <vt:lpstr>19_Default Design</vt:lpstr>
      <vt:lpstr>ZESTY</vt:lpstr>
      <vt:lpstr>20_Default Design</vt:lpstr>
      <vt:lpstr>TECH</vt:lpstr>
      <vt:lpstr>24_Blank Presentation</vt:lpstr>
      <vt:lpstr>21_Default Design</vt:lpstr>
      <vt:lpstr>1_Gleam</vt:lpstr>
      <vt:lpstr>2_Office Theme</vt:lpstr>
      <vt:lpstr>Default Design</vt:lpstr>
      <vt:lpstr>2_Story</vt:lpstr>
      <vt:lpstr>4_Story</vt:lpstr>
      <vt:lpstr>5_Story</vt:lpstr>
      <vt:lpstr>6_Story</vt:lpstr>
      <vt:lpstr>7_Story</vt:lpstr>
      <vt:lpstr>8_Story</vt:lpstr>
      <vt:lpstr>Blank Presentation</vt:lpstr>
      <vt:lpstr>Story</vt:lpstr>
      <vt:lpstr>3_Office Theme</vt:lpstr>
      <vt:lpstr>1_Blank Presentation</vt:lpstr>
      <vt:lpstr>1_Ripple</vt:lpstr>
      <vt:lpstr>4_Office Theme</vt:lpstr>
      <vt:lpstr>2_Ripple</vt:lpstr>
      <vt:lpstr>Office Theme</vt:lpstr>
      <vt:lpstr>Compass</vt:lpstr>
      <vt:lpstr>Globe</vt:lpstr>
      <vt:lpstr>4_Ripple</vt:lpstr>
      <vt:lpstr>5_Office Theme</vt:lpstr>
      <vt:lpstr>Ripple</vt:lpstr>
      <vt:lpstr>1_Office Theme</vt:lpstr>
      <vt:lpstr>6_Office Theme</vt:lpstr>
      <vt:lpstr>2_Blank Presentation</vt:lpstr>
      <vt:lpstr>1_Kimono</vt:lpstr>
      <vt:lpstr>7_Office Theme</vt:lpstr>
      <vt:lpstr>10_Story</vt:lpstr>
      <vt:lpstr>3_Blank Presentation</vt:lpstr>
      <vt:lpstr>3_Gesture</vt:lpstr>
      <vt:lpstr>1_Expedition</vt:lpstr>
      <vt:lpstr>Crumple</vt:lpstr>
      <vt:lpstr>50_Blank Presentation</vt:lpstr>
      <vt:lpstr>Cactus</vt:lpstr>
      <vt:lpstr>8_Office Theme</vt:lpstr>
      <vt:lpstr>5_Ripple</vt:lpstr>
      <vt:lpstr>6_Ripple</vt:lpstr>
      <vt:lpstr>3_Default Design</vt:lpstr>
      <vt:lpstr>11_Story</vt:lpstr>
      <vt:lpstr>12_Story</vt:lpstr>
      <vt:lpstr>4_Default Design</vt:lpstr>
      <vt:lpstr>1_untitled 3</vt:lpstr>
      <vt:lpstr>4_Blank Presentation</vt:lpstr>
      <vt:lpstr>7_Default Design</vt:lpstr>
      <vt:lpstr>5_Expedition</vt:lpstr>
      <vt:lpstr>5_Blank Presentation</vt:lpstr>
      <vt:lpstr>6_Expedition</vt:lpstr>
      <vt:lpstr>6_Blank Presentation</vt:lpstr>
      <vt:lpstr>9_Blank Presentation</vt:lpstr>
      <vt:lpstr>10_Blank Presentation</vt:lpstr>
      <vt:lpstr>3_Slit</vt:lpstr>
      <vt:lpstr>12_Blank Presentation</vt:lpstr>
      <vt:lpstr>13_Blank Presentation</vt:lpstr>
      <vt:lpstr>untitled 1</vt:lpstr>
      <vt:lpstr>2_Compass</vt:lpstr>
      <vt:lpstr>14_Blank Presentation</vt:lpstr>
      <vt:lpstr>2_Default Design</vt:lpstr>
      <vt:lpstr>8_Default Design</vt:lpstr>
      <vt:lpstr>1_Balance</vt:lpstr>
      <vt:lpstr>Slit</vt:lpstr>
      <vt:lpstr>2_Kimono</vt:lpstr>
      <vt:lpstr>15_Default Design</vt:lpstr>
      <vt:lpstr>1_Communicating Bad News</vt:lpstr>
      <vt:lpstr>1_Skyline</vt:lpstr>
      <vt:lpstr>7_Blank Presentation</vt:lpstr>
      <vt:lpstr>25_Blank Presentation</vt:lpstr>
      <vt:lpstr>8_Blank Presentation</vt:lpstr>
      <vt:lpstr>7_Expedition</vt:lpstr>
      <vt:lpstr>4_Slit</vt:lpstr>
      <vt:lpstr>15_Blank Presentation</vt:lpstr>
      <vt:lpstr>Kimono</vt:lpstr>
      <vt:lpstr>1_Beam</vt:lpstr>
      <vt:lpstr>9_Office Theme</vt:lpstr>
      <vt:lpstr>8_Expedition</vt:lpstr>
      <vt:lpstr>16_Blank Presentation</vt:lpstr>
      <vt:lpstr>17_Blank Presentation</vt:lpstr>
      <vt:lpstr>1_Default Design</vt:lpstr>
      <vt:lpstr>9_Default Design</vt:lpstr>
      <vt:lpstr>10_Default Design</vt:lpstr>
      <vt:lpstr>9_Expedition</vt:lpstr>
      <vt:lpstr>11_Default Design</vt:lpstr>
      <vt:lpstr>1_TECHED</vt:lpstr>
      <vt:lpstr>2_SUNRISE</vt:lpstr>
      <vt:lpstr>Gleam</vt:lpstr>
      <vt:lpstr>3_Expedition</vt:lpstr>
      <vt:lpstr>18_Blank Presentation</vt:lpstr>
      <vt:lpstr>1_TECH</vt:lpstr>
      <vt:lpstr>19_Blank Presentation</vt:lpstr>
      <vt:lpstr>12_Default Design</vt:lpstr>
      <vt:lpstr>13_Default Design</vt:lpstr>
      <vt:lpstr>10_Office Theme</vt:lpstr>
      <vt:lpstr>10_Expedition</vt:lpstr>
      <vt:lpstr>1_Frame</vt:lpstr>
      <vt:lpstr>11_Office Theme</vt:lpstr>
      <vt:lpstr>7_Ripple</vt:lpstr>
      <vt:lpstr>1_ZESTY</vt:lpstr>
      <vt:lpstr>14_Default Design</vt:lpstr>
      <vt:lpstr>12_Office Theme</vt:lpstr>
      <vt:lpstr>8_Ripple</vt:lpstr>
      <vt:lpstr>١ كورنثوس ١٠-١٦</vt:lpstr>
      <vt:lpstr>المسيحيون في كورنثوس</vt:lpstr>
      <vt:lpstr>عندما تكون عاطلاً  عن الأصنام</vt:lpstr>
      <vt:lpstr>Fires</vt:lpstr>
      <vt:lpstr>الروح  الجائع</vt:lpstr>
      <vt:lpstr>الروح يأكلها كلها</vt:lpstr>
      <vt:lpstr>الروح الجائع</vt:lpstr>
      <vt:lpstr>لماذا لا</vt:lpstr>
      <vt:lpstr>1. تجني الوثنية تأديب الله            (10: 1-13)</vt:lpstr>
      <vt:lpstr>أ. أدان الله إسرائيل بسبب ممارساتها     الشريرة كتحذير لنا (10: 1-11)</vt:lpstr>
      <vt:lpstr>خارطة التجوال</vt:lpstr>
      <vt:lpstr>1 كورنثوس 10: 1-4</vt:lpstr>
      <vt:lpstr>السحابة</vt:lpstr>
      <vt:lpstr>البحر</vt:lpstr>
      <vt:lpstr>القائد</vt:lpstr>
      <vt:lpstr>الطعام</vt:lpstr>
      <vt:lpstr>الماء</vt:lpstr>
      <vt:lpstr>1 كو 10: 5</vt:lpstr>
      <vt:lpstr>عودة الجواسيس</vt:lpstr>
      <vt:lpstr>تقرير الأغلبية</vt:lpstr>
      <vt:lpstr>تقرير الأغلبية</vt:lpstr>
      <vt:lpstr>تقرير الله</vt:lpstr>
      <vt:lpstr>حادثة العجل الذهبي</vt:lpstr>
      <vt:lpstr>1 كو 10: 6-8</vt:lpstr>
      <vt:lpstr>1 كو 10: 9-11</vt:lpstr>
      <vt:lpstr>تمرد قورح</vt:lpstr>
      <vt:lpstr>الحية النحاسية</vt:lpstr>
      <vt:lpstr>ب. اقبل باتضاع مساعدة الله وقت التجربة       (10: 12-13)</vt:lpstr>
      <vt:lpstr>1 كو 10: 12</vt:lpstr>
      <vt:lpstr>الأصنام  خطأ</vt:lpstr>
      <vt:lpstr>"Idolatry is OK" Man</vt:lpstr>
      <vt:lpstr>"Idolatry is OK" Woman</vt:lpstr>
      <vt:lpstr>1 كورنثوس 10: 13</vt:lpstr>
      <vt:lpstr>ت. سوف يدينك الله لاشتراكك في الوثنية.</vt:lpstr>
      <vt:lpstr>المرشح الرئيسي</vt:lpstr>
      <vt:lpstr>يدين الله خطية الجنس أيضاً</vt:lpstr>
      <vt:lpstr>How many really have AIDS?</vt:lpstr>
      <vt:lpstr>الرجال المثليين المصابين بفيروس نقص المناعة البشرية، 1997</vt:lpstr>
      <vt:lpstr>2. يدين الله وثنيتنا لأنها شيطانية           (10: 14-22)</vt:lpstr>
      <vt:lpstr> تجنب الأعياد الوثنية لأنها شيطانية  كما أن مائدة الرب هي إلهية  (10: 14-22)</vt:lpstr>
      <vt:lpstr>1 كو 10: 14</vt:lpstr>
      <vt:lpstr>1 كو 10: 15-18</vt:lpstr>
      <vt:lpstr>حياة الجسد (رومية 12)</vt:lpstr>
      <vt:lpstr>الكأس</vt:lpstr>
      <vt:lpstr>1 كو 10: 19-22</vt:lpstr>
      <vt:lpstr>ب. تعريض أنفسنا للشياطين في الإحتفالات الوثنية يستدعي تأديب الله.</vt:lpstr>
      <vt:lpstr>تجنب الوثنية  أو أن الله سيقوم بتأديبك  بسبب الإشتراك مع الشياطين</vt:lpstr>
      <vt:lpstr>كيف لا نكون خاملين مع الأصنام...</vt:lpstr>
      <vt:lpstr>1 كو 10: 23-24</vt:lpstr>
      <vt:lpstr>1 كو 10: 25-27</vt:lpstr>
      <vt:lpstr>1 كورنثوس 11: 27-29</vt:lpstr>
      <vt:lpstr>كيف لا نكون خاملين مع الأصنام...</vt:lpstr>
      <vt:lpstr>1 كورنثوس 11: 30-32</vt:lpstr>
      <vt:lpstr>1 كورنثوس 11</vt:lpstr>
      <vt:lpstr>أ. لا يجب أن تخدم المرأة كراعي – معلم مع وجود سلطة على الكنيسة كلها</vt:lpstr>
      <vt:lpstr>آندرو جيني</vt:lpstr>
      <vt:lpstr>ما يجب على المرأة أن تفعل؟</vt:lpstr>
      <vt:lpstr>رائع</vt:lpstr>
      <vt:lpstr>كيف تغيرت اللغة</vt:lpstr>
      <vt:lpstr>من يرتدي غطاء الرأس؟</vt:lpstr>
      <vt:lpstr>١ كورنثوس ١١ : ٢</vt:lpstr>
      <vt:lpstr>تعليم بولس</vt:lpstr>
      <vt:lpstr>إن مقاومة التمييز بين الجنسين تخجل سلطاننا.</vt:lpstr>
      <vt:lpstr>لماذا المحافظة على الفروقات؟</vt:lpstr>
      <vt:lpstr>هيكل السلطة الإلهي</vt:lpstr>
      <vt:lpstr>ما معنى رأس؟</vt:lpstr>
      <vt:lpstr>ماذا تعني كلمة رأس؟</vt:lpstr>
      <vt:lpstr>هيكل السلطة الإلهي</vt:lpstr>
      <vt:lpstr>١ كورنثوس ١١ : ٤</vt:lpstr>
      <vt:lpstr>تعريف واين جرودم للنبوة</vt:lpstr>
      <vt:lpstr>ما هي النبوة؟</vt:lpstr>
      <vt:lpstr>١ كورنثوس ١١ : ٥-٦</vt:lpstr>
      <vt:lpstr>Flowing Hair</vt:lpstr>
      <vt:lpstr>Bald Hair</vt:lpstr>
      <vt:lpstr>Bald Mona Lisa</vt:lpstr>
      <vt:lpstr>هل يجب أن تعبد النساء مرتديات غطاء الرأس؟</vt:lpstr>
      <vt:lpstr>غطاء الرأس في الزواج جميل</vt:lpstr>
      <vt:lpstr>في معظم المجتمعات اليوم يرسل غطاء الرأس إشارة خاطئة - مفادها أننا بعيدون عن التقاليد المجتمعية</vt:lpstr>
      <vt:lpstr>ب. علينا اليوم أن نكرم سلطاتنا خلال العبادة</vt:lpstr>
      <vt:lpstr>1 تيموثاوس 2: 11-15</vt:lpstr>
      <vt:lpstr>المنادون بالمساواة</vt:lpstr>
      <vt:lpstr>الأرضية المشتركة</vt:lpstr>
      <vt:lpstr>ما وراء سياسة                          منبر باندورا</vt:lpstr>
      <vt:lpstr>= علينا اليوم أن نكرم سلطاتنا خلال العبادة</vt:lpstr>
      <vt:lpstr>إن مقاومة التمييز بين الجنسين تخجل سلطاننا.</vt:lpstr>
      <vt:lpstr>2. على المرأة أن تترك زوجها يقود بسبب نظام الخليقة</vt:lpstr>
      <vt:lpstr>أ. تغطية رأس المرأة في كورنثوس يظهر قيادة الزوج منذ الخلق (11: 7-12)</vt:lpstr>
      <vt:lpstr>1 كورنثوس 11: 7</vt:lpstr>
      <vt:lpstr>تساوي الجنسين</vt:lpstr>
      <vt:lpstr>هل كان الرجال اليهود يغطون رؤوسهم خلال الصلاة في أزمنة العهد الجديد؟</vt:lpstr>
      <vt:lpstr>كانت النساء في كورنثوس يصلين مرتديات غطاء الرأس لأن الأزواج كانوا يقودون زوجاتهم دائماً   (11: 8-10)</vt:lpstr>
      <vt:lpstr>1 كورنثوس 11: 8-10</vt:lpstr>
      <vt:lpstr>1 كورنثوس 11: 11-12</vt:lpstr>
      <vt:lpstr>11 غير أن الرجل ليس من دون المرأة، ولا المرأة من دون الرجل في الرب.  1 كورنثوس 11: 11</vt:lpstr>
      <vt:lpstr>1 كورنثوس 11: 11-12</vt:lpstr>
      <vt:lpstr> ب. يجب على النساء اليوم أن      يحترمن قيادة أزواجهن. </vt:lpstr>
      <vt:lpstr>لا تطمس الأدوار المناسبة في ...</vt:lpstr>
      <vt:lpstr>1 كورنثوس 11: 13</vt:lpstr>
      <vt:lpstr>الصلاة برأس         غير مغطى</vt:lpstr>
      <vt:lpstr>لا تطمس الأدوار المناسبة في ...</vt:lpstr>
      <vt:lpstr>1 كورنثوس 11: 14-15</vt:lpstr>
      <vt:lpstr>Quellendorf, Germany</vt:lpstr>
      <vt:lpstr>أنظر إلى الجزء الخاص بك</vt:lpstr>
      <vt:lpstr>لا تطمس الأدوار المناسبة في ...</vt:lpstr>
      <vt:lpstr>1 كورنثوس 11: 16</vt:lpstr>
      <vt:lpstr>مجموعات نقاش</vt:lpstr>
      <vt:lpstr>PowerPoint Presentation</vt:lpstr>
      <vt:lpstr>PowerPoint Presentation</vt:lpstr>
      <vt:lpstr>ماذا يجب أن تفعل الزوجات؟</vt:lpstr>
      <vt:lpstr>ماذا يجب أن يفعل الآخرون؟</vt:lpstr>
      <vt:lpstr>تنازل عن حقوقك في</vt:lpstr>
      <vt:lpstr>1 تيموثاوس 2</vt:lpstr>
      <vt:lpstr>أ. لا يجب أن تخدم المرأة كراعي – معلم مع وجود سلطة على الكنيسة كلها</vt:lpstr>
      <vt:lpstr>Avoid the 2 Extremes</vt:lpstr>
      <vt:lpstr>التمييز بين الثقافة و الحق</vt:lpstr>
      <vt:lpstr>صلاة الرجال 2: 8</vt:lpstr>
      <vt:lpstr>صلاة الرجال 2: 8</vt:lpstr>
      <vt:lpstr>زينة النساء (2: 9-10)</vt:lpstr>
      <vt:lpstr>زينة النساء 2: 9-10 </vt:lpstr>
      <vt:lpstr>الخضوع 2: 11-12</vt:lpstr>
      <vt:lpstr>ماذا تعمل المرأة؟</vt:lpstr>
      <vt:lpstr>11 لتتعلم المرأة بسكوت في كل خضوع   12 ولكن لست آذن للمرأة أن تعلم ولا تتسلط على الرجل بل تكون في سكوت  1 تيموثاوس 2: 11-12</vt:lpstr>
      <vt:lpstr>من يريد أن يعالج هذا؟</vt:lpstr>
      <vt:lpstr>المنادون بالمساواة</vt:lpstr>
      <vt:lpstr>الأرضية المشتركة</vt:lpstr>
      <vt:lpstr>ما وراء سياسة                          منبر باندورا</vt:lpstr>
      <vt:lpstr>11 لتتعلم المرأة بسكوت في كل خضوع   12 ولكن لست آذن للمرأة أن تعلم ولا تتسلط على الرجل بل تكون في سكوت  1 تيموثاوس 2: 11-12</vt:lpstr>
      <vt:lpstr>ما على المرأة أن تفعل؟</vt:lpstr>
      <vt:lpstr>1. تتعلم بسلام</vt:lpstr>
      <vt:lpstr>2. تتعلم باحترام وليس بالغصب</vt:lpstr>
      <vt:lpstr>2. تتعلم باحترام وليس بالغصب</vt:lpstr>
      <vt:lpstr>تعلمي بسلام وباحترام</vt:lpstr>
      <vt:lpstr>س. لكن لماذا منع بولس النساء من تعليم الرجال في العبادة العامة؟</vt:lpstr>
      <vt:lpstr>1 تيموثاوس 2: 11-15</vt:lpstr>
      <vt:lpstr>خضوع المرأة 2: 11-12</vt:lpstr>
      <vt:lpstr>الثقافة: الصمت مقابل التعليم</vt:lpstr>
      <vt:lpstr>الحق : سلطة - خضوع</vt:lpstr>
      <vt:lpstr>1 تيموثاوس 2: 11-14</vt:lpstr>
      <vt:lpstr>لا يوجد عشاء عادي</vt:lpstr>
      <vt:lpstr>ذهبت سارة إلى كنيسة كبيرة</vt:lpstr>
      <vt:lpstr>كيف تكرم الله في عشاء الرب؟</vt:lpstr>
      <vt:lpstr>الأكل والشرب في محضر الرب</vt:lpstr>
      <vt:lpstr>طبق سيدر</vt:lpstr>
      <vt:lpstr>1. أنظر إلى الخارج إلى علاقاتك مع المؤمنين الآخرين</vt:lpstr>
      <vt:lpstr>١ كورنثوس ١١ : ١٧-١٩</vt:lpstr>
      <vt:lpstr>١ كورنثوس ١١ : ٢٠-٢٢</vt:lpstr>
      <vt:lpstr>حياة الجسد (رومية 12)</vt:lpstr>
      <vt:lpstr>١ كورنثوس ١٠ : ١٥-١٨</vt:lpstr>
      <vt:lpstr>الجلوس إلى فصح يسوع</vt:lpstr>
      <vt:lpstr>الفصح المعاصر</vt:lpstr>
      <vt:lpstr>متى 5: 23- 24</vt:lpstr>
      <vt:lpstr>1. أنظر إلى الخارج إلى علاقاتك مع المؤمنين الآخرين</vt:lpstr>
      <vt:lpstr>2. أنظر إلى الخلف إلى موت المسيح من أجلك</vt:lpstr>
      <vt:lpstr>١ كورنثوس ١١ : ٢٣-٢٥</vt:lpstr>
      <vt:lpstr>أهمية عيد الفصح                  في الماضي</vt:lpstr>
      <vt:lpstr>الكؤوس الأربعة (خروج 6: 6-7)</vt:lpstr>
      <vt:lpstr>ترتيب الإحتفالات</vt:lpstr>
      <vt:lpstr>طبق سيدر</vt:lpstr>
      <vt:lpstr>ترتيب الإحتفالات</vt:lpstr>
      <vt:lpstr>هذا هو جسدي من أجلكم</vt:lpstr>
      <vt:lpstr>الكؤوس الأربعة (خروج 6: 6-7)</vt:lpstr>
      <vt:lpstr>ترتيب الإحتفالات</vt:lpstr>
      <vt:lpstr>هذه الكأس هي العهد الجديد بدمي                  (إر 31: 31-34)</vt:lpstr>
      <vt:lpstr>Song</vt:lpstr>
      <vt:lpstr>2. أنظر إلى الخلف إلى موت المسيح من أجلك</vt:lpstr>
      <vt:lpstr>3. أنظر إلى الأمام إلى رجوع المسيح</vt:lpstr>
      <vt:lpstr>١ كورنثوس ١١ : ٢٦</vt:lpstr>
      <vt:lpstr>ترتيب الإحتفالات</vt:lpstr>
      <vt:lpstr>هذه السنة نحن هنا السنة القادمة في أورشليم</vt:lpstr>
      <vt:lpstr>3. أنظر إلى الأمام إلى رجوع المسيح</vt:lpstr>
      <vt:lpstr>4. أنظر إلى الداخل لتعترف بكل الخطايا</vt:lpstr>
      <vt:lpstr>١ كورنثوس ١١ : ٢٧-٢٩</vt:lpstr>
      <vt:lpstr>١ كورنثوس ١١ : ٣٠-٣٢</vt:lpstr>
      <vt:lpstr>١ كورنثوس ١١ : ٣٣-٣٤</vt:lpstr>
      <vt:lpstr>عيد الخبز غير المختمر</vt:lpstr>
      <vt:lpstr>حرق الخميرة كلها</vt:lpstr>
      <vt:lpstr>فكّر</vt:lpstr>
      <vt:lpstr>كيف تستطيع أن تمجد الله في عشاء الرب؟</vt:lpstr>
      <vt:lpstr>أنظر في الإتجاهات الأربعة</vt:lpstr>
      <vt:lpstr>الإتجاهات الأربعة</vt:lpstr>
      <vt:lpstr> حتى ننظر إلى الخلف بشكل صحيح نحو موته وننظر إلى الأمام إلى عودته  علينا أن ننظر إلى الخارج نحو الآخرين وننظر إلى الداخل  على حياتنا الشخصية</vt:lpstr>
      <vt:lpstr>PowerPoint Presentation</vt:lpstr>
      <vt:lpstr>ما هي القضايا الخارجية أو الداخلية التي تحتاج إلى معالجتها الآن؟</vt:lpstr>
      <vt:lpstr>1 كورنثوس 12</vt:lpstr>
      <vt:lpstr>المواهب الروحية</vt:lpstr>
      <vt:lpstr>1. يبدأ فهم المواهب من رؤية يسوع كرب            (1 كو 12: 1-3)</vt:lpstr>
      <vt:lpstr>1 كورنثوس 12: 1-3</vt:lpstr>
      <vt:lpstr>الأساسيات في 1 كو 12: 4-11</vt:lpstr>
      <vt:lpstr>ما هي المواهب الروحية؟</vt:lpstr>
      <vt:lpstr>ما هي المواهب الروحية؟</vt:lpstr>
      <vt:lpstr>أنا؟ موهوب؟</vt:lpstr>
      <vt:lpstr>الأساسيات في 1 كو 12: 4-11</vt:lpstr>
      <vt:lpstr>1 كورنثوس 12: 1-3</vt:lpstr>
      <vt:lpstr>2. مواهبنا المتنوعة متحدة في الله الثالوث      (4-6)</vt:lpstr>
      <vt:lpstr>1 كورنثوس 12: 4-6</vt:lpstr>
      <vt:lpstr>يعطي</vt:lpstr>
      <vt:lpstr>أساس وطبيعة المواهب</vt:lpstr>
      <vt:lpstr>يعطي</vt:lpstr>
      <vt:lpstr>يعيّن</vt:lpstr>
      <vt:lpstr>أساس وطبيعة المواهب</vt:lpstr>
      <vt:lpstr>يقوي</vt:lpstr>
      <vt:lpstr>أساس وطبيعة المواهب</vt:lpstr>
      <vt:lpstr>الفكرة الرئيسية</vt:lpstr>
      <vt:lpstr>اشتراك      الثالوث</vt:lpstr>
      <vt:lpstr>كيف ترى الروح عاملاً في حياتك؟</vt:lpstr>
      <vt:lpstr>أحد الأدلة على  عمل الروح القدس في حياتك هو  الموهبة الروحية (12: 7-11)</vt:lpstr>
      <vt:lpstr>يعطي الروح كل موهبة (12: 8)</vt:lpstr>
      <vt:lpstr>يعطي الروح كل موهبة (12: 9-10أ)</vt:lpstr>
      <vt:lpstr>يعطي الروح كل موهبة (12: 10ب -11أ)</vt:lpstr>
      <vt:lpstr>الروح وحده يختار موهبتك (12: 11ب)</vt:lpstr>
      <vt:lpstr>من الذي تحتاجه؟</vt:lpstr>
      <vt:lpstr>لكن لماذا  تحتاج الآخرين  في الكنيسة  (12: 12-31)؟</vt:lpstr>
      <vt:lpstr>أ. الجسد الواحد له أعضاء كثيرة (12)</vt:lpstr>
      <vt:lpstr> ب. المؤمنون مختلفون  لكنهم لا يزالون جزء  من الجسد (13)</vt:lpstr>
      <vt:lpstr>ATHENS</vt:lpstr>
      <vt:lpstr>سكنى الروح القدس</vt:lpstr>
      <vt:lpstr>ما هي معمودية الروح؟</vt:lpstr>
      <vt:lpstr>السباحة في الروح – بيرث، غرب أستراليا</vt:lpstr>
      <vt:lpstr>ما الذي حدث في يوم الخمسين؟</vt:lpstr>
      <vt:lpstr>هل هناك نوعين من المؤمنين؟</vt:lpstr>
      <vt:lpstr>رسم تخطيطي لآراء معمودية الروح</vt:lpstr>
      <vt:lpstr>آراء حول معمودية الروح</vt:lpstr>
      <vt:lpstr>المعمودية مقابل الإمتلاء</vt:lpstr>
      <vt:lpstr>المعمودية مقابل الإمتلاء</vt:lpstr>
      <vt:lpstr>المعمودية مقابل الإمتلاء</vt:lpstr>
      <vt:lpstr>المعمودية مقابل الإمتلاء</vt:lpstr>
      <vt:lpstr>ثانياً. يتطلب الأمر مواهب الخدمة لكي تعمل الكنيسة    (1 كو12: 14-20).</vt:lpstr>
      <vt:lpstr>أ. الكنيسة بها أناس كثيرون بمواهب مختلفة (1كو12: 14)</vt:lpstr>
      <vt:lpstr>فإن الجسد أيضاً ليس عضواً واحداً بل أعضاء كثيرة (12: 14)</vt:lpstr>
      <vt:lpstr>لا يجب أن يشعر المؤمنون الذين لديهم مواهب أقل تكريماً بأنه ليس هناك حاجة إليهم (١٢: ١٥-١٦)</vt:lpstr>
      <vt:lpstr>ت. التنوع في الكنيسة يجعلها فعالة أكثر (12: 17-20)</vt:lpstr>
      <vt:lpstr>ثالثا. يتطلب الأمر استخداماً متواضعاً لجميع المواهب حتى تهتم الكنيسة (١٢: ٢١-٢٦)</vt:lpstr>
      <vt:lpstr>لا يستطيع المؤمنون المتقدمون أن يقولوا بغطرسة وكبرياء  (12: 21) لا أحتاج إليكم أيها الأعضاء الأقل كرامة</vt:lpstr>
      <vt:lpstr>لا غنى عن المواهب الأضعف (1 كو 12: 22)</vt:lpstr>
      <vt:lpstr>يتم تكريم المواهب الأقل كرامة (1 كو 12: 23 أ).</vt:lpstr>
      <vt:lpstr>لكن المواهب التي لا تُرى تُحفظ أيضاً بالتواضع (1كو12: 23ب).</vt:lpstr>
      <vt:lpstr>مع ذلك فإن المؤمنين المتقدمين يحتاجون إلى قدر أقل من الإعتراف (1 كو 12: 24 أ).</vt:lpstr>
      <vt:lpstr>يمنح الله إكراماً أعظم للمؤمنين من وراء الكواليس (1 كو 12: 24ب)</vt:lpstr>
      <vt:lpstr>يكرم الله المواهب الخدمية، لذا فإننا نهتم بها أيضاً                     (1 كو 25:12-26)</vt:lpstr>
      <vt:lpstr>إن الأمر يتطلب كل مواهبنا لكي تتنوع الكنيسة        (١ كو ١٢: ٢٧-٣١).</vt:lpstr>
      <vt:lpstr>أ. تتكون الكنيسة من أعضاء متنوعين  (12: 27)</vt:lpstr>
      <vt:lpstr>يظهر التسلسل الهرمي للمواهب الأنبياء بعد الرسل مباشرة (1كو12: 28-30).</vt:lpstr>
      <vt:lpstr>التشديد على المواهب التي تبني أكثر الأعضاء  (12: 31)</vt:lpstr>
      <vt:lpstr>أربعة أسباب تجعلنا نحتاج الآخرين</vt:lpstr>
      <vt:lpstr>الفكرة الرئيسية في 1 كورنثوس 12 </vt:lpstr>
      <vt:lpstr>1 كورنثوس 13</vt:lpstr>
      <vt:lpstr>عبادة لا معنى لها </vt:lpstr>
      <vt:lpstr>الفكرة الرئيسية في 1 كو 13</vt:lpstr>
      <vt:lpstr>1. المحبة متفوقة على المواهب  (1 كو 13: 1-3)</vt:lpstr>
      <vt:lpstr>استخدام الألسنة  في ذروتها بدون محبة  لا ينتج شيئاً (1 كو 13: 1)</vt:lpstr>
      <vt:lpstr>Reversing Babel</vt:lpstr>
      <vt:lpstr>النبوة بدون محبة لا قيمة لها في بنيان الآخرين (13: 2أ)</vt:lpstr>
      <vt:lpstr>الحكمة التي تعرف كل العقائد المخفية سابقاً لكن بدون محبة هي بلا قيمة في بنيان الآخرين       (13: 2ب)</vt:lpstr>
      <vt:lpstr>العلم الذي تعرف كل الحقائق لكن دون محبة هي بلا قيمة في بنيان الآخرين (13: 2ت)</vt:lpstr>
      <vt:lpstr>الإيمان الذي يحرك الجبال لكن دون محبة لا قيمة له في بنيان الآخرين (13: 2ث)</vt:lpstr>
      <vt:lpstr>العطاء</vt:lpstr>
      <vt:lpstr>الهند</vt:lpstr>
      <vt:lpstr>Destroyed Church</vt:lpstr>
      <vt:lpstr>Burned Christian Girl</vt:lpstr>
      <vt:lpstr>Burned Church</vt:lpstr>
      <vt:lpstr>Killed Girl</vt:lpstr>
      <vt:lpstr>2. المحبة تفيد الآخرين (13: 4-7)</vt:lpstr>
      <vt:lpstr>الجوانب العلائقية للمحبة (13: 4-7)</vt:lpstr>
      <vt:lpstr>حجم القلب</vt:lpstr>
      <vt:lpstr>الجوانب العلائقية للمحبة (13: 4-7)</vt:lpstr>
      <vt:lpstr>لا تفكر بدونية         بشأن موهبتك</vt:lpstr>
      <vt:lpstr>الجوانب العلائقية للمحبة (13: 4-7)</vt:lpstr>
      <vt:lpstr>لا تفكر بفوقية         بشأن موهبتك</vt:lpstr>
      <vt:lpstr>الجوانب العلائقية للمحبة (13: 4-7)</vt:lpstr>
      <vt:lpstr>تعرف المحبة الأمور الصحيحة حتى تفرح بشأنها (13: 6)</vt:lpstr>
      <vt:lpstr>المحبة لا تستسلم تجاه الآخرين (13: 7)</vt:lpstr>
      <vt:lpstr>3. المحبة تصمد أكثر من المواهب (13: 8-13)</vt:lpstr>
      <vt:lpstr>1 كورنثوس 13: 8-12</vt:lpstr>
      <vt:lpstr>1 كورنثوس 13: 8-12</vt:lpstr>
      <vt:lpstr>هذه فقرة عملاقة</vt:lpstr>
      <vt:lpstr>1 كورنثوس 13: 8-13</vt:lpstr>
      <vt:lpstr>النظرة القانونية لكورنثوس الأولى 13: 8-13</vt:lpstr>
      <vt:lpstr>وجهة نظر الإختطاف في 1 كورنثوس 13: 8-13</vt:lpstr>
      <vt:lpstr>الجسد (الكنيسة)</vt:lpstr>
      <vt:lpstr>روبرت ل. توماس</vt:lpstr>
      <vt:lpstr>وجهة نظر الجسد في 1 كورنثوس 13: 8-13</vt:lpstr>
      <vt:lpstr>إيضاحين</vt:lpstr>
      <vt:lpstr>المحبة سوف تصمد حتى أكثر من الإيمان والرجاء (13: 13)</vt:lpstr>
      <vt:lpstr>الفكرة الرئيسية في 1 كو 13</vt:lpstr>
      <vt:lpstr>المحبة هي الحياة وإن فقدت المحبة فقد فقدت الحياة</vt:lpstr>
      <vt:lpstr>كيف حالك فيما يخص محبة الآخرين؟</vt:lpstr>
      <vt:lpstr>الدافع هو كل شيء</vt:lpstr>
      <vt:lpstr>1 كورنثوس 14</vt:lpstr>
      <vt:lpstr>1. النبوة تبني المؤمنين الآخرين  (1 كو 14: 2-5)</vt:lpstr>
      <vt:lpstr>أ. النبوة يفهمها الآخرون بينما الألسنة يفهمها الله وحده (1كو14: 2-3).</vt:lpstr>
      <vt:lpstr>امتحانات النبي الحقيقي (تث 18: 20، 22)</vt:lpstr>
      <vt:lpstr>مقارنة الألسنة في أعمال الرسل وكورنثوس الأولى</vt:lpstr>
      <vt:lpstr>التباينات بين الألسنة في أعمال و1 كورنثوس</vt:lpstr>
      <vt:lpstr>ب. النبوة تبني الكنيسة بينما الألسنة تبني المتكلم فقط (1 كو 14: 4-5).</vt:lpstr>
      <vt:lpstr>2. الألسنة غير المترجمة لا يمكن فهمها              (1 كو 14: 6-19)</vt:lpstr>
      <vt:lpstr>الألسنة المعاصرة ليست لغات</vt:lpstr>
      <vt:lpstr>I once knew a little Greek…</vt:lpstr>
      <vt:lpstr>3. تمتلك النبوة قصد ونتائج متفوقة               (1 كو 12: 20-25)</vt:lpstr>
      <vt:lpstr>ب. للنبوة نتائج متفوقة (23-25)</vt:lpstr>
      <vt:lpstr>القصد لغير المؤمنين (خصوصاً اليهود)</vt:lpstr>
      <vt:lpstr>التعريف الكتابي          للألسنة</vt:lpstr>
      <vt:lpstr>اليوم لغات حقيقية؟ لغير المؤمنين؟</vt:lpstr>
      <vt:lpstr>لماذا لا يمكن أن تكون الألسنة لغة صلاة شخصية؟</vt:lpstr>
      <vt:lpstr>التكلم بألسنة في أعمال الرسل</vt:lpstr>
      <vt:lpstr>الألسنة مقابل النبوة</vt:lpstr>
      <vt:lpstr>الألسنة مقابل النبوة</vt:lpstr>
      <vt:lpstr>ملخص وجهات النظر النبوية</vt:lpstr>
      <vt:lpstr>التعليم مقابل النبوة</vt:lpstr>
      <vt:lpstr>التعليم مقابل النبوة</vt:lpstr>
      <vt:lpstr>1 كورنثوس 15</vt:lpstr>
      <vt:lpstr>جسده أجسادنا</vt:lpstr>
      <vt:lpstr>الجمعة، 22 نيسان 2022</vt:lpstr>
      <vt:lpstr>التخلي عن الله (2022 نيويورك تايمز)   ـــ إصدار عيد الفصح (= الجمعة العظيمة)</vt:lpstr>
      <vt:lpstr>آذار 2013 في فاو</vt:lpstr>
      <vt:lpstr>آذار 2013 في فاو</vt:lpstr>
      <vt:lpstr>آذار 2013 في فاو</vt:lpstr>
      <vt:lpstr>باوكس</vt:lpstr>
      <vt:lpstr>The month of March…</vt:lpstr>
      <vt:lpstr>عظام  يسوع</vt:lpstr>
      <vt:lpstr>ما الفرق الذي تعنيه بالنسبة لك؟</vt:lpstr>
      <vt:lpstr>بستان القبر</vt:lpstr>
      <vt:lpstr>He is not here – for he is risen</vt:lpstr>
      <vt:lpstr>فلسفات أثينا</vt:lpstr>
      <vt:lpstr>فلسفات أثينا</vt:lpstr>
      <vt:lpstr>الأبيقوريون والرواقيون في </vt:lpstr>
      <vt:lpstr>المسيح المُقام</vt:lpstr>
      <vt:lpstr>1.  قيامة المسيح جزء أساسي من الإنجيل (1 كو 15: 1-11) </vt:lpstr>
      <vt:lpstr>وأعرفكم أيها الإخوة بالإنجيل الذي بشرتكم به  فإنني سلمت إليكم في الأول ما قبلته أنا أيضاً  1 كو 15: 1أ، 3أ))</vt:lpstr>
      <vt:lpstr>ما هو الإنجيل؟</vt:lpstr>
      <vt:lpstr>الإنجيل الكامل</vt:lpstr>
      <vt:lpstr>ما الفرق؟</vt:lpstr>
      <vt:lpstr>ما الفرق</vt:lpstr>
      <vt:lpstr>He is not here – for he is risen</vt:lpstr>
      <vt:lpstr>1.  قيامة المسيح جزء أساسي من الإنجيل (1 كو 15: 1-11) </vt:lpstr>
      <vt:lpstr>2. قيامة المسيح ستقيمنا في أجساد جديدة مستقبلاً (12-57)</vt:lpstr>
      <vt:lpstr>نحن نعلِّم</vt:lpstr>
      <vt:lpstr>يؤدي الشك في القيامة إلى اليأس (12-19)</vt:lpstr>
      <vt:lpstr>Black</vt:lpstr>
      <vt:lpstr>يؤدي الشك في القيامة إلى اليأس (12-19)</vt:lpstr>
      <vt:lpstr>PowerPoint Presentation</vt:lpstr>
      <vt:lpstr>الإيمان بالقيامة يؤدي إلى الرجاء  (15: 20-28)</vt:lpstr>
      <vt:lpstr>يأتي الرجاء في قيامتنا من انتصاره على الصليب (20-23) </vt:lpstr>
      <vt:lpstr>الباكورة :  تقدمات الحزم</vt:lpstr>
      <vt:lpstr>تقدمات     الباكورة     للهيكل</vt:lpstr>
      <vt:lpstr> •سوف نملك      مع المسيح      (24-27أ) </vt:lpstr>
      <vt:lpstr>سيكون ملكوته فوق الكل (27ب-28) </vt:lpstr>
      <vt:lpstr>معمودية مؤمني القرن الأول</vt:lpstr>
      <vt:lpstr>قيامة؟</vt:lpstr>
      <vt:lpstr>تحطم طائرة سيلك إير إم آي 185 19 كانون أول 1997</vt:lpstr>
      <vt:lpstr>الرجاء في تناسخ الأرواح</vt:lpstr>
      <vt:lpstr>ماذا يقدم لنا الرجاء في المسيح بدلاً  من ذلك؟</vt:lpstr>
      <vt:lpstr>قيامة المسيح ستمنحنا أجساداً تفوق أجسادنا الأرضية (35-57)</vt:lpstr>
      <vt:lpstr>PowerPoint Presentation</vt:lpstr>
      <vt:lpstr>أجساد كاملة</vt:lpstr>
      <vt:lpstr>ثلاث إيضاحات عن  أجسادنا الجديدة:</vt:lpstr>
      <vt:lpstr> • الحياة الزراعية (36-38)</vt:lpstr>
      <vt:lpstr>•  الحياة الزراعية (36-38)</vt:lpstr>
      <vt:lpstr>•   الحياة الحيوانية (39)</vt:lpstr>
      <vt:lpstr>•  الجمادات (40-41)</vt:lpstr>
      <vt:lpstr>جسد القيامة (42-57)</vt:lpstr>
      <vt:lpstr>القيامة أفضل (42-44أ)</vt:lpstr>
      <vt:lpstr>Black</vt:lpstr>
      <vt:lpstr>LORD of Lords</vt:lpstr>
      <vt:lpstr>We shall not all sleep…</vt:lpstr>
      <vt:lpstr>الإختطاف</vt:lpstr>
      <vt:lpstr>سوف نلتقي به في السحب</vt:lpstr>
      <vt:lpstr>Black</vt:lpstr>
      <vt:lpstr>1 Cor 15:55 Text</vt:lpstr>
      <vt:lpstr>3.  مستقبلنا القيامة يجب أن تحفزنا لنخدمه الآن بثقة (58)</vt:lpstr>
      <vt:lpstr>He is not here – for he is risen</vt:lpstr>
      <vt:lpstr>بما أن المسيح قد قام فأنت كذلك ستقوم لهذا عش هكذا</vt:lpstr>
      <vt:lpstr>حياة القيامة</vt:lpstr>
      <vt:lpstr>1 كورنثوس 16</vt:lpstr>
      <vt:lpstr>مسيحية متمركزة        حول الآخرين</vt:lpstr>
      <vt:lpstr>الإنتقالات</vt:lpstr>
      <vt:lpstr>غالبًا ما تحولنا  الإنتقالات إلى الداخل</vt:lpstr>
      <vt:lpstr>Origin &amp; Destination</vt:lpstr>
      <vt:lpstr>كيف تتقدم البشارة أثناء الإنتقال؟</vt:lpstr>
      <vt:lpstr>1. أعطِ القديسين المحتاجين (16: 1-4) </vt:lpstr>
      <vt:lpstr>الجمع (16: 1-2)</vt:lpstr>
      <vt:lpstr>أربع وصايا إلهية بخصوص الجمع</vt:lpstr>
      <vt:lpstr>ماذا عن العشور؟</vt:lpstr>
      <vt:lpstr>هل يجب على المؤمنين دفع العشور؟</vt:lpstr>
      <vt:lpstr>هل تريد أن يباركك الله  بناء على  صافي أو  إجمالي الدخل؟</vt:lpstr>
      <vt:lpstr>أربع وصايا إلهية بخصوص الجمع</vt:lpstr>
      <vt:lpstr>2. اخدموا كفريق (16: 5-18)</vt:lpstr>
      <vt:lpstr>أ. أظهر عمل الفريق مع قادتك (16: 5-18)</vt:lpstr>
      <vt:lpstr>ب. أظهروا عمل الفريق مع أنفسكم                 (16: 19-24)</vt:lpstr>
      <vt:lpstr>الفكرة الرئيسية في 1 كورنثوس 16</vt:lpstr>
      <vt:lpstr>عقلية القطيع</vt:lpstr>
      <vt:lpstr>كيف يجب أن نكون مختلفين عن غير المؤمنين؟</vt:lpstr>
      <vt:lpstr>كيف يجب أن نكون ...</vt:lpstr>
      <vt:lpstr>الفكرة الرئيسية</vt:lpstr>
      <vt:lpstr>مقدس = ميزه الله ملكاً له</vt:lpstr>
      <vt:lpstr>Black</vt:lpstr>
      <vt:lpstr>وعظ العهد الجديد • BibleStudyDownloads.org</vt:lpstr>
      <vt:lpstr>Black</vt:lpstr>
      <vt:lpstr>مسح العهد الجديد • BibleStudyDownloads.org</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Michael Yeong</dc:creator>
  <cp:lastModifiedBy>Rick Griffith</cp:lastModifiedBy>
  <cp:revision>387</cp:revision>
  <dcterms:created xsi:type="dcterms:W3CDTF">2009-03-02T11:31:42Z</dcterms:created>
  <dcterms:modified xsi:type="dcterms:W3CDTF">2024-03-04T12:21:10Z</dcterms:modified>
</cp:coreProperties>
</file>